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22"/>
  </p:notesMasterIdLst>
  <p:sldIdLst>
    <p:sldId id="299" r:id="rId5"/>
    <p:sldId id="302" r:id="rId6"/>
    <p:sldId id="288" r:id="rId7"/>
    <p:sldId id="303" r:id="rId8"/>
    <p:sldId id="339" r:id="rId9"/>
    <p:sldId id="340" r:id="rId10"/>
    <p:sldId id="341" r:id="rId11"/>
    <p:sldId id="356" r:id="rId12"/>
    <p:sldId id="350" r:id="rId13"/>
    <p:sldId id="351" r:id="rId14"/>
    <p:sldId id="349" r:id="rId15"/>
    <p:sldId id="342" r:id="rId16"/>
    <p:sldId id="357" r:id="rId17"/>
    <p:sldId id="352" r:id="rId18"/>
    <p:sldId id="354" r:id="rId19"/>
    <p:sldId id="353" r:id="rId20"/>
    <p:sldId id="355" r:id="rId21"/>
  </p:sldIdLst>
  <p:sldSz cx="12192000" cy="6858000"/>
  <p:notesSz cx="6858000" cy="9144000"/>
  <p:embeddedFontLst>
    <p:embeddedFont>
      <p:font typeface="Calibri" panose="020F0502020204030204" pitchFamily="34" charset="0"/>
      <p:regular r:id="rId23"/>
      <p:bold r:id="rId24"/>
      <p:italic r:id="rId25"/>
      <p:boldItalic r:id="rId26"/>
    </p:embeddedFont>
    <p:embeddedFont>
      <p:font typeface="Calibri Light" panose="020F0302020204030204" pitchFamily="34" charset="0"/>
      <p:regular r:id="rId27"/>
      <p:italic r:id="rId2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408" userDrawn="1">
          <p15:clr>
            <a:srgbClr val="A4A3A4"/>
          </p15:clr>
        </p15:guide>
        <p15:guide id="2" pos="7272" userDrawn="1">
          <p15:clr>
            <a:srgbClr val="A4A3A4"/>
          </p15:clr>
        </p15:guide>
        <p15:guide id="3" orient="horz" pos="408" userDrawn="1">
          <p15:clr>
            <a:srgbClr val="A4A3A4"/>
          </p15:clr>
        </p15:guide>
        <p15:guide id="4" orient="horz" pos="391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a:srgbClr val="B3A045"/>
    <a:srgbClr val="455AB3"/>
    <a:srgbClr val="212D64"/>
    <a:srgbClr val="68696A"/>
    <a:srgbClr val="F9F9F9"/>
    <a:srgbClr val="FDFDF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177" autoAdjust="0"/>
    <p:restoredTop sz="94660"/>
  </p:normalViewPr>
  <p:slideViewPr>
    <p:cSldViewPr snapToGrid="0">
      <p:cViewPr varScale="1">
        <p:scale>
          <a:sx n="84" d="100"/>
          <a:sy n="84" d="100"/>
        </p:scale>
        <p:origin x="120" y="51"/>
      </p:cViewPr>
      <p:guideLst>
        <p:guide pos="408"/>
        <p:guide pos="7272"/>
        <p:guide orient="horz" pos="408"/>
        <p:guide orient="horz" pos="3912"/>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4.fntdata"/><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3.fntdata"/><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2.fntdata"/><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1.fntdata"/><Relationship Id="rId28" Type="http://schemas.openxmlformats.org/officeDocument/2006/relationships/font" Target="fonts/font6.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font" Target="fonts/font5.fntdata"/><Relationship Id="rId30" Type="http://schemas.openxmlformats.org/officeDocument/2006/relationships/viewProps" Target="viewProp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ah Milano" userId="707e80ba-10ef-45fd-899f-323471374a94" providerId="ADAL" clId="{60BA9385-892B-4803-AAC8-7FF8916C2511}"/>
    <pc:docChg chg="undo custSel addSld delSld modSld sldOrd modMainMaster">
      <pc:chgData name="Leah Milano" userId="707e80ba-10ef-45fd-899f-323471374a94" providerId="ADAL" clId="{60BA9385-892B-4803-AAC8-7FF8916C2511}" dt="2022-03-29T12:35:08.518" v="611" actId="1076"/>
      <pc:docMkLst>
        <pc:docMk/>
      </pc:docMkLst>
      <pc:sldChg chg="addSp delSp modSp mod ord">
        <pc:chgData name="Leah Milano" userId="707e80ba-10ef-45fd-899f-323471374a94" providerId="ADAL" clId="{60BA9385-892B-4803-AAC8-7FF8916C2511}" dt="2022-03-29T12:10:47.346" v="504"/>
        <pc:sldMkLst>
          <pc:docMk/>
          <pc:sldMk cId="1245985000" sldId="288"/>
        </pc:sldMkLst>
        <pc:spChg chg="add del mod">
          <ac:chgData name="Leah Milano" userId="707e80ba-10ef-45fd-899f-323471374a94" providerId="ADAL" clId="{60BA9385-892B-4803-AAC8-7FF8916C2511}" dt="2022-03-29T01:20:53.233" v="455" actId="478"/>
          <ac:spMkLst>
            <pc:docMk/>
            <pc:sldMk cId="1245985000" sldId="288"/>
            <ac:spMk id="4" creationId="{BA710696-FE55-4A83-9E4C-8B8C8E7D54B4}"/>
          </ac:spMkLst>
        </pc:spChg>
        <pc:spChg chg="del mod">
          <ac:chgData name="Leah Milano" userId="707e80ba-10ef-45fd-899f-323471374a94" providerId="ADAL" clId="{60BA9385-892B-4803-AAC8-7FF8916C2511}" dt="2022-03-29T01:20:49.572" v="454" actId="478"/>
          <ac:spMkLst>
            <pc:docMk/>
            <pc:sldMk cId="1245985000" sldId="288"/>
            <ac:spMk id="12" creationId="{00000000-0000-0000-0000-000000000000}"/>
          </ac:spMkLst>
        </pc:spChg>
        <pc:spChg chg="mod">
          <ac:chgData name="Leah Milano" userId="707e80ba-10ef-45fd-899f-323471374a94" providerId="ADAL" clId="{60BA9385-892B-4803-AAC8-7FF8916C2511}" dt="2022-03-29T01:20:44.783" v="452"/>
          <ac:spMkLst>
            <pc:docMk/>
            <pc:sldMk cId="1245985000" sldId="288"/>
            <ac:spMk id="17" creationId="{00000000-0000-0000-0000-000000000000}"/>
          </ac:spMkLst>
        </pc:spChg>
      </pc:sldChg>
      <pc:sldChg chg="modSp mod">
        <pc:chgData name="Leah Milano" userId="707e80ba-10ef-45fd-899f-323471374a94" providerId="ADAL" clId="{60BA9385-892B-4803-AAC8-7FF8916C2511}" dt="2022-03-28T23:15:17.511" v="48" actId="20577"/>
        <pc:sldMkLst>
          <pc:docMk/>
          <pc:sldMk cId="1148021197" sldId="299"/>
        </pc:sldMkLst>
        <pc:spChg chg="mod">
          <ac:chgData name="Leah Milano" userId="707e80ba-10ef-45fd-899f-323471374a94" providerId="ADAL" clId="{60BA9385-892B-4803-AAC8-7FF8916C2511}" dt="2022-03-28T23:15:17.511" v="48" actId="20577"/>
          <ac:spMkLst>
            <pc:docMk/>
            <pc:sldMk cId="1148021197" sldId="299"/>
            <ac:spMk id="13" creationId="{00000000-0000-0000-0000-000000000000}"/>
          </ac:spMkLst>
        </pc:spChg>
      </pc:sldChg>
      <pc:sldChg chg="addSp delSp modSp mod">
        <pc:chgData name="Leah Milano" userId="707e80ba-10ef-45fd-899f-323471374a94" providerId="ADAL" clId="{60BA9385-892B-4803-AAC8-7FF8916C2511}" dt="2022-03-29T01:20:04.917" v="448" actId="478"/>
        <pc:sldMkLst>
          <pc:docMk/>
          <pc:sldMk cId="3430922958" sldId="302"/>
        </pc:sldMkLst>
        <pc:spChg chg="add del mod">
          <ac:chgData name="Leah Milano" userId="707e80ba-10ef-45fd-899f-323471374a94" providerId="ADAL" clId="{60BA9385-892B-4803-AAC8-7FF8916C2511}" dt="2022-03-29T01:20:04.917" v="448" actId="478"/>
          <ac:spMkLst>
            <pc:docMk/>
            <pc:sldMk cId="3430922958" sldId="302"/>
            <ac:spMk id="3" creationId="{0E124900-2E8D-497A-A929-1D6F86A3CDF0}"/>
          </ac:spMkLst>
        </pc:spChg>
        <pc:spChg chg="mod">
          <ac:chgData name="Leah Milano" userId="707e80ba-10ef-45fd-899f-323471374a94" providerId="ADAL" clId="{60BA9385-892B-4803-AAC8-7FF8916C2511}" dt="2022-03-29T01:19:47.331" v="444" actId="20577"/>
          <ac:spMkLst>
            <pc:docMk/>
            <pc:sldMk cId="3430922958" sldId="302"/>
            <ac:spMk id="5" creationId="{00000000-0000-0000-0000-000000000000}"/>
          </ac:spMkLst>
        </pc:spChg>
        <pc:spChg chg="mod">
          <ac:chgData name="Leah Milano" userId="707e80ba-10ef-45fd-899f-323471374a94" providerId="ADAL" clId="{60BA9385-892B-4803-AAC8-7FF8916C2511}" dt="2022-03-29T01:08:24.705" v="331" actId="2711"/>
          <ac:spMkLst>
            <pc:docMk/>
            <pc:sldMk cId="3430922958" sldId="302"/>
            <ac:spMk id="23" creationId="{A9432CE2-153C-4D26-A52A-7BA2998C4347}"/>
          </ac:spMkLst>
        </pc:spChg>
        <pc:spChg chg="mod">
          <ac:chgData name="Leah Milano" userId="707e80ba-10ef-45fd-899f-323471374a94" providerId="ADAL" clId="{60BA9385-892B-4803-AAC8-7FF8916C2511}" dt="2022-03-29T01:15:42.162" v="393" actId="20577"/>
          <ac:spMkLst>
            <pc:docMk/>
            <pc:sldMk cId="3430922958" sldId="302"/>
            <ac:spMk id="25" creationId="{38AC65B1-C31E-48D1-9864-FD67EE02E3BA}"/>
          </ac:spMkLst>
        </pc:spChg>
        <pc:spChg chg="del mod">
          <ac:chgData name="Leah Milano" userId="707e80ba-10ef-45fd-899f-323471374a94" providerId="ADAL" clId="{60BA9385-892B-4803-AAC8-7FF8916C2511}" dt="2022-03-29T01:19:57.502" v="447" actId="478"/>
          <ac:spMkLst>
            <pc:docMk/>
            <pc:sldMk cId="3430922958" sldId="302"/>
            <ac:spMk id="32" creationId="{00000000-0000-0000-0000-000000000000}"/>
          </ac:spMkLst>
        </pc:spChg>
      </pc:sldChg>
      <pc:sldChg chg="addSp delSp modSp mod ord">
        <pc:chgData name="Leah Milano" userId="707e80ba-10ef-45fd-899f-323471374a94" providerId="ADAL" clId="{60BA9385-892B-4803-AAC8-7FF8916C2511}" dt="2022-03-29T01:20:26.285" v="451" actId="478"/>
        <pc:sldMkLst>
          <pc:docMk/>
          <pc:sldMk cId="489225759" sldId="303"/>
        </pc:sldMkLst>
        <pc:spChg chg="add del mod">
          <ac:chgData name="Leah Milano" userId="707e80ba-10ef-45fd-899f-323471374a94" providerId="ADAL" clId="{60BA9385-892B-4803-AAC8-7FF8916C2511}" dt="2022-03-29T01:20:26.285" v="451" actId="478"/>
          <ac:spMkLst>
            <pc:docMk/>
            <pc:sldMk cId="489225759" sldId="303"/>
            <ac:spMk id="3" creationId="{E986BDCF-EB37-4448-97A9-53680930F8FE}"/>
          </ac:spMkLst>
        </pc:spChg>
        <pc:spChg chg="del">
          <ac:chgData name="Leah Milano" userId="707e80ba-10ef-45fd-899f-323471374a94" providerId="ADAL" clId="{60BA9385-892B-4803-AAC8-7FF8916C2511}" dt="2022-03-29T01:20:23.505" v="450" actId="478"/>
          <ac:spMkLst>
            <pc:docMk/>
            <pc:sldMk cId="489225759" sldId="303"/>
            <ac:spMk id="12" creationId="{00000000-0000-0000-0000-000000000000}"/>
          </ac:spMkLst>
        </pc:spChg>
        <pc:spChg chg="mod">
          <ac:chgData name="Leah Milano" userId="707e80ba-10ef-45fd-899f-323471374a94" providerId="ADAL" clId="{60BA9385-892B-4803-AAC8-7FF8916C2511}" dt="2022-03-29T01:08:09.778" v="330" actId="2711"/>
          <ac:spMkLst>
            <pc:docMk/>
            <pc:sldMk cId="489225759" sldId="303"/>
            <ac:spMk id="14" creationId="{00000000-0000-0000-0000-000000000000}"/>
          </ac:spMkLst>
        </pc:spChg>
        <pc:spChg chg="mod">
          <ac:chgData name="Leah Milano" userId="707e80ba-10ef-45fd-899f-323471374a94" providerId="ADAL" clId="{60BA9385-892B-4803-AAC8-7FF8916C2511}" dt="2022-03-29T01:20:19.668" v="449"/>
          <ac:spMkLst>
            <pc:docMk/>
            <pc:sldMk cId="489225759" sldId="303"/>
            <ac:spMk id="17" creationId="{00000000-0000-0000-0000-000000000000}"/>
          </ac:spMkLst>
        </pc:spChg>
      </pc:sldChg>
      <pc:sldChg chg="modSp mod">
        <pc:chgData name="Leah Milano" userId="707e80ba-10ef-45fd-899f-323471374a94" providerId="ADAL" clId="{60BA9385-892B-4803-AAC8-7FF8916C2511}" dt="2022-03-29T01:21:05.026" v="464"/>
        <pc:sldMkLst>
          <pc:docMk/>
          <pc:sldMk cId="2320513281" sldId="339"/>
        </pc:sldMkLst>
        <pc:spChg chg="mod">
          <ac:chgData name="Leah Milano" userId="707e80ba-10ef-45fd-899f-323471374a94" providerId="ADAL" clId="{60BA9385-892B-4803-AAC8-7FF8916C2511}" dt="2022-03-29T01:21:05.026" v="464"/>
          <ac:spMkLst>
            <pc:docMk/>
            <pc:sldMk cId="2320513281" sldId="339"/>
            <ac:spMk id="5" creationId="{00000000-0000-0000-0000-000000000000}"/>
          </ac:spMkLst>
        </pc:spChg>
        <pc:spChg chg="mod">
          <ac:chgData name="Leah Milano" userId="707e80ba-10ef-45fd-899f-323471374a94" providerId="ADAL" clId="{60BA9385-892B-4803-AAC8-7FF8916C2511}" dt="2022-03-29T01:08:45.411" v="334" actId="2711"/>
          <ac:spMkLst>
            <pc:docMk/>
            <pc:sldMk cId="2320513281" sldId="339"/>
            <ac:spMk id="17" creationId="{00000000-0000-0000-0000-000000000000}"/>
          </ac:spMkLst>
        </pc:spChg>
        <pc:spChg chg="mod">
          <ac:chgData name="Leah Milano" userId="707e80ba-10ef-45fd-899f-323471374a94" providerId="ADAL" clId="{60BA9385-892B-4803-AAC8-7FF8916C2511}" dt="2022-03-29T01:09:10.400" v="340" actId="20577"/>
          <ac:spMkLst>
            <pc:docMk/>
            <pc:sldMk cId="2320513281" sldId="339"/>
            <ac:spMk id="18" creationId="{00000000-0000-0000-0000-000000000000}"/>
          </ac:spMkLst>
        </pc:spChg>
      </pc:sldChg>
      <pc:sldChg chg="modSp mod">
        <pc:chgData name="Leah Milano" userId="707e80ba-10ef-45fd-899f-323471374a94" providerId="ADAL" clId="{60BA9385-892B-4803-AAC8-7FF8916C2511}" dt="2022-03-29T01:21:15.238" v="465"/>
        <pc:sldMkLst>
          <pc:docMk/>
          <pc:sldMk cId="3283832548" sldId="340"/>
        </pc:sldMkLst>
        <pc:spChg chg="mod">
          <ac:chgData name="Leah Milano" userId="707e80ba-10ef-45fd-899f-323471374a94" providerId="ADAL" clId="{60BA9385-892B-4803-AAC8-7FF8916C2511}" dt="2022-03-29T01:09:25.096" v="341" actId="2711"/>
          <ac:spMkLst>
            <pc:docMk/>
            <pc:sldMk cId="3283832548" sldId="340"/>
            <ac:spMk id="2" creationId="{00000000-0000-0000-0000-000000000000}"/>
          </ac:spMkLst>
        </pc:spChg>
        <pc:spChg chg="mod">
          <ac:chgData name="Leah Milano" userId="707e80ba-10ef-45fd-899f-323471374a94" providerId="ADAL" clId="{60BA9385-892B-4803-AAC8-7FF8916C2511}" dt="2022-03-29T01:21:15.238" v="465"/>
          <ac:spMkLst>
            <pc:docMk/>
            <pc:sldMk cId="3283832548" sldId="340"/>
            <ac:spMk id="5" creationId="{00000000-0000-0000-0000-000000000000}"/>
          </ac:spMkLst>
        </pc:spChg>
      </pc:sldChg>
      <pc:sldChg chg="modSp">
        <pc:chgData name="Leah Milano" userId="707e80ba-10ef-45fd-899f-323471374a94" providerId="ADAL" clId="{60BA9385-892B-4803-AAC8-7FF8916C2511}" dt="2022-03-29T01:21:27.699" v="466"/>
        <pc:sldMkLst>
          <pc:docMk/>
          <pc:sldMk cId="1717084906" sldId="341"/>
        </pc:sldMkLst>
        <pc:spChg chg="mod">
          <ac:chgData name="Leah Milano" userId="707e80ba-10ef-45fd-899f-323471374a94" providerId="ADAL" clId="{60BA9385-892B-4803-AAC8-7FF8916C2511}" dt="2022-03-29T01:21:27.699" v="466"/>
          <ac:spMkLst>
            <pc:docMk/>
            <pc:sldMk cId="1717084906" sldId="341"/>
            <ac:spMk id="5" creationId="{00000000-0000-0000-0000-000000000000}"/>
          </ac:spMkLst>
        </pc:spChg>
      </pc:sldChg>
      <pc:sldChg chg="addSp delSp modSp mod modClrScheme chgLayout">
        <pc:chgData name="Leah Milano" userId="707e80ba-10ef-45fd-899f-323471374a94" providerId="ADAL" clId="{60BA9385-892B-4803-AAC8-7FF8916C2511}" dt="2022-03-29T12:35:08.518" v="611" actId="1076"/>
        <pc:sldMkLst>
          <pc:docMk/>
          <pc:sldMk cId="2531121782" sldId="342"/>
        </pc:sldMkLst>
        <pc:spChg chg="mod ord">
          <ac:chgData name="Leah Milano" userId="707e80ba-10ef-45fd-899f-323471374a94" providerId="ADAL" clId="{60BA9385-892B-4803-AAC8-7FF8916C2511}" dt="2022-03-29T00:46:28.850" v="228" actId="1076"/>
          <ac:spMkLst>
            <pc:docMk/>
            <pc:sldMk cId="2531121782" sldId="342"/>
            <ac:spMk id="3" creationId="{00000000-0000-0000-0000-000000000000}"/>
          </ac:spMkLst>
        </pc:spChg>
        <pc:spChg chg="mod ord">
          <ac:chgData name="Leah Milano" userId="707e80ba-10ef-45fd-899f-323471374a94" providerId="ADAL" clId="{60BA9385-892B-4803-AAC8-7FF8916C2511}" dt="2022-03-29T01:22:05.211" v="471"/>
          <ac:spMkLst>
            <pc:docMk/>
            <pc:sldMk cId="2531121782" sldId="342"/>
            <ac:spMk id="5" creationId="{00000000-0000-0000-0000-000000000000}"/>
          </ac:spMkLst>
        </pc:spChg>
        <pc:spChg chg="add del mod ord">
          <ac:chgData name="Leah Milano" userId="707e80ba-10ef-45fd-899f-323471374a94" providerId="ADAL" clId="{60BA9385-892B-4803-AAC8-7FF8916C2511}" dt="2022-03-29T00:36:12.031" v="94" actId="478"/>
          <ac:spMkLst>
            <pc:docMk/>
            <pc:sldMk cId="2531121782" sldId="342"/>
            <ac:spMk id="6" creationId="{DB4C74FF-68BA-40DC-8F46-A42317BB4EF2}"/>
          </ac:spMkLst>
        </pc:spChg>
        <pc:spChg chg="add del mod ord">
          <ac:chgData name="Leah Milano" userId="707e80ba-10ef-45fd-899f-323471374a94" providerId="ADAL" clId="{60BA9385-892B-4803-AAC8-7FF8916C2511}" dt="2022-03-29T00:36:22.382" v="96" actId="478"/>
          <ac:spMkLst>
            <pc:docMk/>
            <pc:sldMk cId="2531121782" sldId="342"/>
            <ac:spMk id="7" creationId="{1196D2AB-781B-45B5-82BB-1FFD8CBF0E3E}"/>
          </ac:spMkLst>
        </pc:spChg>
        <pc:spChg chg="add del mod ord">
          <ac:chgData name="Leah Milano" userId="707e80ba-10ef-45fd-899f-323471374a94" providerId="ADAL" clId="{60BA9385-892B-4803-AAC8-7FF8916C2511}" dt="2022-03-29T01:07:30.696" v="324" actId="478"/>
          <ac:spMkLst>
            <pc:docMk/>
            <pc:sldMk cId="2531121782" sldId="342"/>
            <ac:spMk id="9" creationId="{F093555D-CFB3-4119-902B-A7A70291C040}"/>
          </ac:spMkLst>
        </pc:spChg>
        <pc:spChg chg="add mod">
          <ac:chgData name="Leah Milano" userId="707e80ba-10ef-45fd-899f-323471374a94" providerId="ADAL" clId="{60BA9385-892B-4803-AAC8-7FF8916C2511}" dt="2022-03-29T12:28:29.856" v="577" actId="20577"/>
          <ac:spMkLst>
            <pc:docMk/>
            <pc:sldMk cId="2531121782" sldId="342"/>
            <ac:spMk id="10" creationId="{4A877131-B49E-4290-87A2-D2F0BEF8F571}"/>
          </ac:spMkLst>
        </pc:spChg>
        <pc:picChg chg="add del mod">
          <ac:chgData name="Leah Milano" userId="707e80ba-10ef-45fd-899f-323471374a94" providerId="ADAL" clId="{60BA9385-892B-4803-AAC8-7FF8916C2511}" dt="2022-03-29T12:29:52.532" v="579" actId="478"/>
          <ac:picMkLst>
            <pc:docMk/>
            <pc:sldMk cId="2531121782" sldId="342"/>
            <ac:picMk id="4" creationId="{F112D20B-C634-4EA0-8383-7EB054780B3D}"/>
          </ac:picMkLst>
        </pc:picChg>
        <pc:picChg chg="add mod">
          <ac:chgData name="Leah Milano" userId="707e80ba-10ef-45fd-899f-323471374a94" providerId="ADAL" clId="{60BA9385-892B-4803-AAC8-7FF8916C2511}" dt="2022-03-29T12:35:08.518" v="611" actId="1076"/>
          <ac:picMkLst>
            <pc:docMk/>
            <pc:sldMk cId="2531121782" sldId="342"/>
            <ac:picMk id="6" creationId="{FA0D19BF-757D-4E79-BFDB-D906D84F639D}"/>
          </ac:picMkLst>
        </pc:picChg>
        <pc:picChg chg="del mod">
          <ac:chgData name="Leah Milano" userId="707e80ba-10ef-45fd-899f-323471374a94" providerId="ADAL" clId="{60BA9385-892B-4803-AAC8-7FF8916C2511}" dt="2022-03-29T00:28:20.949" v="55" actId="478"/>
          <ac:picMkLst>
            <pc:docMk/>
            <pc:sldMk cId="2531121782" sldId="342"/>
            <ac:picMk id="8" creationId="{00000000-0000-0000-0000-000000000000}"/>
          </ac:picMkLst>
        </pc:picChg>
      </pc:sldChg>
      <pc:sldChg chg="del">
        <pc:chgData name="Leah Milano" userId="707e80ba-10ef-45fd-899f-323471374a94" providerId="ADAL" clId="{60BA9385-892B-4803-AAC8-7FF8916C2511}" dt="2022-03-29T01:06:32.563" v="315" actId="47"/>
        <pc:sldMkLst>
          <pc:docMk/>
          <pc:sldMk cId="577283261" sldId="345"/>
        </pc:sldMkLst>
      </pc:sldChg>
      <pc:sldChg chg="del">
        <pc:chgData name="Leah Milano" userId="707e80ba-10ef-45fd-899f-323471374a94" providerId="ADAL" clId="{60BA9385-892B-4803-AAC8-7FF8916C2511}" dt="2022-03-29T01:06:34.435" v="317" actId="47"/>
        <pc:sldMkLst>
          <pc:docMk/>
          <pc:sldMk cId="3714818347" sldId="346"/>
        </pc:sldMkLst>
      </pc:sldChg>
      <pc:sldChg chg="del">
        <pc:chgData name="Leah Milano" userId="707e80ba-10ef-45fd-899f-323471374a94" providerId="ADAL" clId="{60BA9385-892B-4803-AAC8-7FF8916C2511}" dt="2022-03-29T01:06:33.579" v="316" actId="47"/>
        <pc:sldMkLst>
          <pc:docMk/>
          <pc:sldMk cId="4111911660" sldId="347"/>
        </pc:sldMkLst>
      </pc:sldChg>
      <pc:sldChg chg="del">
        <pc:chgData name="Leah Milano" userId="707e80ba-10ef-45fd-899f-323471374a94" providerId="ADAL" clId="{60BA9385-892B-4803-AAC8-7FF8916C2511}" dt="2022-03-29T01:06:35.565" v="318" actId="47"/>
        <pc:sldMkLst>
          <pc:docMk/>
          <pc:sldMk cId="159115246" sldId="348"/>
        </pc:sldMkLst>
      </pc:sldChg>
      <pc:sldChg chg="delSp modSp mod ord">
        <pc:chgData name="Leah Milano" userId="707e80ba-10ef-45fd-899f-323471374a94" providerId="ADAL" clId="{60BA9385-892B-4803-AAC8-7FF8916C2511}" dt="2022-03-29T01:21:57.335" v="470"/>
        <pc:sldMkLst>
          <pc:docMk/>
          <pc:sldMk cId="585923577" sldId="349"/>
        </pc:sldMkLst>
        <pc:spChg chg="mod">
          <ac:chgData name="Leah Milano" userId="707e80ba-10ef-45fd-899f-323471374a94" providerId="ADAL" clId="{60BA9385-892B-4803-AAC8-7FF8916C2511}" dt="2022-03-29T01:10:03.152" v="346" actId="2711"/>
          <ac:spMkLst>
            <pc:docMk/>
            <pc:sldMk cId="585923577" sldId="349"/>
            <ac:spMk id="2" creationId="{2730E2A0-4DC6-4511-B35F-38C99897883B}"/>
          </ac:spMkLst>
        </pc:spChg>
        <pc:spChg chg="mod">
          <ac:chgData name="Leah Milano" userId="707e80ba-10ef-45fd-899f-323471374a94" providerId="ADAL" clId="{60BA9385-892B-4803-AAC8-7FF8916C2511}" dt="2022-03-29T01:21:57.335" v="470"/>
          <ac:spMkLst>
            <pc:docMk/>
            <pc:sldMk cId="585923577" sldId="349"/>
            <ac:spMk id="5" creationId="{00000000-0000-0000-0000-000000000000}"/>
          </ac:spMkLst>
        </pc:spChg>
        <pc:spChg chg="del">
          <ac:chgData name="Leah Milano" userId="707e80ba-10ef-45fd-899f-323471374a94" providerId="ADAL" clId="{60BA9385-892B-4803-AAC8-7FF8916C2511}" dt="2022-03-29T01:07:36.290" v="325" actId="478"/>
          <ac:spMkLst>
            <pc:docMk/>
            <pc:sldMk cId="585923577" sldId="349"/>
            <ac:spMk id="6" creationId="{06BB806E-29BA-48FA-84A7-885BA47E5069}"/>
          </ac:spMkLst>
        </pc:spChg>
      </pc:sldChg>
      <pc:sldChg chg="delSp modSp mod">
        <pc:chgData name="Leah Milano" userId="707e80ba-10ef-45fd-899f-323471374a94" providerId="ADAL" clId="{60BA9385-892B-4803-AAC8-7FF8916C2511}" dt="2022-03-29T12:22:33.410" v="539" actId="20577"/>
        <pc:sldMkLst>
          <pc:docMk/>
          <pc:sldMk cId="1565561211" sldId="350"/>
        </pc:sldMkLst>
        <pc:spChg chg="mod">
          <ac:chgData name="Leah Milano" userId="707e80ba-10ef-45fd-899f-323471374a94" providerId="ADAL" clId="{60BA9385-892B-4803-AAC8-7FF8916C2511}" dt="2022-03-29T12:22:33.410" v="539" actId="20577"/>
          <ac:spMkLst>
            <pc:docMk/>
            <pc:sldMk cId="1565561211" sldId="350"/>
            <ac:spMk id="2" creationId="{2730E2A0-4DC6-4511-B35F-38C99897883B}"/>
          </ac:spMkLst>
        </pc:spChg>
        <pc:spChg chg="mod">
          <ac:chgData name="Leah Milano" userId="707e80ba-10ef-45fd-899f-323471374a94" providerId="ADAL" clId="{60BA9385-892B-4803-AAC8-7FF8916C2511}" dt="2022-03-29T01:09:35.251" v="343" actId="1076"/>
          <ac:spMkLst>
            <pc:docMk/>
            <pc:sldMk cId="1565561211" sldId="350"/>
            <ac:spMk id="3" creationId="{00000000-0000-0000-0000-000000000000}"/>
          </ac:spMkLst>
        </pc:spChg>
        <pc:spChg chg="mod">
          <ac:chgData name="Leah Milano" userId="707e80ba-10ef-45fd-899f-323471374a94" providerId="ADAL" clId="{60BA9385-892B-4803-AAC8-7FF8916C2511}" dt="2022-03-29T01:21:41.291" v="468"/>
          <ac:spMkLst>
            <pc:docMk/>
            <pc:sldMk cId="1565561211" sldId="350"/>
            <ac:spMk id="5" creationId="{00000000-0000-0000-0000-000000000000}"/>
          </ac:spMkLst>
        </pc:spChg>
        <pc:spChg chg="del mod">
          <ac:chgData name="Leah Milano" userId="707e80ba-10ef-45fd-899f-323471374a94" providerId="ADAL" clId="{60BA9385-892B-4803-AAC8-7FF8916C2511}" dt="2022-03-29T01:07:50.683" v="329" actId="478"/>
          <ac:spMkLst>
            <pc:docMk/>
            <pc:sldMk cId="1565561211" sldId="350"/>
            <ac:spMk id="6" creationId="{06BB806E-29BA-48FA-84A7-885BA47E5069}"/>
          </ac:spMkLst>
        </pc:spChg>
      </pc:sldChg>
      <pc:sldChg chg="delSp modSp mod">
        <pc:chgData name="Leah Milano" userId="707e80ba-10ef-45fd-899f-323471374a94" providerId="ADAL" clId="{60BA9385-892B-4803-AAC8-7FF8916C2511}" dt="2022-03-29T12:21:56.473" v="518" actId="20577"/>
        <pc:sldMkLst>
          <pc:docMk/>
          <pc:sldMk cId="1959025233" sldId="351"/>
        </pc:sldMkLst>
        <pc:spChg chg="mod">
          <ac:chgData name="Leah Milano" userId="707e80ba-10ef-45fd-899f-323471374a94" providerId="ADAL" clId="{60BA9385-892B-4803-AAC8-7FF8916C2511}" dt="2022-03-29T12:21:56.473" v="518" actId="20577"/>
          <ac:spMkLst>
            <pc:docMk/>
            <pc:sldMk cId="1959025233" sldId="351"/>
            <ac:spMk id="2" creationId="{2730E2A0-4DC6-4511-B35F-38C99897883B}"/>
          </ac:spMkLst>
        </pc:spChg>
        <pc:spChg chg="mod">
          <ac:chgData name="Leah Milano" userId="707e80ba-10ef-45fd-899f-323471374a94" providerId="ADAL" clId="{60BA9385-892B-4803-AAC8-7FF8916C2511}" dt="2022-03-29T01:21:50.406" v="469"/>
          <ac:spMkLst>
            <pc:docMk/>
            <pc:sldMk cId="1959025233" sldId="351"/>
            <ac:spMk id="5" creationId="{00000000-0000-0000-0000-000000000000}"/>
          </ac:spMkLst>
        </pc:spChg>
        <pc:spChg chg="del mod">
          <ac:chgData name="Leah Milano" userId="707e80ba-10ef-45fd-899f-323471374a94" providerId="ADAL" clId="{60BA9385-892B-4803-AAC8-7FF8916C2511}" dt="2022-03-29T01:07:41.999" v="327" actId="478"/>
          <ac:spMkLst>
            <pc:docMk/>
            <pc:sldMk cId="1959025233" sldId="351"/>
            <ac:spMk id="6" creationId="{06BB806E-29BA-48FA-84A7-885BA47E5069}"/>
          </ac:spMkLst>
        </pc:spChg>
      </pc:sldChg>
      <pc:sldChg chg="addSp delSp modSp add mod modClrScheme chgLayout">
        <pc:chgData name="Leah Milano" userId="707e80ba-10ef-45fd-899f-323471374a94" providerId="ADAL" clId="{60BA9385-892B-4803-AAC8-7FF8916C2511}" dt="2022-03-29T01:22:14.753" v="472"/>
        <pc:sldMkLst>
          <pc:docMk/>
          <pc:sldMk cId="1731374669" sldId="352"/>
        </pc:sldMkLst>
        <pc:spChg chg="mod ord">
          <ac:chgData name="Leah Milano" userId="707e80ba-10ef-45fd-899f-323471374a94" providerId="ADAL" clId="{60BA9385-892B-4803-AAC8-7FF8916C2511}" dt="2022-03-29T00:36:44.573" v="98" actId="700"/>
          <ac:spMkLst>
            <pc:docMk/>
            <pc:sldMk cId="1731374669" sldId="352"/>
            <ac:spMk id="3" creationId="{00000000-0000-0000-0000-000000000000}"/>
          </ac:spMkLst>
        </pc:spChg>
        <pc:spChg chg="mod ord">
          <ac:chgData name="Leah Milano" userId="707e80ba-10ef-45fd-899f-323471374a94" providerId="ADAL" clId="{60BA9385-892B-4803-AAC8-7FF8916C2511}" dt="2022-03-29T01:22:14.753" v="472"/>
          <ac:spMkLst>
            <pc:docMk/>
            <pc:sldMk cId="1731374669" sldId="352"/>
            <ac:spMk id="5" creationId="{00000000-0000-0000-0000-000000000000}"/>
          </ac:spMkLst>
        </pc:spChg>
        <pc:spChg chg="add mod">
          <ac:chgData name="Leah Milano" userId="707e80ba-10ef-45fd-899f-323471374a94" providerId="ADAL" clId="{60BA9385-892B-4803-AAC8-7FF8916C2511}" dt="2022-03-29T01:10:28.808" v="347" actId="255"/>
          <ac:spMkLst>
            <pc:docMk/>
            <pc:sldMk cId="1731374669" sldId="352"/>
            <ac:spMk id="6" creationId="{6C1EBC91-7AD6-402E-B532-6C58473660DC}"/>
          </ac:spMkLst>
        </pc:spChg>
        <pc:spChg chg="add del mod ord">
          <ac:chgData name="Leah Milano" userId="707e80ba-10ef-45fd-899f-323471374a94" providerId="ADAL" clId="{60BA9385-892B-4803-AAC8-7FF8916C2511}" dt="2022-03-29T00:37:06.586" v="100" actId="478"/>
          <ac:spMkLst>
            <pc:docMk/>
            <pc:sldMk cId="1731374669" sldId="352"/>
            <ac:spMk id="7" creationId="{839BE68F-66D6-4FF4-8EFB-2114F070E018}"/>
          </ac:spMkLst>
        </pc:spChg>
        <pc:spChg chg="add del mod ord">
          <ac:chgData name="Leah Milano" userId="707e80ba-10ef-45fd-899f-323471374a94" providerId="ADAL" clId="{60BA9385-892B-4803-AAC8-7FF8916C2511}" dt="2022-03-29T00:37:31.537" v="106" actId="478"/>
          <ac:spMkLst>
            <pc:docMk/>
            <pc:sldMk cId="1731374669" sldId="352"/>
            <ac:spMk id="8" creationId="{01F850B8-2264-4C96-85D1-2A9B3EBC1ABF}"/>
          </ac:spMkLst>
        </pc:spChg>
        <pc:spChg chg="add del mod ord">
          <ac:chgData name="Leah Milano" userId="707e80ba-10ef-45fd-899f-323471374a94" providerId="ADAL" clId="{60BA9385-892B-4803-AAC8-7FF8916C2511}" dt="2022-03-29T00:58:32.655" v="232" actId="478"/>
          <ac:spMkLst>
            <pc:docMk/>
            <pc:sldMk cId="1731374669" sldId="352"/>
            <ac:spMk id="9" creationId="{BBD3B970-6218-4CB8-953B-4267C9D350AF}"/>
          </ac:spMkLst>
        </pc:spChg>
        <pc:picChg chg="del">
          <ac:chgData name="Leah Milano" userId="707e80ba-10ef-45fd-899f-323471374a94" providerId="ADAL" clId="{60BA9385-892B-4803-AAC8-7FF8916C2511}" dt="2022-03-29T00:31:32.224" v="58" actId="478"/>
          <ac:picMkLst>
            <pc:docMk/>
            <pc:sldMk cId="1731374669" sldId="352"/>
            <ac:picMk id="4" creationId="{F112D20B-C634-4EA0-8383-7EB054780B3D}"/>
          </ac:picMkLst>
        </pc:picChg>
      </pc:sldChg>
      <pc:sldChg chg="addSp delSp modSp add mod modClrScheme chgLayout">
        <pc:chgData name="Leah Milano" userId="707e80ba-10ef-45fd-899f-323471374a94" providerId="ADAL" clId="{60BA9385-892B-4803-AAC8-7FF8916C2511}" dt="2022-03-29T01:22:40.066" v="487" actId="20577"/>
        <pc:sldMkLst>
          <pc:docMk/>
          <pc:sldMk cId="1476310192" sldId="353"/>
        </pc:sldMkLst>
        <pc:spChg chg="add del mod ord">
          <ac:chgData name="Leah Milano" userId="707e80ba-10ef-45fd-899f-323471374a94" providerId="ADAL" clId="{60BA9385-892B-4803-AAC8-7FF8916C2511}" dt="2022-03-29T00:38:33.080" v="111" actId="478"/>
          <ac:spMkLst>
            <pc:docMk/>
            <pc:sldMk cId="1476310192" sldId="353"/>
            <ac:spMk id="2" creationId="{1DB632B3-72A6-4DA0-9271-0D7644C7318F}"/>
          </ac:spMkLst>
        </pc:spChg>
        <pc:spChg chg="mod ord">
          <ac:chgData name="Leah Milano" userId="707e80ba-10ef-45fd-899f-323471374a94" providerId="ADAL" clId="{60BA9385-892B-4803-AAC8-7FF8916C2511}" dt="2022-03-29T01:22:40.066" v="487" actId="20577"/>
          <ac:spMkLst>
            <pc:docMk/>
            <pc:sldMk cId="1476310192" sldId="353"/>
            <ac:spMk id="3" creationId="{00000000-0000-0000-0000-000000000000}"/>
          </ac:spMkLst>
        </pc:spChg>
        <pc:spChg chg="add del mod ord">
          <ac:chgData name="Leah Milano" userId="707e80ba-10ef-45fd-899f-323471374a94" providerId="ADAL" clId="{60BA9385-892B-4803-AAC8-7FF8916C2511}" dt="2022-03-29T00:38:40.693" v="113" actId="478"/>
          <ac:spMkLst>
            <pc:docMk/>
            <pc:sldMk cId="1476310192" sldId="353"/>
            <ac:spMk id="4" creationId="{C48570F8-882A-4492-A982-BED761824452}"/>
          </ac:spMkLst>
        </pc:spChg>
        <pc:spChg chg="mod ord">
          <ac:chgData name="Leah Milano" userId="707e80ba-10ef-45fd-899f-323471374a94" providerId="ADAL" clId="{60BA9385-892B-4803-AAC8-7FF8916C2511}" dt="2022-03-29T01:22:33.236" v="474"/>
          <ac:spMkLst>
            <pc:docMk/>
            <pc:sldMk cId="1476310192" sldId="353"/>
            <ac:spMk id="5" creationId="{00000000-0000-0000-0000-000000000000}"/>
          </ac:spMkLst>
        </pc:spChg>
        <pc:spChg chg="mod">
          <ac:chgData name="Leah Milano" userId="707e80ba-10ef-45fd-899f-323471374a94" providerId="ADAL" clId="{60BA9385-892B-4803-AAC8-7FF8916C2511}" dt="2022-03-29T01:10:48.204" v="348" actId="255"/>
          <ac:spMkLst>
            <pc:docMk/>
            <pc:sldMk cId="1476310192" sldId="353"/>
            <ac:spMk id="6" creationId="{6C1EBC91-7AD6-402E-B532-6C58473660DC}"/>
          </ac:spMkLst>
        </pc:spChg>
        <pc:spChg chg="add del mod ord">
          <ac:chgData name="Leah Milano" userId="707e80ba-10ef-45fd-899f-323471374a94" providerId="ADAL" clId="{60BA9385-892B-4803-AAC8-7FF8916C2511}" dt="2022-03-29T01:07:17.882" v="321" actId="478"/>
          <ac:spMkLst>
            <pc:docMk/>
            <pc:sldMk cId="1476310192" sldId="353"/>
            <ac:spMk id="7" creationId="{BC94FE8F-4251-4EC6-A8D9-9512D976CC4C}"/>
          </ac:spMkLst>
        </pc:spChg>
        <pc:picChg chg="add del mod">
          <ac:chgData name="Leah Milano" userId="707e80ba-10ef-45fd-899f-323471374a94" providerId="ADAL" clId="{60BA9385-892B-4803-AAC8-7FF8916C2511}" dt="2022-03-29T01:11:53.966" v="352" actId="478"/>
          <ac:picMkLst>
            <pc:docMk/>
            <pc:sldMk cId="1476310192" sldId="353"/>
            <ac:picMk id="8" creationId="{60D1D97F-6977-4ADF-B0A1-FBC44E957722}"/>
          </ac:picMkLst>
        </pc:picChg>
      </pc:sldChg>
      <pc:sldChg chg="delSp modSp mod">
        <pc:chgData name="Leah Milano" userId="707e80ba-10ef-45fd-899f-323471374a94" providerId="ADAL" clId="{60BA9385-892B-4803-AAC8-7FF8916C2511}" dt="2022-03-29T01:22:26.842" v="473"/>
        <pc:sldMkLst>
          <pc:docMk/>
          <pc:sldMk cId="2163903283" sldId="354"/>
        </pc:sldMkLst>
        <pc:spChg chg="mod">
          <ac:chgData name="Leah Milano" userId="707e80ba-10ef-45fd-899f-323471374a94" providerId="ADAL" clId="{60BA9385-892B-4803-AAC8-7FF8916C2511}" dt="2022-03-29T01:06:15.794" v="314" actId="14"/>
          <ac:spMkLst>
            <pc:docMk/>
            <pc:sldMk cId="2163903283" sldId="354"/>
            <ac:spMk id="2" creationId="{2730E2A0-4DC6-4511-B35F-38C99897883B}"/>
          </ac:spMkLst>
        </pc:spChg>
        <pc:spChg chg="mod">
          <ac:chgData name="Leah Milano" userId="707e80ba-10ef-45fd-899f-323471374a94" providerId="ADAL" clId="{60BA9385-892B-4803-AAC8-7FF8916C2511}" dt="2022-03-29T00:59:17.821" v="266" actId="20577"/>
          <ac:spMkLst>
            <pc:docMk/>
            <pc:sldMk cId="2163903283" sldId="354"/>
            <ac:spMk id="3" creationId="{00000000-0000-0000-0000-000000000000}"/>
          </ac:spMkLst>
        </pc:spChg>
        <pc:spChg chg="mod">
          <ac:chgData name="Leah Milano" userId="707e80ba-10ef-45fd-899f-323471374a94" providerId="ADAL" clId="{60BA9385-892B-4803-AAC8-7FF8916C2511}" dt="2022-03-29T01:22:26.842" v="473"/>
          <ac:spMkLst>
            <pc:docMk/>
            <pc:sldMk cId="2163903283" sldId="354"/>
            <ac:spMk id="5" creationId="{00000000-0000-0000-0000-000000000000}"/>
          </ac:spMkLst>
        </pc:spChg>
        <pc:spChg chg="del mod">
          <ac:chgData name="Leah Milano" userId="707e80ba-10ef-45fd-899f-323471374a94" providerId="ADAL" clId="{60BA9385-892B-4803-AAC8-7FF8916C2511}" dt="2022-03-29T01:07:23.393" v="323" actId="478"/>
          <ac:spMkLst>
            <pc:docMk/>
            <pc:sldMk cId="2163903283" sldId="354"/>
            <ac:spMk id="6" creationId="{06BB806E-29BA-48FA-84A7-885BA47E5069}"/>
          </ac:spMkLst>
        </pc:spChg>
      </pc:sldChg>
      <pc:sldChg chg="addSp delSp modSp new mod">
        <pc:chgData name="Leah Milano" userId="707e80ba-10ef-45fd-899f-323471374a94" providerId="ADAL" clId="{60BA9385-892B-4803-AAC8-7FF8916C2511}" dt="2022-03-29T01:22:50.197" v="488"/>
        <pc:sldMkLst>
          <pc:docMk/>
          <pc:sldMk cId="1564867897" sldId="355"/>
        </pc:sldMkLst>
        <pc:spChg chg="mod">
          <ac:chgData name="Leah Milano" userId="707e80ba-10ef-45fd-899f-323471374a94" providerId="ADAL" clId="{60BA9385-892B-4803-AAC8-7FF8916C2511}" dt="2022-03-29T01:12:28.355" v="362" actId="20577"/>
          <ac:spMkLst>
            <pc:docMk/>
            <pc:sldMk cId="1564867897" sldId="355"/>
            <ac:spMk id="2" creationId="{08F7A3E4-9B33-4E28-88C0-79860F1E6CE0}"/>
          </ac:spMkLst>
        </pc:spChg>
        <pc:spChg chg="del mod">
          <ac:chgData name="Leah Milano" userId="707e80ba-10ef-45fd-899f-323471374a94" providerId="ADAL" clId="{60BA9385-892B-4803-AAC8-7FF8916C2511}" dt="2022-03-29T01:12:37.726" v="364" actId="478"/>
          <ac:spMkLst>
            <pc:docMk/>
            <pc:sldMk cId="1564867897" sldId="355"/>
            <ac:spMk id="3" creationId="{70953543-E983-40D2-8F68-8798B5D27944}"/>
          </ac:spMkLst>
        </pc:spChg>
        <pc:spChg chg="mod">
          <ac:chgData name="Leah Milano" userId="707e80ba-10ef-45fd-899f-323471374a94" providerId="ADAL" clId="{60BA9385-892B-4803-AAC8-7FF8916C2511}" dt="2022-03-29T01:22:50.197" v="488"/>
          <ac:spMkLst>
            <pc:docMk/>
            <pc:sldMk cId="1564867897" sldId="355"/>
            <ac:spMk id="4" creationId="{A82EEF55-7AD1-4AA5-A0E4-9231B6D1BBCB}"/>
          </ac:spMkLst>
        </pc:spChg>
        <pc:spChg chg="del mod">
          <ac:chgData name="Leah Milano" userId="707e80ba-10ef-45fd-899f-323471374a94" providerId="ADAL" clId="{60BA9385-892B-4803-AAC8-7FF8916C2511}" dt="2022-03-29T01:12:43.519" v="366" actId="478"/>
          <ac:spMkLst>
            <pc:docMk/>
            <pc:sldMk cId="1564867897" sldId="355"/>
            <ac:spMk id="5" creationId="{B5A9FBFE-4B26-4670-B57E-4B0AD095AE35}"/>
          </ac:spMkLst>
        </pc:spChg>
        <pc:picChg chg="add mod">
          <ac:chgData name="Leah Milano" userId="707e80ba-10ef-45fd-899f-323471374a94" providerId="ADAL" clId="{60BA9385-892B-4803-AAC8-7FF8916C2511}" dt="2022-03-29T01:13:25.883" v="370" actId="14100"/>
          <ac:picMkLst>
            <pc:docMk/>
            <pc:sldMk cId="1564867897" sldId="355"/>
            <ac:picMk id="6" creationId="{7F52D7B7-A316-43A7-A40F-B6B78DE333DB}"/>
          </ac:picMkLst>
        </pc:picChg>
      </pc:sldChg>
      <pc:sldChg chg="addSp delSp modSp new mod">
        <pc:chgData name="Leah Milano" userId="707e80ba-10ef-45fd-899f-323471374a94" providerId="ADAL" clId="{60BA9385-892B-4803-AAC8-7FF8916C2511}" dt="2022-03-29T01:26:53.118" v="496" actId="1076"/>
        <pc:sldMkLst>
          <pc:docMk/>
          <pc:sldMk cId="2967190047" sldId="356"/>
        </pc:sldMkLst>
        <pc:spChg chg="mod">
          <ac:chgData name="Leah Milano" userId="707e80ba-10ef-45fd-899f-323471374a94" providerId="ADAL" clId="{60BA9385-892B-4803-AAC8-7FF8916C2511}" dt="2022-03-29T01:18:05.037" v="399"/>
          <ac:spMkLst>
            <pc:docMk/>
            <pc:sldMk cId="2967190047" sldId="356"/>
            <ac:spMk id="2" creationId="{D02CB1C4-FAC3-46A5-BFC6-5A59E9A43E60}"/>
          </ac:spMkLst>
        </pc:spChg>
        <pc:spChg chg="del">
          <ac:chgData name="Leah Milano" userId="707e80ba-10ef-45fd-899f-323471374a94" providerId="ADAL" clId="{60BA9385-892B-4803-AAC8-7FF8916C2511}" dt="2022-03-29T01:18:14.794" v="400" actId="478"/>
          <ac:spMkLst>
            <pc:docMk/>
            <pc:sldMk cId="2967190047" sldId="356"/>
            <ac:spMk id="3" creationId="{A6D365C9-1A7C-4587-B68C-31A5EE544EA0}"/>
          </ac:spMkLst>
        </pc:spChg>
        <pc:spChg chg="mod">
          <ac:chgData name="Leah Milano" userId="707e80ba-10ef-45fd-899f-323471374a94" providerId="ADAL" clId="{60BA9385-892B-4803-AAC8-7FF8916C2511}" dt="2022-03-29T01:21:35.076" v="467"/>
          <ac:spMkLst>
            <pc:docMk/>
            <pc:sldMk cId="2967190047" sldId="356"/>
            <ac:spMk id="4" creationId="{226482C8-FB4F-4A21-9AC8-858BA499B060}"/>
          </ac:spMkLst>
        </pc:spChg>
        <pc:spChg chg="del mod">
          <ac:chgData name="Leah Milano" userId="707e80ba-10ef-45fd-899f-323471374a94" providerId="ADAL" clId="{60BA9385-892B-4803-AAC8-7FF8916C2511}" dt="2022-03-29T01:18:20.164" v="402" actId="478"/>
          <ac:spMkLst>
            <pc:docMk/>
            <pc:sldMk cId="2967190047" sldId="356"/>
            <ac:spMk id="5" creationId="{F5B91311-462B-4B56-AE5D-631D76DD1C8C}"/>
          </ac:spMkLst>
        </pc:spChg>
        <pc:picChg chg="add del mod">
          <ac:chgData name="Leah Milano" userId="707e80ba-10ef-45fd-899f-323471374a94" providerId="ADAL" clId="{60BA9385-892B-4803-AAC8-7FF8916C2511}" dt="2022-03-29T01:26:47.432" v="495" actId="478"/>
          <ac:picMkLst>
            <pc:docMk/>
            <pc:sldMk cId="2967190047" sldId="356"/>
            <ac:picMk id="6" creationId="{45E45F3D-472C-4163-A22C-05FB4AD937C0}"/>
          </ac:picMkLst>
        </pc:picChg>
        <pc:picChg chg="add mod">
          <ac:chgData name="Leah Milano" userId="707e80ba-10ef-45fd-899f-323471374a94" providerId="ADAL" clId="{60BA9385-892B-4803-AAC8-7FF8916C2511}" dt="2022-03-29T01:26:53.118" v="496" actId="1076"/>
          <ac:picMkLst>
            <pc:docMk/>
            <pc:sldMk cId="2967190047" sldId="356"/>
            <ac:picMk id="7" creationId="{47FEF8DD-6A52-4B1A-ADCC-F36342E42247}"/>
          </ac:picMkLst>
        </pc:picChg>
      </pc:sldChg>
      <pc:sldChg chg="new del">
        <pc:chgData name="Leah Milano" userId="707e80ba-10ef-45fd-899f-323471374a94" providerId="ADAL" clId="{60BA9385-892B-4803-AAC8-7FF8916C2511}" dt="2022-03-29T01:17:14.135" v="397" actId="680"/>
        <pc:sldMkLst>
          <pc:docMk/>
          <pc:sldMk cId="3712552501" sldId="356"/>
        </pc:sldMkLst>
      </pc:sldChg>
      <pc:sldChg chg="addSp delSp modSp add mod">
        <pc:chgData name="Leah Milano" userId="707e80ba-10ef-45fd-899f-323471374a94" providerId="ADAL" clId="{60BA9385-892B-4803-AAC8-7FF8916C2511}" dt="2022-03-29T12:34:53.289" v="610" actId="1076"/>
        <pc:sldMkLst>
          <pc:docMk/>
          <pc:sldMk cId="3469836887" sldId="357"/>
        </pc:sldMkLst>
        <pc:spChg chg="add mod">
          <ac:chgData name="Leah Milano" userId="707e80ba-10ef-45fd-899f-323471374a94" providerId="ADAL" clId="{60BA9385-892B-4803-AAC8-7FF8916C2511}" dt="2022-03-29T12:33:49.393" v="604" actId="12"/>
          <ac:spMkLst>
            <pc:docMk/>
            <pc:sldMk cId="3469836887" sldId="357"/>
            <ac:spMk id="2" creationId="{0921D46F-3942-45E2-974F-795FCD027618}"/>
          </ac:spMkLst>
        </pc:spChg>
        <pc:spChg chg="mod">
          <ac:chgData name="Leah Milano" userId="707e80ba-10ef-45fd-899f-323471374a94" providerId="ADAL" clId="{60BA9385-892B-4803-AAC8-7FF8916C2511}" dt="2022-03-29T12:32:21.826" v="596" actId="20577"/>
          <ac:spMkLst>
            <pc:docMk/>
            <pc:sldMk cId="3469836887" sldId="357"/>
            <ac:spMk id="3" creationId="{00000000-0000-0000-0000-000000000000}"/>
          </ac:spMkLst>
        </pc:spChg>
        <pc:spChg chg="del">
          <ac:chgData name="Leah Milano" userId="707e80ba-10ef-45fd-899f-323471374a94" providerId="ADAL" clId="{60BA9385-892B-4803-AAC8-7FF8916C2511}" dt="2022-03-29T12:32:29.589" v="597" actId="478"/>
          <ac:spMkLst>
            <pc:docMk/>
            <pc:sldMk cId="3469836887" sldId="357"/>
            <ac:spMk id="10" creationId="{4A877131-B49E-4290-87A2-D2F0BEF8F571}"/>
          </ac:spMkLst>
        </pc:spChg>
        <pc:picChg chg="del">
          <ac:chgData name="Leah Milano" userId="707e80ba-10ef-45fd-899f-323471374a94" providerId="ADAL" clId="{60BA9385-892B-4803-AAC8-7FF8916C2511}" dt="2022-03-29T12:32:33.630" v="598" actId="478"/>
          <ac:picMkLst>
            <pc:docMk/>
            <pc:sldMk cId="3469836887" sldId="357"/>
            <ac:picMk id="6" creationId="{FA0D19BF-757D-4E79-BFDB-D906D84F639D}"/>
          </ac:picMkLst>
        </pc:picChg>
        <pc:picChg chg="add mod">
          <ac:chgData name="Leah Milano" userId="707e80ba-10ef-45fd-899f-323471374a94" providerId="ADAL" clId="{60BA9385-892B-4803-AAC8-7FF8916C2511}" dt="2022-03-29T12:34:53.289" v="610" actId="1076"/>
          <ac:picMkLst>
            <pc:docMk/>
            <pc:sldMk cId="3469836887" sldId="357"/>
            <ac:picMk id="7" creationId="{73780E06-9958-494A-B727-FB6B44D0E970}"/>
          </ac:picMkLst>
        </pc:picChg>
      </pc:sldChg>
      <pc:sldMasterChg chg="modSp mod">
        <pc:chgData name="Leah Milano" userId="707e80ba-10ef-45fd-899f-323471374a94" providerId="ADAL" clId="{60BA9385-892B-4803-AAC8-7FF8916C2511}" dt="2022-03-29T01:19:11.943" v="425" actId="20577"/>
        <pc:sldMasterMkLst>
          <pc:docMk/>
          <pc:sldMasterMk cId="3203245987" sldId="2147483648"/>
        </pc:sldMasterMkLst>
        <pc:spChg chg="mod">
          <ac:chgData name="Leah Milano" userId="707e80ba-10ef-45fd-899f-323471374a94" providerId="ADAL" clId="{60BA9385-892B-4803-AAC8-7FF8916C2511}" dt="2022-03-29T01:19:11.943" v="425" actId="20577"/>
          <ac:spMkLst>
            <pc:docMk/>
            <pc:sldMasterMk cId="3203245987" sldId="2147483648"/>
            <ac:spMk id="6" creationId="{00000000-0000-0000-0000-000000000000}"/>
          </ac:spMkLst>
        </pc:sp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A276F4A-C1EA-49A9-927E-725C46FDB646}" type="datetimeFigureOut">
              <a:rPr lang="en-US" smtClean="0"/>
              <a:t>3/29/2022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EB03F8C-1EDD-446D-89EC-3F2DB2A7080B}" type="slidenum">
              <a:rPr lang="en-US" smtClean="0"/>
              <a:t>‹#›</a:t>
            </a:fld>
            <a:endParaRPr lang="en-US" dirty="0"/>
          </a:p>
        </p:txBody>
      </p:sp>
    </p:spTree>
    <p:extLst>
      <p:ext uri="{BB962C8B-B14F-4D97-AF65-F5344CB8AC3E}">
        <p14:creationId xmlns:p14="http://schemas.microsoft.com/office/powerpoint/2010/main" val="38312971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
    <p:spTree>
      <p:nvGrpSpPr>
        <p:cNvPr id="1" name=""/>
        <p:cNvGrpSpPr/>
        <p:nvPr/>
      </p:nvGrpSpPr>
      <p:grpSpPr>
        <a:xfrm>
          <a:off x="0" y="0"/>
          <a:ext cx="0" cy="0"/>
          <a:chOff x="0" y="0"/>
          <a:chExt cx="0" cy="0"/>
        </a:xfrm>
      </p:grpSpPr>
      <p:sp>
        <p:nvSpPr>
          <p:cNvPr id="7" name="Rectangle 6"/>
          <p:cNvSpPr/>
          <p:nvPr userDrawn="1"/>
        </p:nvSpPr>
        <p:spPr>
          <a:xfrm>
            <a:off x="2772229" y="0"/>
            <a:ext cx="9419771"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Text Placeholder 22"/>
          <p:cNvSpPr>
            <a:spLocks noGrp="1"/>
          </p:cNvSpPr>
          <p:nvPr>
            <p:ph type="body" sz="quarter" idx="14" hasCustomPrompt="1"/>
          </p:nvPr>
        </p:nvSpPr>
        <p:spPr>
          <a:xfrm>
            <a:off x="5326330" y="3838599"/>
            <a:ext cx="6372183" cy="1003935"/>
          </a:xfrm>
        </p:spPr>
        <p:txBody>
          <a:bodyPr anchor="b">
            <a:noAutofit/>
          </a:bodyPr>
          <a:lstStyle>
            <a:lvl1pPr marL="0" indent="0">
              <a:buNone/>
              <a:defRPr lang="en-US" sz="4000" b="1" kern="1200" baseline="0" dirty="0" smtClean="0">
                <a:solidFill>
                  <a:schemeClr val="tx1">
                    <a:lumMod val="75000"/>
                    <a:lumOff val="25000"/>
                  </a:schemeClr>
                </a:solidFill>
                <a:latin typeface="+mn-lt"/>
                <a:ea typeface="+mn-ea"/>
                <a:cs typeface="+mn-cs"/>
              </a:defRPr>
            </a:lvl1pPr>
          </a:lstStyle>
          <a:p>
            <a:pPr lvl="0"/>
            <a:r>
              <a:rPr lang="en-US" dirty="0"/>
              <a:t>ADD THE TITLE OF YOUR PRESENTATION HERE</a:t>
            </a:r>
          </a:p>
        </p:txBody>
      </p:sp>
      <p:sp>
        <p:nvSpPr>
          <p:cNvPr id="21" name="Picture Placeholder 20"/>
          <p:cNvSpPr>
            <a:spLocks noGrp="1"/>
          </p:cNvSpPr>
          <p:nvPr>
            <p:ph type="pic" sz="quarter" idx="13" hasCustomPrompt="1"/>
          </p:nvPr>
        </p:nvSpPr>
        <p:spPr>
          <a:xfrm>
            <a:off x="5326330" y="5425476"/>
            <a:ext cx="1372920" cy="432746"/>
          </a:xfrm>
        </p:spPr>
        <p:txBody>
          <a:bodyPr anchor="ctr">
            <a:noAutofit/>
          </a:bodyPr>
          <a:lstStyle>
            <a:lvl1pPr marL="0" indent="0" algn="ctr">
              <a:buNone/>
              <a:defRPr sz="1050"/>
            </a:lvl1pPr>
          </a:lstStyle>
          <a:p>
            <a:r>
              <a:rPr lang="en-US" dirty="0"/>
              <a:t>Add logo here</a:t>
            </a:r>
          </a:p>
        </p:txBody>
      </p:sp>
      <p:pic>
        <p:nvPicPr>
          <p:cNvPr id="16" name="Picture 1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5326331" y="2953306"/>
            <a:ext cx="2242870" cy="586205"/>
          </a:xfrm>
          <a:prstGeom prst="rect">
            <a:avLst/>
          </a:prstGeom>
        </p:spPr>
      </p:pic>
      <p:sp>
        <p:nvSpPr>
          <p:cNvPr id="9" name="Text Placeholder 22"/>
          <p:cNvSpPr>
            <a:spLocks noGrp="1"/>
          </p:cNvSpPr>
          <p:nvPr>
            <p:ph type="body" sz="quarter" idx="22" hasCustomPrompt="1"/>
          </p:nvPr>
        </p:nvSpPr>
        <p:spPr>
          <a:xfrm>
            <a:off x="5326331" y="4902663"/>
            <a:ext cx="6372182" cy="420709"/>
          </a:xfrm>
        </p:spPr>
        <p:txBody>
          <a:bodyPr rIns="0" anchor="ctr">
            <a:noAutofit/>
          </a:bodyPr>
          <a:lstStyle>
            <a:lvl1pPr marL="0" indent="0" algn="l" defTabSz="914400" rtl="0" eaLnBrk="1" latinLnBrk="0" hangingPunct="1">
              <a:lnSpc>
                <a:spcPct val="90000"/>
              </a:lnSpc>
              <a:spcBef>
                <a:spcPts val="1000"/>
              </a:spcBef>
              <a:buFont typeface="Arial" panose="020B0604020202020204" pitchFamily="34" charset="0"/>
              <a:buNone/>
              <a:defRPr lang="en-US" sz="1200" b="1" kern="1200" spc="300" baseline="0" dirty="0" smtClean="0">
                <a:solidFill>
                  <a:srgbClr val="B3A045"/>
                </a:solidFill>
                <a:latin typeface="+mj-lt"/>
                <a:ea typeface="+mn-ea"/>
                <a:cs typeface="+mn-cs"/>
              </a:defRPr>
            </a:lvl1pPr>
          </a:lstStyle>
          <a:p>
            <a:pPr lvl="0"/>
            <a:r>
              <a:rPr lang="en-US" dirty="0"/>
              <a:t>ADD THE NAME OF YOUR CLIENT HERE</a:t>
            </a:r>
          </a:p>
        </p:txBody>
      </p:sp>
      <p:sp>
        <p:nvSpPr>
          <p:cNvPr id="10" name="Picture Placeholder 2"/>
          <p:cNvSpPr>
            <a:spLocks noGrp="1"/>
          </p:cNvSpPr>
          <p:nvPr>
            <p:ph type="pic" sz="quarter" idx="23" hasCustomPrompt="1"/>
          </p:nvPr>
        </p:nvSpPr>
        <p:spPr>
          <a:xfrm>
            <a:off x="642937" y="941400"/>
            <a:ext cx="4320496" cy="4916822"/>
          </a:xfrm>
        </p:spPr>
        <p:txBody>
          <a:bodyPr anchor="ctr">
            <a:normAutofit/>
          </a:bodyPr>
          <a:lstStyle>
            <a:lvl1pPr marL="0" indent="0" algn="ctr">
              <a:buNone/>
              <a:defRPr sz="1600" baseline="0">
                <a:latin typeface="+mn-lt"/>
              </a:defRPr>
            </a:lvl1pPr>
          </a:lstStyle>
          <a:p>
            <a:r>
              <a:rPr lang="en-US" dirty="0"/>
              <a:t>Add photo here</a:t>
            </a:r>
          </a:p>
        </p:txBody>
      </p:sp>
    </p:spTree>
    <p:extLst>
      <p:ext uri="{BB962C8B-B14F-4D97-AF65-F5344CB8AC3E}">
        <p14:creationId xmlns:p14="http://schemas.microsoft.com/office/powerpoint/2010/main" val="35098804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lide with icons">
    <p:spTree>
      <p:nvGrpSpPr>
        <p:cNvPr id="1" name=""/>
        <p:cNvGrpSpPr/>
        <p:nvPr/>
      </p:nvGrpSpPr>
      <p:grpSpPr>
        <a:xfrm>
          <a:off x="0" y="0"/>
          <a:ext cx="0" cy="0"/>
          <a:chOff x="0" y="0"/>
          <a:chExt cx="0" cy="0"/>
        </a:xfrm>
      </p:grpSpPr>
      <p:sp>
        <p:nvSpPr>
          <p:cNvPr id="7" name="Rectangle 6"/>
          <p:cNvSpPr/>
          <p:nvPr userDrawn="1"/>
        </p:nvSpPr>
        <p:spPr>
          <a:xfrm>
            <a:off x="7848600" y="0"/>
            <a:ext cx="434340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Picture Placeholder 24"/>
          <p:cNvSpPr>
            <a:spLocks noGrp="1"/>
          </p:cNvSpPr>
          <p:nvPr>
            <p:ph type="pic" sz="quarter" idx="19" hasCustomPrompt="1"/>
          </p:nvPr>
        </p:nvSpPr>
        <p:spPr>
          <a:xfrm>
            <a:off x="8385070" y="3133586"/>
            <a:ext cx="716597" cy="716598"/>
          </a:xfrm>
        </p:spPr>
        <p:txBody>
          <a:bodyPr anchor="ctr">
            <a:normAutofit/>
          </a:bodyPr>
          <a:lstStyle>
            <a:lvl1pPr marL="0" indent="0" algn="ctr">
              <a:buNone/>
              <a:defRPr sz="1050"/>
            </a:lvl1pPr>
          </a:lstStyle>
          <a:p>
            <a:r>
              <a:rPr lang="en-US" dirty="0"/>
              <a:t>add icon</a:t>
            </a:r>
          </a:p>
        </p:txBody>
      </p:sp>
      <p:sp>
        <p:nvSpPr>
          <p:cNvPr id="30" name="Text Placeholder 22"/>
          <p:cNvSpPr>
            <a:spLocks noGrp="1"/>
          </p:cNvSpPr>
          <p:nvPr>
            <p:ph type="body" sz="quarter" idx="20" hasCustomPrompt="1"/>
          </p:nvPr>
        </p:nvSpPr>
        <p:spPr>
          <a:xfrm>
            <a:off x="8385069" y="3954728"/>
            <a:ext cx="3012480" cy="1474522"/>
          </a:xfrm>
        </p:spPr>
        <p:txBody>
          <a:bodyPr>
            <a:noAutofit/>
          </a:bodyPr>
          <a:lstStyle>
            <a:lvl1pPr marL="0" indent="0">
              <a:lnSpc>
                <a:spcPct val="100000"/>
              </a:lnSpc>
              <a:buNone/>
              <a:defRPr lang="en-US" sz="1600" kern="1200" dirty="0" smtClean="0">
                <a:solidFill>
                  <a:srgbClr val="4B4C4D"/>
                </a:solidFill>
                <a:latin typeface="+mj-lt"/>
                <a:ea typeface="+mn-ea"/>
                <a:cs typeface="+mn-cs"/>
              </a:defRPr>
            </a:lvl1pPr>
          </a:lstStyle>
          <a:p>
            <a:pPr lvl="0"/>
            <a:r>
              <a:rPr lang="en-US" dirty="0"/>
              <a:t>Edit master text styles</a:t>
            </a:r>
          </a:p>
        </p:txBody>
      </p:sp>
      <p:sp>
        <p:nvSpPr>
          <p:cNvPr id="27" name="Picture Placeholder 24"/>
          <p:cNvSpPr>
            <a:spLocks noGrp="1"/>
          </p:cNvSpPr>
          <p:nvPr>
            <p:ph type="pic" sz="quarter" idx="17" hasCustomPrompt="1"/>
          </p:nvPr>
        </p:nvSpPr>
        <p:spPr>
          <a:xfrm>
            <a:off x="4502854" y="3137396"/>
            <a:ext cx="716597" cy="716598"/>
          </a:xfrm>
        </p:spPr>
        <p:txBody>
          <a:bodyPr anchor="ctr">
            <a:normAutofit/>
          </a:bodyPr>
          <a:lstStyle>
            <a:lvl1pPr marL="0" indent="0" algn="ctr">
              <a:buNone/>
              <a:defRPr sz="1050"/>
            </a:lvl1pPr>
          </a:lstStyle>
          <a:p>
            <a:r>
              <a:rPr lang="en-US" dirty="0"/>
              <a:t>add icon</a:t>
            </a:r>
          </a:p>
        </p:txBody>
      </p:sp>
      <p:sp>
        <p:nvSpPr>
          <p:cNvPr id="28" name="Text Placeholder 22"/>
          <p:cNvSpPr>
            <a:spLocks noGrp="1"/>
          </p:cNvSpPr>
          <p:nvPr>
            <p:ph type="body" sz="quarter" idx="18" hasCustomPrompt="1"/>
          </p:nvPr>
        </p:nvSpPr>
        <p:spPr>
          <a:xfrm>
            <a:off x="4502853" y="3958538"/>
            <a:ext cx="3012480" cy="1474522"/>
          </a:xfrm>
        </p:spPr>
        <p:txBody>
          <a:bodyPr>
            <a:noAutofit/>
          </a:bodyPr>
          <a:lstStyle>
            <a:lvl1pPr marL="0" indent="0">
              <a:lnSpc>
                <a:spcPct val="100000"/>
              </a:lnSpc>
              <a:buNone/>
              <a:defRPr lang="en-US" sz="1600" kern="1200" dirty="0" smtClean="0">
                <a:solidFill>
                  <a:srgbClr val="4B4C4D"/>
                </a:solidFill>
                <a:latin typeface="+mj-lt"/>
                <a:ea typeface="+mn-ea"/>
                <a:cs typeface="+mn-cs"/>
              </a:defRPr>
            </a:lvl1pPr>
          </a:lstStyle>
          <a:p>
            <a:pPr lvl="0"/>
            <a:r>
              <a:rPr lang="en-US" dirty="0"/>
              <a:t>Edit master text styles</a:t>
            </a:r>
          </a:p>
        </p:txBody>
      </p:sp>
      <p:sp>
        <p:nvSpPr>
          <p:cNvPr id="25" name="Picture Placeholder 24"/>
          <p:cNvSpPr>
            <a:spLocks noGrp="1"/>
          </p:cNvSpPr>
          <p:nvPr>
            <p:ph type="pic" sz="quarter" idx="15" hasCustomPrompt="1"/>
          </p:nvPr>
        </p:nvSpPr>
        <p:spPr>
          <a:xfrm>
            <a:off x="642938" y="3133586"/>
            <a:ext cx="716597" cy="716598"/>
          </a:xfrm>
        </p:spPr>
        <p:txBody>
          <a:bodyPr anchor="ctr">
            <a:normAutofit/>
          </a:bodyPr>
          <a:lstStyle>
            <a:lvl1pPr marL="0" indent="0" algn="ctr">
              <a:buNone/>
              <a:defRPr sz="1050"/>
            </a:lvl1pPr>
          </a:lstStyle>
          <a:p>
            <a:r>
              <a:rPr lang="en-US" dirty="0"/>
              <a:t>add icon</a:t>
            </a:r>
          </a:p>
        </p:txBody>
      </p:sp>
      <p:sp>
        <p:nvSpPr>
          <p:cNvPr id="23" name="Text Placeholder 22"/>
          <p:cNvSpPr>
            <a:spLocks noGrp="1"/>
          </p:cNvSpPr>
          <p:nvPr>
            <p:ph type="body" sz="quarter" idx="14" hasCustomPrompt="1"/>
          </p:nvPr>
        </p:nvSpPr>
        <p:spPr>
          <a:xfrm>
            <a:off x="642938" y="1212779"/>
            <a:ext cx="3859915" cy="1003935"/>
          </a:xfrm>
        </p:spPr>
        <p:txBody>
          <a:bodyPr>
            <a:noAutofit/>
          </a:bodyPr>
          <a:lstStyle>
            <a:lvl1pPr marL="0" indent="0">
              <a:buNone/>
              <a:defRPr lang="en-US" sz="3600" b="1" kern="1200" dirty="0" smtClean="0">
                <a:solidFill>
                  <a:schemeClr val="tx1">
                    <a:lumMod val="75000"/>
                    <a:lumOff val="25000"/>
                  </a:schemeClr>
                </a:solidFill>
                <a:latin typeface="+mn-lt"/>
                <a:ea typeface="+mn-ea"/>
                <a:cs typeface="+mn-cs"/>
              </a:defRPr>
            </a:lvl1pPr>
          </a:lstStyle>
          <a:p>
            <a:pPr lvl="0"/>
            <a:r>
              <a:rPr lang="en-US" dirty="0"/>
              <a:t>EDIT MASTER TEXT STYLES</a:t>
            </a:r>
          </a:p>
        </p:txBody>
      </p:sp>
      <p:sp>
        <p:nvSpPr>
          <p:cNvPr id="21" name="Picture Placeholder 20"/>
          <p:cNvSpPr>
            <a:spLocks noGrp="1"/>
          </p:cNvSpPr>
          <p:nvPr>
            <p:ph type="pic" sz="quarter" idx="13" hasCustomPrompt="1"/>
          </p:nvPr>
        </p:nvSpPr>
        <p:spPr>
          <a:xfrm>
            <a:off x="642938" y="493713"/>
            <a:ext cx="1420324" cy="447688"/>
          </a:xfrm>
        </p:spPr>
        <p:txBody>
          <a:bodyPr anchor="ctr">
            <a:noAutofit/>
          </a:bodyPr>
          <a:lstStyle>
            <a:lvl1pPr marL="0" indent="0" algn="ctr">
              <a:buNone/>
              <a:defRPr sz="1050"/>
            </a:lvl1pPr>
          </a:lstStyle>
          <a:p>
            <a:r>
              <a:rPr lang="en-US" dirty="0"/>
              <a:t>Add logo here</a:t>
            </a:r>
          </a:p>
        </p:txBody>
      </p:sp>
      <p:sp>
        <p:nvSpPr>
          <p:cNvPr id="6" name="Slide Number Placeholder 5"/>
          <p:cNvSpPr>
            <a:spLocks noGrp="1"/>
          </p:cNvSpPr>
          <p:nvPr>
            <p:ph type="sldNum" sz="quarter" idx="12"/>
          </p:nvPr>
        </p:nvSpPr>
        <p:spPr>
          <a:xfrm>
            <a:off x="4410413" y="6356350"/>
            <a:ext cx="3197360" cy="365125"/>
          </a:xfrm>
        </p:spPr>
        <p:txBody>
          <a:bodyPr/>
          <a:lstStyle>
            <a:lvl1pPr algn="ctr">
              <a:defRPr lang="en-US" sz="1050" kern="1200" dirty="0" smtClean="0">
                <a:solidFill>
                  <a:srgbClr val="4B4C4D"/>
                </a:solidFill>
                <a:latin typeface="+mj-lt"/>
                <a:ea typeface="+mn-ea"/>
                <a:cs typeface="+mn-cs"/>
              </a:defRPr>
            </a:lvl1pPr>
          </a:lstStyle>
          <a:p>
            <a:r>
              <a:rPr lang="en-US" dirty="0"/>
              <a:t>Jan 27th 2020   |   programadvisors.com |  page  </a:t>
            </a:r>
            <a:fld id="{F5D5AC3C-B21A-4D59-8FF6-90621A4C8863}" type="slidenum">
              <a:rPr lang="en-US" smtClean="0"/>
              <a:pPr/>
              <a:t>‹#›</a:t>
            </a:fld>
            <a:endParaRPr lang="en-US" dirty="0"/>
          </a:p>
        </p:txBody>
      </p:sp>
      <p:sp>
        <p:nvSpPr>
          <p:cNvPr id="26" name="Text Placeholder 22"/>
          <p:cNvSpPr>
            <a:spLocks noGrp="1"/>
          </p:cNvSpPr>
          <p:nvPr>
            <p:ph type="body" sz="quarter" idx="16" hasCustomPrompt="1"/>
          </p:nvPr>
        </p:nvSpPr>
        <p:spPr>
          <a:xfrm>
            <a:off x="642937" y="3954728"/>
            <a:ext cx="3012480" cy="1474522"/>
          </a:xfrm>
        </p:spPr>
        <p:txBody>
          <a:bodyPr>
            <a:noAutofit/>
          </a:bodyPr>
          <a:lstStyle>
            <a:lvl1pPr marL="0" indent="0">
              <a:lnSpc>
                <a:spcPct val="100000"/>
              </a:lnSpc>
              <a:buNone/>
              <a:defRPr lang="en-US" sz="1600" kern="1200" dirty="0" smtClean="0">
                <a:solidFill>
                  <a:srgbClr val="4B4C4D"/>
                </a:solidFill>
                <a:latin typeface="+mj-lt"/>
                <a:ea typeface="+mn-ea"/>
                <a:cs typeface="+mn-cs"/>
              </a:defRPr>
            </a:lvl1pPr>
          </a:lstStyle>
          <a:p>
            <a:pPr lvl="0"/>
            <a:r>
              <a:rPr lang="en-US" dirty="0"/>
              <a:t>Edit master text styles</a:t>
            </a:r>
          </a:p>
        </p:txBody>
      </p:sp>
      <p:sp>
        <p:nvSpPr>
          <p:cNvPr id="31" name="Text Placeholder 22"/>
          <p:cNvSpPr>
            <a:spLocks noGrp="1"/>
          </p:cNvSpPr>
          <p:nvPr>
            <p:ph type="body" sz="quarter" idx="21" hasCustomPrompt="1"/>
          </p:nvPr>
        </p:nvSpPr>
        <p:spPr>
          <a:xfrm>
            <a:off x="642937" y="6433167"/>
            <a:ext cx="3012480" cy="280988"/>
          </a:xfrm>
        </p:spPr>
        <p:txBody>
          <a:bodyPr>
            <a:noAutofit/>
          </a:bodyPr>
          <a:lstStyle>
            <a:lvl1pPr marL="0" indent="0">
              <a:buNone/>
              <a:defRPr lang="en-US" sz="1050" kern="1200" dirty="0" smtClean="0">
                <a:solidFill>
                  <a:srgbClr val="4B4C4D"/>
                </a:solidFill>
                <a:latin typeface="+mj-lt"/>
                <a:ea typeface="+mn-ea"/>
                <a:cs typeface="+mn-cs"/>
              </a:defRPr>
            </a:lvl1pPr>
          </a:lstStyle>
          <a:p>
            <a:pPr lvl="0"/>
            <a:r>
              <a:rPr lang="en-US" dirty="0"/>
              <a:t>Edit master text styles</a:t>
            </a:r>
          </a:p>
        </p:txBody>
      </p:sp>
      <p:sp>
        <p:nvSpPr>
          <p:cNvPr id="36" name="Rectangle 35"/>
          <p:cNvSpPr/>
          <p:nvPr userDrawn="1"/>
        </p:nvSpPr>
        <p:spPr>
          <a:xfrm>
            <a:off x="9129714" y="6423638"/>
            <a:ext cx="2508372" cy="261610"/>
          </a:xfrm>
          <a:prstGeom prst="rect">
            <a:avLst/>
          </a:prstGeom>
        </p:spPr>
        <p:txBody>
          <a:bodyPr wrap="square" lIns="0">
            <a:spAutoFit/>
          </a:bodyPr>
          <a:lstStyle/>
          <a:p>
            <a:pPr algn="r">
              <a:lnSpc>
                <a:spcPct val="110000"/>
              </a:lnSpc>
            </a:pPr>
            <a:r>
              <a:rPr lang="en-US" sz="1000" b="1" dirty="0">
                <a:solidFill>
                  <a:srgbClr val="B3A045"/>
                </a:solidFill>
                <a:ea typeface="Roboto" panose="02000000000000000000" pitchFamily="2" charset="0"/>
                <a:cs typeface="Arial" panose="020B0604020202020204" pitchFamily="34" charset="0"/>
              </a:rPr>
              <a:t>Principled Guidance Meaningful Results</a:t>
            </a:r>
            <a:endParaRPr lang="en-US" sz="1000" b="1" dirty="0">
              <a:solidFill>
                <a:srgbClr val="B3A045"/>
              </a:solidFill>
            </a:endParaRPr>
          </a:p>
        </p:txBody>
      </p:sp>
      <p:pic>
        <p:nvPicPr>
          <p:cNvPr id="37" name="Picture 3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452513" y="5886450"/>
            <a:ext cx="2091787" cy="546717"/>
          </a:xfrm>
          <a:prstGeom prst="rect">
            <a:avLst/>
          </a:prstGeom>
        </p:spPr>
      </p:pic>
    </p:spTree>
    <p:extLst>
      <p:ext uri="{BB962C8B-B14F-4D97-AF65-F5344CB8AC3E}">
        <p14:creationId xmlns:p14="http://schemas.microsoft.com/office/powerpoint/2010/main" val="24591803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am slide">
    <p:spTree>
      <p:nvGrpSpPr>
        <p:cNvPr id="1" name=""/>
        <p:cNvGrpSpPr/>
        <p:nvPr/>
      </p:nvGrpSpPr>
      <p:grpSpPr>
        <a:xfrm>
          <a:off x="0" y="0"/>
          <a:ext cx="0" cy="0"/>
          <a:chOff x="0" y="0"/>
          <a:chExt cx="0" cy="0"/>
        </a:xfrm>
      </p:grpSpPr>
      <p:sp>
        <p:nvSpPr>
          <p:cNvPr id="7" name="Rectangle 6"/>
          <p:cNvSpPr/>
          <p:nvPr userDrawn="1"/>
        </p:nvSpPr>
        <p:spPr>
          <a:xfrm>
            <a:off x="7848600" y="0"/>
            <a:ext cx="434340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Picture Placeholder 24"/>
          <p:cNvSpPr>
            <a:spLocks noGrp="1"/>
          </p:cNvSpPr>
          <p:nvPr>
            <p:ph type="pic" sz="quarter" idx="24" hasCustomPrompt="1"/>
          </p:nvPr>
        </p:nvSpPr>
        <p:spPr>
          <a:xfrm>
            <a:off x="5367964" y="2163635"/>
            <a:ext cx="1365250" cy="1365252"/>
          </a:xfrm>
          <a:prstGeom prst="ellipse">
            <a:avLst/>
          </a:prstGeom>
        </p:spPr>
        <p:txBody>
          <a:bodyPr rIns="0" anchor="ctr">
            <a:normAutofit/>
          </a:bodyPr>
          <a:lstStyle>
            <a:lvl1pPr marL="0" indent="0" algn="ctr">
              <a:buNone/>
              <a:defRPr sz="1050" baseline="0"/>
            </a:lvl1pPr>
          </a:lstStyle>
          <a:p>
            <a:r>
              <a:rPr lang="en-US" dirty="0"/>
              <a:t>Add photo</a:t>
            </a:r>
          </a:p>
        </p:txBody>
      </p:sp>
      <p:sp>
        <p:nvSpPr>
          <p:cNvPr id="42" name="Picture Placeholder 24"/>
          <p:cNvSpPr>
            <a:spLocks noGrp="1"/>
          </p:cNvSpPr>
          <p:nvPr>
            <p:ph type="pic" sz="quarter" idx="28" hasCustomPrompt="1"/>
          </p:nvPr>
        </p:nvSpPr>
        <p:spPr>
          <a:xfrm>
            <a:off x="8955962" y="2163635"/>
            <a:ext cx="1365250" cy="1365252"/>
          </a:xfrm>
          <a:prstGeom prst="ellipse">
            <a:avLst/>
          </a:prstGeom>
        </p:spPr>
        <p:txBody>
          <a:bodyPr rIns="0" anchor="ctr">
            <a:normAutofit/>
          </a:bodyPr>
          <a:lstStyle>
            <a:lvl1pPr marL="0" indent="0" algn="ctr">
              <a:buNone/>
              <a:defRPr sz="1050" baseline="0"/>
            </a:lvl1pPr>
          </a:lstStyle>
          <a:p>
            <a:r>
              <a:rPr lang="en-US" dirty="0"/>
              <a:t>Add photo</a:t>
            </a:r>
          </a:p>
        </p:txBody>
      </p:sp>
      <p:sp>
        <p:nvSpPr>
          <p:cNvPr id="25" name="Picture Placeholder 24"/>
          <p:cNvSpPr>
            <a:spLocks noGrp="1"/>
          </p:cNvSpPr>
          <p:nvPr>
            <p:ph type="pic" sz="quarter" idx="15" hasCustomPrompt="1"/>
          </p:nvPr>
        </p:nvSpPr>
        <p:spPr>
          <a:xfrm>
            <a:off x="1864721" y="2163635"/>
            <a:ext cx="1365250" cy="1365252"/>
          </a:xfrm>
          <a:prstGeom prst="ellipse">
            <a:avLst/>
          </a:prstGeom>
        </p:spPr>
        <p:txBody>
          <a:bodyPr rIns="0" anchor="ctr">
            <a:normAutofit/>
          </a:bodyPr>
          <a:lstStyle>
            <a:lvl1pPr marL="0" indent="0" algn="ctr">
              <a:buNone/>
              <a:defRPr sz="1050" baseline="0"/>
            </a:lvl1pPr>
          </a:lstStyle>
          <a:p>
            <a:r>
              <a:rPr lang="en-US" dirty="0"/>
              <a:t>Add photo</a:t>
            </a:r>
          </a:p>
        </p:txBody>
      </p:sp>
      <p:sp>
        <p:nvSpPr>
          <p:cNvPr id="36" name="Text Placeholder 22"/>
          <p:cNvSpPr>
            <a:spLocks noGrp="1"/>
          </p:cNvSpPr>
          <p:nvPr>
            <p:ph type="body" sz="quarter" idx="23" hasCustomPrompt="1"/>
          </p:nvPr>
        </p:nvSpPr>
        <p:spPr>
          <a:xfrm>
            <a:off x="1402490" y="3738542"/>
            <a:ext cx="2289713" cy="293697"/>
          </a:xfrm>
        </p:spPr>
        <p:txBody>
          <a:bodyPr rIns="0">
            <a:noAutofit/>
          </a:bodyPr>
          <a:lstStyle>
            <a:lvl1pPr marL="0" indent="0" algn="ctr" defTabSz="914400" rtl="0" eaLnBrk="1" latinLnBrk="0" hangingPunct="1">
              <a:lnSpc>
                <a:spcPct val="90000"/>
              </a:lnSpc>
              <a:spcBef>
                <a:spcPts val="1000"/>
              </a:spcBef>
              <a:buFont typeface="Arial" panose="020B0604020202020204" pitchFamily="34" charset="0"/>
              <a:buNone/>
              <a:defRPr lang="en-US" sz="1600" b="1" kern="1200" dirty="0" smtClean="0">
                <a:solidFill>
                  <a:schemeClr val="accent3"/>
                </a:solidFill>
                <a:latin typeface="+mn-lt"/>
                <a:ea typeface="+mn-ea"/>
                <a:cs typeface="+mn-cs"/>
              </a:defRPr>
            </a:lvl1pPr>
          </a:lstStyle>
          <a:p>
            <a:pPr lvl="0"/>
            <a:r>
              <a:rPr lang="en-US" dirty="0"/>
              <a:t>Add text here</a:t>
            </a:r>
          </a:p>
        </p:txBody>
      </p:sp>
      <p:sp>
        <p:nvSpPr>
          <p:cNvPr id="26" name="Text Placeholder 22"/>
          <p:cNvSpPr>
            <a:spLocks noGrp="1"/>
          </p:cNvSpPr>
          <p:nvPr>
            <p:ph type="body" sz="quarter" idx="16" hasCustomPrompt="1"/>
          </p:nvPr>
        </p:nvSpPr>
        <p:spPr>
          <a:xfrm>
            <a:off x="1402491" y="4379674"/>
            <a:ext cx="2289713" cy="1296323"/>
          </a:xfrm>
        </p:spPr>
        <p:txBody>
          <a:bodyPr rIns="0">
            <a:noAutofit/>
          </a:bodyPr>
          <a:lstStyle>
            <a:lvl1pPr marL="0" indent="0" algn="ctr">
              <a:lnSpc>
                <a:spcPct val="100000"/>
              </a:lnSpc>
              <a:buNone/>
              <a:defRPr lang="en-US" sz="1600" kern="1200" dirty="0" smtClean="0">
                <a:solidFill>
                  <a:srgbClr val="4B4C4D"/>
                </a:solidFill>
                <a:latin typeface="+mj-lt"/>
                <a:ea typeface="+mn-ea"/>
                <a:cs typeface="+mn-cs"/>
              </a:defRPr>
            </a:lvl1pPr>
          </a:lstStyle>
          <a:p>
            <a:pPr lvl="0"/>
            <a:r>
              <a:rPr lang="en-US" dirty="0"/>
              <a:t>Edit master text styles</a:t>
            </a:r>
          </a:p>
        </p:txBody>
      </p:sp>
      <p:sp>
        <p:nvSpPr>
          <p:cNvPr id="35" name="Text Placeholder 22"/>
          <p:cNvSpPr>
            <a:spLocks noGrp="1"/>
          </p:cNvSpPr>
          <p:nvPr>
            <p:ph type="body" sz="quarter" idx="22" hasCustomPrompt="1"/>
          </p:nvPr>
        </p:nvSpPr>
        <p:spPr>
          <a:xfrm>
            <a:off x="1402490" y="4085977"/>
            <a:ext cx="2289713" cy="293697"/>
          </a:xfrm>
        </p:spPr>
        <p:txBody>
          <a:bodyPr rIns="0">
            <a:noAutofit/>
          </a:bodyPr>
          <a:lstStyle>
            <a:lvl1pPr marL="0" indent="0" algn="ctr" defTabSz="914400" rtl="0" eaLnBrk="1" latinLnBrk="0" hangingPunct="1">
              <a:lnSpc>
                <a:spcPct val="90000"/>
              </a:lnSpc>
              <a:spcBef>
                <a:spcPts val="1000"/>
              </a:spcBef>
              <a:buFont typeface="Arial" panose="020B0604020202020204" pitchFamily="34" charset="0"/>
              <a:buNone/>
              <a:defRPr lang="en-US" sz="1600" b="1" kern="1200" spc="300" baseline="0" dirty="0" smtClean="0">
                <a:solidFill>
                  <a:srgbClr val="B3A045"/>
                </a:solidFill>
                <a:latin typeface="+mj-lt"/>
                <a:ea typeface="+mn-ea"/>
                <a:cs typeface="+mn-cs"/>
              </a:defRPr>
            </a:lvl1pPr>
          </a:lstStyle>
          <a:p>
            <a:pPr lvl="0"/>
            <a:r>
              <a:rPr lang="en-US" dirty="0"/>
              <a:t>ADD TEXT HERE</a:t>
            </a:r>
          </a:p>
        </p:txBody>
      </p:sp>
      <p:sp>
        <p:nvSpPr>
          <p:cNvPr id="23" name="Text Placeholder 22"/>
          <p:cNvSpPr>
            <a:spLocks noGrp="1"/>
          </p:cNvSpPr>
          <p:nvPr>
            <p:ph type="body" sz="quarter" idx="14" hasCustomPrompt="1"/>
          </p:nvPr>
        </p:nvSpPr>
        <p:spPr>
          <a:xfrm>
            <a:off x="642938" y="1212780"/>
            <a:ext cx="6090276" cy="557964"/>
          </a:xfrm>
        </p:spPr>
        <p:txBody>
          <a:bodyPr>
            <a:noAutofit/>
          </a:bodyPr>
          <a:lstStyle>
            <a:lvl1pPr marL="0" indent="0">
              <a:buNone/>
              <a:defRPr lang="en-US" sz="3600" b="1" kern="1200" dirty="0" smtClean="0">
                <a:solidFill>
                  <a:schemeClr val="tx1">
                    <a:lumMod val="75000"/>
                    <a:lumOff val="25000"/>
                  </a:schemeClr>
                </a:solidFill>
                <a:latin typeface="+mn-lt"/>
                <a:ea typeface="+mn-ea"/>
                <a:cs typeface="+mn-cs"/>
              </a:defRPr>
            </a:lvl1pPr>
          </a:lstStyle>
          <a:p>
            <a:pPr lvl="0"/>
            <a:r>
              <a:rPr lang="en-US" dirty="0"/>
              <a:t>EDIT MASTER TEXT STYLES</a:t>
            </a:r>
          </a:p>
        </p:txBody>
      </p:sp>
      <p:sp>
        <p:nvSpPr>
          <p:cNvPr id="21" name="Picture Placeholder 20"/>
          <p:cNvSpPr>
            <a:spLocks noGrp="1"/>
          </p:cNvSpPr>
          <p:nvPr>
            <p:ph type="pic" sz="quarter" idx="13" hasCustomPrompt="1"/>
          </p:nvPr>
        </p:nvSpPr>
        <p:spPr>
          <a:xfrm>
            <a:off x="642938" y="493713"/>
            <a:ext cx="1420324" cy="447688"/>
          </a:xfrm>
        </p:spPr>
        <p:txBody>
          <a:bodyPr anchor="ctr">
            <a:noAutofit/>
          </a:bodyPr>
          <a:lstStyle>
            <a:lvl1pPr marL="0" indent="0" algn="ctr">
              <a:buNone/>
              <a:defRPr sz="1050"/>
            </a:lvl1pPr>
          </a:lstStyle>
          <a:p>
            <a:r>
              <a:rPr lang="en-US" dirty="0"/>
              <a:t>Add logo here</a:t>
            </a:r>
          </a:p>
        </p:txBody>
      </p:sp>
      <p:sp>
        <p:nvSpPr>
          <p:cNvPr id="6" name="Slide Number Placeholder 5"/>
          <p:cNvSpPr>
            <a:spLocks noGrp="1"/>
          </p:cNvSpPr>
          <p:nvPr>
            <p:ph type="sldNum" sz="quarter" idx="12"/>
          </p:nvPr>
        </p:nvSpPr>
        <p:spPr>
          <a:xfrm>
            <a:off x="4410413" y="6356350"/>
            <a:ext cx="3197360" cy="365125"/>
          </a:xfrm>
        </p:spPr>
        <p:txBody>
          <a:bodyPr/>
          <a:lstStyle>
            <a:lvl1pPr algn="ctr">
              <a:defRPr lang="en-US" sz="1050" kern="1200" dirty="0" smtClean="0">
                <a:solidFill>
                  <a:srgbClr val="4B4C4D"/>
                </a:solidFill>
                <a:latin typeface="+mj-lt"/>
                <a:ea typeface="+mn-ea"/>
                <a:cs typeface="+mn-cs"/>
              </a:defRPr>
            </a:lvl1pPr>
          </a:lstStyle>
          <a:p>
            <a:r>
              <a:rPr lang="en-US" dirty="0"/>
              <a:t>Jan 27th 2020   |   programadvisors.com |  page  </a:t>
            </a:r>
            <a:fld id="{F5D5AC3C-B21A-4D59-8FF6-90621A4C8863}" type="slidenum">
              <a:rPr lang="en-US" smtClean="0"/>
              <a:pPr/>
              <a:t>‹#›</a:t>
            </a:fld>
            <a:endParaRPr lang="en-US" dirty="0"/>
          </a:p>
        </p:txBody>
      </p:sp>
      <p:sp>
        <p:nvSpPr>
          <p:cNvPr id="15" name="Rectangle 14"/>
          <p:cNvSpPr/>
          <p:nvPr userDrawn="1"/>
        </p:nvSpPr>
        <p:spPr>
          <a:xfrm>
            <a:off x="9129714" y="6423638"/>
            <a:ext cx="2508372" cy="261610"/>
          </a:xfrm>
          <a:prstGeom prst="rect">
            <a:avLst/>
          </a:prstGeom>
        </p:spPr>
        <p:txBody>
          <a:bodyPr wrap="square" lIns="0">
            <a:spAutoFit/>
          </a:bodyPr>
          <a:lstStyle/>
          <a:p>
            <a:pPr algn="r">
              <a:lnSpc>
                <a:spcPct val="110000"/>
              </a:lnSpc>
            </a:pPr>
            <a:r>
              <a:rPr lang="en-US" sz="1000" b="1" dirty="0">
                <a:solidFill>
                  <a:srgbClr val="B3A045"/>
                </a:solidFill>
                <a:ea typeface="Roboto" panose="02000000000000000000" pitchFamily="2" charset="0"/>
                <a:cs typeface="Arial" panose="020B0604020202020204" pitchFamily="34" charset="0"/>
              </a:rPr>
              <a:t>Principled Guidance Meaningful Results</a:t>
            </a:r>
            <a:endParaRPr lang="en-US" sz="1000" b="1" dirty="0">
              <a:solidFill>
                <a:srgbClr val="B3A045"/>
              </a:solidFill>
            </a:endParaRPr>
          </a:p>
        </p:txBody>
      </p:sp>
      <p:pic>
        <p:nvPicPr>
          <p:cNvPr id="16" name="Picture 1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452513" y="5886450"/>
            <a:ext cx="2091787" cy="546717"/>
          </a:xfrm>
          <a:prstGeom prst="rect">
            <a:avLst/>
          </a:prstGeom>
        </p:spPr>
      </p:pic>
      <p:sp>
        <p:nvSpPr>
          <p:cNvPr id="31" name="Text Placeholder 22"/>
          <p:cNvSpPr>
            <a:spLocks noGrp="1"/>
          </p:cNvSpPr>
          <p:nvPr>
            <p:ph type="body" sz="quarter" idx="21" hasCustomPrompt="1"/>
          </p:nvPr>
        </p:nvSpPr>
        <p:spPr>
          <a:xfrm>
            <a:off x="642937" y="6433167"/>
            <a:ext cx="3012480" cy="280988"/>
          </a:xfrm>
        </p:spPr>
        <p:txBody>
          <a:bodyPr>
            <a:noAutofit/>
          </a:bodyPr>
          <a:lstStyle>
            <a:lvl1pPr marL="0" indent="0">
              <a:buNone/>
              <a:defRPr lang="en-US" sz="1050" kern="1200" dirty="0" smtClean="0">
                <a:solidFill>
                  <a:srgbClr val="4B4C4D"/>
                </a:solidFill>
                <a:latin typeface="+mj-lt"/>
                <a:ea typeface="+mn-ea"/>
                <a:cs typeface="+mn-cs"/>
              </a:defRPr>
            </a:lvl1pPr>
          </a:lstStyle>
          <a:p>
            <a:pPr lvl="0"/>
            <a:r>
              <a:rPr lang="en-US" dirty="0"/>
              <a:t>Edit master text styles</a:t>
            </a:r>
          </a:p>
        </p:txBody>
      </p:sp>
      <p:sp>
        <p:nvSpPr>
          <p:cNvPr id="39" name="Text Placeholder 22"/>
          <p:cNvSpPr>
            <a:spLocks noGrp="1"/>
          </p:cNvSpPr>
          <p:nvPr>
            <p:ph type="body" sz="quarter" idx="25" hasCustomPrompt="1"/>
          </p:nvPr>
        </p:nvSpPr>
        <p:spPr>
          <a:xfrm>
            <a:off x="4905733" y="3738542"/>
            <a:ext cx="2289713" cy="293697"/>
          </a:xfrm>
        </p:spPr>
        <p:txBody>
          <a:bodyPr rIns="0">
            <a:noAutofit/>
          </a:bodyPr>
          <a:lstStyle>
            <a:lvl1pPr marL="0" indent="0" algn="ctr" defTabSz="914400" rtl="0" eaLnBrk="1" latinLnBrk="0" hangingPunct="1">
              <a:lnSpc>
                <a:spcPct val="90000"/>
              </a:lnSpc>
              <a:spcBef>
                <a:spcPts val="1000"/>
              </a:spcBef>
              <a:buFont typeface="Arial" panose="020B0604020202020204" pitchFamily="34" charset="0"/>
              <a:buNone/>
              <a:defRPr lang="en-US" sz="1600" b="1" kern="1200" dirty="0" smtClean="0">
                <a:solidFill>
                  <a:schemeClr val="accent3"/>
                </a:solidFill>
                <a:latin typeface="+mn-lt"/>
                <a:ea typeface="+mn-ea"/>
                <a:cs typeface="+mn-cs"/>
              </a:defRPr>
            </a:lvl1pPr>
          </a:lstStyle>
          <a:p>
            <a:pPr lvl="0"/>
            <a:r>
              <a:rPr lang="en-US" dirty="0"/>
              <a:t>Add text here</a:t>
            </a:r>
          </a:p>
        </p:txBody>
      </p:sp>
      <p:sp>
        <p:nvSpPr>
          <p:cNvPr id="40" name="Text Placeholder 22"/>
          <p:cNvSpPr>
            <a:spLocks noGrp="1"/>
          </p:cNvSpPr>
          <p:nvPr>
            <p:ph type="body" sz="quarter" idx="26" hasCustomPrompt="1"/>
          </p:nvPr>
        </p:nvSpPr>
        <p:spPr>
          <a:xfrm>
            <a:off x="4905734" y="4379674"/>
            <a:ext cx="2289713" cy="1296323"/>
          </a:xfrm>
        </p:spPr>
        <p:txBody>
          <a:bodyPr rIns="0">
            <a:noAutofit/>
          </a:bodyPr>
          <a:lstStyle>
            <a:lvl1pPr marL="0" indent="0" algn="ctr">
              <a:lnSpc>
                <a:spcPct val="100000"/>
              </a:lnSpc>
              <a:buNone/>
              <a:defRPr lang="en-US" sz="1600" kern="1200" dirty="0" smtClean="0">
                <a:solidFill>
                  <a:srgbClr val="4B4C4D"/>
                </a:solidFill>
                <a:latin typeface="+mj-lt"/>
                <a:ea typeface="+mn-ea"/>
                <a:cs typeface="+mn-cs"/>
              </a:defRPr>
            </a:lvl1pPr>
          </a:lstStyle>
          <a:p>
            <a:pPr lvl="0"/>
            <a:r>
              <a:rPr lang="en-US" dirty="0"/>
              <a:t>Edit master text styles</a:t>
            </a:r>
          </a:p>
        </p:txBody>
      </p:sp>
      <p:sp>
        <p:nvSpPr>
          <p:cNvPr id="41" name="Text Placeholder 22"/>
          <p:cNvSpPr>
            <a:spLocks noGrp="1"/>
          </p:cNvSpPr>
          <p:nvPr>
            <p:ph type="body" sz="quarter" idx="27" hasCustomPrompt="1"/>
          </p:nvPr>
        </p:nvSpPr>
        <p:spPr>
          <a:xfrm>
            <a:off x="4905733" y="4085977"/>
            <a:ext cx="2289713" cy="293697"/>
          </a:xfrm>
        </p:spPr>
        <p:txBody>
          <a:bodyPr rIns="0">
            <a:noAutofit/>
          </a:bodyPr>
          <a:lstStyle>
            <a:lvl1pPr marL="0" indent="0" algn="ctr" defTabSz="914400" rtl="0" eaLnBrk="1" latinLnBrk="0" hangingPunct="1">
              <a:lnSpc>
                <a:spcPct val="90000"/>
              </a:lnSpc>
              <a:spcBef>
                <a:spcPts val="1000"/>
              </a:spcBef>
              <a:buFont typeface="Arial" panose="020B0604020202020204" pitchFamily="34" charset="0"/>
              <a:buNone/>
              <a:defRPr lang="en-US" sz="1600" b="1" kern="1200" spc="300" baseline="0" dirty="0" smtClean="0">
                <a:solidFill>
                  <a:srgbClr val="B3A045"/>
                </a:solidFill>
                <a:latin typeface="+mj-lt"/>
                <a:ea typeface="+mn-ea"/>
                <a:cs typeface="+mn-cs"/>
              </a:defRPr>
            </a:lvl1pPr>
          </a:lstStyle>
          <a:p>
            <a:pPr lvl="0"/>
            <a:r>
              <a:rPr lang="en-US" dirty="0"/>
              <a:t>ADD TEXT HERE</a:t>
            </a:r>
          </a:p>
        </p:txBody>
      </p:sp>
      <p:sp>
        <p:nvSpPr>
          <p:cNvPr id="43" name="Text Placeholder 22"/>
          <p:cNvSpPr>
            <a:spLocks noGrp="1"/>
          </p:cNvSpPr>
          <p:nvPr>
            <p:ph type="body" sz="quarter" idx="29" hasCustomPrompt="1"/>
          </p:nvPr>
        </p:nvSpPr>
        <p:spPr>
          <a:xfrm>
            <a:off x="8493731" y="3738542"/>
            <a:ext cx="2289713" cy="293697"/>
          </a:xfrm>
        </p:spPr>
        <p:txBody>
          <a:bodyPr rIns="0">
            <a:noAutofit/>
          </a:bodyPr>
          <a:lstStyle>
            <a:lvl1pPr marL="0" indent="0" algn="ctr" defTabSz="914400" rtl="0" eaLnBrk="1" latinLnBrk="0" hangingPunct="1">
              <a:lnSpc>
                <a:spcPct val="90000"/>
              </a:lnSpc>
              <a:spcBef>
                <a:spcPts val="1000"/>
              </a:spcBef>
              <a:buFont typeface="Arial" panose="020B0604020202020204" pitchFamily="34" charset="0"/>
              <a:buNone/>
              <a:defRPr lang="en-US" sz="1600" b="1" kern="1200" dirty="0" smtClean="0">
                <a:solidFill>
                  <a:schemeClr val="accent3"/>
                </a:solidFill>
                <a:latin typeface="+mn-lt"/>
                <a:ea typeface="+mn-ea"/>
                <a:cs typeface="+mn-cs"/>
              </a:defRPr>
            </a:lvl1pPr>
          </a:lstStyle>
          <a:p>
            <a:pPr lvl="0"/>
            <a:r>
              <a:rPr lang="en-US" dirty="0"/>
              <a:t>Add text here</a:t>
            </a:r>
          </a:p>
        </p:txBody>
      </p:sp>
      <p:sp>
        <p:nvSpPr>
          <p:cNvPr id="44" name="Text Placeholder 22"/>
          <p:cNvSpPr>
            <a:spLocks noGrp="1"/>
          </p:cNvSpPr>
          <p:nvPr>
            <p:ph type="body" sz="quarter" idx="30" hasCustomPrompt="1"/>
          </p:nvPr>
        </p:nvSpPr>
        <p:spPr>
          <a:xfrm>
            <a:off x="8493732" y="4379674"/>
            <a:ext cx="2289713" cy="1296323"/>
          </a:xfrm>
        </p:spPr>
        <p:txBody>
          <a:bodyPr rIns="0">
            <a:noAutofit/>
          </a:bodyPr>
          <a:lstStyle>
            <a:lvl1pPr marL="0" indent="0" algn="ctr">
              <a:lnSpc>
                <a:spcPct val="100000"/>
              </a:lnSpc>
              <a:buNone/>
              <a:defRPr lang="en-US" sz="1600" kern="1200" dirty="0" smtClean="0">
                <a:solidFill>
                  <a:srgbClr val="4B4C4D"/>
                </a:solidFill>
                <a:latin typeface="+mj-lt"/>
                <a:ea typeface="+mn-ea"/>
                <a:cs typeface="+mn-cs"/>
              </a:defRPr>
            </a:lvl1pPr>
          </a:lstStyle>
          <a:p>
            <a:pPr lvl="0"/>
            <a:r>
              <a:rPr lang="en-US" dirty="0"/>
              <a:t>Edit master text styles</a:t>
            </a:r>
          </a:p>
        </p:txBody>
      </p:sp>
      <p:sp>
        <p:nvSpPr>
          <p:cNvPr id="45" name="Text Placeholder 22"/>
          <p:cNvSpPr>
            <a:spLocks noGrp="1"/>
          </p:cNvSpPr>
          <p:nvPr>
            <p:ph type="body" sz="quarter" idx="31" hasCustomPrompt="1"/>
          </p:nvPr>
        </p:nvSpPr>
        <p:spPr>
          <a:xfrm>
            <a:off x="8493731" y="4085977"/>
            <a:ext cx="2289713" cy="293697"/>
          </a:xfrm>
        </p:spPr>
        <p:txBody>
          <a:bodyPr rIns="0">
            <a:noAutofit/>
          </a:bodyPr>
          <a:lstStyle>
            <a:lvl1pPr marL="0" indent="0" algn="ctr" defTabSz="914400" rtl="0" eaLnBrk="1" latinLnBrk="0" hangingPunct="1">
              <a:lnSpc>
                <a:spcPct val="90000"/>
              </a:lnSpc>
              <a:spcBef>
                <a:spcPts val="1000"/>
              </a:spcBef>
              <a:buFont typeface="Arial" panose="020B0604020202020204" pitchFamily="34" charset="0"/>
              <a:buNone/>
              <a:defRPr lang="en-US" sz="1600" b="1" kern="1200" spc="300" baseline="0" dirty="0" smtClean="0">
                <a:solidFill>
                  <a:srgbClr val="B3A045"/>
                </a:solidFill>
                <a:latin typeface="+mj-lt"/>
                <a:ea typeface="+mn-ea"/>
                <a:cs typeface="+mn-cs"/>
              </a:defRPr>
            </a:lvl1pPr>
          </a:lstStyle>
          <a:p>
            <a:pPr lvl="0"/>
            <a:r>
              <a:rPr lang="en-US" dirty="0"/>
              <a:t>ADD TEXT HERE</a:t>
            </a:r>
          </a:p>
        </p:txBody>
      </p:sp>
    </p:spTree>
    <p:extLst>
      <p:ext uri="{BB962C8B-B14F-4D97-AF65-F5344CB8AC3E}">
        <p14:creationId xmlns:p14="http://schemas.microsoft.com/office/powerpoint/2010/main" val="8202053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ivider slide">
    <p:spTree>
      <p:nvGrpSpPr>
        <p:cNvPr id="1" name=""/>
        <p:cNvGrpSpPr/>
        <p:nvPr/>
      </p:nvGrpSpPr>
      <p:grpSpPr>
        <a:xfrm>
          <a:off x="0" y="0"/>
          <a:ext cx="0" cy="0"/>
          <a:chOff x="0" y="0"/>
          <a:chExt cx="0" cy="0"/>
        </a:xfrm>
      </p:grpSpPr>
      <p:sp>
        <p:nvSpPr>
          <p:cNvPr id="7" name="Rectangle 6"/>
          <p:cNvSpPr/>
          <p:nvPr userDrawn="1"/>
        </p:nvSpPr>
        <p:spPr>
          <a:xfrm>
            <a:off x="4410413" y="0"/>
            <a:ext cx="7781587"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Text Placeholder 22"/>
          <p:cNvSpPr>
            <a:spLocks noGrp="1"/>
          </p:cNvSpPr>
          <p:nvPr>
            <p:ph type="body" sz="quarter" idx="14" hasCustomPrompt="1"/>
          </p:nvPr>
        </p:nvSpPr>
        <p:spPr>
          <a:xfrm>
            <a:off x="642938" y="2927032"/>
            <a:ext cx="3413805" cy="1003935"/>
          </a:xfrm>
        </p:spPr>
        <p:txBody>
          <a:bodyPr anchor="b">
            <a:noAutofit/>
          </a:bodyPr>
          <a:lstStyle>
            <a:lvl1pPr marL="0" indent="0">
              <a:buNone/>
              <a:defRPr lang="en-US" sz="3600" b="1" kern="1200" dirty="0" smtClean="0">
                <a:solidFill>
                  <a:schemeClr val="tx1">
                    <a:lumMod val="75000"/>
                    <a:lumOff val="25000"/>
                  </a:schemeClr>
                </a:solidFill>
                <a:latin typeface="+mn-lt"/>
                <a:ea typeface="+mn-ea"/>
                <a:cs typeface="+mn-cs"/>
              </a:defRPr>
            </a:lvl1pPr>
          </a:lstStyle>
          <a:p>
            <a:pPr lvl="0"/>
            <a:r>
              <a:rPr lang="en-US" dirty="0"/>
              <a:t>EDIT MASTER TEXT STYLES</a:t>
            </a:r>
          </a:p>
        </p:txBody>
      </p:sp>
      <p:sp>
        <p:nvSpPr>
          <p:cNvPr id="21" name="Picture Placeholder 20"/>
          <p:cNvSpPr>
            <a:spLocks noGrp="1"/>
          </p:cNvSpPr>
          <p:nvPr>
            <p:ph type="pic" sz="quarter" idx="13" hasCustomPrompt="1"/>
          </p:nvPr>
        </p:nvSpPr>
        <p:spPr>
          <a:xfrm>
            <a:off x="642938" y="493713"/>
            <a:ext cx="1420324" cy="447688"/>
          </a:xfrm>
        </p:spPr>
        <p:txBody>
          <a:bodyPr anchor="ctr">
            <a:noAutofit/>
          </a:bodyPr>
          <a:lstStyle>
            <a:lvl1pPr marL="0" indent="0" algn="ctr">
              <a:buNone/>
              <a:defRPr sz="1050"/>
            </a:lvl1pPr>
          </a:lstStyle>
          <a:p>
            <a:r>
              <a:rPr lang="en-US" dirty="0"/>
              <a:t>Add logo here</a:t>
            </a:r>
          </a:p>
        </p:txBody>
      </p:sp>
      <p:sp>
        <p:nvSpPr>
          <p:cNvPr id="6" name="Slide Number Placeholder 5"/>
          <p:cNvSpPr>
            <a:spLocks noGrp="1"/>
          </p:cNvSpPr>
          <p:nvPr>
            <p:ph type="sldNum" sz="quarter" idx="12"/>
          </p:nvPr>
        </p:nvSpPr>
        <p:spPr>
          <a:xfrm>
            <a:off x="4410413" y="6356350"/>
            <a:ext cx="3197360" cy="365125"/>
          </a:xfrm>
        </p:spPr>
        <p:txBody>
          <a:bodyPr/>
          <a:lstStyle>
            <a:lvl1pPr algn="ctr">
              <a:defRPr lang="en-US" sz="1050" kern="1200" dirty="0" smtClean="0">
                <a:solidFill>
                  <a:srgbClr val="4B4C4D"/>
                </a:solidFill>
                <a:latin typeface="+mj-lt"/>
                <a:ea typeface="+mn-ea"/>
                <a:cs typeface="+mn-cs"/>
              </a:defRPr>
            </a:lvl1pPr>
          </a:lstStyle>
          <a:p>
            <a:r>
              <a:rPr lang="en-US" dirty="0"/>
              <a:t>Jan 27th 2020   |   programadvisors.com |  page  </a:t>
            </a:r>
            <a:fld id="{F5D5AC3C-B21A-4D59-8FF6-90621A4C8863}" type="slidenum">
              <a:rPr lang="en-US" smtClean="0"/>
              <a:pPr/>
              <a:t>‹#›</a:t>
            </a:fld>
            <a:endParaRPr lang="en-US" dirty="0"/>
          </a:p>
        </p:txBody>
      </p:sp>
      <p:sp>
        <p:nvSpPr>
          <p:cNvPr id="15" name="Rectangle 14"/>
          <p:cNvSpPr/>
          <p:nvPr userDrawn="1"/>
        </p:nvSpPr>
        <p:spPr>
          <a:xfrm>
            <a:off x="9129714" y="6423638"/>
            <a:ext cx="2508372" cy="261610"/>
          </a:xfrm>
          <a:prstGeom prst="rect">
            <a:avLst/>
          </a:prstGeom>
        </p:spPr>
        <p:txBody>
          <a:bodyPr wrap="square" lIns="0">
            <a:spAutoFit/>
          </a:bodyPr>
          <a:lstStyle/>
          <a:p>
            <a:pPr algn="r">
              <a:lnSpc>
                <a:spcPct val="110000"/>
              </a:lnSpc>
            </a:pPr>
            <a:r>
              <a:rPr lang="en-US" sz="1000" b="1" dirty="0">
                <a:solidFill>
                  <a:srgbClr val="B3A045"/>
                </a:solidFill>
                <a:ea typeface="Roboto" panose="02000000000000000000" pitchFamily="2" charset="0"/>
                <a:cs typeface="Arial" panose="020B0604020202020204" pitchFamily="34" charset="0"/>
              </a:rPr>
              <a:t>Principled Guidance Meaningful Results</a:t>
            </a:r>
            <a:endParaRPr lang="en-US" sz="1000" b="1" dirty="0">
              <a:solidFill>
                <a:srgbClr val="B3A045"/>
              </a:solidFill>
            </a:endParaRPr>
          </a:p>
        </p:txBody>
      </p:sp>
      <p:pic>
        <p:nvPicPr>
          <p:cNvPr id="16" name="Picture 1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452513" y="5886450"/>
            <a:ext cx="2091787" cy="546717"/>
          </a:xfrm>
          <a:prstGeom prst="rect">
            <a:avLst/>
          </a:prstGeom>
        </p:spPr>
      </p:pic>
      <p:sp>
        <p:nvSpPr>
          <p:cNvPr id="31" name="Text Placeholder 22"/>
          <p:cNvSpPr>
            <a:spLocks noGrp="1"/>
          </p:cNvSpPr>
          <p:nvPr>
            <p:ph type="body" sz="quarter" idx="21" hasCustomPrompt="1"/>
          </p:nvPr>
        </p:nvSpPr>
        <p:spPr>
          <a:xfrm>
            <a:off x="642937" y="6433167"/>
            <a:ext cx="3012480" cy="280988"/>
          </a:xfrm>
        </p:spPr>
        <p:txBody>
          <a:bodyPr>
            <a:noAutofit/>
          </a:bodyPr>
          <a:lstStyle>
            <a:lvl1pPr marL="0" indent="0">
              <a:buNone/>
              <a:defRPr lang="en-US" sz="1050" kern="1200" dirty="0" smtClean="0">
                <a:solidFill>
                  <a:srgbClr val="4B4C4D"/>
                </a:solidFill>
                <a:latin typeface="+mj-lt"/>
                <a:ea typeface="+mn-ea"/>
                <a:cs typeface="+mn-cs"/>
              </a:defRPr>
            </a:lvl1pPr>
          </a:lstStyle>
          <a:p>
            <a:pPr lvl="0"/>
            <a:r>
              <a:rPr lang="en-US" dirty="0"/>
              <a:t>Edit master text styles</a:t>
            </a:r>
          </a:p>
        </p:txBody>
      </p:sp>
      <p:sp>
        <p:nvSpPr>
          <p:cNvPr id="17" name="Text Placeholder 22"/>
          <p:cNvSpPr>
            <a:spLocks noGrp="1"/>
          </p:cNvSpPr>
          <p:nvPr>
            <p:ph type="body" sz="quarter" idx="16" hasCustomPrompt="1"/>
          </p:nvPr>
        </p:nvSpPr>
        <p:spPr>
          <a:xfrm>
            <a:off x="642936" y="3950017"/>
            <a:ext cx="3413807" cy="1314450"/>
          </a:xfrm>
        </p:spPr>
        <p:txBody>
          <a:bodyPr>
            <a:noAutofit/>
          </a:bodyPr>
          <a:lstStyle>
            <a:lvl1pPr marL="342900" indent="-342900">
              <a:lnSpc>
                <a:spcPct val="100000"/>
              </a:lnSpc>
              <a:buFont typeface="+mj-lt"/>
              <a:buAutoNum type="arabicPeriod"/>
              <a:defRPr lang="en-US" sz="1600" kern="1200" dirty="0" smtClean="0">
                <a:solidFill>
                  <a:schemeClr val="accent1"/>
                </a:solidFill>
                <a:latin typeface="+mj-lt"/>
                <a:ea typeface="+mn-ea"/>
                <a:cs typeface="+mn-cs"/>
              </a:defRPr>
            </a:lvl1pPr>
          </a:lstStyle>
          <a:p>
            <a:pPr lvl="0"/>
            <a:r>
              <a:rPr lang="en-US" dirty="0"/>
              <a:t>Edit master text styles</a:t>
            </a:r>
          </a:p>
        </p:txBody>
      </p:sp>
    </p:spTree>
    <p:extLst>
      <p:ext uri="{BB962C8B-B14F-4D97-AF65-F5344CB8AC3E}">
        <p14:creationId xmlns:p14="http://schemas.microsoft.com/office/powerpoint/2010/main" val="32443329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Divider slide">
    <p:spTree>
      <p:nvGrpSpPr>
        <p:cNvPr id="1" name=""/>
        <p:cNvGrpSpPr/>
        <p:nvPr/>
      </p:nvGrpSpPr>
      <p:grpSpPr>
        <a:xfrm>
          <a:off x="0" y="0"/>
          <a:ext cx="0" cy="0"/>
          <a:chOff x="0" y="0"/>
          <a:chExt cx="0" cy="0"/>
        </a:xfrm>
      </p:grpSpPr>
      <p:sp>
        <p:nvSpPr>
          <p:cNvPr id="10" name="Rectangle 9"/>
          <p:cNvSpPr/>
          <p:nvPr userDrawn="1"/>
        </p:nvSpPr>
        <p:spPr>
          <a:xfrm>
            <a:off x="7848600" y="0"/>
            <a:ext cx="434340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Text Placeholder 22"/>
          <p:cNvSpPr>
            <a:spLocks noGrp="1"/>
          </p:cNvSpPr>
          <p:nvPr>
            <p:ph type="body" sz="quarter" idx="14" hasCustomPrompt="1"/>
          </p:nvPr>
        </p:nvSpPr>
        <p:spPr>
          <a:xfrm>
            <a:off x="642938" y="1212779"/>
            <a:ext cx="3413805" cy="1003935"/>
          </a:xfrm>
        </p:spPr>
        <p:txBody>
          <a:bodyPr anchor="b">
            <a:noAutofit/>
          </a:bodyPr>
          <a:lstStyle>
            <a:lvl1pPr marL="0" indent="0">
              <a:buNone/>
              <a:defRPr lang="en-US" sz="3600" b="1" kern="1200" dirty="0" smtClean="0">
                <a:solidFill>
                  <a:schemeClr val="tx1">
                    <a:lumMod val="75000"/>
                    <a:lumOff val="25000"/>
                  </a:schemeClr>
                </a:solidFill>
                <a:latin typeface="+mn-lt"/>
                <a:ea typeface="+mn-ea"/>
                <a:cs typeface="+mn-cs"/>
              </a:defRPr>
            </a:lvl1pPr>
          </a:lstStyle>
          <a:p>
            <a:pPr lvl="0"/>
            <a:r>
              <a:rPr lang="en-US" dirty="0"/>
              <a:t>EDIT MASTER TEXT STYLES</a:t>
            </a:r>
          </a:p>
        </p:txBody>
      </p:sp>
      <p:sp>
        <p:nvSpPr>
          <p:cNvPr id="21" name="Picture Placeholder 20"/>
          <p:cNvSpPr>
            <a:spLocks noGrp="1"/>
          </p:cNvSpPr>
          <p:nvPr>
            <p:ph type="pic" sz="quarter" idx="13" hasCustomPrompt="1"/>
          </p:nvPr>
        </p:nvSpPr>
        <p:spPr>
          <a:xfrm>
            <a:off x="642938" y="493713"/>
            <a:ext cx="1420324" cy="447688"/>
          </a:xfrm>
        </p:spPr>
        <p:txBody>
          <a:bodyPr anchor="ctr">
            <a:noAutofit/>
          </a:bodyPr>
          <a:lstStyle>
            <a:lvl1pPr marL="0" indent="0" algn="ctr">
              <a:buNone/>
              <a:defRPr sz="1050"/>
            </a:lvl1pPr>
          </a:lstStyle>
          <a:p>
            <a:r>
              <a:rPr lang="en-US" dirty="0"/>
              <a:t>Add logo here</a:t>
            </a:r>
          </a:p>
        </p:txBody>
      </p:sp>
      <p:sp>
        <p:nvSpPr>
          <p:cNvPr id="6" name="Slide Number Placeholder 5"/>
          <p:cNvSpPr>
            <a:spLocks noGrp="1"/>
          </p:cNvSpPr>
          <p:nvPr>
            <p:ph type="sldNum" sz="quarter" idx="12"/>
          </p:nvPr>
        </p:nvSpPr>
        <p:spPr>
          <a:xfrm>
            <a:off x="4410413" y="6356350"/>
            <a:ext cx="3197360" cy="365125"/>
          </a:xfrm>
        </p:spPr>
        <p:txBody>
          <a:bodyPr/>
          <a:lstStyle>
            <a:lvl1pPr algn="ctr">
              <a:defRPr lang="en-US" sz="1050" kern="1200" dirty="0" smtClean="0">
                <a:solidFill>
                  <a:srgbClr val="4B4C4D"/>
                </a:solidFill>
                <a:latin typeface="+mj-lt"/>
                <a:ea typeface="+mn-ea"/>
                <a:cs typeface="+mn-cs"/>
              </a:defRPr>
            </a:lvl1pPr>
          </a:lstStyle>
          <a:p>
            <a:r>
              <a:rPr lang="en-US" dirty="0"/>
              <a:t>Jan 27th 2020   |   programadvisors.com |  page  </a:t>
            </a:r>
            <a:fld id="{F5D5AC3C-B21A-4D59-8FF6-90621A4C8863}" type="slidenum">
              <a:rPr lang="en-US" smtClean="0"/>
              <a:pPr/>
              <a:t>‹#›</a:t>
            </a:fld>
            <a:endParaRPr lang="en-US" dirty="0"/>
          </a:p>
        </p:txBody>
      </p:sp>
      <p:sp>
        <p:nvSpPr>
          <p:cNvPr id="15" name="Rectangle 14"/>
          <p:cNvSpPr/>
          <p:nvPr userDrawn="1"/>
        </p:nvSpPr>
        <p:spPr>
          <a:xfrm>
            <a:off x="9129714" y="6423638"/>
            <a:ext cx="2508372" cy="261610"/>
          </a:xfrm>
          <a:prstGeom prst="rect">
            <a:avLst/>
          </a:prstGeom>
        </p:spPr>
        <p:txBody>
          <a:bodyPr wrap="square" lIns="0">
            <a:spAutoFit/>
          </a:bodyPr>
          <a:lstStyle/>
          <a:p>
            <a:pPr algn="r">
              <a:lnSpc>
                <a:spcPct val="110000"/>
              </a:lnSpc>
            </a:pPr>
            <a:r>
              <a:rPr lang="en-US" sz="1000" b="1" dirty="0">
                <a:solidFill>
                  <a:srgbClr val="B3A045"/>
                </a:solidFill>
                <a:ea typeface="Roboto" panose="02000000000000000000" pitchFamily="2" charset="0"/>
                <a:cs typeface="Arial" panose="020B0604020202020204" pitchFamily="34" charset="0"/>
              </a:rPr>
              <a:t>Principled Guidance Meaningful Results</a:t>
            </a:r>
            <a:endParaRPr lang="en-US" sz="1000" b="1" dirty="0">
              <a:solidFill>
                <a:srgbClr val="B3A045"/>
              </a:solidFill>
            </a:endParaRPr>
          </a:p>
        </p:txBody>
      </p:sp>
      <p:pic>
        <p:nvPicPr>
          <p:cNvPr id="16" name="Picture 1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452513" y="5886450"/>
            <a:ext cx="2091787" cy="546717"/>
          </a:xfrm>
          <a:prstGeom prst="rect">
            <a:avLst/>
          </a:prstGeom>
        </p:spPr>
      </p:pic>
      <p:sp>
        <p:nvSpPr>
          <p:cNvPr id="31" name="Text Placeholder 22"/>
          <p:cNvSpPr>
            <a:spLocks noGrp="1"/>
          </p:cNvSpPr>
          <p:nvPr>
            <p:ph type="body" sz="quarter" idx="21" hasCustomPrompt="1"/>
          </p:nvPr>
        </p:nvSpPr>
        <p:spPr>
          <a:xfrm>
            <a:off x="642937" y="6433167"/>
            <a:ext cx="3012480" cy="280988"/>
          </a:xfrm>
        </p:spPr>
        <p:txBody>
          <a:bodyPr>
            <a:noAutofit/>
          </a:bodyPr>
          <a:lstStyle>
            <a:lvl1pPr marL="0" indent="0">
              <a:buNone/>
              <a:defRPr lang="en-US" sz="1050" kern="1200" dirty="0" smtClean="0">
                <a:solidFill>
                  <a:srgbClr val="4B4C4D"/>
                </a:solidFill>
                <a:latin typeface="+mj-lt"/>
                <a:ea typeface="+mn-ea"/>
                <a:cs typeface="+mn-cs"/>
              </a:defRPr>
            </a:lvl1pPr>
          </a:lstStyle>
          <a:p>
            <a:pPr lvl="0"/>
            <a:r>
              <a:rPr lang="en-US" dirty="0"/>
              <a:t>Edit master text styles</a:t>
            </a:r>
          </a:p>
        </p:txBody>
      </p:sp>
      <p:sp>
        <p:nvSpPr>
          <p:cNvPr id="17" name="Text Placeholder 22"/>
          <p:cNvSpPr>
            <a:spLocks noGrp="1"/>
          </p:cNvSpPr>
          <p:nvPr>
            <p:ph type="body" sz="quarter" idx="16" hasCustomPrompt="1"/>
          </p:nvPr>
        </p:nvSpPr>
        <p:spPr>
          <a:xfrm>
            <a:off x="642937" y="2858455"/>
            <a:ext cx="5004271" cy="335368"/>
          </a:xfrm>
        </p:spPr>
        <p:txBody>
          <a:bodyPr anchor="t">
            <a:noAutofit/>
          </a:bodyPr>
          <a:lstStyle>
            <a:lvl1pPr marL="0" indent="0">
              <a:lnSpc>
                <a:spcPct val="100000"/>
              </a:lnSpc>
              <a:buFont typeface="+mj-lt"/>
              <a:buNone/>
              <a:defRPr lang="en-US" sz="1800" kern="1200" dirty="0" smtClean="0">
                <a:solidFill>
                  <a:schemeClr val="tx1"/>
                </a:solidFill>
                <a:latin typeface="+mj-lt"/>
                <a:ea typeface="+mn-ea"/>
                <a:cs typeface="+mn-cs"/>
              </a:defRPr>
            </a:lvl1pPr>
          </a:lstStyle>
          <a:p>
            <a:pPr lvl="0"/>
            <a:r>
              <a:rPr lang="en-US" dirty="0"/>
              <a:t>Edit master text styles</a:t>
            </a:r>
          </a:p>
        </p:txBody>
      </p:sp>
      <p:sp>
        <p:nvSpPr>
          <p:cNvPr id="11" name="Text Placeholder 22"/>
          <p:cNvSpPr>
            <a:spLocks noGrp="1"/>
          </p:cNvSpPr>
          <p:nvPr>
            <p:ph type="body" sz="quarter" idx="22" hasCustomPrompt="1"/>
          </p:nvPr>
        </p:nvSpPr>
        <p:spPr>
          <a:xfrm>
            <a:off x="642937" y="2375712"/>
            <a:ext cx="723901" cy="482743"/>
          </a:xfrm>
        </p:spPr>
        <p:txBody>
          <a:bodyPr>
            <a:noAutofit/>
          </a:bodyPr>
          <a:lstStyle>
            <a:lvl1pPr marL="0" indent="0" algn="l">
              <a:lnSpc>
                <a:spcPct val="100000"/>
              </a:lnSpc>
              <a:buFont typeface="+mj-lt"/>
              <a:buNone/>
              <a:defRPr lang="en-US" sz="2800" b="1" kern="1200" dirty="0" smtClean="0">
                <a:solidFill>
                  <a:schemeClr val="accent1"/>
                </a:solidFill>
                <a:latin typeface="+mn-lt"/>
                <a:ea typeface="+mn-ea"/>
                <a:cs typeface="+mn-cs"/>
              </a:defRPr>
            </a:lvl1pPr>
          </a:lstStyle>
          <a:p>
            <a:pPr lvl="0"/>
            <a:r>
              <a:rPr lang="en-US" dirty="0"/>
              <a:t>01</a:t>
            </a:r>
          </a:p>
        </p:txBody>
      </p:sp>
    </p:spTree>
    <p:extLst>
      <p:ext uri="{BB962C8B-B14F-4D97-AF65-F5344CB8AC3E}">
        <p14:creationId xmlns:p14="http://schemas.microsoft.com/office/powerpoint/2010/main" val="21981605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hank you">
    <p:spTree>
      <p:nvGrpSpPr>
        <p:cNvPr id="1" name=""/>
        <p:cNvGrpSpPr/>
        <p:nvPr/>
      </p:nvGrpSpPr>
      <p:grpSpPr>
        <a:xfrm>
          <a:off x="0" y="0"/>
          <a:ext cx="0" cy="0"/>
          <a:chOff x="0" y="0"/>
          <a:chExt cx="0" cy="0"/>
        </a:xfrm>
      </p:grpSpPr>
      <p:sp>
        <p:nvSpPr>
          <p:cNvPr id="10" name="Rectangle 9"/>
          <p:cNvSpPr/>
          <p:nvPr userDrawn="1"/>
        </p:nvSpPr>
        <p:spPr>
          <a:xfrm>
            <a:off x="7848600" y="0"/>
            <a:ext cx="434340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Text Placeholder 22"/>
          <p:cNvSpPr>
            <a:spLocks noGrp="1"/>
          </p:cNvSpPr>
          <p:nvPr>
            <p:ph type="body" sz="quarter" idx="14" hasCustomPrompt="1"/>
          </p:nvPr>
        </p:nvSpPr>
        <p:spPr>
          <a:xfrm>
            <a:off x="642938" y="2927032"/>
            <a:ext cx="4646612" cy="1003935"/>
          </a:xfrm>
        </p:spPr>
        <p:txBody>
          <a:bodyPr anchor="ctr">
            <a:noAutofit/>
          </a:bodyPr>
          <a:lstStyle>
            <a:lvl1pPr marL="0" indent="0">
              <a:buNone/>
              <a:defRPr lang="en-US" sz="3600" b="1" kern="1200" baseline="0" dirty="0" smtClean="0">
                <a:solidFill>
                  <a:schemeClr val="tx1">
                    <a:lumMod val="75000"/>
                    <a:lumOff val="25000"/>
                  </a:schemeClr>
                </a:solidFill>
                <a:latin typeface="+mn-lt"/>
                <a:ea typeface="+mn-ea"/>
                <a:cs typeface="+mn-cs"/>
              </a:defRPr>
            </a:lvl1pPr>
          </a:lstStyle>
          <a:p>
            <a:pPr lvl="0"/>
            <a:r>
              <a:rPr lang="en-US" dirty="0"/>
              <a:t>THANK YOU PAGE.</a:t>
            </a:r>
          </a:p>
        </p:txBody>
      </p:sp>
      <p:sp>
        <p:nvSpPr>
          <p:cNvPr id="21" name="Picture Placeholder 20"/>
          <p:cNvSpPr>
            <a:spLocks noGrp="1"/>
          </p:cNvSpPr>
          <p:nvPr>
            <p:ph type="pic" sz="quarter" idx="13" hasCustomPrompt="1"/>
          </p:nvPr>
        </p:nvSpPr>
        <p:spPr>
          <a:xfrm>
            <a:off x="642938" y="493713"/>
            <a:ext cx="1420324" cy="447688"/>
          </a:xfrm>
        </p:spPr>
        <p:txBody>
          <a:bodyPr anchor="ctr">
            <a:noAutofit/>
          </a:bodyPr>
          <a:lstStyle>
            <a:lvl1pPr marL="0" indent="0" algn="ctr">
              <a:buNone/>
              <a:defRPr sz="1050"/>
            </a:lvl1pPr>
          </a:lstStyle>
          <a:p>
            <a:r>
              <a:rPr lang="en-US" dirty="0"/>
              <a:t>Add logo here</a:t>
            </a:r>
          </a:p>
        </p:txBody>
      </p:sp>
      <p:sp>
        <p:nvSpPr>
          <p:cNvPr id="6" name="Slide Number Placeholder 5"/>
          <p:cNvSpPr>
            <a:spLocks noGrp="1"/>
          </p:cNvSpPr>
          <p:nvPr>
            <p:ph type="sldNum" sz="quarter" idx="12"/>
          </p:nvPr>
        </p:nvSpPr>
        <p:spPr>
          <a:xfrm>
            <a:off x="4410413" y="6356350"/>
            <a:ext cx="3197360" cy="365125"/>
          </a:xfrm>
        </p:spPr>
        <p:txBody>
          <a:bodyPr/>
          <a:lstStyle>
            <a:lvl1pPr algn="ctr">
              <a:defRPr lang="en-US" sz="1050" kern="1200" dirty="0" smtClean="0">
                <a:solidFill>
                  <a:srgbClr val="4B4C4D"/>
                </a:solidFill>
                <a:latin typeface="+mj-lt"/>
                <a:ea typeface="+mn-ea"/>
                <a:cs typeface="+mn-cs"/>
              </a:defRPr>
            </a:lvl1pPr>
          </a:lstStyle>
          <a:p>
            <a:r>
              <a:rPr lang="en-US" dirty="0"/>
              <a:t>Jan 27th 2020   |   programadvisors.com |  page  </a:t>
            </a:r>
            <a:fld id="{F5D5AC3C-B21A-4D59-8FF6-90621A4C8863}" type="slidenum">
              <a:rPr lang="en-US" smtClean="0"/>
              <a:pPr/>
              <a:t>‹#›</a:t>
            </a:fld>
            <a:endParaRPr lang="en-US" dirty="0"/>
          </a:p>
        </p:txBody>
      </p:sp>
      <p:sp>
        <p:nvSpPr>
          <p:cNvPr id="15" name="Rectangle 14"/>
          <p:cNvSpPr/>
          <p:nvPr userDrawn="1"/>
        </p:nvSpPr>
        <p:spPr>
          <a:xfrm>
            <a:off x="9129714" y="6423638"/>
            <a:ext cx="2508372" cy="261610"/>
          </a:xfrm>
          <a:prstGeom prst="rect">
            <a:avLst/>
          </a:prstGeom>
        </p:spPr>
        <p:txBody>
          <a:bodyPr wrap="square" lIns="0">
            <a:spAutoFit/>
          </a:bodyPr>
          <a:lstStyle/>
          <a:p>
            <a:pPr algn="r">
              <a:lnSpc>
                <a:spcPct val="110000"/>
              </a:lnSpc>
            </a:pPr>
            <a:r>
              <a:rPr lang="en-US" sz="1000" b="1" dirty="0">
                <a:solidFill>
                  <a:srgbClr val="B3A045"/>
                </a:solidFill>
                <a:ea typeface="Roboto" panose="02000000000000000000" pitchFamily="2" charset="0"/>
                <a:cs typeface="Arial" panose="020B0604020202020204" pitchFamily="34" charset="0"/>
              </a:rPr>
              <a:t>Principled Guidance Meaningful Results</a:t>
            </a:r>
            <a:endParaRPr lang="en-US" sz="1000" b="1" dirty="0">
              <a:solidFill>
                <a:srgbClr val="B3A045"/>
              </a:solidFill>
            </a:endParaRPr>
          </a:p>
        </p:txBody>
      </p:sp>
      <p:pic>
        <p:nvPicPr>
          <p:cNvPr id="16" name="Picture 1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452513" y="5886450"/>
            <a:ext cx="2091787" cy="546717"/>
          </a:xfrm>
          <a:prstGeom prst="rect">
            <a:avLst/>
          </a:prstGeom>
        </p:spPr>
      </p:pic>
      <p:sp>
        <p:nvSpPr>
          <p:cNvPr id="31" name="Text Placeholder 22"/>
          <p:cNvSpPr>
            <a:spLocks noGrp="1"/>
          </p:cNvSpPr>
          <p:nvPr>
            <p:ph type="body" sz="quarter" idx="21" hasCustomPrompt="1"/>
          </p:nvPr>
        </p:nvSpPr>
        <p:spPr>
          <a:xfrm>
            <a:off x="642937" y="6433167"/>
            <a:ext cx="3012480" cy="280988"/>
          </a:xfrm>
        </p:spPr>
        <p:txBody>
          <a:bodyPr>
            <a:noAutofit/>
          </a:bodyPr>
          <a:lstStyle>
            <a:lvl1pPr marL="0" indent="0">
              <a:buNone/>
              <a:defRPr lang="en-US" sz="1050" kern="1200" dirty="0" smtClean="0">
                <a:solidFill>
                  <a:srgbClr val="4B4C4D"/>
                </a:solidFill>
                <a:latin typeface="+mj-lt"/>
                <a:ea typeface="+mn-ea"/>
                <a:cs typeface="+mn-cs"/>
              </a:defRPr>
            </a:lvl1pPr>
          </a:lstStyle>
          <a:p>
            <a:pPr lvl="0"/>
            <a:r>
              <a:rPr lang="en-US" dirty="0"/>
              <a:t>Edit master text styles</a:t>
            </a:r>
          </a:p>
        </p:txBody>
      </p:sp>
    </p:spTree>
    <p:extLst>
      <p:ext uri="{BB962C8B-B14F-4D97-AF65-F5344CB8AC3E}">
        <p14:creationId xmlns:p14="http://schemas.microsoft.com/office/powerpoint/2010/main" val="283759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hree columns slide ">
    <p:spTree>
      <p:nvGrpSpPr>
        <p:cNvPr id="1" name=""/>
        <p:cNvGrpSpPr/>
        <p:nvPr/>
      </p:nvGrpSpPr>
      <p:grpSpPr>
        <a:xfrm>
          <a:off x="0" y="0"/>
          <a:ext cx="0" cy="0"/>
          <a:chOff x="0" y="0"/>
          <a:chExt cx="0" cy="0"/>
        </a:xfrm>
      </p:grpSpPr>
      <p:sp>
        <p:nvSpPr>
          <p:cNvPr id="7" name="Rectangle 6"/>
          <p:cNvSpPr/>
          <p:nvPr userDrawn="1"/>
        </p:nvSpPr>
        <p:spPr>
          <a:xfrm>
            <a:off x="7848600" y="0"/>
            <a:ext cx="434340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 Placeholder 22"/>
          <p:cNvSpPr>
            <a:spLocks noGrp="1"/>
          </p:cNvSpPr>
          <p:nvPr>
            <p:ph type="body" sz="quarter" idx="20" hasCustomPrompt="1"/>
          </p:nvPr>
        </p:nvSpPr>
        <p:spPr>
          <a:xfrm>
            <a:off x="8385069" y="2484281"/>
            <a:ext cx="3012480" cy="3297019"/>
          </a:xfrm>
        </p:spPr>
        <p:txBody>
          <a:bodyPr>
            <a:noAutofit/>
          </a:bodyPr>
          <a:lstStyle>
            <a:lvl1pPr marL="0" indent="0">
              <a:lnSpc>
                <a:spcPct val="100000"/>
              </a:lnSpc>
              <a:buNone/>
              <a:defRPr lang="en-US" sz="1600" kern="1200" dirty="0" smtClean="0">
                <a:solidFill>
                  <a:srgbClr val="4B4C4D"/>
                </a:solidFill>
                <a:latin typeface="+mj-lt"/>
                <a:ea typeface="+mn-ea"/>
                <a:cs typeface="+mn-cs"/>
              </a:defRPr>
            </a:lvl1pPr>
          </a:lstStyle>
          <a:p>
            <a:pPr lvl="0"/>
            <a:r>
              <a:rPr lang="en-US" dirty="0"/>
              <a:t>Edit master text styles</a:t>
            </a:r>
          </a:p>
        </p:txBody>
      </p:sp>
      <p:sp>
        <p:nvSpPr>
          <p:cNvPr id="28" name="Text Placeholder 22"/>
          <p:cNvSpPr>
            <a:spLocks noGrp="1"/>
          </p:cNvSpPr>
          <p:nvPr>
            <p:ph type="body" sz="quarter" idx="18" hasCustomPrompt="1"/>
          </p:nvPr>
        </p:nvSpPr>
        <p:spPr>
          <a:xfrm>
            <a:off x="4502853" y="2488091"/>
            <a:ext cx="3012480" cy="3297019"/>
          </a:xfrm>
        </p:spPr>
        <p:txBody>
          <a:bodyPr>
            <a:noAutofit/>
          </a:bodyPr>
          <a:lstStyle>
            <a:lvl1pPr marL="0" indent="0">
              <a:lnSpc>
                <a:spcPct val="100000"/>
              </a:lnSpc>
              <a:buNone/>
              <a:defRPr lang="en-US" sz="1600" kern="1200" dirty="0" smtClean="0">
                <a:solidFill>
                  <a:srgbClr val="4B4C4D"/>
                </a:solidFill>
                <a:latin typeface="+mj-lt"/>
                <a:ea typeface="+mn-ea"/>
                <a:cs typeface="+mn-cs"/>
              </a:defRPr>
            </a:lvl1pPr>
          </a:lstStyle>
          <a:p>
            <a:pPr lvl="0"/>
            <a:r>
              <a:rPr lang="en-US" dirty="0"/>
              <a:t>Edit master text styles</a:t>
            </a:r>
          </a:p>
        </p:txBody>
      </p:sp>
      <p:sp>
        <p:nvSpPr>
          <p:cNvPr id="23" name="Text Placeholder 22"/>
          <p:cNvSpPr>
            <a:spLocks noGrp="1"/>
          </p:cNvSpPr>
          <p:nvPr>
            <p:ph type="body" sz="quarter" idx="14" hasCustomPrompt="1"/>
          </p:nvPr>
        </p:nvSpPr>
        <p:spPr>
          <a:xfrm>
            <a:off x="642938" y="1212779"/>
            <a:ext cx="3859915" cy="1003935"/>
          </a:xfrm>
        </p:spPr>
        <p:txBody>
          <a:bodyPr>
            <a:noAutofit/>
          </a:bodyPr>
          <a:lstStyle>
            <a:lvl1pPr marL="0" indent="0">
              <a:buNone/>
              <a:defRPr lang="en-US" sz="3600" b="1" kern="1200" dirty="0" smtClean="0">
                <a:solidFill>
                  <a:schemeClr val="tx1">
                    <a:lumMod val="75000"/>
                    <a:lumOff val="25000"/>
                  </a:schemeClr>
                </a:solidFill>
                <a:latin typeface="+mn-lt"/>
                <a:ea typeface="+mn-ea"/>
                <a:cs typeface="+mn-cs"/>
              </a:defRPr>
            </a:lvl1pPr>
          </a:lstStyle>
          <a:p>
            <a:pPr lvl="0"/>
            <a:r>
              <a:rPr lang="en-US" dirty="0"/>
              <a:t>EDIT MASTER TEXT STYLES</a:t>
            </a:r>
          </a:p>
        </p:txBody>
      </p:sp>
      <p:sp>
        <p:nvSpPr>
          <p:cNvPr id="21" name="Picture Placeholder 20"/>
          <p:cNvSpPr>
            <a:spLocks noGrp="1"/>
          </p:cNvSpPr>
          <p:nvPr>
            <p:ph type="pic" sz="quarter" idx="13" hasCustomPrompt="1"/>
          </p:nvPr>
        </p:nvSpPr>
        <p:spPr>
          <a:xfrm>
            <a:off x="642938" y="493713"/>
            <a:ext cx="1420324" cy="447688"/>
          </a:xfrm>
        </p:spPr>
        <p:txBody>
          <a:bodyPr anchor="ctr">
            <a:noAutofit/>
          </a:bodyPr>
          <a:lstStyle>
            <a:lvl1pPr marL="0" indent="0" algn="ctr">
              <a:buNone/>
              <a:defRPr sz="1050"/>
            </a:lvl1pPr>
          </a:lstStyle>
          <a:p>
            <a:r>
              <a:rPr lang="en-US" dirty="0"/>
              <a:t>Add logo here</a:t>
            </a:r>
          </a:p>
        </p:txBody>
      </p:sp>
      <p:sp>
        <p:nvSpPr>
          <p:cNvPr id="6" name="Slide Number Placeholder 5"/>
          <p:cNvSpPr>
            <a:spLocks noGrp="1"/>
          </p:cNvSpPr>
          <p:nvPr>
            <p:ph type="sldNum" sz="quarter" idx="12"/>
          </p:nvPr>
        </p:nvSpPr>
        <p:spPr>
          <a:xfrm>
            <a:off x="4410413" y="6356350"/>
            <a:ext cx="3197360" cy="365125"/>
          </a:xfrm>
        </p:spPr>
        <p:txBody>
          <a:bodyPr/>
          <a:lstStyle>
            <a:lvl1pPr algn="ctr">
              <a:defRPr lang="en-US" sz="1050" kern="1200" dirty="0" smtClean="0">
                <a:solidFill>
                  <a:srgbClr val="4B4C4D"/>
                </a:solidFill>
                <a:latin typeface="+mj-lt"/>
                <a:ea typeface="+mn-ea"/>
                <a:cs typeface="+mn-cs"/>
              </a:defRPr>
            </a:lvl1pPr>
          </a:lstStyle>
          <a:p>
            <a:r>
              <a:rPr lang="en-US" dirty="0"/>
              <a:t>Jan 27th 2020   |   programadvisors.com |  page  </a:t>
            </a:r>
            <a:fld id="{F5D5AC3C-B21A-4D59-8FF6-90621A4C8863}" type="slidenum">
              <a:rPr lang="en-US" smtClean="0"/>
              <a:pPr/>
              <a:t>‹#›</a:t>
            </a:fld>
            <a:endParaRPr lang="en-US" dirty="0"/>
          </a:p>
        </p:txBody>
      </p:sp>
      <p:sp>
        <p:nvSpPr>
          <p:cNvPr id="15" name="Rectangle 14"/>
          <p:cNvSpPr/>
          <p:nvPr userDrawn="1"/>
        </p:nvSpPr>
        <p:spPr>
          <a:xfrm>
            <a:off x="9129714" y="6423638"/>
            <a:ext cx="2508372" cy="261610"/>
          </a:xfrm>
          <a:prstGeom prst="rect">
            <a:avLst/>
          </a:prstGeom>
        </p:spPr>
        <p:txBody>
          <a:bodyPr wrap="square" lIns="0">
            <a:spAutoFit/>
          </a:bodyPr>
          <a:lstStyle/>
          <a:p>
            <a:pPr algn="r">
              <a:lnSpc>
                <a:spcPct val="110000"/>
              </a:lnSpc>
            </a:pPr>
            <a:r>
              <a:rPr lang="en-US" sz="1000" b="1" dirty="0">
                <a:solidFill>
                  <a:srgbClr val="B3A045"/>
                </a:solidFill>
                <a:ea typeface="Roboto" panose="02000000000000000000" pitchFamily="2" charset="0"/>
                <a:cs typeface="Arial" panose="020B0604020202020204" pitchFamily="34" charset="0"/>
              </a:rPr>
              <a:t>Principled Guidance Meaningful Results</a:t>
            </a:r>
            <a:endParaRPr lang="en-US" sz="1000" b="1" dirty="0">
              <a:solidFill>
                <a:srgbClr val="B3A045"/>
              </a:solidFill>
            </a:endParaRPr>
          </a:p>
        </p:txBody>
      </p:sp>
      <p:pic>
        <p:nvPicPr>
          <p:cNvPr id="16" name="Picture 1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452513" y="5886450"/>
            <a:ext cx="2091787" cy="546717"/>
          </a:xfrm>
          <a:prstGeom prst="rect">
            <a:avLst/>
          </a:prstGeom>
        </p:spPr>
      </p:pic>
      <p:sp>
        <p:nvSpPr>
          <p:cNvPr id="26" name="Text Placeholder 22"/>
          <p:cNvSpPr>
            <a:spLocks noGrp="1"/>
          </p:cNvSpPr>
          <p:nvPr>
            <p:ph type="body" sz="quarter" idx="16" hasCustomPrompt="1"/>
          </p:nvPr>
        </p:nvSpPr>
        <p:spPr>
          <a:xfrm>
            <a:off x="642937" y="2484281"/>
            <a:ext cx="3012480" cy="3297019"/>
          </a:xfrm>
        </p:spPr>
        <p:txBody>
          <a:bodyPr>
            <a:noAutofit/>
          </a:bodyPr>
          <a:lstStyle>
            <a:lvl1pPr marL="0" indent="0">
              <a:lnSpc>
                <a:spcPct val="100000"/>
              </a:lnSpc>
              <a:buNone/>
              <a:defRPr lang="en-US" sz="1600" kern="1200" dirty="0" smtClean="0">
                <a:solidFill>
                  <a:srgbClr val="4B4C4D"/>
                </a:solidFill>
                <a:latin typeface="+mj-lt"/>
                <a:ea typeface="+mn-ea"/>
                <a:cs typeface="+mn-cs"/>
              </a:defRPr>
            </a:lvl1pPr>
          </a:lstStyle>
          <a:p>
            <a:pPr lvl="0"/>
            <a:r>
              <a:rPr lang="en-US" dirty="0"/>
              <a:t>Edit master text styles</a:t>
            </a:r>
          </a:p>
        </p:txBody>
      </p:sp>
      <p:sp>
        <p:nvSpPr>
          <p:cNvPr id="31" name="Text Placeholder 22"/>
          <p:cNvSpPr>
            <a:spLocks noGrp="1"/>
          </p:cNvSpPr>
          <p:nvPr>
            <p:ph type="body" sz="quarter" idx="21" hasCustomPrompt="1"/>
          </p:nvPr>
        </p:nvSpPr>
        <p:spPr>
          <a:xfrm>
            <a:off x="642937" y="6433167"/>
            <a:ext cx="3012480" cy="280988"/>
          </a:xfrm>
        </p:spPr>
        <p:txBody>
          <a:bodyPr>
            <a:noAutofit/>
          </a:bodyPr>
          <a:lstStyle>
            <a:lvl1pPr marL="0" indent="0">
              <a:buNone/>
              <a:defRPr lang="en-US" sz="1050" kern="1200" dirty="0" smtClean="0">
                <a:solidFill>
                  <a:srgbClr val="4B4C4D"/>
                </a:solidFill>
                <a:latin typeface="+mj-lt"/>
                <a:ea typeface="+mn-ea"/>
                <a:cs typeface="+mn-cs"/>
              </a:defRPr>
            </a:lvl1pPr>
          </a:lstStyle>
          <a:p>
            <a:pPr lvl="0"/>
            <a:r>
              <a:rPr lang="en-US" dirty="0"/>
              <a:t>Edit master text styles</a:t>
            </a:r>
          </a:p>
        </p:txBody>
      </p:sp>
    </p:spTree>
    <p:extLst>
      <p:ext uri="{BB962C8B-B14F-4D97-AF65-F5344CB8AC3E}">
        <p14:creationId xmlns:p14="http://schemas.microsoft.com/office/powerpoint/2010/main" val="41002351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mparison slide">
    <p:spTree>
      <p:nvGrpSpPr>
        <p:cNvPr id="1" name=""/>
        <p:cNvGrpSpPr/>
        <p:nvPr/>
      </p:nvGrpSpPr>
      <p:grpSpPr>
        <a:xfrm>
          <a:off x="0" y="0"/>
          <a:ext cx="0" cy="0"/>
          <a:chOff x="0" y="0"/>
          <a:chExt cx="0" cy="0"/>
        </a:xfrm>
      </p:grpSpPr>
      <p:sp>
        <p:nvSpPr>
          <p:cNvPr id="30" name="Text Placeholder 22"/>
          <p:cNvSpPr>
            <a:spLocks noGrp="1"/>
          </p:cNvSpPr>
          <p:nvPr>
            <p:ph type="body" sz="quarter" idx="20" hasCustomPrompt="1"/>
          </p:nvPr>
        </p:nvSpPr>
        <p:spPr>
          <a:xfrm>
            <a:off x="8385069" y="3018971"/>
            <a:ext cx="3012480" cy="2146998"/>
          </a:xfrm>
          <a:solidFill>
            <a:schemeClr val="bg1">
              <a:lumMod val="95000"/>
            </a:schemeClr>
          </a:solidFill>
          <a:ln w="19050">
            <a:solidFill>
              <a:schemeClr val="bg1"/>
            </a:solidFill>
          </a:ln>
        </p:spPr>
        <p:txBody>
          <a:bodyPr lIns="91440" tIns="91440">
            <a:noAutofit/>
          </a:bodyPr>
          <a:lstStyle>
            <a:lvl1pPr marL="285750" indent="-285750">
              <a:lnSpc>
                <a:spcPct val="100000"/>
              </a:lnSpc>
              <a:spcBef>
                <a:spcPts val="200"/>
              </a:spcBef>
              <a:spcAft>
                <a:spcPts val="200"/>
              </a:spcAft>
              <a:buClr>
                <a:schemeClr val="accent2"/>
              </a:buClr>
              <a:buFont typeface="Wingdings" panose="05000000000000000000" pitchFamily="2" charset="2"/>
              <a:buChar char="ü"/>
              <a:defRPr lang="en-US" sz="1600" kern="1200" dirty="0" smtClean="0">
                <a:solidFill>
                  <a:srgbClr val="4B4C4D"/>
                </a:solidFill>
                <a:latin typeface="+mj-lt"/>
                <a:ea typeface="+mn-ea"/>
                <a:cs typeface="+mn-cs"/>
              </a:defRPr>
            </a:lvl1pPr>
          </a:lstStyle>
          <a:p>
            <a:pPr lvl="0"/>
            <a:r>
              <a:rPr lang="en-US" dirty="0"/>
              <a:t>Edit master text styles</a:t>
            </a:r>
          </a:p>
        </p:txBody>
      </p:sp>
      <p:sp>
        <p:nvSpPr>
          <p:cNvPr id="28" name="Text Placeholder 22"/>
          <p:cNvSpPr>
            <a:spLocks noGrp="1"/>
          </p:cNvSpPr>
          <p:nvPr>
            <p:ph type="body" sz="quarter" idx="18" hasCustomPrompt="1"/>
          </p:nvPr>
        </p:nvSpPr>
        <p:spPr>
          <a:xfrm>
            <a:off x="4502853" y="3023010"/>
            <a:ext cx="3012480" cy="2142628"/>
          </a:xfrm>
          <a:solidFill>
            <a:schemeClr val="bg1">
              <a:lumMod val="95000"/>
            </a:schemeClr>
          </a:solidFill>
          <a:ln w="19050">
            <a:solidFill>
              <a:schemeClr val="bg1"/>
            </a:solidFill>
          </a:ln>
        </p:spPr>
        <p:txBody>
          <a:bodyPr lIns="91440" tIns="91440">
            <a:noAutofit/>
          </a:bodyPr>
          <a:lstStyle>
            <a:lvl1pPr marL="285750" indent="-285750">
              <a:lnSpc>
                <a:spcPct val="100000"/>
              </a:lnSpc>
              <a:spcBef>
                <a:spcPts val="200"/>
              </a:spcBef>
              <a:spcAft>
                <a:spcPts val="200"/>
              </a:spcAft>
              <a:buClr>
                <a:schemeClr val="accent2"/>
              </a:buClr>
              <a:buFont typeface="Wingdings" panose="05000000000000000000" pitchFamily="2" charset="2"/>
              <a:buChar char="ü"/>
              <a:defRPr lang="en-US" sz="1600" kern="1200" dirty="0" smtClean="0">
                <a:solidFill>
                  <a:srgbClr val="4B4C4D"/>
                </a:solidFill>
                <a:latin typeface="+mj-lt"/>
                <a:ea typeface="+mn-ea"/>
                <a:cs typeface="+mn-cs"/>
              </a:defRPr>
            </a:lvl1pPr>
          </a:lstStyle>
          <a:p>
            <a:pPr lvl="0"/>
            <a:r>
              <a:rPr lang="en-US" dirty="0"/>
              <a:t>Edit master text styles</a:t>
            </a:r>
          </a:p>
        </p:txBody>
      </p:sp>
      <p:sp>
        <p:nvSpPr>
          <p:cNvPr id="23" name="Text Placeholder 22"/>
          <p:cNvSpPr>
            <a:spLocks noGrp="1"/>
          </p:cNvSpPr>
          <p:nvPr>
            <p:ph type="body" sz="quarter" idx="14" hasCustomPrompt="1"/>
          </p:nvPr>
        </p:nvSpPr>
        <p:spPr>
          <a:xfrm>
            <a:off x="642938" y="1212779"/>
            <a:ext cx="3859915" cy="1003935"/>
          </a:xfrm>
        </p:spPr>
        <p:txBody>
          <a:bodyPr>
            <a:noAutofit/>
          </a:bodyPr>
          <a:lstStyle>
            <a:lvl1pPr marL="0" indent="0">
              <a:buNone/>
              <a:defRPr lang="en-US" sz="3600" b="1" kern="1200" dirty="0" smtClean="0">
                <a:solidFill>
                  <a:schemeClr val="tx1">
                    <a:lumMod val="75000"/>
                    <a:lumOff val="25000"/>
                  </a:schemeClr>
                </a:solidFill>
                <a:latin typeface="+mn-lt"/>
                <a:ea typeface="+mn-ea"/>
                <a:cs typeface="+mn-cs"/>
              </a:defRPr>
            </a:lvl1pPr>
          </a:lstStyle>
          <a:p>
            <a:pPr lvl="0"/>
            <a:r>
              <a:rPr lang="en-US" dirty="0"/>
              <a:t>EDIT MASTER TEXT STYLES</a:t>
            </a:r>
          </a:p>
        </p:txBody>
      </p:sp>
      <p:sp>
        <p:nvSpPr>
          <p:cNvPr id="21" name="Picture Placeholder 20"/>
          <p:cNvSpPr>
            <a:spLocks noGrp="1"/>
          </p:cNvSpPr>
          <p:nvPr>
            <p:ph type="pic" sz="quarter" idx="13" hasCustomPrompt="1"/>
          </p:nvPr>
        </p:nvSpPr>
        <p:spPr>
          <a:xfrm>
            <a:off x="642938" y="493713"/>
            <a:ext cx="1420324" cy="447688"/>
          </a:xfrm>
        </p:spPr>
        <p:txBody>
          <a:bodyPr anchor="ctr">
            <a:noAutofit/>
          </a:bodyPr>
          <a:lstStyle>
            <a:lvl1pPr marL="0" indent="0" algn="ctr">
              <a:buNone/>
              <a:defRPr sz="1050"/>
            </a:lvl1pPr>
          </a:lstStyle>
          <a:p>
            <a:r>
              <a:rPr lang="en-US" dirty="0"/>
              <a:t>Add logo here</a:t>
            </a:r>
          </a:p>
        </p:txBody>
      </p:sp>
      <p:sp>
        <p:nvSpPr>
          <p:cNvPr id="6" name="Slide Number Placeholder 5"/>
          <p:cNvSpPr>
            <a:spLocks noGrp="1"/>
          </p:cNvSpPr>
          <p:nvPr>
            <p:ph type="sldNum" sz="quarter" idx="12"/>
          </p:nvPr>
        </p:nvSpPr>
        <p:spPr>
          <a:xfrm>
            <a:off x="4410413" y="6356350"/>
            <a:ext cx="3197360" cy="365125"/>
          </a:xfrm>
        </p:spPr>
        <p:txBody>
          <a:bodyPr/>
          <a:lstStyle>
            <a:lvl1pPr algn="ctr">
              <a:defRPr lang="en-US" sz="1050" kern="1200" dirty="0" smtClean="0">
                <a:solidFill>
                  <a:srgbClr val="4B4C4D"/>
                </a:solidFill>
                <a:latin typeface="+mj-lt"/>
                <a:ea typeface="+mn-ea"/>
                <a:cs typeface="+mn-cs"/>
              </a:defRPr>
            </a:lvl1pPr>
          </a:lstStyle>
          <a:p>
            <a:r>
              <a:rPr lang="en-US" dirty="0"/>
              <a:t>Jan 27th 2020   |   programadvisors.com |  page  </a:t>
            </a:r>
            <a:fld id="{F5D5AC3C-B21A-4D59-8FF6-90621A4C8863}" type="slidenum">
              <a:rPr lang="en-US" smtClean="0"/>
              <a:pPr/>
              <a:t>‹#›</a:t>
            </a:fld>
            <a:endParaRPr lang="en-US" dirty="0"/>
          </a:p>
        </p:txBody>
      </p:sp>
      <p:sp>
        <p:nvSpPr>
          <p:cNvPr id="15" name="Rectangle 14"/>
          <p:cNvSpPr/>
          <p:nvPr userDrawn="1"/>
        </p:nvSpPr>
        <p:spPr>
          <a:xfrm>
            <a:off x="9129714" y="6423638"/>
            <a:ext cx="2508372" cy="261610"/>
          </a:xfrm>
          <a:prstGeom prst="rect">
            <a:avLst/>
          </a:prstGeom>
        </p:spPr>
        <p:txBody>
          <a:bodyPr wrap="square" lIns="0">
            <a:spAutoFit/>
          </a:bodyPr>
          <a:lstStyle/>
          <a:p>
            <a:pPr algn="r">
              <a:lnSpc>
                <a:spcPct val="110000"/>
              </a:lnSpc>
            </a:pPr>
            <a:r>
              <a:rPr lang="en-US" sz="1000" b="1" dirty="0">
                <a:solidFill>
                  <a:srgbClr val="B3A045"/>
                </a:solidFill>
                <a:ea typeface="Roboto" panose="02000000000000000000" pitchFamily="2" charset="0"/>
                <a:cs typeface="Arial" panose="020B0604020202020204" pitchFamily="34" charset="0"/>
              </a:rPr>
              <a:t>Principled Guidance Meaningful Results</a:t>
            </a:r>
            <a:endParaRPr lang="en-US" sz="1000" b="1" dirty="0">
              <a:solidFill>
                <a:srgbClr val="B3A045"/>
              </a:solidFill>
            </a:endParaRPr>
          </a:p>
        </p:txBody>
      </p:sp>
      <p:pic>
        <p:nvPicPr>
          <p:cNvPr id="16" name="Picture 1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452513" y="5886450"/>
            <a:ext cx="2091787" cy="546717"/>
          </a:xfrm>
          <a:prstGeom prst="rect">
            <a:avLst/>
          </a:prstGeom>
        </p:spPr>
      </p:pic>
      <p:sp>
        <p:nvSpPr>
          <p:cNvPr id="26" name="Text Placeholder 22"/>
          <p:cNvSpPr>
            <a:spLocks noGrp="1"/>
          </p:cNvSpPr>
          <p:nvPr>
            <p:ph type="body" sz="quarter" idx="16" hasCustomPrompt="1"/>
          </p:nvPr>
        </p:nvSpPr>
        <p:spPr>
          <a:xfrm>
            <a:off x="642937" y="3018970"/>
            <a:ext cx="3012480" cy="2146999"/>
          </a:xfrm>
          <a:solidFill>
            <a:schemeClr val="bg1">
              <a:lumMod val="95000"/>
            </a:schemeClr>
          </a:solidFill>
          <a:ln w="19050">
            <a:solidFill>
              <a:schemeClr val="bg1"/>
            </a:solidFill>
          </a:ln>
        </p:spPr>
        <p:txBody>
          <a:bodyPr lIns="91440" tIns="91440">
            <a:noAutofit/>
          </a:bodyPr>
          <a:lstStyle>
            <a:lvl1pPr marL="285750" indent="-285750">
              <a:lnSpc>
                <a:spcPct val="100000"/>
              </a:lnSpc>
              <a:spcBef>
                <a:spcPts val="200"/>
              </a:spcBef>
              <a:spcAft>
                <a:spcPts val="200"/>
              </a:spcAft>
              <a:buClr>
                <a:schemeClr val="accent2"/>
              </a:buClr>
              <a:buFont typeface="Wingdings" panose="05000000000000000000" pitchFamily="2" charset="2"/>
              <a:buChar char="ü"/>
              <a:defRPr lang="en-US" sz="1600" kern="1200" dirty="0" smtClean="0">
                <a:solidFill>
                  <a:srgbClr val="4B4C4D"/>
                </a:solidFill>
                <a:latin typeface="+mj-lt"/>
                <a:ea typeface="+mn-ea"/>
                <a:cs typeface="+mn-cs"/>
              </a:defRPr>
            </a:lvl1pPr>
          </a:lstStyle>
          <a:p>
            <a:pPr lvl="0"/>
            <a:r>
              <a:rPr lang="en-US" dirty="0"/>
              <a:t>Edit master text styles</a:t>
            </a:r>
          </a:p>
        </p:txBody>
      </p:sp>
      <p:sp>
        <p:nvSpPr>
          <p:cNvPr id="31" name="Text Placeholder 22"/>
          <p:cNvSpPr>
            <a:spLocks noGrp="1"/>
          </p:cNvSpPr>
          <p:nvPr>
            <p:ph type="body" sz="quarter" idx="21" hasCustomPrompt="1"/>
          </p:nvPr>
        </p:nvSpPr>
        <p:spPr>
          <a:xfrm>
            <a:off x="642937" y="6433167"/>
            <a:ext cx="3012480" cy="280988"/>
          </a:xfrm>
        </p:spPr>
        <p:txBody>
          <a:bodyPr>
            <a:noAutofit/>
          </a:bodyPr>
          <a:lstStyle>
            <a:lvl1pPr marL="0" indent="0">
              <a:buNone/>
              <a:defRPr lang="en-US" sz="1050" kern="1200" dirty="0" smtClean="0">
                <a:solidFill>
                  <a:srgbClr val="4B4C4D"/>
                </a:solidFill>
                <a:latin typeface="+mj-lt"/>
                <a:ea typeface="+mn-ea"/>
                <a:cs typeface="+mn-cs"/>
              </a:defRPr>
            </a:lvl1pPr>
          </a:lstStyle>
          <a:p>
            <a:pPr lvl="0"/>
            <a:r>
              <a:rPr lang="en-US" dirty="0"/>
              <a:t>Edit master text styles</a:t>
            </a:r>
          </a:p>
        </p:txBody>
      </p:sp>
      <p:sp>
        <p:nvSpPr>
          <p:cNvPr id="12" name="Text Placeholder 22"/>
          <p:cNvSpPr>
            <a:spLocks noGrp="1"/>
          </p:cNvSpPr>
          <p:nvPr>
            <p:ph type="body" sz="quarter" idx="22" hasCustomPrompt="1"/>
          </p:nvPr>
        </p:nvSpPr>
        <p:spPr>
          <a:xfrm>
            <a:off x="8385069" y="2547816"/>
            <a:ext cx="3012480" cy="471156"/>
          </a:xfrm>
          <a:solidFill>
            <a:srgbClr val="212D64"/>
          </a:solidFill>
          <a:ln w="19050">
            <a:solidFill>
              <a:schemeClr val="bg1"/>
            </a:solidFill>
          </a:ln>
        </p:spPr>
        <p:txBody>
          <a:bodyPr lIns="365760" anchor="ctr">
            <a:no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lang="en-US" sz="1600" b="1" kern="1200" spc="300">
                <a:solidFill>
                  <a:schemeClr val="bg1"/>
                </a:solidFill>
                <a:latin typeface="+mn-lt"/>
                <a:ea typeface="+mn-ea"/>
                <a:cs typeface="+mn-cs"/>
              </a:defRPr>
            </a:lvl1pPr>
          </a:lstStyle>
          <a:p>
            <a:pPr lvl="0"/>
            <a:r>
              <a:rPr lang="en-US" dirty="0"/>
              <a:t>ADD TITLE HERE</a:t>
            </a:r>
          </a:p>
        </p:txBody>
      </p:sp>
      <p:sp>
        <p:nvSpPr>
          <p:cNvPr id="13" name="Text Placeholder 22"/>
          <p:cNvSpPr>
            <a:spLocks noGrp="1"/>
          </p:cNvSpPr>
          <p:nvPr>
            <p:ph type="body" sz="quarter" idx="23" hasCustomPrompt="1"/>
          </p:nvPr>
        </p:nvSpPr>
        <p:spPr>
          <a:xfrm>
            <a:off x="4502853" y="2551626"/>
            <a:ext cx="3012480" cy="471156"/>
          </a:xfrm>
          <a:solidFill>
            <a:schemeClr val="accent1"/>
          </a:solidFill>
          <a:ln w="19050">
            <a:solidFill>
              <a:schemeClr val="bg1"/>
            </a:solidFill>
          </a:ln>
        </p:spPr>
        <p:txBody>
          <a:bodyPr lIns="365760" anchor="ctr">
            <a:noAutofit/>
          </a:bodyPr>
          <a:lstStyle>
            <a:lvl1pPr marL="0" indent="0">
              <a:lnSpc>
                <a:spcPct val="100000"/>
              </a:lnSpc>
              <a:buNone/>
              <a:defRPr lang="en-US" sz="1600" b="1" kern="1200" spc="300" dirty="0" smtClean="0">
                <a:solidFill>
                  <a:schemeClr val="bg1"/>
                </a:solidFill>
                <a:latin typeface="+mn-lt"/>
                <a:ea typeface="+mn-ea"/>
                <a:cs typeface="+mn-cs"/>
              </a:defRPr>
            </a:lvl1pPr>
          </a:lstStyle>
          <a:p>
            <a:pPr lvl="0"/>
            <a:r>
              <a:rPr lang="en-US" dirty="0"/>
              <a:t>ADD TITLE HERE</a:t>
            </a:r>
          </a:p>
        </p:txBody>
      </p:sp>
      <p:sp>
        <p:nvSpPr>
          <p:cNvPr id="14" name="Text Placeholder 22"/>
          <p:cNvSpPr>
            <a:spLocks noGrp="1"/>
          </p:cNvSpPr>
          <p:nvPr>
            <p:ph type="body" sz="quarter" idx="24" hasCustomPrompt="1"/>
          </p:nvPr>
        </p:nvSpPr>
        <p:spPr>
          <a:xfrm>
            <a:off x="642937" y="2547816"/>
            <a:ext cx="3012480" cy="471156"/>
          </a:xfrm>
          <a:solidFill>
            <a:schemeClr val="bg1">
              <a:lumMod val="95000"/>
            </a:schemeClr>
          </a:solidFill>
          <a:ln w="19050">
            <a:solidFill>
              <a:schemeClr val="bg1"/>
            </a:solidFill>
          </a:ln>
        </p:spPr>
        <p:txBody>
          <a:bodyPr lIns="365760" anchor="ctr">
            <a:noAutofit/>
          </a:bodyPr>
          <a:lstStyle>
            <a:lvl1pPr marL="0" indent="0">
              <a:lnSpc>
                <a:spcPct val="100000"/>
              </a:lnSpc>
              <a:buNone/>
              <a:defRPr lang="en-US" sz="1600" b="1" kern="1200" spc="300" dirty="0" smtClean="0">
                <a:solidFill>
                  <a:schemeClr val="accent3"/>
                </a:solidFill>
                <a:latin typeface="+mn-lt"/>
                <a:ea typeface="+mn-ea"/>
                <a:cs typeface="+mn-cs"/>
              </a:defRPr>
            </a:lvl1pPr>
          </a:lstStyle>
          <a:p>
            <a:pPr lvl="0"/>
            <a:r>
              <a:rPr lang="en-US" dirty="0"/>
              <a:t>ADD TITLE HERE</a:t>
            </a:r>
          </a:p>
        </p:txBody>
      </p:sp>
      <p:sp>
        <p:nvSpPr>
          <p:cNvPr id="17" name="Text Placeholder 22"/>
          <p:cNvSpPr>
            <a:spLocks noGrp="1"/>
          </p:cNvSpPr>
          <p:nvPr>
            <p:ph type="body" sz="quarter" idx="25" hasCustomPrompt="1"/>
          </p:nvPr>
        </p:nvSpPr>
        <p:spPr>
          <a:xfrm>
            <a:off x="8385069" y="5158065"/>
            <a:ext cx="3012480" cy="476304"/>
          </a:xfrm>
          <a:solidFill>
            <a:schemeClr val="bg1">
              <a:lumMod val="95000"/>
            </a:schemeClr>
          </a:solidFill>
          <a:ln w="19050">
            <a:solidFill>
              <a:schemeClr val="bg1"/>
            </a:solidFill>
          </a:ln>
        </p:spPr>
        <p:txBody>
          <a:bodyPr lIns="365760" anchor="ctr">
            <a:no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lang="en-US" sz="2000" b="1" kern="1200" spc="0">
                <a:solidFill>
                  <a:schemeClr val="accent3"/>
                </a:solidFill>
                <a:latin typeface="+mn-lt"/>
                <a:ea typeface="+mn-ea"/>
                <a:cs typeface="+mn-cs"/>
              </a:defRPr>
            </a:lvl1pPr>
          </a:lstStyle>
          <a:p>
            <a:pPr lvl="0"/>
            <a:r>
              <a:rPr lang="en-US" dirty="0"/>
              <a:t>add text</a:t>
            </a:r>
          </a:p>
        </p:txBody>
      </p:sp>
      <p:sp>
        <p:nvSpPr>
          <p:cNvPr id="18" name="Text Placeholder 22"/>
          <p:cNvSpPr>
            <a:spLocks noGrp="1"/>
          </p:cNvSpPr>
          <p:nvPr>
            <p:ph type="body" sz="quarter" idx="26" hasCustomPrompt="1"/>
          </p:nvPr>
        </p:nvSpPr>
        <p:spPr>
          <a:xfrm>
            <a:off x="4502853" y="5158064"/>
            <a:ext cx="3012480" cy="481307"/>
          </a:xfrm>
          <a:solidFill>
            <a:schemeClr val="bg1">
              <a:lumMod val="95000"/>
            </a:schemeClr>
          </a:solidFill>
          <a:ln w="19050">
            <a:solidFill>
              <a:schemeClr val="bg1"/>
            </a:solidFill>
          </a:ln>
        </p:spPr>
        <p:txBody>
          <a:bodyPr lIns="365760" anchor="ctr">
            <a:noAutofit/>
          </a:bodyPr>
          <a:lstStyle>
            <a:lvl1pPr marL="0" indent="0">
              <a:lnSpc>
                <a:spcPct val="100000"/>
              </a:lnSpc>
              <a:buNone/>
              <a:defRPr lang="en-US" sz="2000" b="1" kern="1200" spc="0" dirty="0" smtClean="0">
                <a:solidFill>
                  <a:schemeClr val="accent3"/>
                </a:solidFill>
                <a:latin typeface="+mn-lt"/>
                <a:ea typeface="+mn-ea"/>
                <a:cs typeface="+mn-cs"/>
              </a:defRPr>
            </a:lvl1pPr>
          </a:lstStyle>
          <a:p>
            <a:pPr lvl="0"/>
            <a:r>
              <a:rPr lang="en-US" dirty="0"/>
              <a:t>add text</a:t>
            </a:r>
          </a:p>
        </p:txBody>
      </p:sp>
      <p:sp>
        <p:nvSpPr>
          <p:cNvPr id="19" name="Text Placeholder 22"/>
          <p:cNvSpPr>
            <a:spLocks noGrp="1"/>
          </p:cNvSpPr>
          <p:nvPr>
            <p:ph type="body" sz="quarter" idx="27" hasCustomPrompt="1"/>
          </p:nvPr>
        </p:nvSpPr>
        <p:spPr>
          <a:xfrm>
            <a:off x="642937" y="5158065"/>
            <a:ext cx="3012480" cy="476304"/>
          </a:xfrm>
          <a:solidFill>
            <a:schemeClr val="bg1">
              <a:lumMod val="95000"/>
            </a:schemeClr>
          </a:solidFill>
          <a:ln w="19050">
            <a:solidFill>
              <a:schemeClr val="bg1"/>
            </a:solidFill>
          </a:ln>
        </p:spPr>
        <p:txBody>
          <a:bodyPr lIns="365760" anchor="ctr">
            <a:noAutofit/>
          </a:bodyPr>
          <a:lstStyle>
            <a:lvl1pPr marL="0" indent="0">
              <a:lnSpc>
                <a:spcPct val="100000"/>
              </a:lnSpc>
              <a:buNone/>
              <a:defRPr lang="en-US" sz="2000" b="1" kern="1200" spc="0" dirty="0" smtClean="0">
                <a:solidFill>
                  <a:schemeClr val="accent3"/>
                </a:solidFill>
                <a:latin typeface="+mn-lt"/>
                <a:ea typeface="+mn-ea"/>
                <a:cs typeface="+mn-cs"/>
              </a:defRPr>
            </a:lvl1pPr>
          </a:lstStyle>
          <a:p>
            <a:pPr lvl="0"/>
            <a:r>
              <a:rPr lang="en-US" dirty="0"/>
              <a:t>add text</a:t>
            </a:r>
          </a:p>
        </p:txBody>
      </p:sp>
      <p:cxnSp>
        <p:nvCxnSpPr>
          <p:cNvPr id="3" name="Straight Connector 2"/>
          <p:cNvCxnSpPr/>
          <p:nvPr userDrawn="1"/>
        </p:nvCxnSpPr>
        <p:spPr>
          <a:xfrm>
            <a:off x="4070426" y="3018970"/>
            <a:ext cx="0" cy="1984537"/>
          </a:xfrm>
          <a:prstGeom prst="line">
            <a:avLst/>
          </a:prstGeom>
          <a:ln w="38100">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userDrawn="1"/>
        </p:nvCxnSpPr>
        <p:spPr>
          <a:xfrm>
            <a:off x="7952498" y="3018970"/>
            <a:ext cx="0" cy="1984537"/>
          </a:xfrm>
          <a:prstGeom prst="line">
            <a:avLst/>
          </a:prstGeom>
          <a:ln w="38100">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506602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slide">
    <p:spTree>
      <p:nvGrpSpPr>
        <p:cNvPr id="1" name=""/>
        <p:cNvGrpSpPr/>
        <p:nvPr/>
      </p:nvGrpSpPr>
      <p:grpSpPr>
        <a:xfrm>
          <a:off x="0" y="0"/>
          <a:ext cx="0" cy="0"/>
          <a:chOff x="0" y="0"/>
          <a:chExt cx="0" cy="0"/>
        </a:xfrm>
      </p:grpSpPr>
      <p:sp>
        <p:nvSpPr>
          <p:cNvPr id="7" name="Rectangle 6"/>
          <p:cNvSpPr/>
          <p:nvPr userDrawn="1"/>
        </p:nvSpPr>
        <p:spPr>
          <a:xfrm>
            <a:off x="7848600" y="0"/>
            <a:ext cx="434340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Content Placeholder 2"/>
          <p:cNvSpPr>
            <a:spLocks noGrp="1"/>
          </p:cNvSpPr>
          <p:nvPr>
            <p:ph sz="quarter" idx="25" hasCustomPrompt="1"/>
          </p:nvPr>
        </p:nvSpPr>
        <p:spPr>
          <a:xfrm>
            <a:off x="4898959" y="2744112"/>
            <a:ext cx="2332038" cy="2332038"/>
          </a:xfrm>
        </p:spPr>
        <p:txBody>
          <a:bodyPr anchor="ctr">
            <a:normAutofit/>
          </a:bodyPr>
          <a:lstStyle>
            <a:lvl1pPr marL="0" indent="0" algn="ctr">
              <a:buNone/>
              <a:defRPr sz="1600" baseline="0"/>
            </a:lvl1pPr>
          </a:lstStyle>
          <a:p>
            <a:pPr lvl="0"/>
            <a:r>
              <a:rPr lang="en-US" dirty="0"/>
              <a:t>Add object here</a:t>
            </a:r>
          </a:p>
        </p:txBody>
      </p:sp>
      <p:sp>
        <p:nvSpPr>
          <p:cNvPr id="42" name="Content Placeholder 2"/>
          <p:cNvSpPr>
            <a:spLocks noGrp="1"/>
          </p:cNvSpPr>
          <p:nvPr>
            <p:ph sz="quarter" idx="26" hasCustomPrompt="1"/>
          </p:nvPr>
        </p:nvSpPr>
        <p:spPr>
          <a:xfrm>
            <a:off x="8489964" y="2744112"/>
            <a:ext cx="2332038" cy="2332038"/>
          </a:xfrm>
        </p:spPr>
        <p:txBody>
          <a:bodyPr anchor="ctr">
            <a:normAutofit/>
          </a:bodyPr>
          <a:lstStyle>
            <a:lvl1pPr marL="0" indent="0" algn="ctr">
              <a:buNone/>
              <a:defRPr sz="1600" baseline="0"/>
            </a:lvl1pPr>
          </a:lstStyle>
          <a:p>
            <a:pPr lvl="0"/>
            <a:r>
              <a:rPr lang="en-US" dirty="0"/>
              <a:t>Add object here</a:t>
            </a:r>
          </a:p>
        </p:txBody>
      </p:sp>
      <p:sp>
        <p:nvSpPr>
          <p:cNvPr id="3" name="Content Placeholder 2"/>
          <p:cNvSpPr>
            <a:spLocks noGrp="1"/>
          </p:cNvSpPr>
          <p:nvPr>
            <p:ph sz="quarter" idx="24" hasCustomPrompt="1"/>
          </p:nvPr>
        </p:nvSpPr>
        <p:spPr>
          <a:xfrm>
            <a:off x="1352278" y="2735946"/>
            <a:ext cx="2332038" cy="2332038"/>
          </a:xfrm>
        </p:spPr>
        <p:txBody>
          <a:bodyPr anchor="ctr">
            <a:normAutofit/>
          </a:bodyPr>
          <a:lstStyle>
            <a:lvl1pPr marL="0" indent="0" algn="ctr">
              <a:buNone/>
              <a:defRPr sz="1600" baseline="0"/>
            </a:lvl1pPr>
          </a:lstStyle>
          <a:p>
            <a:pPr lvl="0"/>
            <a:r>
              <a:rPr lang="en-US" dirty="0"/>
              <a:t>Add object here</a:t>
            </a:r>
          </a:p>
        </p:txBody>
      </p:sp>
      <p:sp>
        <p:nvSpPr>
          <p:cNvPr id="28" name="Text Placeholder 22"/>
          <p:cNvSpPr>
            <a:spLocks noGrp="1"/>
          </p:cNvSpPr>
          <p:nvPr>
            <p:ph type="body" sz="quarter" idx="18" hasCustomPrompt="1"/>
          </p:nvPr>
        </p:nvSpPr>
        <p:spPr>
          <a:xfrm>
            <a:off x="6124574" y="1212779"/>
            <a:ext cx="5419726" cy="1261907"/>
          </a:xfrm>
        </p:spPr>
        <p:txBody>
          <a:bodyPr>
            <a:noAutofit/>
          </a:bodyPr>
          <a:lstStyle>
            <a:lvl1pPr marL="0" indent="0" algn="l">
              <a:lnSpc>
                <a:spcPct val="100000"/>
              </a:lnSpc>
              <a:buNone/>
              <a:defRPr lang="en-US" sz="1600" kern="1200" dirty="0" smtClean="0">
                <a:solidFill>
                  <a:srgbClr val="4B4C4D"/>
                </a:solidFill>
                <a:latin typeface="+mj-lt"/>
                <a:ea typeface="+mn-ea"/>
                <a:cs typeface="+mn-cs"/>
              </a:defRPr>
            </a:lvl1pPr>
          </a:lstStyle>
          <a:p>
            <a:pPr lvl="0"/>
            <a:r>
              <a:rPr lang="en-US" dirty="0"/>
              <a:t>Edit master text styles</a:t>
            </a:r>
          </a:p>
        </p:txBody>
      </p:sp>
      <p:sp>
        <p:nvSpPr>
          <p:cNvPr id="26" name="Text Placeholder 22"/>
          <p:cNvSpPr>
            <a:spLocks noGrp="1"/>
          </p:cNvSpPr>
          <p:nvPr>
            <p:ph type="body" sz="quarter" idx="16" hasCustomPrompt="1"/>
          </p:nvPr>
        </p:nvSpPr>
        <p:spPr>
          <a:xfrm>
            <a:off x="989229" y="5071870"/>
            <a:ext cx="3012480" cy="510784"/>
          </a:xfrm>
        </p:spPr>
        <p:txBody>
          <a:bodyPr rIns="0">
            <a:noAutofit/>
          </a:bodyPr>
          <a:lstStyle>
            <a:lvl1pPr marL="0" indent="0" algn="ctr">
              <a:lnSpc>
                <a:spcPct val="100000"/>
              </a:lnSpc>
              <a:buNone/>
              <a:defRPr lang="en-US" sz="1600" kern="1200" dirty="0" smtClean="0">
                <a:solidFill>
                  <a:srgbClr val="4B4C4D"/>
                </a:solidFill>
                <a:latin typeface="+mj-lt"/>
                <a:ea typeface="+mn-ea"/>
                <a:cs typeface="+mn-cs"/>
              </a:defRPr>
            </a:lvl1pPr>
          </a:lstStyle>
          <a:p>
            <a:pPr lvl="0"/>
            <a:r>
              <a:rPr lang="en-US" dirty="0"/>
              <a:t>Edit master text styles</a:t>
            </a:r>
          </a:p>
        </p:txBody>
      </p:sp>
      <p:sp>
        <p:nvSpPr>
          <p:cNvPr id="23" name="Text Placeholder 22"/>
          <p:cNvSpPr>
            <a:spLocks noGrp="1"/>
          </p:cNvSpPr>
          <p:nvPr>
            <p:ph type="body" sz="quarter" idx="14" hasCustomPrompt="1"/>
          </p:nvPr>
        </p:nvSpPr>
        <p:spPr>
          <a:xfrm>
            <a:off x="642938" y="1212779"/>
            <a:ext cx="3859915" cy="1003935"/>
          </a:xfrm>
        </p:spPr>
        <p:txBody>
          <a:bodyPr>
            <a:noAutofit/>
          </a:bodyPr>
          <a:lstStyle>
            <a:lvl1pPr marL="0" indent="0">
              <a:buNone/>
              <a:defRPr lang="en-US" sz="3600" b="1" kern="1200" dirty="0" smtClean="0">
                <a:solidFill>
                  <a:schemeClr val="tx1">
                    <a:lumMod val="75000"/>
                    <a:lumOff val="25000"/>
                  </a:schemeClr>
                </a:solidFill>
                <a:latin typeface="+mn-lt"/>
                <a:ea typeface="+mn-ea"/>
                <a:cs typeface="+mn-cs"/>
              </a:defRPr>
            </a:lvl1pPr>
          </a:lstStyle>
          <a:p>
            <a:pPr lvl="0"/>
            <a:r>
              <a:rPr lang="en-US" dirty="0"/>
              <a:t>EDIT MASTER TEXT STYLES</a:t>
            </a:r>
          </a:p>
        </p:txBody>
      </p:sp>
      <p:sp>
        <p:nvSpPr>
          <p:cNvPr id="21" name="Picture Placeholder 20"/>
          <p:cNvSpPr>
            <a:spLocks noGrp="1"/>
          </p:cNvSpPr>
          <p:nvPr>
            <p:ph type="pic" sz="quarter" idx="13" hasCustomPrompt="1"/>
          </p:nvPr>
        </p:nvSpPr>
        <p:spPr>
          <a:xfrm>
            <a:off x="642938" y="493713"/>
            <a:ext cx="1420324" cy="447688"/>
          </a:xfrm>
        </p:spPr>
        <p:txBody>
          <a:bodyPr anchor="ctr">
            <a:noAutofit/>
          </a:bodyPr>
          <a:lstStyle>
            <a:lvl1pPr marL="0" indent="0" algn="ctr">
              <a:buNone/>
              <a:defRPr sz="1050"/>
            </a:lvl1pPr>
          </a:lstStyle>
          <a:p>
            <a:r>
              <a:rPr lang="en-US" dirty="0"/>
              <a:t>Add logo here</a:t>
            </a:r>
          </a:p>
        </p:txBody>
      </p:sp>
      <p:sp>
        <p:nvSpPr>
          <p:cNvPr id="6" name="Slide Number Placeholder 5"/>
          <p:cNvSpPr>
            <a:spLocks noGrp="1"/>
          </p:cNvSpPr>
          <p:nvPr>
            <p:ph type="sldNum" sz="quarter" idx="12"/>
          </p:nvPr>
        </p:nvSpPr>
        <p:spPr>
          <a:xfrm>
            <a:off x="4410413" y="6356350"/>
            <a:ext cx="3197360" cy="365125"/>
          </a:xfrm>
        </p:spPr>
        <p:txBody>
          <a:bodyPr/>
          <a:lstStyle>
            <a:lvl1pPr algn="ctr">
              <a:defRPr lang="en-US" sz="1050" kern="1200" dirty="0" smtClean="0">
                <a:solidFill>
                  <a:srgbClr val="4B4C4D"/>
                </a:solidFill>
                <a:latin typeface="+mj-lt"/>
                <a:ea typeface="+mn-ea"/>
                <a:cs typeface="+mn-cs"/>
              </a:defRPr>
            </a:lvl1pPr>
          </a:lstStyle>
          <a:p>
            <a:r>
              <a:rPr lang="en-US" dirty="0"/>
              <a:t>Jan 27th 2020   |   programadvisors.com |  page  </a:t>
            </a:r>
            <a:fld id="{F5D5AC3C-B21A-4D59-8FF6-90621A4C8863}" type="slidenum">
              <a:rPr lang="en-US" smtClean="0"/>
              <a:pPr/>
              <a:t>‹#›</a:t>
            </a:fld>
            <a:endParaRPr lang="en-US" dirty="0"/>
          </a:p>
        </p:txBody>
      </p:sp>
      <p:sp>
        <p:nvSpPr>
          <p:cNvPr id="15" name="Rectangle 14"/>
          <p:cNvSpPr/>
          <p:nvPr userDrawn="1"/>
        </p:nvSpPr>
        <p:spPr>
          <a:xfrm>
            <a:off x="9129714" y="6423638"/>
            <a:ext cx="2508372" cy="261610"/>
          </a:xfrm>
          <a:prstGeom prst="rect">
            <a:avLst/>
          </a:prstGeom>
        </p:spPr>
        <p:txBody>
          <a:bodyPr wrap="square" lIns="0">
            <a:spAutoFit/>
          </a:bodyPr>
          <a:lstStyle/>
          <a:p>
            <a:pPr algn="r">
              <a:lnSpc>
                <a:spcPct val="110000"/>
              </a:lnSpc>
            </a:pPr>
            <a:r>
              <a:rPr lang="en-US" sz="1000" b="1" dirty="0">
                <a:solidFill>
                  <a:srgbClr val="B3A045"/>
                </a:solidFill>
                <a:ea typeface="Roboto" panose="02000000000000000000" pitchFamily="2" charset="0"/>
                <a:cs typeface="Arial" panose="020B0604020202020204" pitchFamily="34" charset="0"/>
              </a:rPr>
              <a:t>Principled Guidance Meaningful Results</a:t>
            </a:r>
            <a:endParaRPr lang="en-US" sz="1000" b="1" dirty="0">
              <a:solidFill>
                <a:srgbClr val="B3A045"/>
              </a:solidFill>
            </a:endParaRPr>
          </a:p>
        </p:txBody>
      </p:sp>
      <p:pic>
        <p:nvPicPr>
          <p:cNvPr id="16" name="Picture 1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452513" y="5886450"/>
            <a:ext cx="2091787" cy="546717"/>
          </a:xfrm>
          <a:prstGeom prst="rect">
            <a:avLst/>
          </a:prstGeom>
        </p:spPr>
      </p:pic>
      <p:sp>
        <p:nvSpPr>
          <p:cNvPr id="31" name="Text Placeholder 22"/>
          <p:cNvSpPr>
            <a:spLocks noGrp="1"/>
          </p:cNvSpPr>
          <p:nvPr>
            <p:ph type="body" sz="quarter" idx="21" hasCustomPrompt="1"/>
          </p:nvPr>
        </p:nvSpPr>
        <p:spPr>
          <a:xfrm>
            <a:off x="642937" y="6433167"/>
            <a:ext cx="3012480" cy="280988"/>
          </a:xfrm>
        </p:spPr>
        <p:txBody>
          <a:bodyPr>
            <a:noAutofit/>
          </a:bodyPr>
          <a:lstStyle>
            <a:lvl1pPr marL="0" indent="0">
              <a:buNone/>
              <a:defRPr lang="en-US" sz="1050" kern="1200" dirty="0" smtClean="0">
                <a:solidFill>
                  <a:srgbClr val="4B4C4D"/>
                </a:solidFill>
                <a:latin typeface="+mj-lt"/>
                <a:ea typeface="+mn-ea"/>
                <a:cs typeface="+mn-cs"/>
              </a:defRPr>
            </a:lvl1pPr>
          </a:lstStyle>
          <a:p>
            <a:pPr lvl="0"/>
            <a:r>
              <a:rPr lang="en-US" dirty="0"/>
              <a:t>Edit master text styles</a:t>
            </a:r>
          </a:p>
        </p:txBody>
      </p:sp>
      <p:sp>
        <p:nvSpPr>
          <p:cNvPr id="39" name="Text Placeholder 22"/>
          <p:cNvSpPr>
            <a:spLocks noGrp="1"/>
          </p:cNvSpPr>
          <p:nvPr>
            <p:ph type="body" sz="quarter" idx="22" hasCustomPrompt="1"/>
          </p:nvPr>
        </p:nvSpPr>
        <p:spPr>
          <a:xfrm>
            <a:off x="4580234" y="5071870"/>
            <a:ext cx="3012480" cy="510784"/>
          </a:xfrm>
        </p:spPr>
        <p:txBody>
          <a:bodyPr rIns="0">
            <a:noAutofit/>
          </a:bodyPr>
          <a:lstStyle>
            <a:lvl1pPr marL="0" indent="0" algn="ctr">
              <a:lnSpc>
                <a:spcPct val="100000"/>
              </a:lnSpc>
              <a:buNone/>
              <a:defRPr lang="en-US" sz="1600" kern="1200" dirty="0" smtClean="0">
                <a:solidFill>
                  <a:srgbClr val="4B4C4D"/>
                </a:solidFill>
                <a:latin typeface="+mj-lt"/>
                <a:ea typeface="+mn-ea"/>
                <a:cs typeface="+mn-cs"/>
              </a:defRPr>
            </a:lvl1pPr>
          </a:lstStyle>
          <a:p>
            <a:pPr lvl="0"/>
            <a:r>
              <a:rPr lang="en-US" dirty="0"/>
              <a:t>Edit master text styles</a:t>
            </a:r>
          </a:p>
        </p:txBody>
      </p:sp>
      <p:sp>
        <p:nvSpPr>
          <p:cNvPr id="40" name="Text Placeholder 22"/>
          <p:cNvSpPr>
            <a:spLocks noGrp="1"/>
          </p:cNvSpPr>
          <p:nvPr>
            <p:ph type="body" sz="quarter" idx="23" hasCustomPrompt="1"/>
          </p:nvPr>
        </p:nvSpPr>
        <p:spPr>
          <a:xfrm>
            <a:off x="8168780" y="5068060"/>
            <a:ext cx="3012480" cy="510784"/>
          </a:xfrm>
        </p:spPr>
        <p:txBody>
          <a:bodyPr rIns="0">
            <a:noAutofit/>
          </a:bodyPr>
          <a:lstStyle>
            <a:lvl1pPr marL="0" indent="0" algn="ctr">
              <a:lnSpc>
                <a:spcPct val="100000"/>
              </a:lnSpc>
              <a:buNone/>
              <a:defRPr lang="en-US" sz="1600" kern="1200" dirty="0" smtClean="0">
                <a:solidFill>
                  <a:srgbClr val="4B4C4D"/>
                </a:solidFill>
                <a:latin typeface="+mj-lt"/>
                <a:ea typeface="+mn-ea"/>
                <a:cs typeface="+mn-cs"/>
              </a:defRPr>
            </a:lvl1pPr>
          </a:lstStyle>
          <a:p>
            <a:pPr lvl="0"/>
            <a:r>
              <a:rPr lang="en-US" dirty="0"/>
              <a:t>Edit master text styles</a:t>
            </a:r>
          </a:p>
        </p:txBody>
      </p:sp>
    </p:spTree>
    <p:extLst>
      <p:ext uri="{BB962C8B-B14F-4D97-AF65-F5344CB8AC3E}">
        <p14:creationId xmlns:p14="http://schemas.microsoft.com/office/powerpoint/2010/main" val="23393605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Icons and text slide">
    <p:spTree>
      <p:nvGrpSpPr>
        <p:cNvPr id="1" name=""/>
        <p:cNvGrpSpPr/>
        <p:nvPr/>
      </p:nvGrpSpPr>
      <p:grpSpPr>
        <a:xfrm>
          <a:off x="0" y="0"/>
          <a:ext cx="0" cy="0"/>
          <a:chOff x="0" y="0"/>
          <a:chExt cx="0" cy="0"/>
        </a:xfrm>
      </p:grpSpPr>
      <p:sp>
        <p:nvSpPr>
          <p:cNvPr id="7" name="Rectangle 6"/>
          <p:cNvSpPr/>
          <p:nvPr userDrawn="1"/>
        </p:nvSpPr>
        <p:spPr>
          <a:xfrm>
            <a:off x="7848600" y="0"/>
            <a:ext cx="434340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 Placeholder 22"/>
          <p:cNvSpPr>
            <a:spLocks noGrp="1"/>
          </p:cNvSpPr>
          <p:nvPr>
            <p:ph type="body" sz="quarter" idx="20" hasCustomPrompt="1"/>
          </p:nvPr>
        </p:nvSpPr>
        <p:spPr>
          <a:xfrm>
            <a:off x="8385069" y="3954728"/>
            <a:ext cx="3012480" cy="1474522"/>
          </a:xfrm>
        </p:spPr>
        <p:txBody>
          <a:bodyPr>
            <a:noAutofit/>
          </a:bodyPr>
          <a:lstStyle>
            <a:lvl1pPr marL="0" indent="0">
              <a:lnSpc>
                <a:spcPct val="100000"/>
              </a:lnSpc>
              <a:buNone/>
              <a:defRPr lang="en-US" sz="2000" b="1" kern="1200" dirty="0" smtClean="0">
                <a:solidFill>
                  <a:srgbClr val="4B4C4D"/>
                </a:solidFill>
                <a:latin typeface="+mn-lt"/>
                <a:ea typeface="+mn-ea"/>
                <a:cs typeface="+mn-cs"/>
              </a:defRPr>
            </a:lvl1pPr>
          </a:lstStyle>
          <a:p>
            <a:pPr lvl="0"/>
            <a:r>
              <a:rPr lang="en-US" dirty="0"/>
              <a:t>Edit master text styles</a:t>
            </a:r>
          </a:p>
        </p:txBody>
      </p:sp>
      <p:sp>
        <p:nvSpPr>
          <p:cNvPr id="28" name="Text Placeholder 22"/>
          <p:cNvSpPr>
            <a:spLocks noGrp="1"/>
          </p:cNvSpPr>
          <p:nvPr>
            <p:ph type="body" sz="quarter" idx="18" hasCustomPrompt="1"/>
          </p:nvPr>
        </p:nvSpPr>
        <p:spPr>
          <a:xfrm>
            <a:off x="4502853" y="3958538"/>
            <a:ext cx="3012480" cy="1474522"/>
          </a:xfrm>
        </p:spPr>
        <p:txBody>
          <a:bodyPr>
            <a:noAutofit/>
          </a:bodyPr>
          <a:lstStyle>
            <a:lvl1pPr marL="0" indent="0">
              <a:lnSpc>
                <a:spcPct val="100000"/>
              </a:lnSpc>
              <a:buNone/>
              <a:defRPr lang="en-US" sz="2000" b="1" kern="1200" dirty="0" smtClean="0">
                <a:solidFill>
                  <a:srgbClr val="4B4C4D"/>
                </a:solidFill>
                <a:latin typeface="+mn-lt"/>
                <a:ea typeface="+mn-ea"/>
                <a:cs typeface="+mn-cs"/>
              </a:defRPr>
            </a:lvl1pPr>
          </a:lstStyle>
          <a:p>
            <a:pPr lvl="0"/>
            <a:r>
              <a:rPr lang="en-US" dirty="0"/>
              <a:t>Edit master text styles</a:t>
            </a:r>
          </a:p>
        </p:txBody>
      </p:sp>
      <p:sp>
        <p:nvSpPr>
          <p:cNvPr id="23" name="Text Placeholder 22"/>
          <p:cNvSpPr>
            <a:spLocks noGrp="1"/>
          </p:cNvSpPr>
          <p:nvPr>
            <p:ph type="body" sz="quarter" idx="14" hasCustomPrompt="1"/>
          </p:nvPr>
        </p:nvSpPr>
        <p:spPr>
          <a:xfrm>
            <a:off x="642938" y="1212779"/>
            <a:ext cx="3859915" cy="1003935"/>
          </a:xfrm>
        </p:spPr>
        <p:txBody>
          <a:bodyPr>
            <a:noAutofit/>
          </a:bodyPr>
          <a:lstStyle>
            <a:lvl1pPr marL="0" indent="0">
              <a:buNone/>
              <a:defRPr lang="en-US" sz="3600" b="1" kern="1200" dirty="0" smtClean="0">
                <a:solidFill>
                  <a:schemeClr val="tx1">
                    <a:lumMod val="75000"/>
                    <a:lumOff val="25000"/>
                  </a:schemeClr>
                </a:solidFill>
                <a:latin typeface="+mn-lt"/>
                <a:ea typeface="+mn-ea"/>
                <a:cs typeface="+mn-cs"/>
              </a:defRPr>
            </a:lvl1pPr>
          </a:lstStyle>
          <a:p>
            <a:pPr lvl="0"/>
            <a:r>
              <a:rPr lang="en-US" dirty="0"/>
              <a:t>EDIT MASTER TEXT STYLES</a:t>
            </a:r>
          </a:p>
        </p:txBody>
      </p:sp>
      <p:sp>
        <p:nvSpPr>
          <p:cNvPr id="21" name="Picture Placeholder 20"/>
          <p:cNvSpPr>
            <a:spLocks noGrp="1"/>
          </p:cNvSpPr>
          <p:nvPr>
            <p:ph type="pic" sz="quarter" idx="13" hasCustomPrompt="1"/>
          </p:nvPr>
        </p:nvSpPr>
        <p:spPr>
          <a:xfrm>
            <a:off x="642938" y="493713"/>
            <a:ext cx="1420324" cy="447688"/>
          </a:xfrm>
        </p:spPr>
        <p:txBody>
          <a:bodyPr anchor="ctr">
            <a:noAutofit/>
          </a:bodyPr>
          <a:lstStyle>
            <a:lvl1pPr marL="0" indent="0" algn="ctr">
              <a:buNone/>
              <a:defRPr sz="1050"/>
            </a:lvl1pPr>
          </a:lstStyle>
          <a:p>
            <a:r>
              <a:rPr lang="en-US" dirty="0"/>
              <a:t>Add logo here</a:t>
            </a:r>
          </a:p>
        </p:txBody>
      </p:sp>
      <p:sp>
        <p:nvSpPr>
          <p:cNvPr id="6" name="Slide Number Placeholder 5"/>
          <p:cNvSpPr>
            <a:spLocks noGrp="1"/>
          </p:cNvSpPr>
          <p:nvPr>
            <p:ph type="sldNum" sz="quarter" idx="12"/>
          </p:nvPr>
        </p:nvSpPr>
        <p:spPr>
          <a:xfrm>
            <a:off x="4410413" y="6356350"/>
            <a:ext cx="3197360" cy="365125"/>
          </a:xfrm>
        </p:spPr>
        <p:txBody>
          <a:bodyPr/>
          <a:lstStyle>
            <a:lvl1pPr algn="ctr">
              <a:defRPr lang="en-US" sz="1050" kern="1200" dirty="0" smtClean="0">
                <a:solidFill>
                  <a:srgbClr val="4B4C4D"/>
                </a:solidFill>
                <a:latin typeface="+mj-lt"/>
                <a:ea typeface="+mn-ea"/>
                <a:cs typeface="+mn-cs"/>
              </a:defRPr>
            </a:lvl1pPr>
          </a:lstStyle>
          <a:p>
            <a:r>
              <a:rPr lang="en-US" dirty="0"/>
              <a:t>Jan 27th 2020   |   programadvisors.com |  page  </a:t>
            </a:r>
            <a:fld id="{F5D5AC3C-B21A-4D59-8FF6-90621A4C8863}" type="slidenum">
              <a:rPr lang="en-US" smtClean="0"/>
              <a:pPr/>
              <a:t>‹#›</a:t>
            </a:fld>
            <a:endParaRPr lang="en-US" dirty="0"/>
          </a:p>
        </p:txBody>
      </p:sp>
      <p:sp>
        <p:nvSpPr>
          <p:cNvPr id="15" name="Rectangle 14"/>
          <p:cNvSpPr/>
          <p:nvPr userDrawn="1"/>
        </p:nvSpPr>
        <p:spPr>
          <a:xfrm>
            <a:off x="9129714" y="6423638"/>
            <a:ext cx="2508372" cy="261610"/>
          </a:xfrm>
          <a:prstGeom prst="rect">
            <a:avLst/>
          </a:prstGeom>
        </p:spPr>
        <p:txBody>
          <a:bodyPr wrap="square" lIns="0">
            <a:spAutoFit/>
          </a:bodyPr>
          <a:lstStyle/>
          <a:p>
            <a:pPr algn="r">
              <a:lnSpc>
                <a:spcPct val="110000"/>
              </a:lnSpc>
            </a:pPr>
            <a:r>
              <a:rPr lang="en-US" sz="1000" b="1" dirty="0">
                <a:solidFill>
                  <a:srgbClr val="B3A045"/>
                </a:solidFill>
                <a:ea typeface="Roboto" panose="02000000000000000000" pitchFamily="2" charset="0"/>
                <a:cs typeface="Arial" panose="020B0604020202020204" pitchFamily="34" charset="0"/>
              </a:rPr>
              <a:t>Principled Guidance Meaningful Results</a:t>
            </a:r>
            <a:endParaRPr lang="en-US" sz="1000" b="1" dirty="0">
              <a:solidFill>
                <a:srgbClr val="B3A045"/>
              </a:solidFill>
            </a:endParaRPr>
          </a:p>
        </p:txBody>
      </p:sp>
      <p:pic>
        <p:nvPicPr>
          <p:cNvPr id="16" name="Picture 1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452513" y="5886450"/>
            <a:ext cx="2091787" cy="546717"/>
          </a:xfrm>
          <a:prstGeom prst="rect">
            <a:avLst/>
          </a:prstGeom>
        </p:spPr>
      </p:pic>
      <p:sp>
        <p:nvSpPr>
          <p:cNvPr id="26" name="Text Placeholder 22"/>
          <p:cNvSpPr>
            <a:spLocks noGrp="1"/>
          </p:cNvSpPr>
          <p:nvPr>
            <p:ph type="body" sz="quarter" idx="16" hasCustomPrompt="1"/>
          </p:nvPr>
        </p:nvSpPr>
        <p:spPr>
          <a:xfrm>
            <a:off x="642937" y="3954728"/>
            <a:ext cx="3012480" cy="1474522"/>
          </a:xfrm>
        </p:spPr>
        <p:txBody>
          <a:bodyPr>
            <a:noAutofit/>
          </a:bodyPr>
          <a:lstStyle>
            <a:lvl1pPr marL="0" indent="0">
              <a:lnSpc>
                <a:spcPct val="100000"/>
              </a:lnSpc>
              <a:buNone/>
              <a:defRPr lang="en-US" sz="2000" b="1" kern="1200" dirty="0" smtClean="0">
                <a:solidFill>
                  <a:srgbClr val="4B4C4D"/>
                </a:solidFill>
                <a:latin typeface="+mn-lt"/>
                <a:ea typeface="+mn-ea"/>
                <a:cs typeface="+mn-cs"/>
              </a:defRPr>
            </a:lvl1pPr>
          </a:lstStyle>
          <a:p>
            <a:pPr lvl="0"/>
            <a:r>
              <a:rPr lang="en-US" dirty="0"/>
              <a:t>Edit master text styles</a:t>
            </a:r>
          </a:p>
        </p:txBody>
      </p:sp>
      <p:sp>
        <p:nvSpPr>
          <p:cNvPr id="31" name="Text Placeholder 22"/>
          <p:cNvSpPr>
            <a:spLocks noGrp="1"/>
          </p:cNvSpPr>
          <p:nvPr>
            <p:ph type="body" sz="quarter" idx="21" hasCustomPrompt="1"/>
          </p:nvPr>
        </p:nvSpPr>
        <p:spPr>
          <a:xfrm>
            <a:off x="642937" y="6433167"/>
            <a:ext cx="3012480" cy="280988"/>
          </a:xfrm>
        </p:spPr>
        <p:txBody>
          <a:bodyPr>
            <a:noAutofit/>
          </a:bodyPr>
          <a:lstStyle>
            <a:lvl1pPr marL="0" indent="0">
              <a:buNone/>
              <a:defRPr lang="en-US" sz="1050" kern="1200" dirty="0" smtClean="0">
                <a:solidFill>
                  <a:srgbClr val="4B4C4D"/>
                </a:solidFill>
                <a:latin typeface="+mj-lt"/>
                <a:ea typeface="+mn-ea"/>
                <a:cs typeface="+mn-cs"/>
              </a:defRPr>
            </a:lvl1pPr>
          </a:lstStyle>
          <a:p>
            <a:pPr lvl="0"/>
            <a:r>
              <a:rPr lang="en-US" dirty="0"/>
              <a:t>Edit master text styles</a:t>
            </a:r>
          </a:p>
        </p:txBody>
      </p:sp>
      <p:sp>
        <p:nvSpPr>
          <p:cNvPr id="38" name="Picture Placeholder 24"/>
          <p:cNvSpPr>
            <a:spLocks noGrp="1"/>
          </p:cNvSpPr>
          <p:nvPr>
            <p:ph type="pic" sz="quarter" idx="19" hasCustomPrompt="1"/>
          </p:nvPr>
        </p:nvSpPr>
        <p:spPr>
          <a:xfrm>
            <a:off x="8385070" y="3133586"/>
            <a:ext cx="716597" cy="716598"/>
          </a:xfrm>
        </p:spPr>
        <p:txBody>
          <a:bodyPr anchor="ctr">
            <a:normAutofit/>
          </a:bodyPr>
          <a:lstStyle>
            <a:lvl1pPr marL="0" indent="0" algn="ctr">
              <a:buNone/>
              <a:defRPr sz="1050"/>
            </a:lvl1pPr>
          </a:lstStyle>
          <a:p>
            <a:r>
              <a:rPr lang="en-US" dirty="0"/>
              <a:t>add icon</a:t>
            </a:r>
          </a:p>
        </p:txBody>
      </p:sp>
      <p:sp>
        <p:nvSpPr>
          <p:cNvPr id="39" name="Picture Placeholder 24"/>
          <p:cNvSpPr>
            <a:spLocks noGrp="1"/>
          </p:cNvSpPr>
          <p:nvPr>
            <p:ph type="pic" sz="quarter" idx="17" hasCustomPrompt="1"/>
          </p:nvPr>
        </p:nvSpPr>
        <p:spPr>
          <a:xfrm>
            <a:off x="4502854" y="3137396"/>
            <a:ext cx="716597" cy="716598"/>
          </a:xfrm>
        </p:spPr>
        <p:txBody>
          <a:bodyPr anchor="ctr">
            <a:normAutofit/>
          </a:bodyPr>
          <a:lstStyle>
            <a:lvl1pPr marL="0" indent="0" algn="ctr">
              <a:buNone/>
              <a:defRPr sz="1050"/>
            </a:lvl1pPr>
          </a:lstStyle>
          <a:p>
            <a:r>
              <a:rPr lang="en-US" dirty="0"/>
              <a:t>add icon</a:t>
            </a:r>
          </a:p>
        </p:txBody>
      </p:sp>
      <p:sp>
        <p:nvSpPr>
          <p:cNvPr id="40" name="Picture Placeholder 24"/>
          <p:cNvSpPr>
            <a:spLocks noGrp="1"/>
          </p:cNvSpPr>
          <p:nvPr>
            <p:ph type="pic" sz="quarter" idx="15" hasCustomPrompt="1"/>
          </p:nvPr>
        </p:nvSpPr>
        <p:spPr>
          <a:xfrm>
            <a:off x="642938" y="3133586"/>
            <a:ext cx="716597" cy="716598"/>
          </a:xfrm>
        </p:spPr>
        <p:txBody>
          <a:bodyPr anchor="ctr">
            <a:normAutofit/>
          </a:bodyPr>
          <a:lstStyle>
            <a:lvl1pPr marL="0" indent="0" algn="ctr">
              <a:buNone/>
              <a:defRPr sz="1050"/>
            </a:lvl1pPr>
          </a:lstStyle>
          <a:p>
            <a:r>
              <a:rPr lang="en-US" dirty="0"/>
              <a:t>add icon</a:t>
            </a:r>
          </a:p>
        </p:txBody>
      </p:sp>
    </p:spTree>
    <p:extLst>
      <p:ext uri="{BB962C8B-B14F-4D97-AF65-F5344CB8AC3E}">
        <p14:creationId xmlns:p14="http://schemas.microsoft.com/office/powerpoint/2010/main" val="27151194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ntact slide">
    <p:spTree>
      <p:nvGrpSpPr>
        <p:cNvPr id="1" name=""/>
        <p:cNvGrpSpPr/>
        <p:nvPr/>
      </p:nvGrpSpPr>
      <p:grpSpPr>
        <a:xfrm>
          <a:off x="0" y="0"/>
          <a:ext cx="0" cy="0"/>
          <a:chOff x="0" y="0"/>
          <a:chExt cx="0" cy="0"/>
        </a:xfrm>
      </p:grpSpPr>
      <p:sp>
        <p:nvSpPr>
          <p:cNvPr id="7" name="Rectangle 6"/>
          <p:cNvSpPr/>
          <p:nvPr userDrawn="1"/>
        </p:nvSpPr>
        <p:spPr>
          <a:xfrm>
            <a:off x="7848600" y="0"/>
            <a:ext cx="434340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Text Placeholder 22"/>
          <p:cNvSpPr>
            <a:spLocks noGrp="1"/>
          </p:cNvSpPr>
          <p:nvPr>
            <p:ph type="body" sz="quarter" idx="18" hasCustomPrompt="1"/>
          </p:nvPr>
        </p:nvSpPr>
        <p:spPr>
          <a:xfrm>
            <a:off x="4502853" y="3056890"/>
            <a:ext cx="3012480" cy="892810"/>
          </a:xfrm>
        </p:spPr>
        <p:txBody>
          <a:bodyPr>
            <a:noAutofit/>
          </a:bodyPr>
          <a:lstStyle>
            <a:lvl1pPr marL="0" indent="0">
              <a:lnSpc>
                <a:spcPct val="100000"/>
              </a:lnSpc>
              <a:buNone/>
              <a:defRPr lang="en-US" sz="1600" kern="1200" dirty="0" smtClean="0">
                <a:solidFill>
                  <a:srgbClr val="4B4C4D"/>
                </a:solidFill>
                <a:latin typeface="+mj-lt"/>
                <a:ea typeface="+mn-ea"/>
                <a:cs typeface="+mn-cs"/>
              </a:defRPr>
            </a:lvl1pPr>
          </a:lstStyle>
          <a:p>
            <a:pPr lvl="0"/>
            <a:r>
              <a:rPr lang="en-US" dirty="0"/>
              <a:t>Edit master text styles</a:t>
            </a:r>
          </a:p>
        </p:txBody>
      </p:sp>
      <p:sp>
        <p:nvSpPr>
          <p:cNvPr id="23" name="Text Placeholder 22"/>
          <p:cNvSpPr>
            <a:spLocks noGrp="1"/>
          </p:cNvSpPr>
          <p:nvPr>
            <p:ph type="body" sz="quarter" idx="14" hasCustomPrompt="1"/>
          </p:nvPr>
        </p:nvSpPr>
        <p:spPr>
          <a:xfrm>
            <a:off x="642938" y="1212779"/>
            <a:ext cx="3859915" cy="1003935"/>
          </a:xfrm>
        </p:spPr>
        <p:txBody>
          <a:bodyPr>
            <a:noAutofit/>
          </a:bodyPr>
          <a:lstStyle>
            <a:lvl1pPr marL="0" indent="0">
              <a:buNone/>
              <a:defRPr lang="en-US" sz="3600" b="1" kern="1200" dirty="0" smtClean="0">
                <a:solidFill>
                  <a:schemeClr val="tx1">
                    <a:lumMod val="75000"/>
                    <a:lumOff val="25000"/>
                  </a:schemeClr>
                </a:solidFill>
                <a:latin typeface="+mn-lt"/>
                <a:ea typeface="+mn-ea"/>
                <a:cs typeface="+mn-cs"/>
              </a:defRPr>
            </a:lvl1pPr>
          </a:lstStyle>
          <a:p>
            <a:pPr lvl="0"/>
            <a:r>
              <a:rPr lang="en-US" dirty="0"/>
              <a:t>EDIT MASTER TEXT STYLES</a:t>
            </a:r>
          </a:p>
        </p:txBody>
      </p:sp>
      <p:sp>
        <p:nvSpPr>
          <p:cNvPr id="21" name="Picture Placeholder 20"/>
          <p:cNvSpPr>
            <a:spLocks noGrp="1"/>
          </p:cNvSpPr>
          <p:nvPr>
            <p:ph type="pic" sz="quarter" idx="13" hasCustomPrompt="1"/>
          </p:nvPr>
        </p:nvSpPr>
        <p:spPr>
          <a:xfrm>
            <a:off x="642938" y="493713"/>
            <a:ext cx="1420324" cy="447688"/>
          </a:xfrm>
        </p:spPr>
        <p:txBody>
          <a:bodyPr anchor="ctr">
            <a:noAutofit/>
          </a:bodyPr>
          <a:lstStyle>
            <a:lvl1pPr marL="0" indent="0" algn="ctr">
              <a:buNone/>
              <a:defRPr sz="1050"/>
            </a:lvl1pPr>
          </a:lstStyle>
          <a:p>
            <a:r>
              <a:rPr lang="en-US" dirty="0"/>
              <a:t>Add logo here</a:t>
            </a:r>
          </a:p>
        </p:txBody>
      </p:sp>
      <p:sp>
        <p:nvSpPr>
          <p:cNvPr id="6" name="Slide Number Placeholder 5"/>
          <p:cNvSpPr>
            <a:spLocks noGrp="1"/>
          </p:cNvSpPr>
          <p:nvPr>
            <p:ph type="sldNum" sz="quarter" idx="12"/>
          </p:nvPr>
        </p:nvSpPr>
        <p:spPr>
          <a:xfrm>
            <a:off x="4410413" y="6356350"/>
            <a:ext cx="3197360" cy="365125"/>
          </a:xfrm>
        </p:spPr>
        <p:txBody>
          <a:bodyPr/>
          <a:lstStyle>
            <a:lvl1pPr algn="ctr">
              <a:defRPr lang="en-US" sz="1050" kern="1200" dirty="0" smtClean="0">
                <a:solidFill>
                  <a:srgbClr val="4B4C4D"/>
                </a:solidFill>
                <a:latin typeface="+mj-lt"/>
                <a:ea typeface="+mn-ea"/>
                <a:cs typeface="+mn-cs"/>
              </a:defRPr>
            </a:lvl1pPr>
          </a:lstStyle>
          <a:p>
            <a:r>
              <a:rPr lang="en-US" dirty="0"/>
              <a:t>Jan 27th 2020   |   programadvisors.com |  page  </a:t>
            </a:r>
            <a:fld id="{F5D5AC3C-B21A-4D59-8FF6-90621A4C8863}" type="slidenum">
              <a:rPr lang="en-US" smtClean="0"/>
              <a:pPr/>
              <a:t>‹#›</a:t>
            </a:fld>
            <a:endParaRPr lang="en-US" dirty="0"/>
          </a:p>
        </p:txBody>
      </p:sp>
      <p:sp>
        <p:nvSpPr>
          <p:cNvPr id="15" name="Rectangle 14"/>
          <p:cNvSpPr/>
          <p:nvPr userDrawn="1"/>
        </p:nvSpPr>
        <p:spPr>
          <a:xfrm>
            <a:off x="9129714" y="6423638"/>
            <a:ext cx="2508372" cy="261610"/>
          </a:xfrm>
          <a:prstGeom prst="rect">
            <a:avLst/>
          </a:prstGeom>
        </p:spPr>
        <p:txBody>
          <a:bodyPr wrap="square" lIns="0">
            <a:spAutoFit/>
          </a:bodyPr>
          <a:lstStyle/>
          <a:p>
            <a:pPr algn="r">
              <a:lnSpc>
                <a:spcPct val="110000"/>
              </a:lnSpc>
            </a:pPr>
            <a:r>
              <a:rPr lang="en-US" sz="1000" b="1" dirty="0">
                <a:solidFill>
                  <a:srgbClr val="B3A045"/>
                </a:solidFill>
                <a:ea typeface="Roboto" panose="02000000000000000000" pitchFamily="2" charset="0"/>
                <a:cs typeface="Arial" panose="020B0604020202020204" pitchFamily="34" charset="0"/>
              </a:rPr>
              <a:t>Principled Guidance Meaningful Results</a:t>
            </a:r>
            <a:endParaRPr lang="en-US" sz="1000" b="1" dirty="0">
              <a:solidFill>
                <a:srgbClr val="B3A045"/>
              </a:solidFill>
            </a:endParaRPr>
          </a:p>
        </p:txBody>
      </p:sp>
      <p:pic>
        <p:nvPicPr>
          <p:cNvPr id="16" name="Picture 1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452513" y="5886450"/>
            <a:ext cx="2091787" cy="546717"/>
          </a:xfrm>
          <a:prstGeom prst="rect">
            <a:avLst/>
          </a:prstGeom>
        </p:spPr>
      </p:pic>
      <p:sp>
        <p:nvSpPr>
          <p:cNvPr id="26" name="Text Placeholder 22"/>
          <p:cNvSpPr>
            <a:spLocks noGrp="1"/>
          </p:cNvSpPr>
          <p:nvPr>
            <p:ph type="body" sz="quarter" idx="16" hasCustomPrompt="1"/>
          </p:nvPr>
        </p:nvSpPr>
        <p:spPr>
          <a:xfrm>
            <a:off x="642937" y="3053080"/>
            <a:ext cx="3012480" cy="892810"/>
          </a:xfrm>
        </p:spPr>
        <p:txBody>
          <a:bodyPr>
            <a:noAutofit/>
          </a:bodyPr>
          <a:lstStyle>
            <a:lvl1pPr marL="0" indent="0">
              <a:lnSpc>
                <a:spcPct val="100000"/>
              </a:lnSpc>
              <a:buNone/>
              <a:defRPr lang="en-US" sz="1600" kern="1200" dirty="0" smtClean="0">
                <a:solidFill>
                  <a:srgbClr val="4B4C4D"/>
                </a:solidFill>
                <a:latin typeface="+mj-lt"/>
                <a:ea typeface="+mn-ea"/>
                <a:cs typeface="+mn-cs"/>
              </a:defRPr>
            </a:lvl1pPr>
          </a:lstStyle>
          <a:p>
            <a:pPr lvl="0"/>
            <a:r>
              <a:rPr lang="en-US" dirty="0"/>
              <a:t>Edit master text styles</a:t>
            </a:r>
          </a:p>
        </p:txBody>
      </p:sp>
      <p:sp>
        <p:nvSpPr>
          <p:cNvPr id="31" name="Text Placeholder 22"/>
          <p:cNvSpPr>
            <a:spLocks noGrp="1"/>
          </p:cNvSpPr>
          <p:nvPr>
            <p:ph type="body" sz="quarter" idx="21" hasCustomPrompt="1"/>
          </p:nvPr>
        </p:nvSpPr>
        <p:spPr>
          <a:xfrm>
            <a:off x="642937" y="6433167"/>
            <a:ext cx="3012480" cy="280988"/>
          </a:xfrm>
        </p:spPr>
        <p:txBody>
          <a:bodyPr>
            <a:noAutofit/>
          </a:bodyPr>
          <a:lstStyle>
            <a:lvl1pPr marL="0" indent="0">
              <a:buNone/>
              <a:defRPr lang="en-US" sz="1050" kern="1200" dirty="0" smtClean="0">
                <a:solidFill>
                  <a:srgbClr val="4B4C4D"/>
                </a:solidFill>
                <a:latin typeface="+mj-lt"/>
                <a:ea typeface="+mn-ea"/>
                <a:cs typeface="+mn-cs"/>
              </a:defRPr>
            </a:lvl1pPr>
          </a:lstStyle>
          <a:p>
            <a:pPr lvl="0"/>
            <a:r>
              <a:rPr lang="en-US" dirty="0"/>
              <a:t>Edit master text styles</a:t>
            </a:r>
          </a:p>
        </p:txBody>
      </p:sp>
      <p:sp>
        <p:nvSpPr>
          <p:cNvPr id="12" name="Text Placeholder 22"/>
          <p:cNvSpPr>
            <a:spLocks noGrp="1"/>
          </p:cNvSpPr>
          <p:nvPr>
            <p:ph type="body" sz="quarter" idx="22" hasCustomPrompt="1"/>
          </p:nvPr>
        </p:nvSpPr>
        <p:spPr>
          <a:xfrm>
            <a:off x="4502853" y="2659924"/>
            <a:ext cx="3012480" cy="400776"/>
          </a:xfrm>
        </p:spPr>
        <p:txBody>
          <a:bodyPr>
            <a:noAutofit/>
          </a:bodyPr>
          <a:lstStyle>
            <a:lvl1pPr marL="0" indent="0">
              <a:lnSpc>
                <a:spcPct val="100000"/>
              </a:lnSpc>
              <a:buNone/>
              <a:defRPr lang="en-US" sz="1600" b="1" kern="1200" dirty="0" smtClean="0">
                <a:solidFill>
                  <a:srgbClr val="4B4C4D"/>
                </a:solidFill>
                <a:latin typeface="+mn-lt"/>
                <a:ea typeface="+mn-ea"/>
                <a:cs typeface="+mn-cs"/>
              </a:defRPr>
            </a:lvl1pPr>
          </a:lstStyle>
          <a:p>
            <a:pPr lvl="0"/>
            <a:r>
              <a:rPr lang="en-US" dirty="0"/>
              <a:t>Edit master text styles</a:t>
            </a:r>
          </a:p>
        </p:txBody>
      </p:sp>
      <p:sp>
        <p:nvSpPr>
          <p:cNvPr id="13" name="Text Placeholder 22"/>
          <p:cNvSpPr>
            <a:spLocks noGrp="1"/>
          </p:cNvSpPr>
          <p:nvPr>
            <p:ph type="body" sz="quarter" idx="23" hasCustomPrompt="1"/>
          </p:nvPr>
        </p:nvSpPr>
        <p:spPr>
          <a:xfrm>
            <a:off x="642937" y="2656114"/>
            <a:ext cx="3012480" cy="400776"/>
          </a:xfrm>
        </p:spPr>
        <p:txBody>
          <a:bodyPr>
            <a:noAutofit/>
          </a:bodyPr>
          <a:lstStyle>
            <a:lvl1pPr marL="0" indent="0">
              <a:lnSpc>
                <a:spcPct val="100000"/>
              </a:lnSpc>
              <a:buNone/>
              <a:defRPr lang="en-US" sz="1600" b="1" kern="1200" dirty="0" smtClean="0">
                <a:solidFill>
                  <a:srgbClr val="4B4C4D"/>
                </a:solidFill>
                <a:latin typeface="+mn-lt"/>
                <a:ea typeface="+mn-ea"/>
                <a:cs typeface="+mn-cs"/>
              </a:defRPr>
            </a:lvl1pPr>
          </a:lstStyle>
          <a:p>
            <a:pPr lvl="0"/>
            <a:r>
              <a:rPr lang="en-US" dirty="0"/>
              <a:t>Edit master text styles</a:t>
            </a:r>
          </a:p>
        </p:txBody>
      </p:sp>
      <p:sp>
        <p:nvSpPr>
          <p:cNvPr id="14" name="Text Placeholder 22"/>
          <p:cNvSpPr>
            <a:spLocks noGrp="1"/>
          </p:cNvSpPr>
          <p:nvPr>
            <p:ph type="body" sz="quarter" idx="24" hasCustomPrompt="1"/>
          </p:nvPr>
        </p:nvSpPr>
        <p:spPr>
          <a:xfrm>
            <a:off x="4502853" y="4542735"/>
            <a:ext cx="3012480" cy="892810"/>
          </a:xfrm>
        </p:spPr>
        <p:txBody>
          <a:bodyPr>
            <a:noAutofit/>
          </a:bodyPr>
          <a:lstStyle>
            <a:lvl1pPr marL="0" indent="0">
              <a:lnSpc>
                <a:spcPct val="100000"/>
              </a:lnSpc>
              <a:buNone/>
              <a:defRPr lang="en-US" sz="1600" kern="1200" dirty="0" smtClean="0">
                <a:solidFill>
                  <a:srgbClr val="4B4C4D"/>
                </a:solidFill>
                <a:latin typeface="+mj-lt"/>
                <a:ea typeface="+mn-ea"/>
                <a:cs typeface="+mn-cs"/>
              </a:defRPr>
            </a:lvl1pPr>
          </a:lstStyle>
          <a:p>
            <a:pPr lvl="0"/>
            <a:r>
              <a:rPr lang="en-US" dirty="0"/>
              <a:t>Edit master text styles</a:t>
            </a:r>
          </a:p>
        </p:txBody>
      </p:sp>
      <p:sp>
        <p:nvSpPr>
          <p:cNvPr id="17" name="Text Placeholder 22"/>
          <p:cNvSpPr>
            <a:spLocks noGrp="1"/>
          </p:cNvSpPr>
          <p:nvPr>
            <p:ph type="body" sz="quarter" idx="25" hasCustomPrompt="1"/>
          </p:nvPr>
        </p:nvSpPr>
        <p:spPr>
          <a:xfrm>
            <a:off x="642937" y="4538925"/>
            <a:ext cx="3012480" cy="892810"/>
          </a:xfrm>
        </p:spPr>
        <p:txBody>
          <a:bodyPr>
            <a:noAutofit/>
          </a:bodyPr>
          <a:lstStyle>
            <a:lvl1pPr marL="0" indent="0">
              <a:lnSpc>
                <a:spcPct val="100000"/>
              </a:lnSpc>
              <a:buNone/>
              <a:defRPr lang="en-US" sz="1600" kern="1200" dirty="0" smtClean="0">
                <a:solidFill>
                  <a:srgbClr val="4B4C4D"/>
                </a:solidFill>
                <a:latin typeface="+mj-lt"/>
                <a:ea typeface="+mn-ea"/>
                <a:cs typeface="+mn-cs"/>
              </a:defRPr>
            </a:lvl1pPr>
          </a:lstStyle>
          <a:p>
            <a:pPr lvl="0"/>
            <a:r>
              <a:rPr lang="en-US" dirty="0"/>
              <a:t>Edit master text styles</a:t>
            </a:r>
          </a:p>
        </p:txBody>
      </p:sp>
      <p:sp>
        <p:nvSpPr>
          <p:cNvPr id="18" name="Text Placeholder 22"/>
          <p:cNvSpPr>
            <a:spLocks noGrp="1"/>
          </p:cNvSpPr>
          <p:nvPr>
            <p:ph type="body" sz="quarter" idx="26" hasCustomPrompt="1"/>
          </p:nvPr>
        </p:nvSpPr>
        <p:spPr>
          <a:xfrm>
            <a:off x="4502853" y="4145769"/>
            <a:ext cx="3012480" cy="400776"/>
          </a:xfrm>
        </p:spPr>
        <p:txBody>
          <a:bodyPr>
            <a:noAutofit/>
          </a:bodyPr>
          <a:lstStyle>
            <a:lvl1pPr marL="0" indent="0">
              <a:lnSpc>
                <a:spcPct val="100000"/>
              </a:lnSpc>
              <a:buNone/>
              <a:defRPr lang="en-US" sz="1600" b="1" kern="1200" dirty="0" smtClean="0">
                <a:solidFill>
                  <a:srgbClr val="4B4C4D"/>
                </a:solidFill>
                <a:latin typeface="+mn-lt"/>
                <a:ea typeface="+mn-ea"/>
                <a:cs typeface="+mn-cs"/>
              </a:defRPr>
            </a:lvl1pPr>
          </a:lstStyle>
          <a:p>
            <a:pPr lvl="0"/>
            <a:r>
              <a:rPr lang="en-US" dirty="0"/>
              <a:t>Edit master text styles</a:t>
            </a:r>
          </a:p>
        </p:txBody>
      </p:sp>
      <p:sp>
        <p:nvSpPr>
          <p:cNvPr id="19" name="Text Placeholder 22"/>
          <p:cNvSpPr>
            <a:spLocks noGrp="1"/>
          </p:cNvSpPr>
          <p:nvPr>
            <p:ph type="body" sz="quarter" idx="27" hasCustomPrompt="1"/>
          </p:nvPr>
        </p:nvSpPr>
        <p:spPr>
          <a:xfrm>
            <a:off x="642937" y="4141959"/>
            <a:ext cx="3012480" cy="400776"/>
          </a:xfrm>
        </p:spPr>
        <p:txBody>
          <a:bodyPr>
            <a:noAutofit/>
          </a:bodyPr>
          <a:lstStyle>
            <a:lvl1pPr marL="0" indent="0">
              <a:lnSpc>
                <a:spcPct val="100000"/>
              </a:lnSpc>
              <a:buNone/>
              <a:defRPr lang="en-US" sz="1600" b="1" kern="1200" dirty="0" smtClean="0">
                <a:solidFill>
                  <a:srgbClr val="4B4C4D"/>
                </a:solidFill>
                <a:latin typeface="+mn-lt"/>
                <a:ea typeface="+mn-ea"/>
                <a:cs typeface="+mn-cs"/>
              </a:defRPr>
            </a:lvl1pPr>
          </a:lstStyle>
          <a:p>
            <a:pPr lvl="0"/>
            <a:r>
              <a:rPr lang="en-US" dirty="0"/>
              <a:t>Edit master text styles</a:t>
            </a:r>
          </a:p>
        </p:txBody>
      </p:sp>
    </p:spTree>
    <p:extLst>
      <p:ext uri="{BB962C8B-B14F-4D97-AF65-F5344CB8AC3E}">
        <p14:creationId xmlns:p14="http://schemas.microsoft.com/office/powerpoint/2010/main" val="11717943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ext and image slide">
    <p:spTree>
      <p:nvGrpSpPr>
        <p:cNvPr id="1" name=""/>
        <p:cNvGrpSpPr/>
        <p:nvPr/>
      </p:nvGrpSpPr>
      <p:grpSpPr>
        <a:xfrm>
          <a:off x="0" y="0"/>
          <a:ext cx="0" cy="0"/>
          <a:chOff x="0" y="0"/>
          <a:chExt cx="0" cy="0"/>
        </a:xfrm>
      </p:grpSpPr>
      <p:sp>
        <p:nvSpPr>
          <p:cNvPr id="7" name="Rectangle 6"/>
          <p:cNvSpPr/>
          <p:nvPr userDrawn="1"/>
        </p:nvSpPr>
        <p:spPr>
          <a:xfrm>
            <a:off x="7848600" y="0"/>
            <a:ext cx="434340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Text Placeholder 22"/>
          <p:cNvSpPr>
            <a:spLocks noGrp="1"/>
          </p:cNvSpPr>
          <p:nvPr>
            <p:ph type="body" sz="quarter" idx="14" hasCustomPrompt="1"/>
          </p:nvPr>
        </p:nvSpPr>
        <p:spPr>
          <a:xfrm>
            <a:off x="642938" y="1212779"/>
            <a:ext cx="4139687" cy="1003935"/>
          </a:xfrm>
        </p:spPr>
        <p:txBody>
          <a:bodyPr>
            <a:noAutofit/>
          </a:bodyPr>
          <a:lstStyle>
            <a:lvl1pPr marL="0" indent="0">
              <a:buNone/>
              <a:defRPr lang="en-US" sz="3600" b="1" kern="1200" dirty="0" smtClean="0">
                <a:solidFill>
                  <a:schemeClr val="tx1">
                    <a:lumMod val="75000"/>
                    <a:lumOff val="25000"/>
                  </a:schemeClr>
                </a:solidFill>
                <a:latin typeface="+mn-lt"/>
                <a:ea typeface="+mn-ea"/>
                <a:cs typeface="+mn-cs"/>
              </a:defRPr>
            </a:lvl1pPr>
          </a:lstStyle>
          <a:p>
            <a:pPr lvl="0"/>
            <a:r>
              <a:rPr lang="en-US" dirty="0"/>
              <a:t>EDIT MASTER TEXT STYLES</a:t>
            </a:r>
          </a:p>
        </p:txBody>
      </p:sp>
      <p:sp>
        <p:nvSpPr>
          <p:cNvPr id="21" name="Picture Placeholder 20"/>
          <p:cNvSpPr>
            <a:spLocks noGrp="1"/>
          </p:cNvSpPr>
          <p:nvPr>
            <p:ph type="pic" sz="quarter" idx="13" hasCustomPrompt="1"/>
          </p:nvPr>
        </p:nvSpPr>
        <p:spPr>
          <a:xfrm>
            <a:off x="642938" y="493713"/>
            <a:ext cx="1420324" cy="447688"/>
          </a:xfrm>
        </p:spPr>
        <p:txBody>
          <a:bodyPr anchor="ctr">
            <a:noAutofit/>
          </a:bodyPr>
          <a:lstStyle>
            <a:lvl1pPr marL="0" indent="0" algn="ctr">
              <a:buNone/>
              <a:defRPr sz="1050"/>
            </a:lvl1pPr>
          </a:lstStyle>
          <a:p>
            <a:r>
              <a:rPr lang="en-US" dirty="0"/>
              <a:t>Add logo here</a:t>
            </a:r>
          </a:p>
        </p:txBody>
      </p:sp>
      <p:sp>
        <p:nvSpPr>
          <p:cNvPr id="6" name="Slide Number Placeholder 5"/>
          <p:cNvSpPr>
            <a:spLocks noGrp="1"/>
          </p:cNvSpPr>
          <p:nvPr>
            <p:ph type="sldNum" sz="quarter" idx="12"/>
          </p:nvPr>
        </p:nvSpPr>
        <p:spPr>
          <a:xfrm>
            <a:off x="4410413" y="6356350"/>
            <a:ext cx="3197360" cy="365125"/>
          </a:xfrm>
        </p:spPr>
        <p:txBody>
          <a:bodyPr/>
          <a:lstStyle>
            <a:lvl1pPr algn="ctr">
              <a:defRPr lang="en-US" sz="1050" kern="1200" dirty="0" smtClean="0">
                <a:solidFill>
                  <a:srgbClr val="4B4C4D"/>
                </a:solidFill>
                <a:latin typeface="+mj-lt"/>
                <a:ea typeface="+mn-ea"/>
                <a:cs typeface="+mn-cs"/>
              </a:defRPr>
            </a:lvl1pPr>
          </a:lstStyle>
          <a:p>
            <a:r>
              <a:rPr lang="en-US" dirty="0"/>
              <a:t>Jan 27th 2020   |   programadvisors.com |  page  </a:t>
            </a:r>
            <a:fld id="{F5D5AC3C-B21A-4D59-8FF6-90621A4C8863}" type="slidenum">
              <a:rPr lang="en-US" smtClean="0"/>
              <a:pPr/>
              <a:t>‹#›</a:t>
            </a:fld>
            <a:endParaRPr lang="en-US" dirty="0"/>
          </a:p>
        </p:txBody>
      </p:sp>
      <p:sp>
        <p:nvSpPr>
          <p:cNvPr id="15" name="Rectangle 14"/>
          <p:cNvSpPr/>
          <p:nvPr userDrawn="1"/>
        </p:nvSpPr>
        <p:spPr>
          <a:xfrm>
            <a:off x="9129714" y="6423638"/>
            <a:ext cx="2508372" cy="261610"/>
          </a:xfrm>
          <a:prstGeom prst="rect">
            <a:avLst/>
          </a:prstGeom>
        </p:spPr>
        <p:txBody>
          <a:bodyPr wrap="square" lIns="0">
            <a:spAutoFit/>
          </a:bodyPr>
          <a:lstStyle/>
          <a:p>
            <a:pPr algn="r">
              <a:lnSpc>
                <a:spcPct val="110000"/>
              </a:lnSpc>
            </a:pPr>
            <a:r>
              <a:rPr lang="en-US" sz="1000" b="1" dirty="0">
                <a:solidFill>
                  <a:srgbClr val="B3A045"/>
                </a:solidFill>
                <a:ea typeface="Roboto" panose="02000000000000000000" pitchFamily="2" charset="0"/>
                <a:cs typeface="Arial" panose="020B0604020202020204" pitchFamily="34" charset="0"/>
              </a:rPr>
              <a:t>Principled Guidance Meaningful Results</a:t>
            </a:r>
            <a:endParaRPr lang="en-US" sz="1000" b="1" dirty="0">
              <a:solidFill>
                <a:srgbClr val="B3A045"/>
              </a:solidFill>
            </a:endParaRPr>
          </a:p>
        </p:txBody>
      </p:sp>
      <p:pic>
        <p:nvPicPr>
          <p:cNvPr id="16" name="Picture 1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452513" y="5886450"/>
            <a:ext cx="2091787" cy="546717"/>
          </a:xfrm>
          <a:prstGeom prst="rect">
            <a:avLst/>
          </a:prstGeom>
        </p:spPr>
      </p:pic>
      <p:sp>
        <p:nvSpPr>
          <p:cNvPr id="26" name="Text Placeholder 22"/>
          <p:cNvSpPr>
            <a:spLocks noGrp="1"/>
          </p:cNvSpPr>
          <p:nvPr>
            <p:ph type="body" sz="quarter" idx="16" hasCustomPrompt="1"/>
          </p:nvPr>
        </p:nvSpPr>
        <p:spPr>
          <a:xfrm>
            <a:off x="642936" y="3603944"/>
            <a:ext cx="4139689" cy="2140364"/>
          </a:xfrm>
        </p:spPr>
        <p:txBody>
          <a:bodyPr>
            <a:noAutofit/>
          </a:bodyPr>
          <a:lstStyle>
            <a:lvl1pPr marL="0" indent="0">
              <a:lnSpc>
                <a:spcPct val="100000"/>
              </a:lnSpc>
              <a:spcBef>
                <a:spcPts val="800"/>
              </a:spcBef>
              <a:spcAft>
                <a:spcPts val="800"/>
              </a:spcAft>
              <a:buNone/>
              <a:defRPr lang="en-US" sz="1600" kern="1200" dirty="0" smtClean="0">
                <a:solidFill>
                  <a:srgbClr val="4B4C4D"/>
                </a:solidFill>
                <a:latin typeface="+mj-lt"/>
                <a:ea typeface="+mn-ea"/>
                <a:cs typeface="+mn-cs"/>
              </a:defRPr>
            </a:lvl1pPr>
          </a:lstStyle>
          <a:p>
            <a:pPr lvl="0"/>
            <a:r>
              <a:rPr lang="en-US" dirty="0"/>
              <a:t>Edit master text styles</a:t>
            </a:r>
          </a:p>
        </p:txBody>
      </p:sp>
      <p:sp>
        <p:nvSpPr>
          <p:cNvPr id="31" name="Text Placeholder 22"/>
          <p:cNvSpPr>
            <a:spLocks noGrp="1"/>
          </p:cNvSpPr>
          <p:nvPr>
            <p:ph type="body" sz="quarter" idx="21" hasCustomPrompt="1"/>
          </p:nvPr>
        </p:nvSpPr>
        <p:spPr>
          <a:xfrm>
            <a:off x="642937" y="6433167"/>
            <a:ext cx="3012480" cy="280988"/>
          </a:xfrm>
        </p:spPr>
        <p:txBody>
          <a:bodyPr>
            <a:noAutofit/>
          </a:bodyPr>
          <a:lstStyle>
            <a:lvl1pPr marL="0" indent="0">
              <a:buNone/>
              <a:defRPr lang="en-US" sz="1050" kern="1200" dirty="0" smtClean="0">
                <a:solidFill>
                  <a:srgbClr val="4B4C4D"/>
                </a:solidFill>
                <a:latin typeface="+mj-lt"/>
                <a:ea typeface="+mn-ea"/>
                <a:cs typeface="+mn-cs"/>
              </a:defRPr>
            </a:lvl1pPr>
          </a:lstStyle>
          <a:p>
            <a:pPr lvl="0"/>
            <a:r>
              <a:rPr lang="en-US" dirty="0"/>
              <a:t>Edit master text styles</a:t>
            </a:r>
          </a:p>
        </p:txBody>
      </p:sp>
      <p:sp>
        <p:nvSpPr>
          <p:cNvPr id="3" name="Picture Placeholder 2"/>
          <p:cNvSpPr>
            <a:spLocks noGrp="1"/>
          </p:cNvSpPr>
          <p:nvPr>
            <p:ph type="pic" sz="quarter" idx="22" hasCustomPrompt="1"/>
          </p:nvPr>
        </p:nvSpPr>
        <p:spPr>
          <a:xfrm>
            <a:off x="5540375" y="654050"/>
            <a:ext cx="4616450" cy="5011738"/>
          </a:xfrm>
        </p:spPr>
        <p:txBody>
          <a:bodyPr anchor="ctr">
            <a:normAutofit/>
          </a:bodyPr>
          <a:lstStyle>
            <a:lvl1pPr marL="0" indent="0" algn="ctr">
              <a:buNone/>
              <a:defRPr sz="1600" baseline="0">
                <a:latin typeface="+mn-lt"/>
              </a:defRPr>
            </a:lvl1pPr>
          </a:lstStyle>
          <a:p>
            <a:r>
              <a:rPr lang="en-US" dirty="0"/>
              <a:t>Add photo here</a:t>
            </a:r>
          </a:p>
        </p:txBody>
      </p:sp>
    </p:spTree>
    <p:extLst>
      <p:ext uri="{BB962C8B-B14F-4D97-AF65-F5344CB8AC3E}">
        <p14:creationId xmlns:p14="http://schemas.microsoft.com/office/powerpoint/2010/main" val="4992625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ext and chart slide V1">
    <p:spTree>
      <p:nvGrpSpPr>
        <p:cNvPr id="1" name=""/>
        <p:cNvGrpSpPr/>
        <p:nvPr/>
      </p:nvGrpSpPr>
      <p:grpSpPr>
        <a:xfrm>
          <a:off x="0" y="0"/>
          <a:ext cx="0" cy="0"/>
          <a:chOff x="0" y="0"/>
          <a:chExt cx="0" cy="0"/>
        </a:xfrm>
      </p:grpSpPr>
      <p:sp>
        <p:nvSpPr>
          <p:cNvPr id="5" name="Content Placeholder 4"/>
          <p:cNvSpPr>
            <a:spLocks noGrp="1"/>
          </p:cNvSpPr>
          <p:nvPr>
            <p:ph sz="quarter" idx="24"/>
          </p:nvPr>
        </p:nvSpPr>
        <p:spPr>
          <a:xfrm>
            <a:off x="5540375" y="654050"/>
            <a:ext cx="6003925" cy="5011738"/>
          </a:xfrm>
        </p:spPr>
        <p:txBody>
          <a:bodyPr anchor="ctr">
            <a:normAutofit/>
          </a:bodyPr>
          <a:lstStyle>
            <a:lvl1pPr marL="0" indent="0" algn="ctr">
              <a:buNone/>
              <a:defRPr sz="1600"/>
            </a:lvl1pPr>
          </a:lstStyle>
          <a:p>
            <a:pPr lvl="0"/>
            <a:endParaRPr lang="en-US" dirty="0"/>
          </a:p>
        </p:txBody>
      </p:sp>
      <p:sp>
        <p:nvSpPr>
          <p:cNvPr id="23" name="Text Placeholder 22"/>
          <p:cNvSpPr>
            <a:spLocks noGrp="1"/>
          </p:cNvSpPr>
          <p:nvPr>
            <p:ph type="body" sz="quarter" idx="14" hasCustomPrompt="1"/>
          </p:nvPr>
        </p:nvSpPr>
        <p:spPr>
          <a:xfrm>
            <a:off x="642938" y="1212779"/>
            <a:ext cx="4139687" cy="1003935"/>
          </a:xfrm>
        </p:spPr>
        <p:txBody>
          <a:bodyPr>
            <a:noAutofit/>
          </a:bodyPr>
          <a:lstStyle>
            <a:lvl1pPr marL="0" indent="0">
              <a:buNone/>
              <a:defRPr lang="en-US" sz="3600" b="1" kern="1200" dirty="0" smtClean="0">
                <a:solidFill>
                  <a:schemeClr val="tx1">
                    <a:lumMod val="75000"/>
                    <a:lumOff val="25000"/>
                  </a:schemeClr>
                </a:solidFill>
                <a:latin typeface="+mn-lt"/>
                <a:ea typeface="+mn-ea"/>
                <a:cs typeface="+mn-cs"/>
              </a:defRPr>
            </a:lvl1pPr>
          </a:lstStyle>
          <a:p>
            <a:pPr lvl="0"/>
            <a:r>
              <a:rPr lang="en-US" dirty="0"/>
              <a:t>EDIT MASTER TEXT STYLES</a:t>
            </a:r>
          </a:p>
        </p:txBody>
      </p:sp>
      <p:sp>
        <p:nvSpPr>
          <p:cNvPr id="21" name="Picture Placeholder 20"/>
          <p:cNvSpPr>
            <a:spLocks noGrp="1"/>
          </p:cNvSpPr>
          <p:nvPr>
            <p:ph type="pic" sz="quarter" idx="13" hasCustomPrompt="1"/>
          </p:nvPr>
        </p:nvSpPr>
        <p:spPr>
          <a:xfrm>
            <a:off x="642938" y="493713"/>
            <a:ext cx="1420324" cy="447688"/>
          </a:xfrm>
        </p:spPr>
        <p:txBody>
          <a:bodyPr anchor="ctr">
            <a:noAutofit/>
          </a:bodyPr>
          <a:lstStyle>
            <a:lvl1pPr marL="0" indent="0" algn="ctr">
              <a:buNone/>
              <a:defRPr sz="1050"/>
            </a:lvl1pPr>
          </a:lstStyle>
          <a:p>
            <a:r>
              <a:rPr lang="en-US" dirty="0"/>
              <a:t>Add logo here</a:t>
            </a:r>
          </a:p>
        </p:txBody>
      </p:sp>
      <p:sp>
        <p:nvSpPr>
          <p:cNvPr id="6" name="Slide Number Placeholder 5"/>
          <p:cNvSpPr>
            <a:spLocks noGrp="1"/>
          </p:cNvSpPr>
          <p:nvPr>
            <p:ph type="sldNum" sz="quarter" idx="12"/>
          </p:nvPr>
        </p:nvSpPr>
        <p:spPr>
          <a:xfrm>
            <a:off x="4410413" y="6356350"/>
            <a:ext cx="3197360" cy="365125"/>
          </a:xfrm>
        </p:spPr>
        <p:txBody>
          <a:bodyPr/>
          <a:lstStyle>
            <a:lvl1pPr algn="ctr">
              <a:defRPr lang="en-US" sz="1050" kern="1200" dirty="0" smtClean="0">
                <a:solidFill>
                  <a:srgbClr val="4B4C4D"/>
                </a:solidFill>
                <a:latin typeface="+mj-lt"/>
                <a:ea typeface="+mn-ea"/>
                <a:cs typeface="+mn-cs"/>
              </a:defRPr>
            </a:lvl1pPr>
          </a:lstStyle>
          <a:p>
            <a:r>
              <a:rPr lang="en-US" dirty="0"/>
              <a:t>Jan 27th 2020   |   programadvisors.com |  page  </a:t>
            </a:r>
            <a:fld id="{F5D5AC3C-B21A-4D59-8FF6-90621A4C8863}" type="slidenum">
              <a:rPr lang="en-US" smtClean="0"/>
              <a:pPr/>
              <a:t>‹#›</a:t>
            </a:fld>
            <a:endParaRPr lang="en-US" dirty="0"/>
          </a:p>
        </p:txBody>
      </p:sp>
      <p:sp>
        <p:nvSpPr>
          <p:cNvPr id="15" name="Rectangle 14"/>
          <p:cNvSpPr/>
          <p:nvPr userDrawn="1"/>
        </p:nvSpPr>
        <p:spPr>
          <a:xfrm>
            <a:off x="9129714" y="6423638"/>
            <a:ext cx="2508372" cy="261610"/>
          </a:xfrm>
          <a:prstGeom prst="rect">
            <a:avLst/>
          </a:prstGeom>
        </p:spPr>
        <p:txBody>
          <a:bodyPr wrap="square" lIns="0">
            <a:spAutoFit/>
          </a:bodyPr>
          <a:lstStyle/>
          <a:p>
            <a:pPr algn="r">
              <a:lnSpc>
                <a:spcPct val="110000"/>
              </a:lnSpc>
            </a:pPr>
            <a:r>
              <a:rPr lang="en-US" sz="1000" b="1" dirty="0">
                <a:solidFill>
                  <a:srgbClr val="B3A045"/>
                </a:solidFill>
                <a:ea typeface="Roboto" panose="02000000000000000000" pitchFamily="2" charset="0"/>
                <a:cs typeface="Arial" panose="020B0604020202020204" pitchFamily="34" charset="0"/>
              </a:rPr>
              <a:t>Principled Guidance Meaningful Results</a:t>
            </a:r>
            <a:endParaRPr lang="en-US" sz="1000" b="1" dirty="0">
              <a:solidFill>
                <a:srgbClr val="B3A045"/>
              </a:solidFill>
            </a:endParaRPr>
          </a:p>
        </p:txBody>
      </p:sp>
      <p:pic>
        <p:nvPicPr>
          <p:cNvPr id="16" name="Picture 1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452513" y="5886450"/>
            <a:ext cx="2091787" cy="546717"/>
          </a:xfrm>
          <a:prstGeom prst="rect">
            <a:avLst/>
          </a:prstGeom>
        </p:spPr>
      </p:pic>
      <p:sp>
        <p:nvSpPr>
          <p:cNvPr id="31" name="Text Placeholder 22"/>
          <p:cNvSpPr>
            <a:spLocks noGrp="1"/>
          </p:cNvSpPr>
          <p:nvPr>
            <p:ph type="body" sz="quarter" idx="21" hasCustomPrompt="1"/>
          </p:nvPr>
        </p:nvSpPr>
        <p:spPr>
          <a:xfrm>
            <a:off x="642937" y="6433167"/>
            <a:ext cx="3012480" cy="280988"/>
          </a:xfrm>
        </p:spPr>
        <p:txBody>
          <a:bodyPr>
            <a:noAutofit/>
          </a:bodyPr>
          <a:lstStyle>
            <a:lvl1pPr marL="0" indent="0">
              <a:buNone/>
              <a:defRPr lang="en-US" sz="1050" kern="1200" dirty="0" smtClean="0">
                <a:solidFill>
                  <a:srgbClr val="4B4C4D"/>
                </a:solidFill>
                <a:latin typeface="+mj-lt"/>
                <a:ea typeface="+mn-ea"/>
                <a:cs typeface="+mn-cs"/>
              </a:defRPr>
            </a:lvl1pPr>
          </a:lstStyle>
          <a:p>
            <a:pPr lvl="0"/>
            <a:r>
              <a:rPr lang="en-US" dirty="0"/>
              <a:t>Edit master text styles</a:t>
            </a:r>
          </a:p>
        </p:txBody>
      </p:sp>
      <p:sp>
        <p:nvSpPr>
          <p:cNvPr id="11" name="Text Placeholder 22"/>
          <p:cNvSpPr>
            <a:spLocks noGrp="1"/>
          </p:cNvSpPr>
          <p:nvPr>
            <p:ph type="body" sz="quarter" idx="23" hasCustomPrompt="1"/>
          </p:nvPr>
        </p:nvSpPr>
        <p:spPr>
          <a:xfrm>
            <a:off x="642937" y="2488092"/>
            <a:ext cx="4139688" cy="3177696"/>
          </a:xfrm>
        </p:spPr>
        <p:txBody>
          <a:bodyPr>
            <a:noAutofit/>
          </a:bodyPr>
          <a:lstStyle>
            <a:lvl1pPr marL="0" indent="0">
              <a:lnSpc>
                <a:spcPct val="100000"/>
              </a:lnSpc>
              <a:buNone/>
              <a:defRPr lang="en-US" sz="1600" kern="1200" dirty="0" smtClean="0">
                <a:solidFill>
                  <a:srgbClr val="4B4C4D"/>
                </a:solidFill>
                <a:latin typeface="+mj-lt"/>
                <a:ea typeface="+mn-ea"/>
                <a:cs typeface="+mn-cs"/>
              </a:defRPr>
            </a:lvl1pPr>
          </a:lstStyle>
          <a:p>
            <a:pPr lvl="0"/>
            <a:r>
              <a:rPr lang="en-US" dirty="0"/>
              <a:t>Edit master text styles</a:t>
            </a:r>
          </a:p>
        </p:txBody>
      </p:sp>
    </p:spTree>
    <p:extLst>
      <p:ext uri="{BB962C8B-B14F-4D97-AF65-F5344CB8AC3E}">
        <p14:creationId xmlns:p14="http://schemas.microsoft.com/office/powerpoint/2010/main" val="427733158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ext and chart slide V2">
    <p:spTree>
      <p:nvGrpSpPr>
        <p:cNvPr id="1" name=""/>
        <p:cNvGrpSpPr/>
        <p:nvPr/>
      </p:nvGrpSpPr>
      <p:grpSpPr>
        <a:xfrm>
          <a:off x="0" y="0"/>
          <a:ext cx="0" cy="0"/>
          <a:chOff x="0" y="0"/>
          <a:chExt cx="0" cy="0"/>
        </a:xfrm>
      </p:grpSpPr>
      <p:sp>
        <p:nvSpPr>
          <p:cNvPr id="5" name="Content Placeholder 4"/>
          <p:cNvSpPr>
            <a:spLocks noGrp="1"/>
          </p:cNvSpPr>
          <p:nvPr>
            <p:ph sz="quarter" idx="24"/>
          </p:nvPr>
        </p:nvSpPr>
        <p:spPr>
          <a:xfrm>
            <a:off x="642937" y="2656114"/>
            <a:ext cx="4897437" cy="3009674"/>
          </a:xfrm>
        </p:spPr>
        <p:txBody>
          <a:bodyPr anchor="ctr">
            <a:normAutofit/>
          </a:bodyPr>
          <a:lstStyle>
            <a:lvl1pPr marL="0" indent="0" algn="ctr">
              <a:buNone/>
              <a:defRPr sz="1600"/>
            </a:lvl1pPr>
          </a:lstStyle>
          <a:p>
            <a:pPr lvl="0"/>
            <a:endParaRPr lang="en-US" dirty="0"/>
          </a:p>
        </p:txBody>
      </p:sp>
      <p:sp>
        <p:nvSpPr>
          <p:cNvPr id="23" name="Text Placeholder 22"/>
          <p:cNvSpPr>
            <a:spLocks noGrp="1"/>
          </p:cNvSpPr>
          <p:nvPr>
            <p:ph type="body" sz="quarter" idx="14" hasCustomPrompt="1"/>
          </p:nvPr>
        </p:nvSpPr>
        <p:spPr>
          <a:xfrm>
            <a:off x="642938" y="1212779"/>
            <a:ext cx="4897436" cy="1003935"/>
          </a:xfrm>
        </p:spPr>
        <p:txBody>
          <a:bodyPr>
            <a:noAutofit/>
          </a:bodyPr>
          <a:lstStyle>
            <a:lvl1pPr marL="0" indent="0">
              <a:buNone/>
              <a:defRPr lang="en-US" sz="3600" b="1" kern="1200" dirty="0" smtClean="0">
                <a:solidFill>
                  <a:schemeClr val="tx1">
                    <a:lumMod val="75000"/>
                    <a:lumOff val="25000"/>
                  </a:schemeClr>
                </a:solidFill>
                <a:latin typeface="+mn-lt"/>
                <a:ea typeface="+mn-ea"/>
                <a:cs typeface="+mn-cs"/>
              </a:defRPr>
            </a:lvl1pPr>
          </a:lstStyle>
          <a:p>
            <a:pPr lvl="0"/>
            <a:r>
              <a:rPr lang="en-US" dirty="0"/>
              <a:t>EDIT MASTER TEXT STYLES</a:t>
            </a:r>
          </a:p>
        </p:txBody>
      </p:sp>
      <p:sp>
        <p:nvSpPr>
          <p:cNvPr id="21" name="Picture Placeholder 20"/>
          <p:cNvSpPr>
            <a:spLocks noGrp="1"/>
          </p:cNvSpPr>
          <p:nvPr>
            <p:ph type="pic" sz="quarter" idx="13" hasCustomPrompt="1"/>
          </p:nvPr>
        </p:nvSpPr>
        <p:spPr>
          <a:xfrm>
            <a:off x="642938" y="493713"/>
            <a:ext cx="1420324" cy="447688"/>
          </a:xfrm>
        </p:spPr>
        <p:txBody>
          <a:bodyPr anchor="ctr">
            <a:noAutofit/>
          </a:bodyPr>
          <a:lstStyle>
            <a:lvl1pPr marL="0" indent="0" algn="ctr">
              <a:buNone/>
              <a:defRPr sz="1050"/>
            </a:lvl1pPr>
          </a:lstStyle>
          <a:p>
            <a:r>
              <a:rPr lang="en-US" dirty="0"/>
              <a:t>Add logo here</a:t>
            </a:r>
          </a:p>
        </p:txBody>
      </p:sp>
      <p:sp>
        <p:nvSpPr>
          <p:cNvPr id="6" name="Slide Number Placeholder 5"/>
          <p:cNvSpPr>
            <a:spLocks noGrp="1"/>
          </p:cNvSpPr>
          <p:nvPr>
            <p:ph type="sldNum" sz="quarter" idx="12"/>
          </p:nvPr>
        </p:nvSpPr>
        <p:spPr>
          <a:xfrm>
            <a:off x="4410413" y="6356350"/>
            <a:ext cx="3197360" cy="365125"/>
          </a:xfrm>
        </p:spPr>
        <p:txBody>
          <a:bodyPr/>
          <a:lstStyle>
            <a:lvl1pPr algn="ctr">
              <a:defRPr lang="en-US" sz="1050" kern="1200" dirty="0" smtClean="0">
                <a:solidFill>
                  <a:srgbClr val="4B4C4D"/>
                </a:solidFill>
                <a:latin typeface="+mj-lt"/>
                <a:ea typeface="+mn-ea"/>
                <a:cs typeface="+mn-cs"/>
              </a:defRPr>
            </a:lvl1pPr>
          </a:lstStyle>
          <a:p>
            <a:r>
              <a:rPr lang="en-US" dirty="0"/>
              <a:t>Jan 27th 2020   |   programadvisors.com |  page  </a:t>
            </a:r>
            <a:fld id="{F5D5AC3C-B21A-4D59-8FF6-90621A4C8863}" type="slidenum">
              <a:rPr lang="en-US" smtClean="0"/>
              <a:pPr/>
              <a:t>‹#›</a:t>
            </a:fld>
            <a:endParaRPr lang="en-US" dirty="0"/>
          </a:p>
        </p:txBody>
      </p:sp>
      <p:sp>
        <p:nvSpPr>
          <p:cNvPr id="15" name="Rectangle 14"/>
          <p:cNvSpPr/>
          <p:nvPr userDrawn="1"/>
        </p:nvSpPr>
        <p:spPr>
          <a:xfrm>
            <a:off x="9129714" y="6423638"/>
            <a:ext cx="2508372" cy="261610"/>
          </a:xfrm>
          <a:prstGeom prst="rect">
            <a:avLst/>
          </a:prstGeom>
        </p:spPr>
        <p:txBody>
          <a:bodyPr wrap="square" lIns="0">
            <a:spAutoFit/>
          </a:bodyPr>
          <a:lstStyle/>
          <a:p>
            <a:pPr algn="r">
              <a:lnSpc>
                <a:spcPct val="110000"/>
              </a:lnSpc>
            </a:pPr>
            <a:r>
              <a:rPr lang="en-US" sz="1000" b="1" dirty="0">
                <a:solidFill>
                  <a:srgbClr val="B3A045"/>
                </a:solidFill>
                <a:ea typeface="Roboto" panose="02000000000000000000" pitchFamily="2" charset="0"/>
                <a:cs typeface="Arial" panose="020B0604020202020204" pitchFamily="34" charset="0"/>
              </a:rPr>
              <a:t>Principled Guidance Meaningful Results</a:t>
            </a:r>
            <a:endParaRPr lang="en-US" sz="1000" b="1" dirty="0">
              <a:solidFill>
                <a:srgbClr val="B3A045"/>
              </a:solidFill>
            </a:endParaRPr>
          </a:p>
        </p:txBody>
      </p:sp>
      <p:pic>
        <p:nvPicPr>
          <p:cNvPr id="16" name="Picture 1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452513" y="5886450"/>
            <a:ext cx="2091787" cy="546717"/>
          </a:xfrm>
          <a:prstGeom prst="rect">
            <a:avLst/>
          </a:prstGeom>
        </p:spPr>
      </p:pic>
      <p:sp>
        <p:nvSpPr>
          <p:cNvPr id="31" name="Text Placeholder 22"/>
          <p:cNvSpPr>
            <a:spLocks noGrp="1"/>
          </p:cNvSpPr>
          <p:nvPr>
            <p:ph type="body" sz="quarter" idx="21" hasCustomPrompt="1"/>
          </p:nvPr>
        </p:nvSpPr>
        <p:spPr>
          <a:xfrm>
            <a:off x="642937" y="6433167"/>
            <a:ext cx="3012480" cy="280988"/>
          </a:xfrm>
        </p:spPr>
        <p:txBody>
          <a:bodyPr>
            <a:noAutofit/>
          </a:bodyPr>
          <a:lstStyle>
            <a:lvl1pPr marL="0" indent="0">
              <a:buNone/>
              <a:defRPr lang="en-US" sz="1050" kern="1200" dirty="0" smtClean="0">
                <a:solidFill>
                  <a:srgbClr val="4B4C4D"/>
                </a:solidFill>
                <a:latin typeface="+mj-lt"/>
                <a:ea typeface="+mn-ea"/>
                <a:cs typeface="+mn-cs"/>
              </a:defRPr>
            </a:lvl1pPr>
          </a:lstStyle>
          <a:p>
            <a:pPr lvl="0"/>
            <a:r>
              <a:rPr lang="en-US" dirty="0"/>
              <a:t>Edit master text styles</a:t>
            </a:r>
          </a:p>
        </p:txBody>
      </p:sp>
      <p:sp>
        <p:nvSpPr>
          <p:cNvPr id="11" name="Text Placeholder 22"/>
          <p:cNvSpPr>
            <a:spLocks noGrp="1"/>
          </p:cNvSpPr>
          <p:nvPr>
            <p:ph type="body" sz="quarter" idx="23" hasCustomPrompt="1"/>
          </p:nvPr>
        </p:nvSpPr>
        <p:spPr>
          <a:xfrm>
            <a:off x="6059714" y="654050"/>
            <a:ext cx="5495102" cy="5011738"/>
          </a:xfrm>
        </p:spPr>
        <p:txBody>
          <a:bodyPr>
            <a:noAutofit/>
          </a:bodyPr>
          <a:lstStyle>
            <a:lvl1pPr marL="0" indent="0">
              <a:lnSpc>
                <a:spcPct val="100000"/>
              </a:lnSpc>
              <a:buNone/>
              <a:defRPr lang="en-US" sz="1600" kern="1200" dirty="0" smtClean="0">
                <a:solidFill>
                  <a:srgbClr val="4B4C4D"/>
                </a:solidFill>
                <a:latin typeface="+mj-lt"/>
                <a:ea typeface="+mn-ea"/>
                <a:cs typeface="+mn-cs"/>
              </a:defRPr>
            </a:lvl1pPr>
          </a:lstStyle>
          <a:p>
            <a:pPr lvl="0"/>
            <a:r>
              <a:rPr lang="en-US" dirty="0"/>
              <a:t>Edit master text styles</a:t>
            </a:r>
          </a:p>
        </p:txBody>
      </p:sp>
    </p:spTree>
    <p:extLst>
      <p:ext uri="{BB962C8B-B14F-4D97-AF65-F5344CB8AC3E}">
        <p14:creationId xmlns:p14="http://schemas.microsoft.com/office/powerpoint/2010/main" val="328858444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Text and chart slide V2">
    <p:spTree>
      <p:nvGrpSpPr>
        <p:cNvPr id="1" name=""/>
        <p:cNvGrpSpPr/>
        <p:nvPr/>
      </p:nvGrpSpPr>
      <p:grpSpPr>
        <a:xfrm>
          <a:off x="0" y="0"/>
          <a:ext cx="0" cy="0"/>
          <a:chOff x="0" y="0"/>
          <a:chExt cx="0" cy="0"/>
        </a:xfrm>
      </p:grpSpPr>
      <p:sp>
        <p:nvSpPr>
          <p:cNvPr id="3" name="Chart Placeholder 2"/>
          <p:cNvSpPr>
            <a:spLocks noGrp="1"/>
          </p:cNvSpPr>
          <p:nvPr>
            <p:ph type="chart" sz="quarter" idx="26"/>
          </p:nvPr>
        </p:nvSpPr>
        <p:spPr>
          <a:xfrm>
            <a:off x="642938" y="2655888"/>
            <a:ext cx="4897437" cy="3009900"/>
          </a:xfrm>
        </p:spPr>
        <p:txBody>
          <a:bodyPr anchor="ctr">
            <a:normAutofit/>
          </a:bodyPr>
          <a:lstStyle>
            <a:lvl1pPr marL="0" indent="0" algn="ctr">
              <a:buNone/>
              <a:defRPr sz="1600"/>
            </a:lvl1pPr>
          </a:lstStyle>
          <a:p>
            <a:endParaRPr lang="en-US" dirty="0"/>
          </a:p>
        </p:txBody>
      </p:sp>
      <p:sp>
        <p:nvSpPr>
          <p:cNvPr id="14" name="Chart Placeholder 2"/>
          <p:cNvSpPr>
            <a:spLocks noGrp="1"/>
          </p:cNvSpPr>
          <p:nvPr>
            <p:ph type="chart" sz="quarter" idx="27"/>
          </p:nvPr>
        </p:nvSpPr>
        <p:spPr>
          <a:xfrm>
            <a:off x="6646863" y="2655888"/>
            <a:ext cx="4897437" cy="3009900"/>
          </a:xfrm>
        </p:spPr>
        <p:txBody>
          <a:bodyPr anchor="ctr">
            <a:normAutofit/>
          </a:bodyPr>
          <a:lstStyle>
            <a:lvl1pPr marL="0" indent="0" algn="ctr">
              <a:buNone/>
              <a:defRPr sz="1600"/>
            </a:lvl1pPr>
          </a:lstStyle>
          <a:p>
            <a:endParaRPr lang="en-US" dirty="0"/>
          </a:p>
        </p:txBody>
      </p:sp>
      <p:sp>
        <p:nvSpPr>
          <p:cNvPr id="23" name="Text Placeholder 22"/>
          <p:cNvSpPr>
            <a:spLocks noGrp="1"/>
          </p:cNvSpPr>
          <p:nvPr>
            <p:ph type="body" sz="quarter" idx="14" hasCustomPrompt="1"/>
          </p:nvPr>
        </p:nvSpPr>
        <p:spPr>
          <a:xfrm>
            <a:off x="642938" y="1212779"/>
            <a:ext cx="10901362" cy="1003935"/>
          </a:xfrm>
        </p:spPr>
        <p:txBody>
          <a:bodyPr>
            <a:noAutofit/>
          </a:bodyPr>
          <a:lstStyle>
            <a:lvl1pPr marL="0" indent="0">
              <a:buNone/>
              <a:defRPr lang="en-US" sz="3600" b="1" kern="1200" dirty="0" smtClean="0">
                <a:solidFill>
                  <a:schemeClr val="tx1">
                    <a:lumMod val="75000"/>
                    <a:lumOff val="25000"/>
                  </a:schemeClr>
                </a:solidFill>
                <a:latin typeface="+mn-lt"/>
                <a:ea typeface="+mn-ea"/>
                <a:cs typeface="+mn-cs"/>
              </a:defRPr>
            </a:lvl1pPr>
          </a:lstStyle>
          <a:p>
            <a:pPr lvl="0"/>
            <a:r>
              <a:rPr lang="en-US" dirty="0"/>
              <a:t>EDIT MASTER TEXT STYLES</a:t>
            </a:r>
          </a:p>
        </p:txBody>
      </p:sp>
      <p:sp>
        <p:nvSpPr>
          <p:cNvPr id="21" name="Picture Placeholder 20"/>
          <p:cNvSpPr>
            <a:spLocks noGrp="1"/>
          </p:cNvSpPr>
          <p:nvPr>
            <p:ph type="pic" sz="quarter" idx="13" hasCustomPrompt="1"/>
          </p:nvPr>
        </p:nvSpPr>
        <p:spPr>
          <a:xfrm>
            <a:off x="642938" y="493713"/>
            <a:ext cx="1420324" cy="447688"/>
          </a:xfrm>
        </p:spPr>
        <p:txBody>
          <a:bodyPr anchor="ctr">
            <a:noAutofit/>
          </a:bodyPr>
          <a:lstStyle>
            <a:lvl1pPr marL="0" indent="0" algn="ctr">
              <a:buNone/>
              <a:defRPr sz="1050"/>
            </a:lvl1pPr>
          </a:lstStyle>
          <a:p>
            <a:r>
              <a:rPr lang="en-US" dirty="0"/>
              <a:t>Add logo here</a:t>
            </a:r>
          </a:p>
        </p:txBody>
      </p:sp>
      <p:sp>
        <p:nvSpPr>
          <p:cNvPr id="6" name="Slide Number Placeholder 5"/>
          <p:cNvSpPr>
            <a:spLocks noGrp="1"/>
          </p:cNvSpPr>
          <p:nvPr>
            <p:ph type="sldNum" sz="quarter" idx="12"/>
          </p:nvPr>
        </p:nvSpPr>
        <p:spPr>
          <a:xfrm>
            <a:off x="4410413" y="6356350"/>
            <a:ext cx="3197360" cy="365125"/>
          </a:xfrm>
        </p:spPr>
        <p:txBody>
          <a:bodyPr/>
          <a:lstStyle>
            <a:lvl1pPr algn="ctr">
              <a:defRPr lang="en-US" sz="1050" kern="1200" dirty="0" smtClean="0">
                <a:solidFill>
                  <a:srgbClr val="4B4C4D"/>
                </a:solidFill>
                <a:latin typeface="+mj-lt"/>
                <a:ea typeface="+mn-ea"/>
                <a:cs typeface="+mn-cs"/>
              </a:defRPr>
            </a:lvl1pPr>
          </a:lstStyle>
          <a:p>
            <a:r>
              <a:rPr lang="en-US" dirty="0"/>
              <a:t>Jan 27th 2020   |   programadvisors.com |  page  </a:t>
            </a:r>
            <a:fld id="{F5D5AC3C-B21A-4D59-8FF6-90621A4C8863}" type="slidenum">
              <a:rPr lang="en-US" smtClean="0"/>
              <a:pPr/>
              <a:t>‹#›</a:t>
            </a:fld>
            <a:endParaRPr lang="en-US" dirty="0"/>
          </a:p>
        </p:txBody>
      </p:sp>
      <p:sp>
        <p:nvSpPr>
          <p:cNvPr id="15" name="Rectangle 14"/>
          <p:cNvSpPr/>
          <p:nvPr userDrawn="1"/>
        </p:nvSpPr>
        <p:spPr>
          <a:xfrm>
            <a:off x="9129714" y="6423638"/>
            <a:ext cx="2508372" cy="261610"/>
          </a:xfrm>
          <a:prstGeom prst="rect">
            <a:avLst/>
          </a:prstGeom>
        </p:spPr>
        <p:txBody>
          <a:bodyPr wrap="square" lIns="0">
            <a:spAutoFit/>
          </a:bodyPr>
          <a:lstStyle/>
          <a:p>
            <a:pPr algn="r">
              <a:lnSpc>
                <a:spcPct val="110000"/>
              </a:lnSpc>
            </a:pPr>
            <a:r>
              <a:rPr lang="en-US" sz="1000" b="1" dirty="0">
                <a:solidFill>
                  <a:srgbClr val="B3A045"/>
                </a:solidFill>
                <a:ea typeface="Roboto" panose="02000000000000000000" pitchFamily="2" charset="0"/>
                <a:cs typeface="Arial" panose="020B0604020202020204" pitchFamily="34" charset="0"/>
              </a:rPr>
              <a:t>Principled Guidance Meaningful Results</a:t>
            </a:r>
            <a:endParaRPr lang="en-US" sz="1000" b="1" dirty="0">
              <a:solidFill>
                <a:srgbClr val="B3A045"/>
              </a:solidFill>
            </a:endParaRPr>
          </a:p>
        </p:txBody>
      </p:sp>
      <p:pic>
        <p:nvPicPr>
          <p:cNvPr id="16" name="Picture 1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452513" y="5886450"/>
            <a:ext cx="2091787" cy="546717"/>
          </a:xfrm>
          <a:prstGeom prst="rect">
            <a:avLst/>
          </a:prstGeom>
        </p:spPr>
      </p:pic>
      <p:sp>
        <p:nvSpPr>
          <p:cNvPr id="31" name="Text Placeholder 22"/>
          <p:cNvSpPr>
            <a:spLocks noGrp="1"/>
          </p:cNvSpPr>
          <p:nvPr>
            <p:ph type="body" sz="quarter" idx="21" hasCustomPrompt="1"/>
          </p:nvPr>
        </p:nvSpPr>
        <p:spPr>
          <a:xfrm>
            <a:off x="642937" y="6433167"/>
            <a:ext cx="3012480" cy="280988"/>
          </a:xfrm>
        </p:spPr>
        <p:txBody>
          <a:bodyPr>
            <a:noAutofit/>
          </a:bodyPr>
          <a:lstStyle>
            <a:lvl1pPr marL="0" indent="0">
              <a:buNone/>
              <a:defRPr lang="en-US" sz="1050" kern="1200" dirty="0" smtClean="0">
                <a:solidFill>
                  <a:srgbClr val="4B4C4D"/>
                </a:solidFill>
                <a:latin typeface="+mj-lt"/>
                <a:ea typeface="+mn-ea"/>
                <a:cs typeface="+mn-cs"/>
              </a:defRPr>
            </a:lvl1pPr>
          </a:lstStyle>
          <a:p>
            <a:pPr lvl="0"/>
            <a:r>
              <a:rPr lang="en-US" dirty="0"/>
              <a:t>Edit master text styles</a:t>
            </a:r>
          </a:p>
        </p:txBody>
      </p:sp>
    </p:spTree>
    <p:extLst>
      <p:ext uri="{BB962C8B-B14F-4D97-AF65-F5344CB8AC3E}">
        <p14:creationId xmlns:p14="http://schemas.microsoft.com/office/powerpoint/2010/main" val="266807112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hart slide ">
    <p:spTree>
      <p:nvGrpSpPr>
        <p:cNvPr id="1" name=""/>
        <p:cNvGrpSpPr/>
        <p:nvPr/>
      </p:nvGrpSpPr>
      <p:grpSpPr>
        <a:xfrm>
          <a:off x="0" y="0"/>
          <a:ext cx="0" cy="0"/>
          <a:chOff x="0" y="0"/>
          <a:chExt cx="0" cy="0"/>
        </a:xfrm>
      </p:grpSpPr>
      <p:sp>
        <p:nvSpPr>
          <p:cNvPr id="5" name="Content Placeholder 4"/>
          <p:cNvSpPr>
            <a:spLocks noGrp="1"/>
          </p:cNvSpPr>
          <p:nvPr>
            <p:ph sz="quarter" idx="24"/>
          </p:nvPr>
        </p:nvSpPr>
        <p:spPr>
          <a:xfrm>
            <a:off x="642937" y="2656114"/>
            <a:ext cx="10901363" cy="3009674"/>
          </a:xfrm>
        </p:spPr>
        <p:txBody>
          <a:bodyPr anchor="ctr">
            <a:normAutofit/>
          </a:bodyPr>
          <a:lstStyle>
            <a:lvl1pPr marL="0" indent="0" algn="ctr">
              <a:buNone/>
              <a:defRPr sz="1600"/>
            </a:lvl1pPr>
          </a:lstStyle>
          <a:p>
            <a:pPr lvl="0"/>
            <a:endParaRPr lang="en-US" dirty="0"/>
          </a:p>
        </p:txBody>
      </p:sp>
      <p:sp>
        <p:nvSpPr>
          <p:cNvPr id="23" name="Text Placeholder 22"/>
          <p:cNvSpPr>
            <a:spLocks noGrp="1"/>
          </p:cNvSpPr>
          <p:nvPr>
            <p:ph type="body" sz="quarter" idx="14" hasCustomPrompt="1"/>
          </p:nvPr>
        </p:nvSpPr>
        <p:spPr>
          <a:xfrm>
            <a:off x="642938" y="1212779"/>
            <a:ext cx="10901362" cy="1003935"/>
          </a:xfrm>
        </p:spPr>
        <p:txBody>
          <a:bodyPr>
            <a:noAutofit/>
          </a:bodyPr>
          <a:lstStyle>
            <a:lvl1pPr marL="0" indent="0">
              <a:buNone/>
              <a:defRPr lang="en-US" sz="3600" b="1" kern="1200" dirty="0" smtClean="0">
                <a:solidFill>
                  <a:schemeClr val="tx1">
                    <a:lumMod val="75000"/>
                    <a:lumOff val="25000"/>
                  </a:schemeClr>
                </a:solidFill>
                <a:latin typeface="+mn-lt"/>
                <a:ea typeface="+mn-ea"/>
                <a:cs typeface="+mn-cs"/>
              </a:defRPr>
            </a:lvl1pPr>
          </a:lstStyle>
          <a:p>
            <a:pPr lvl="0"/>
            <a:r>
              <a:rPr lang="en-US" dirty="0"/>
              <a:t>EDIT MASTER TEXT STYLES</a:t>
            </a:r>
          </a:p>
        </p:txBody>
      </p:sp>
      <p:sp>
        <p:nvSpPr>
          <p:cNvPr id="21" name="Picture Placeholder 20"/>
          <p:cNvSpPr>
            <a:spLocks noGrp="1"/>
          </p:cNvSpPr>
          <p:nvPr>
            <p:ph type="pic" sz="quarter" idx="13" hasCustomPrompt="1"/>
          </p:nvPr>
        </p:nvSpPr>
        <p:spPr>
          <a:xfrm>
            <a:off x="642938" y="493713"/>
            <a:ext cx="1420324" cy="447688"/>
          </a:xfrm>
        </p:spPr>
        <p:txBody>
          <a:bodyPr anchor="ctr">
            <a:noAutofit/>
          </a:bodyPr>
          <a:lstStyle>
            <a:lvl1pPr marL="0" indent="0" algn="ctr">
              <a:buNone/>
              <a:defRPr sz="1050"/>
            </a:lvl1pPr>
          </a:lstStyle>
          <a:p>
            <a:r>
              <a:rPr lang="en-US" dirty="0"/>
              <a:t>Add logo here</a:t>
            </a:r>
          </a:p>
        </p:txBody>
      </p:sp>
      <p:sp>
        <p:nvSpPr>
          <p:cNvPr id="6" name="Slide Number Placeholder 5"/>
          <p:cNvSpPr>
            <a:spLocks noGrp="1"/>
          </p:cNvSpPr>
          <p:nvPr>
            <p:ph type="sldNum" sz="quarter" idx="12"/>
          </p:nvPr>
        </p:nvSpPr>
        <p:spPr>
          <a:xfrm>
            <a:off x="4410413" y="6356350"/>
            <a:ext cx="3197360" cy="365125"/>
          </a:xfrm>
        </p:spPr>
        <p:txBody>
          <a:bodyPr/>
          <a:lstStyle>
            <a:lvl1pPr algn="ctr">
              <a:defRPr lang="en-US" sz="1050" kern="1200" dirty="0" smtClean="0">
                <a:solidFill>
                  <a:srgbClr val="4B4C4D"/>
                </a:solidFill>
                <a:latin typeface="+mj-lt"/>
                <a:ea typeface="+mn-ea"/>
                <a:cs typeface="+mn-cs"/>
              </a:defRPr>
            </a:lvl1pPr>
          </a:lstStyle>
          <a:p>
            <a:r>
              <a:rPr lang="en-US" dirty="0"/>
              <a:t>Jan 27th 2020   |   programadvisors.com |  page  </a:t>
            </a:r>
            <a:fld id="{F5D5AC3C-B21A-4D59-8FF6-90621A4C8863}" type="slidenum">
              <a:rPr lang="en-US" smtClean="0"/>
              <a:pPr/>
              <a:t>‹#›</a:t>
            </a:fld>
            <a:endParaRPr lang="en-US" dirty="0"/>
          </a:p>
        </p:txBody>
      </p:sp>
      <p:sp>
        <p:nvSpPr>
          <p:cNvPr id="15" name="Rectangle 14"/>
          <p:cNvSpPr/>
          <p:nvPr userDrawn="1"/>
        </p:nvSpPr>
        <p:spPr>
          <a:xfrm>
            <a:off x="9129714" y="6423638"/>
            <a:ext cx="2508372" cy="261610"/>
          </a:xfrm>
          <a:prstGeom prst="rect">
            <a:avLst/>
          </a:prstGeom>
        </p:spPr>
        <p:txBody>
          <a:bodyPr wrap="square" lIns="0">
            <a:spAutoFit/>
          </a:bodyPr>
          <a:lstStyle/>
          <a:p>
            <a:pPr algn="r">
              <a:lnSpc>
                <a:spcPct val="110000"/>
              </a:lnSpc>
            </a:pPr>
            <a:r>
              <a:rPr lang="en-US" sz="1000" b="1" dirty="0">
                <a:solidFill>
                  <a:srgbClr val="B3A045"/>
                </a:solidFill>
                <a:ea typeface="Roboto" panose="02000000000000000000" pitchFamily="2" charset="0"/>
                <a:cs typeface="Arial" panose="020B0604020202020204" pitchFamily="34" charset="0"/>
              </a:rPr>
              <a:t>Principled Guidance Meaningful Results</a:t>
            </a:r>
            <a:endParaRPr lang="en-US" sz="1000" b="1" dirty="0">
              <a:solidFill>
                <a:srgbClr val="B3A045"/>
              </a:solidFill>
            </a:endParaRPr>
          </a:p>
        </p:txBody>
      </p:sp>
      <p:pic>
        <p:nvPicPr>
          <p:cNvPr id="16" name="Picture 1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452513" y="5886450"/>
            <a:ext cx="2091787" cy="546717"/>
          </a:xfrm>
          <a:prstGeom prst="rect">
            <a:avLst/>
          </a:prstGeom>
        </p:spPr>
      </p:pic>
      <p:sp>
        <p:nvSpPr>
          <p:cNvPr id="31" name="Text Placeholder 22"/>
          <p:cNvSpPr>
            <a:spLocks noGrp="1"/>
          </p:cNvSpPr>
          <p:nvPr>
            <p:ph type="body" sz="quarter" idx="21" hasCustomPrompt="1"/>
          </p:nvPr>
        </p:nvSpPr>
        <p:spPr>
          <a:xfrm>
            <a:off x="642937" y="6433167"/>
            <a:ext cx="3012480" cy="280988"/>
          </a:xfrm>
        </p:spPr>
        <p:txBody>
          <a:bodyPr>
            <a:noAutofit/>
          </a:bodyPr>
          <a:lstStyle>
            <a:lvl1pPr marL="0" indent="0">
              <a:buNone/>
              <a:defRPr lang="en-US" sz="1050" kern="1200" dirty="0" smtClean="0">
                <a:solidFill>
                  <a:srgbClr val="4B4C4D"/>
                </a:solidFill>
                <a:latin typeface="+mj-lt"/>
                <a:ea typeface="+mn-ea"/>
                <a:cs typeface="+mn-cs"/>
              </a:defRPr>
            </a:lvl1pPr>
          </a:lstStyle>
          <a:p>
            <a:pPr lvl="0"/>
            <a:r>
              <a:rPr lang="en-US" dirty="0"/>
              <a:t>Edit master text styles</a:t>
            </a:r>
          </a:p>
        </p:txBody>
      </p:sp>
    </p:spTree>
    <p:extLst>
      <p:ext uri="{BB962C8B-B14F-4D97-AF65-F5344CB8AC3E}">
        <p14:creationId xmlns:p14="http://schemas.microsoft.com/office/powerpoint/2010/main" val="149206786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Chart slide ">
    <p:spTree>
      <p:nvGrpSpPr>
        <p:cNvPr id="1" name=""/>
        <p:cNvGrpSpPr/>
        <p:nvPr/>
      </p:nvGrpSpPr>
      <p:grpSpPr>
        <a:xfrm>
          <a:off x="0" y="0"/>
          <a:ext cx="0" cy="0"/>
          <a:chOff x="0" y="0"/>
          <a:chExt cx="0" cy="0"/>
        </a:xfrm>
      </p:grpSpPr>
      <p:sp>
        <p:nvSpPr>
          <p:cNvPr id="3" name="Picture Placeholder 2"/>
          <p:cNvSpPr>
            <a:spLocks noGrp="1"/>
          </p:cNvSpPr>
          <p:nvPr>
            <p:ph type="pic" sz="quarter" idx="25"/>
          </p:nvPr>
        </p:nvSpPr>
        <p:spPr>
          <a:xfrm>
            <a:off x="642938" y="3067664"/>
            <a:ext cx="10901362" cy="2472352"/>
          </a:xfrm>
        </p:spPr>
        <p:txBody>
          <a:bodyPr anchor="ctr">
            <a:normAutofit/>
          </a:bodyPr>
          <a:lstStyle>
            <a:lvl1pPr marL="0" indent="0" algn="ctr">
              <a:buNone/>
              <a:defRPr sz="1800"/>
            </a:lvl1pPr>
          </a:lstStyle>
          <a:p>
            <a:endParaRPr lang="en-US" dirty="0"/>
          </a:p>
        </p:txBody>
      </p:sp>
      <p:sp>
        <p:nvSpPr>
          <p:cNvPr id="23" name="Text Placeholder 22"/>
          <p:cNvSpPr>
            <a:spLocks noGrp="1"/>
          </p:cNvSpPr>
          <p:nvPr>
            <p:ph type="body" sz="quarter" idx="14" hasCustomPrompt="1"/>
          </p:nvPr>
        </p:nvSpPr>
        <p:spPr>
          <a:xfrm>
            <a:off x="642938" y="1212779"/>
            <a:ext cx="10901362" cy="1003935"/>
          </a:xfrm>
        </p:spPr>
        <p:txBody>
          <a:bodyPr>
            <a:noAutofit/>
          </a:bodyPr>
          <a:lstStyle>
            <a:lvl1pPr marL="0" indent="0">
              <a:buNone/>
              <a:defRPr lang="en-US" sz="3600" b="1" kern="1200" dirty="0" smtClean="0">
                <a:solidFill>
                  <a:schemeClr val="tx1">
                    <a:lumMod val="75000"/>
                    <a:lumOff val="25000"/>
                  </a:schemeClr>
                </a:solidFill>
                <a:latin typeface="+mn-lt"/>
                <a:ea typeface="+mn-ea"/>
                <a:cs typeface="+mn-cs"/>
              </a:defRPr>
            </a:lvl1pPr>
          </a:lstStyle>
          <a:p>
            <a:pPr lvl="0"/>
            <a:r>
              <a:rPr lang="en-US" dirty="0"/>
              <a:t>EDIT MASTER TEXT STYLES</a:t>
            </a:r>
          </a:p>
        </p:txBody>
      </p:sp>
      <p:sp>
        <p:nvSpPr>
          <p:cNvPr id="21" name="Picture Placeholder 20"/>
          <p:cNvSpPr>
            <a:spLocks noGrp="1"/>
          </p:cNvSpPr>
          <p:nvPr>
            <p:ph type="pic" sz="quarter" idx="13" hasCustomPrompt="1"/>
          </p:nvPr>
        </p:nvSpPr>
        <p:spPr>
          <a:xfrm>
            <a:off x="642938" y="493713"/>
            <a:ext cx="1420324" cy="447688"/>
          </a:xfrm>
        </p:spPr>
        <p:txBody>
          <a:bodyPr anchor="ctr">
            <a:noAutofit/>
          </a:bodyPr>
          <a:lstStyle>
            <a:lvl1pPr marL="0" indent="0" algn="ctr">
              <a:buNone/>
              <a:defRPr sz="1050"/>
            </a:lvl1pPr>
          </a:lstStyle>
          <a:p>
            <a:r>
              <a:rPr lang="en-US" dirty="0"/>
              <a:t>Add logo here</a:t>
            </a:r>
          </a:p>
        </p:txBody>
      </p:sp>
      <p:sp>
        <p:nvSpPr>
          <p:cNvPr id="6" name="Slide Number Placeholder 5"/>
          <p:cNvSpPr>
            <a:spLocks noGrp="1"/>
          </p:cNvSpPr>
          <p:nvPr>
            <p:ph type="sldNum" sz="quarter" idx="12"/>
          </p:nvPr>
        </p:nvSpPr>
        <p:spPr>
          <a:xfrm>
            <a:off x="4410413" y="6356350"/>
            <a:ext cx="3197360" cy="365125"/>
          </a:xfrm>
        </p:spPr>
        <p:txBody>
          <a:bodyPr/>
          <a:lstStyle>
            <a:lvl1pPr algn="ctr">
              <a:defRPr lang="en-US" sz="1050" kern="1200" dirty="0" smtClean="0">
                <a:solidFill>
                  <a:srgbClr val="4B4C4D"/>
                </a:solidFill>
                <a:latin typeface="+mj-lt"/>
                <a:ea typeface="+mn-ea"/>
                <a:cs typeface="+mn-cs"/>
              </a:defRPr>
            </a:lvl1pPr>
          </a:lstStyle>
          <a:p>
            <a:r>
              <a:rPr lang="en-US" dirty="0"/>
              <a:t>Jan 27th 2020   |   programadvisors.com |  page  </a:t>
            </a:r>
            <a:fld id="{F5D5AC3C-B21A-4D59-8FF6-90621A4C8863}" type="slidenum">
              <a:rPr lang="en-US" smtClean="0"/>
              <a:pPr/>
              <a:t>‹#›</a:t>
            </a:fld>
            <a:endParaRPr lang="en-US" dirty="0"/>
          </a:p>
        </p:txBody>
      </p:sp>
      <p:sp>
        <p:nvSpPr>
          <p:cNvPr id="15" name="Rectangle 14"/>
          <p:cNvSpPr/>
          <p:nvPr userDrawn="1"/>
        </p:nvSpPr>
        <p:spPr>
          <a:xfrm>
            <a:off x="9129714" y="6423638"/>
            <a:ext cx="2508372" cy="261610"/>
          </a:xfrm>
          <a:prstGeom prst="rect">
            <a:avLst/>
          </a:prstGeom>
        </p:spPr>
        <p:txBody>
          <a:bodyPr wrap="square" lIns="0">
            <a:spAutoFit/>
          </a:bodyPr>
          <a:lstStyle/>
          <a:p>
            <a:pPr algn="r">
              <a:lnSpc>
                <a:spcPct val="110000"/>
              </a:lnSpc>
            </a:pPr>
            <a:r>
              <a:rPr lang="en-US" sz="1000" b="1" dirty="0">
                <a:solidFill>
                  <a:srgbClr val="B3A045"/>
                </a:solidFill>
                <a:ea typeface="Roboto" panose="02000000000000000000" pitchFamily="2" charset="0"/>
                <a:cs typeface="Arial" panose="020B0604020202020204" pitchFamily="34" charset="0"/>
              </a:rPr>
              <a:t>Principled Guidance Meaningful Results</a:t>
            </a:r>
            <a:endParaRPr lang="en-US" sz="1000" b="1" dirty="0">
              <a:solidFill>
                <a:srgbClr val="B3A045"/>
              </a:solidFill>
            </a:endParaRPr>
          </a:p>
        </p:txBody>
      </p:sp>
      <p:pic>
        <p:nvPicPr>
          <p:cNvPr id="16" name="Picture 1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452513" y="5886450"/>
            <a:ext cx="2091787" cy="546717"/>
          </a:xfrm>
          <a:prstGeom prst="rect">
            <a:avLst/>
          </a:prstGeom>
        </p:spPr>
      </p:pic>
      <p:sp>
        <p:nvSpPr>
          <p:cNvPr id="31" name="Text Placeholder 22"/>
          <p:cNvSpPr>
            <a:spLocks noGrp="1"/>
          </p:cNvSpPr>
          <p:nvPr>
            <p:ph type="body" sz="quarter" idx="21" hasCustomPrompt="1"/>
          </p:nvPr>
        </p:nvSpPr>
        <p:spPr>
          <a:xfrm>
            <a:off x="642937" y="6433167"/>
            <a:ext cx="3012480" cy="280988"/>
          </a:xfrm>
        </p:spPr>
        <p:txBody>
          <a:bodyPr>
            <a:noAutofit/>
          </a:bodyPr>
          <a:lstStyle>
            <a:lvl1pPr marL="0" indent="0">
              <a:buNone/>
              <a:defRPr lang="en-US" sz="1050" kern="1200" dirty="0" smtClean="0">
                <a:solidFill>
                  <a:srgbClr val="4B4C4D"/>
                </a:solidFill>
                <a:latin typeface="+mj-lt"/>
                <a:ea typeface="+mn-ea"/>
                <a:cs typeface="+mn-cs"/>
              </a:defRPr>
            </a:lvl1pPr>
          </a:lstStyle>
          <a:p>
            <a:pPr lvl="0"/>
            <a:r>
              <a:rPr lang="en-US" dirty="0"/>
              <a:t>Edit master text styles</a:t>
            </a:r>
          </a:p>
        </p:txBody>
      </p:sp>
    </p:spTree>
    <p:extLst>
      <p:ext uri="{BB962C8B-B14F-4D97-AF65-F5344CB8AC3E}">
        <p14:creationId xmlns:p14="http://schemas.microsoft.com/office/powerpoint/2010/main" val="410261051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Empty slide">
    <p:spTree>
      <p:nvGrpSpPr>
        <p:cNvPr id="1" name=""/>
        <p:cNvGrpSpPr/>
        <p:nvPr/>
      </p:nvGrpSpPr>
      <p:grpSpPr>
        <a:xfrm>
          <a:off x="0" y="0"/>
          <a:ext cx="0" cy="0"/>
          <a:chOff x="0" y="0"/>
          <a:chExt cx="0" cy="0"/>
        </a:xfrm>
      </p:grpSpPr>
      <p:sp>
        <p:nvSpPr>
          <p:cNvPr id="23" name="Text Placeholder 22"/>
          <p:cNvSpPr>
            <a:spLocks noGrp="1"/>
          </p:cNvSpPr>
          <p:nvPr>
            <p:ph type="body" sz="quarter" idx="14" hasCustomPrompt="1"/>
          </p:nvPr>
        </p:nvSpPr>
        <p:spPr>
          <a:xfrm>
            <a:off x="642938" y="1212779"/>
            <a:ext cx="5535612" cy="654121"/>
          </a:xfrm>
        </p:spPr>
        <p:txBody>
          <a:bodyPr>
            <a:noAutofit/>
          </a:bodyPr>
          <a:lstStyle>
            <a:lvl1pPr marL="0" indent="0">
              <a:buNone/>
              <a:defRPr lang="en-US" sz="3600" b="1" kern="1200" dirty="0" smtClean="0">
                <a:solidFill>
                  <a:schemeClr val="tx1">
                    <a:lumMod val="75000"/>
                    <a:lumOff val="25000"/>
                  </a:schemeClr>
                </a:solidFill>
                <a:latin typeface="+mn-lt"/>
                <a:ea typeface="+mn-ea"/>
                <a:cs typeface="+mn-cs"/>
              </a:defRPr>
            </a:lvl1pPr>
          </a:lstStyle>
          <a:p>
            <a:pPr lvl="0"/>
            <a:r>
              <a:rPr lang="en-US" dirty="0"/>
              <a:t>EDIT MASTER TEXT STYLES</a:t>
            </a:r>
          </a:p>
        </p:txBody>
      </p:sp>
      <p:sp>
        <p:nvSpPr>
          <p:cNvPr id="21" name="Picture Placeholder 20"/>
          <p:cNvSpPr>
            <a:spLocks noGrp="1"/>
          </p:cNvSpPr>
          <p:nvPr>
            <p:ph type="pic" sz="quarter" idx="13" hasCustomPrompt="1"/>
          </p:nvPr>
        </p:nvSpPr>
        <p:spPr>
          <a:xfrm>
            <a:off x="642938" y="493713"/>
            <a:ext cx="1420324" cy="447688"/>
          </a:xfrm>
        </p:spPr>
        <p:txBody>
          <a:bodyPr anchor="ctr">
            <a:noAutofit/>
          </a:bodyPr>
          <a:lstStyle>
            <a:lvl1pPr marL="0" indent="0" algn="ctr">
              <a:buNone/>
              <a:defRPr sz="1050"/>
            </a:lvl1pPr>
          </a:lstStyle>
          <a:p>
            <a:r>
              <a:rPr lang="en-US" dirty="0"/>
              <a:t>Add logo here</a:t>
            </a:r>
          </a:p>
        </p:txBody>
      </p:sp>
      <p:sp>
        <p:nvSpPr>
          <p:cNvPr id="6" name="Slide Number Placeholder 5"/>
          <p:cNvSpPr>
            <a:spLocks noGrp="1"/>
          </p:cNvSpPr>
          <p:nvPr>
            <p:ph type="sldNum" sz="quarter" idx="12"/>
          </p:nvPr>
        </p:nvSpPr>
        <p:spPr>
          <a:xfrm>
            <a:off x="4410413" y="6356350"/>
            <a:ext cx="3197360" cy="365125"/>
          </a:xfrm>
        </p:spPr>
        <p:txBody>
          <a:bodyPr/>
          <a:lstStyle>
            <a:lvl1pPr algn="ctr">
              <a:defRPr lang="en-US" sz="1050" kern="1200" dirty="0" smtClean="0">
                <a:solidFill>
                  <a:srgbClr val="4B4C4D"/>
                </a:solidFill>
                <a:latin typeface="+mj-lt"/>
                <a:ea typeface="+mn-ea"/>
                <a:cs typeface="+mn-cs"/>
              </a:defRPr>
            </a:lvl1pPr>
          </a:lstStyle>
          <a:p>
            <a:r>
              <a:rPr lang="en-US" dirty="0"/>
              <a:t>Jan 27th 2020   |   programadvisors.com |  page  </a:t>
            </a:r>
            <a:fld id="{F5D5AC3C-B21A-4D59-8FF6-90621A4C8863}" type="slidenum">
              <a:rPr lang="en-US" smtClean="0"/>
              <a:pPr/>
              <a:t>‹#›</a:t>
            </a:fld>
            <a:endParaRPr lang="en-US" dirty="0"/>
          </a:p>
        </p:txBody>
      </p:sp>
      <p:sp>
        <p:nvSpPr>
          <p:cNvPr id="15" name="Rectangle 14"/>
          <p:cNvSpPr/>
          <p:nvPr userDrawn="1"/>
        </p:nvSpPr>
        <p:spPr>
          <a:xfrm>
            <a:off x="9129714" y="6423638"/>
            <a:ext cx="2508372" cy="261610"/>
          </a:xfrm>
          <a:prstGeom prst="rect">
            <a:avLst/>
          </a:prstGeom>
        </p:spPr>
        <p:txBody>
          <a:bodyPr wrap="square" lIns="0">
            <a:spAutoFit/>
          </a:bodyPr>
          <a:lstStyle/>
          <a:p>
            <a:pPr algn="r">
              <a:lnSpc>
                <a:spcPct val="110000"/>
              </a:lnSpc>
            </a:pPr>
            <a:r>
              <a:rPr lang="en-US" sz="1000" b="1" dirty="0">
                <a:solidFill>
                  <a:srgbClr val="B3A045"/>
                </a:solidFill>
                <a:ea typeface="Roboto" panose="02000000000000000000" pitchFamily="2" charset="0"/>
                <a:cs typeface="Arial" panose="020B0604020202020204" pitchFamily="34" charset="0"/>
              </a:rPr>
              <a:t>Principled Guidance Meaningful Results</a:t>
            </a:r>
            <a:endParaRPr lang="en-US" sz="1000" b="1" dirty="0">
              <a:solidFill>
                <a:srgbClr val="B3A045"/>
              </a:solidFill>
            </a:endParaRPr>
          </a:p>
        </p:txBody>
      </p:sp>
      <p:pic>
        <p:nvPicPr>
          <p:cNvPr id="16" name="Picture 1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452513" y="5886450"/>
            <a:ext cx="2091787" cy="546717"/>
          </a:xfrm>
          <a:prstGeom prst="rect">
            <a:avLst/>
          </a:prstGeom>
        </p:spPr>
      </p:pic>
      <p:sp>
        <p:nvSpPr>
          <p:cNvPr id="31" name="Text Placeholder 22"/>
          <p:cNvSpPr>
            <a:spLocks noGrp="1"/>
          </p:cNvSpPr>
          <p:nvPr>
            <p:ph type="body" sz="quarter" idx="21" hasCustomPrompt="1"/>
          </p:nvPr>
        </p:nvSpPr>
        <p:spPr>
          <a:xfrm>
            <a:off x="642937" y="6433167"/>
            <a:ext cx="3012480" cy="280988"/>
          </a:xfrm>
        </p:spPr>
        <p:txBody>
          <a:bodyPr>
            <a:noAutofit/>
          </a:bodyPr>
          <a:lstStyle>
            <a:lvl1pPr marL="0" indent="0">
              <a:buNone/>
              <a:defRPr lang="en-US" sz="1050" kern="1200" dirty="0" smtClean="0">
                <a:solidFill>
                  <a:srgbClr val="4B4C4D"/>
                </a:solidFill>
                <a:latin typeface="+mj-lt"/>
                <a:ea typeface="+mn-ea"/>
                <a:cs typeface="+mn-cs"/>
              </a:defRPr>
            </a:lvl1pPr>
          </a:lstStyle>
          <a:p>
            <a:pPr lvl="0"/>
            <a:r>
              <a:rPr lang="en-US" dirty="0"/>
              <a:t>Edit master text styles</a:t>
            </a:r>
          </a:p>
        </p:txBody>
      </p:sp>
    </p:spTree>
    <p:extLst>
      <p:ext uri="{BB962C8B-B14F-4D97-AF65-F5344CB8AC3E}">
        <p14:creationId xmlns:p14="http://schemas.microsoft.com/office/powerpoint/2010/main" val="362818534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meline">
    <p:spTree>
      <p:nvGrpSpPr>
        <p:cNvPr id="1" name=""/>
        <p:cNvGrpSpPr/>
        <p:nvPr/>
      </p:nvGrpSpPr>
      <p:grpSpPr>
        <a:xfrm>
          <a:off x="0" y="0"/>
          <a:ext cx="0" cy="0"/>
          <a:chOff x="0" y="0"/>
          <a:chExt cx="0" cy="0"/>
        </a:xfrm>
      </p:grpSpPr>
      <p:sp>
        <p:nvSpPr>
          <p:cNvPr id="23" name="Text Placeholder 22"/>
          <p:cNvSpPr>
            <a:spLocks noGrp="1"/>
          </p:cNvSpPr>
          <p:nvPr>
            <p:ph type="body" sz="quarter" idx="14" hasCustomPrompt="1"/>
          </p:nvPr>
        </p:nvSpPr>
        <p:spPr>
          <a:xfrm>
            <a:off x="642938" y="1212779"/>
            <a:ext cx="10801439" cy="1003935"/>
          </a:xfrm>
        </p:spPr>
        <p:txBody>
          <a:bodyPr>
            <a:noAutofit/>
          </a:bodyPr>
          <a:lstStyle>
            <a:lvl1pPr marL="0" indent="0">
              <a:buNone/>
              <a:defRPr lang="en-US" sz="3600" b="1" kern="1200" dirty="0" smtClean="0">
                <a:solidFill>
                  <a:schemeClr val="tx1">
                    <a:lumMod val="75000"/>
                    <a:lumOff val="25000"/>
                  </a:schemeClr>
                </a:solidFill>
                <a:latin typeface="+mn-lt"/>
                <a:ea typeface="+mn-ea"/>
                <a:cs typeface="+mn-cs"/>
              </a:defRPr>
            </a:lvl1pPr>
          </a:lstStyle>
          <a:p>
            <a:pPr lvl="0"/>
            <a:r>
              <a:rPr lang="en-US" dirty="0"/>
              <a:t>EDIT MASTER TEXT STYLES</a:t>
            </a:r>
          </a:p>
        </p:txBody>
      </p:sp>
      <p:sp>
        <p:nvSpPr>
          <p:cNvPr id="21" name="Picture Placeholder 20"/>
          <p:cNvSpPr>
            <a:spLocks noGrp="1"/>
          </p:cNvSpPr>
          <p:nvPr>
            <p:ph type="pic" sz="quarter" idx="13" hasCustomPrompt="1"/>
          </p:nvPr>
        </p:nvSpPr>
        <p:spPr>
          <a:xfrm>
            <a:off x="642938" y="493713"/>
            <a:ext cx="1420324" cy="447688"/>
          </a:xfrm>
        </p:spPr>
        <p:txBody>
          <a:bodyPr anchor="ctr">
            <a:noAutofit/>
          </a:bodyPr>
          <a:lstStyle>
            <a:lvl1pPr marL="0" indent="0" algn="ctr">
              <a:buNone/>
              <a:defRPr sz="1050"/>
            </a:lvl1pPr>
          </a:lstStyle>
          <a:p>
            <a:r>
              <a:rPr lang="en-US" dirty="0"/>
              <a:t>Add logo here</a:t>
            </a:r>
          </a:p>
        </p:txBody>
      </p:sp>
      <p:sp>
        <p:nvSpPr>
          <p:cNvPr id="6" name="Slide Number Placeholder 5"/>
          <p:cNvSpPr>
            <a:spLocks noGrp="1"/>
          </p:cNvSpPr>
          <p:nvPr>
            <p:ph type="sldNum" sz="quarter" idx="12"/>
          </p:nvPr>
        </p:nvSpPr>
        <p:spPr>
          <a:xfrm>
            <a:off x="4410413" y="6356350"/>
            <a:ext cx="3197360" cy="365125"/>
          </a:xfrm>
        </p:spPr>
        <p:txBody>
          <a:bodyPr/>
          <a:lstStyle>
            <a:lvl1pPr algn="ctr">
              <a:defRPr lang="en-US" sz="1050" kern="1200" dirty="0" smtClean="0">
                <a:solidFill>
                  <a:srgbClr val="4B4C4D"/>
                </a:solidFill>
                <a:latin typeface="+mj-lt"/>
                <a:ea typeface="+mn-ea"/>
                <a:cs typeface="+mn-cs"/>
              </a:defRPr>
            </a:lvl1pPr>
          </a:lstStyle>
          <a:p>
            <a:r>
              <a:rPr lang="en-US" dirty="0"/>
              <a:t>Jan 27th 2020   |   programadvisors.com |  page  </a:t>
            </a:r>
            <a:fld id="{F5D5AC3C-B21A-4D59-8FF6-90621A4C8863}" type="slidenum">
              <a:rPr lang="en-US" smtClean="0"/>
              <a:pPr/>
              <a:t>‹#›</a:t>
            </a:fld>
            <a:endParaRPr lang="en-US" dirty="0"/>
          </a:p>
        </p:txBody>
      </p:sp>
      <p:sp>
        <p:nvSpPr>
          <p:cNvPr id="15" name="Rectangle 14"/>
          <p:cNvSpPr/>
          <p:nvPr userDrawn="1"/>
        </p:nvSpPr>
        <p:spPr>
          <a:xfrm>
            <a:off x="9129714" y="6423638"/>
            <a:ext cx="2508372" cy="261610"/>
          </a:xfrm>
          <a:prstGeom prst="rect">
            <a:avLst/>
          </a:prstGeom>
        </p:spPr>
        <p:txBody>
          <a:bodyPr wrap="square" lIns="0">
            <a:spAutoFit/>
          </a:bodyPr>
          <a:lstStyle/>
          <a:p>
            <a:pPr algn="r">
              <a:lnSpc>
                <a:spcPct val="110000"/>
              </a:lnSpc>
            </a:pPr>
            <a:r>
              <a:rPr lang="en-US" sz="1000" b="1" dirty="0">
                <a:solidFill>
                  <a:srgbClr val="B3A045"/>
                </a:solidFill>
                <a:ea typeface="Roboto" panose="02000000000000000000" pitchFamily="2" charset="0"/>
                <a:cs typeface="Arial" panose="020B0604020202020204" pitchFamily="34" charset="0"/>
              </a:rPr>
              <a:t>Principled Guidance Meaningful Results</a:t>
            </a:r>
            <a:endParaRPr lang="en-US" sz="1000" b="1" dirty="0">
              <a:solidFill>
                <a:srgbClr val="B3A045"/>
              </a:solidFill>
            </a:endParaRPr>
          </a:p>
        </p:txBody>
      </p:sp>
      <p:pic>
        <p:nvPicPr>
          <p:cNvPr id="16" name="Picture 1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452513" y="5886450"/>
            <a:ext cx="2091787" cy="546717"/>
          </a:xfrm>
          <a:prstGeom prst="rect">
            <a:avLst/>
          </a:prstGeom>
        </p:spPr>
      </p:pic>
      <p:sp>
        <p:nvSpPr>
          <p:cNvPr id="31" name="Text Placeholder 22"/>
          <p:cNvSpPr>
            <a:spLocks noGrp="1"/>
          </p:cNvSpPr>
          <p:nvPr>
            <p:ph type="body" sz="quarter" idx="21" hasCustomPrompt="1"/>
          </p:nvPr>
        </p:nvSpPr>
        <p:spPr>
          <a:xfrm>
            <a:off x="642937" y="6433167"/>
            <a:ext cx="3012480" cy="280988"/>
          </a:xfrm>
        </p:spPr>
        <p:txBody>
          <a:bodyPr>
            <a:noAutofit/>
          </a:bodyPr>
          <a:lstStyle>
            <a:lvl1pPr marL="0" indent="0">
              <a:buNone/>
              <a:defRPr lang="en-US" sz="1050" kern="1200" dirty="0" smtClean="0">
                <a:solidFill>
                  <a:srgbClr val="4B4C4D"/>
                </a:solidFill>
                <a:latin typeface="+mj-lt"/>
                <a:ea typeface="+mn-ea"/>
                <a:cs typeface="+mn-cs"/>
              </a:defRPr>
            </a:lvl1pPr>
          </a:lstStyle>
          <a:p>
            <a:pPr lvl="0"/>
            <a:r>
              <a:rPr lang="en-US" dirty="0"/>
              <a:t>Edit master text styles</a:t>
            </a:r>
          </a:p>
        </p:txBody>
      </p:sp>
      <p:cxnSp>
        <p:nvCxnSpPr>
          <p:cNvPr id="7" name="Straight Connector 6"/>
          <p:cNvCxnSpPr/>
          <p:nvPr userDrawn="1"/>
        </p:nvCxnSpPr>
        <p:spPr>
          <a:xfrm flipV="1">
            <a:off x="642938" y="3899402"/>
            <a:ext cx="10901362" cy="16576"/>
          </a:xfrm>
          <a:prstGeom prst="line">
            <a:avLst/>
          </a:prstGeom>
        </p:spPr>
        <p:style>
          <a:lnRef idx="1">
            <a:schemeClr val="accent1"/>
          </a:lnRef>
          <a:fillRef idx="0">
            <a:schemeClr val="accent1"/>
          </a:fillRef>
          <a:effectRef idx="0">
            <a:schemeClr val="accent1"/>
          </a:effectRef>
          <a:fontRef idx="minor">
            <a:schemeClr val="tx1"/>
          </a:fontRef>
        </p:style>
      </p:cxnSp>
      <p:sp>
        <p:nvSpPr>
          <p:cNvPr id="9" name="Content Placeholder 8"/>
          <p:cNvSpPr>
            <a:spLocks noGrp="1"/>
          </p:cNvSpPr>
          <p:nvPr>
            <p:ph sz="quarter" idx="22" hasCustomPrompt="1"/>
          </p:nvPr>
        </p:nvSpPr>
        <p:spPr>
          <a:xfrm>
            <a:off x="2316387" y="3792947"/>
            <a:ext cx="246063" cy="246062"/>
          </a:xfrm>
          <a:solidFill>
            <a:schemeClr val="accent3"/>
          </a:solidFill>
        </p:spPr>
        <p:txBody>
          <a:bodyPr rIns="0" anchor="ctr"/>
          <a:lstStyle>
            <a:lvl1pPr marL="0" indent="0" algn="ctr">
              <a:buNone/>
              <a:defRPr>
                <a:solidFill>
                  <a:schemeClr val="accent3"/>
                </a:solidFill>
              </a:defRPr>
            </a:lvl1pPr>
          </a:lstStyle>
          <a:p>
            <a:pPr lvl="0"/>
            <a:r>
              <a:rPr lang="en-US" dirty="0"/>
              <a:t>.</a:t>
            </a:r>
          </a:p>
        </p:txBody>
      </p:sp>
      <p:sp>
        <p:nvSpPr>
          <p:cNvPr id="17" name="Text Placeholder 22"/>
          <p:cNvSpPr>
            <a:spLocks noGrp="1"/>
          </p:cNvSpPr>
          <p:nvPr>
            <p:ph type="body" sz="quarter" idx="16" hasCustomPrompt="1"/>
          </p:nvPr>
        </p:nvSpPr>
        <p:spPr>
          <a:xfrm>
            <a:off x="1373730" y="3079999"/>
            <a:ext cx="2131375" cy="510784"/>
          </a:xfrm>
        </p:spPr>
        <p:txBody>
          <a:bodyPr rIns="0" anchor="b">
            <a:noAutofit/>
          </a:bodyPr>
          <a:lstStyle>
            <a:lvl1pPr marL="0" indent="0" algn="ctr">
              <a:lnSpc>
                <a:spcPct val="100000"/>
              </a:lnSpc>
              <a:buNone/>
              <a:defRPr lang="en-US" sz="1600" kern="1200" dirty="0" smtClean="0">
                <a:solidFill>
                  <a:srgbClr val="4B4C4D"/>
                </a:solidFill>
                <a:latin typeface="+mj-lt"/>
                <a:ea typeface="+mn-ea"/>
                <a:cs typeface="+mn-cs"/>
              </a:defRPr>
            </a:lvl1pPr>
          </a:lstStyle>
          <a:p>
            <a:pPr lvl="0"/>
            <a:r>
              <a:rPr lang="en-US" dirty="0"/>
              <a:t>Edit master text styles</a:t>
            </a:r>
          </a:p>
        </p:txBody>
      </p:sp>
      <p:sp>
        <p:nvSpPr>
          <p:cNvPr id="18" name="Text Placeholder 22"/>
          <p:cNvSpPr>
            <a:spLocks noGrp="1"/>
          </p:cNvSpPr>
          <p:nvPr>
            <p:ph type="body" sz="quarter" idx="23" hasCustomPrompt="1"/>
          </p:nvPr>
        </p:nvSpPr>
        <p:spPr>
          <a:xfrm>
            <a:off x="1373730" y="3919274"/>
            <a:ext cx="2131375" cy="510784"/>
          </a:xfrm>
        </p:spPr>
        <p:txBody>
          <a:bodyPr rIns="0" anchor="b">
            <a:noAutofit/>
          </a:bodyPr>
          <a:lstStyle>
            <a:lvl1pPr marL="0" indent="0" algn="ctr">
              <a:lnSpc>
                <a:spcPct val="100000"/>
              </a:lnSpc>
              <a:buNone/>
              <a:defRPr lang="en-US" sz="1600" b="1" kern="1200" spc="300" baseline="0" dirty="0" smtClean="0">
                <a:solidFill>
                  <a:srgbClr val="B3A045"/>
                </a:solidFill>
                <a:latin typeface="+mn-lt"/>
                <a:ea typeface="+mn-ea"/>
                <a:cs typeface="+mn-cs"/>
              </a:defRPr>
            </a:lvl1pPr>
          </a:lstStyle>
          <a:p>
            <a:pPr marL="0" lvl="0" indent="0" algn="ctr" defTabSz="914400" rtl="0" eaLnBrk="1" latinLnBrk="0" hangingPunct="1">
              <a:lnSpc>
                <a:spcPct val="90000"/>
              </a:lnSpc>
              <a:spcBef>
                <a:spcPts val="1000"/>
              </a:spcBef>
              <a:buFont typeface="Arial" panose="020B0604020202020204" pitchFamily="34" charset="0"/>
              <a:buNone/>
            </a:pPr>
            <a:r>
              <a:rPr lang="en-US" dirty="0"/>
              <a:t>2019</a:t>
            </a:r>
          </a:p>
        </p:txBody>
      </p:sp>
      <p:sp>
        <p:nvSpPr>
          <p:cNvPr id="19" name="Content Placeholder 8"/>
          <p:cNvSpPr>
            <a:spLocks noGrp="1"/>
          </p:cNvSpPr>
          <p:nvPr>
            <p:ph sz="quarter" idx="24" hasCustomPrompt="1"/>
          </p:nvPr>
        </p:nvSpPr>
        <p:spPr>
          <a:xfrm>
            <a:off x="4764986" y="3792947"/>
            <a:ext cx="246063" cy="246062"/>
          </a:xfrm>
          <a:solidFill>
            <a:schemeClr val="accent3"/>
          </a:solidFill>
        </p:spPr>
        <p:txBody>
          <a:bodyPr rIns="0" anchor="ctr"/>
          <a:lstStyle>
            <a:lvl1pPr marL="0" indent="0" algn="ctr">
              <a:buNone/>
              <a:defRPr>
                <a:solidFill>
                  <a:schemeClr val="accent3"/>
                </a:solidFill>
              </a:defRPr>
            </a:lvl1pPr>
          </a:lstStyle>
          <a:p>
            <a:pPr lvl="0"/>
            <a:r>
              <a:rPr lang="en-US" dirty="0"/>
              <a:t>.</a:t>
            </a:r>
          </a:p>
        </p:txBody>
      </p:sp>
      <p:sp>
        <p:nvSpPr>
          <p:cNvPr id="20" name="Text Placeholder 22"/>
          <p:cNvSpPr>
            <a:spLocks noGrp="1"/>
          </p:cNvSpPr>
          <p:nvPr>
            <p:ph type="body" sz="quarter" idx="25" hasCustomPrompt="1"/>
          </p:nvPr>
        </p:nvSpPr>
        <p:spPr>
          <a:xfrm>
            <a:off x="3822329" y="3079999"/>
            <a:ext cx="2131375" cy="510784"/>
          </a:xfrm>
        </p:spPr>
        <p:txBody>
          <a:bodyPr rIns="0" anchor="b">
            <a:noAutofit/>
          </a:bodyPr>
          <a:lstStyle>
            <a:lvl1pPr marL="0" indent="0" algn="ctr">
              <a:lnSpc>
                <a:spcPct val="100000"/>
              </a:lnSpc>
              <a:buNone/>
              <a:defRPr lang="en-US" sz="1600" kern="1200" dirty="0" smtClean="0">
                <a:solidFill>
                  <a:srgbClr val="4B4C4D"/>
                </a:solidFill>
                <a:latin typeface="+mj-lt"/>
                <a:ea typeface="+mn-ea"/>
                <a:cs typeface="+mn-cs"/>
              </a:defRPr>
            </a:lvl1pPr>
          </a:lstStyle>
          <a:p>
            <a:pPr lvl="0"/>
            <a:r>
              <a:rPr lang="en-US" dirty="0"/>
              <a:t>Edit master text styles</a:t>
            </a:r>
          </a:p>
        </p:txBody>
      </p:sp>
      <p:sp>
        <p:nvSpPr>
          <p:cNvPr id="22" name="Text Placeholder 22"/>
          <p:cNvSpPr>
            <a:spLocks noGrp="1"/>
          </p:cNvSpPr>
          <p:nvPr>
            <p:ph type="body" sz="quarter" idx="26" hasCustomPrompt="1"/>
          </p:nvPr>
        </p:nvSpPr>
        <p:spPr>
          <a:xfrm>
            <a:off x="3822329" y="3919274"/>
            <a:ext cx="2131375" cy="510784"/>
          </a:xfrm>
        </p:spPr>
        <p:txBody>
          <a:bodyPr rIns="0" anchor="b">
            <a:noAutofit/>
          </a:bodyPr>
          <a:lstStyle>
            <a:lvl1pPr marL="0" indent="0" algn="ctr">
              <a:lnSpc>
                <a:spcPct val="100000"/>
              </a:lnSpc>
              <a:buNone/>
              <a:defRPr lang="en-US" sz="1600" b="1" kern="1200" spc="300" baseline="0" dirty="0" smtClean="0">
                <a:solidFill>
                  <a:srgbClr val="B3A045"/>
                </a:solidFill>
                <a:latin typeface="+mn-lt"/>
                <a:ea typeface="+mn-ea"/>
                <a:cs typeface="+mn-cs"/>
              </a:defRPr>
            </a:lvl1pPr>
          </a:lstStyle>
          <a:p>
            <a:pPr marL="0" lvl="0" indent="0" algn="ctr" defTabSz="914400" rtl="0" eaLnBrk="1" latinLnBrk="0" hangingPunct="1">
              <a:lnSpc>
                <a:spcPct val="90000"/>
              </a:lnSpc>
              <a:spcBef>
                <a:spcPts val="1000"/>
              </a:spcBef>
              <a:buFont typeface="Arial" panose="020B0604020202020204" pitchFamily="34" charset="0"/>
              <a:buNone/>
            </a:pPr>
            <a:r>
              <a:rPr lang="en-US" dirty="0"/>
              <a:t>ADD YEAR HERE</a:t>
            </a:r>
          </a:p>
        </p:txBody>
      </p:sp>
      <p:sp>
        <p:nvSpPr>
          <p:cNvPr id="24" name="Content Placeholder 8"/>
          <p:cNvSpPr>
            <a:spLocks noGrp="1"/>
          </p:cNvSpPr>
          <p:nvPr>
            <p:ph sz="quarter" idx="27" hasCustomPrompt="1"/>
          </p:nvPr>
        </p:nvSpPr>
        <p:spPr>
          <a:xfrm>
            <a:off x="7213585" y="3792947"/>
            <a:ext cx="246063" cy="246062"/>
          </a:xfrm>
          <a:solidFill>
            <a:schemeClr val="accent3"/>
          </a:solidFill>
        </p:spPr>
        <p:txBody>
          <a:bodyPr rIns="0" anchor="ctr"/>
          <a:lstStyle>
            <a:lvl1pPr marL="0" indent="0" algn="ctr">
              <a:buNone/>
              <a:defRPr>
                <a:solidFill>
                  <a:schemeClr val="accent3"/>
                </a:solidFill>
              </a:defRPr>
            </a:lvl1pPr>
          </a:lstStyle>
          <a:p>
            <a:pPr lvl="0"/>
            <a:r>
              <a:rPr lang="en-US" dirty="0"/>
              <a:t>.</a:t>
            </a:r>
          </a:p>
        </p:txBody>
      </p:sp>
      <p:sp>
        <p:nvSpPr>
          <p:cNvPr id="25" name="Text Placeholder 22"/>
          <p:cNvSpPr>
            <a:spLocks noGrp="1"/>
          </p:cNvSpPr>
          <p:nvPr>
            <p:ph type="body" sz="quarter" idx="28" hasCustomPrompt="1"/>
          </p:nvPr>
        </p:nvSpPr>
        <p:spPr>
          <a:xfrm>
            <a:off x="6270928" y="3079999"/>
            <a:ext cx="2131375" cy="510784"/>
          </a:xfrm>
        </p:spPr>
        <p:txBody>
          <a:bodyPr rIns="0" anchor="b">
            <a:noAutofit/>
          </a:bodyPr>
          <a:lstStyle>
            <a:lvl1pPr marL="0" indent="0" algn="ctr">
              <a:lnSpc>
                <a:spcPct val="100000"/>
              </a:lnSpc>
              <a:buNone/>
              <a:defRPr lang="en-US" sz="1600" kern="1200" dirty="0" smtClean="0">
                <a:solidFill>
                  <a:srgbClr val="4B4C4D"/>
                </a:solidFill>
                <a:latin typeface="+mj-lt"/>
                <a:ea typeface="+mn-ea"/>
                <a:cs typeface="+mn-cs"/>
              </a:defRPr>
            </a:lvl1pPr>
          </a:lstStyle>
          <a:p>
            <a:pPr lvl="0"/>
            <a:r>
              <a:rPr lang="en-US" dirty="0"/>
              <a:t>Edit master text styles</a:t>
            </a:r>
          </a:p>
        </p:txBody>
      </p:sp>
      <p:sp>
        <p:nvSpPr>
          <p:cNvPr id="26" name="Text Placeholder 22"/>
          <p:cNvSpPr>
            <a:spLocks noGrp="1"/>
          </p:cNvSpPr>
          <p:nvPr>
            <p:ph type="body" sz="quarter" idx="29" hasCustomPrompt="1"/>
          </p:nvPr>
        </p:nvSpPr>
        <p:spPr>
          <a:xfrm>
            <a:off x="6270928" y="3919274"/>
            <a:ext cx="2131375" cy="510784"/>
          </a:xfrm>
        </p:spPr>
        <p:txBody>
          <a:bodyPr rIns="0" anchor="b">
            <a:noAutofit/>
          </a:bodyPr>
          <a:lstStyle>
            <a:lvl1pPr marL="0" indent="0" algn="ctr">
              <a:lnSpc>
                <a:spcPct val="100000"/>
              </a:lnSpc>
              <a:buNone/>
              <a:defRPr lang="en-US" sz="1600" b="1" kern="1200" spc="300" baseline="0" dirty="0" smtClean="0">
                <a:solidFill>
                  <a:srgbClr val="B3A045"/>
                </a:solidFill>
                <a:latin typeface="+mn-lt"/>
                <a:ea typeface="+mn-ea"/>
                <a:cs typeface="+mn-cs"/>
              </a:defRPr>
            </a:lvl1pPr>
          </a:lstStyle>
          <a:p>
            <a:pPr marL="0" lvl="0" indent="0" algn="ctr" defTabSz="914400" rtl="0" eaLnBrk="1" latinLnBrk="0" hangingPunct="1">
              <a:lnSpc>
                <a:spcPct val="90000"/>
              </a:lnSpc>
              <a:spcBef>
                <a:spcPts val="1000"/>
              </a:spcBef>
              <a:buFont typeface="Arial" panose="020B0604020202020204" pitchFamily="34" charset="0"/>
              <a:buNone/>
            </a:pPr>
            <a:r>
              <a:rPr lang="en-US" dirty="0"/>
              <a:t>ADD YEAR HERE</a:t>
            </a:r>
          </a:p>
        </p:txBody>
      </p:sp>
      <p:sp>
        <p:nvSpPr>
          <p:cNvPr id="27" name="Content Placeholder 8"/>
          <p:cNvSpPr>
            <a:spLocks noGrp="1"/>
          </p:cNvSpPr>
          <p:nvPr>
            <p:ph sz="quarter" idx="30" hasCustomPrompt="1"/>
          </p:nvPr>
        </p:nvSpPr>
        <p:spPr>
          <a:xfrm>
            <a:off x="9662184" y="3788994"/>
            <a:ext cx="246063" cy="246062"/>
          </a:xfrm>
          <a:solidFill>
            <a:schemeClr val="accent3"/>
          </a:solidFill>
        </p:spPr>
        <p:txBody>
          <a:bodyPr rIns="0" anchor="ctr"/>
          <a:lstStyle>
            <a:lvl1pPr marL="0" indent="0" algn="ctr">
              <a:buNone/>
              <a:defRPr>
                <a:solidFill>
                  <a:schemeClr val="accent3"/>
                </a:solidFill>
              </a:defRPr>
            </a:lvl1pPr>
          </a:lstStyle>
          <a:p>
            <a:pPr lvl="0"/>
            <a:r>
              <a:rPr lang="en-US" dirty="0"/>
              <a:t>.</a:t>
            </a:r>
          </a:p>
        </p:txBody>
      </p:sp>
      <p:sp>
        <p:nvSpPr>
          <p:cNvPr id="28" name="Text Placeholder 22"/>
          <p:cNvSpPr>
            <a:spLocks noGrp="1"/>
          </p:cNvSpPr>
          <p:nvPr>
            <p:ph type="body" sz="quarter" idx="31" hasCustomPrompt="1"/>
          </p:nvPr>
        </p:nvSpPr>
        <p:spPr>
          <a:xfrm>
            <a:off x="8719527" y="3076046"/>
            <a:ext cx="2131375" cy="510784"/>
          </a:xfrm>
        </p:spPr>
        <p:txBody>
          <a:bodyPr rIns="0" anchor="b">
            <a:noAutofit/>
          </a:bodyPr>
          <a:lstStyle>
            <a:lvl1pPr marL="0" indent="0" algn="ctr">
              <a:lnSpc>
                <a:spcPct val="100000"/>
              </a:lnSpc>
              <a:buNone/>
              <a:defRPr lang="en-US" sz="1600" kern="1200" dirty="0" smtClean="0">
                <a:solidFill>
                  <a:srgbClr val="4B4C4D"/>
                </a:solidFill>
                <a:latin typeface="+mj-lt"/>
                <a:ea typeface="+mn-ea"/>
                <a:cs typeface="+mn-cs"/>
              </a:defRPr>
            </a:lvl1pPr>
          </a:lstStyle>
          <a:p>
            <a:pPr lvl="0"/>
            <a:r>
              <a:rPr lang="en-US" dirty="0"/>
              <a:t>Edit master text styles</a:t>
            </a:r>
          </a:p>
        </p:txBody>
      </p:sp>
      <p:sp>
        <p:nvSpPr>
          <p:cNvPr id="29" name="Text Placeholder 22"/>
          <p:cNvSpPr>
            <a:spLocks noGrp="1"/>
          </p:cNvSpPr>
          <p:nvPr>
            <p:ph type="body" sz="quarter" idx="32" hasCustomPrompt="1"/>
          </p:nvPr>
        </p:nvSpPr>
        <p:spPr>
          <a:xfrm>
            <a:off x="8719527" y="3915321"/>
            <a:ext cx="2131375" cy="510784"/>
          </a:xfrm>
        </p:spPr>
        <p:txBody>
          <a:bodyPr rIns="0" anchor="b">
            <a:noAutofit/>
          </a:bodyPr>
          <a:lstStyle>
            <a:lvl1pPr marL="0" indent="0" algn="ctr">
              <a:lnSpc>
                <a:spcPct val="100000"/>
              </a:lnSpc>
              <a:buNone/>
              <a:defRPr lang="en-US" sz="1600" b="1" kern="1200" spc="300" baseline="0" dirty="0" smtClean="0">
                <a:solidFill>
                  <a:srgbClr val="B3A045"/>
                </a:solidFill>
                <a:latin typeface="+mn-lt"/>
                <a:ea typeface="+mn-ea"/>
                <a:cs typeface="+mn-cs"/>
              </a:defRPr>
            </a:lvl1pPr>
          </a:lstStyle>
          <a:p>
            <a:pPr marL="0" lvl="0" indent="0" algn="ctr" defTabSz="914400" rtl="0" eaLnBrk="1" latinLnBrk="0" hangingPunct="1">
              <a:lnSpc>
                <a:spcPct val="90000"/>
              </a:lnSpc>
              <a:spcBef>
                <a:spcPts val="1000"/>
              </a:spcBef>
              <a:buFont typeface="Arial" panose="020B0604020202020204" pitchFamily="34" charset="0"/>
              <a:buNone/>
            </a:pPr>
            <a:r>
              <a:rPr lang="en-US" dirty="0"/>
              <a:t>ADD YEAR HERE</a:t>
            </a:r>
          </a:p>
        </p:txBody>
      </p:sp>
    </p:spTree>
    <p:extLst>
      <p:ext uri="{BB962C8B-B14F-4D97-AF65-F5344CB8AC3E}">
        <p14:creationId xmlns:p14="http://schemas.microsoft.com/office/powerpoint/2010/main" val="226352116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ext slide">
    <p:spTree>
      <p:nvGrpSpPr>
        <p:cNvPr id="1" name=""/>
        <p:cNvGrpSpPr/>
        <p:nvPr/>
      </p:nvGrpSpPr>
      <p:grpSpPr>
        <a:xfrm>
          <a:off x="0" y="0"/>
          <a:ext cx="0" cy="0"/>
          <a:chOff x="0" y="0"/>
          <a:chExt cx="0" cy="0"/>
        </a:xfrm>
      </p:grpSpPr>
      <p:sp>
        <p:nvSpPr>
          <p:cNvPr id="21" name="Picture Placeholder 20"/>
          <p:cNvSpPr>
            <a:spLocks noGrp="1"/>
          </p:cNvSpPr>
          <p:nvPr>
            <p:ph type="pic" sz="quarter" idx="13" hasCustomPrompt="1"/>
          </p:nvPr>
        </p:nvSpPr>
        <p:spPr>
          <a:xfrm>
            <a:off x="642938" y="493713"/>
            <a:ext cx="1420324" cy="447688"/>
          </a:xfrm>
        </p:spPr>
        <p:txBody>
          <a:bodyPr anchor="ctr">
            <a:noAutofit/>
          </a:bodyPr>
          <a:lstStyle>
            <a:lvl1pPr marL="0" indent="0" algn="ctr">
              <a:buNone/>
              <a:defRPr sz="1050"/>
            </a:lvl1pPr>
          </a:lstStyle>
          <a:p>
            <a:r>
              <a:rPr lang="en-US" dirty="0"/>
              <a:t>Add logo here</a:t>
            </a:r>
          </a:p>
        </p:txBody>
      </p:sp>
      <p:sp>
        <p:nvSpPr>
          <p:cNvPr id="26" name="Text Placeholder 22"/>
          <p:cNvSpPr>
            <a:spLocks noGrp="1"/>
          </p:cNvSpPr>
          <p:nvPr>
            <p:ph type="body" sz="quarter" idx="16" hasCustomPrompt="1"/>
          </p:nvPr>
        </p:nvSpPr>
        <p:spPr>
          <a:xfrm>
            <a:off x="642936" y="2488092"/>
            <a:ext cx="10995149" cy="3293209"/>
          </a:xfrm>
        </p:spPr>
        <p:txBody>
          <a:bodyPr>
            <a:noAutofit/>
          </a:bodyPr>
          <a:lstStyle>
            <a:lvl1pPr marL="0" indent="0">
              <a:lnSpc>
                <a:spcPct val="100000"/>
              </a:lnSpc>
              <a:spcBef>
                <a:spcPts val="800"/>
              </a:spcBef>
              <a:spcAft>
                <a:spcPts val="800"/>
              </a:spcAft>
              <a:buNone/>
              <a:defRPr lang="en-US" sz="1600" kern="1200" dirty="0" smtClean="0">
                <a:solidFill>
                  <a:srgbClr val="4B4C4D"/>
                </a:solidFill>
                <a:latin typeface="+mj-lt"/>
                <a:ea typeface="+mn-ea"/>
                <a:cs typeface="+mn-cs"/>
              </a:defRPr>
            </a:lvl1pPr>
          </a:lstStyle>
          <a:p>
            <a:pPr lvl="0"/>
            <a:r>
              <a:rPr lang="en-US" dirty="0"/>
              <a:t>Edit master text styles</a:t>
            </a:r>
          </a:p>
        </p:txBody>
      </p:sp>
      <p:sp>
        <p:nvSpPr>
          <p:cNvPr id="23" name="Text Placeholder 22"/>
          <p:cNvSpPr>
            <a:spLocks noGrp="1"/>
          </p:cNvSpPr>
          <p:nvPr>
            <p:ph type="body" sz="quarter" idx="14" hasCustomPrompt="1"/>
          </p:nvPr>
        </p:nvSpPr>
        <p:spPr>
          <a:xfrm>
            <a:off x="642938" y="1212779"/>
            <a:ext cx="10995147" cy="1003935"/>
          </a:xfrm>
        </p:spPr>
        <p:txBody>
          <a:bodyPr>
            <a:noAutofit/>
          </a:bodyPr>
          <a:lstStyle>
            <a:lvl1pPr marL="0" indent="0">
              <a:buNone/>
              <a:defRPr lang="en-US" sz="3600" b="1" kern="1200" dirty="0" smtClean="0">
                <a:solidFill>
                  <a:schemeClr val="tx1">
                    <a:lumMod val="75000"/>
                    <a:lumOff val="25000"/>
                  </a:schemeClr>
                </a:solidFill>
                <a:latin typeface="+mn-lt"/>
                <a:ea typeface="+mn-ea"/>
                <a:cs typeface="+mn-cs"/>
              </a:defRPr>
            </a:lvl1pPr>
          </a:lstStyle>
          <a:p>
            <a:pPr lvl="0"/>
            <a:r>
              <a:rPr lang="en-US" dirty="0"/>
              <a:t>EDIT MASTER TEXT STYLES</a:t>
            </a:r>
          </a:p>
        </p:txBody>
      </p:sp>
      <p:sp>
        <p:nvSpPr>
          <p:cNvPr id="6" name="Slide Number Placeholder 5"/>
          <p:cNvSpPr>
            <a:spLocks noGrp="1"/>
          </p:cNvSpPr>
          <p:nvPr>
            <p:ph type="sldNum" sz="quarter" idx="12"/>
          </p:nvPr>
        </p:nvSpPr>
        <p:spPr>
          <a:xfrm>
            <a:off x="4410413" y="6356350"/>
            <a:ext cx="3197360" cy="365125"/>
          </a:xfrm>
        </p:spPr>
        <p:txBody>
          <a:bodyPr/>
          <a:lstStyle>
            <a:lvl1pPr algn="ctr">
              <a:defRPr lang="en-US" sz="1050" kern="1200" dirty="0" smtClean="0">
                <a:solidFill>
                  <a:srgbClr val="4B4C4D"/>
                </a:solidFill>
                <a:latin typeface="+mj-lt"/>
                <a:ea typeface="+mn-ea"/>
                <a:cs typeface="+mn-cs"/>
              </a:defRPr>
            </a:lvl1pPr>
          </a:lstStyle>
          <a:p>
            <a:r>
              <a:rPr lang="en-US" dirty="0"/>
              <a:t>Jan 27th 2020   |   programadvisors.com |  page  </a:t>
            </a:r>
            <a:fld id="{F5D5AC3C-B21A-4D59-8FF6-90621A4C8863}" type="slidenum">
              <a:rPr lang="en-US" smtClean="0"/>
              <a:pPr/>
              <a:t>‹#›</a:t>
            </a:fld>
            <a:endParaRPr lang="en-US" dirty="0"/>
          </a:p>
        </p:txBody>
      </p:sp>
      <p:sp>
        <p:nvSpPr>
          <p:cNvPr id="15" name="Rectangle 14"/>
          <p:cNvSpPr/>
          <p:nvPr userDrawn="1"/>
        </p:nvSpPr>
        <p:spPr>
          <a:xfrm>
            <a:off x="9129714" y="6423638"/>
            <a:ext cx="2508372" cy="261610"/>
          </a:xfrm>
          <a:prstGeom prst="rect">
            <a:avLst/>
          </a:prstGeom>
        </p:spPr>
        <p:txBody>
          <a:bodyPr wrap="square" lIns="0">
            <a:spAutoFit/>
          </a:bodyPr>
          <a:lstStyle/>
          <a:p>
            <a:pPr algn="r">
              <a:lnSpc>
                <a:spcPct val="110000"/>
              </a:lnSpc>
            </a:pPr>
            <a:r>
              <a:rPr lang="en-US" sz="1000" b="1" dirty="0">
                <a:solidFill>
                  <a:srgbClr val="B3A045"/>
                </a:solidFill>
                <a:ea typeface="Roboto" panose="02000000000000000000" pitchFamily="2" charset="0"/>
                <a:cs typeface="Arial" panose="020B0604020202020204" pitchFamily="34" charset="0"/>
              </a:rPr>
              <a:t>Principled Guidance Meaningful Results</a:t>
            </a:r>
            <a:endParaRPr lang="en-US" sz="1000" b="1" dirty="0">
              <a:solidFill>
                <a:srgbClr val="B3A045"/>
              </a:solidFill>
            </a:endParaRPr>
          </a:p>
        </p:txBody>
      </p:sp>
      <p:pic>
        <p:nvPicPr>
          <p:cNvPr id="16" name="Picture 1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452513" y="5886450"/>
            <a:ext cx="2091787" cy="546717"/>
          </a:xfrm>
          <a:prstGeom prst="rect">
            <a:avLst/>
          </a:prstGeom>
        </p:spPr>
      </p:pic>
      <p:sp>
        <p:nvSpPr>
          <p:cNvPr id="31" name="Text Placeholder 22"/>
          <p:cNvSpPr>
            <a:spLocks noGrp="1"/>
          </p:cNvSpPr>
          <p:nvPr>
            <p:ph type="body" sz="quarter" idx="21" hasCustomPrompt="1"/>
          </p:nvPr>
        </p:nvSpPr>
        <p:spPr>
          <a:xfrm>
            <a:off x="642937" y="6433167"/>
            <a:ext cx="3012480" cy="280988"/>
          </a:xfrm>
        </p:spPr>
        <p:txBody>
          <a:bodyPr>
            <a:noAutofit/>
          </a:bodyPr>
          <a:lstStyle>
            <a:lvl1pPr marL="0" indent="0">
              <a:buNone/>
              <a:defRPr lang="en-US" sz="1050" kern="1200" dirty="0" smtClean="0">
                <a:solidFill>
                  <a:srgbClr val="4B4C4D"/>
                </a:solidFill>
                <a:latin typeface="+mj-lt"/>
                <a:ea typeface="+mn-ea"/>
                <a:cs typeface="+mn-cs"/>
              </a:defRPr>
            </a:lvl1pPr>
          </a:lstStyle>
          <a:p>
            <a:pPr lvl="0"/>
            <a:r>
              <a:rPr lang="en-US" dirty="0"/>
              <a:t>Edit master text styles</a:t>
            </a:r>
          </a:p>
        </p:txBody>
      </p:sp>
    </p:spTree>
    <p:extLst>
      <p:ext uri="{BB962C8B-B14F-4D97-AF65-F5344CB8AC3E}">
        <p14:creationId xmlns:p14="http://schemas.microsoft.com/office/powerpoint/2010/main" val="99323405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wo column slide">
    <p:spTree>
      <p:nvGrpSpPr>
        <p:cNvPr id="1" name=""/>
        <p:cNvGrpSpPr/>
        <p:nvPr/>
      </p:nvGrpSpPr>
      <p:grpSpPr>
        <a:xfrm>
          <a:off x="0" y="0"/>
          <a:ext cx="0" cy="0"/>
          <a:chOff x="0" y="0"/>
          <a:chExt cx="0" cy="0"/>
        </a:xfrm>
      </p:grpSpPr>
      <p:sp>
        <p:nvSpPr>
          <p:cNvPr id="26" name="Text Placeholder 22"/>
          <p:cNvSpPr>
            <a:spLocks noGrp="1"/>
          </p:cNvSpPr>
          <p:nvPr>
            <p:ph type="body" sz="quarter" idx="16" hasCustomPrompt="1"/>
          </p:nvPr>
        </p:nvSpPr>
        <p:spPr>
          <a:xfrm>
            <a:off x="642937" y="2120027"/>
            <a:ext cx="5193528" cy="3749040"/>
          </a:xfrm>
        </p:spPr>
        <p:txBody>
          <a:bodyPr>
            <a:noAutofit/>
          </a:bodyPr>
          <a:lstStyle>
            <a:lvl1pPr marL="0" indent="0">
              <a:lnSpc>
                <a:spcPct val="100000"/>
              </a:lnSpc>
              <a:spcBef>
                <a:spcPts val="800"/>
              </a:spcBef>
              <a:spcAft>
                <a:spcPts val="800"/>
              </a:spcAft>
              <a:buNone/>
              <a:defRPr lang="en-US" sz="1600" kern="1200" dirty="0" smtClean="0">
                <a:solidFill>
                  <a:srgbClr val="4B4C4D"/>
                </a:solidFill>
                <a:latin typeface="+mj-lt"/>
                <a:ea typeface="+mn-ea"/>
                <a:cs typeface="+mn-cs"/>
              </a:defRPr>
            </a:lvl1pPr>
          </a:lstStyle>
          <a:p>
            <a:pPr lvl="0"/>
            <a:r>
              <a:rPr lang="en-US" dirty="0"/>
              <a:t>Edit master text styles</a:t>
            </a:r>
          </a:p>
        </p:txBody>
      </p:sp>
      <p:sp>
        <p:nvSpPr>
          <p:cNvPr id="11" name="Text Placeholder 22"/>
          <p:cNvSpPr>
            <a:spLocks noGrp="1"/>
          </p:cNvSpPr>
          <p:nvPr>
            <p:ph type="body" sz="quarter" idx="22" hasCustomPrompt="1"/>
          </p:nvPr>
        </p:nvSpPr>
        <p:spPr>
          <a:xfrm>
            <a:off x="6350772" y="2120027"/>
            <a:ext cx="5193528" cy="3749040"/>
          </a:xfrm>
        </p:spPr>
        <p:txBody>
          <a:bodyPr>
            <a:noAutofit/>
          </a:bodyPr>
          <a:lstStyle>
            <a:lvl1pPr marL="0" indent="0">
              <a:lnSpc>
                <a:spcPct val="100000"/>
              </a:lnSpc>
              <a:spcBef>
                <a:spcPts val="800"/>
              </a:spcBef>
              <a:spcAft>
                <a:spcPts val="800"/>
              </a:spcAft>
              <a:buNone/>
              <a:defRPr lang="en-US" sz="1600" kern="1200" dirty="0" smtClean="0">
                <a:solidFill>
                  <a:srgbClr val="4B4C4D"/>
                </a:solidFill>
                <a:latin typeface="+mj-lt"/>
                <a:ea typeface="+mn-ea"/>
                <a:cs typeface="+mn-cs"/>
              </a:defRPr>
            </a:lvl1pPr>
          </a:lstStyle>
          <a:p>
            <a:pPr lvl="0"/>
            <a:r>
              <a:rPr lang="en-US" dirty="0"/>
              <a:t>Edit master text styles</a:t>
            </a:r>
          </a:p>
        </p:txBody>
      </p:sp>
      <p:sp>
        <p:nvSpPr>
          <p:cNvPr id="21" name="Picture Placeholder 20"/>
          <p:cNvSpPr>
            <a:spLocks noGrp="1"/>
          </p:cNvSpPr>
          <p:nvPr>
            <p:ph type="pic" sz="quarter" idx="13" hasCustomPrompt="1"/>
          </p:nvPr>
        </p:nvSpPr>
        <p:spPr>
          <a:xfrm>
            <a:off x="642938" y="493713"/>
            <a:ext cx="1420324" cy="447688"/>
          </a:xfrm>
        </p:spPr>
        <p:txBody>
          <a:bodyPr anchor="ctr">
            <a:noAutofit/>
          </a:bodyPr>
          <a:lstStyle>
            <a:lvl1pPr marL="0" indent="0" algn="ctr">
              <a:buNone/>
              <a:defRPr sz="1050"/>
            </a:lvl1pPr>
          </a:lstStyle>
          <a:p>
            <a:r>
              <a:rPr lang="en-US" dirty="0"/>
              <a:t>Add logo here</a:t>
            </a:r>
          </a:p>
        </p:txBody>
      </p:sp>
      <p:sp>
        <p:nvSpPr>
          <p:cNvPr id="23" name="Text Placeholder 22"/>
          <p:cNvSpPr>
            <a:spLocks noGrp="1"/>
          </p:cNvSpPr>
          <p:nvPr>
            <p:ph type="body" sz="quarter" idx="14" hasCustomPrompt="1"/>
          </p:nvPr>
        </p:nvSpPr>
        <p:spPr>
          <a:xfrm>
            <a:off x="642938" y="1212779"/>
            <a:ext cx="10901362" cy="640080"/>
          </a:xfrm>
        </p:spPr>
        <p:txBody>
          <a:bodyPr>
            <a:noAutofit/>
          </a:bodyPr>
          <a:lstStyle>
            <a:lvl1pPr marL="0" indent="0">
              <a:buNone/>
              <a:defRPr lang="en-US" sz="3600" b="1" kern="1200" dirty="0" smtClean="0">
                <a:solidFill>
                  <a:schemeClr val="tx1">
                    <a:lumMod val="75000"/>
                    <a:lumOff val="25000"/>
                  </a:schemeClr>
                </a:solidFill>
                <a:latin typeface="+mn-lt"/>
                <a:ea typeface="+mn-ea"/>
                <a:cs typeface="+mn-cs"/>
              </a:defRPr>
            </a:lvl1pPr>
          </a:lstStyle>
          <a:p>
            <a:pPr lvl="0"/>
            <a:r>
              <a:rPr lang="en-US" dirty="0"/>
              <a:t>EDIT MASTER TEXT STYLES</a:t>
            </a:r>
          </a:p>
        </p:txBody>
      </p:sp>
      <p:sp>
        <p:nvSpPr>
          <p:cNvPr id="6" name="Slide Number Placeholder 5"/>
          <p:cNvSpPr>
            <a:spLocks noGrp="1"/>
          </p:cNvSpPr>
          <p:nvPr>
            <p:ph type="sldNum" sz="quarter" idx="12"/>
          </p:nvPr>
        </p:nvSpPr>
        <p:spPr>
          <a:xfrm>
            <a:off x="4410413" y="6356350"/>
            <a:ext cx="3197360" cy="365125"/>
          </a:xfrm>
        </p:spPr>
        <p:txBody>
          <a:bodyPr/>
          <a:lstStyle>
            <a:lvl1pPr algn="ctr">
              <a:defRPr lang="en-US" sz="1050" kern="1200" dirty="0" smtClean="0">
                <a:solidFill>
                  <a:srgbClr val="4B4C4D"/>
                </a:solidFill>
                <a:latin typeface="+mj-lt"/>
                <a:ea typeface="+mn-ea"/>
                <a:cs typeface="+mn-cs"/>
              </a:defRPr>
            </a:lvl1pPr>
          </a:lstStyle>
          <a:p>
            <a:r>
              <a:rPr lang="en-US" dirty="0"/>
              <a:t>Jan 27th 2020   |   programadvisors.com |  page  </a:t>
            </a:r>
            <a:fld id="{F5D5AC3C-B21A-4D59-8FF6-90621A4C8863}" type="slidenum">
              <a:rPr lang="en-US" smtClean="0"/>
              <a:pPr/>
              <a:t>‹#›</a:t>
            </a:fld>
            <a:endParaRPr lang="en-US" dirty="0"/>
          </a:p>
        </p:txBody>
      </p:sp>
      <p:sp>
        <p:nvSpPr>
          <p:cNvPr id="15" name="Rectangle 14"/>
          <p:cNvSpPr/>
          <p:nvPr userDrawn="1"/>
        </p:nvSpPr>
        <p:spPr>
          <a:xfrm>
            <a:off x="9129714" y="6423638"/>
            <a:ext cx="2508372" cy="261610"/>
          </a:xfrm>
          <a:prstGeom prst="rect">
            <a:avLst/>
          </a:prstGeom>
        </p:spPr>
        <p:txBody>
          <a:bodyPr wrap="square" lIns="0">
            <a:spAutoFit/>
          </a:bodyPr>
          <a:lstStyle/>
          <a:p>
            <a:pPr algn="r">
              <a:lnSpc>
                <a:spcPct val="110000"/>
              </a:lnSpc>
            </a:pPr>
            <a:r>
              <a:rPr lang="en-US" sz="1000" b="1" dirty="0">
                <a:solidFill>
                  <a:srgbClr val="B3A045"/>
                </a:solidFill>
                <a:ea typeface="Roboto" panose="02000000000000000000" pitchFamily="2" charset="0"/>
                <a:cs typeface="Arial" panose="020B0604020202020204" pitchFamily="34" charset="0"/>
              </a:rPr>
              <a:t>Principled Guidance Meaningful Results</a:t>
            </a:r>
            <a:endParaRPr lang="en-US" sz="1000" b="1" dirty="0">
              <a:solidFill>
                <a:srgbClr val="B3A045"/>
              </a:solidFill>
            </a:endParaRPr>
          </a:p>
        </p:txBody>
      </p:sp>
      <p:pic>
        <p:nvPicPr>
          <p:cNvPr id="16" name="Picture 1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452513" y="5886450"/>
            <a:ext cx="2091787" cy="546717"/>
          </a:xfrm>
          <a:prstGeom prst="rect">
            <a:avLst/>
          </a:prstGeom>
        </p:spPr>
      </p:pic>
      <p:sp>
        <p:nvSpPr>
          <p:cNvPr id="31" name="Text Placeholder 22"/>
          <p:cNvSpPr>
            <a:spLocks noGrp="1"/>
          </p:cNvSpPr>
          <p:nvPr>
            <p:ph type="body" sz="quarter" idx="21" hasCustomPrompt="1"/>
          </p:nvPr>
        </p:nvSpPr>
        <p:spPr>
          <a:xfrm>
            <a:off x="642937" y="6433167"/>
            <a:ext cx="3012480" cy="280988"/>
          </a:xfrm>
        </p:spPr>
        <p:txBody>
          <a:bodyPr>
            <a:noAutofit/>
          </a:bodyPr>
          <a:lstStyle>
            <a:lvl1pPr marL="0" indent="0">
              <a:buNone/>
              <a:defRPr lang="en-US" sz="1050" kern="1200" dirty="0" smtClean="0">
                <a:solidFill>
                  <a:srgbClr val="4B4C4D"/>
                </a:solidFill>
                <a:latin typeface="+mj-lt"/>
                <a:ea typeface="+mn-ea"/>
                <a:cs typeface="+mn-cs"/>
              </a:defRPr>
            </a:lvl1pPr>
          </a:lstStyle>
          <a:p>
            <a:pPr lvl="0"/>
            <a:r>
              <a:rPr lang="en-US" dirty="0"/>
              <a:t>Edit master text styles</a:t>
            </a:r>
          </a:p>
        </p:txBody>
      </p:sp>
    </p:spTree>
    <p:extLst>
      <p:ext uri="{BB962C8B-B14F-4D97-AF65-F5344CB8AC3E}">
        <p14:creationId xmlns:p14="http://schemas.microsoft.com/office/powerpoint/2010/main" val="252605691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ext with bullets slide">
    <p:spTree>
      <p:nvGrpSpPr>
        <p:cNvPr id="1" name=""/>
        <p:cNvGrpSpPr/>
        <p:nvPr/>
      </p:nvGrpSpPr>
      <p:grpSpPr>
        <a:xfrm>
          <a:off x="0" y="0"/>
          <a:ext cx="0" cy="0"/>
          <a:chOff x="0" y="0"/>
          <a:chExt cx="0" cy="0"/>
        </a:xfrm>
      </p:grpSpPr>
      <p:sp>
        <p:nvSpPr>
          <p:cNvPr id="9" name="Content Placeholder 2"/>
          <p:cNvSpPr>
            <a:spLocks noGrp="1"/>
          </p:cNvSpPr>
          <p:nvPr>
            <p:ph idx="1"/>
          </p:nvPr>
        </p:nvSpPr>
        <p:spPr>
          <a:xfrm>
            <a:off x="642935" y="2007080"/>
            <a:ext cx="10995149" cy="3774222"/>
          </a:xfrm>
        </p:spPr>
        <p:txBody>
          <a:bodyPr>
            <a:noAutofit/>
          </a:bodyPr>
          <a:lstStyle>
            <a:lvl1pPr>
              <a:lnSpc>
                <a:spcPct val="100000"/>
              </a:lnSpc>
              <a:spcBef>
                <a:spcPts val="400"/>
              </a:spcBef>
              <a:spcAft>
                <a:spcPts val="400"/>
              </a:spcAft>
              <a:defRPr sz="1600">
                <a:latin typeface="+mj-lt"/>
              </a:defRPr>
            </a:lvl1pPr>
            <a:lvl2pPr>
              <a:lnSpc>
                <a:spcPct val="100000"/>
              </a:lnSpc>
              <a:spcBef>
                <a:spcPts val="400"/>
              </a:spcBef>
              <a:spcAft>
                <a:spcPts val="400"/>
              </a:spcAft>
              <a:defRPr sz="1600">
                <a:latin typeface="+mj-lt"/>
              </a:defRPr>
            </a:lvl2pPr>
            <a:lvl3pPr marL="1143000" indent="-228600">
              <a:lnSpc>
                <a:spcPct val="100000"/>
              </a:lnSpc>
              <a:spcBef>
                <a:spcPts val="400"/>
              </a:spcBef>
              <a:spcAft>
                <a:spcPts val="400"/>
              </a:spcAft>
              <a:buFont typeface="Calibri Light" panose="020F0302020204030204" pitchFamily="34" charset="0"/>
              <a:buChar char="-"/>
              <a:defRPr sz="1600">
                <a:latin typeface="+mj-lt"/>
              </a:defRPr>
            </a:lvl3pPr>
            <a:lvl4pPr>
              <a:lnSpc>
                <a:spcPct val="100000"/>
              </a:lnSpc>
              <a:spcBef>
                <a:spcPts val="400"/>
              </a:spcBef>
              <a:spcAft>
                <a:spcPts val="400"/>
              </a:spcAft>
              <a:defRPr sz="1600">
                <a:latin typeface="+mj-lt"/>
              </a:defRPr>
            </a:lvl4pPr>
            <a:lvl5pPr>
              <a:lnSpc>
                <a:spcPct val="100000"/>
              </a:lnSpc>
              <a:spcBef>
                <a:spcPts val="400"/>
              </a:spcBef>
              <a:spcAft>
                <a:spcPts val="400"/>
              </a:spcAft>
              <a:defRPr sz="1600">
                <a:latin typeface="+mj-lt"/>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3" name="Text Placeholder 22"/>
          <p:cNvSpPr>
            <a:spLocks noGrp="1"/>
          </p:cNvSpPr>
          <p:nvPr>
            <p:ph type="body" sz="quarter" idx="14" hasCustomPrompt="1"/>
          </p:nvPr>
        </p:nvSpPr>
        <p:spPr>
          <a:xfrm>
            <a:off x="642938" y="1212779"/>
            <a:ext cx="10995146" cy="640080"/>
          </a:xfrm>
        </p:spPr>
        <p:txBody>
          <a:bodyPr>
            <a:noAutofit/>
          </a:bodyPr>
          <a:lstStyle>
            <a:lvl1pPr marL="0" indent="0">
              <a:buNone/>
              <a:defRPr lang="en-US" sz="3600" b="1" kern="1200" dirty="0" smtClean="0">
                <a:solidFill>
                  <a:schemeClr val="tx1">
                    <a:lumMod val="75000"/>
                    <a:lumOff val="25000"/>
                  </a:schemeClr>
                </a:solidFill>
                <a:latin typeface="+mn-lt"/>
                <a:ea typeface="+mn-ea"/>
                <a:cs typeface="+mn-cs"/>
              </a:defRPr>
            </a:lvl1pPr>
          </a:lstStyle>
          <a:p>
            <a:pPr lvl="0"/>
            <a:r>
              <a:rPr lang="en-US" dirty="0"/>
              <a:t>EDIT MASTER TEXT STYLES</a:t>
            </a:r>
          </a:p>
        </p:txBody>
      </p:sp>
      <p:sp>
        <p:nvSpPr>
          <p:cNvPr id="21" name="Picture Placeholder 20"/>
          <p:cNvSpPr>
            <a:spLocks noGrp="1"/>
          </p:cNvSpPr>
          <p:nvPr>
            <p:ph type="pic" sz="quarter" idx="13" hasCustomPrompt="1"/>
          </p:nvPr>
        </p:nvSpPr>
        <p:spPr>
          <a:xfrm>
            <a:off x="642938" y="493713"/>
            <a:ext cx="1420324" cy="447688"/>
          </a:xfrm>
        </p:spPr>
        <p:txBody>
          <a:bodyPr anchor="ctr">
            <a:noAutofit/>
          </a:bodyPr>
          <a:lstStyle>
            <a:lvl1pPr marL="0" indent="0" algn="ctr">
              <a:buNone/>
              <a:defRPr sz="1050"/>
            </a:lvl1pPr>
          </a:lstStyle>
          <a:p>
            <a:r>
              <a:rPr lang="en-US" dirty="0"/>
              <a:t>Add logo here</a:t>
            </a:r>
          </a:p>
        </p:txBody>
      </p:sp>
      <p:sp>
        <p:nvSpPr>
          <p:cNvPr id="6" name="Slide Number Placeholder 5"/>
          <p:cNvSpPr>
            <a:spLocks noGrp="1"/>
          </p:cNvSpPr>
          <p:nvPr>
            <p:ph type="sldNum" sz="quarter" idx="12"/>
          </p:nvPr>
        </p:nvSpPr>
        <p:spPr>
          <a:xfrm>
            <a:off x="4410413" y="6356350"/>
            <a:ext cx="3197360" cy="365125"/>
          </a:xfrm>
        </p:spPr>
        <p:txBody>
          <a:bodyPr/>
          <a:lstStyle>
            <a:lvl1pPr algn="ctr">
              <a:defRPr lang="en-US" sz="1050" kern="1200" dirty="0" smtClean="0">
                <a:solidFill>
                  <a:srgbClr val="4B4C4D"/>
                </a:solidFill>
                <a:latin typeface="+mj-lt"/>
                <a:ea typeface="+mn-ea"/>
                <a:cs typeface="+mn-cs"/>
              </a:defRPr>
            </a:lvl1pPr>
          </a:lstStyle>
          <a:p>
            <a:r>
              <a:rPr lang="en-US" dirty="0"/>
              <a:t>Jan 27th 2020   |   programadvisors.com |  page  </a:t>
            </a:r>
            <a:fld id="{F5D5AC3C-B21A-4D59-8FF6-90621A4C8863}" type="slidenum">
              <a:rPr lang="en-US" smtClean="0"/>
              <a:pPr/>
              <a:t>‹#›</a:t>
            </a:fld>
            <a:endParaRPr lang="en-US" dirty="0"/>
          </a:p>
        </p:txBody>
      </p:sp>
      <p:sp>
        <p:nvSpPr>
          <p:cNvPr id="15" name="Rectangle 14"/>
          <p:cNvSpPr/>
          <p:nvPr userDrawn="1"/>
        </p:nvSpPr>
        <p:spPr>
          <a:xfrm>
            <a:off x="9129714" y="6423638"/>
            <a:ext cx="2508372" cy="261610"/>
          </a:xfrm>
          <a:prstGeom prst="rect">
            <a:avLst/>
          </a:prstGeom>
        </p:spPr>
        <p:txBody>
          <a:bodyPr wrap="square" lIns="0">
            <a:spAutoFit/>
          </a:bodyPr>
          <a:lstStyle/>
          <a:p>
            <a:pPr algn="r">
              <a:lnSpc>
                <a:spcPct val="110000"/>
              </a:lnSpc>
            </a:pPr>
            <a:r>
              <a:rPr lang="en-US" sz="1000" b="1" dirty="0">
                <a:solidFill>
                  <a:srgbClr val="B3A045"/>
                </a:solidFill>
                <a:ea typeface="Roboto" panose="02000000000000000000" pitchFamily="2" charset="0"/>
                <a:cs typeface="Arial" panose="020B0604020202020204" pitchFamily="34" charset="0"/>
              </a:rPr>
              <a:t>Principled Guidance Meaningful Results</a:t>
            </a:r>
            <a:endParaRPr lang="en-US" sz="1000" b="1" dirty="0">
              <a:solidFill>
                <a:srgbClr val="B3A045"/>
              </a:solidFill>
            </a:endParaRPr>
          </a:p>
        </p:txBody>
      </p:sp>
      <p:pic>
        <p:nvPicPr>
          <p:cNvPr id="16" name="Picture 1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452513" y="5886450"/>
            <a:ext cx="2091787" cy="546717"/>
          </a:xfrm>
          <a:prstGeom prst="rect">
            <a:avLst/>
          </a:prstGeom>
        </p:spPr>
      </p:pic>
      <p:sp>
        <p:nvSpPr>
          <p:cNvPr id="31" name="Text Placeholder 22"/>
          <p:cNvSpPr>
            <a:spLocks noGrp="1"/>
          </p:cNvSpPr>
          <p:nvPr>
            <p:ph type="body" sz="quarter" idx="21" hasCustomPrompt="1"/>
          </p:nvPr>
        </p:nvSpPr>
        <p:spPr>
          <a:xfrm>
            <a:off x="642937" y="6433167"/>
            <a:ext cx="3012480" cy="280988"/>
          </a:xfrm>
        </p:spPr>
        <p:txBody>
          <a:bodyPr>
            <a:noAutofit/>
          </a:bodyPr>
          <a:lstStyle>
            <a:lvl1pPr marL="0" indent="0">
              <a:buNone/>
              <a:defRPr lang="en-US" sz="1050" kern="1200" dirty="0" smtClean="0">
                <a:solidFill>
                  <a:srgbClr val="4B4C4D"/>
                </a:solidFill>
                <a:latin typeface="+mj-lt"/>
                <a:ea typeface="+mn-ea"/>
                <a:cs typeface="+mn-cs"/>
              </a:defRPr>
            </a:lvl1pPr>
          </a:lstStyle>
          <a:p>
            <a:pPr lvl="0"/>
            <a:r>
              <a:rPr lang="en-US" dirty="0"/>
              <a:t>Edit master text styles</a:t>
            </a:r>
          </a:p>
        </p:txBody>
      </p:sp>
    </p:spTree>
    <p:extLst>
      <p:ext uri="{BB962C8B-B14F-4D97-AF65-F5344CB8AC3E}">
        <p14:creationId xmlns:p14="http://schemas.microsoft.com/office/powerpoint/2010/main" val="39999799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p:cNvSpPr>
            <a:spLocks noGrp="1"/>
          </p:cNvSpPr>
          <p:nvPr>
            <p:ph type="sldNum" sz="quarter" idx="4"/>
          </p:nvPr>
        </p:nvSpPr>
        <p:spPr>
          <a:xfrm>
            <a:off x="4410413" y="6356349"/>
            <a:ext cx="3197360" cy="365125"/>
          </a:xfrm>
          <a:prstGeom prst="rect">
            <a:avLst/>
          </a:prstGeom>
        </p:spPr>
        <p:txBody>
          <a:bodyPr vert="horz" lIns="91440" tIns="45720" rIns="91440" bIns="45720" rtlCol="0" anchor="ctr"/>
          <a:lstStyle>
            <a:lvl1pPr algn="ctr">
              <a:defRPr lang="en-US" sz="1050" kern="1200" dirty="0" smtClean="0">
                <a:solidFill>
                  <a:srgbClr val="4B4C4D"/>
                </a:solidFill>
                <a:latin typeface="+mj-lt"/>
                <a:ea typeface="+mn-ea"/>
                <a:cs typeface="+mn-cs"/>
              </a:defRPr>
            </a:lvl1pPr>
          </a:lstStyle>
          <a:p>
            <a:r>
              <a:rPr lang="en-US" dirty="0"/>
              <a:t>March 2022   |   programadvisors.com |  page  </a:t>
            </a:r>
            <a:fld id="{F5D5AC3C-B21A-4D59-8FF6-90621A4C8863}" type="slidenum">
              <a:rPr lang="en-US" smtClean="0"/>
              <a:pPr/>
              <a:t>‹#›</a:t>
            </a:fld>
            <a:endParaRPr lang="en-US" dirty="0"/>
          </a:p>
        </p:txBody>
      </p:sp>
    </p:spTree>
    <p:extLst>
      <p:ext uri="{BB962C8B-B14F-4D97-AF65-F5344CB8AC3E}">
        <p14:creationId xmlns:p14="http://schemas.microsoft.com/office/powerpoint/2010/main" val="3203245987"/>
      </p:ext>
    </p:extLst>
  </p:cSld>
  <p:clrMap bg1="lt1" tx1="dk1" bg2="lt2" tx2="dk2" accent1="accent1" accent2="accent2" accent3="accent3" accent4="accent4" accent5="accent5" accent6="accent6" hlink="hlink" folHlink="folHlink"/>
  <p:sldLayoutIdLst>
    <p:sldLayoutId id="2147483675" r:id="rId1"/>
    <p:sldLayoutId id="2147483649" r:id="rId2"/>
    <p:sldLayoutId id="2147483667" r:id="rId3"/>
    <p:sldLayoutId id="2147483672" r:id="rId4"/>
    <p:sldLayoutId id="2147483679" r:id="rId5"/>
    <p:sldLayoutId id="2147483676" r:id="rId6"/>
    <p:sldLayoutId id="2147483668" r:id="rId7"/>
    <p:sldLayoutId id="2147483674" r:id="rId8"/>
    <p:sldLayoutId id="2147483666" r:id="rId9"/>
    <p:sldLayoutId id="2147483660" r:id="rId10"/>
    <p:sldLayoutId id="2147483677" r:id="rId11"/>
    <p:sldLayoutId id="2147483661" r:id="rId12"/>
    <p:sldLayoutId id="2147483669" r:id="rId13"/>
    <p:sldLayoutId id="2147483671" r:id="rId14"/>
    <p:sldLayoutId id="2147483680" r:id="rId15"/>
    <p:sldLayoutId id="2147483670" r:id="rId16"/>
    <p:sldLayoutId id="2147483681" r:id="rId17"/>
    <p:sldLayoutId id="2147483678" r:id="rId18"/>
    <p:sldLayoutId id="2147483673" r:id="rId19"/>
    <p:sldLayoutId id="2147483662" r:id="rId20"/>
    <p:sldLayoutId id="2147483664" r:id="rId21"/>
    <p:sldLayoutId id="2147483663" r:id="rId22"/>
  </p:sldLayoutIdLst>
  <p:hf hdr="0" ftr="0" dt="0"/>
  <p:txStyles>
    <p:titleStyle>
      <a:lvl1pPr algn="l" defTabSz="914400" rtl="0" eaLnBrk="1" latinLnBrk="0" hangingPunct="1">
        <a:lnSpc>
          <a:spcPct val="90000"/>
        </a:lnSpc>
        <a:spcBef>
          <a:spcPct val="0"/>
        </a:spcBef>
        <a:buNone/>
        <a:defRPr lang="en-US" sz="4000" b="1" kern="1200" baseline="0" dirty="0">
          <a:solidFill>
            <a:schemeClr val="tx1">
              <a:lumMod val="75000"/>
              <a:lumOff val="25000"/>
            </a:schemeClr>
          </a:solidFill>
          <a:latin typeface="+mn-lt"/>
          <a:ea typeface="+mn-ea"/>
          <a:cs typeface="+mn-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cms.gov/Medicare/Medicare-General-Information/Telehealth/Telehealth-Codes" TargetMode="External"/><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 Placeholder 12"/>
          <p:cNvSpPr>
            <a:spLocks noGrp="1"/>
          </p:cNvSpPr>
          <p:nvPr>
            <p:ph type="body" sz="quarter" idx="14"/>
          </p:nvPr>
        </p:nvSpPr>
        <p:spPr/>
        <p:txBody>
          <a:bodyPr/>
          <a:lstStyle/>
          <a:p>
            <a:r>
              <a:rPr lang="en-US" dirty="0"/>
              <a:t>Billing Telehealth Medicine During COVID-19</a:t>
            </a:r>
            <a:endParaRPr lang="en-US" dirty="0">
              <a:solidFill>
                <a:schemeClr val="accent1"/>
              </a:solidFill>
            </a:endParaRPr>
          </a:p>
        </p:txBody>
      </p:sp>
      <p:pic>
        <p:nvPicPr>
          <p:cNvPr id="17" name="Picture Placeholder 16"/>
          <p:cNvPicPr>
            <a:picLocks noGrp="1" noChangeAspect="1"/>
          </p:cNvPicPr>
          <p:nvPr>
            <p:ph type="pic" sz="quarter" idx="23"/>
          </p:nvPr>
        </p:nvPicPr>
        <p:blipFill>
          <a:blip r:embed="rId2" cstate="print">
            <a:extLst>
              <a:ext uri="{28A0092B-C50C-407E-A947-70E740481C1C}">
                <a14:useLocalDpi xmlns:a14="http://schemas.microsoft.com/office/drawing/2010/main" val="0"/>
              </a:ext>
            </a:extLst>
          </a:blip>
          <a:srcRect l="20686" r="20686"/>
          <a:stretch>
            <a:fillRect/>
          </a:stretch>
        </p:blipFill>
        <p:spPr/>
      </p:pic>
    </p:spTree>
    <p:extLst>
      <p:ext uri="{BB962C8B-B14F-4D97-AF65-F5344CB8AC3E}">
        <p14:creationId xmlns:p14="http://schemas.microsoft.com/office/powerpoint/2010/main" val="11480211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r>
              <a:rPr lang="en-US" dirty="0"/>
              <a:t>March 2022 |   programadvisors.com |  page  </a:t>
            </a:r>
            <a:fld id="{F5D5AC3C-B21A-4D59-8FF6-90621A4C8863}" type="slidenum">
              <a:rPr lang="en-US" smtClean="0"/>
              <a:pPr/>
              <a:t>2</a:t>
            </a:fld>
            <a:endParaRPr lang="en-US" dirty="0"/>
          </a:p>
        </p:txBody>
      </p:sp>
      <p:sp>
        <p:nvSpPr>
          <p:cNvPr id="23" name="Content Placeholder 6">
            <a:extLst>
              <a:ext uri="{FF2B5EF4-FFF2-40B4-BE49-F238E27FC236}">
                <a16:creationId xmlns:a16="http://schemas.microsoft.com/office/drawing/2014/main" id="{A9432CE2-153C-4D26-A52A-7BA2998C4347}"/>
              </a:ext>
            </a:extLst>
          </p:cNvPr>
          <p:cNvSpPr txBox="1">
            <a:spLocks/>
          </p:cNvSpPr>
          <p:nvPr/>
        </p:nvSpPr>
        <p:spPr>
          <a:xfrm>
            <a:off x="642937" y="1958312"/>
            <a:ext cx="10995149" cy="37742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Ø"/>
            </a:pPr>
            <a:r>
              <a:rPr lang="en-US" sz="2400" dirty="0">
                <a:cs typeface="Arial" panose="020B0604020202020204" pitchFamily="34" charset="0"/>
              </a:rPr>
              <a:t>What is Telehealth?</a:t>
            </a:r>
          </a:p>
          <a:p>
            <a:pPr>
              <a:buFont typeface="Wingdings" panose="05000000000000000000" pitchFamily="2" charset="2"/>
              <a:buChar char="Ø"/>
            </a:pPr>
            <a:r>
              <a:rPr lang="en-US" sz="2400" dirty="0">
                <a:cs typeface="Arial" panose="020B0604020202020204" pitchFamily="34" charset="0"/>
              </a:rPr>
              <a:t>Telehealth Services</a:t>
            </a:r>
          </a:p>
          <a:p>
            <a:pPr>
              <a:buFont typeface="Wingdings" panose="05000000000000000000" pitchFamily="2" charset="2"/>
              <a:buChar char="Ø"/>
            </a:pPr>
            <a:r>
              <a:rPr lang="en-US" sz="2400" dirty="0">
                <a:cs typeface="Arial" panose="020B0604020202020204" pitchFamily="34" charset="0"/>
              </a:rPr>
              <a:t>Telemedicine</a:t>
            </a:r>
          </a:p>
          <a:p>
            <a:pPr>
              <a:buFont typeface="Wingdings" panose="05000000000000000000" pitchFamily="2" charset="2"/>
              <a:buChar char="Ø"/>
            </a:pPr>
            <a:r>
              <a:rPr lang="en-US" sz="2400" dirty="0">
                <a:cs typeface="Arial" panose="020B0604020202020204" pitchFamily="34" charset="0"/>
              </a:rPr>
              <a:t>Coronavirus and the Future of Telemedicine</a:t>
            </a:r>
          </a:p>
          <a:p>
            <a:pPr>
              <a:buFont typeface="Wingdings" panose="05000000000000000000" pitchFamily="2" charset="2"/>
              <a:buChar char="Ø"/>
            </a:pPr>
            <a:r>
              <a:rPr lang="en-US" sz="2400" dirty="0">
                <a:cs typeface="Arial" panose="020B0604020202020204" pitchFamily="34" charset="0"/>
              </a:rPr>
              <a:t>Billing for Telemedicine during COVID-19</a:t>
            </a:r>
          </a:p>
          <a:p>
            <a:pPr>
              <a:buFont typeface="Wingdings" panose="05000000000000000000" pitchFamily="2" charset="2"/>
              <a:buChar char="Ø"/>
            </a:pPr>
            <a:r>
              <a:rPr lang="en-US" sz="2400" dirty="0">
                <a:cs typeface="Arial" panose="020B0604020202020204" pitchFamily="34" charset="0"/>
              </a:rPr>
              <a:t>Questions?</a:t>
            </a:r>
          </a:p>
        </p:txBody>
      </p:sp>
      <p:sp>
        <p:nvSpPr>
          <p:cNvPr id="25" name="Text Placeholder 7">
            <a:extLst>
              <a:ext uri="{FF2B5EF4-FFF2-40B4-BE49-F238E27FC236}">
                <a16:creationId xmlns:a16="http://schemas.microsoft.com/office/drawing/2014/main" id="{38AC65B1-C31E-48D1-9864-FD67EE02E3BA}"/>
              </a:ext>
            </a:extLst>
          </p:cNvPr>
          <p:cNvSpPr>
            <a:spLocks noGrp="1"/>
          </p:cNvSpPr>
          <p:nvPr>
            <p:ph type="body" sz="quarter" idx="14"/>
          </p:nvPr>
        </p:nvSpPr>
        <p:spPr>
          <a:xfrm>
            <a:off x="642938" y="1201277"/>
            <a:ext cx="10995146" cy="640080"/>
          </a:xfrm>
        </p:spPr>
        <p:txBody>
          <a:bodyPr/>
          <a:lstStyle/>
          <a:p>
            <a:r>
              <a:rPr lang="en-US" dirty="0">
                <a:latin typeface="Arial" panose="020B0604020202020204" pitchFamily="34" charset="0"/>
                <a:cs typeface="Arial" panose="020B0604020202020204" pitchFamily="34" charset="0"/>
              </a:rPr>
              <a:t>Agenda </a:t>
            </a:r>
            <a:endParaRPr lang="en-US" dirty="0">
              <a:solidFill>
                <a:schemeClr val="accent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309229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Slide Number Placeholder 16"/>
          <p:cNvSpPr>
            <a:spLocks noGrp="1"/>
          </p:cNvSpPr>
          <p:nvPr>
            <p:ph type="sldNum" sz="quarter" idx="12"/>
          </p:nvPr>
        </p:nvSpPr>
        <p:spPr/>
        <p:txBody>
          <a:bodyPr/>
          <a:lstStyle/>
          <a:p>
            <a:r>
              <a:rPr lang="en-US" dirty="0"/>
              <a:t>March 2022|   programadvisors.com |  page  </a:t>
            </a:r>
            <a:fld id="{F5D5AC3C-B21A-4D59-8FF6-90621A4C8863}" type="slidenum">
              <a:rPr lang="en-US" smtClean="0"/>
              <a:pPr/>
              <a:t>3</a:t>
            </a:fld>
            <a:endParaRPr lang="en-US" dirty="0"/>
          </a:p>
        </p:txBody>
      </p:sp>
      <p:pic>
        <p:nvPicPr>
          <p:cNvPr id="3" name="Picture 2"/>
          <p:cNvPicPr>
            <a:picLocks noChangeAspect="1"/>
          </p:cNvPicPr>
          <p:nvPr/>
        </p:nvPicPr>
        <p:blipFill>
          <a:blip r:embed="rId2"/>
          <a:stretch>
            <a:fillRect/>
          </a:stretch>
        </p:blipFill>
        <p:spPr>
          <a:xfrm>
            <a:off x="2767393" y="1112901"/>
            <a:ext cx="5267325" cy="4095750"/>
          </a:xfrm>
          <a:prstGeom prst="rect">
            <a:avLst/>
          </a:prstGeom>
        </p:spPr>
      </p:pic>
    </p:spTree>
    <p:extLst>
      <p:ext uri="{BB962C8B-B14F-4D97-AF65-F5344CB8AC3E}">
        <p14:creationId xmlns:p14="http://schemas.microsoft.com/office/powerpoint/2010/main" val="12459850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 Placeholder 13"/>
          <p:cNvSpPr>
            <a:spLocks noGrp="1"/>
          </p:cNvSpPr>
          <p:nvPr>
            <p:ph idx="1"/>
          </p:nvPr>
        </p:nvSpPr>
        <p:spPr>
          <a:xfrm>
            <a:off x="642937" y="1426464"/>
            <a:ext cx="10995147" cy="4354838"/>
          </a:xfrm>
        </p:spPr>
        <p:txBody>
          <a:bodyPr/>
          <a:lstStyle/>
          <a:p>
            <a:pPr>
              <a:buFont typeface="Wingdings" panose="05000000000000000000" pitchFamily="2" charset="2"/>
              <a:buChar char="Ø"/>
            </a:pPr>
            <a:r>
              <a:rPr lang="en-US" dirty="0">
                <a:latin typeface="+mn-lt"/>
                <a:cs typeface="Arial" panose="020B0604020202020204" pitchFamily="34" charset="0"/>
              </a:rPr>
              <a:t>Telehealth — the use of mobile technology including video doctor visits and remote patient monitoring tools — extends the reach of physicians and healthcare providers beyond traditional clinical settings.</a:t>
            </a:r>
          </a:p>
          <a:p>
            <a:pPr>
              <a:buFont typeface="Wingdings" panose="05000000000000000000" pitchFamily="2" charset="2"/>
              <a:buChar char="Ø"/>
            </a:pPr>
            <a:r>
              <a:rPr lang="en-US" dirty="0">
                <a:latin typeface="+mn-lt"/>
                <a:cs typeface="Arial" panose="020B0604020202020204" pitchFamily="34" charset="0"/>
              </a:rPr>
              <a:t>According to the World Health Organization, telehealth includes, “Surveillance, health promotion and public health functions.”</a:t>
            </a:r>
          </a:p>
          <a:p>
            <a:endParaRPr lang="en-US" dirty="0"/>
          </a:p>
          <a:p>
            <a:pPr lvl="1"/>
            <a:endParaRPr lang="en-US" dirty="0"/>
          </a:p>
          <a:p>
            <a:pPr lvl="1"/>
            <a:endParaRPr lang="en-US" dirty="0"/>
          </a:p>
        </p:txBody>
      </p:sp>
      <p:sp>
        <p:nvSpPr>
          <p:cNvPr id="5" name="Text Placeholder 4"/>
          <p:cNvSpPr>
            <a:spLocks noGrp="1"/>
          </p:cNvSpPr>
          <p:nvPr>
            <p:ph type="body" sz="quarter" idx="14"/>
          </p:nvPr>
        </p:nvSpPr>
        <p:spPr>
          <a:xfrm>
            <a:off x="642938" y="594796"/>
            <a:ext cx="10995146" cy="640080"/>
          </a:xfrm>
        </p:spPr>
        <p:txBody>
          <a:bodyPr/>
          <a:lstStyle/>
          <a:p>
            <a:r>
              <a:rPr lang="en-US" dirty="0"/>
              <a:t>What is Telehealth?</a:t>
            </a:r>
          </a:p>
        </p:txBody>
      </p:sp>
      <p:sp>
        <p:nvSpPr>
          <p:cNvPr id="17" name="Slide Number Placeholder 16"/>
          <p:cNvSpPr>
            <a:spLocks noGrp="1"/>
          </p:cNvSpPr>
          <p:nvPr>
            <p:ph type="sldNum" sz="quarter" idx="12"/>
          </p:nvPr>
        </p:nvSpPr>
        <p:spPr>
          <a:xfrm>
            <a:off x="4410413" y="6356350"/>
            <a:ext cx="3197360" cy="365125"/>
          </a:xfrm>
        </p:spPr>
        <p:txBody>
          <a:bodyPr/>
          <a:lstStyle/>
          <a:p>
            <a:r>
              <a:rPr lang="en-US" dirty="0"/>
              <a:t>March 2022|   programadvisors.com |  page  </a:t>
            </a:r>
            <a:fld id="{F5D5AC3C-B21A-4D59-8FF6-90621A4C8863}" type="slidenum">
              <a:rPr lang="en-US" smtClean="0"/>
              <a:pPr/>
              <a:t>4</a:t>
            </a:fld>
            <a:endParaRPr lang="en-US" dirty="0"/>
          </a:p>
        </p:txBody>
      </p:sp>
      <p:pic>
        <p:nvPicPr>
          <p:cNvPr id="9" name="Picture 8"/>
          <p:cNvPicPr>
            <a:picLocks noChangeAspect="1"/>
          </p:cNvPicPr>
          <p:nvPr/>
        </p:nvPicPr>
        <p:blipFill rotWithShape="1">
          <a:blip r:embed="rId2"/>
          <a:srcRect l="2450" t="573" r="3465" b="6706"/>
          <a:stretch/>
        </p:blipFill>
        <p:spPr>
          <a:xfrm>
            <a:off x="4941145" y="2394665"/>
            <a:ext cx="4206240" cy="3961685"/>
          </a:xfrm>
          <a:prstGeom prst="rect">
            <a:avLst/>
          </a:prstGeom>
        </p:spPr>
      </p:pic>
    </p:spTree>
    <p:extLst>
      <p:ext uri="{BB962C8B-B14F-4D97-AF65-F5344CB8AC3E}">
        <p14:creationId xmlns:p14="http://schemas.microsoft.com/office/powerpoint/2010/main" val="4892257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p:cNvSpPr>
            <a:spLocks noGrp="1"/>
          </p:cNvSpPr>
          <p:nvPr>
            <p:ph type="body" sz="quarter" idx="14"/>
          </p:nvPr>
        </p:nvSpPr>
        <p:spPr>
          <a:xfrm>
            <a:off x="975360" y="2051717"/>
            <a:ext cx="3739853" cy="528991"/>
          </a:xfrm>
        </p:spPr>
        <p:txBody>
          <a:bodyPr/>
          <a:lstStyle/>
          <a:p>
            <a:r>
              <a:rPr lang="en-US" sz="3200" dirty="0">
                <a:latin typeface="Arial" panose="020B0604020202020204" pitchFamily="34" charset="0"/>
                <a:cs typeface="Arial" panose="020B0604020202020204" pitchFamily="34" charset="0"/>
              </a:rPr>
              <a:t>Telehealth Options</a:t>
            </a:r>
          </a:p>
        </p:txBody>
      </p:sp>
      <p:sp>
        <p:nvSpPr>
          <p:cNvPr id="5" name="Slide Number Placeholder 4"/>
          <p:cNvSpPr>
            <a:spLocks noGrp="1"/>
          </p:cNvSpPr>
          <p:nvPr>
            <p:ph type="sldNum" sz="quarter" idx="12"/>
          </p:nvPr>
        </p:nvSpPr>
        <p:spPr>
          <a:xfrm>
            <a:off x="4386029" y="6295390"/>
            <a:ext cx="3197360" cy="365125"/>
          </a:xfrm>
        </p:spPr>
        <p:txBody>
          <a:bodyPr/>
          <a:lstStyle/>
          <a:p>
            <a:r>
              <a:rPr lang="en-US" dirty="0"/>
              <a:t>March 2022|   programadvisors.com |  page  </a:t>
            </a:r>
            <a:fld id="{F5D5AC3C-B21A-4D59-8FF6-90621A4C8863}" type="slidenum">
              <a:rPr lang="en-US" smtClean="0"/>
              <a:pPr/>
              <a:t>5</a:t>
            </a:fld>
            <a:endParaRPr lang="en-US" dirty="0"/>
          </a:p>
        </p:txBody>
      </p:sp>
      <p:sp>
        <p:nvSpPr>
          <p:cNvPr id="12" name="Rectangle 11"/>
          <p:cNvSpPr/>
          <p:nvPr/>
        </p:nvSpPr>
        <p:spPr>
          <a:xfrm>
            <a:off x="6547105" y="2051717"/>
            <a:ext cx="5498591" cy="480131"/>
          </a:xfrm>
          <a:prstGeom prst="rect">
            <a:avLst/>
          </a:prstGeom>
        </p:spPr>
        <p:txBody>
          <a:bodyPr wrap="square">
            <a:spAutoFit/>
          </a:bodyPr>
          <a:lstStyle/>
          <a:p>
            <a:pPr lvl="0">
              <a:lnSpc>
                <a:spcPct val="90000"/>
              </a:lnSpc>
              <a:spcBef>
                <a:spcPts val="1000"/>
              </a:spcBef>
            </a:pPr>
            <a:r>
              <a:rPr lang="en-US" sz="2800" b="1" dirty="0">
                <a:solidFill>
                  <a:prstClr val="black">
                    <a:lumMod val="75000"/>
                    <a:lumOff val="25000"/>
                  </a:prstClr>
                </a:solidFill>
                <a:latin typeface="Arial" panose="020B0604020202020204" pitchFamily="34" charset="0"/>
                <a:cs typeface="Arial" panose="020B0604020202020204" pitchFamily="34" charset="0"/>
              </a:rPr>
              <a:t>Popular Telehealth Services</a:t>
            </a:r>
          </a:p>
        </p:txBody>
      </p:sp>
      <p:sp>
        <p:nvSpPr>
          <p:cNvPr id="17" name="Rectangle 16"/>
          <p:cNvSpPr/>
          <p:nvPr/>
        </p:nvSpPr>
        <p:spPr>
          <a:xfrm>
            <a:off x="6940340" y="2642649"/>
            <a:ext cx="4178764" cy="1477328"/>
          </a:xfrm>
          <a:prstGeom prst="rect">
            <a:avLst/>
          </a:prstGeom>
        </p:spPr>
        <p:txBody>
          <a:bodyPr wrap="square">
            <a:spAutoFit/>
          </a:bodyPr>
          <a:lstStyle/>
          <a:p>
            <a:pPr marL="285750" indent="-285750">
              <a:buFont typeface="Wingdings" panose="05000000000000000000" pitchFamily="2" charset="2"/>
              <a:buChar char="Ø"/>
            </a:pPr>
            <a:r>
              <a:rPr lang="en-US" dirty="0">
                <a:cs typeface="Arial" panose="020B0604020202020204" pitchFamily="34" charset="0"/>
              </a:rPr>
              <a:t>Telemedicine</a:t>
            </a:r>
          </a:p>
          <a:p>
            <a:pPr marL="285750" indent="-285750">
              <a:buFont typeface="Wingdings" panose="05000000000000000000" pitchFamily="2" charset="2"/>
              <a:buChar char="Ø"/>
            </a:pPr>
            <a:r>
              <a:rPr lang="en-US" dirty="0">
                <a:cs typeface="Arial" panose="020B0604020202020204" pitchFamily="34" charset="0"/>
              </a:rPr>
              <a:t>Telemonitoring</a:t>
            </a:r>
          </a:p>
          <a:p>
            <a:pPr marL="285750" indent="-285750">
              <a:buFont typeface="Wingdings" panose="05000000000000000000" pitchFamily="2" charset="2"/>
              <a:buChar char="Ø"/>
            </a:pPr>
            <a:r>
              <a:rPr lang="en-US" dirty="0">
                <a:cs typeface="Arial" panose="020B0604020202020204" pitchFamily="34" charset="0"/>
              </a:rPr>
              <a:t>Telehealth nursing</a:t>
            </a:r>
          </a:p>
          <a:p>
            <a:pPr marL="285750" indent="-285750">
              <a:buFont typeface="Wingdings" panose="05000000000000000000" pitchFamily="2" charset="2"/>
              <a:buChar char="Ø"/>
            </a:pPr>
            <a:r>
              <a:rPr lang="en-US" dirty="0">
                <a:cs typeface="Arial" panose="020B0604020202020204" pitchFamily="34" charset="0"/>
              </a:rPr>
              <a:t>Telehealth physical therapy</a:t>
            </a:r>
          </a:p>
          <a:p>
            <a:pPr marL="285750" indent="-285750">
              <a:buFont typeface="Wingdings" panose="05000000000000000000" pitchFamily="2" charset="2"/>
              <a:buChar char="Ø"/>
            </a:pPr>
            <a:r>
              <a:rPr lang="en-US" dirty="0">
                <a:cs typeface="Arial" panose="020B0604020202020204" pitchFamily="34" charset="0"/>
              </a:rPr>
              <a:t>Telepsychiatry</a:t>
            </a:r>
          </a:p>
        </p:txBody>
      </p:sp>
      <p:sp>
        <p:nvSpPr>
          <p:cNvPr id="18" name="Text Placeholder 10"/>
          <p:cNvSpPr txBox="1">
            <a:spLocks/>
          </p:cNvSpPr>
          <p:nvPr/>
        </p:nvSpPr>
        <p:spPr>
          <a:xfrm>
            <a:off x="975360" y="2642649"/>
            <a:ext cx="4133088" cy="2794983"/>
          </a:xfrm>
          <a:prstGeom prst="rect">
            <a:avLst/>
          </a:prstGeom>
        </p:spPr>
        <p:txBody>
          <a:bodyPr vert="horz" lIns="0" tIns="45720" rIns="91440" bIns="45720" rtlCol="0">
            <a:normAutofit fontScale="5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Ø"/>
            </a:pPr>
            <a:r>
              <a:rPr lang="en-US" b="1" dirty="0">
                <a:cs typeface="Arial" panose="020B0604020202020204" pitchFamily="34" charset="0"/>
              </a:rPr>
              <a:t>Video conference</a:t>
            </a:r>
            <a:r>
              <a:rPr lang="en-US" dirty="0">
                <a:cs typeface="Arial" panose="020B0604020202020204" pitchFamily="34" charset="0"/>
              </a:rPr>
              <a:t>: A live visit between a patient and a health professional or a consultation between health professionals (telemedicine)</a:t>
            </a:r>
          </a:p>
          <a:p>
            <a:pPr>
              <a:buFont typeface="Wingdings" panose="05000000000000000000" pitchFamily="2" charset="2"/>
              <a:buChar char="Ø"/>
            </a:pPr>
            <a:r>
              <a:rPr lang="en-US" b="1" dirty="0">
                <a:cs typeface="Arial" panose="020B0604020202020204" pitchFamily="34" charset="0"/>
              </a:rPr>
              <a:t>Store and forward</a:t>
            </a:r>
            <a:r>
              <a:rPr lang="en-US" dirty="0">
                <a:cs typeface="Arial" panose="020B0604020202020204" pitchFamily="34" charset="0"/>
              </a:rPr>
              <a:t>: The transmission of digital information (e.g., imaging) to another health professional for a consultation/evaluation</a:t>
            </a:r>
          </a:p>
          <a:p>
            <a:pPr>
              <a:buFont typeface="Wingdings" panose="05000000000000000000" pitchFamily="2" charset="2"/>
              <a:buChar char="Ø"/>
            </a:pPr>
            <a:r>
              <a:rPr lang="en-US" b="1" dirty="0">
                <a:cs typeface="Arial" panose="020B0604020202020204" pitchFamily="34" charset="0"/>
              </a:rPr>
              <a:t>Remote patient monitoring: </a:t>
            </a:r>
            <a:r>
              <a:rPr lang="en-US" dirty="0">
                <a:cs typeface="Arial" panose="020B0604020202020204" pitchFamily="34" charset="0"/>
              </a:rPr>
              <a:t>The collection and transmission of health and medical data (e.g., blood pressure and glucose test results) to a physician</a:t>
            </a:r>
          </a:p>
          <a:p>
            <a:pPr>
              <a:buFont typeface="Wingdings" panose="05000000000000000000" pitchFamily="2" charset="2"/>
              <a:buChar char="Ø"/>
            </a:pPr>
            <a:r>
              <a:rPr lang="en-US" b="1" dirty="0">
                <a:cs typeface="Arial" panose="020B0604020202020204" pitchFamily="34" charset="0"/>
              </a:rPr>
              <a:t>Mobile health and education:</a:t>
            </a:r>
            <a:r>
              <a:rPr lang="en-US" dirty="0">
                <a:cs typeface="Arial" panose="020B0604020202020204" pitchFamily="34" charset="0"/>
              </a:rPr>
              <a:t> The information provided to patients via mobile apps and devices</a:t>
            </a:r>
          </a:p>
          <a:p>
            <a:pPr marL="285750" indent="-285750"/>
            <a:endParaRPr lang="en-US" dirty="0"/>
          </a:p>
        </p:txBody>
      </p:sp>
      <p:pic>
        <p:nvPicPr>
          <p:cNvPr id="19" name="Picture 18"/>
          <p:cNvPicPr>
            <a:picLocks noChangeAspect="1"/>
          </p:cNvPicPr>
          <p:nvPr/>
        </p:nvPicPr>
        <p:blipFill>
          <a:blip r:embed="rId2"/>
          <a:stretch>
            <a:fillRect/>
          </a:stretch>
        </p:blipFill>
        <p:spPr>
          <a:xfrm>
            <a:off x="2375257" y="246401"/>
            <a:ext cx="2560320" cy="1773195"/>
          </a:xfrm>
          <a:prstGeom prst="rect">
            <a:avLst/>
          </a:prstGeom>
        </p:spPr>
      </p:pic>
    </p:spTree>
    <p:extLst>
      <p:ext uri="{BB962C8B-B14F-4D97-AF65-F5344CB8AC3E}">
        <p14:creationId xmlns:p14="http://schemas.microsoft.com/office/powerpoint/2010/main" val="23205132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buFont typeface="Wingdings" panose="05000000000000000000" pitchFamily="2" charset="2"/>
              <a:buChar char="Ø"/>
            </a:pPr>
            <a:r>
              <a:rPr lang="en-US" dirty="0">
                <a:latin typeface="+mn-lt"/>
                <a:cs typeface="Arial" panose="020B0604020202020204" pitchFamily="34" charset="0"/>
              </a:rPr>
              <a:t>Often confused and used interchangeably with the term telehealth.</a:t>
            </a:r>
          </a:p>
          <a:p>
            <a:pPr>
              <a:buFont typeface="Wingdings" panose="05000000000000000000" pitchFamily="2" charset="2"/>
              <a:buChar char="Ø"/>
            </a:pPr>
            <a:r>
              <a:rPr lang="en-US" dirty="0">
                <a:latin typeface="+mn-lt"/>
                <a:cs typeface="Arial" panose="020B0604020202020204" pitchFamily="34" charset="0"/>
              </a:rPr>
              <a:t>Defined as billable interactive clinical services performed at a distance</a:t>
            </a:r>
          </a:p>
          <a:p>
            <a:pPr>
              <a:buFont typeface="Wingdings" panose="05000000000000000000" pitchFamily="2" charset="2"/>
              <a:buChar char="Ø"/>
            </a:pPr>
            <a:r>
              <a:rPr lang="en-US" dirty="0">
                <a:latin typeface="+mn-lt"/>
                <a:cs typeface="Arial" panose="020B0604020202020204" pitchFamily="34" charset="0"/>
              </a:rPr>
              <a:t>The most recognizable subcategory of telehealth</a:t>
            </a:r>
          </a:p>
          <a:p>
            <a:pPr>
              <a:buFont typeface="Wingdings" panose="05000000000000000000" pitchFamily="2" charset="2"/>
              <a:buChar char="Ø"/>
            </a:pPr>
            <a:r>
              <a:rPr lang="en-US" dirty="0">
                <a:latin typeface="+mn-lt"/>
                <a:cs typeface="Arial" panose="020B0604020202020204" pitchFamily="34" charset="0"/>
              </a:rPr>
              <a:t>Telemedicine is a direct line to the patient via:</a:t>
            </a:r>
          </a:p>
          <a:p>
            <a:pPr lvl="1">
              <a:buFont typeface="Wingdings" panose="05000000000000000000" pitchFamily="2" charset="2"/>
              <a:buChar char="Ø"/>
            </a:pPr>
            <a:r>
              <a:rPr lang="en-US" dirty="0">
                <a:latin typeface="+mn-lt"/>
                <a:cs typeface="Arial" panose="020B0604020202020204" pitchFamily="34" charset="0"/>
              </a:rPr>
              <a:t>Phone Call</a:t>
            </a:r>
          </a:p>
          <a:p>
            <a:pPr lvl="1">
              <a:buFont typeface="Wingdings" panose="05000000000000000000" pitchFamily="2" charset="2"/>
              <a:buChar char="Ø"/>
            </a:pPr>
            <a:r>
              <a:rPr lang="en-US" dirty="0">
                <a:latin typeface="+mn-lt"/>
                <a:cs typeface="Arial" panose="020B0604020202020204" pitchFamily="34" charset="0"/>
              </a:rPr>
              <a:t>Video chat-messaging</a:t>
            </a:r>
          </a:p>
          <a:p>
            <a:pPr lvl="1">
              <a:buFont typeface="Wingdings" panose="05000000000000000000" pitchFamily="2" charset="2"/>
              <a:buChar char="Ø"/>
            </a:pPr>
            <a:r>
              <a:rPr lang="en-US" dirty="0">
                <a:latin typeface="+mn-lt"/>
                <a:cs typeface="Arial" panose="020B0604020202020204" pitchFamily="34" charset="0"/>
              </a:rPr>
              <a:t>Video Visit</a:t>
            </a:r>
          </a:p>
          <a:p>
            <a:pPr lvl="1">
              <a:buFont typeface="Wingdings" panose="05000000000000000000" pitchFamily="2" charset="2"/>
              <a:buChar char="Ø"/>
            </a:pPr>
            <a:r>
              <a:rPr lang="en-US" dirty="0">
                <a:latin typeface="+mn-lt"/>
                <a:cs typeface="Arial" panose="020B0604020202020204" pitchFamily="34" charset="0"/>
              </a:rPr>
              <a:t>E-visit (typically through patient portal)</a:t>
            </a:r>
          </a:p>
          <a:p>
            <a:endParaRPr lang="en-US" dirty="0"/>
          </a:p>
          <a:p>
            <a:endParaRPr lang="en-US" dirty="0"/>
          </a:p>
        </p:txBody>
      </p:sp>
      <p:sp>
        <p:nvSpPr>
          <p:cNvPr id="3" name="Text Placeholder 2"/>
          <p:cNvSpPr>
            <a:spLocks noGrp="1"/>
          </p:cNvSpPr>
          <p:nvPr>
            <p:ph type="body" sz="quarter" idx="14"/>
          </p:nvPr>
        </p:nvSpPr>
        <p:spPr/>
        <p:txBody>
          <a:bodyPr/>
          <a:lstStyle/>
          <a:p>
            <a:r>
              <a:rPr lang="en-US" dirty="0"/>
              <a:t>Telemedicine</a:t>
            </a:r>
          </a:p>
        </p:txBody>
      </p:sp>
      <p:sp>
        <p:nvSpPr>
          <p:cNvPr id="5" name="Slide Number Placeholder 4"/>
          <p:cNvSpPr>
            <a:spLocks noGrp="1"/>
          </p:cNvSpPr>
          <p:nvPr>
            <p:ph type="sldNum" sz="quarter" idx="12"/>
          </p:nvPr>
        </p:nvSpPr>
        <p:spPr/>
        <p:txBody>
          <a:bodyPr/>
          <a:lstStyle/>
          <a:p>
            <a:r>
              <a:rPr lang="en-US" dirty="0"/>
              <a:t>March 2022|   programadvisors.com |  page  </a:t>
            </a:r>
            <a:fld id="{F5D5AC3C-B21A-4D59-8FF6-90621A4C8863}" type="slidenum">
              <a:rPr lang="en-US" smtClean="0"/>
              <a:pPr/>
              <a:t>6</a:t>
            </a:fld>
            <a:endParaRPr lang="en-US" dirty="0"/>
          </a:p>
        </p:txBody>
      </p:sp>
      <p:pic>
        <p:nvPicPr>
          <p:cNvPr id="8" name="Picture 7"/>
          <p:cNvPicPr>
            <a:picLocks noChangeAspect="1"/>
          </p:cNvPicPr>
          <p:nvPr/>
        </p:nvPicPr>
        <p:blipFill>
          <a:blip r:embed="rId2"/>
          <a:stretch>
            <a:fillRect/>
          </a:stretch>
        </p:blipFill>
        <p:spPr>
          <a:xfrm>
            <a:off x="7493127" y="1121339"/>
            <a:ext cx="4480560" cy="3033079"/>
          </a:xfrm>
          <a:prstGeom prst="rect">
            <a:avLst/>
          </a:prstGeom>
        </p:spPr>
      </p:pic>
    </p:spTree>
    <p:extLst>
      <p:ext uri="{BB962C8B-B14F-4D97-AF65-F5344CB8AC3E}">
        <p14:creationId xmlns:p14="http://schemas.microsoft.com/office/powerpoint/2010/main" val="32838325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4"/>
          </p:nvPr>
        </p:nvSpPr>
        <p:spPr/>
        <p:txBody>
          <a:bodyPr/>
          <a:lstStyle/>
          <a:p>
            <a:r>
              <a:rPr lang="en-US" dirty="0"/>
              <a:t>Coronavirus and the future of Telemedicine</a:t>
            </a:r>
          </a:p>
        </p:txBody>
      </p:sp>
      <p:sp>
        <p:nvSpPr>
          <p:cNvPr id="5" name="Slide Number Placeholder 4"/>
          <p:cNvSpPr>
            <a:spLocks noGrp="1"/>
          </p:cNvSpPr>
          <p:nvPr>
            <p:ph type="sldNum" sz="quarter" idx="12"/>
          </p:nvPr>
        </p:nvSpPr>
        <p:spPr/>
        <p:txBody>
          <a:bodyPr/>
          <a:lstStyle/>
          <a:p>
            <a:r>
              <a:rPr lang="en-US" dirty="0"/>
              <a:t>March 2022|   programadvisors.com |  page  </a:t>
            </a:r>
            <a:fld id="{F5D5AC3C-B21A-4D59-8FF6-90621A4C8863}" type="slidenum">
              <a:rPr lang="en-US" smtClean="0"/>
              <a:pPr/>
              <a:t>7</a:t>
            </a:fld>
            <a:endParaRPr lang="en-US" dirty="0"/>
          </a:p>
        </p:txBody>
      </p:sp>
      <p:sp>
        <p:nvSpPr>
          <p:cNvPr id="4" name="TextBox 3">
            <a:extLst>
              <a:ext uri="{FF2B5EF4-FFF2-40B4-BE49-F238E27FC236}">
                <a16:creationId xmlns:a16="http://schemas.microsoft.com/office/drawing/2014/main" id="{C3BE833C-1AD7-4B60-AF06-79CE1294B8DC}"/>
              </a:ext>
            </a:extLst>
          </p:cNvPr>
          <p:cNvSpPr txBox="1"/>
          <p:nvPr/>
        </p:nvSpPr>
        <p:spPr>
          <a:xfrm>
            <a:off x="1421106" y="2090709"/>
            <a:ext cx="7996632" cy="369332"/>
          </a:xfrm>
          <a:prstGeom prst="rect">
            <a:avLst/>
          </a:prstGeom>
          <a:noFill/>
        </p:spPr>
        <p:txBody>
          <a:bodyPr wrap="square" rtlCol="0">
            <a:spAutoFit/>
          </a:bodyPr>
          <a:lstStyle/>
          <a:p>
            <a:r>
              <a:rPr lang="en-US" b="1" dirty="0">
                <a:solidFill>
                  <a:srgbClr val="FF9900"/>
                </a:solidFill>
              </a:rPr>
              <a:t>A Timeline of Telemedicine Regulation Changes </a:t>
            </a:r>
          </a:p>
        </p:txBody>
      </p:sp>
      <p:sp>
        <p:nvSpPr>
          <p:cNvPr id="9" name="TextBox 8">
            <a:extLst>
              <a:ext uri="{FF2B5EF4-FFF2-40B4-BE49-F238E27FC236}">
                <a16:creationId xmlns:a16="http://schemas.microsoft.com/office/drawing/2014/main" id="{85DB1999-192A-4810-A02A-7E603311089B}"/>
              </a:ext>
            </a:extLst>
          </p:cNvPr>
          <p:cNvSpPr txBox="1"/>
          <p:nvPr/>
        </p:nvSpPr>
        <p:spPr>
          <a:xfrm>
            <a:off x="1421106" y="2527704"/>
            <a:ext cx="3494523" cy="3323987"/>
          </a:xfrm>
          <a:prstGeom prst="rect">
            <a:avLst/>
          </a:prstGeom>
          <a:noFill/>
        </p:spPr>
        <p:txBody>
          <a:bodyPr wrap="square" rtlCol="0">
            <a:spAutoFit/>
          </a:bodyPr>
          <a:lstStyle/>
          <a:p>
            <a:pPr marL="285750" indent="-285750">
              <a:buClr>
                <a:srgbClr val="7030A0"/>
              </a:buClr>
              <a:buFont typeface="Wingdings" panose="05000000000000000000" pitchFamily="2" charset="2"/>
              <a:buChar char="Ø"/>
            </a:pPr>
            <a:r>
              <a:rPr lang="en-US" dirty="0"/>
              <a:t>Pre-coronavirus</a:t>
            </a:r>
          </a:p>
          <a:p>
            <a:pPr lvl="1">
              <a:buClr>
                <a:srgbClr val="7030A0"/>
              </a:buClr>
            </a:pPr>
            <a:r>
              <a:rPr lang="en-US" sz="1200" dirty="0"/>
              <a:t>Telemedicine is highly regulated in the US with strict rules around licensing and privacy</a:t>
            </a:r>
          </a:p>
          <a:p>
            <a:pPr marL="285750" indent="-285750">
              <a:buClr>
                <a:srgbClr val="7030A0"/>
              </a:buClr>
              <a:buFont typeface="Wingdings" panose="05000000000000000000" pitchFamily="2" charset="2"/>
              <a:buChar char="Ø"/>
            </a:pPr>
            <a:r>
              <a:rPr lang="en-US" dirty="0"/>
              <a:t> March 6, 2020</a:t>
            </a:r>
          </a:p>
          <a:p>
            <a:pPr lvl="1">
              <a:buClr>
                <a:srgbClr val="7030A0"/>
              </a:buClr>
            </a:pPr>
            <a:r>
              <a:rPr lang="en-US" sz="1200" dirty="0"/>
              <a:t>Congress passed the first piece of coronavirus relief legislation to make telemedicine more accessible for seniors</a:t>
            </a:r>
          </a:p>
          <a:p>
            <a:pPr marL="285750" indent="-285750">
              <a:buClr>
                <a:srgbClr val="7030A0"/>
              </a:buClr>
              <a:buFont typeface="Wingdings" panose="05000000000000000000" pitchFamily="2" charset="2"/>
              <a:buChar char="Ø"/>
            </a:pPr>
            <a:r>
              <a:rPr lang="en-US" dirty="0"/>
              <a:t>March 27, 2020</a:t>
            </a:r>
          </a:p>
          <a:p>
            <a:pPr lvl="1">
              <a:buClr>
                <a:srgbClr val="7030A0"/>
              </a:buClr>
            </a:pPr>
            <a:r>
              <a:rPr lang="en-US" sz="1200" dirty="0"/>
              <a:t>CARES Act is signed into law expanding Medicare coverage for telemedicine</a:t>
            </a:r>
          </a:p>
          <a:p>
            <a:pPr marL="285750" indent="-285750">
              <a:buClr>
                <a:srgbClr val="7030A0"/>
              </a:buClr>
              <a:buFont typeface="Wingdings" panose="05000000000000000000" pitchFamily="2" charset="2"/>
              <a:buChar char="Ø"/>
            </a:pPr>
            <a:r>
              <a:rPr lang="en-US" dirty="0"/>
              <a:t>2021</a:t>
            </a:r>
          </a:p>
          <a:p>
            <a:pPr lvl="1">
              <a:buClr>
                <a:srgbClr val="7030A0"/>
              </a:buClr>
            </a:pPr>
            <a:r>
              <a:rPr lang="en-US" sz="1200" dirty="0"/>
              <a:t>Consolidated Appropriations Acts of 2021 added Rural Health and Behavioral Health benefits for telemedicine</a:t>
            </a:r>
          </a:p>
          <a:p>
            <a:pPr>
              <a:buClr>
                <a:srgbClr val="7030A0"/>
              </a:buClr>
            </a:pPr>
            <a:endParaRPr lang="en-US" dirty="0"/>
          </a:p>
        </p:txBody>
      </p:sp>
      <p:sp>
        <p:nvSpPr>
          <p:cNvPr id="13" name="TextBox 12">
            <a:extLst>
              <a:ext uri="{FF2B5EF4-FFF2-40B4-BE49-F238E27FC236}">
                <a16:creationId xmlns:a16="http://schemas.microsoft.com/office/drawing/2014/main" id="{E55DD956-8C98-4F12-B216-0A2763872443}"/>
              </a:ext>
            </a:extLst>
          </p:cNvPr>
          <p:cNvSpPr txBox="1"/>
          <p:nvPr/>
        </p:nvSpPr>
        <p:spPr>
          <a:xfrm flipH="1">
            <a:off x="5285561" y="2527704"/>
            <a:ext cx="3197360" cy="2031325"/>
          </a:xfrm>
          <a:prstGeom prst="rect">
            <a:avLst/>
          </a:prstGeom>
          <a:noFill/>
        </p:spPr>
        <p:txBody>
          <a:bodyPr wrap="square" rtlCol="0">
            <a:spAutoFit/>
          </a:bodyPr>
          <a:lstStyle/>
          <a:p>
            <a:pPr marL="285750" indent="-285750">
              <a:buClr>
                <a:srgbClr val="7030A0"/>
              </a:buClr>
              <a:buFont typeface="Wingdings" panose="05000000000000000000" pitchFamily="2" charset="2"/>
              <a:buChar char="Ø"/>
            </a:pPr>
            <a:r>
              <a:rPr lang="en-US" dirty="0"/>
              <a:t>2022</a:t>
            </a:r>
          </a:p>
          <a:p>
            <a:pPr lvl="1">
              <a:buClr>
                <a:srgbClr val="7030A0"/>
              </a:buClr>
            </a:pPr>
            <a:r>
              <a:rPr lang="en-US" sz="1200" dirty="0"/>
              <a:t>CMS adds services to the Medicare Telehealth List on a Category 2 basis and CMS established a new Category 3 to add services to the Medicare Telehealth List on a temporary basis through the end of the year in which the COVID-19 PHE expires, both if there is proof of clinical benefit when the services are provided through telehealth </a:t>
            </a:r>
          </a:p>
        </p:txBody>
      </p:sp>
    </p:spTree>
    <p:extLst>
      <p:ext uri="{BB962C8B-B14F-4D97-AF65-F5344CB8AC3E}">
        <p14:creationId xmlns:p14="http://schemas.microsoft.com/office/powerpoint/2010/main" val="17170849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02CB1C4-FAC3-46A5-BFC6-5A59E9A43E60}"/>
              </a:ext>
            </a:extLst>
          </p:cNvPr>
          <p:cNvSpPr>
            <a:spLocks noGrp="1"/>
          </p:cNvSpPr>
          <p:nvPr>
            <p:ph type="body" sz="quarter" idx="14"/>
          </p:nvPr>
        </p:nvSpPr>
        <p:spPr/>
        <p:txBody>
          <a:bodyPr/>
          <a:lstStyle/>
          <a:p>
            <a:r>
              <a:rPr lang="en-US" dirty="0"/>
              <a:t>Billing for Telemedicine during COVID-19</a:t>
            </a:r>
          </a:p>
          <a:p>
            <a:endParaRPr lang="en-US" dirty="0"/>
          </a:p>
        </p:txBody>
      </p:sp>
      <p:sp>
        <p:nvSpPr>
          <p:cNvPr id="4" name="Slide Number Placeholder 3">
            <a:extLst>
              <a:ext uri="{FF2B5EF4-FFF2-40B4-BE49-F238E27FC236}">
                <a16:creationId xmlns:a16="http://schemas.microsoft.com/office/drawing/2014/main" id="{226482C8-FB4F-4A21-9AC8-858BA499B060}"/>
              </a:ext>
            </a:extLst>
          </p:cNvPr>
          <p:cNvSpPr>
            <a:spLocks noGrp="1"/>
          </p:cNvSpPr>
          <p:nvPr>
            <p:ph type="sldNum" sz="quarter" idx="12"/>
          </p:nvPr>
        </p:nvSpPr>
        <p:spPr/>
        <p:txBody>
          <a:bodyPr/>
          <a:lstStyle/>
          <a:p>
            <a:r>
              <a:rPr lang="en-US" dirty="0"/>
              <a:t>March 2022|   programadvisors.com |  page  </a:t>
            </a:r>
            <a:fld id="{F5D5AC3C-B21A-4D59-8FF6-90621A4C8863}" type="slidenum">
              <a:rPr lang="en-US" smtClean="0"/>
              <a:pPr/>
              <a:t>8</a:t>
            </a:fld>
            <a:endParaRPr lang="en-US" dirty="0"/>
          </a:p>
        </p:txBody>
      </p:sp>
      <p:pic>
        <p:nvPicPr>
          <p:cNvPr id="7" name="Picture 6">
            <a:extLst>
              <a:ext uri="{FF2B5EF4-FFF2-40B4-BE49-F238E27FC236}">
                <a16:creationId xmlns:a16="http://schemas.microsoft.com/office/drawing/2014/main" id="{47FEF8DD-6A52-4B1A-ADCC-F36342E42247}"/>
              </a:ext>
            </a:extLst>
          </p:cNvPr>
          <p:cNvPicPr>
            <a:picLocks noChangeAspect="1"/>
          </p:cNvPicPr>
          <p:nvPr/>
        </p:nvPicPr>
        <p:blipFill>
          <a:blip r:embed="rId2"/>
          <a:stretch>
            <a:fillRect/>
          </a:stretch>
        </p:blipFill>
        <p:spPr>
          <a:xfrm>
            <a:off x="3941574" y="1931030"/>
            <a:ext cx="7118843" cy="3776515"/>
          </a:xfrm>
          <a:prstGeom prst="rect">
            <a:avLst/>
          </a:prstGeom>
        </p:spPr>
      </p:pic>
    </p:spTree>
    <p:extLst>
      <p:ext uri="{BB962C8B-B14F-4D97-AF65-F5344CB8AC3E}">
        <p14:creationId xmlns:p14="http://schemas.microsoft.com/office/powerpoint/2010/main" val="29671900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730E2A0-4DC6-4511-B35F-38C99897883B}"/>
              </a:ext>
            </a:extLst>
          </p:cNvPr>
          <p:cNvSpPr>
            <a:spLocks noGrp="1"/>
          </p:cNvSpPr>
          <p:nvPr>
            <p:ph idx="1"/>
          </p:nvPr>
        </p:nvSpPr>
        <p:spPr>
          <a:xfrm>
            <a:off x="642935" y="2362672"/>
            <a:ext cx="10995149" cy="3418629"/>
          </a:xfrm>
        </p:spPr>
        <p:txBody>
          <a:bodyPr/>
          <a:lstStyle/>
          <a:p>
            <a:pPr>
              <a:buFont typeface="Wingdings" panose="05000000000000000000" pitchFamily="2" charset="2"/>
              <a:buChar char="Ø"/>
            </a:pPr>
            <a:r>
              <a:rPr lang="en-US" dirty="0">
                <a:latin typeface="+mn-lt"/>
              </a:rPr>
              <a:t>Physician and practitioner offices </a:t>
            </a:r>
          </a:p>
          <a:p>
            <a:pPr>
              <a:buFont typeface="Wingdings" panose="05000000000000000000" pitchFamily="2" charset="2"/>
              <a:buChar char="Ø"/>
            </a:pPr>
            <a:r>
              <a:rPr lang="en-US" dirty="0">
                <a:latin typeface="+mn-lt"/>
              </a:rPr>
              <a:t>Hospitals </a:t>
            </a:r>
          </a:p>
          <a:p>
            <a:pPr>
              <a:buFont typeface="Wingdings" panose="05000000000000000000" pitchFamily="2" charset="2"/>
              <a:buChar char="Ø"/>
            </a:pPr>
            <a:r>
              <a:rPr lang="en-US" dirty="0">
                <a:latin typeface="+mn-lt"/>
              </a:rPr>
              <a:t>Critical Access Hospitals (CAHs) </a:t>
            </a:r>
          </a:p>
          <a:p>
            <a:pPr>
              <a:buFont typeface="Wingdings" panose="05000000000000000000" pitchFamily="2" charset="2"/>
              <a:buChar char="Ø"/>
            </a:pPr>
            <a:r>
              <a:rPr lang="en-US" dirty="0">
                <a:latin typeface="+mn-lt"/>
              </a:rPr>
              <a:t>Rural Health Clinics (RHCs) </a:t>
            </a:r>
          </a:p>
          <a:p>
            <a:pPr>
              <a:buFont typeface="Wingdings" panose="05000000000000000000" pitchFamily="2" charset="2"/>
              <a:buChar char="Ø"/>
            </a:pPr>
            <a:r>
              <a:rPr lang="en-US" dirty="0">
                <a:latin typeface="+mn-lt"/>
              </a:rPr>
              <a:t>Federally Qualified Health Centers (FQHCs) </a:t>
            </a:r>
          </a:p>
          <a:p>
            <a:pPr>
              <a:buFont typeface="Wingdings" panose="05000000000000000000" pitchFamily="2" charset="2"/>
              <a:buChar char="Ø"/>
            </a:pPr>
            <a:r>
              <a:rPr lang="en-US" dirty="0">
                <a:latin typeface="+mn-lt"/>
              </a:rPr>
              <a:t>Hospital-based or CAH-based Renal Dialysis Centers (including satellites) </a:t>
            </a:r>
          </a:p>
          <a:p>
            <a:pPr>
              <a:buFont typeface="Wingdings" panose="05000000000000000000" pitchFamily="2" charset="2"/>
              <a:buChar char="Ø"/>
            </a:pPr>
            <a:r>
              <a:rPr lang="en-US" dirty="0">
                <a:latin typeface="+mn-lt"/>
              </a:rPr>
              <a:t>Skilled Nursing Facilities (SNFs) </a:t>
            </a:r>
          </a:p>
          <a:p>
            <a:pPr>
              <a:buFont typeface="Wingdings" panose="05000000000000000000" pitchFamily="2" charset="2"/>
              <a:buChar char="Ø"/>
            </a:pPr>
            <a:r>
              <a:rPr lang="en-US" dirty="0">
                <a:latin typeface="+mn-lt"/>
              </a:rPr>
              <a:t>Community Mental Health Centers (CMHCs) </a:t>
            </a:r>
          </a:p>
          <a:p>
            <a:pPr>
              <a:buFont typeface="Wingdings" panose="05000000000000000000" pitchFamily="2" charset="2"/>
              <a:buChar char="Ø"/>
            </a:pPr>
            <a:r>
              <a:rPr lang="en-US" dirty="0">
                <a:latin typeface="+mn-lt"/>
              </a:rPr>
              <a:t>Renal Dialysis Facilities </a:t>
            </a:r>
          </a:p>
          <a:p>
            <a:pPr>
              <a:buFont typeface="Wingdings" panose="05000000000000000000" pitchFamily="2" charset="2"/>
              <a:buChar char="Ø"/>
            </a:pPr>
            <a:r>
              <a:rPr lang="en-US" dirty="0">
                <a:latin typeface="+mn-lt"/>
              </a:rPr>
              <a:t>Patients with End-Stage Renal Disease (ESRD) getting home dialysis </a:t>
            </a:r>
          </a:p>
          <a:p>
            <a:pPr>
              <a:buFont typeface="Wingdings" panose="05000000000000000000" pitchFamily="2" charset="2"/>
              <a:buChar char="Ø"/>
            </a:pPr>
            <a:r>
              <a:rPr lang="en-US" dirty="0">
                <a:latin typeface="+mn-lt"/>
              </a:rPr>
              <a:t>Mobile Stroke Units</a:t>
            </a:r>
          </a:p>
          <a:p>
            <a:pPr>
              <a:buFont typeface="Wingdings" panose="05000000000000000000" pitchFamily="2" charset="2"/>
              <a:buChar char="Ø"/>
            </a:pPr>
            <a:r>
              <a:rPr lang="en-US" dirty="0">
                <a:latin typeface="+mn-lt"/>
              </a:rPr>
              <a:t>Physical Therapy</a:t>
            </a:r>
          </a:p>
        </p:txBody>
      </p:sp>
      <p:sp>
        <p:nvSpPr>
          <p:cNvPr id="3" name="Text Placeholder 2"/>
          <p:cNvSpPr>
            <a:spLocks noGrp="1"/>
          </p:cNvSpPr>
          <p:nvPr>
            <p:ph type="body" sz="quarter" idx="14"/>
          </p:nvPr>
        </p:nvSpPr>
        <p:spPr>
          <a:xfrm>
            <a:off x="642938" y="1212778"/>
            <a:ext cx="10995146" cy="1002227"/>
          </a:xfrm>
        </p:spPr>
        <p:txBody>
          <a:bodyPr/>
          <a:lstStyle/>
          <a:p>
            <a:r>
              <a:rPr lang="en-US" dirty="0"/>
              <a:t>Authorized Originating sites</a:t>
            </a:r>
            <a:endParaRPr lang="en-US" b="0" dirty="0"/>
          </a:p>
        </p:txBody>
      </p:sp>
      <p:sp>
        <p:nvSpPr>
          <p:cNvPr id="5" name="Slide Number Placeholder 4"/>
          <p:cNvSpPr>
            <a:spLocks noGrp="1"/>
          </p:cNvSpPr>
          <p:nvPr>
            <p:ph type="sldNum" sz="quarter" idx="12"/>
          </p:nvPr>
        </p:nvSpPr>
        <p:spPr/>
        <p:txBody>
          <a:bodyPr/>
          <a:lstStyle/>
          <a:p>
            <a:r>
              <a:rPr lang="en-US" dirty="0"/>
              <a:t>March 2022|   programadvisors.com |  page  </a:t>
            </a:r>
            <a:fld id="{F5D5AC3C-B21A-4D59-8FF6-90621A4C8863}" type="slidenum">
              <a:rPr lang="en-US" smtClean="0"/>
              <a:pPr/>
              <a:t>9</a:t>
            </a:fld>
            <a:endParaRPr lang="en-US" dirty="0"/>
          </a:p>
        </p:txBody>
      </p:sp>
    </p:spTree>
    <p:extLst>
      <p:ext uri="{BB962C8B-B14F-4D97-AF65-F5344CB8AC3E}">
        <p14:creationId xmlns:p14="http://schemas.microsoft.com/office/powerpoint/2010/main" val="15655612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730E2A0-4DC6-4511-B35F-38C99897883B}"/>
              </a:ext>
            </a:extLst>
          </p:cNvPr>
          <p:cNvSpPr>
            <a:spLocks noGrp="1"/>
          </p:cNvSpPr>
          <p:nvPr>
            <p:ph idx="1"/>
          </p:nvPr>
        </p:nvSpPr>
        <p:spPr>
          <a:xfrm>
            <a:off x="642935" y="2362672"/>
            <a:ext cx="10995149" cy="3418629"/>
          </a:xfrm>
        </p:spPr>
        <p:txBody>
          <a:bodyPr/>
          <a:lstStyle/>
          <a:p>
            <a:pPr marL="0" indent="0">
              <a:buNone/>
            </a:pPr>
            <a:r>
              <a:rPr lang="en-US" dirty="0">
                <a:latin typeface="+mn-lt"/>
              </a:rPr>
              <a:t>Distant site practitioners who can provide and get paid for covered telehealth services (subject to state law) include:</a:t>
            </a:r>
          </a:p>
          <a:p>
            <a:pPr>
              <a:buFont typeface="Wingdings" panose="05000000000000000000" pitchFamily="2" charset="2"/>
              <a:buChar char="Ø"/>
            </a:pPr>
            <a:r>
              <a:rPr lang="en-US" dirty="0">
                <a:latin typeface="+mn-lt"/>
              </a:rPr>
              <a:t>Physicians</a:t>
            </a:r>
          </a:p>
          <a:p>
            <a:pPr>
              <a:buFont typeface="Wingdings" panose="05000000000000000000" pitchFamily="2" charset="2"/>
              <a:buChar char="Ø"/>
            </a:pPr>
            <a:r>
              <a:rPr lang="en-US" dirty="0">
                <a:latin typeface="+mn-lt"/>
              </a:rPr>
              <a:t>Nurse Practitioners (NPs)</a:t>
            </a:r>
          </a:p>
          <a:p>
            <a:pPr>
              <a:buFont typeface="Wingdings" panose="05000000000000000000" pitchFamily="2" charset="2"/>
              <a:buChar char="Ø"/>
            </a:pPr>
            <a:r>
              <a:rPr lang="en-US" dirty="0">
                <a:latin typeface="+mn-lt"/>
              </a:rPr>
              <a:t>Physician Assistants (PAs)</a:t>
            </a:r>
          </a:p>
          <a:p>
            <a:pPr>
              <a:buFont typeface="Wingdings" panose="05000000000000000000" pitchFamily="2" charset="2"/>
              <a:buChar char="Ø"/>
            </a:pPr>
            <a:r>
              <a:rPr lang="en-US" dirty="0">
                <a:latin typeface="+mn-lt"/>
              </a:rPr>
              <a:t>Certified Nurse-Midwives (CNMs)</a:t>
            </a:r>
          </a:p>
          <a:p>
            <a:pPr>
              <a:buFont typeface="Wingdings" panose="05000000000000000000" pitchFamily="2" charset="2"/>
              <a:buChar char="Ø"/>
            </a:pPr>
            <a:r>
              <a:rPr lang="en-US" dirty="0">
                <a:latin typeface="+mn-lt"/>
              </a:rPr>
              <a:t>Clinical Nurse Specialists (CNSs)</a:t>
            </a:r>
          </a:p>
          <a:p>
            <a:pPr>
              <a:buFont typeface="Wingdings" panose="05000000000000000000" pitchFamily="2" charset="2"/>
              <a:buChar char="Ø"/>
            </a:pPr>
            <a:r>
              <a:rPr lang="en-US" dirty="0">
                <a:latin typeface="+mn-lt"/>
              </a:rPr>
              <a:t>Certified Registered Nurse Anesthetists (CRNAs)</a:t>
            </a:r>
          </a:p>
          <a:p>
            <a:pPr>
              <a:buFont typeface="Wingdings" panose="05000000000000000000" pitchFamily="2" charset="2"/>
              <a:buChar char="Ø"/>
            </a:pPr>
            <a:r>
              <a:rPr lang="en-US" dirty="0">
                <a:latin typeface="+mn-lt"/>
              </a:rPr>
              <a:t>Clinical Psychologists (CPs) and Clinical Social Workers (CSWs)</a:t>
            </a:r>
          </a:p>
          <a:p>
            <a:pPr lvl="1">
              <a:buFont typeface="Wingdings" panose="05000000000000000000" pitchFamily="2" charset="2"/>
              <a:buChar char="Ø"/>
            </a:pPr>
            <a:r>
              <a:rPr lang="en-US" dirty="0">
                <a:latin typeface="+mn-lt"/>
              </a:rPr>
              <a:t>CPs and CSWs can’t bill Medicare for psychiatric diagnostic interview examinations with medical services or medical evaluation and management services. They can’t bill or get paid for CPT codes 90792, 90833, 90836, and 90838</a:t>
            </a:r>
          </a:p>
          <a:p>
            <a:pPr>
              <a:buFont typeface="Wingdings" panose="05000000000000000000" pitchFamily="2" charset="2"/>
              <a:buChar char="Ø"/>
            </a:pPr>
            <a:r>
              <a:rPr lang="en-US" dirty="0">
                <a:latin typeface="+mn-lt"/>
              </a:rPr>
              <a:t>Registered dietitians or nutrition professionals</a:t>
            </a:r>
          </a:p>
          <a:p>
            <a:pPr>
              <a:buFont typeface="Wingdings" panose="05000000000000000000" pitchFamily="2" charset="2"/>
              <a:buChar char="Ø"/>
            </a:pPr>
            <a:r>
              <a:rPr lang="en-US" dirty="0">
                <a:latin typeface="+mn-lt"/>
              </a:rPr>
              <a:t>PT and PTA’s</a:t>
            </a:r>
          </a:p>
        </p:txBody>
      </p:sp>
      <p:sp>
        <p:nvSpPr>
          <p:cNvPr id="3" name="Text Placeholder 2"/>
          <p:cNvSpPr>
            <a:spLocks noGrp="1"/>
          </p:cNvSpPr>
          <p:nvPr>
            <p:ph type="body" sz="quarter" idx="14"/>
          </p:nvPr>
        </p:nvSpPr>
        <p:spPr>
          <a:xfrm>
            <a:off x="642938" y="1212778"/>
            <a:ext cx="10995146" cy="1002227"/>
          </a:xfrm>
        </p:spPr>
        <p:txBody>
          <a:bodyPr/>
          <a:lstStyle/>
          <a:p>
            <a:r>
              <a:rPr lang="en-US" dirty="0"/>
              <a:t>Distant Site Practitioners</a:t>
            </a:r>
            <a:endParaRPr lang="en-US" b="0" dirty="0"/>
          </a:p>
        </p:txBody>
      </p:sp>
      <p:sp>
        <p:nvSpPr>
          <p:cNvPr id="5" name="Slide Number Placeholder 4"/>
          <p:cNvSpPr>
            <a:spLocks noGrp="1"/>
          </p:cNvSpPr>
          <p:nvPr>
            <p:ph type="sldNum" sz="quarter" idx="12"/>
          </p:nvPr>
        </p:nvSpPr>
        <p:spPr/>
        <p:txBody>
          <a:bodyPr/>
          <a:lstStyle/>
          <a:p>
            <a:r>
              <a:rPr lang="en-US" dirty="0"/>
              <a:t>March 2022|   programadvisors.com |  page  </a:t>
            </a:r>
            <a:fld id="{F5D5AC3C-B21A-4D59-8FF6-90621A4C8863}" type="slidenum">
              <a:rPr lang="en-US" smtClean="0"/>
              <a:pPr/>
              <a:t>10</a:t>
            </a:fld>
            <a:endParaRPr lang="en-US" dirty="0"/>
          </a:p>
        </p:txBody>
      </p:sp>
    </p:spTree>
    <p:extLst>
      <p:ext uri="{BB962C8B-B14F-4D97-AF65-F5344CB8AC3E}">
        <p14:creationId xmlns:p14="http://schemas.microsoft.com/office/powerpoint/2010/main" val="19590252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730E2A0-4DC6-4511-B35F-38C99897883B}"/>
              </a:ext>
            </a:extLst>
          </p:cNvPr>
          <p:cNvSpPr>
            <a:spLocks noGrp="1"/>
          </p:cNvSpPr>
          <p:nvPr>
            <p:ph idx="1"/>
          </p:nvPr>
        </p:nvSpPr>
        <p:spPr>
          <a:xfrm>
            <a:off x="642935" y="2362672"/>
            <a:ext cx="10995149" cy="3418629"/>
          </a:xfrm>
        </p:spPr>
        <p:txBody>
          <a:bodyPr/>
          <a:lstStyle/>
          <a:p>
            <a:pPr>
              <a:buFont typeface="Wingdings" panose="05000000000000000000" pitchFamily="2" charset="2"/>
              <a:buChar char="Ø"/>
            </a:pPr>
            <a:r>
              <a:rPr lang="en-US" dirty="0">
                <a:latin typeface="+mn-lt"/>
              </a:rPr>
              <a:t>Beginning Jan 1, 2022, the new place of service (POS) code 10 for telehealth provided in the patient’s home. POS code 02 should continue to be used when telehealth is provided anywhere other than a patient’s home (e.g., a hospital or skilled nursing facility)</a:t>
            </a:r>
          </a:p>
          <a:p>
            <a:pPr lvl="1">
              <a:buFont typeface="Wingdings" panose="05000000000000000000" pitchFamily="2" charset="2"/>
              <a:buChar char="Ø"/>
            </a:pPr>
            <a:r>
              <a:rPr lang="en-US" b="1" i="1" dirty="0">
                <a:solidFill>
                  <a:srgbClr val="09142A"/>
                </a:solidFill>
                <a:effectLst/>
                <a:latin typeface="+mn-lt"/>
              </a:rPr>
              <a:t>POS 02: Telehealth Provided Other Than in Patient’s Home</a:t>
            </a:r>
            <a:r>
              <a:rPr lang="en-US" b="0" i="1" dirty="0">
                <a:solidFill>
                  <a:srgbClr val="09142A"/>
                </a:solidFill>
                <a:effectLst/>
                <a:latin typeface="+mn-lt"/>
              </a:rPr>
              <a:t> – The location where health services and health related services are provided or received, through telecommunication technology. Patient is not located in their home when receiving health services or health related services through telecommunication technology.</a:t>
            </a:r>
            <a:endParaRPr lang="en-US" b="0" i="0" dirty="0">
              <a:solidFill>
                <a:srgbClr val="09142A"/>
              </a:solidFill>
              <a:effectLst/>
              <a:latin typeface="+mn-lt"/>
            </a:endParaRPr>
          </a:p>
          <a:p>
            <a:pPr lvl="1">
              <a:buFont typeface="Wingdings" panose="05000000000000000000" pitchFamily="2" charset="2"/>
              <a:buChar char="Ø"/>
            </a:pPr>
            <a:r>
              <a:rPr lang="en-US" b="1" i="1" dirty="0">
                <a:solidFill>
                  <a:srgbClr val="09142A"/>
                </a:solidFill>
                <a:effectLst/>
                <a:latin typeface="+mn-lt"/>
              </a:rPr>
              <a:t>POS 10: Telehealth Provided in Patient’s Home</a:t>
            </a:r>
            <a:r>
              <a:rPr lang="en-US" b="0" i="1" dirty="0">
                <a:solidFill>
                  <a:srgbClr val="09142A"/>
                </a:solidFill>
                <a:effectLst/>
                <a:latin typeface="+mn-lt"/>
              </a:rPr>
              <a:t> – The location where health services and health related services are provided or received through telecommunication technology. Patient is located in their home (which is a location other than a hospital or other facility where the patient receives care in a private residence) when receiving health services or health related services through telecommunication technology.</a:t>
            </a:r>
            <a:endParaRPr lang="en-US" b="0" i="0" dirty="0">
              <a:solidFill>
                <a:srgbClr val="09142A"/>
              </a:solidFill>
              <a:effectLst/>
              <a:latin typeface="+mn-lt"/>
            </a:endParaRPr>
          </a:p>
          <a:p>
            <a:pPr lvl="1"/>
            <a:endParaRPr lang="en-US" dirty="0"/>
          </a:p>
        </p:txBody>
      </p:sp>
      <p:sp>
        <p:nvSpPr>
          <p:cNvPr id="3" name="Text Placeholder 2"/>
          <p:cNvSpPr>
            <a:spLocks noGrp="1"/>
          </p:cNvSpPr>
          <p:nvPr>
            <p:ph type="body" sz="quarter" idx="14"/>
          </p:nvPr>
        </p:nvSpPr>
        <p:spPr>
          <a:xfrm>
            <a:off x="642938" y="1212778"/>
            <a:ext cx="10995146" cy="1002227"/>
          </a:xfrm>
        </p:spPr>
        <p:txBody>
          <a:bodyPr/>
          <a:lstStyle/>
          <a:p>
            <a:r>
              <a:rPr lang="en-US" dirty="0"/>
              <a:t>New/Modifications to the Place of Service (POS) Codes for Telehealth</a:t>
            </a:r>
            <a:endParaRPr lang="en-US" b="0" dirty="0"/>
          </a:p>
        </p:txBody>
      </p:sp>
      <p:sp>
        <p:nvSpPr>
          <p:cNvPr id="5" name="Slide Number Placeholder 4"/>
          <p:cNvSpPr>
            <a:spLocks noGrp="1"/>
          </p:cNvSpPr>
          <p:nvPr>
            <p:ph type="sldNum" sz="quarter" idx="12"/>
          </p:nvPr>
        </p:nvSpPr>
        <p:spPr/>
        <p:txBody>
          <a:bodyPr/>
          <a:lstStyle/>
          <a:p>
            <a:r>
              <a:rPr lang="en-US" dirty="0"/>
              <a:t>March 2022|   programadvisors.com |  page  </a:t>
            </a:r>
            <a:fld id="{F5D5AC3C-B21A-4D59-8FF6-90621A4C8863}" type="slidenum">
              <a:rPr lang="en-US" smtClean="0"/>
              <a:pPr/>
              <a:t>11</a:t>
            </a:fld>
            <a:endParaRPr lang="en-US" dirty="0"/>
          </a:p>
        </p:txBody>
      </p:sp>
    </p:spTree>
    <p:extLst>
      <p:ext uri="{BB962C8B-B14F-4D97-AF65-F5344CB8AC3E}">
        <p14:creationId xmlns:p14="http://schemas.microsoft.com/office/powerpoint/2010/main" val="5859235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4"/>
          </p:nvPr>
        </p:nvSpPr>
        <p:spPr>
          <a:xfrm>
            <a:off x="642937" y="1212779"/>
            <a:ext cx="10995147" cy="1003935"/>
          </a:xfrm>
        </p:spPr>
        <p:txBody>
          <a:bodyPr/>
          <a:lstStyle/>
          <a:p>
            <a:r>
              <a:rPr lang="en-US" dirty="0"/>
              <a:t>Billing Guide for Telehealth Services</a:t>
            </a:r>
            <a:endParaRPr lang="en-US" b="0" dirty="0"/>
          </a:p>
        </p:txBody>
      </p:sp>
      <p:sp>
        <p:nvSpPr>
          <p:cNvPr id="5" name="Slide Number Placeholder 4"/>
          <p:cNvSpPr>
            <a:spLocks noGrp="1"/>
          </p:cNvSpPr>
          <p:nvPr>
            <p:ph type="sldNum" sz="quarter" idx="12"/>
          </p:nvPr>
        </p:nvSpPr>
        <p:spPr/>
        <p:txBody>
          <a:bodyPr/>
          <a:lstStyle/>
          <a:p>
            <a:r>
              <a:rPr lang="en-US" dirty="0"/>
              <a:t>March 2022|   programadvisors.com |  page  </a:t>
            </a:r>
            <a:fld id="{F5D5AC3C-B21A-4D59-8FF6-90621A4C8863}" type="slidenum">
              <a:rPr lang="en-US" smtClean="0"/>
              <a:pPr/>
              <a:t>12</a:t>
            </a:fld>
            <a:endParaRPr lang="en-US" dirty="0"/>
          </a:p>
        </p:txBody>
      </p:sp>
      <p:sp>
        <p:nvSpPr>
          <p:cNvPr id="10" name="TextBox 9">
            <a:extLst>
              <a:ext uri="{FF2B5EF4-FFF2-40B4-BE49-F238E27FC236}">
                <a16:creationId xmlns:a16="http://schemas.microsoft.com/office/drawing/2014/main" id="{4A877131-B49E-4290-87A2-D2F0BEF8F571}"/>
              </a:ext>
            </a:extLst>
          </p:cNvPr>
          <p:cNvSpPr txBox="1"/>
          <p:nvPr/>
        </p:nvSpPr>
        <p:spPr>
          <a:xfrm>
            <a:off x="642937" y="1959635"/>
            <a:ext cx="10244669" cy="923330"/>
          </a:xfrm>
          <a:prstGeom prst="rect">
            <a:avLst/>
          </a:prstGeom>
          <a:noFill/>
        </p:spPr>
        <p:txBody>
          <a:bodyPr wrap="square" rtlCol="0">
            <a:spAutoFit/>
          </a:bodyPr>
          <a:lstStyle/>
          <a:p>
            <a:pPr marL="285750" indent="-285750">
              <a:buFont typeface="Wingdings" panose="05000000000000000000" pitchFamily="2" charset="2"/>
              <a:buChar char="Ø"/>
            </a:pPr>
            <a:r>
              <a:rPr lang="en-US" dirty="0"/>
              <a:t>Payment is available for over 250 services, as captured by CPT/HCPCS codes </a:t>
            </a:r>
          </a:p>
          <a:p>
            <a:pPr marL="742950" lvl="1" indent="-285750">
              <a:buFont typeface="Wingdings" panose="05000000000000000000" pitchFamily="2" charset="2"/>
              <a:buChar char="Ø"/>
            </a:pPr>
            <a:r>
              <a:rPr lang="en-US" dirty="0"/>
              <a:t>Below is an example of some of the covered services </a:t>
            </a:r>
          </a:p>
          <a:p>
            <a:pPr marL="742950" lvl="1" indent="-285750">
              <a:buFont typeface="Wingdings" panose="05000000000000000000" pitchFamily="2" charset="2"/>
              <a:buChar char="Ø"/>
            </a:pPr>
            <a:r>
              <a:rPr lang="en-US" dirty="0"/>
              <a:t>See </a:t>
            </a:r>
            <a:r>
              <a:rPr lang="en-US" dirty="0">
                <a:hlinkClick r:id="rId2"/>
              </a:rPr>
              <a:t>List of Telehealth Services | CMS</a:t>
            </a:r>
            <a:r>
              <a:rPr lang="en-US" dirty="0"/>
              <a:t> for the full list</a:t>
            </a:r>
          </a:p>
        </p:txBody>
      </p:sp>
      <p:pic>
        <p:nvPicPr>
          <p:cNvPr id="6" name="Picture 5">
            <a:extLst>
              <a:ext uri="{FF2B5EF4-FFF2-40B4-BE49-F238E27FC236}">
                <a16:creationId xmlns:a16="http://schemas.microsoft.com/office/drawing/2014/main" id="{FA0D19BF-757D-4E79-BFDB-D906D84F639D}"/>
              </a:ext>
            </a:extLst>
          </p:cNvPr>
          <p:cNvPicPr>
            <a:picLocks noChangeAspect="1"/>
          </p:cNvPicPr>
          <p:nvPr/>
        </p:nvPicPr>
        <p:blipFill>
          <a:blip r:embed="rId3"/>
          <a:stretch>
            <a:fillRect/>
          </a:stretch>
        </p:blipFill>
        <p:spPr>
          <a:xfrm>
            <a:off x="1081715" y="3041990"/>
            <a:ext cx="7208901" cy="3265509"/>
          </a:xfrm>
          <a:prstGeom prst="rect">
            <a:avLst/>
          </a:prstGeom>
          <a:ln w="38100">
            <a:solidFill>
              <a:schemeClr val="accent3">
                <a:lumMod val="60000"/>
                <a:lumOff val="40000"/>
              </a:schemeClr>
            </a:solidFill>
          </a:ln>
        </p:spPr>
      </p:pic>
    </p:spTree>
    <p:extLst>
      <p:ext uri="{BB962C8B-B14F-4D97-AF65-F5344CB8AC3E}">
        <p14:creationId xmlns:p14="http://schemas.microsoft.com/office/powerpoint/2010/main" val="25311217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4"/>
          </p:nvPr>
        </p:nvSpPr>
        <p:spPr>
          <a:xfrm>
            <a:off x="642937" y="1212779"/>
            <a:ext cx="10995147" cy="1003935"/>
          </a:xfrm>
        </p:spPr>
        <p:txBody>
          <a:bodyPr/>
          <a:lstStyle/>
          <a:p>
            <a:r>
              <a:rPr lang="en-US" dirty="0"/>
              <a:t>Billing Guide for Telehealth Services Cont.</a:t>
            </a:r>
            <a:endParaRPr lang="en-US" b="0" dirty="0"/>
          </a:p>
        </p:txBody>
      </p:sp>
      <p:sp>
        <p:nvSpPr>
          <p:cNvPr id="5" name="Slide Number Placeholder 4"/>
          <p:cNvSpPr>
            <a:spLocks noGrp="1"/>
          </p:cNvSpPr>
          <p:nvPr>
            <p:ph type="sldNum" sz="quarter" idx="12"/>
          </p:nvPr>
        </p:nvSpPr>
        <p:spPr/>
        <p:txBody>
          <a:bodyPr/>
          <a:lstStyle/>
          <a:p>
            <a:r>
              <a:rPr lang="en-US" dirty="0"/>
              <a:t>March 2022|   programadvisors.com |  page  </a:t>
            </a:r>
            <a:fld id="{F5D5AC3C-B21A-4D59-8FF6-90621A4C8863}" type="slidenum">
              <a:rPr lang="en-US" smtClean="0"/>
              <a:pPr/>
              <a:t>13</a:t>
            </a:fld>
            <a:endParaRPr lang="en-US" dirty="0"/>
          </a:p>
        </p:txBody>
      </p:sp>
      <p:sp>
        <p:nvSpPr>
          <p:cNvPr id="2" name="TextBox 1">
            <a:extLst>
              <a:ext uri="{FF2B5EF4-FFF2-40B4-BE49-F238E27FC236}">
                <a16:creationId xmlns:a16="http://schemas.microsoft.com/office/drawing/2014/main" id="{0921D46F-3942-45E2-974F-795FCD027618}"/>
              </a:ext>
            </a:extLst>
          </p:cNvPr>
          <p:cNvSpPr txBox="1"/>
          <p:nvPr/>
        </p:nvSpPr>
        <p:spPr>
          <a:xfrm>
            <a:off x="642937" y="1919672"/>
            <a:ext cx="10647915" cy="584775"/>
          </a:xfrm>
          <a:prstGeom prst="rect">
            <a:avLst/>
          </a:prstGeom>
          <a:noFill/>
        </p:spPr>
        <p:txBody>
          <a:bodyPr wrap="square" rtlCol="0">
            <a:spAutoFit/>
          </a:bodyPr>
          <a:lstStyle/>
          <a:p>
            <a:pPr marL="285750" indent="-285750">
              <a:buFont typeface="Wingdings" panose="05000000000000000000" pitchFamily="2" charset="2"/>
              <a:buChar char="Ø"/>
            </a:pPr>
            <a:r>
              <a:rPr lang="en-US" sz="1600" dirty="0"/>
              <a:t>Certain facilities can bill for an originating site facility fee when telehealth services are rendered to patients that are in a facility. HCPCS code Q3014 can be billed under the following circumstances:</a:t>
            </a:r>
          </a:p>
        </p:txBody>
      </p:sp>
      <p:pic>
        <p:nvPicPr>
          <p:cNvPr id="7" name="Picture 6">
            <a:extLst>
              <a:ext uri="{FF2B5EF4-FFF2-40B4-BE49-F238E27FC236}">
                <a16:creationId xmlns:a16="http://schemas.microsoft.com/office/drawing/2014/main" id="{73780E06-9958-494A-B727-FB6B44D0E970}"/>
              </a:ext>
            </a:extLst>
          </p:cNvPr>
          <p:cNvPicPr>
            <a:picLocks noChangeAspect="1"/>
          </p:cNvPicPr>
          <p:nvPr/>
        </p:nvPicPr>
        <p:blipFill>
          <a:blip r:embed="rId2"/>
          <a:stretch>
            <a:fillRect/>
          </a:stretch>
        </p:blipFill>
        <p:spPr>
          <a:xfrm>
            <a:off x="1032072" y="2767683"/>
            <a:ext cx="8182035" cy="2628919"/>
          </a:xfrm>
          <a:prstGeom prst="rect">
            <a:avLst/>
          </a:prstGeom>
          <a:ln w="38100">
            <a:solidFill>
              <a:schemeClr val="accent3">
                <a:lumMod val="60000"/>
                <a:lumOff val="40000"/>
              </a:schemeClr>
            </a:solidFill>
          </a:ln>
        </p:spPr>
      </p:pic>
    </p:spTree>
    <p:extLst>
      <p:ext uri="{BB962C8B-B14F-4D97-AF65-F5344CB8AC3E}">
        <p14:creationId xmlns:p14="http://schemas.microsoft.com/office/powerpoint/2010/main" val="34698368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4"/>
          </p:nvPr>
        </p:nvSpPr>
        <p:spPr/>
        <p:txBody>
          <a:bodyPr/>
          <a:lstStyle/>
          <a:p>
            <a:r>
              <a:rPr lang="en-US" dirty="0"/>
              <a:t>Modifiers For Telehealth Services</a:t>
            </a:r>
            <a:endParaRPr lang="en-US" b="0" dirty="0"/>
          </a:p>
        </p:txBody>
      </p:sp>
      <p:sp>
        <p:nvSpPr>
          <p:cNvPr id="5" name="Slide Number Placeholder 4"/>
          <p:cNvSpPr>
            <a:spLocks noGrp="1"/>
          </p:cNvSpPr>
          <p:nvPr>
            <p:ph type="sldNum" sz="quarter" idx="12"/>
          </p:nvPr>
        </p:nvSpPr>
        <p:spPr/>
        <p:txBody>
          <a:bodyPr/>
          <a:lstStyle/>
          <a:p>
            <a:r>
              <a:rPr lang="en-US" dirty="0"/>
              <a:t>March 2022|   programadvisors.com |  page  </a:t>
            </a:r>
            <a:fld id="{F5D5AC3C-B21A-4D59-8FF6-90621A4C8863}" type="slidenum">
              <a:rPr lang="en-US" smtClean="0"/>
              <a:pPr/>
              <a:t>14</a:t>
            </a:fld>
            <a:endParaRPr lang="en-US" dirty="0"/>
          </a:p>
        </p:txBody>
      </p:sp>
      <p:sp>
        <p:nvSpPr>
          <p:cNvPr id="6" name="TextBox 5">
            <a:extLst>
              <a:ext uri="{FF2B5EF4-FFF2-40B4-BE49-F238E27FC236}">
                <a16:creationId xmlns:a16="http://schemas.microsoft.com/office/drawing/2014/main" id="{6C1EBC91-7AD6-402E-B532-6C58473660DC}"/>
              </a:ext>
            </a:extLst>
          </p:cNvPr>
          <p:cNvSpPr txBox="1"/>
          <p:nvPr/>
        </p:nvSpPr>
        <p:spPr>
          <a:xfrm>
            <a:off x="642937" y="1789512"/>
            <a:ext cx="8537712" cy="3077766"/>
          </a:xfrm>
          <a:prstGeom prst="rect">
            <a:avLst/>
          </a:prstGeom>
          <a:noFill/>
        </p:spPr>
        <p:txBody>
          <a:bodyPr wrap="square">
            <a:spAutoFit/>
          </a:bodyPr>
          <a:lstStyle/>
          <a:p>
            <a:endParaRPr lang="en-US" dirty="0"/>
          </a:p>
          <a:p>
            <a:pPr marL="285750" indent="-285750">
              <a:buFont typeface="Wingdings" panose="05000000000000000000" pitchFamily="2" charset="2"/>
              <a:buChar char="Ø"/>
            </a:pPr>
            <a:r>
              <a:rPr lang="en-US" sz="1600" dirty="0"/>
              <a:t>95 – If you are going to bill for telehealth more often, you have to get used to the 95 modifiers. This modifier refers to asynchronous telemedicine service rendered by an interactive video or audio communication system in real-time</a:t>
            </a:r>
          </a:p>
          <a:p>
            <a:pPr marL="285750" indent="-285750">
              <a:buFont typeface="Wingdings" panose="05000000000000000000" pitchFamily="2" charset="2"/>
              <a:buChar char="Ø"/>
            </a:pPr>
            <a:r>
              <a:rPr lang="en-US" sz="1600" dirty="0"/>
              <a:t>CR – This modifier pertains to the service you have rendered related to a catastrophe or disaster. You can apply this modifier for emergencies</a:t>
            </a:r>
          </a:p>
          <a:p>
            <a:pPr marL="285750" indent="-285750">
              <a:buFont typeface="Wingdings" panose="05000000000000000000" pitchFamily="2" charset="2"/>
              <a:buChar char="Ø"/>
            </a:pPr>
            <a:r>
              <a:rPr lang="en-US" sz="1600" dirty="0"/>
              <a:t>GQ – You can apply this modifier via asynchronous communication. Some plans want you to build this while others do not require it. This modifier was around even before the coronavirus outbreak. This is part of a federal telemedicine project</a:t>
            </a:r>
          </a:p>
          <a:p>
            <a:pPr marL="285750" indent="-285750">
              <a:buFont typeface="Wingdings" panose="05000000000000000000" pitchFamily="2" charset="2"/>
              <a:buChar char="Ø"/>
            </a:pPr>
            <a:r>
              <a:rPr lang="en-US" sz="1600" dirty="0"/>
              <a:t>GT – This modifier applies to an interactive video and audio telecommunication system. You have to bill this code under the CAH Method 2. The CAH method  is short for critical access hospitals. Some payers will reimburse based on appendix-P. However, appendix P is very rare</a:t>
            </a:r>
          </a:p>
        </p:txBody>
      </p:sp>
    </p:spTree>
    <p:extLst>
      <p:ext uri="{BB962C8B-B14F-4D97-AF65-F5344CB8AC3E}">
        <p14:creationId xmlns:p14="http://schemas.microsoft.com/office/powerpoint/2010/main" val="17313746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730E2A0-4DC6-4511-B35F-38C99897883B}"/>
              </a:ext>
            </a:extLst>
          </p:cNvPr>
          <p:cNvSpPr>
            <a:spLocks noGrp="1"/>
          </p:cNvSpPr>
          <p:nvPr>
            <p:ph idx="1"/>
          </p:nvPr>
        </p:nvSpPr>
        <p:spPr>
          <a:xfrm>
            <a:off x="642935" y="2362672"/>
            <a:ext cx="10995149" cy="3418629"/>
          </a:xfrm>
        </p:spPr>
        <p:txBody>
          <a:bodyPr/>
          <a:lstStyle/>
          <a:p>
            <a:pPr>
              <a:buFont typeface="Wingdings" panose="05000000000000000000" pitchFamily="2" charset="2"/>
              <a:buChar char="Ø"/>
            </a:pPr>
            <a:r>
              <a:rPr lang="en-US" b="1" dirty="0">
                <a:latin typeface="+mn-lt"/>
              </a:rPr>
              <a:t>Incorrect billing codes</a:t>
            </a:r>
          </a:p>
          <a:p>
            <a:pPr lvl="1">
              <a:buFont typeface="Wingdings" panose="05000000000000000000" pitchFamily="2" charset="2"/>
              <a:buChar char="Ø"/>
            </a:pPr>
            <a:r>
              <a:rPr lang="en-US" dirty="0">
                <a:latin typeface="+mn-lt"/>
              </a:rPr>
              <a:t>Using the wrong code can delay your reimbursement. This can happen for a variety of reasons, such as a misunderstanding of what code applies to what service or input error</a:t>
            </a:r>
          </a:p>
          <a:p>
            <a:pPr>
              <a:buFont typeface="Wingdings" panose="05000000000000000000" pitchFamily="2" charset="2"/>
              <a:buChar char="Ø"/>
            </a:pPr>
            <a:r>
              <a:rPr lang="en-US" b="1" i="0" dirty="0">
                <a:solidFill>
                  <a:srgbClr val="1B1B1B"/>
                </a:solidFill>
                <a:effectLst/>
                <a:latin typeface="+mn-lt"/>
              </a:rPr>
              <a:t>Documentation</a:t>
            </a:r>
          </a:p>
          <a:p>
            <a:pPr lvl="1">
              <a:buFont typeface="Wingdings" panose="05000000000000000000" pitchFamily="2" charset="2"/>
              <a:buChar char="Ø"/>
            </a:pPr>
            <a:r>
              <a:rPr lang="en-US" i="0" dirty="0">
                <a:solidFill>
                  <a:srgbClr val="1B1B1B"/>
                </a:solidFill>
                <a:effectLst/>
                <a:latin typeface="+mn-lt"/>
              </a:rPr>
              <a:t>Post-visit documentation must be as thorough as possible to ensure prompt reimbursement</a:t>
            </a:r>
          </a:p>
          <a:p>
            <a:pPr>
              <a:buFont typeface="Wingdings" panose="05000000000000000000" pitchFamily="2" charset="2"/>
              <a:buChar char="Ø"/>
            </a:pPr>
            <a:r>
              <a:rPr lang="en-US" b="1" dirty="0">
                <a:latin typeface="+mn-lt"/>
              </a:rPr>
              <a:t>Patient consent</a:t>
            </a:r>
          </a:p>
          <a:p>
            <a:pPr lvl="1">
              <a:buFont typeface="Wingdings" panose="05000000000000000000" pitchFamily="2" charset="2"/>
              <a:buChar char="Ø"/>
            </a:pPr>
            <a:r>
              <a:rPr lang="en-US" dirty="0">
                <a:latin typeface="+mn-lt"/>
              </a:rPr>
              <a:t>Make a note of whether the patient gave you verbal or written consent to conduct a virtual appointment.</a:t>
            </a:r>
          </a:p>
          <a:p>
            <a:pPr>
              <a:buFont typeface="Wingdings" panose="05000000000000000000" pitchFamily="2" charset="2"/>
              <a:buChar char="Ø"/>
            </a:pPr>
            <a:r>
              <a:rPr lang="en-US" b="1" dirty="0">
                <a:latin typeface="+mn-lt"/>
              </a:rPr>
              <a:t>Code categories</a:t>
            </a:r>
          </a:p>
          <a:p>
            <a:pPr lvl="1">
              <a:buFont typeface="Wingdings" panose="05000000000000000000" pitchFamily="2" charset="2"/>
              <a:buChar char="Ø"/>
            </a:pPr>
            <a:r>
              <a:rPr lang="en-US" dirty="0">
                <a:latin typeface="+mn-lt"/>
              </a:rPr>
              <a:t>Telephone codes are required for audio-only appointments, while office codes are for audio and video visits.</a:t>
            </a:r>
          </a:p>
          <a:p>
            <a:pPr>
              <a:buFont typeface="Wingdings" panose="05000000000000000000" pitchFamily="2" charset="2"/>
              <a:buChar char="Ø"/>
            </a:pPr>
            <a:r>
              <a:rPr lang="en-US" b="1" dirty="0">
                <a:latin typeface="+mn-lt"/>
              </a:rPr>
              <a:t>Time of visit</a:t>
            </a:r>
          </a:p>
          <a:p>
            <a:pPr lvl="1">
              <a:buFont typeface="Wingdings" panose="05000000000000000000" pitchFamily="2" charset="2"/>
              <a:buChar char="Ø"/>
            </a:pPr>
            <a:r>
              <a:rPr lang="en-US" dirty="0">
                <a:latin typeface="+mn-lt"/>
              </a:rPr>
              <a:t>A common mistake made by health care providers is billing time a patient spent with clinical staff. Providers should only bill for the time that they spent with the patient</a:t>
            </a:r>
          </a:p>
        </p:txBody>
      </p:sp>
      <p:sp>
        <p:nvSpPr>
          <p:cNvPr id="3" name="Text Placeholder 2"/>
          <p:cNvSpPr>
            <a:spLocks noGrp="1"/>
          </p:cNvSpPr>
          <p:nvPr>
            <p:ph type="body" sz="quarter" idx="14"/>
          </p:nvPr>
        </p:nvSpPr>
        <p:spPr>
          <a:xfrm>
            <a:off x="642938" y="1212778"/>
            <a:ext cx="10995146" cy="1002227"/>
          </a:xfrm>
        </p:spPr>
        <p:txBody>
          <a:bodyPr/>
          <a:lstStyle/>
          <a:p>
            <a:r>
              <a:rPr lang="en-US" dirty="0"/>
              <a:t>Common Telehealth Billing Mistakes</a:t>
            </a:r>
            <a:endParaRPr lang="en-US" b="0" dirty="0"/>
          </a:p>
        </p:txBody>
      </p:sp>
      <p:sp>
        <p:nvSpPr>
          <p:cNvPr id="5" name="Slide Number Placeholder 4"/>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a:ln>
                  <a:noFill/>
                </a:ln>
                <a:solidFill>
                  <a:srgbClr val="4B4C4D"/>
                </a:solidFill>
                <a:effectLst/>
                <a:uLnTx/>
                <a:uFillTx/>
                <a:latin typeface="Calibri Light" panose="020F0302020204030204"/>
                <a:ea typeface="+mn-ea"/>
                <a:cs typeface="+mn-cs"/>
              </a:rPr>
              <a:t>March 2022|   programadvisors.com |  page  </a:t>
            </a:r>
            <a:fld id="{F5D5AC3C-B21A-4D59-8FF6-90621A4C8863}" type="slidenum">
              <a:rPr kumimoji="0" lang="en-US" sz="1050" b="0" i="0" u="none" strike="noStrike" kern="1200" cap="none" spc="0" normalizeH="0" baseline="0" noProof="0" smtClean="0">
                <a:ln>
                  <a:noFill/>
                </a:ln>
                <a:solidFill>
                  <a:srgbClr val="4B4C4D"/>
                </a:solidFill>
                <a:effectLst/>
                <a:uLnTx/>
                <a:uFillTx/>
                <a:latin typeface="Calibri Light" panose="020F030202020403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15</a:t>
            </a:fld>
            <a:endParaRPr kumimoji="0" lang="en-US" sz="1050" b="0" i="0" u="none" strike="noStrike" kern="1200" cap="none" spc="0" normalizeH="0" baseline="0" noProof="0" dirty="0">
              <a:ln>
                <a:noFill/>
              </a:ln>
              <a:solidFill>
                <a:srgbClr val="4B4C4D"/>
              </a:solidFill>
              <a:effectLst/>
              <a:uLnTx/>
              <a:uFillTx/>
              <a:latin typeface="Calibri Light" panose="020F0302020204030204"/>
              <a:ea typeface="+mn-ea"/>
              <a:cs typeface="+mn-cs"/>
            </a:endParaRPr>
          </a:p>
        </p:txBody>
      </p:sp>
    </p:spTree>
    <p:extLst>
      <p:ext uri="{BB962C8B-B14F-4D97-AF65-F5344CB8AC3E}">
        <p14:creationId xmlns:p14="http://schemas.microsoft.com/office/powerpoint/2010/main" val="21639032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4"/>
          </p:nvPr>
        </p:nvSpPr>
        <p:spPr/>
        <p:txBody>
          <a:bodyPr/>
          <a:lstStyle/>
          <a:p>
            <a:r>
              <a:rPr lang="en-US" dirty="0"/>
              <a:t>Final Thoughts</a:t>
            </a:r>
          </a:p>
        </p:txBody>
      </p:sp>
      <p:sp>
        <p:nvSpPr>
          <p:cNvPr id="5" name="Slide Number Placeholder 4"/>
          <p:cNvSpPr>
            <a:spLocks noGrp="1"/>
          </p:cNvSpPr>
          <p:nvPr>
            <p:ph type="sldNum" sz="quarter" idx="12"/>
          </p:nvPr>
        </p:nvSpPr>
        <p:spPr/>
        <p:txBody>
          <a:bodyPr/>
          <a:lstStyle/>
          <a:p>
            <a:r>
              <a:rPr lang="en-US" dirty="0"/>
              <a:t>March 2022|   programadvisors.com |  page  </a:t>
            </a:r>
            <a:fld id="{F5D5AC3C-B21A-4D59-8FF6-90621A4C8863}" type="slidenum">
              <a:rPr lang="en-US" smtClean="0"/>
              <a:pPr/>
              <a:t>16</a:t>
            </a:fld>
            <a:endParaRPr lang="en-US" dirty="0"/>
          </a:p>
        </p:txBody>
      </p:sp>
      <p:sp>
        <p:nvSpPr>
          <p:cNvPr id="6" name="TextBox 5">
            <a:extLst>
              <a:ext uri="{FF2B5EF4-FFF2-40B4-BE49-F238E27FC236}">
                <a16:creationId xmlns:a16="http://schemas.microsoft.com/office/drawing/2014/main" id="{6C1EBC91-7AD6-402E-B532-6C58473660DC}"/>
              </a:ext>
            </a:extLst>
          </p:cNvPr>
          <p:cNvSpPr txBox="1"/>
          <p:nvPr/>
        </p:nvSpPr>
        <p:spPr>
          <a:xfrm>
            <a:off x="553915" y="2430409"/>
            <a:ext cx="8537712" cy="584775"/>
          </a:xfrm>
          <a:prstGeom prst="rect">
            <a:avLst/>
          </a:prstGeom>
          <a:noFill/>
        </p:spPr>
        <p:txBody>
          <a:bodyPr wrap="square">
            <a:spAutoFit/>
          </a:bodyPr>
          <a:lstStyle/>
          <a:p>
            <a:pPr algn="l" fontAlgn="base"/>
            <a:r>
              <a:rPr lang="en-US" sz="1600" b="0" i="0" dirty="0">
                <a:solidFill>
                  <a:srgbClr val="4B4F58"/>
                </a:solidFill>
                <a:effectLst/>
              </a:rPr>
              <a:t>It is important to realize that much of the telehealth expansion is temporary. These expansions and new billing updates are likely to extend and change in response to the CMS recommendations.</a:t>
            </a:r>
          </a:p>
        </p:txBody>
      </p:sp>
    </p:spTree>
    <p:extLst>
      <p:ext uri="{BB962C8B-B14F-4D97-AF65-F5344CB8AC3E}">
        <p14:creationId xmlns:p14="http://schemas.microsoft.com/office/powerpoint/2010/main" val="14763101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8F7A3E4-9B33-4E28-88C0-79860F1E6CE0}"/>
              </a:ext>
            </a:extLst>
          </p:cNvPr>
          <p:cNvSpPr>
            <a:spLocks noGrp="1"/>
          </p:cNvSpPr>
          <p:nvPr>
            <p:ph type="body" sz="quarter" idx="14"/>
          </p:nvPr>
        </p:nvSpPr>
        <p:spPr/>
        <p:txBody>
          <a:bodyPr/>
          <a:lstStyle/>
          <a:p>
            <a:r>
              <a:rPr lang="en-US" dirty="0"/>
              <a:t>Questions</a:t>
            </a:r>
          </a:p>
        </p:txBody>
      </p:sp>
      <p:sp>
        <p:nvSpPr>
          <p:cNvPr id="4" name="Slide Number Placeholder 3">
            <a:extLst>
              <a:ext uri="{FF2B5EF4-FFF2-40B4-BE49-F238E27FC236}">
                <a16:creationId xmlns:a16="http://schemas.microsoft.com/office/drawing/2014/main" id="{A82EEF55-7AD1-4AA5-A0E4-9231B6D1BBCB}"/>
              </a:ext>
            </a:extLst>
          </p:cNvPr>
          <p:cNvSpPr>
            <a:spLocks noGrp="1"/>
          </p:cNvSpPr>
          <p:nvPr>
            <p:ph type="sldNum" sz="quarter" idx="12"/>
          </p:nvPr>
        </p:nvSpPr>
        <p:spPr/>
        <p:txBody>
          <a:bodyPr/>
          <a:lstStyle/>
          <a:p>
            <a:r>
              <a:rPr lang="en-US" dirty="0"/>
              <a:t>March 2022|   programadvisors.com |  page  </a:t>
            </a:r>
            <a:fld id="{F5D5AC3C-B21A-4D59-8FF6-90621A4C8863}" type="slidenum">
              <a:rPr lang="en-US" smtClean="0"/>
              <a:pPr/>
              <a:t>17</a:t>
            </a:fld>
            <a:endParaRPr lang="en-US" dirty="0"/>
          </a:p>
        </p:txBody>
      </p:sp>
      <p:pic>
        <p:nvPicPr>
          <p:cNvPr id="6" name="Picture 5">
            <a:extLst>
              <a:ext uri="{FF2B5EF4-FFF2-40B4-BE49-F238E27FC236}">
                <a16:creationId xmlns:a16="http://schemas.microsoft.com/office/drawing/2014/main" id="{7F52D7B7-A316-43A7-A40F-B6B78DE333DB}"/>
              </a:ext>
            </a:extLst>
          </p:cNvPr>
          <p:cNvPicPr>
            <a:picLocks noChangeAspect="1"/>
          </p:cNvPicPr>
          <p:nvPr/>
        </p:nvPicPr>
        <p:blipFill>
          <a:blip r:embed="rId2"/>
          <a:stretch>
            <a:fillRect/>
          </a:stretch>
        </p:blipFill>
        <p:spPr>
          <a:xfrm>
            <a:off x="957821" y="2004864"/>
            <a:ext cx="7481922" cy="2986237"/>
          </a:xfrm>
          <a:prstGeom prst="rect">
            <a:avLst/>
          </a:prstGeom>
        </p:spPr>
      </p:pic>
    </p:spTree>
    <p:extLst>
      <p:ext uri="{BB962C8B-B14F-4D97-AF65-F5344CB8AC3E}">
        <p14:creationId xmlns:p14="http://schemas.microsoft.com/office/powerpoint/2010/main" val="1564867897"/>
      </p:ext>
    </p:extLst>
  </p:cSld>
  <p:clrMapOvr>
    <a:masterClrMapping/>
  </p:clrMapOvr>
</p:sld>
</file>

<file path=ppt/theme/theme1.xml><?xml version="1.0" encoding="utf-8"?>
<a:theme xmlns:a="http://schemas.openxmlformats.org/drawingml/2006/main" name="Office Theme">
  <a:themeElements>
    <a:clrScheme name="Custom 46">
      <a:dk1>
        <a:sysClr val="windowText" lastClr="000000"/>
      </a:dk1>
      <a:lt1>
        <a:sysClr val="window" lastClr="FFFFFF"/>
      </a:lt1>
      <a:dk2>
        <a:srgbClr val="44546A"/>
      </a:dk2>
      <a:lt2>
        <a:srgbClr val="E7E6E6"/>
      </a:lt2>
      <a:accent1>
        <a:srgbClr val="B3A045"/>
      </a:accent1>
      <a:accent2>
        <a:srgbClr val="455AB3"/>
      </a:accent2>
      <a:accent3>
        <a:srgbClr val="212D64"/>
      </a:accent3>
      <a:accent4>
        <a:srgbClr val="BFBFBF"/>
      </a:accent4>
      <a:accent5>
        <a:srgbClr val="F2F2F2"/>
      </a:accent5>
      <a:accent6>
        <a:srgbClr val="E1D9B3"/>
      </a:accent6>
      <a:hlink>
        <a:srgbClr val="455AB3"/>
      </a:hlink>
      <a:folHlink>
        <a:srgbClr val="212D64"/>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Knowledge Area Document" ma:contentTypeID="0x010100FCB19A503E31634BA1B4283DBF44E1520500D4D6C6DE5F6B0146A822203DA7897A3A" ma:contentTypeVersion="24" ma:contentTypeDescription="Represents a ServicePoint365 knowledge document." ma:contentTypeScope="" ma:versionID="8052b0f58fb64fd3413f8d9f10f9f507">
  <xsd:schema xmlns:xsd="http://www.w3.org/2001/XMLSchema" xmlns:xs="http://www.w3.org/2001/XMLSchema" xmlns:p="http://schemas.microsoft.com/office/2006/metadata/properties" xmlns:ns2="fdd3629a-de65-4813-bcb4-d5b2dc23b912" xmlns:ns3="b0985fe8-9996-4298-8d93-9e9422e93a13" targetNamespace="http://schemas.microsoft.com/office/2006/metadata/properties" ma:root="true" ma:fieldsID="bee2c17579053ea5550df501759b6208" ns2:_="" ns3:_="">
    <xsd:import namespace="fdd3629a-de65-4813-bcb4-d5b2dc23b912"/>
    <xsd:import namespace="b0985fe8-9996-4298-8d93-9e9422e93a13"/>
    <xsd:element name="properties">
      <xsd:complexType>
        <xsd:sequence>
          <xsd:element name="documentManagement">
            <xsd:complexType>
              <xsd:all>
                <xsd:element ref="ns2:CAGKnowledgeAreaDocumentType" minOccurs="0"/>
                <xsd:element ref="ns2:CAGKnowledgeAreaDocumentStatus" minOccurs="0"/>
                <xsd:element ref="ns2:CAGComments" minOccurs="0"/>
                <xsd:element ref="ns2:CAGServiceLine" minOccurs="0"/>
                <xsd:element ref="ns2:CAGProductOrServiceId" minOccurs="0"/>
                <xsd:element ref="ns2:CAGProductOrServiceDesc" minOccurs="0"/>
                <xsd:element ref="ns2:CAGQuantityOfProductOrService" minOccurs="0"/>
                <xsd:element ref="ns2:CAGProductOrServiceVersion" minOccurs="0"/>
                <xsd:element ref="ns2:CAGClient" minOccurs="0"/>
                <xsd:element ref="ns2:CAGProject" minOccurs="0"/>
                <xsd:element ref="ns2:CAGOpportunity" minOccurs="0"/>
                <xsd:element ref="ns2:CAGApprover" minOccurs="0"/>
                <xsd:element ref="ns2:CAGApprovedDate" minOccurs="0"/>
                <xsd:element ref="ns2:CAGExternalSystem" minOccurs="0"/>
                <xsd:element ref="ns2:CAGExternalSystemId" minOccurs="0"/>
                <xsd:element ref="ns2:CAGExternalSystemUrl" minOccurs="0"/>
                <xsd:element ref="ns2:Document_x0020_Modified_x0020_By" minOccurs="0"/>
                <xsd:element ref="ns2:Document_x0020_Created_x0020_By" minOccurs="0"/>
                <xsd:element ref="ns3:MediaServiceMetadata" minOccurs="0"/>
                <xsd:element ref="ns3: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dd3629a-de65-4813-bcb4-d5b2dc23b912" elementFormDefault="qualified">
    <xsd:import namespace="http://schemas.microsoft.com/office/2006/documentManagement/types"/>
    <xsd:import namespace="http://schemas.microsoft.com/office/infopath/2007/PartnerControls"/>
    <xsd:element name="CAGKnowledgeAreaDocumentType" ma:index="2" nillable="true" ma:displayName="Type" ma:description="Specifies the type of knowledge area document." ma:internalName="CAGKnowledgeAreaDocumentType" ma:readOnly="false">
      <xsd:simpleType>
        <xsd:restriction base="dms:Choice">
          <xsd:enumeration value="Application"/>
          <xsd:enumeration value="Contract"/>
          <xsd:enumeration value="Design"/>
          <xsd:enumeration value="Diagram"/>
          <xsd:enumeration value="Drawing"/>
          <xsd:enumeration value="General"/>
          <xsd:enumeration value="Government"/>
          <xsd:enumeration value="Guideline"/>
          <xsd:enumeration value="Legal"/>
          <xsd:enumeration value="Procedure"/>
          <xsd:enumeration value="Process"/>
          <xsd:enumeration value="Proposal"/>
          <xsd:enumeration value="Quality"/>
          <xsd:enumeration value="Questionaire"/>
          <xsd:enumeration value="Requirements"/>
          <xsd:enumeration value="Resume"/>
          <xsd:enumeration value="RFP"/>
          <xsd:enumeration value="Safety"/>
          <xsd:enumeration value="Sample"/>
          <xsd:enumeration value="Specifications"/>
          <xsd:enumeration value="Template"/>
          <xsd:enumeration value="Training"/>
        </xsd:restriction>
      </xsd:simpleType>
    </xsd:element>
    <xsd:element name="CAGKnowledgeAreaDocumentStatus" ma:index="3" nillable="true" ma:displayName="Status" ma:description="Specifies the status of a knowledge area document." ma:internalName="CAGKnowledgeAreaDocumentStatus" ma:readOnly="false">
      <xsd:simpleType>
        <xsd:restriction base="dms:Choice">
          <xsd:enumeration value="Approved"/>
          <xsd:enumeration value="Approved Subject to Tasks"/>
          <xsd:enumeration value="Draft"/>
          <xsd:enumeration value="In Review"/>
          <xsd:enumeration value="Rework"/>
          <xsd:enumeration value="Retired"/>
        </xsd:restriction>
      </xsd:simpleType>
    </xsd:element>
    <xsd:element name="CAGComments" ma:index="4" nillable="true" ma:displayName="Role Description" ma:description="Specifies the comments." ma:hidden="true" ma:internalName="CAGComments" ma:readOnly="false">
      <xsd:simpleType>
        <xsd:restriction base="dms:Note"/>
      </xsd:simpleType>
    </xsd:element>
    <xsd:element name="CAGServiceLine" ma:index="5" nillable="true" ma:displayName="Service Line" ma:description="Specifies the service line." ma:internalName="CAGServiceLine" ma:readOnly="false">
      <xsd:complexType>
        <xsd:complexContent>
          <xsd:extension base="dms:MultiChoiceFillIn">
            <xsd:sequence>
              <xsd:element name="Value" maxOccurs="unbounded" minOccurs="0" nillable="true">
                <xsd:simpleType>
                  <xsd:union memberTypes="dms:Text">
                    <xsd:simpleType>
                      <xsd:restriction base="dms:Choice">
                        <xsd:enumeration value="Revenue Cycle"/>
                        <xsd:enumeration value="Information Technology"/>
                        <xsd:enumeration value="Strategy"/>
                        <xsd:enumeration value="Finance"/>
                        <xsd:enumeration value="Analytics/Dashboarding"/>
                        <xsd:enumeration value="Business Intelligence"/>
                      </xsd:restriction>
                    </xsd:simpleType>
                  </xsd:union>
                </xsd:simpleType>
              </xsd:element>
            </xsd:sequence>
          </xsd:extension>
        </xsd:complexContent>
      </xsd:complexType>
    </xsd:element>
    <xsd:element name="CAGProductOrServiceId" ma:index="6" nillable="true" ma:displayName="Product or Service ID" ma:description="Specifies the ID of product or service." ma:hidden="true" ma:internalName="CAGProductOrServiceId" ma:readOnly="false">
      <xsd:simpleType>
        <xsd:restriction base="dms:Text"/>
      </xsd:simpleType>
    </xsd:element>
    <xsd:element name="CAGProductOrServiceDesc" ma:index="7" nillable="true" ma:displayName="Product or Service Description" ma:description="Specifies the description of product or service." ma:hidden="true" ma:internalName="CAGProductOrServiceDesc" ma:readOnly="false">
      <xsd:simpleType>
        <xsd:restriction base="dms:Text"/>
      </xsd:simpleType>
    </xsd:element>
    <xsd:element name="CAGQuantityOfProductOrService" ma:index="8" nillable="true" ma:displayName="Product or Service Quantity" ma:description="Specifies the quantity of product or service." ma:hidden="true" ma:internalName="CAGQuantityOfProductOrService" ma:readOnly="false">
      <xsd:simpleType>
        <xsd:restriction base="dms:Number">
          <xsd:minInclusive value="0"/>
        </xsd:restriction>
      </xsd:simpleType>
    </xsd:element>
    <xsd:element name="CAGProductOrServiceVersion" ma:index="9" nillable="true" ma:displayName="Product or Service Version" ma:description="Specifies the version of product or service." ma:hidden="true" ma:internalName="CAGProductOrServiceVersion" ma:readOnly="false">
      <xsd:simpleType>
        <xsd:restriction base="dms:Text"/>
      </xsd:simpleType>
    </xsd:element>
    <xsd:element name="CAGClient" ma:index="10" nillable="true" ma:displayName="Client" ma:description="Specifies a client." ma:list="{6412bf22-e52a-421c-aa19-e803cf0a4b2c}" ma:internalName="CAGClient" ma:showField="LinkTitleNoMenu" ma:web="6377f617-a260-4ee9-955b-9950a5c1ee67">
      <xsd:simpleType>
        <xsd:restriction base="dms:Lookup"/>
      </xsd:simpleType>
    </xsd:element>
    <xsd:element name="CAGProject" ma:index="11" nillable="true" ma:displayName="Project" ma:description="Specifies a project." ma:list="{623951ab-d2ec-4a8f-800b-dc5dc341e5fd}" ma:internalName="CAGProject" ma:showField="Title" ma:web="c1d12407-33a4-451a-9678-ce04a9b7f21a">
      <xsd:simpleType>
        <xsd:restriction base="dms:Lookup"/>
      </xsd:simpleType>
    </xsd:element>
    <xsd:element name="CAGOpportunity" ma:index="12" nillable="true" ma:displayName="Opportunity" ma:description="Specifies an opportunity." ma:hidden="true" ma:list="{d2a9e44e-bc6f-4c91-90b2-e3c5db85ed66}" ma:internalName="CAGOpportunity" ma:readOnly="false" ma:showField="Title" ma:web="031a9417-a1e9-495e-9d5c-46a0ba32abec">
      <xsd:simpleType>
        <xsd:restriction base="dms:Lookup"/>
      </xsd:simpleType>
    </xsd:element>
    <xsd:element name="CAGApprover" ma:index="13" nillable="true" ma:displayName="Approver" ma:description="Specifies the approver." ma:list="UserInfo" ma:internalName="CAGApprove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CAGApprovedDate" ma:index="14" nillable="true" ma:displayName="Date Approved" ma:description="Specifies the approved date." ma:format="DateOnly" ma:hidden="true" ma:internalName="CAGApprovedDate" ma:readOnly="false">
      <xsd:simpleType>
        <xsd:restriction base="dms:DateTime"/>
      </xsd:simpleType>
    </xsd:element>
    <xsd:element name="CAGExternalSystem" ma:index="15" nillable="true" ma:displayName="External System" ma:description="Specifies the external system." ma:hidden="true" ma:internalName="CAGExternalSystem" ma:readOnly="false">
      <xsd:simpleType>
        <xsd:restriction base="dms:Choice">
          <xsd:enumeration value="External System 1"/>
          <xsd:enumeration value="External System 2"/>
          <xsd:enumeration value="External System 3"/>
        </xsd:restriction>
      </xsd:simpleType>
    </xsd:element>
    <xsd:element name="CAGExternalSystemId" ma:index="16" nillable="true" ma:displayName="External System Record ID" ma:description="Specifies the external system record ID." ma:hidden="true" ma:internalName="CAGExternalSystemId" ma:readOnly="false">
      <xsd:simpleType>
        <xsd:restriction base="dms:Text"/>
      </xsd:simpleType>
    </xsd:element>
    <xsd:element name="CAGExternalSystemUrl" ma:index="17" nillable="true" ma:displayName="External System URL" ma:description="Specifies the external system or record URL." ma:format="Hyperlink" ma:hidden="true" ma:internalName="CAGExternalSystemUrl"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Document_x0020_Modified_x0020_By" ma:index="24" nillable="true" ma:displayName="Document Modified By" ma:internalName="Document_x0020_Modified_x0020_By" ma:readOnly="false">
      <xsd:simpleType>
        <xsd:restriction base="dms:Text">
          <xsd:maxLength value="255"/>
        </xsd:restriction>
      </xsd:simpleType>
    </xsd:element>
    <xsd:element name="Document_x0020_Created_x0020_By" ma:index="25" nillable="true" ma:displayName="Document Created By" ma:internalName="Document_x0020_Created_x0020_By" ma:readOnly="false">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0985fe8-9996-4298-8d93-9e9422e93a13" elementFormDefault="qualified">
    <xsd:import namespace="http://schemas.microsoft.com/office/2006/documentManagement/types"/>
    <xsd:import namespace="http://schemas.microsoft.com/office/infopath/2007/PartnerControls"/>
    <xsd:element name="MediaServiceMetadata" ma:index="26" nillable="true" ma:displayName="MediaServiceMetadata" ma:hidden="true" ma:internalName="MediaServiceMetadata" ma:readOnly="true">
      <xsd:simpleType>
        <xsd:restriction base="dms:Note"/>
      </xsd:simpleType>
    </xsd:element>
    <xsd:element name="MediaServiceFastMetadata" ma:index="27"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0" ma:displayName="Content Type"/>
        <xsd:element ref="dc:title" minOccurs="0" maxOccurs="1" ma:index="1" ma:displayName="Project Nam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CAGApprovedDate xmlns="fdd3629a-de65-4813-bcb4-d5b2dc23b912" xsi:nil="true"/>
    <Document_x0020_Modified_x0020_By xmlns="fdd3629a-de65-4813-bcb4-d5b2dc23b912" xsi:nil="true"/>
    <CAGServiceLine xmlns="fdd3629a-de65-4813-bcb4-d5b2dc23b912">
      <Value>Revenue Cycle</Value>
    </CAGServiceLine>
    <CAGProductOrServiceDesc xmlns="fdd3629a-de65-4813-bcb4-d5b2dc23b912" xsi:nil="true"/>
    <CAGExternalSystemUrl xmlns="fdd3629a-de65-4813-bcb4-d5b2dc23b912">
      <Url xsi:nil="true"/>
      <Description xsi:nil="true"/>
    </CAGExternalSystemUrl>
    <CAGKnowledgeAreaDocumentType xmlns="fdd3629a-de65-4813-bcb4-d5b2dc23b912" xsi:nil="true"/>
    <CAGKnowledgeAreaDocumentStatus xmlns="fdd3629a-de65-4813-bcb4-d5b2dc23b912" xsi:nil="true"/>
    <CAGProductOrServiceId xmlns="fdd3629a-de65-4813-bcb4-d5b2dc23b912" xsi:nil="true"/>
    <CAGProject xmlns="fdd3629a-de65-4813-bcb4-d5b2dc23b912" xsi:nil="true"/>
    <Document_x0020_Created_x0020_By xmlns="fdd3629a-de65-4813-bcb4-d5b2dc23b912" xsi:nil="true"/>
    <CAGProductOrServiceVersion xmlns="fdd3629a-de65-4813-bcb4-d5b2dc23b912" xsi:nil="true"/>
    <CAGExternalSystemId xmlns="fdd3629a-de65-4813-bcb4-d5b2dc23b912" xsi:nil="true"/>
    <CAGClient xmlns="fdd3629a-de65-4813-bcb4-d5b2dc23b912" xsi:nil="true"/>
    <CAGOpportunity xmlns="fdd3629a-de65-4813-bcb4-d5b2dc23b912" xsi:nil="true"/>
    <CAGComments xmlns="fdd3629a-de65-4813-bcb4-d5b2dc23b912" xsi:nil="true"/>
    <CAGExternalSystem xmlns="fdd3629a-de65-4813-bcb4-d5b2dc23b912" xsi:nil="true"/>
    <CAGQuantityOfProductOrService xmlns="fdd3629a-de65-4813-bcb4-d5b2dc23b912" xsi:nil="true"/>
    <CAGApprover xmlns="fdd3629a-de65-4813-bcb4-d5b2dc23b912">
      <UserInfo>
        <DisplayName/>
        <AccountId xsi:nil="true"/>
        <AccountType/>
      </UserInfo>
    </CAGApprover>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6551C65-9726-4ACE-9E8F-7354DAEC168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dd3629a-de65-4813-bcb4-d5b2dc23b912"/>
    <ds:schemaRef ds:uri="b0985fe8-9996-4298-8d93-9e9422e93a1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0675ACB-5643-4352-A83B-862B27AB83BD}">
  <ds:schemaRefs>
    <ds:schemaRef ds:uri="http://purl.org/dc/terms/"/>
    <ds:schemaRef ds:uri="http://purl.org/dc/elements/1.1/"/>
    <ds:schemaRef ds:uri="http://schemas.microsoft.com/office/infopath/2007/PartnerControls"/>
    <ds:schemaRef ds:uri="http://schemas.microsoft.com/office/2006/documentManagement/types"/>
    <ds:schemaRef ds:uri="http://purl.org/dc/dcmitype/"/>
    <ds:schemaRef ds:uri="b0985fe8-9996-4298-8d93-9e9422e93a13"/>
    <ds:schemaRef ds:uri="http://schemas.openxmlformats.org/package/2006/metadata/core-properties"/>
    <ds:schemaRef ds:uri="fdd3629a-de65-4813-bcb4-d5b2dc23b912"/>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0198E5AC-DE82-4243-8768-3ADE4A21451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42855</TotalTime>
  <Words>1292</Words>
  <Application>Microsoft Office PowerPoint</Application>
  <PresentationFormat>Widescreen</PresentationFormat>
  <Paragraphs>116</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Calibri</vt:lpstr>
      <vt:lpstr>Arial</vt:lpstr>
      <vt:lpstr>Wingdings</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Reveue Cycle Best Practices - Telehealth</dc:title>
  <dc:creator>Ruxandra Morosan</dc:creator>
  <cp:lastModifiedBy>Leah Milano</cp:lastModifiedBy>
  <cp:revision>198</cp:revision>
  <dcterms:created xsi:type="dcterms:W3CDTF">2020-01-21T10:58:11Z</dcterms:created>
  <dcterms:modified xsi:type="dcterms:W3CDTF">2022-03-29T12:36:49Z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0x010100FCB19A503E31634BA1B4283DBF44E1520500D4D6C6DE5F6B0146A822203DA7897A3A</vt:lpwstr>
  </property>
</Properties>
</file>