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421" r:id="rId7"/>
  </p:sldMasterIdLst>
  <p:notesMasterIdLst>
    <p:notesMasterId r:id="rId25"/>
  </p:notesMasterIdLst>
  <p:handoutMasterIdLst>
    <p:handoutMasterId r:id="rId26"/>
  </p:handoutMasterIdLst>
  <p:sldIdLst>
    <p:sldId id="618" r:id="rId8"/>
    <p:sldId id="402" r:id="rId9"/>
    <p:sldId id="405" r:id="rId10"/>
    <p:sldId id="403" r:id="rId11"/>
    <p:sldId id="479" r:id="rId12"/>
    <p:sldId id="480" r:id="rId13"/>
    <p:sldId id="481" r:id="rId14"/>
    <p:sldId id="461" r:id="rId15"/>
    <p:sldId id="484" r:id="rId16"/>
    <p:sldId id="483" r:id="rId17"/>
    <p:sldId id="606" r:id="rId18"/>
    <p:sldId id="482" r:id="rId19"/>
    <p:sldId id="608" r:id="rId20"/>
    <p:sldId id="609" r:id="rId21"/>
    <p:sldId id="615" r:id="rId22"/>
    <p:sldId id="616" r:id="rId23"/>
    <p:sldId id="449" r:id="rId24"/>
  </p:sldIdLst>
  <p:sldSz cx="12192000" cy="6858000"/>
  <p:notesSz cx="7010400" cy="9296400"/>
  <p:defaultTextStyle>
    <a:defPPr>
      <a:defRPr lang="en-US"/>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816" userDrawn="1">
          <p15:clr>
            <a:srgbClr val="A4A3A4"/>
          </p15:clr>
        </p15:guide>
        <p15:guide id="3" orient="horz" pos="1728" userDrawn="1">
          <p15:clr>
            <a:srgbClr val="A4A3A4"/>
          </p15:clr>
        </p15:guide>
        <p15:guide id="4" orient="horz" pos="2736" userDrawn="1">
          <p15:clr>
            <a:srgbClr val="A4A3A4"/>
          </p15:clr>
        </p15:guide>
        <p15:guide id="5" pos="1008" userDrawn="1">
          <p15:clr>
            <a:srgbClr val="A4A3A4"/>
          </p15:clr>
        </p15:guide>
        <p15:guide id="6" pos="1968" userDrawn="1">
          <p15:clr>
            <a:srgbClr val="A4A3A4"/>
          </p15:clr>
        </p15:guide>
        <p15:guide id="7" pos="2976" userDrawn="1">
          <p15:clr>
            <a:srgbClr val="A4A3A4"/>
          </p15:clr>
        </p15:guide>
        <p15:guide id="8" pos="4080" userDrawn="1">
          <p15:clr>
            <a:srgbClr val="A4A3A4"/>
          </p15:clr>
        </p15:guide>
        <p15:guide id="9" pos="513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CEFC"/>
    <a:srgbClr val="2574BB"/>
    <a:srgbClr val="FD5D3B"/>
    <a:srgbClr val="02C3FE"/>
    <a:srgbClr val="0D4877"/>
    <a:srgbClr val="FFA76C"/>
    <a:srgbClr val="A3EAD6"/>
    <a:srgbClr val="57C9AE"/>
    <a:srgbClr val="000000"/>
    <a:srgbClr val="A4A4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8" autoAdjust="0"/>
    <p:restoredTop sz="91338" autoAdjust="0"/>
  </p:normalViewPr>
  <p:slideViewPr>
    <p:cSldViewPr>
      <p:cViewPr varScale="1">
        <p:scale>
          <a:sx n="119" d="100"/>
          <a:sy n="119" d="100"/>
        </p:scale>
        <p:origin x="252" y="96"/>
      </p:cViewPr>
      <p:guideLst>
        <p:guide orient="horz" pos="816"/>
        <p:guide orient="horz" pos="1728"/>
        <p:guide orient="horz" pos="2736"/>
        <p:guide pos="1008"/>
        <p:guide pos="1968"/>
        <p:guide pos="2976"/>
        <p:guide pos="4080"/>
        <p:guide pos="5136"/>
      </p:guideLst>
    </p:cSldViewPr>
  </p:slideViewPr>
  <p:notesTextViewPr>
    <p:cViewPr>
      <p:scale>
        <a:sx n="1" d="1"/>
        <a:sy n="1" d="1"/>
      </p:scale>
      <p:origin x="0" y="0"/>
    </p:cViewPr>
  </p:notesTextViewPr>
  <p:sorterViewPr>
    <p:cViewPr>
      <p:scale>
        <a:sx n="45" d="100"/>
        <a:sy n="45" d="100"/>
      </p:scale>
      <p:origin x="0" y="0"/>
    </p:cViewPr>
  </p:sorterViewPr>
  <p:notesViewPr>
    <p:cSldViewPr>
      <p:cViewPr>
        <p:scale>
          <a:sx n="90" d="100"/>
          <a:sy n="90" d="100"/>
        </p:scale>
        <p:origin x="1812"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46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5465"/>
          </a:xfrm>
          <a:prstGeom prst="rect">
            <a:avLst/>
          </a:prstGeom>
        </p:spPr>
        <p:txBody>
          <a:bodyPr vert="horz" lIns="91440" tIns="45720" rIns="91440" bIns="45720" rtlCol="0"/>
          <a:lstStyle>
            <a:lvl1pPr algn="r">
              <a:defRPr sz="1200"/>
            </a:lvl1pPr>
          </a:lstStyle>
          <a:p>
            <a:r>
              <a:rPr lang="en-US"/>
              <a:t>2/9/2016</a:t>
            </a:r>
          </a:p>
        </p:txBody>
      </p:sp>
      <p:sp>
        <p:nvSpPr>
          <p:cNvPr id="4" name="Footer Placeholder 3"/>
          <p:cNvSpPr>
            <a:spLocks noGrp="1"/>
          </p:cNvSpPr>
          <p:nvPr>
            <p:ph type="ftr" sz="quarter" idx="2"/>
          </p:nvPr>
        </p:nvSpPr>
        <p:spPr>
          <a:xfrm>
            <a:off x="1" y="8830937"/>
            <a:ext cx="3038475" cy="46546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30937"/>
            <a:ext cx="3038475" cy="465464"/>
          </a:xfrm>
          <a:prstGeom prst="rect">
            <a:avLst/>
          </a:prstGeom>
        </p:spPr>
        <p:txBody>
          <a:bodyPr vert="horz" lIns="91440" tIns="45720" rIns="91440" bIns="45720" rtlCol="0" anchor="b"/>
          <a:lstStyle>
            <a:lvl1pPr algn="r">
              <a:defRPr sz="1200"/>
            </a:lvl1pPr>
          </a:lstStyle>
          <a:p>
            <a:fld id="{F32F1893-4415-4DA6-8BE2-2B4C2FBA35A8}" type="slidenum">
              <a:rPr lang="en-US" smtClean="0"/>
              <a:t>‹#›</a:t>
            </a:fld>
            <a:endParaRPr lang="en-US"/>
          </a:p>
        </p:txBody>
      </p:sp>
    </p:spTree>
    <p:extLst>
      <p:ext uri="{BB962C8B-B14F-4D97-AF65-F5344CB8AC3E}">
        <p14:creationId xmlns:p14="http://schemas.microsoft.com/office/powerpoint/2010/main" val="138012772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7075"/>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970339" y="0"/>
            <a:ext cx="3038475" cy="467075"/>
          </a:xfrm>
          <a:prstGeom prst="rect">
            <a:avLst/>
          </a:prstGeom>
        </p:spPr>
        <p:txBody>
          <a:bodyPr vert="horz" lIns="91440" tIns="45720" rIns="91440" bIns="45720" rtlCol="0"/>
          <a:lstStyle>
            <a:lvl1pPr algn="r" eaLnBrk="1" hangingPunct="1">
              <a:defRPr sz="1200"/>
            </a:lvl1pPr>
          </a:lstStyle>
          <a:p>
            <a:pPr>
              <a:defRPr/>
            </a:pPr>
            <a:r>
              <a:rPr lang="en-US"/>
              <a:t>2/9/2016</a:t>
            </a:r>
          </a:p>
        </p:txBody>
      </p:sp>
      <p:sp>
        <p:nvSpPr>
          <p:cNvPr id="4" name="Slide Image Placeholder 3"/>
          <p:cNvSpPr>
            <a:spLocks noGrp="1" noRot="1" noChangeAspect="1"/>
          </p:cNvSpPr>
          <p:nvPr>
            <p:ph type="sldImg" idx="2"/>
          </p:nvPr>
        </p:nvSpPr>
        <p:spPr>
          <a:xfrm>
            <a:off x="715963" y="1160463"/>
            <a:ext cx="5578475" cy="3138487"/>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675" y="4474255"/>
            <a:ext cx="5607050" cy="3660901"/>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829326"/>
            <a:ext cx="3038475" cy="467075"/>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970339" y="8829326"/>
            <a:ext cx="3038475" cy="4670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4228AB9-9B89-4876-849B-77CEC0A44651}" type="slidenum">
              <a:rPr lang="en-US" altLang="en-US"/>
              <a:pPr>
                <a:defRPr/>
              </a:pPr>
              <a:t>‹#›</a:t>
            </a:fld>
            <a:endParaRPr lang="en-US" altLang="en-US"/>
          </a:p>
        </p:txBody>
      </p:sp>
    </p:spTree>
    <p:extLst>
      <p:ext uri="{BB962C8B-B14F-4D97-AF65-F5344CB8AC3E}">
        <p14:creationId xmlns:p14="http://schemas.microsoft.com/office/powerpoint/2010/main" val="3709176761"/>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bluecrossma.com/common/en_US/medical_policies/034%20Medical%20Benefit%20Prior%20Authorization%20Medication%20List%20prn.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file:///\\bos0105fap04.bcbsmamd.net\public\PROVIDER\Jobs\Pharmacy%20and%20Consumer%20Solutions\MPC_092120-1B%20Opioid%20medical%20policy%20April%202021\MPC_092120-1B-1-NA%20News%20Alert\&#8226;https:\www.bluecrossma.org\medical-policies\sites\g\files\csphws2091\files\acquiadam-assets\102%20Opioid%20Medication%20Management%20prn.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bluecrossma.org/medical-policies/sites/g/files/csphws2091/files/acquiadam-assets/132%20Medicare%20Advantage%20Management.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1266" indent="-161266">
              <a:buFontTx/>
              <a:buChar char="•"/>
              <a:defRPr/>
            </a:pPr>
            <a:r>
              <a:rPr lang="en-US" dirty="0">
                <a:latin typeface="+mn-lt"/>
                <a:cs typeface="Arial" panose="020B0604020202020204" pitchFamily="34" charset="0"/>
              </a:rPr>
              <a:t>Thank you for inviting us here today. I’m Susan </a:t>
            </a:r>
            <a:r>
              <a:rPr lang="en-US" dirty="0" err="1">
                <a:latin typeface="+mn-lt"/>
                <a:cs typeface="Arial" panose="020B0604020202020204" pitchFamily="34" charset="0"/>
              </a:rPr>
              <a:t>DiGloria,</a:t>
            </a:r>
            <a:r>
              <a:rPr lang="en-US" dirty="0">
                <a:latin typeface="+mn-lt"/>
                <a:cs typeface="Arial" panose="020B0604020202020204" pitchFamily="34" charset="0"/>
              </a:rPr>
              <a:t> a Network Representative at Blue Cross Blue Shield of Massachusetts. Joining me today are my colleagues, Megan Miller and Michael Sullivan.</a:t>
            </a:r>
          </a:p>
          <a:p>
            <a:pPr marL="161266" indent="-161266">
              <a:buFontTx/>
              <a:buChar char="•"/>
              <a:defRPr/>
            </a:pPr>
            <a:endParaRPr lang="en-US" dirty="0">
              <a:latin typeface="+mn-lt"/>
              <a:cs typeface="Arial" panose="020B0604020202020204" pitchFamily="34" charset="0"/>
            </a:endParaRPr>
          </a:p>
          <a:p>
            <a:pPr marL="171450" indent="-171450">
              <a:buFont typeface="Arial" panose="020B0604020202020204" pitchFamily="34" charset="0"/>
              <a:buChar char="•"/>
            </a:pPr>
            <a:r>
              <a:rPr lang="en-US" dirty="0">
                <a:latin typeface="+mn-lt"/>
              </a:rPr>
              <a:t>We appreciate the opportunity to attend and present important information and updates at your annual MAPAM meeting. </a:t>
            </a:r>
          </a:p>
          <a:p>
            <a:pPr marL="171450" indent="-171450">
              <a:buFont typeface="Arial" panose="020B0604020202020204" pitchFamily="34" charset="0"/>
              <a:buChar char="•"/>
            </a:pPr>
            <a:endParaRPr lang="en-US" dirty="0">
              <a:latin typeface="+mn-lt"/>
            </a:endParaRPr>
          </a:p>
          <a:p>
            <a:pPr marL="171450" indent="-171450">
              <a:buFont typeface="Arial" panose="020B0604020202020204" pitchFamily="34" charset="0"/>
              <a:buChar char="•"/>
            </a:pPr>
            <a:r>
              <a:rPr lang="en-US" dirty="0">
                <a:latin typeface="+mn-lt"/>
              </a:rPr>
              <a:t>We want to partner with you to ensure that our members – your patients – receive the highest quality, most effective care possible, while at the same time continuing to work together to make healthcare more accessible and affordable.</a:t>
            </a:r>
          </a:p>
          <a:p>
            <a:endParaRPr lang="en-US" dirty="0"/>
          </a:p>
        </p:txBody>
      </p:sp>
      <p:sp>
        <p:nvSpPr>
          <p:cNvPr id="4" name="Date Placeholder 3"/>
          <p:cNvSpPr>
            <a:spLocks noGrp="1"/>
          </p:cNvSpPr>
          <p:nvPr>
            <p:ph type="dt" idx="1"/>
          </p:nvPr>
        </p:nvSpPr>
        <p:spPr/>
        <p:txBody>
          <a:bodyPr/>
          <a:lstStyle/>
          <a:p>
            <a:pPr>
              <a:defRPr/>
            </a:pPr>
            <a:r>
              <a:rPr lang="en-US"/>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1</a:t>
            </a:fld>
            <a:endParaRPr lang="en-US" altLang="en-US"/>
          </a:p>
        </p:txBody>
      </p:sp>
    </p:spTree>
    <p:extLst>
      <p:ext uri="{BB962C8B-B14F-4D97-AF65-F5344CB8AC3E}">
        <p14:creationId xmlns:p14="http://schemas.microsoft.com/office/powerpoint/2010/main" val="1051005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675" y="4474255"/>
            <a:ext cx="5607050" cy="4136345"/>
          </a:xfrm>
        </p:spPr>
        <p:txBody>
          <a:bodyPr/>
          <a:lstStyle/>
          <a:p>
            <a:pPr rtl="0" eaLnBrk="1" fontAlgn="t" latinLnBrk="0" hangingPunct="1"/>
            <a:r>
              <a:rPr lang="en-US" dirty="0">
                <a:latin typeface="+mn-lt"/>
              </a:rPr>
              <a:t>On February 15, 2021, we rolled out a new Authorization Manager tool for authorization requests. The new tool was built on the system we launched in 2020 for Medicare Advantage members.</a:t>
            </a:r>
          </a:p>
          <a:p>
            <a:r>
              <a:rPr lang="en-US" dirty="0">
                <a:latin typeface="+mn-lt"/>
              </a:rPr>
              <a:t>Authorization Manager allows providers to submit prior auth requests for behavioral health, medical, and surgical services online, and to check the status of referral requests. The tool is easy to use, more accessible, and available 24/7. It also is a repository for all documentation related to a prior authorizations and referrals, making it easier to look back at each case if audited or appealed. </a:t>
            </a:r>
          </a:p>
          <a:p>
            <a:r>
              <a:rPr lang="en-US" dirty="0">
                <a:latin typeface="+mn-lt"/>
              </a:rPr>
              <a:t>You also can search for authorization requirements by code and view correspondence related to authorizations. </a:t>
            </a:r>
          </a:p>
          <a:p>
            <a:r>
              <a:rPr lang="en-US" dirty="0">
                <a:latin typeface="+mn-lt"/>
              </a:rPr>
              <a:t>In addition to being a one-stop for our providers for most prior authorizations and referrals, Authorization Manager makes it easier for providers to upload additional documentation to support medical necessity decisions</a:t>
            </a:r>
            <a:r>
              <a:rPr lang="en-US" dirty="0"/>
              <a:t> </a:t>
            </a:r>
            <a:r>
              <a:rPr lang="en-US" dirty="0">
                <a:latin typeface="+mn-lt"/>
              </a:rPr>
              <a:t>and gives them one place to view the status of authorizations and referrals, including requests previously submitted by telephone, fax, or via online services. It also allows users </a:t>
            </a:r>
            <a:r>
              <a:rPr lang="en-US" dirty="0"/>
              <a:t>to view authorization decisions made by AIM Specialty Health, but not to submit. </a:t>
            </a:r>
            <a:endParaRPr lang="en-US" dirty="0">
              <a:latin typeface="+mn-lt"/>
            </a:endParaRPr>
          </a:p>
          <a:p>
            <a:r>
              <a:rPr lang="en-US" dirty="0">
                <a:latin typeface="+mn-lt"/>
              </a:rPr>
              <a:t>Having one, windows-based, cutting-edge system allows us to better manage our members’ care.</a:t>
            </a:r>
          </a:p>
          <a:p>
            <a:endParaRPr lang="en-US" dirty="0"/>
          </a:p>
          <a:p>
            <a:endParaRPr lang="en-US" dirty="0">
              <a:latin typeface="+mn-lt"/>
            </a:endParaRPr>
          </a:p>
          <a:p>
            <a:pPr rtl="0" eaLnBrk="1" fontAlgn="t" latinLnBrk="0" hangingPunct="1"/>
            <a:endParaRPr lang="en-US" sz="1100" dirty="0"/>
          </a:p>
          <a:p>
            <a:pPr rtl="0" eaLnBrk="1" fontAlgn="t" latinLnBrk="0" hangingPunct="1"/>
            <a:endParaRPr lang="en-US" sz="1100" dirty="0"/>
          </a:p>
          <a:p>
            <a:pPr rtl="0" eaLnBrk="1" fontAlgn="t" latinLnBrk="0" hangingPunct="1"/>
            <a:endParaRPr lang="en-US" sz="1100" dirty="0"/>
          </a:p>
          <a:p>
            <a:pPr rtl="0" eaLnBrk="1" fontAlgn="t" latinLnBrk="0" hangingPunct="1"/>
            <a:endParaRPr lang="en-US" sz="1100" dirty="0"/>
          </a:p>
          <a:p>
            <a:endParaRPr lang="en-US" altLang="en-US" dirty="0"/>
          </a:p>
          <a:p>
            <a:endParaRPr lang="en-US" dirty="0"/>
          </a:p>
        </p:txBody>
      </p:sp>
      <p:sp>
        <p:nvSpPr>
          <p:cNvPr id="4" name="Date Placeholder 3"/>
          <p:cNvSpPr>
            <a:spLocks noGrp="1"/>
          </p:cNvSpPr>
          <p:nvPr>
            <p:ph type="dt" idx="1"/>
          </p:nvPr>
        </p:nvSpPr>
        <p:spPr/>
        <p:txBody>
          <a:bodyPr/>
          <a:lstStyle/>
          <a:p>
            <a:pPr>
              <a:defRPr/>
            </a:pPr>
            <a:r>
              <a:rPr lang="en-US"/>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10</a:t>
            </a:fld>
            <a:endParaRPr lang="en-US" altLang="en-US"/>
          </a:p>
        </p:txBody>
      </p:sp>
    </p:spTree>
    <p:extLst>
      <p:ext uri="{BB962C8B-B14F-4D97-AF65-F5344CB8AC3E}">
        <p14:creationId xmlns:p14="http://schemas.microsoft.com/office/powerpoint/2010/main" val="2809324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We hosted a webinar to introduce the new tool on February 4, 2021. The recording is available via Provider Central link.</a:t>
            </a:r>
          </a:p>
          <a:p>
            <a:r>
              <a:rPr lang="en-US" dirty="0">
                <a:latin typeface="+mn-lt"/>
              </a:rPr>
              <a:t>Also on Provider Central are links to:</a:t>
            </a:r>
          </a:p>
          <a:p>
            <a:pPr marL="171450" indent="-171450">
              <a:buFont typeface="Arial" panose="020B0604020202020204" pitchFamily="34" charset="0"/>
              <a:buChar char="•"/>
            </a:pPr>
            <a:r>
              <a:rPr lang="en-US" dirty="0"/>
              <a:t>T</a:t>
            </a:r>
            <a:r>
              <a:rPr lang="en-US" dirty="0">
                <a:latin typeface="+mn-lt"/>
              </a:rPr>
              <a:t>he Authorization Manager Guide, which gives detailed information on the use of the tool</a:t>
            </a:r>
          </a:p>
          <a:p>
            <a:pPr marL="171450" indent="-171450">
              <a:buFont typeface="Arial" panose="020B0604020202020204" pitchFamily="34" charset="0"/>
              <a:buChar char="•"/>
            </a:pPr>
            <a:r>
              <a:rPr lang="en-US" dirty="0"/>
              <a:t>The February 4 webinar, as well as the slides we used</a:t>
            </a:r>
          </a:p>
          <a:p>
            <a:pPr marL="171450" indent="-171450">
              <a:buFont typeface="Arial" panose="020B0604020202020204" pitchFamily="34" charset="0"/>
              <a:buChar char="•"/>
            </a:pPr>
            <a:r>
              <a:rPr lang="en-US" dirty="0">
                <a:latin typeface="+mn-lt"/>
              </a:rPr>
              <a:t>Quick tips for acute care hospitals, home health care providers, physical therapists, and skilled nursing facilities. We’ll be posting a</a:t>
            </a:r>
            <a:r>
              <a:rPr lang="en-US" dirty="0"/>
              <a:t> quick tip for behavioral health providers soon.</a:t>
            </a:r>
          </a:p>
          <a:p>
            <a:pPr marL="171450" indent="-171450">
              <a:buFont typeface="Arial" panose="020B0604020202020204" pitchFamily="34" charset="0"/>
              <a:buChar char="•"/>
            </a:pPr>
            <a:r>
              <a:rPr lang="en-US" dirty="0">
                <a:latin typeface="+mn-lt"/>
              </a:rPr>
              <a:t>Frequently asked questions – especially thos</a:t>
            </a:r>
            <a:r>
              <a:rPr lang="en-US" dirty="0"/>
              <a:t>e asked during the webinar.</a:t>
            </a:r>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pPr>
              <a:defRPr/>
            </a:pPr>
            <a:fld id="{ECDA2D23-7AB6-4F83-A8A3-7D0B382173EB}" type="slidenum">
              <a:rPr lang="en-US" smtClean="0"/>
              <a:pPr>
                <a:defRPr/>
              </a:pPr>
              <a:t>11</a:t>
            </a:fld>
            <a:endParaRPr lang="en-US" dirty="0"/>
          </a:p>
        </p:txBody>
      </p:sp>
    </p:spTree>
    <p:extLst>
      <p:ext uri="{BB962C8B-B14F-4D97-AF65-F5344CB8AC3E}">
        <p14:creationId xmlns:p14="http://schemas.microsoft.com/office/powerpoint/2010/main" val="2525795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In January, we expanded prior authorization requirements for the medications listed in our </a:t>
            </a:r>
            <a:r>
              <a:rPr lang="en-US" dirty="0">
                <a:latin typeface="+mn-lt"/>
                <a:hlinkClick r:id="rId3"/>
              </a:rPr>
              <a:t>Medical Benefit Prior Authorization Medication List</a:t>
            </a:r>
            <a:r>
              <a:rPr lang="en-US" dirty="0">
                <a:latin typeface="+mn-lt"/>
              </a:rPr>
              <a:t> to our commercial EPO and PPO members. Members currently taking these medications or those newly prescribed will need an approved prior authorization for coverage.</a:t>
            </a:r>
          </a:p>
          <a:p>
            <a:r>
              <a:rPr lang="en-US" dirty="0">
                <a:latin typeface="+mn-lt"/>
              </a:rPr>
              <a:t>We already require prior authorization for these medications for our commercial HMO and POS members.</a:t>
            </a:r>
          </a:p>
          <a:p>
            <a:r>
              <a:rPr lang="en-US" dirty="0">
                <a:latin typeface="+mn-lt"/>
              </a:rPr>
              <a:t>In outpatient settings, authorization is required for these medications when administered using a member’s medical benefit in:</a:t>
            </a:r>
          </a:p>
          <a:p>
            <a:pPr marL="171450" indent="-171450">
              <a:buFont typeface="Arial" panose="020B0604020202020204" pitchFamily="34" charset="0"/>
              <a:buChar char="•"/>
            </a:pPr>
            <a:r>
              <a:rPr lang="en-US" dirty="0">
                <a:latin typeface="+mn-lt"/>
              </a:rPr>
              <a:t>A clinician’s or physician’s office</a:t>
            </a:r>
          </a:p>
          <a:p>
            <a:pPr marL="171450" indent="-171450">
              <a:buFont typeface="Arial" panose="020B0604020202020204" pitchFamily="34" charset="0"/>
              <a:buChar char="•"/>
            </a:pPr>
            <a:r>
              <a:rPr lang="en-US" dirty="0">
                <a:latin typeface="+mn-lt"/>
              </a:rPr>
              <a:t>Outpatient hospital and dialysis settings</a:t>
            </a:r>
          </a:p>
          <a:p>
            <a:r>
              <a:rPr lang="en-US" dirty="0">
                <a:latin typeface="+mn-lt"/>
              </a:rPr>
              <a:t>Or, by:</a:t>
            </a:r>
          </a:p>
          <a:p>
            <a:pPr marL="171450" indent="-171450">
              <a:buFont typeface="Arial" panose="020B0604020202020204" pitchFamily="34" charset="0"/>
              <a:buChar char="•"/>
            </a:pPr>
            <a:r>
              <a:rPr lang="en-US" dirty="0">
                <a:latin typeface="+mn-lt"/>
              </a:rPr>
              <a:t>Home health care providers</a:t>
            </a:r>
          </a:p>
          <a:p>
            <a:pPr marL="171450" indent="-171450">
              <a:buFont typeface="Arial" panose="020B0604020202020204" pitchFamily="34" charset="0"/>
              <a:buChar char="•"/>
            </a:pPr>
            <a:r>
              <a:rPr lang="en-US" dirty="0">
                <a:latin typeface="+mn-lt"/>
              </a:rPr>
              <a:t>Home infusion therapy providers</a:t>
            </a:r>
          </a:p>
          <a:p>
            <a:r>
              <a:rPr lang="en-US" dirty="0">
                <a:latin typeface="+mn-lt"/>
              </a:rPr>
              <a:t>This change does not affect these medications in inpatient, surgical day care, urgent care centers, and emergency department settings.</a:t>
            </a:r>
          </a:p>
          <a:p>
            <a:r>
              <a:rPr lang="en-US" dirty="0">
                <a:latin typeface="+mn-lt"/>
              </a:rPr>
              <a:t>We started accepting prior authorization requests on December 1, 2020 for dates of service on and after the January 1, 2021 effective date.</a:t>
            </a:r>
          </a:p>
          <a:p>
            <a:r>
              <a:rPr lang="en-US" i="1" dirty="0">
                <a:latin typeface="+mn-lt"/>
              </a:rPr>
              <a:t>Please note</a:t>
            </a:r>
            <a:r>
              <a:rPr lang="en-US" dirty="0">
                <a:latin typeface="+mn-lt"/>
              </a:rPr>
              <a:t>: As new medications in these same therapeutic classes are added to the formulary or our medical policies, we will apply our medication management program requirements to them. </a:t>
            </a:r>
          </a:p>
          <a:p>
            <a:endParaRPr lang="en-US" altLang="en-US" sz="1000" dirty="0"/>
          </a:p>
          <a:p>
            <a:endParaRPr lang="en-US" dirty="0"/>
          </a:p>
        </p:txBody>
      </p:sp>
      <p:sp>
        <p:nvSpPr>
          <p:cNvPr id="4" name="Date Placeholder 3"/>
          <p:cNvSpPr>
            <a:spLocks noGrp="1"/>
          </p:cNvSpPr>
          <p:nvPr>
            <p:ph type="dt" idx="1"/>
          </p:nvPr>
        </p:nvSpPr>
        <p:spPr/>
        <p:txBody>
          <a:bodyPr/>
          <a:lstStyle/>
          <a:p>
            <a:pPr>
              <a:defRPr/>
            </a:pPr>
            <a:r>
              <a:rPr lang="en-US"/>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12</a:t>
            </a:fld>
            <a:endParaRPr lang="en-US" altLang="en-US"/>
          </a:p>
        </p:txBody>
      </p:sp>
    </p:spTree>
    <p:extLst>
      <p:ext uri="{BB962C8B-B14F-4D97-AF65-F5344CB8AC3E}">
        <p14:creationId xmlns:p14="http://schemas.microsoft.com/office/powerpoint/2010/main" val="11027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675" y="4474255"/>
            <a:ext cx="5607050" cy="4517345"/>
          </a:xfrm>
        </p:spPr>
        <p:txBody>
          <a:bodyPr/>
          <a:lstStyle/>
          <a:p>
            <a:r>
              <a:rPr lang="en-US" dirty="0"/>
              <a:t>We’re planning to make changes to our members’ medication coverage on July 1, 2021.</a:t>
            </a:r>
          </a:p>
          <a:p>
            <a:r>
              <a:rPr lang="en-US" dirty="0"/>
              <a:t>We announced the formulary changes and updates to pharmacy medical policies in a News Alert on March 1.</a:t>
            </a:r>
          </a:p>
          <a:p>
            <a:endParaRPr lang="en-US" dirty="0"/>
          </a:p>
          <a:p>
            <a:r>
              <a:rPr lang="en-US" dirty="0"/>
              <a:t>We’re adding authorization requirements to medications we cover under the medical benefit (buy &amp; bill).</a:t>
            </a:r>
          </a:p>
          <a:p>
            <a:endParaRPr lang="en-US" dirty="0"/>
          </a:p>
          <a:p>
            <a:r>
              <a:rPr lang="en-US" dirty="0"/>
              <a:t>Also beginning July 1, 2021,we will no longer cover certain infused oncology medications under our pharmacy benefit for members in all plans, except Medicare Advantage and Federal Employee Program members. Instead, we will cover these medications under the member’s </a:t>
            </a:r>
            <a:r>
              <a:rPr lang="en-US" b="1" dirty="0"/>
              <a:t>medical benefit</a:t>
            </a:r>
            <a:r>
              <a:rPr lang="en-US" dirty="0"/>
              <a:t>. </a:t>
            </a:r>
          </a:p>
          <a:p>
            <a:r>
              <a:rPr lang="en-US" dirty="0"/>
              <a:t>Certain other medications will be covered under the member’s </a:t>
            </a:r>
            <a:r>
              <a:rPr lang="en-US" b="1" dirty="0"/>
              <a:t>pharmacy benefit</a:t>
            </a:r>
            <a:r>
              <a:rPr lang="en-US" dirty="0"/>
              <a:t>, instead of the member’s medical benefit.</a:t>
            </a:r>
          </a:p>
          <a:p>
            <a:r>
              <a:rPr lang="en-US" dirty="0"/>
              <a:t>We’re implementing an </a:t>
            </a:r>
            <a:r>
              <a:rPr lang="en-US" b="1" dirty="0"/>
              <a:t>opioid safety program </a:t>
            </a:r>
            <a:r>
              <a:rPr lang="en-US" dirty="0"/>
              <a:t>at the pharmacy. The safety edit is consistent with CDC guidelines for prescribing opioids for chronic pain.</a:t>
            </a:r>
          </a:p>
          <a:p>
            <a:r>
              <a:rPr lang="en-US" dirty="0"/>
              <a:t>Also, we’re expanding our </a:t>
            </a:r>
            <a:r>
              <a:rPr lang="en-US" u="sng" dirty="0">
                <a:hlinkClick r:id="rId3"/>
              </a:rPr>
              <a:t>Opioid and Opioid Combination Medication Management policy 102</a:t>
            </a:r>
            <a:r>
              <a:rPr lang="en-US" dirty="0"/>
              <a:t> to require prior authorization for members currently filling prescriptions for opioid medications.</a:t>
            </a:r>
          </a:p>
          <a:p>
            <a:r>
              <a:rPr lang="en-US" dirty="0"/>
              <a:t>And, we’re replacing OxyContin and Oxycodone ER with </a:t>
            </a:r>
            <a:r>
              <a:rPr lang="en-US" dirty="0" err="1"/>
              <a:t>Xtampza</a:t>
            </a:r>
            <a:r>
              <a:rPr lang="en-US" dirty="0"/>
              <a:t> ER. </a:t>
            </a:r>
          </a:p>
          <a:p>
            <a:endParaRPr lang="en-US" dirty="0"/>
          </a:p>
          <a:p>
            <a:endParaRPr lang="en-US" dirty="0"/>
          </a:p>
        </p:txBody>
      </p:sp>
      <p:sp>
        <p:nvSpPr>
          <p:cNvPr id="4" name="Date Placeholder 3"/>
          <p:cNvSpPr>
            <a:spLocks noGrp="1"/>
          </p:cNvSpPr>
          <p:nvPr>
            <p:ph type="dt" idx="1"/>
          </p:nvPr>
        </p:nvSpPr>
        <p:spPr/>
        <p:txBody>
          <a:bodyPr/>
          <a:lstStyle/>
          <a:p>
            <a:pPr>
              <a:defRPr/>
            </a:pPr>
            <a:r>
              <a:rPr lang="en-US"/>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13</a:t>
            </a:fld>
            <a:endParaRPr lang="en-US" altLang="en-US"/>
          </a:p>
        </p:txBody>
      </p:sp>
    </p:spTree>
    <p:extLst>
      <p:ext uri="{BB962C8B-B14F-4D97-AF65-F5344CB8AC3E}">
        <p14:creationId xmlns:p14="http://schemas.microsoft.com/office/powerpoint/2010/main" val="22588652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04800" y="4474255"/>
            <a:ext cx="6553199" cy="4822145"/>
          </a:xfrm>
        </p:spPr>
        <p:txBody>
          <a:bodyPr/>
          <a:lstStyle/>
          <a:p>
            <a:r>
              <a:rPr lang="en-US" dirty="0">
                <a:latin typeface="+mn-lt"/>
              </a:rPr>
              <a:t>We’re launching a new Quality Care Cancer Program in 2021 to promote coverage of cancer care that is evidence-based, safe, and clinically appropriate.</a:t>
            </a:r>
          </a:p>
          <a:p>
            <a:r>
              <a:rPr lang="en-US" dirty="0">
                <a:latin typeface="+mn-lt"/>
              </a:rPr>
              <a:t>Before ordering </a:t>
            </a:r>
            <a:r>
              <a:rPr lang="en-US" b="1" dirty="0">
                <a:latin typeface="+mn-lt"/>
              </a:rPr>
              <a:t>outpatient</a:t>
            </a:r>
            <a:r>
              <a:rPr lang="en-US" dirty="0">
                <a:latin typeface="+mn-lt"/>
              </a:rPr>
              <a:t> cancer treatments, you’ll request prior authorization for plan coverage from AIM Specialty Health, the independent company that will administer this program on our behalf.</a:t>
            </a:r>
          </a:p>
          <a:p>
            <a:r>
              <a:rPr lang="en-US" dirty="0"/>
              <a:t>For:</a:t>
            </a:r>
          </a:p>
          <a:p>
            <a:pPr marL="171450" lvl="0" indent="-171450">
              <a:buFont typeface="Arial" panose="020B0604020202020204" pitchFamily="34" charset="0"/>
              <a:buChar char="•"/>
            </a:pPr>
            <a:r>
              <a:rPr lang="en-US" dirty="0"/>
              <a:t>Outpatient medical oncology services and supportive care medications (including infused and injectable medications)</a:t>
            </a:r>
          </a:p>
          <a:p>
            <a:pPr marL="171450" indent="-171450">
              <a:buFont typeface="Arial" panose="020B0604020202020204" pitchFamily="34" charset="0"/>
              <a:buChar char="•"/>
            </a:pPr>
            <a:r>
              <a:rPr lang="en-US" dirty="0"/>
              <a:t>Radiation oncology services</a:t>
            </a:r>
          </a:p>
          <a:p>
            <a:r>
              <a:rPr lang="en-US" dirty="0"/>
              <a:t>Request authorization with AIM for patients who:</a:t>
            </a:r>
          </a:p>
          <a:p>
            <a:pPr marL="171450" lvl="0" indent="-171450">
              <a:buFont typeface="Arial" panose="020B0604020202020204" pitchFamily="34" charset="0"/>
              <a:buChar char="•"/>
            </a:pPr>
            <a:r>
              <a:rPr lang="en-US" dirty="0"/>
              <a:t>Received care </a:t>
            </a:r>
            <a:r>
              <a:rPr lang="en-US" b="1" dirty="0"/>
              <a:t>before July 1, 2021</a:t>
            </a:r>
            <a:r>
              <a:rPr lang="en-US" dirty="0"/>
              <a:t> and need to continue their current course of treatment. </a:t>
            </a:r>
            <a:r>
              <a:rPr lang="en-US" sz="1200" dirty="0"/>
              <a:t>Requests for the same ongoing treatment will be approved immediately, so the member’s coverage for care is not interrupted </a:t>
            </a:r>
            <a:r>
              <a:rPr lang="en-US" dirty="0"/>
              <a:t> </a:t>
            </a:r>
          </a:p>
          <a:p>
            <a:pPr marL="171450" indent="-171450">
              <a:buFont typeface="Arial" panose="020B0604020202020204" pitchFamily="34" charset="0"/>
              <a:buChar char="•"/>
            </a:pPr>
            <a:r>
              <a:rPr lang="en-US" dirty="0"/>
              <a:t>Are receiving care </a:t>
            </a:r>
            <a:r>
              <a:rPr lang="en-US" b="1" dirty="0"/>
              <a:t>on and after July 1, 2021</a:t>
            </a:r>
          </a:p>
          <a:p>
            <a:pPr marL="171450" indent="-171450">
              <a:buFont typeface="Arial" panose="020B0604020202020204" pitchFamily="34" charset="0"/>
              <a:buChar char="•"/>
            </a:pPr>
            <a:r>
              <a:rPr lang="en-US" dirty="0"/>
              <a:t>Providers will be able to start submitting authorizations on June 1 for services after July 1</a:t>
            </a:r>
            <a:endParaRPr lang="en-US" dirty="0">
              <a:latin typeface="+mn-lt"/>
            </a:endParaRPr>
          </a:p>
          <a:p>
            <a:r>
              <a:rPr lang="en-US" b="1" dirty="0">
                <a:latin typeface="+mn-lt"/>
              </a:rPr>
              <a:t>Why is Blue Cross implementing the Quality Care Cancer Program?</a:t>
            </a:r>
          </a:p>
          <a:p>
            <a:r>
              <a:rPr lang="en-US" dirty="0"/>
              <a:t>Scientific and medical advances are rapidly changing cancer treatment, leading to variations in cancer care. To help ensure that we cover the most appropriate and effective treatment regimens for our members, we’re launching our</a:t>
            </a:r>
            <a:r>
              <a:rPr lang="en-US" dirty="0">
                <a:latin typeface="+mn-lt"/>
              </a:rPr>
              <a:t> Quality Care Cancer Program.</a:t>
            </a:r>
          </a:p>
          <a:p>
            <a:r>
              <a:rPr lang="en-US" b="1" dirty="0">
                <a:latin typeface="+mn-lt"/>
              </a:rPr>
              <a:t>When will more information be available?</a:t>
            </a:r>
          </a:p>
          <a:p>
            <a:r>
              <a:rPr lang="en-US" dirty="0">
                <a:latin typeface="+mn-lt"/>
              </a:rPr>
              <a:t>A March 1 News Alert provides information about the program, including webinar trainings planned in May, June, and July. We are committed to working with you and your practice to make this a smooth process and will have many training and educational resources to support you.  Please refer to April 13</a:t>
            </a:r>
            <a:r>
              <a:rPr lang="en-US" baseline="30000" dirty="0">
                <a:latin typeface="+mn-lt"/>
              </a:rPr>
              <a:t>th</a:t>
            </a:r>
            <a:r>
              <a:rPr lang="en-US" dirty="0">
                <a:latin typeface="+mn-lt"/>
              </a:rPr>
              <a:t> New article in Provider Central titled: </a:t>
            </a:r>
            <a:r>
              <a:rPr lang="en-US" b="1" i="0" dirty="0">
                <a:solidFill>
                  <a:srgbClr val="383838"/>
                </a:solidFill>
                <a:effectLst/>
                <a:latin typeface="Roboto" panose="02000000000000000000" pitchFamily="2" charset="0"/>
              </a:rPr>
              <a:t>Join us for a Quality Care Cancer Program authorization webinar. </a:t>
            </a:r>
            <a:endParaRPr lang="en-US" dirty="0">
              <a:latin typeface="+mn-lt"/>
            </a:endParaRPr>
          </a:p>
          <a:p>
            <a:endParaRPr lang="en-US" dirty="0"/>
          </a:p>
          <a:p>
            <a:endParaRPr lang="en-US" dirty="0"/>
          </a:p>
        </p:txBody>
      </p:sp>
      <p:sp>
        <p:nvSpPr>
          <p:cNvPr id="4" name="Date Placeholder 3"/>
          <p:cNvSpPr>
            <a:spLocks noGrp="1"/>
          </p:cNvSpPr>
          <p:nvPr>
            <p:ph type="dt" idx="1"/>
          </p:nvPr>
        </p:nvSpPr>
        <p:spPr/>
        <p:txBody>
          <a:bodyPr/>
          <a:lstStyle/>
          <a:p>
            <a:pPr>
              <a:defRPr/>
            </a:pPr>
            <a:r>
              <a:rPr lang="en-US"/>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14</a:t>
            </a:fld>
            <a:endParaRPr lang="en-US" altLang="en-US"/>
          </a:p>
        </p:txBody>
      </p:sp>
    </p:spTree>
    <p:extLst>
      <p:ext uri="{BB962C8B-B14F-4D97-AF65-F5344CB8AC3E}">
        <p14:creationId xmlns:p14="http://schemas.microsoft.com/office/powerpoint/2010/main" val="3150438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We have a dedicated team of associates</a:t>
            </a:r>
            <a:r>
              <a:rPr lang="en-US" baseline="0" dirty="0">
                <a:latin typeface="+mn-lt"/>
              </a:rPr>
              <a:t> in Provider Service who can assist with typical provider questions.  They are available Monday-Friday until 4:30 pm.  </a:t>
            </a:r>
          </a:p>
          <a:p>
            <a:r>
              <a:rPr lang="en-US" baseline="0" dirty="0">
                <a:latin typeface="+mn-lt"/>
              </a:rPr>
              <a:t>They can help </a:t>
            </a:r>
            <a:r>
              <a:rPr lang="en-US" dirty="0"/>
              <a:t>explain how a claim processed</a:t>
            </a:r>
            <a:r>
              <a:rPr lang="en-US" baseline="0" dirty="0">
                <a:latin typeface="+mn-lt"/>
              </a:rPr>
              <a:t>, offer guidance regarding replacement claims, answer member benefit and eligibility questions, and advise what services require prior authorization.  </a:t>
            </a:r>
          </a:p>
          <a:p>
            <a:r>
              <a:rPr lang="en-US" baseline="0" dirty="0">
                <a:latin typeface="+mn-lt"/>
              </a:rPr>
              <a:t>The numbers for professional providers and institutional providers are on the screen. </a:t>
            </a:r>
            <a:endParaRPr lang="en-US" dirty="0">
              <a:latin typeface="+mn-lt"/>
            </a:endParaRPr>
          </a:p>
          <a:p>
            <a:endParaRPr lang="en-US" dirty="0"/>
          </a:p>
        </p:txBody>
      </p:sp>
      <p:sp>
        <p:nvSpPr>
          <p:cNvPr id="4" name="Date Placeholder 3"/>
          <p:cNvSpPr>
            <a:spLocks noGrp="1"/>
          </p:cNvSpPr>
          <p:nvPr>
            <p:ph type="dt" idx="1"/>
          </p:nvPr>
        </p:nvSpPr>
        <p:spPr/>
        <p:txBody>
          <a:bodyPr/>
          <a:lstStyle/>
          <a:p>
            <a:pPr>
              <a:defRPr/>
            </a:pPr>
            <a:r>
              <a:rPr lang="en-US"/>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15</a:t>
            </a:fld>
            <a:endParaRPr lang="en-US" altLang="en-US"/>
          </a:p>
        </p:txBody>
      </p:sp>
    </p:spTree>
    <p:extLst>
      <p:ext uri="{BB962C8B-B14F-4D97-AF65-F5344CB8AC3E}">
        <p14:creationId xmlns:p14="http://schemas.microsoft.com/office/powerpoint/2010/main" val="23185114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31"/>
              </a:spcBef>
            </a:pPr>
            <a:r>
              <a:rPr lang="en-US" dirty="0">
                <a:latin typeface="+mn-lt"/>
              </a:rPr>
              <a:t>This concludes today’s session. </a:t>
            </a:r>
          </a:p>
          <a:p>
            <a:pPr>
              <a:spcBef>
                <a:spcPts val="531"/>
              </a:spcBef>
            </a:pPr>
            <a:r>
              <a:rPr lang="en-US" dirty="0">
                <a:latin typeface="+mn-lt"/>
              </a:rPr>
              <a:t>If you need more information, or if you have any questions about what you’ve seen here, please go to Provider Central at www.bluecrossma.com/provider, Email  </a:t>
            </a:r>
            <a:r>
              <a:rPr lang="en-US" b="1" dirty="0">
                <a:latin typeface="+mn-lt"/>
              </a:rPr>
              <a:t>Network Management and Credentialing Services</a:t>
            </a:r>
            <a:r>
              <a:rPr lang="en-US" dirty="0">
                <a:latin typeface="+mn-lt"/>
              </a:rPr>
              <a:t> at providerapplicationstatus@bcbsma.com</a:t>
            </a:r>
            <a:r>
              <a:rPr lang="en-US" b="1" dirty="0">
                <a:latin typeface="+mn-lt"/>
              </a:rPr>
              <a:t>, </a:t>
            </a:r>
            <a:r>
              <a:rPr lang="en-US" dirty="0">
                <a:latin typeface="+mn-lt"/>
              </a:rPr>
              <a:t>or contact your </a:t>
            </a:r>
            <a:r>
              <a:rPr lang="en-US" b="1" dirty="0">
                <a:latin typeface="+mn-lt"/>
              </a:rPr>
              <a:t>Network Manager or Network Representative </a:t>
            </a:r>
            <a:r>
              <a:rPr lang="en-US" dirty="0">
                <a:latin typeface="+mn-lt"/>
              </a:rPr>
              <a:t>directly.</a:t>
            </a:r>
          </a:p>
          <a:p>
            <a:pPr>
              <a:spcBef>
                <a:spcPts val="531"/>
              </a:spcBef>
            </a:pPr>
            <a:r>
              <a:rPr lang="en-US" dirty="0">
                <a:latin typeface="+mn-lt"/>
              </a:rPr>
              <a:t>As you can see from everything that we’ve covered, we’re working hard to improve the quality and affordability of the care our members receive, but the bottom line is that we couldn’t do it without you.  We truly appreciate the exceptional care you provide to your patients – our members.</a:t>
            </a:r>
          </a:p>
          <a:p>
            <a:pPr>
              <a:spcBef>
                <a:spcPts val="531"/>
              </a:spcBef>
            </a:pPr>
            <a:r>
              <a:rPr lang="en-US" dirty="0">
                <a:latin typeface="+mn-lt"/>
              </a:rPr>
              <a:t>Thanks for taking part today.</a:t>
            </a:r>
          </a:p>
          <a:p>
            <a:endParaRPr lang="en-US" dirty="0"/>
          </a:p>
        </p:txBody>
      </p:sp>
      <p:sp>
        <p:nvSpPr>
          <p:cNvPr id="4" name="Date Placeholder 3"/>
          <p:cNvSpPr>
            <a:spLocks noGrp="1"/>
          </p:cNvSpPr>
          <p:nvPr>
            <p:ph type="dt" idx="1"/>
          </p:nvPr>
        </p:nvSpPr>
        <p:spPr/>
        <p:txBody>
          <a:bodyPr/>
          <a:lstStyle/>
          <a:p>
            <a:pPr>
              <a:defRPr/>
            </a:pPr>
            <a:r>
              <a:rPr lang="en-US"/>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16</a:t>
            </a:fld>
            <a:endParaRPr lang="en-US" altLang="en-US"/>
          </a:p>
        </p:txBody>
      </p:sp>
    </p:spTree>
    <p:extLst>
      <p:ext uri="{BB962C8B-B14F-4D97-AF65-F5344CB8AC3E}">
        <p14:creationId xmlns:p14="http://schemas.microsoft.com/office/powerpoint/2010/main" val="657048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pPr>
              <a:defRPr/>
            </a:pPr>
            <a:r>
              <a:rPr lang="en-US"/>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17</a:t>
            </a:fld>
            <a:endParaRPr lang="en-US" altLang="en-US"/>
          </a:p>
        </p:txBody>
      </p:sp>
    </p:spTree>
    <p:extLst>
      <p:ext uri="{BB962C8B-B14F-4D97-AF65-F5344CB8AC3E}">
        <p14:creationId xmlns:p14="http://schemas.microsoft.com/office/powerpoint/2010/main" val="2881758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pPr>
              <a:defRPr/>
            </a:pPr>
            <a:r>
              <a:rPr lang="en-US"/>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2</a:t>
            </a:fld>
            <a:endParaRPr lang="en-US" altLang="en-US"/>
          </a:p>
        </p:txBody>
      </p:sp>
    </p:spTree>
    <p:extLst>
      <p:ext uri="{BB962C8B-B14F-4D97-AF65-F5344CB8AC3E}">
        <p14:creationId xmlns:p14="http://schemas.microsoft.com/office/powerpoint/2010/main" val="4021578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latin typeface="+mn-lt"/>
                <a:cs typeface="Arial" pitchFamily="34" charset="0"/>
              </a:rPr>
              <a:t>Here is the agenda of topics that we will be talking to you about today during this presentation.</a:t>
            </a:r>
          </a:p>
          <a:p>
            <a:endParaRPr lang="en-US" dirty="0"/>
          </a:p>
        </p:txBody>
      </p:sp>
      <p:sp>
        <p:nvSpPr>
          <p:cNvPr id="4" name="Date Placeholder 3"/>
          <p:cNvSpPr>
            <a:spLocks noGrp="1"/>
          </p:cNvSpPr>
          <p:nvPr>
            <p:ph type="dt" idx="1"/>
          </p:nvPr>
        </p:nvSpPr>
        <p:spPr/>
        <p:txBody>
          <a:bodyPr/>
          <a:lstStyle/>
          <a:p>
            <a:pPr>
              <a:defRPr/>
            </a:pPr>
            <a:r>
              <a:rPr lang="en-US"/>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3</a:t>
            </a:fld>
            <a:endParaRPr lang="en-US" altLang="en-US"/>
          </a:p>
        </p:txBody>
      </p:sp>
    </p:spTree>
    <p:extLst>
      <p:ext uri="{BB962C8B-B14F-4D97-AF65-F5344CB8AC3E}">
        <p14:creationId xmlns:p14="http://schemas.microsoft.com/office/powerpoint/2010/main" val="3747315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You may have noticed that our website was updated recently.  </a:t>
            </a:r>
          </a:p>
          <a:p>
            <a:br>
              <a:rPr lang="en-US" dirty="0">
                <a:latin typeface="+mn-lt"/>
              </a:rPr>
            </a:br>
            <a:r>
              <a:rPr lang="en-US" dirty="0">
                <a:latin typeface="+mn-lt"/>
              </a:rPr>
              <a:t>Provider feedback helped us make several improvements:</a:t>
            </a:r>
            <a:br>
              <a:rPr lang="en-US" dirty="0">
                <a:latin typeface="+mn-lt"/>
              </a:rPr>
            </a:br>
            <a:endParaRPr lang="en-US" dirty="0">
              <a:latin typeface="+mn-lt"/>
            </a:endParaRPr>
          </a:p>
          <a:p>
            <a:pPr marL="228600" indent="-228600">
              <a:buFont typeface="+mj-lt"/>
              <a:buAutoNum type="arabicPeriod"/>
            </a:pPr>
            <a:r>
              <a:rPr lang="en-US" dirty="0">
                <a:latin typeface="+mn-lt"/>
              </a:rPr>
              <a:t>We made patient resources available without logging in. You can go there for:</a:t>
            </a:r>
          </a:p>
          <a:p>
            <a:pPr marL="685800" lvl="1" indent="-228600">
              <a:buFont typeface="Arial" panose="020B0604020202020204" pitchFamily="34" charset="0"/>
              <a:buChar char="•"/>
            </a:pPr>
            <a:r>
              <a:rPr lang="en-US" dirty="0">
                <a:latin typeface="+mn-lt"/>
              </a:rPr>
              <a:t>Practice-related materials like fact sheets and template letters</a:t>
            </a:r>
          </a:p>
          <a:p>
            <a:pPr marL="685800" lvl="1" indent="-228600">
              <a:buFont typeface="Arial" panose="020B0604020202020204" pitchFamily="34" charset="0"/>
              <a:buChar char="•"/>
            </a:pPr>
            <a:r>
              <a:rPr lang="en-US" dirty="0">
                <a:latin typeface="+mn-lt"/>
              </a:rPr>
              <a:t>Information for members who require care beyond normal business hours</a:t>
            </a:r>
          </a:p>
          <a:p>
            <a:pPr marL="685800" lvl="1" indent="-228600">
              <a:buFont typeface="Arial" panose="020B0604020202020204" pitchFamily="34" charset="0"/>
              <a:buChar char="•"/>
            </a:pPr>
            <a:r>
              <a:rPr lang="en-US" dirty="0">
                <a:latin typeface="+mn-lt"/>
              </a:rPr>
              <a:t>Lower cost referral options</a:t>
            </a:r>
          </a:p>
          <a:p>
            <a:pPr marL="685800" lvl="1" indent="-228600">
              <a:buFont typeface="Arial" panose="020B0604020202020204" pitchFamily="34" charset="0"/>
              <a:buChar char="•"/>
            </a:pPr>
            <a:r>
              <a:rPr lang="en-US" dirty="0">
                <a:latin typeface="+mn-lt"/>
              </a:rPr>
              <a:t>Blue Cross plan and product information, and much more.</a:t>
            </a:r>
          </a:p>
          <a:p>
            <a:pPr marL="228600" indent="-228600">
              <a:buFont typeface="+mj-lt"/>
              <a:buAutoNum type="arabicPeriod"/>
            </a:pPr>
            <a:r>
              <a:rPr lang="en-US" dirty="0">
                <a:latin typeface="+mn-lt"/>
              </a:rPr>
              <a:t>We also moved the Find a Doctor and BlueCard Program pages to the same section.</a:t>
            </a:r>
          </a:p>
          <a:p>
            <a:pPr marL="228600" indent="-228600">
              <a:buFont typeface="+mj-lt"/>
              <a:buAutoNum type="arabicPeriod"/>
            </a:pPr>
            <a:r>
              <a:rPr lang="en-US" dirty="0">
                <a:latin typeface="+mn-lt"/>
              </a:rPr>
              <a:t>And, we changed the name Prior Authorization Management to Authorization Management. More about that shortly.</a:t>
            </a:r>
          </a:p>
          <a:p>
            <a:endParaRPr lang="en-US" dirty="0">
              <a:latin typeface="+mn-lt"/>
            </a:endParaRPr>
          </a:p>
          <a:p>
            <a:endParaRPr lang="en-US" dirty="0">
              <a:latin typeface="+mn-lt"/>
            </a:endParaRPr>
          </a:p>
          <a:p>
            <a:endParaRPr lang="en-US" dirty="0"/>
          </a:p>
        </p:txBody>
      </p:sp>
      <p:sp>
        <p:nvSpPr>
          <p:cNvPr id="4" name="Date Placeholder 3"/>
          <p:cNvSpPr>
            <a:spLocks noGrp="1"/>
          </p:cNvSpPr>
          <p:nvPr>
            <p:ph type="dt" idx="1"/>
          </p:nvPr>
        </p:nvSpPr>
        <p:spPr/>
        <p:txBody>
          <a:bodyPr/>
          <a:lstStyle/>
          <a:p>
            <a:pPr>
              <a:defRPr/>
            </a:pPr>
            <a:r>
              <a:rPr lang="en-US"/>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4</a:t>
            </a:fld>
            <a:endParaRPr lang="en-US" altLang="en-US"/>
          </a:p>
        </p:txBody>
      </p:sp>
    </p:spTree>
    <p:extLst>
      <p:ext uri="{BB962C8B-B14F-4D97-AF65-F5344CB8AC3E}">
        <p14:creationId xmlns:p14="http://schemas.microsoft.com/office/powerpoint/2010/main" val="16204491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To help you out during the public health emergency, we added a COVID-19 information page to Provider Central.</a:t>
            </a:r>
          </a:p>
          <a:p>
            <a:br>
              <a:rPr lang="en-US" dirty="0">
                <a:latin typeface="+mn-lt"/>
              </a:rPr>
            </a:br>
            <a:r>
              <a:rPr lang="en-US" dirty="0">
                <a:latin typeface="+mn-lt"/>
              </a:rPr>
              <a:t>When you open Provider Central, you’ll see a COVID-19 Information image on the righthand side of the screen. Clicking on the graphic takes you right to the COVID-19 landing page. There, you will find links to relevant news and updates on topics such as vaccines, testing, and telehealth; a link to our temporary payment policy; and much more important information for you to use.   </a:t>
            </a:r>
          </a:p>
          <a:p>
            <a:r>
              <a:rPr lang="en-US" dirty="0">
                <a:latin typeface="+mn-lt"/>
              </a:rPr>
              <a:t>Please refer to this page of Provider Central in the coming months for BCBSMA updates regarding the current PHE and any changes in the future. </a:t>
            </a:r>
          </a:p>
          <a:p>
            <a:endParaRPr lang="en-US" dirty="0"/>
          </a:p>
        </p:txBody>
      </p:sp>
      <p:sp>
        <p:nvSpPr>
          <p:cNvPr id="4" name="Date Placeholder 3"/>
          <p:cNvSpPr>
            <a:spLocks noGrp="1"/>
          </p:cNvSpPr>
          <p:nvPr>
            <p:ph type="dt" idx="1"/>
          </p:nvPr>
        </p:nvSpPr>
        <p:spPr/>
        <p:txBody>
          <a:bodyPr/>
          <a:lstStyle/>
          <a:p>
            <a:pPr>
              <a:defRPr/>
            </a:pPr>
            <a:r>
              <a:rPr lang="en-US"/>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5</a:t>
            </a:fld>
            <a:endParaRPr lang="en-US" altLang="en-US"/>
          </a:p>
        </p:txBody>
      </p:sp>
    </p:spTree>
    <p:extLst>
      <p:ext uri="{BB962C8B-B14F-4D97-AF65-F5344CB8AC3E}">
        <p14:creationId xmlns:p14="http://schemas.microsoft.com/office/powerpoint/2010/main" val="3268294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675" y="4474255"/>
            <a:ext cx="5607050" cy="4212545"/>
          </a:xfrm>
        </p:spPr>
        <p:txBody>
          <a:bodyPr/>
          <a:lstStyle/>
          <a:p>
            <a:r>
              <a:rPr lang="en-US" dirty="0">
                <a:latin typeface="+mn-lt"/>
              </a:rPr>
              <a:t>If you have not reviewed our temporary </a:t>
            </a:r>
            <a:r>
              <a:rPr lang="en-US" dirty="0"/>
              <a:t>COVID-19 </a:t>
            </a:r>
            <a:r>
              <a:rPr lang="en-US" dirty="0">
                <a:latin typeface="+mn-lt"/>
              </a:rPr>
              <a:t>payment policy, please do.  It contains a ton of information about what is and is not covered during the public health emergency. It lists coding and billing guidelines for COVID-19 testing and care, </a:t>
            </a:r>
            <a:r>
              <a:rPr lang="en-US" dirty="0"/>
              <a:t>along with vaccine administration, </a:t>
            </a:r>
            <a:r>
              <a:rPr lang="en-US" dirty="0">
                <a:latin typeface="+mn-lt"/>
              </a:rPr>
              <a:t>as well as the effective dates for those codes. </a:t>
            </a:r>
            <a:r>
              <a:rPr lang="en-US" dirty="0"/>
              <a:t>We are actively monitoring regulatory updates. It is a top priority for Blue Cross to be in compliance with DOI mandates and the MH TH law that went into effect 1/1/21. </a:t>
            </a:r>
          </a:p>
          <a:p>
            <a:r>
              <a:rPr lang="en-US" dirty="0">
                <a:latin typeface="+mn-lt"/>
              </a:rPr>
              <a:t>One of the biggest changes we have made is expanding the coverage for telehealth.  During the public health emergency, all Blue Cross Blue Shield of Massachusetts contracted doctors and health care providers can provide care remotely, using any technology, for medically necessary covered services, both COVID-19 AND non-COVID-19 related, to our members. This includes visits by</a:t>
            </a:r>
            <a:r>
              <a:rPr lang="en-US" b="1" dirty="0">
                <a:latin typeface="+mn-lt"/>
              </a:rPr>
              <a:t> phone</a:t>
            </a:r>
            <a:r>
              <a:rPr lang="en-US" dirty="0">
                <a:latin typeface="+mn-lt"/>
              </a:rPr>
              <a:t> and your communication platform of choice. </a:t>
            </a:r>
          </a:p>
          <a:p>
            <a:r>
              <a:rPr lang="en-US" dirty="0">
                <a:latin typeface="+mn-lt"/>
              </a:rPr>
              <a:t>We reimburse all providers at the same rate they would receive for an in-person visit and we removed all member cost share for all telehealth services for </a:t>
            </a:r>
            <a:r>
              <a:rPr lang="en-US" b="1" dirty="0">
                <a:latin typeface="+mn-lt"/>
              </a:rPr>
              <a:t>in-network</a:t>
            </a:r>
            <a:r>
              <a:rPr lang="en-US" dirty="0">
                <a:latin typeface="+mn-lt"/>
              </a:rPr>
              <a:t> providers. This is in place for the duration of the Massachusetts state of emergency.</a:t>
            </a:r>
          </a:p>
          <a:p>
            <a:pPr defTabSz="862096">
              <a:defRPr/>
            </a:pPr>
            <a:r>
              <a:rPr lang="en-US" dirty="0">
                <a:latin typeface="+mn-lt"/>
              </a:rPr>
              <a:t>When you submit a telehealth claim, include modifier GT, 95, G0, or GQ to designate that that you are providing services via synchronous/asynchronous telehealth audio and/or video telecommunications systems rather than an in-person encounter.</a:t>
            </a:r>
          </a:p>
          <a:p>
            <a:r>
              <a:rPr lang="en-US" dirty="0">
                <a:latin typeface="+mn-lt"/>
              </a:rPr>
              <a:t>We also removed all member cost share for </a:t>
            </a:r>
            <a:r>
              <a:rPr lang="en-US" b="1" i="1" dirty="0">
                <a:latin typeface="+mn-lt"/>
              </a:rPr>
              <a:t>in-person</a:t>
            </a:r>
            <a:r>
              <a:rPr lang="en-US" dirty="0">
                <a:latin typeface="+mn-lt"/>
              </a:rPr>
              <a:t> doctor, urgent care, and emergency room visits related to the </a:t>
            </a:r>
            <a:r>
              <a:rPr lang="en-US" b="1" dirty="0">
                <a:latin typeface="+mn-lt"/>
              </a:rPr>
              <a:t>testing, counseling, vaccination and treatment</a:t>
            </a:r>
            <a:r>
              <a:rPr lang="en-US" dirty="0">
                <a:latin typeface="+mn-lt"/>
              </a:rPr>
              <a:t> of COVID-19.</a:t>
            </a:r>
          </a:p>
          <a:p>
            <a:endParaRPr lang="en-US" dirty="0"/>
          </a:p>
          <a:p>
            <a:endParaRPr lang="en-US" dirty="0"/>
          </a:p>
        </p:txBody>
      </p:sp>
      <p:sp>
        <p:nvSpPr>
          <p:cNvPr id="4" name="Date Placeholder 3"/>
          <p:cNvSpPr>
            <a:spLocks noGrp="1"/>
          </p:cNvSpPr>
          <p:nvPr>
            <p:ph type="dt" idx="1"/>
          </p:nvPr>
        </p:nvSpPr>
        <p:spPr/>
        <p:txBody>
          <a:bodyPr/>
          <a:lstStyle/>
          <a:p>
            <a:pPr>
              <a:defRPr/>
            </a:pPr>
            <a:r>
              <a:rPr lang="en-US"/>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6</a:t>
            </a:fld>
            <a:endParaRPr lang="en-US" altLang="en-US"/>
          </a:p>
        </p:txBody>
      </p:sp>
    </p:spTree>
    <p:extLst>
      <p:ext uri="{BB962C8B-B14F-4D97-AF65-F5344CB8AC3E}">
        <p14:creationId xmlns:p14="http://schemas.microsoft.com/office/powerpoint/2010/main" val="3693612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675" y="4474255"/>
            <a:ext cx="5607050" cy="4669745"/>
          </a:xfrm>
        </p:spPr>
        <p:txBody>
          <a:bodyPr/>
          <a:lstStyle/>
          <a:p>
            <a:r>
              <a:rPr lang="en-US" sz="1100" dirty="0">
                <a:latin typeface="+mn-lt"/>
              </a:rPr>
              <a:t>We have received many questions about referrals and authorizations.  </a:t>
            </a:r>
          </a:p>
          <a:p>
            <a:r>
              <a:rPr lang="en-US" sz="1100" dirty="0">
                <a:latin typeface="+mn-lt"/>
              </a:rPr>
              <a:t>Referrals and prior authorizations are </a:t>
            </a:r>
            <a:r>
              <a:rPr lang="en-US" sz="1100" b="1" dirty="0">
                <a:latin typeface="+mn-lt"/>
              </a:rPr>
              <a:t>not required </a:t>
            </a:r>
            <a:r>
              <a:rPr lang="en-US" sz="1100" dirty="0">
                <a:latin typeface="+mn-lt"/>
              </a:rPr>
              <a:t>for medically necessary testing and treatment for COVID-19 throughout the Massachusetts-declared state of emergency.</a:t>
            </a:r>
          </a:p>
          <a:p>
            <a:r>
              <a:rPr lang="en-US" sz="1100" b="1" dirty="0">
                <a:latin typeface="+mn-lt"/>
              </a:rPr>
              <a:t>Acute care &amp; mental health inpatient settings</a:t>
            </a:r>
          </a:p>
          <a:p>
            <a:r>
              <a:rPr lang="en-US" sz="1100" dirty="0">
                <a:latin typeface="+mn-lt"/>
              </a:rPr>
              <a:t>Recognizing that hospitals have administrative resource issues due to COVID-19, we have extended our waiving of authorization requirements at </a:t>
            </a:r>
            <a:r>
              <a:rPr lang="en-US" sz="1100" b="1" dirty="0">
                <a:latin typeface="+mn-lt"/>
              </a:rPr>
              <a:t>inpatient acute care and mental health hospitals</a:t>
            </a:r>
            <a:r>
              <a:rPr lang="en-US" sz="1100" dirty="0">
                <a:latin typeface="+mn-lt"/>
              </a:rPr>
              <a:t> for dates of service on or before </a:t>
            </a:r>
            <a:r>
              <a:rPr lang="en-US" sz="1100" b="1" dirty="0">
                <a:latin typeface="+mn-lt"/>
              </a:rPr>
              <a:t>March 31, 2021</a:t>
            </a:r>
            <a:r>
              <a:rPr lang="en-US" sz="1100" dirty="0">
                <a:latin typeface="+mn-lt"/>
              </a:rPr>
              <a:t>. This applies to both COVID-19 related and non-COVID-19 related admissions.</a:t>
            </a:r>
          </a:p>
          <a:p>
            <a:r>
              <a:rPr lang="en-US" sz="1100" dirty="0">
                <a:latin typeface="+mn-lt"/>
              </a:rPr>
              <a:t>Inpatient acute care hospitals and mental health hospitals must, however, </a:t>
            </a:r>
            <a:r>
              <a:rPr lang="en-US" sz="1100" b="1" i="1" dirty="0">
                <a:latin typeface="+mn-lt"/>
              </a:rPr>
              <a:t>notify</a:t>
            </a:r>
            <a:r>
              <a:rPr lang="en-US" sz="1100" dirty="0">
                <a:latin typeface="+mn-lt"/>
              </a:rPr>
              <a:t> us of inpatient admissions through dates of service up to and including March 31, 2021. Timely notification serves to facilitate care coordination, mobilize additional services to support transition-of-care, and facilitate discharge planning. While this </a:t>
            </a:r>
            <a:r>
              <a:rPr lang="en-US" sz="1100" b="1" dirty="0">
                <a:latin typeface="+mn-lt"/>
              </a:rPr>
              <a:t>notification-only requirement</a:t>
            </a:r>
            <a:r>
              <a:rPr lang="en-US" sz="1100" dirty="0">
                <a:latin typeface="+mn-lt"/>
              </a:rPr>
              <a:t> is in place, we will not perform medical necessity reviews.</a:t>
            </a:r>
          </a:p>
          <a:p>
            <a:r>
              <a:rPr lang="en-US" sz="1100" dirty="0">
                <a:latin typeface="+mn-lt"/>
              </a:rPr>
              <a:t>Starting with dates of service on or after April 1, 2021, authorization requirements will be </a:t>
            </a:r>
            <a:r>
              <a:rPr lang="en-US" sz="1100" b="1" dirty="0">
                <a:latin typeface="+mn-lt"/>
              </a:rPr>
              <a:t>reinstated</a:t>
            </a:r>
            <a:r>
              <a:rPr lang="en-US" sz="1100" dirty="0">
                <a:latin typeface="+mn-lt"/>
              </a:rPr>
              <a:t>. You will need to submit requests and supporting documentation for prior authorization at that time.</a:t>
            </a:r>
          </a:p>
          <a:p>
            <a:r>
              <a:rPr lang="en-US" sz="1100" b="1" dirty="0">
                <a:latin typeface="+mn-lt"/>
              </a:rPr>
              <a:t>Other inpatient settings</a:t>
            </a:r>
          </a:p>
          <a:p>
            <a:r>
              <a:rPr lang="en-US" sz="1100" dirty="0">
                <a:latin typeface="+mn-lt"/>
              </a:rPr>
              <a:t>For long-term acute care hospitals, acute and subacute rehabilitation (rehab) facilities, and skilled nursing facility admissions, we require referral and prior authorization for </a:t>
            </a:r>
            <a:r>
              <a:rPr lang="en-US" sz="1100" b="1" dirty="0">
                <a:latin typeface="+mn-lt"/>
              </a:rPr>
              <a:t>commercial</a:t>
            </a:r>
            <a:r>
              <a:rPr lang="en-US" sz="1100" dirty="0">
                <a:latin typeface="+mn-lt"/>
              </a:rPr>
              <a:t> products (all products except FEP and Medicare). </a:t>
            </a:r>
          </a:p>
          <a:p>
            <a:r>
              <a:rPr lang="en-US" sz="1100" b="1" dirty="0">
                <a:latin typeface="+mn-lt"/>
              </a:rPr>
              <a:t>Expedited credentialing</a:t>
            </a:r>
          </a:p>
          <a:p>
            <a:r>
              <a:rPr lang="en-US" sz="1100" dirty="0">
                <a:latin typeface="+mn-lt"/>
              </a:rPr>
              <a:t>We instituted an expedited credentialing process for providers joining our network, to be able to see members sooner.  The expedited credentialing process allowed providers to be credentialed in about 72 hours. </a:t>
            </a:r>
          </a:p>
          <a:p>
            <a:endParaRPr lang="en-US" dirty="0"/>
          </a:p>
          <a:p>
            <a:endParaRPr lang="en-US" dirty="0"/>
          </a:p>
        </p:txBody>
      </p:sp>
      <p:sp>
        <p:nvSpPr>
          <p:cNvPr id="4" name="Date Placeholder 3"/>
          <p:cNvSpPr>
            <a:spLocks noGrp="1"/>
          </p:cNvSpPr>
          <p:nvPr>
            <p:ph type="dt" idx="1"/>
          </p:nvPr>
        </p:nvSpPr>
        <p:spPr/>
        <p:txBody>
          <a:bodyPr/>
          <a:lstStyle/>
          <a:p>
            <a:pPr>
              <a:defRPr/>
            </a:pPr>
            <a:r>
              <a:rPr lang="en-US"/>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7</a:t>
            </a:fld>
            <a:endParaRPr lang="en-US" altLang="en-US"/>
          </a:p>
        </p:txBody>
      </p:sp>
    </p:spTree>
    <p:extLst>
      <p:ext uri="{BB962C8B-B14F-4D97-AF65-F5344CB8AC3E}">
        <p14:creationId xmlns:p14="http://schemas.microsoft.com/office/powerpoint/2010/main" val="698942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We’ve revamped our medical policy site. You should find it easier and quicker to find important medical policies. </a:t>
            </a:r>
          </a:p>
          <a:p>
            <a:r>
              <a:rPr lang="en-US" dirty="0">
                <a:latin typeface="+mn-lt"/>
              </a:rPr>
              <a:t>When you go to the site, use the Category dropdown to search by category. Or, you can enter a keyword or procedure code into the Search box. </a:t>
            </a:r>
          </a:p>
          <a:p>
            <a:r>
              <a:rPr lang="en-US" dirty="0">
                <a:latin typeface="+mn-lt"/>
              </a:rPr>
              <a:t>You also can choose to view all medical policies in alphabetical order. </a:t>
            </a:r>
          </a:p>
          <a:p>
            <a:endParaRPr lang="en-US" dirty="0"/>
          </a:p>
        </p:txBody>
      </p:sp>
      <p:sp>
        <p:nvSpPr>
          <p:cNvPr id="4" name="Date Placeholder 3"/>
          <p:cNvSpPr>
            <a:spLocks noGrp="1"/>
          </p:cNvSpPr>
          <p:nvPr>
            <p:ph type="dt" idx="1"/>
          </p:nvPr>
        </p:nvSpPr>
        <p:spPr/>
        <p:txBody>
          <a:bodyPr/>
          <a:lstStyle/>
          <a:p>
            <a:pPr>
              <a:defRPr/>
            </a:pPr>
            <a:r>
              <a:rPr lang="en-US"/>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8</a:t>
            </a:fld>
            <a:endParaRPr lang="en-US" altLang="en-US"/>
          </a:p>
        </p:txBody>
      </p:sp>
    </p:spTree>
    <p:extLst>
      <p:ext uri="{BB962C8B-B14F-4D97-AF65-F5344CB8AC3E}">
        <p14:creationId xmlns:p14="http://schemas.microsoft.com/office/powerpoint/2010/main" val="2220053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We’ve removed any separate information about Medicare Advantage coverage from our commercial medical policies, so, if you are looking for medical policies for our Medicare Advantage members, go to the Medicare Advantage policies section of our medical policy website.</a:t>
            </a:r>
          </a:p>
          <a:p>
            <a:r>
              <a:rPr lang="en-US" dirty="0">
                <a:latin typeface="+mn-lt"/>
              </a:rPr>
              <a:t>Look for </a:t>
            </a:r>
            <a:r>
              <a:rPr lang="en-US" dirty="0">
                <a:latin typeface="+mn-lt"/>
                <a:hlinkClick r:id="rId3"/>
              </a:rPr>
              <a:t>Medicare Advantage Management Policy Number: 132</a:t>
            </a:r>
            <a:r>
              <a:rPr lang="en-US" dirty="0">
                <a:latin typeface="+mn-lt"/>
              </a:rPr>
              <a:t>. It will give you medical policy information for Medicare Advantage members when it’s different from the general policy used for commercial members. 	</a:t>
            </a:r>
          </a:p>
          <a:p>
            <a:endParaRPr lang="en-US" dirty="0"/>
          </a:p>
        </p:txBody>
      </p:sp>
      <p:sp>
        <p:nvSpPr>
          <p:cNvPr id="4" name="Date Placeholder 3"/>
          <p:cNvSpPr>
            <a:spLocks noGrp="1"/>
          </p:cNvSpPr>
          <p:nvPr>
            <p:ph type="dt" idx="1"/>
          </p:nvPr>
        </p:nvSpPr>
        <p:spPr/>
        <p:txBody>
          <a:bodyPr/>
          <a:lstStyle/>
          <a:p>
            <a:pPr>
              <a:defRPr/>
            </a:pPr>
            <a:r>
              <a:rPr lang="en-US"/>
              <a:t>2/9/2016</a:t>
            </a:r>
          </a:p>
        </p:txBody>
      </p:sp>
      <p:sp>
        <p:nvSpPr>
          <p:cNvPr id="5" name="Slide Number Placeholder 4"/>
          <p:cNvSpPr>
            <a:spLocks noGrp="1"/>
          </p:cNvSpPr>
          <p:nvPr>
            <p:ph type="sldNum" sz="quarter" idx="5"/>
          </p:nvPr>
        </p:nvSpPr>
        <p:spPr/>
        <p:txBody>
          <a:bodyPr/>
          <a:lstStyle/>
          <a:p>
            <a:pPr>
              <a:defRPr/>
            </a:pPr>
            <a:fld id="{94228AB9-9B89-4876-849B-77CEC0A44651}" type="slidenum">
              <a:rPr lang="en-US" altLang="en-US" smtClean="0"/>
              <a:pPr>
                <a:defRPr/>
              </a:pPr>
              <a:t>9</a:t>
            </a:fld>
            <a:endParaRPr lang="en-US" altLang="en-US"/>
          </a:p>
        </p:txBody>
      </p:sp>
    </p:spTree>
    <p:extLst>
      <p:ext uri="{BB962C8B-B14F-4D97-AF65-F5344CB8AC3E}">
        <p14:creationId xmlns:p14="http://schemas.microsoft.com/office/powerpoint/2010/main" val="42291575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0.emf"/><Relationship Id="rId7" Type="http://schemas.openxmlformats.org/officeDocument/2006/relationships/image" Target="../media/image14.emf"/><Relationship Id="rId2" Type="http://schemas.openxmlformats.org/officeDocument/2006/relationships/image" Target="../media/image9.emf"/><Relationship Id="rId1" Type="http://schemas.openxmlformats.org/officeDocument/2006/relationships/slideMaster" Target="../slideMasters/slideMaster1.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er Slide">
    <p:bg>
      <p:bgPr>
        <a:solidFill>
          <a:schemeClr val="bg1"/>
        </a:solidFill>
        <a:effectLst/>
      </p:bgPr>
    </p:bg>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A08865AB-FF56-CA48-8793-C0494FB32F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ext Placeholder 17">
            <a:extLst>
              <a:ext uri="{FF2B5EF4-FFF2-40B4-BE49-F238E27FC236}">
                <a16:creationId xmlns:a16="http://schemas.microsoft.com/office/drawing/2014/main" id="{1D326606-4D7E-D841-BC37-B816007A6119}"/>
              </a:ext>
            </a:extLst>
          </p:cNvPr>
          <p:cNvSpPr>
            <a:spLocks noGrp="1"/>
          </p:cNvSpPr>
          <p:nvPr>
            <p:ph type="body" sz="quarter" idx="10" hasCustomPrompt="1"/>
          </p:nvPr>
        </p:nvSpPr>
        <p:spPr>
          <a:xfrm>
            <a:off x="1295400" y="4191000"/>
            <a:ext cx="7543800" cy="9144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2000" b="0" i="0" kern="1200" spc="0" dirty="0" smtClean="0">
                <a:solidFill>
                  <a:schemeClr val="bg1"/>
                </a:solidFill>
                <a:latin typeface="DM Sans" pitchFamily="2" charset="77"/>
                <a:ea typeface="+mn-ea"/>
                <a:cs typeface="+mn-cs"/>
              </a:defRPr>
            </a:lvl1pPr>
            <a:lvl2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2500" kern="1200" spc="0" dirty="0" smtClean="0">
                <a:solidFill>
                  <a:schemeClr val="bg1"/>
                </a:solidFill>
                <a:latin typeface="+mj-lt"/>
                <a:ea typeface="+mn-ea"/>
                <a:cs typeface="+mn-cs"/>
              </a:defRPr>
            </a:lvl2pPr>
          </a:lstStyle>
          <a:p>
            <a:pPr fontAlgn="auto">
              <a:spcAft>
                <a:spcPts val="0"/>
              </a:spcAft>
            </a:pPr>
            <a:r>
              <a:rPr lang="en-US" sz="2500" dirty="0"/>
              <a:t>Brand Subtitle</a:t>
            </a:r>
          </a:p>
        </p:txBody>
      </p:sp>
      <p:sp>
        <p:nvSpPr>
          <p:cNvPr id="11" name="Rectangle 10">
            <a:extLst>
              <a:ext uri="{FF2B5EF4-FFF2-40B4-BE49-F238E27FC236}">
                <a16:creationId xmlns:a16="http://schemas.microsoft.com/office/drawing/2014/main" id="{90D92167-B973-0245-A13E-05BDC960ADB6}"/>
              </a:ext>
            </a:extLst>
          </p:cNvPr>
          <p:cNvSpPr/>
          <p:nvPr userDrawn="1"/>
        </p:nvSpPr>
        <p:spPr>
          <a:xfrm>
            <a:off x="6400800" y="6553200"/>
            <a:ext cx="5257800" cy="176972"/>
          </a:xfrm>
          <a:prstGeom prst="rect">
            <a:avLst/>
          </a:prstGeom>
        </p:spPr>
        <p:txBody>
          <a:bodyPr wrap="square">
            <a:spAutoFit/>
          </a:bodyPr>
          <a:lstStyle/>
          <a:p>
            <a:pPr marL="0" indent="0" algn="r">
              <a:tabLst>
                <a:tab pos="2566988" algn="l"/>
              </a:tabLst>
            </a:pPr>
            <a:r>
              <a:rPr lang="en-US" sz="550" b="0" i="0" u="none" strike="noStrike" dirty="0">
                <a:solidFill>
                  <a:srgbClr val="999999"/>
                </a:solidFill>
                <a:effectLst/>
                <a:latin typeface="Roboto" charset="0"/>
              </a:rPr>
              <a:t>Blue Cross Blue Shield of Massachusetts is an Independent Licensee of the Blue Cross and Blue Shield Association.</a:t>
            </a:r>
            <a:endParaRPr lang="en-US" sz="550" dirty="0"/>
          </a:p>
        </p:txBody>
      </p:sp>
      <p:pic>
        <p:nvPicPr>
          <p:cNvPr id="15" name="Picture 14" descr="A picture containing drawing&#10;&#10;Description automatically generated">
            <a:extLst>
              <a:ext uri="{FF2B5EF4-FFF2-40B4-BE49-F238E27FC236}">
                <a16:creationId xmlns:a16="http://schemas.microsoft.com/office/drawing/2014/main" id="{EACC1740-DAF9-2C4B-81BC-DEEF6FDE3F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2848" y="429768"/>
            <a:ext cx="1901952" cy="723138"/>
          </a:xfrm>
          <a:prstGeom prst="rect">
            <a:avLst/>
          </a:prstGeom>
        </p:spPr>
      </p:pic>
      <p:sp>
        <p:nvSpPr>
          <p:cNvPr id="16" name="Text Placeholder 3">
            <a:extLst>
              <a:ext uri="{FF2B5EF4-FFF2-40B4-BE49-F238E27FC236}">
                <a16:creationId xmlns:a16="http://schemas.microsoft.com/office/drawing/2014/main" id="{4034EE18-193C-7346-8C3C-82854DEF6B3B}"/>
              </a:ext>
            </a:extLst>
          </p:cNvPr>
          <p:cNvSpPr>
            <a:spLocks noGrp="1"/>
          </p:cNvSpPr>
          <p:nvPr>
            <p:ph type="body" sz="quarter" idx="12" hasCustomPrompt="1"/>
          </p:nvPr>
        </p:nvSpPr>
        <p:spPr>
          <a:xfrm>
            <a:off x="1280159" y="2965375"/>
            <a:ext cx="1551707" cy="252954"/>
          </a:xfrm>
          <a:prstGeom prst="rect">
            <a:avLst/>
          </a:prstGeom>
        </p:spPr>
        <p:txBody>
          <a:bodyPr wrap="none" lIns="0" tIns="0" rIns="0" bIns="0">
            <a:spAutoFit/>
          </a:bodyPr>
          <a:lstStyle>
            <a:lvl1pPr marL="0" indent="0">
              <a:buNone/>
              <a:defRPr>
                <a:solidFill>
                  <a:schemeClr val="bg1"/>
                </a:solidFill>
              </a:defRPr>
            </a:lvl1pPr>
          </a:lstStyle>
          <a:p>
            <a:r>
              <a:rPr lang="en-US" sz="1800" b="1" cap="none" spc="0" dirty="0">
                <a:latin typeface="DM Sans" pitchFamily="2" charset="77"/>
              </a:rPr>
              <a:t>MONTH  2020</a:t>
            </a:r>
          </a:p>
        </p:txBody>
      </p:sp>
      <p:sp>
        <p:nvSpPr>
          <p:cNvPr id="25" name="Content Placeholder 24">
            <a:extLst>
              <a:ext uri="{FF2B5EF4-FFF2-40B4-BE49-F238E27FC236}">
                <a16:creationId xmlns:a16="http://schemas.microsoft.com/office/drawing/2014/main" id="{E950135A-56F2-3D41-A77D-6B0424D543FF}"/>
              </a:ext>
            </a:extLst>
          </p:cNvPr>
          <p:cNvSpPr>
            <a:spLocks noGrp="1"/>
          </p:cNvSpPr>
          <p:nvPr>
            <p:ph sz="quarter" idx="14"/>
          </p:nvPr>
        </p:nvSpPr>
        <p:spPr>
          <a:xfrm>
            <a:off x="1295400" y="3508249"/>
            <a:ext cx="7543800" cy="533400"/>
          </a:xfrm>
          <a:prstGeom prst="rect">
            <a:avLst/>
          </a:prstGeom>
        </p:spPr>
        <p:txBody>
          <a:bodyPr wrap="none" lIns="0" tIns="0" rIns="0" bIns="0"/>
          <a:lstStyle>
            <a:lvl1pPr marL="0" indent="0">
              <a:buNone/>
              <a:defRPr lang="en-US" sz="4800" kern="1200" spc="100" baseline="0" dirty="0" smtClean="0">
                <a:solidFill>
                  <a:schemeClr val="accent4"/>
                </a:solidFill>
                <a:latin typeface="Bebas Neue" panose="020B0606020202050201" pitchFamily="34" charset="77"/>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3790214850"/>
      </p:ext>
    </p:extLst>
  </p:cSld>
  <p:clrMapOvr>
    <a:masterClrMapping/>
  </p:clrMapOvr>
  <p:extLst>
    <p:ext uri="{DCECCB84-F9BA-43D5-87BE-67443E8EF086}">
      <p15:sldGuideLst xmlns:p15="http://schemas.microsoft.com/office/powerpoint/2012/main">
        <p15:guide id="1" orient="horz" pos="2544"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21B33AA3-3167-B342-8DCF-586D57CB06BF}"/>
              </a:ext>
            </a:extLst>
          </p:cNvPr>
          <p:cNvSpPr>
            <a:spLocks noGrp="1"/>
          </p:cNvSpPr>
          <p:nvPr>
            <p:ph type="body" sz="quarter" idx="17" hasCustomPrompt="1"/>
          </p:nvPr>
        </p:nvSpPr>
        <p:spPr>
          <a:xfrm>
            <a:off x="618506" y="1753287"/>
            <a:ext cx="2600325" cy="244792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spc="300">
                <a:solidFill>
                  <a:srgbClr val="FD5D3B"/>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 </a:t>
            </a:r>
          </a:p>
        </p:txBody>
      </p:sp>
      <p:sp>
        <p:nvSpPr>
          <p:cNvPr id="14" name="Text Placeholder 6">
            <a:extLst>
              <a:ext uri="{FF2B5EF4-FFF2-40B4-BE49-F238E27FC236}">
                <a16:creationId xmlns:a16="http://schemas.microsoft.com/office/drawing/2014/main" id="{B5D86169-931C-E94B-8F05-D2BF1F150EB5}"/>
              </a:ext>
            </a:extLst>
          </p:cNvPr>
          <p:cNvSpPr>
            <a:spLocks noGrp="1"/>
          </p:cNvSpPr>
          <p:nvPr>
            <p:ph type="body" sz="quarter" idx="16" hasCustomPrompt="1"/>
          </p:nvPr>
        </p:nvSpPr>
        <p:spPr>
          <a:xfrm>
            <a:off x="3447431" y="1762760"/>
            <a:ext cx="3865775" cy="1752600"/>
          </a:xfrm>
          <a:prstGeom prst="rect">
            <a:avLst/>
          </a:prstGeom>
        </p:spPr>
        <p:txBody>
          <a:bodyPr/>
          <a:lstStyle>
            <a:lvl1pPr marL="0" indent="0">
              <a:buNone/>
              <a:defRPr sz="2400" b="1" i="0">
                <a:solidFill>
                  <a:schemeClr val="accent1"/>
                </a:solidFill>
                <a:latin typeface="DM Sans" pitchFamily="2" charset="77"/>
              </a:defRPr>
            </a:lvl1pPr>
          </a:lstStyle>
          <a:p>
            <a:pPr lvl="0"/>
            <a:r>
              <a:rPr lang="en-US" dirty="0"/>
              <a:t>Sample medium copy Sample medium copy Sample medium copy Sample medium copy .</a:t>
            </a:r>
          </a:p>
        </p:txBody>
      </p:sp>
      <p:cxnSp>
        <p:nvCxnSpPr>
          <p:cNvPr id="15" name="Straight Connector 14">
            <a:extLst>
              <a:ext uri="{FF2B5EF4-FFF2-40B4-BE49-F238E27FC236}">
                <a16:creationId xmlns:a16="http://schemas.microsoft.com/office/drawing/2014/main" id="{9C56BA68-31C7-D341-A48A-08396D4B7FD6}"/>
              </a:ext>
            </a:extLst>
          </p:cNvPr>
          <p:cNvCxnSpPr>
            <a:cxnSpLocks/>
          </p:cNvCxnSpPr>
          <p:nvPr userDrawn="1"/>
        </p:nvCxnSpPr>
        <p:spPr>
          <a:xfrm>
            <a:off x="7486031" y="1762812"/>
            <a:ext cx="0" cy="3048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2">
            <a:extLst>
              <a:ext uri="{FF2B5EF4-FFF2-40B4-BE49-F238E27FC236}">
                <a16:creationId xmlns:a16="http://schemas.microsoft.com/office/drawing/2014/main" id="{D015A264-7CDA-A349-8C0A-A1365476A62C}"/>
              </a:ext>
            </a:extLst>
          </p:cNvPr>
          <p:cNvSpPr>
            <a:spLocks noGrp="1"/>
          </p:cNvSpPr>
          <p:nvPr>
            <p:ph type="body" sz="quarter" idx="14" hasCustomPrompt="1"/>
          </p:nvPr>
        </p:nvSpPr>
        <p:spPr>
          <a:xfrm>
            <a:off x="3447431" y="3210612"/>
            <a:ext cx="4038600"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sample small copy sample small small copy sample small copy sample small copy sample small copy sample small copy sample small copy </a:t>
            </a:r>
          </a:p>
        </p:txBody>
      </p:sp>
      <p:sp>
        <p:nvSpPr>
          <p:cNvPr id="17" name="Text Placeholder 2">
            <a:extLst>
              <a:ext uri="{FF2B5EF4-FFF2-40B4-BE49-F238E27FC236}">
                <a16:creationId xmlns:a16="http://schemas.microsoft.com/office/drawing/2014/main" id="{36A4B46F-2324-614A-8DE9-E0ED3A47099E}"/>
              </a:ext>
            </a:extLst>
          </p:cNvPr>
          <p:cNvSpPr>
            <a:spLocks noGrp="1"/>
          </p:cNvSpPr>
          <p:nvPr>
            <p:ph type="body" sz="quarter" idx="15" hasCustomPrompt="1"/>
          </p:nvPr>
        </p:nvSpPr>
        <p:spPr>
          <a:xfrm>
            <a:off x="7658856" y="1752600"/>
            <a:ext cx="3941975" cy="321061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sample small copy sample small copy sample small copy sample small copy sample small copy sample small copy sample small copy sample</a:t>
            </a:r>
          </a:p>
        </p:txBody>
      </p:sp>
      <p:sp>
        <p:nvSpPr>
          <p:cNvPr id="9" name="Text Placeholder 8">
            <a:extLst>
              <a:ext uri="{FF2B5EF4-FFF2-40B4-BE49-F238E27FC236}">
                <a16:creationId xmlns:a16="http://schemas.microsoft.com/office/drawing/2014/main" id="{9C4D9815-4794-1E48-BCC4-883E39E585EE}"/>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0" name="Text Placeholder 10">
            <a:extLst>
              <a:ext uri="{FF2B5EF4-FFF2-40B4-BE49-F238E27FC236}">
                <a16:creationId xmlns:a16="http://schemas.microsoft.com/office/drawing/2014/main" id="{DBD4D06F-86E4-844F-804D-561761A20FC5}"/>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067543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jor Headline 1">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098986BA-025E-824F-971E-28FA5F602095}"/>
              </a:ext>
            </a:extLst>
          </p:cNvPr>
          <p:cNvSpPr>
            <a:spLocks noGrp="1"/>
          </p:cNvSpPr>
          <p:nvPr>
            <p:ph type="body" sz="quarter" idx="20" hasCustomPrompt="1"/>
          </p:nvPr>
        </p:nvSpPr>
        <p:spPr>
          <a:xfrm>
            <a:off x="609600" y="1755569"/>
            <a:ext cx="27432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spc="30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 </a:t>
            </a:r>
          </a:p>
        </p:txBody>
      </p:sp>
      <p:cxnSp>
        <p:nvCxnSpPr>
          <p:cNvPr id="6" name="Straight Connector 5">
            <a:extLst>
              <a:ext uri="{FF2B5EF4-FFF2-40B4-BE49-F238E27FC236}">
                <a16:creationId xmlns:a16="http://schemas.microsoft.com/office/drawing/2014/main" id="{7D2ACE13-2900-9D45-8CFF-E33A86847855}"/>
              </a:ext>
            </a:extLst>
          </p:cNvPr>
          <p:cNvCxnSpPr>
            <a:cxnSpLocks/>
          </p:cNvCxnSpPr>
          <p:nvPr userDrawn="1"/>
        </p:nvCxnSpPr>
        <p:spPr>
          <a:xfrm>
            <a:off x="7467600" y="1755569"/>
            <a:ext cx="0" cy="3048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092DF3BA-920F-8841-A980-4CE5E0017548}"/>
              </a:ext>
            </a:extLst>
          </p:cNvPr>
          <p:cNvSpPr>
            <a:spLocks noGrp="1"/>
          </p:cNvSpPr>
          <p:nvPr>
            <p:ph type="body" sz="quarter" idx="21" hasCustomPrompt="1"/>
          </p:nvPr>
        </p:nvSpPr>
        <p:spPr>
          <a:xfrm>
            <a:off x="3505200" y="1755569"/>
            <a:ext cx="3733800" cy="3068638"/>
          </a:xfrm>
          <a:prstGeom prst="rect">
            <a:avLst/>
          </a:prstGeom>
        </p:spPr>
        <p:txBody>
          <a:bodyPr/>
          <a:lstStyle>
            <a:lvl1pPr marL="0" indent="0">
              <a:buNone/>
              <a:defRPr sz="2400" b="1" i="0">
                <a:solidFill>
                  <a:schemeClr val="accent1"/>
                </a:solidFill>
                <a:latin typeface="DM Sans" pitchFamily="2" charset="77"/>
              </a:defRPr>
            </a:lvl1pPr>
          </a:lstStyle>
          <a:p>
            <a:pPr lvl="0"/>
            <a:r>
              <a:rPr lang="en-US" dirty="0"/>
              <a:t>Sample medium copy Sample medium copy Sample medium copy Sample medium copy .</a:t>
            </a:r>
          </a:p>
        </p:txBody>
      </p:sp>
      <p:sp>
        <p:nvSpPr>
          <p:cNvPr id="8" name="Text Placeholder 8">
            <a:extLst>
              <a:ext uri="{FF2B5EF4-FFF2-40B4-BE49-F238E27FC236}">
                <a16:creationId xmlns:a16="http://schemas.microsoft.com/office/drawing/2014/main" id="{F2810084-0FBE-964E-861E-B127E8FEB8CA}"/>
              </a:ext>
            </a:extLst>
          </p:cNvPr>
          <p:cNvSpPr>
            <a:spLocks noGrp="1"/>
          </p:cNvSpPr>
          <p:nvPr>
            <p:ph type="body" sz="quarter" idx="22" hasCustomPrompt="1"/>
          </p:nvPr>
        </p:nvSpPr>
        <p:spPr>
          <a:xfrm>
            <a:off x="7620000" y="1755569"/>
            <a:ext cx="4012977"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sample small copy sample small copy sample small copy sample small copy sample small copy sample small copy sample small copy sample</a:t>
            </a:r>
          </a:p>
        </p:txBody>
      </p:sp>
      <p:sp>
        <p:nvSpPr>
          <p:cNvPr id="9" name="Text Placeholder 8">
            <a:extLst>
              <a:ext uri="{FF2B5EF4-FFF2-40B4-BE49-F238E27FC236}">
                <a16:creationId xmlns:a16="http://schemas.microsoft.com/office/drawing/2014/main" id="{70B09B52-9A1F-3D42-AA5D-182065C1100C}"/>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2" name="Text Placeholder 10">
            <a:extLst>
              <a:ext uri="{FF2B5EF4-FFF2-40B4-BE49-F238E27FC236}">
                <a16:creationId xmlns:a16="http://schemas.microsoft.com/office/drawing/2014/main" id="{E49A29E0-A5D0-3C41-B94E-54908DF421A9}"/>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696658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 &amp; Large Text">
    <p:spTree>
      <p:nvGrpSpPr>
        <p:cNvPr id="1" name=""/>
        <p:cNvGrpSpPr/>
        <p:nvPr/>
      </p:nvGrpSpPr>
      <p:grpSpPr>
        <a:xfrm>
          <a:off x="0" y="0"/>
          <a:ext cx="0" cy="0"/>
          <a:chOff x="0" y="0"/>
          <a:chExt cx="0" cy="0"/>
        </a:xfrm>
      </p:grpSpPr>
      <p:sp>
        <p:nvSpPr>
          <p:cNvPr id="13" name="Text Placeholder 5">
            <a:extLst>
              <a:ext uri="{FF2B5EF4-FFF2-40B4-BE49-F238E27FC236}">
                <a16:creationId xmlns:a16="http://schemas.microsoft.com/office/drawing/2014/main" id="{C7AED094-E47A-694C-B594-DE7726131660}"/>
              </a:ext>
            </a:extLst>
          </p:cNvPr>
          <p:cNvSpPr>
            <a:spLocks noGrp="1"/>
          </p:cNvSpPr>
          <p:nvPr>
            <p:ph type="body" sz="quarter" idx="23" hasCustomPrompt="1"/>
          </p:nvPr>
        </p:nvSpPr>
        <p:spPr>
          <a:xfrm>
            <a:off x="3397962" y="5203576"/>
            <a:ext cx="7010400" cy="3048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a:t>
            </a:r>
          </a:p>
        </p:txBody>
      </p:sp>
      <p:sp>
        <p:nvSpPr>
          <p:cNvPr id="15" name="Text Placeholder 6">
            <a:extLst>
              <a:ext uri="{FF2B5EF4-FFF2-40B4-BE49-F238E27FC236}">
                <a16:creationId xmlns:a16="http://schemas.microsoft.com/office/drawing/2014/main" id="{97B4B13F-51D6-DA4D-9F18-7F3B8E8D9F4D}"/>
              </a:ext>
            </a:extLst>
          </p:cNvPr>
          <p:cNvSpPr>
            <a:spLocks noGrp="1"/>
          </p:cNvSpPr>
          <p:nvPr>
            <p:ph type="body" sz="quarter" idx="21" hasCustomPrompt="1"/>
          </p:nvPr>
        </p:nvSpPr>
        <p:spPr>
          <a:xfrm>
            <a:off x="3397962" y="3738749"/>
            <a:ext cx="8077200" cy="845404"/>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a:solidFill>
                  <a:schemeClr val="accent1"/>
                </a:solidFill>
                <a:latin typeface="DM Sans" pitchFamily="2" charset="77"/>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 sample medium copy sample medium copy sample.</a:t>
            </a:r>
            <a:endParaRPr lang="en-US" b="1" dirty="0"/>
          </a:p>
        </p:txBody>
      </p:sp>
      <p:sp>
        <p:nvSpPr>
          <p:cNvPr id="16" name="Text Placeholder 2">
            <a:extLst>
              <a:ext uri="{FF2B5EF4-FFF2-40B4-BE49-F238E27FC236}">
                <a16:creationId xmlns:a16="http://schemas.microsoft.com/office/drawing/2014/main" id="{D85BB00B-EA2B-F14B-8ADD-B79883F8422F}"/>
              </a:ext>
            </a:extLst>
          </p:cNvPr>
          <p:cNvSpPr>
            <a:spLocks noGrp="1"/>
          </p:cNvSpPr>
          <p:nvPr>
            <p:ph type="body" sz="quarter" idx="20" hasCustomPrompt="1"/>
          </p:nvPr>
        </p:nvSpPr>
        <p:spPr>
          <a:xfrm>
            <a:off x="606631" y="1755569"/>
            <a:ext cx="21336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spc="30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a:t>
            </a:r>
          </a:p>
        </p:txBody>
      </p:sp>
      <p:sp>
        <p:nvSpPr>
          <p:cNvPr id="21" name="Text Placeholder 8">
            <a:extLst>
              <a:ext uri="{FF2B5EF4-FFF2-40B4-BE49-F238E27FC236}">
                <a16:creationId xmlns:a16="http://schemas.microsoft.com/office/drawing/2014/main" id="{EBF6D318-0374-8E49-BB2B-C7FB941BC1BB}"/>
              </a:ext>
            </a:extLst>
          </p:cNvPr>
          <p:cNvSpPr>
            <a:spLocks noGrp="1"/>
          </p:cNvSpPr>
          <p:nvPr>
            <p:ph type="body" sz="quarter" idx="22" hasCustomPrompt="1"/>
          </p:nvPr>
        </p:nvSpPr>
        <p:spPr>
          <a:xfrm>
            <a:off x="3397962" y="1755569"/>
            <a:ext cx="8127777"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copy medium light sample copy medium light sample copy medium light sample copy medium light sample copy medium light sample copy medium light sample copy medium light sample copy medium light </a:t>
            </a:r>
          </a:p>
        </p:txBody>
      </p:sp>
      <p:cxnSp>
        <p:nvCxnSpPr>
          <p:cNvPr id="22" name="Straight Connector 21">
            <a:extLst>
              <a:ext uri="{FF2B5EF4-FFF2-40B4-BE49-F238E27FC236}">
                <a16:creationId xmlns:a16="http://schemas.microsoft.com/office/drawing/2014/main" id="{A153B5F1-A68A-C14E-BB4B-5C8A1164CFEC}"/>
              </a:ext>
            </a:extLst>
          </p:cNvPr>
          <p:cNvCxnSpPr>
            <a:cxnSpLocks/>
          </p:cNvCxnSpPr>
          <p:nvPr userDrawn="1"/>
        </p:nvCxnSpPr>
        <p:spPr>
          <a:xfrm>
            <a:off x="3474162" y="3586349"/>
            <a:ext cx="8001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F64D489-37DD-D247-833E-DF112399C81A}"/>
              </a:ext>
            </a:extLst>
          </p:cNvPr>
          <p:cNvCxnSpPr>
            <a:cxnSpLocks/>
          </p:cNvCxnSpPr>
          <p:nvPr userDrawn="1"/>
        </p:nvCxnSpPr>
        <p:spPr>
          <a:xfrm>
            <a:off x="3474162" y="4729349"/>
            <a:ext cx="8001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1A81EA42-8FC8-F34B-A4D0-F0394E97BB03}"/>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1" name="Text Placeholder 10">
            <a:extLst>
              <a:ext uri="{FF2B5EF4-FFF2-40B4-BE49-F238E27FC236}">
                <a16:creationId xmlns:a16="http://schemas.microsoft.com/office/drawing/2014/main" id="{B8587116-5B87-5C45-B565-764C8F81424B}"/>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3549668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Header &amp; Large Text">
    <p:spTree>
      <p:nvGrpSpPr>
        <p:cNvPr id="1" name=""/>
        <p:cNvGrpSpPr/>
        <p:nvPr/>
      </p:nvGrpSpPr>
      <p:grpSpPr>
        <a:xfrm>
          <a:off x="0" y="0"/>
          <a:ext cx="0" cy="0"/>
          <a:chOff x="0" y="0"/>
          <a:chExt cx="0" cy="0"/>
        </a:xfrm>
      </p:grpSpPr>
      <p:sp>
        <p:nvSpPr>
          <p:cNvPr id="13" name="Text Placeholder 5">
            <a:extLst>
              <a:ext uri="{FF2B5EF4-FFF2-40B4-BE49-F238E27FC236}">
                <a16:creationId xmlns:a16="http://schemas.microsoft.com/office/drawing/2014/main" id="{C7AED094-E47A-694C-B594-DE7726131660}"/>
              </a:ext>
            </a:extLst>
          </p:cNvPr>
          <p:cNvSpPr>
            <a:spLocks noGrp="1"/>
          </p:cNvSpPr>
          <p:nvPr>
            <p:ph type="body" sz="quarter" idx="23" hasCustomPrompt="1"/>
          </p:nvPr>
        </p:nvSpPr>
        <p:spPr>
          <a:xfrm>
            <a:off x="3400931" y="5200607"/>
            <a:ext cx="7010400" cy="3048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copy sample small copy sample small copy sample small copy </a:t>
            </a:r>
          </a:p>
          <a:p>
            <a:pPr lvl="0"/>
            <a:endParaRPr lang="en-US" dirty="0"/>
          </a:p>
        </p:txBody>
      </p:sp>
      <p:sp>
        <p:nvSpPr>
          <p:cNvPr id="15" name="Text Placeholder 6">
            <a:extLst>
              <a:ext uri="{FF2B5EF4-FFF2-40B4-BE49-F238E27FC236}">
                <a16:creationId xmlns:a16="http://schemas.microsoft.com/office/drawing/2014/main" id="{97B4B13F-51D6-DA4D-9F18-7F3B8E8D9F4D}"/>
              </a:ext>
            </a:extLst>
          </p:cNvPr>
          <p:cNvSpPr>
            <a:spLocks noGrp="1"/>
          </p:cNvSpPr>
          <p:nvPr>
            <p:ph type="body" sz="quarter" idx="21" hasCustomPrompt="1"/>
          </p:nvPr>
        </p:nvSpPr>
        <p:spPr>
          <a:xfrm>
            <a:off x="3400931" y="3735780"/>
            <a:ext cx="8077200" cy="457200"/>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a:solidFill>
                  <a:schemeClr val="accent1"/>
                </a:solidFill>
                <a:latin typeface="DM Sans" pitchFamily="2" charset="77"/>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a:t>
            </a:r>
          </a:p>
        </p:txBody>
      </p:sp>
      <p:sp>
        <p:nvSpPr>
          <p:cNvPr id="16" name="Text Placeholder 2">
            <a:extLst>
              <a:ext uri="{FF2B5EF4-FFF2-40B4-BE49-F238E27FC236}">
                <a16:creationId xmlns:a16="http://schemas.microsoft.com/office/drawing/2014/main" id="{D85BB00B-EA2B-F14B-8ADD-B79883F8422F}"/>
              </a:ext>
            </a:extLst>
          </p:cNvPr>
          <p:cNvSpPr>
            <a:spLocks noGrp="1"/>
          </p:cNvSpPr>
          <p:nvPr>
            <p:ph type="body" sz="quarter" idx="20" hasCustomPrompt="1"/>
          </p:nvPr>
        </p:nvSpPr>
        <p:spPr>
          <a:xfrm>
            <a:off x="609600" y="1752600"/>
            <a:ext cx="2133600" cy="304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1" spc="300">
                <a:solidFill>
                  <a:schemeClr val="accent4"/>
                </a:solidFill>
                <a:latin typeface="Bebas Neue" panose="020B0606020202050201"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a:t>
            </a:r>
          </a:p>
        </p:txBody>
      </p:sp>
      <p:sp>
        <p:nvSpPr>
          <p:cNvPr id="21" name="Text Placeholder 8">
            <a:extLst>
              <a:ext uri="{FF2B5EF4-FFF2-40B4-BE49-F238E27FC236}">
                <a16:creationId xmlns:a16="http://schemas.microsoft.com/office/drawing/2014/main" id="{EBF6D318-0374-8E49-BB2B-C7FB941BC1BB}"/>
              </a:ext>
            </a:extLst>
          </p:cNvPr>
          <p:cNvSpPr>
            <a:spLocks noGrp="1"/>
          </p:cNvSpPr>
          <p:nvPr>
            <p:ph type="body" sz="quarter" idx="22" hasCustomPrompt="1"/>
          </p:nvPr>
        </p:nvSpPr>
        <p:spPr>
          <a:xfrm>
            <a:off x="3400931" y="1752600"/>
            <a:ext cx="8127777" cy="1752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copy medium light sample copy medium light sample copy medium light sample copy medium light sample copy medium light sample copy medium light sample copy medium light sample copy medium light </a:t>
            </a:r>
          </a:p>
        </p:txBody>
      </p:sp>
      <p:sp>
        <p:nvSpPr>
          <p:cNvPr id="10" name="Text Placeholder 6">
            <a:extLst>
              <a:ext uri="{FF2B5EF4-FFF2-40B4-BE49-F238E27FC236}">
                <a16:creationId xmlns:a16="http://schemas.microsoft.com/office/drawing/2014/main" id="{F20F6D26-D7BB-C84E-AA0C-A90D77800007}"/>
              </a:ext>
            </a:extLst>
          </p:cNvPr>
          <p:cNvSpPr>
            <a:spLocks noGrp="1"/>
          </p:cNvSpPr>
          <p:nvPr>
            <p:ph type="body" sz="quarter" idx="24" hasCustomPrompt="1"/>
          </p:nvPr>
        </p:nvSpPr>
        <p:spPr>
          <a:xfrm>
            <a:off x="3400931" y="4376911"/>
            <a:ext cx="8077200" cy="457200"/>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1">
                <a:solidFill>
                  <a:schemeClr val="accent4"/>
                </a:solidFill>
                <a:latin typeface="DM Sans" pitchFamily="2" charset="77"/>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US" dirty="0"/>
              <a:t>Sample medium copy sample medium copy.</a:t>
            </a:r>
          </a:p>
        </p:txBody>
      </p:sp>
      <p:sp>
        <p:nvSpPr>
          <p:cNvPr id="9" name="Text Placeholder 8">
            <a:extLst>
              <a:ext uri="{FF2B5EF4-FFF2-40B4-BE49-F238E27FC236}">
                <a16:creationId xmlns:a16="http://schemas.microsoft.com/office/drawing/2014/main" id="{489F799E-A8F6-6A43-A33F-A8DCC49D87D1}"/>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1" name="Text Placeholder 10">
            <a:extLst>
              <a:ext uri="{FF2B5EF4-FFF2-40B4-BE49-F238E27FC236}">
                <a16:creationId xmlns:a16="http://schemas.microsoft.com/office/drawing/2014/main" id="{FCFEA6F1-FA68-8C4D-A505-3C11E3A3175F}"/>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485565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inancial Performance Char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Example of financial performance chart</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DM Sans" pitchFamily="2" charset="77"/>
              </a:defRPr>
            </a:lvl1pPr>
          </a:lstStyle>
          <a:p>
            <a:pPr lvl="0"/>
            <a:r>
              <a:rPr lang="en-US" dirty="0"/>
              <a:t>Slide Subtitle</a:t>
            </a:r>
          </a:p>
        </p:txBody>
      </p:sp>
    </p:spTree>
    <p:extLst>
      <p:ext uri="{BB962C8B-B14F-4D97-AF65-F5344CB8AC3E}">
        <p14:creationId xmlns:p14="http://schemas.microsoft.com/office/powerpoint/2010/main" val="39883841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bble Char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Bubble chart</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DM Sans" pitchFamily="2" charset="77"/>
              </a:defRPr>
            </a:lvl1pPr>
          </a:lstStyle>
          <a:p>
            <a:pPr lvl="0"/>
            <a:r>
              <a:rPr lang="en-US" dirty="0"/>
              <a:t>Slide Subtitle</a:t>
            </a:r>
          </a:p>
        </p:txBody>
      </p:sp>
    </p:spTree>
    <p:extLst>
      <p:ext uri="{BB962C8B-B14F-4D97-AF65-F5344CB8AC3E}">
        <p14:creationId xmlns:p14="http://schemas.microsoft.com/office/powerpoint/2010/main" val="10625705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e Char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D1C1A8-F7E7-3440-B99B-BF76EE8137E5}"/>
              </a:ext>
            </a:extLst>
          </p:cNvPr>
          <p:cNvSpPr>
            <a:spLocks noGrp="1"/>
          </p:cNvSpPr>
          <p:nvPr>
            <p:ph type="body" sz="quarter" idx="14" hasCustomPrompt="1"/>
          </p:nvPr>
        </p:nvSpPr>
        <p:spPr>
          <a:xfrm>
            <a:off x="8241735" y="1219200"/>
            <a:ext cx="3035865" cy="4597541"/>
          </a:xfrm>
          <a:prstGeom prst="rect">
            <a:avLst/>
          </a:prstGeom>
        </p:spPr>
        <p:txBody>
          <a:bodyPr anchor="ctr"/>
          <a:lstStyle>
            <a:lvl1pPr marL="0" indent="0">
              <a:buNone/>
              <a:defRPr sz="2400">
                <a:solidFill>
                  <a:schemeClr val="accent6"/>
                </a:solidFill>
                <a:latin typeface="DM Sans" pitchFamily="2" charset="77"/>
              </a:defRPr>
            </a:lvl1pPr>
          </a:lstStyle>
          <a:p>
            <a:pPr lvl="0"/>
            <a:r>
              <a:rPr lang="en-US" dirty="0"/>
              <a:t>Key insights</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6"/>
                </a:solidFill>
                <a:latin typeface="Bebas Neue" panose="020B0606020202050201" pitchFamily="34" charset="77"/>
              </a:defRPr>
            </a:lvl1pPr>
          </a:lstStyle>
          <a:p>
            <a:pPr lvl="0"/>
            <a:r>
              <a:rPr lang="en-US" dirty="0"/>
              <a:t>Pie chart</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6"/>
                </a:solidFill>
                <a:latin typeface="DM Sans" pitchFamily="2" charset="77"/>
              </a:defRPr>
            </a:lvl1pPr>
          </a:lstStyle>
          <a:p>
            <a:pPr lvl="0"/>
            <a:r>
              <a:rPr lang="en-US" dirty="0"/>
              <a:t>Slide Subtitle</a:t>
            </a:r>
          </a:p>
        </p:txBody>
      </p:sp>
      <p:cxnSp>
        <p:nvCxnSpPr>
          <p:cNvPr id="8" name="Straight Connector 7">
            <a:extLst>
              <a:ext uri="{FF2B5EF4-FFF2-40B4-BE49-F238E27FC236}">
                <a16:creationId xmlns:a16="http://schemas.microsoft.com/office/drawing/2014/main" id="{F06508A1-D185-1043-92B9-2AA502239183}"/>
              </a:ext>
            </a:extLst>
          </p:cNvPr>
          <p:cNvCxnSpPr>
            <a:cxnSpLocks/>
          </p:cNvCxnSpPr>
          <p:nvPr userDrawn="1"/>
        </p:nvCxnSpPr>
        <p:spPr>
          <a:xfrm>
            <a:off x="7848600" y="1143000"/>
            <a:ext cx="0" cy="4648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86731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ar Char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D1C1A8-F7E7-3440-B99B-BF76EE8137E5}"/>
              </a:ext>
            </a:extLst>
          </p:cNvPr>
          <p:cNvSpPr>
            <a:spLocks noGrp="1"/>
          </p:cNvSpPr>
          <p:nvPr>
            <p:ph type="body" sz="quarter" idx="14" hasCustomPrompt="1"/>
          </p:nvPr>
        </p:nvSpPr>
        <p:spPr>
          <a:xfrm>
            <a:off x="8241735" y="1219200"/>
            <a:ext cx="3035865" cy="4597541"/>
          </a:xfrm>
          <a:prstGeom prst="rect">
            <a:avLst/>
          </a:prstGeom>
        </p:spPr>
        <p:txBody>
          <a:bodyPr anchor="ctr"/>
          <a:lstStyle>
            <a:lvl1pPr marL="0" indent="0">
              <a:buNone/>
              <a:defRPr sz="2400">
                <a:solidFill>
                  <a:schemeClr val="accent1"/>
                </a:solidFill>
                <a:latin typeface="DM Sans" pitchFamily="2" charset="77"/>
              </a:defRPr>
            </a:lvl1pPr>
          </a:lstStyle>
          <a:p>
            <a:pPr lvl="0"/>
            <a:r>
              <a:rPr lang="en-US" dirty="0"/>
              <a:t>Key insights</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Bar chart example</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DM Sans" pitchFamily="2" charset="77"/>
              </a:defRPr>
            </a:lvl1pPr>
          </a:lstStyle>
          <a:p>
            <a:pPr lvl="0"/>
            <a:r>
              <a:rPr lang="en-US" dirty="0"/>
              <a:t>Slide Subtitle</a:t>
            </a:r>
          </a:p>
        </p:txBody>
      </p:sp>
      <p:cxnSp>
        <p:nvCxnSpPr>
          <p:cNvPr id="8" name="Straight Connector 7">
            <a:extLst>
              <a:ext uri="{FF2B5EF4-FFF2-40B4-BE49-F238E27FC236}">
                <a16:creationId xmlns:a16="http://schemas.microsoft.com/office/drawing/2014/main" id="{F06508A1-D185-1043-92B9-2AA502239183}"/>
              </a:ext>
            </a:extLst>
          </p:cNvPr>
          <p:cNvCxnSpPr>
            <a:cxnSpLocks/>
          </p:cNvCxnSpPr>
          <p:nvPr userDrawn="1"/>
        </p:nvCxnSpPr>
        <p:spPr>
          <a:xfrm>
            <a:off x="7848600" y="1143000"/>
            <a:ext cx="0" cy="4648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4191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rea Char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D1C1A8-F7E7-3440-B99B-BF76EE8137E5}"/>
              </a:ext>
            </a:extLst>
          </p:cNvPr>
          <p:cNvSpPr>
            <a:spLocks noGrp="1"/>
          </p:cNvSpPr>
          <p:nvPr>
            <p:ph type="body" sz="quarter" idx="14" hasCustomPrompt="1"/>
          </p:nvPr>
        </p:nvSpPr>
        <p:spPr>
          <a:xfrm>
            <a:off x="8241735" y="1219200"/>
            <a:ext cx="3035865" cy="4597541"/>
          </a:xfrm>
          <a:prstGeom prst="rect">
            <a:avLst/>
          </a:prstGeom>
        </p:spPr>
        <p:txBody>
          <a:bodyPr anchor="ctr"/>
          <a:lstStyle>
            <a:lvl1pPr marL="0" indent="0">
              <a:buNone/>
              <a:defRPr sz="2400">
                <a:solidFill>
                  <a:schemeClr val="accent1"/>
                </a:solidFill>
                <a:latin typeface="DM Sans" pitchFamily="2" charset="77"/>
              </a:defRPr>
            </a:lvl1pPr>
          </a:lstStyle>
          <a:p>
            <a:pPr lvl="0"/>
            <a:r>
              <a:rPr lang="en-US" dirty="0"/>
              <a:t>Key insights</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area chart example</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DM Sans" pitchFamily="2" charset="77"/>
              </a:defRPr>
            </a:lvl1pPr>
          </a:lstStyle>
          <a:p>
            <a:pPr lvl="0"/>
            <a:r>
              <a:rPr lang="en-US" dirty="0"/>
              <a:t>Slide Subtitle</a:t>
            </a:r>
          </a:p>
        </p:txBody>
      </p:sp>
      <p:cxnSp>
        <p:nvCxnSpPr>
          <p:cNvPr id="8" name="Straight Connector 7">
            <a:extLst>
              <a:ext uri="{FF2B5EF4-FFF2-40B4-BE49-F238E27FC236}">
                <a16:creationId xmlns:a16="http://schemas.microsoft.com/office/drawing/2014/main" id="{F06508A1-D185-1043-92B9-2AA502239183}"/>
              </a:ext>
            </a:extLst>
          </p:cNvPr>
          <p:cNvCxnSpPr>
            <a:cxnSpLocks/>
          </p:cNvCxnSpPr>
          <p:nvPr userDrawn="1"/>
        </p:nvCxnSpPr>
        <p:spPr>
          <a:xfrm>
            <a:off x="7848600" y="1143000"/>
            <a:ext cx="0" cy="4648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14147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ine Char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D1C1A8-F7E7-3440-B99B-BF76EE8137E5}"/>
              </a:ext>
            </a:extLst>
          </p:cNvPr>
          <p:cNvSpPr>
            <a:spLocks noGrp="1"/>
          </p:cNvSpPr>
          <p:nvPr>
            <p:ph type="body" sz="quarter" idx="14" hasCustomPrompt="1"/>
          </p:nvPr>
        </p:nvSpPr>
        <p:spPr>
          <a:xfrm>
            <a:off x="8241735" y="1219200"/>
            <a:ext cx="3035865" cy="4597541"/>
          </a:xfrm>
          <a:prstGeom prst="rect">
            <a:avLst/>
          </a:prstGeom>
        </p:spPr>
        <p:txBody>
          <a:bodyPr anchor="ctr"/>
          <a:lstStyle>
            <a:lvl1pPr marL="0" indent="0">
              <a:buNone/>
              <a:defRPr sz="2400">
                <a:solidFill>
                  <a:schemeClr val="accent1"/>
                </a:solidFill>
                <a:latin typeface="DM Sans" pitchFamily="2" charset="77"/>
              </a:defRPr>
            </a:lvl1pPr>
          </a:lstStyle>
          <a:p>
            <a:pPr lvl="0"/>
            <a:r>
              <a:rPr lang="en-US" dirty="0"/>
              <a:t>Key insights</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Line chart example</a:t>
            </a:r>
          </a:p>
        </p:txBody>
      </p:sp>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8824210" cy="381000"/>
          </a:xfrm>
          <a:prstGeom prst="rect">
            <a:avLst/>
          </a:prstGeom>
        </p:spPr>
        <p:txBody>
          <a:bodyPr/>
          <a:lstStyle>
            <a:lvl1pPr marL="0" indent="0">
              <a:buNone/>
              <a:defRPr sz="1600">
                <a:solidFill>
                  <a:schemeClr val="accent1"/>
                </a:solidFill>
                <a:latin typeface="DM Sans" pitchFamily="2" charset="77"/>
              </a:defRPr>
            </a:lvl1pPr>
          </a:lstStyle>
          <a:p>
            <a:pPr lvl="0"/>
            <a:r>
              <a:rPr lang="en-US" dirty="0"/>
              <a:t>Slide Subtitle</a:t>
            </a:r>
          </a:p>
        </p:txBody>
      </p:sp>
      <p:cxnSp>
        <p:nvCxnSpPr>
          <p:cNvPr id="8" name="Straight Connector 7">
            <a:extLst>
              <a:ext uri="{FF2B5EF4-FFF2-40B4-BE49-F238E27FC236}">
                <a16:creationId xmlns:a16="http://schemas.microsoft.com/office/drawing/2014/main" id="{F06508A1-D185-1043-92B9-2AA502239183}"/>
              </a:ext>
            </a:extLst>
          </p:cNvPr>
          <p:cNvCxnSpPr>
            <a:cxnSpLocks/>
          </p:cNvCxnSpPr>
          <p:nvPr userDrawn="1"/>
        </p:nvCxnSpPr>
        <p:spPr>
          <a:xfrm>
            <a:off x="7848600" y="1143000"/>
            <a:ext cx="0" cy="4648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0939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Header Slide">
    <p:spTree>
      <p:nvGrpSpPr>
        <p:cNvPr id="1" name=""/>
        <p:cNvGrpSpPr/>
        <p:nvPr/>
      </p:nvGrpSpPr>
      <p:grpSpPr>
        <a:xfrm>
          <a:off x="0" y="0"/>
          <a:ext cx="0" cy="0"/>
          <a:chOff x="0" y="0"/>
          <a:chExt cx="0" cy="0"/>
        </a:xfrm>
      </p:grpSpPr>
      <p:pic>
        <p:nvPicPr>
          <p:cNvPr id="10" name="Picture 9" descr="A picture containing drawing&#10;&#10;Description automatically generated">
            <a:extLst>
              <a:ext uri="{FF2B5EF4-FFF2-40B4-BE49-F238E27FC236}">
                <a16:creationId xmlns:a16="http://schemas.microsoft.com/office/drawing/2014/main" id="{C6D304B8-CA01-3C46-8F3B-8F3FC0BBCF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 Placeholder 9">
            <a:extLst>
              <a:ext uri="{FF2B5EF4-FFF2-40B4-BE49-F238E27FC236}">
                <a16:creationId xmlns:a16="http://schemas.microsoft.com/office/drawing/2014/main" id="{E1FF275C-85AF-9B4B-8B3D-1BA83D713770}"/>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1" kern="1200" cap="all" spc="30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a:t>
            </a:r>
          </a:p>
        </p:txBody>
      </p:sp>
      <p:sp>
        <p:nvSpPr>
          <p:cNvPr id="11" name="Content Placeholder 10">
            <a:extLst>
              <a:ext uri="{FF2B5EF4-FFF2-40B4-BE49-F238E27FC236}">
                <a16:creationId xmlns:a16="http://schemas.microsoft.com/office/drawing/2014/main" id="{F08277DC-9BBB-BD42-ACC8-67B966B32CB8}"/>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spc="300" baseline="0">
                <a:solidFill>
                  <a:schemeClr val="bg1"/>
                </a:solidFill>
                <a:latin typeface="DM Sans" pitchFamily="2" charset="77"/>
              </a:defRPr>
            </a:lvl1pPr>
          </a:lstStyle>
          <a:p>
            <a:pPr lvl="0"/>
            <a:r>
              <a:rPr lang="en-US" dirty="0"/>
              <a:t>SECTION SUBTITLE</a:t>
            </a:r>
          </a:p>
        </p:txBody>
      </p:sp>
      <p:pic>
        <p:nvPicPr>
          <p:cNvPr id="7" name="Picture 6" descr="A picture containing drawing&#10;&#10;Description automatically generated">
            <a:extLst>
              <a:ext uri="{FF2B5EF4-FFF2-40B4-BE49-F238E27FC236}">
                <a16:creationId xmlns:a16="http://schemas.microsoft.com/office/drawing/2014/main" id="{687F641D-BF17-164F-BA48-F91BD49B8C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381000"/>
            <a:ext cx="1243584" cy="472821"/>
          </a:xfrm>
          <a:prstGeom prst="rect">
            <a:avLst/>
          </a:prstGeom>
        </p:spPr>
      </p:pic>
    </p:spTree>
    <p:extLst>
      <p:ext uri="{BB962C8B-B14F-4D97-AF65-F5344CB8AC3E}">
        <p14:creationId xmlns:p14="http://schemas.microsoft.com/office/powerpoint/2010/main" val="1297040270"/>
      </p:ext>
    </p:extLst>
  </p:cSld>
  <p:clrMapOvr>
    <a:masterClrMapping/>
  </p:clrMapOvr>
  <p:extLst>
    <p:ext uri="{DCECCB84-F9BA-43D5-87BE-67443E8EF086}">
      <p15:sldGuideLst xmlns:p15="http://schemas.microsoft.com/office/powerpoint/2012/main">
        <p15:guide id="1" orient="horz" pos="2256" userDrawn="1">
          <p15:clr>
            <a:srgbClr val="FBAE40"/>
          </p15:clr>
        </p15:guide>
        <p15:guide id="2" pos="3840" userDrawn="1">
          <p15:clr>
            <a:srgbClr val="FBAE40"/>
          </p15:clr>
        </p15:guide>
        <p15:guide id="3" orient="horz" pos="67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et Promoter Score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6CF17A-4860-B74C-B6C5-6484936A38D5}"/>
              </a:ext>
            </a:extLst>
          </p:cNvPr>
          <p:cNvSpPr>
            <a:spLocks noGrp="1"/>
          </p:cNvSpPr>
          <p:nvPr>
            <p:ph type="body" sz="quarter" idx="27" hasCustomPrompt="1"/>
          </p:nvPr>
        </p:nvSpPr>
        <p:spPr>
          <a:xfrm>
            <a:off x="533400" y="3045201"/>
            <a:ext cx="1711403" cy="645910"/>
          </a:xfrm>
          <a:prstGeom prst="rect">
            <a:avLst/>
          </a:prstGeom>
        </p:spPr>
        <p:txBody>
          <a:bodyPr/>
          <a:lstStyle>
            <a:lvl1pPr marL="0" indent="0" algn="r">
              <a:buNone/>
              <a:defRPr sz="1200" b="1" cap="all" spc="300" baseline="0">
                <a:solidFill>
                  <a:schemeClr val="accent1"/>
                </a:solidFill>
                <a:latin typeface="DM Sans" pitchFamily="2" charset="77"/>
              </a:defRPr>
            </a:lvl1pPr>
          </a:lstStyle>
          <a:p>
            <a:pPr lvl="0"/>
            <a:r>
              <a:rPr lang="en-US" dirty="0"/>
              <a:t>content</a:t>
            </a:r>
          </a:p>
        </p:txBody>
      </p:sp>
      <p:sp>
        <p:nvSpPr>
          <p:cNvPr id="142" name="Text Placeholder 138">
            <a:extLst>
              <a:ext uri="{FF2B5EF4-FFF2-40B4-BE49-F238E27FC236}">
                <a16:creationId xmlns:a16="http://schemas.microsoft.com/office/drawing/2014/main" id="{F049D2C3-9A11-6149-BE26-10A1526CD04F}"/>
              </a:ext>
            </a:extLst>
          </p:cNvPr>
          <p:cNvSpPr>
            <a:spLocks noGrp="1"/>
          </p:cNvSpPr>
          <p:nvPr>
            <p:ph type="body" sz="quarter" idx="23" hasCustomPrompt="1"/>
          </p:nvPr>
        </p:nvSpPr>
        <p:spPr>
          <a:xfrm>
            <a:off x="592216" y="5273296"/>
            <a:ext cx="1652588" cy="576263"/>
          </a:xfrm>
          <a:prstGeom prst="rect">
            <a:avLst/>
          </a:prstGeom>
        </p:spPr>
        <p:txBody>
          <a:bodyPr/>
          <a:lstStyle>
            <a:lvl1pPr marL="0" indent="0" algn="r">
              <a:buNone/>
              <a:defRPr sz="1200" b="1" i="0" cap="all" spc="300" baseline="0">
                <a:solidFill>
                  <a:schemeClr val="accent1"/>
                </a:solidFill>
                <a:latin typeface="DM Sans" pitchFamily="2" charset="77"/>
              </a:defRPr>
            </a:lvl1pPr>
          </a:lstStyle>
          <a:p>
            <a:pPr lvl="0"/>
            <a:r>
              <a:rPr lang="en-US" dirty="0"/>
              <a:t>content</a:t>
            </a:r>
          </a:p>
        </p:txBody>
      </p:sp>
      <p:sp>
        <p:nvSpPr>
          <p:cNvPr id="141" name="Text Placeholder 138">
            <a:extLst>
              <a:ext uri="{FF2B5EF4-FFF2-40B4-BE49-F238E27FC236}">
                <a16:creationId xmlns:a16="http://schemas.microsoft.com/office/drawing/2014/main" id="{03A1EBFE-96BE-BF41-8FE1-3E96E7CD2D7D}"/>
              </a:ext>
            </a:extLst>
          </p:cNvPr>
          <p:cNvSpPr>
            <a:spLocks noGrp="1"/>
          </p:cNvSpPr>
          <p:nvPr>
            <p:ph type="body" sz="quarter" idx="22" hasCustomPrompt="1"/>
          </p:nvPr>
        </p:nvSpPr>
        <p:spPr>
          <a:xfrm>
            <a:off x="592216" y="4252114"/>
            <a:ext cx="1652588" cy="576263"/>
          </a:xfrm>
          <a:prstGeom prst="rect">
            <a:avLst/>
          </a:prstGeom>
        </p:spPr>
        <p:txBody>
          <a:bodyPr/>
          <a:lstStyle>
            <a:lvl1pPr marL="0" indent="0" algn="r">
              <a:buNone/>
              <a:defRPr sz="1200" b="1" i="0" cap="all" spc="300" baseline="0">
                <a:solidFill>
                  <a:schemeClr val="accent1"/>
                </a:solidFill>
                <a:latin typeface="DM Sans" pitchFamily="2" charset="77"/>
              </a:defRPr>
            </a:lvl1pPr>
          </a:lstStyle>
          <a:p>
            <a:pPr lvl="0"/>
            <a:r>
              <a:rPr lang="en-US" dirty="0"/>
              <a:t>content</a:t>
            </a:r>
          </a:p>
        </p:txBody>
      </p:sp>
      <p:sp>
        <p:nvSpPr>
          <p:cNvPr id="139" name="Text Placeholder 138">
            <a:extLst>
              <a:ext uri="{FF2B5EF4-FFF2-40B4-BE49-F238E27FC236}">
                <a16:creationId xmlns:a16="http://schemas.microsoft.com/office/drawing/2014/main" id="{57F1C9A9-9B18-8240-8155-44AFF0C5A6B9}"/>
              </a:ext>
            </a:extLst>
          </p:cNvPr>
          <p:cNvSpPr>
            <a:spLocks noGrp="1"/>
          </p:cNvSpPr>
          <p:nvPr>
            <p:ph type="body" sz="quarter" idx="20" hasCustomPrompt="1"/>
          </p:nvPr>
        </p:nvSpPr>
        <p:spPr>
          <a:xfrm>
            <a:off x="592216" y="2019778"/>
            <a:ext cx="1652588" cy="576263"/>
          </a:xfrm>
          <a:prstGeom prst="rect">
            <a:avLst/>
          </a:prstGeom>
        </p:spPr>
        <p:txBody>
          <a:bodyPr/>
          <a:lstStyle>
            <a:lvl1pPr marL="0" indent="0" algn="r">
              <a:buNone/>
              <a:defRPr sz="1200" b="1" i="0" cap="all" spc="300" baseline="0">
                <a:solidFill>
                  <a:schemeClr val="accent1"/>
                </a:solidFill>
                <a:latin typeface="DM Sans" pitchFamily="2" charset="77"/>
              </a:defRPr>
            </a:lvl1pPr>
          </a:lstStyle>
          <a:p>
            <a:pPr lvl="0"/>
            <a:r>
              <a:rPr lang="en-US" dirty="0"/>
              <a:t>content</a:t>
            </a:r>
          </a:p>
        </p:txBody>
      </p:sp>
      <p:sp>
        <p:nvSpPr>
          <p:cNvPr id="42" name="Rectangle 41">
            <a:extLst>
              <a:ext uri="{FF2B5EF4-FFF2-40B4-BE49-F238E27FC236}">
                <a16:creationId xmlns:a16="http://schemas.microsoft.com/office/drawing/2014/main" id="{EEB9212F-BB9F-D14D-9206-A8AD29DC8E93}"/>
              </a:ext>
            </a:extLst>
          </p:cNvPr>
          <p:cNvSpPr/>
          <p:nvPr userDrawn="1"/>
        </p:nvSpPr>
        <p:spPr>
          <a:xfrm>
            <a:off x="9439720" y="1453002"/>
            <a:ext cx="1366455" cy="2688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Text Placeholder 5">
            <a:extLst>
              <a:ext uri="{FF2B5EF4-FFF2-40B4-BE49-F238E27FC236}">
                <a16:creationId xmlns:a16="http://schemas.microsoft.com/office/drawing/2014/main" id="{84E674EA-8450-2944-A347-413D61A5A43F}"/>
              </a:ext>
            </a:extLst>
          </p:cNvPr>
          <p:cNvSpPr>
            <a:spLocks noGrp="1"/>
          </p:cNvSpPr>
          <p:nvPr>
            <p:ph type="body" sz="quarter" idx="19" hasCustomPrompt="1"/>
          </p:nvPr>
        </p:nvSpPr>
        <p:spPr>
          <a:xfrm>
            <a:off x="9348431" y="1463040"/>
            <a:ext cx="1541463" cy="304800"/>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content</a:t>
            </a:r>
          </a:p>
        </p:txBody>
      </p:sp>
      <p:sp>
        <p:nvSpPr>
          <p:cNvPr id="82" name="Rectangle 81">
            <a:extLst>
              <a:ext uri="{FF2B5EF4-FFF2-40B4-BE49-F238E27FC236}">
                <a16:creationId xmlns:a16="http://schemas.microsoft.com/office/drawing/2014/main" id="{A4591A17-5E9E-DF4C-85D1-B5CF086935D3}"/>
              </a:ext>
            </a:extLst>
          </p:cNvPr>
          <p:cNvSpPr/>
          <p:nvPr userDrawn="1"/>
        </p:nvSpPr>
        <p:spPr>
          <a:xfrm>
            <a:off x="7997194" y="1453002"/>
            <a:ext cx="1366455" cy="2688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a:p>
        </p:txBody>
      </p:sp>
      <p:sp>
        <p:nvSpPr>
          <p:cNvPr id="137" name="Text Placeholder 5">
            <a:extLst>
              <a:ext uri="{FF2B5EF4-FFF2-40B4-BE49-F238E27FC236}">
                <a16:creationId xmlns:a16="http://schemas.microsoft.com/office/drawing/2014/main" id="{56265FBD-CE68-F94C-84DB-F873F69AD440}"/>
              </a:ext>
            </a:extLst>
          </p:cNvPr>
          <p:cNvSpPr>
            <a:spLocks noGrp="1"/>
          </p:cNvSpPr>
          <p:nvPr>
            <p:ph type="body" sz="quarter" idx="18" hasCustomPrompt="1"/>
          </p:nvPr>
        </p:nvSpPr>
        <p:spPr>
          <a:xfrm>
            <a:off x="7911312" y="1463040"/>
            <a:ext cx="1541463" cy="304800"/>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content</a:t>
            </a:r>
          </a:p>
        </p:txBody>
      </p:sp>
      <p:sp>
        <p:nvSpPr>
          <p:cNvPr id="32" name="Rectangle 31">
            <a:extLst>
              <a:ext uri="{FF2B5EF4-FFF2-40B4-BE49-F238E27FC236}">
                <a16:creationId xmlns:a16="http://schemas.microsoft.com/office/drawing/2014/main" id="{270103A7-A485-654C-AE78-7D913DC5130A}"/>
              </a:ext>
            </a:extLst>
          </p:cNvPr>
          <p:cNvSpPr/>
          <p:nvPr userDrawn="1"/>
        </p:nvSpPr>
        <p:spPr>
          <a:xfrm>
            <a:off x="6554669" y="1453002"/>
            <a:ext cx="1366455" cy="2688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DM Sans" pitchFamily="2" charset="77"/>
            </a:endParaRPr>
          </a:p>
        </p:txBody>
      </p:sp>
      <p:sp>
        <p:nvSpPr>
          <p:cNvPr id="136" name="Text Placeholder 5">
            <a:extLst>
              <a:ext uri="{FF2B5EF4-FFF2-40B4-BE49-F238E27FC236}">
                <a16:creationId xmlns:a16="http://schemas.microsoft.com/office/drawing/2014/main" id="{B1090EA1-0C5F-6447-9886-217C162D7FC0}"/>
              </a:ext>
            </a:extLst>
          </p:cNvPr>
          <p:cNvSpPr>
            <a:spLocks noGrp="1"/>
          </p:cNvSpPr>
          <p:nvPr>
            <p:ph type="body" sz="quarter" idx="17" hasCustomPrompt="1"/>
          </p:nvPr>
        </p:nvSpPr>
        <p:spPr>
          <a:xfrm>
            <a:off x="6466546" y="1463040"/>
            <a:ext cx="1541463" cy="304800"/>
          </a:xfrm>
          <a:prstGeom prst="rect">
            <a:avLst/>
          </a:prstGeom>
        </p:spPr>
        <p:txBody>
          <a:bodyPr/>
          <a:lstStyle>
            <a:lvl1pPr marL="0" indent="0" algn="ctr">
              <a:buNone/>
              <a:defRPr sz="1200" b="1" cap="all" spc="300" baseline="0">
                <a:solidFill>
                  <a:schemeClr val="bg1"/>
                </a:solidFill>
              </a:defRPr>
            </a:lvl1pPr>
          </a:lstStyle>
          <a:p>
            <a:pPr lvl="0"/>
            <a:r>
              <a:rPr lang="en-US" dirty="0"/>
              <a:t>content</a:t>
            </a:r>
          </a:p>
        </p:txBody>
      </p:sp>
      <p:sp>
        <p:nvSpPr>
          <p:cNvPr id="71" name="Rectangle 70">
            <a:extLst>
              <a:ext uri="{FF2B5EF4-FFF2-40B4-BE49-F238E27FC236}">
                <a16:creationId xmlns:a16="http://schemas.microsoft.com/office/drawing/2014/main" id="{B29CDEC2-379B-3C4F-9FF3-241F755460BC}"/>
              </a:ext>
            </a:extLst>
          </p:cNvPr>
          <p:cNvSpPr/>
          <p:nvPr userDrawn="1"/>
        </p:nvSpPr>
        <p:spPr>
          <a:xfrm>
            <a:off x="5112144" y="1453002"/>
            <a:ext cx="1366455" cy="2688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a:p>
        </p:txBody>
      </p:sp>
      <p:sp>
        <p:nvSpPr>
          <p:cNvPr id="135" name="Text Placeholder 5">
            <a:extLst>
              <a:ext uri="{FF2B5EF4-FFF2-40B4-BE49-F238E27FC236}">
                <a16:creationId xmlns:a16="http://schemas.microsoft.com/office/drawing/2014/main" id="{698ABD95-A7E3-9D4C-A3AE-CE09F8475620}"/>
              </a:ext>
            </a:extLst>
          </p:cNvPr>
          <p:cNvSpPr>
            <a:spLocks noGrp="1"/>
          </p:cNvSpPr>
          <p:nvPr>
            <p:ph type="body" sz="quarter" idx="16" hasCustomPrompt="1"/>
          </p:nvPr>
        </p:nvSpPr>
        <p:spPr>
          <a:xfrm>
            <a:off x="5024163" y="1463040"/>
            <a:ext cx="1541463" cy="304800"/>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content</a:t>
            </a:r>
          </a:p>
        </p:txBody>
      </p:sp>
      <p:sp>
        <p:nvSpPr>
          <p:cNvPr id="60" name="Rectangle 59">
            <a:extLst>
              <a:ext uri="{FF2B5EF4-FFF2-40B4-BE49-F238E27FC236}">
                <a16:creationId xmlns:a16="http://schemas.microsoft.com/office/drawing/2014/main" id="{666D440B-FF83-DA4A-A2C2-2C31924DB370}"/>
              </a:ext>
            </a:extLst>
          </p:cNvPr>
          <p:cNvSpPr/>
          <p:nvPr userDrawn="1"/>
        </p:nvSpPr>
        <p:spPr>
          <a:xfrm>
            <a:off x="3669619" y="1453002"/>
            <a:ext cx="1366455" cy="2688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Text Placeholder 5">
            <a:extLst>
              <a:ext uri="{FF2B5EF4-FFF2-40B4-BE49-F238E27FC236}">
                <a16:creationId xmlns:a16="http://schemas.microsoft.com/office/drawing/2014/main" id="{3E6E05E9-1002-9C44-B717-156D750DED42}"/>
              </a:ext>
            </a:extLst>
          </p:cNvPr>
          <p:cNvSpPr>
            <a:spLocks noGrp="1"/>
          </p:cNvSpPr>
          <p:nvPr>
            <p:ph type="body" sz="quarter" idx="15" hasCustomPrompt="1"/>
          </p:nvPr>
        </p:nvSpPr>
        <p:spPr>
          <a:xfrm>
            <a:off x="3571101" y="1463040"/>
            <a:ext cx="1541463" cy="304800"/>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content</a:t>
            </a:r>
          </a:p>
        </p:txBody>
      </p:sp>
      <p:sp>
        <p:nvSpPr>
          <p:cNvPr id="49" name="Rectangle 48">
            <a:extLst>
              <a:ext uri="{FF2B5EF4-FFF2-40B4-BE49-F238E27FC236}">
                <a16:creationId xmlns:a16="http://schemas.microsoft.com/office/drawing/2014/main" id="{745FA1EF-4269-2B4C-AABE-14B2CCA73072}"/>
              </a:ext>
            </a:extLst>
          </p:cNvPr>
          <p:cNvSpPr/>
          <p:nvPr userDrawn="1"/>
        </p:nvSpPr>
        <p:spPr>
          <a:xfrm>
            <a:off x="2227094" y="1453002"/>
            <a:ext cx="1366455" cy="2688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DM Sans" pitchFamily="2" charset="77"/>
            </a:endParaRPr>
          </a:p>
        </p:txBody>
      </p:sp>
      <p:sp>
        <p:nvSpPr>
          <p:cNvPr id="6" name="Text Placeholder 5">
            <a:extLst>
              <a:ext uri="{FF2B5EF4-FFF2-40B4-BE49-F238E27FC236}">
                <a16:creationId xmlns:a16="http://schemas.microsoft.com/office/drawing/2014/main" id="{2A502770-2C28-3643-A775-F0E09E80D48F}"/>
              </a:ext>
            </a:extLst>
          </p:cNvPr>
          <p:cNvSpPr>
            <a:spLocks noGrp="1"/>
          </p:cNvSpPr>
          <p:nvPr>
            <p:ph type="body" sz="quarter" idx="14" hasCustomPrompt="1"/>
          </p:nvPr>
        </p:nvSpPr>
        <p:spPr>
          <a:xfrm>
            <a:off x="2139006" y="1463040"/>
            <a:ext cx="1541463" cy="304800"/>
          </a:xfrm>
          <a:prstGeom prst="rect">
            <a:avLst/>
          </a:prstGeom>
        </p:spPr>
        <p:txBody>
          <a:bodyPr/>
          <a:lstStyle>
            <a:lvl1pPr marL="0" indent="0" algn="ctr">
              <a:buNone/>
              <a:defRPr sz="1200" b="1" cap="all" spc="300" baseline="0">
                <a:solidFill>
                  <a:schemeClr val="bg1"/>
                </a:solidFill>
              </a:defRPr>
            </a:lvl1pPr>
          </a:lstStyle>
          <a:p>
            <a:pPr lvl="0"/>
            <a:r>
              <a:rPr lang="en-US" dirty="0"/>
              <a:t>content</a:t>
            </a:r>
          </a:p>
        </p:txBody>
      </p:sp>
      <p:cxnSp>
        <p:nvCxnSpPr>
          <p:cNvPr id="17" name="Straight Connector 16">
            <a:extLst>
              <a:ext uri="{FF2B5EF4-FFF2-40B4-BE49-F238E27FC236}">
                <a16:creationId xmlns:a16="http://schemas.microsoft.com/office/drawing/2014/main" id="{F9512DE0-B865-194C-BD6B-26FC1E0A8B30}"/>
              </a:ext>
            </a:extLst>
          </p:cNvPr>
          <p:cNvCxnSpPr>
            <a:cxnSpLocks/>
          </p:cNvCxnSpPr>
          <p:nvPr userDrawn="1"/>
        </p:nvCxnSpPr>
        <p:spPr>
          <a:xfrm>
            <a:off x="2235332" y="5435445"/>
            <a:ext cx="857908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2E78537-0EA1-3F47-97C0-DF9F3050AF72}"/>
              </a:ext>
            </a:extLst>
          </p:cNvPr>
          <p:cNvCxnSpPr>
            <a:cxnSpLocks/>
          </p:cNvCxnSpPr>
          <p:nvPr userDrawn="1"/>
        </p:nvCxnSpPr>
        <p:spPr>
          <a:xfrm>
            <a:off x="2235332" y="4412277"/>
            <a:ext cx="857908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7F99BD-CAC1-F34C-94C6-992CE1CAEC65}"/>
              </a:ext>
            </a:extLst>
          </p:cNvPr>
          <p:cNvCxnSpPr>
            <a:cxnSpLocks/>
          </p:cNvCxnSpPr>
          <p:nvPr userDrawn="1"/>
        </p:nvCxnSpPr>
        <p:spPr>
          <a:xfrm>
            <a:off x="2235332" y="3389110"/>
            <a:ext cx="857908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16E4992-5E11-C645-BB8A-6990AC71C237}"/>
              </a:ext>
            </a:extLst>
          </p:cNvPr>
          <p:cNvCxnSpPr>
            <a:cxnSpLocks/>
          </p:cNvCxnSpPr>
          <p:nvPr userDrawn="1"/>
        </p:nvCxnSpPr>
        <p:spPr>
          <a:xfrm>
            <a:off x="2235332" y="2365943"/>
            <a:ext cx="857908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43" name="Text Placeholder 27">
            <a:extLst>
              <a:ext uri="{FF2B5EF4-FFF2-40B4-BE49-F238E27FC236}">
                <a16:creationId xmlns:a16="http://schemas.microsoft.com/office/drawing/2014/main" id="{E6BD3179-E408-3946-8DD8-3DABD0EF9080}"/>
              </a:ext>
            </a:extLst>
          </p:cNvPr>
          <p:cNvSpPr>
            <a:spLocks noGrp="1"/>
          </p:cNvSpPr>
          <p:nvPr>
            <p:ph type="body" sz="quarter" idx="24" hasCustomPrompt="1"/>
          </p:nvPr>
        </p:nvSpPr>
        <p:spPr>
          <a:xfrm>
            <a:off x="1280838" y="6019800"/>
            <a:ext cx="7019925" cy="228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9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note sample note sample note sample note sample note sample note sample note  sample note sample note</a:t>
            </a:r>
          </a:p>
        </p:txBody>
      </p:sp>
      <p:sp>
        <p:nvSpPr>
          <p:cNvPr id="144" name="Text Placeholder 25">
            <a:extLst>
              <a:ext uri="{FF2B5EF4-FFF2-40B4-BE49-F238E27FC236}">
                <a16:creationId xmlns:a16="http://schemas.microsoft.com/office/drawing/2014/main" id="{485EBC4C-E4CD-644F-A72B-646B3476EBED}"/>
              </a:ext>
            </a:extLst>
          </p:cNvPr>
          <p:cNvSpPr>
            <a:spLocks noGrp="1"/>
          </p:cNvSpPr>
          <p:nvPr>
            <p:ph type="body" sz="quarter" idx="25" hasCustomPrompt="1"/>
          </p:nvPr>
        </p:nvSpPr>
        <p:spPr>
          <a:xfrm>
            <a:off x="671618" y="6019800"/>
            <a:ext cx="2286000" cy="174625"/>
          </a:xfrm>
          <a:prstGeom prst="rect">
            <a:avLst/>
          </a:prstGeom>
        </p:spPr>
        <p:txBody>
          <a:bodyPr/>
          <a:lstStyle>
            <a:lvl1pPr marL="0" indent="0">
              <a:buNone/>
              <a:defRPr sz="900" b="1" cap="all" spc="300" baseline="0">
                <a:solidFill>
                  <a:schemeClr val="accent1"/>
                </a:solidFill>
                <a:latin typeface="DM Sans" pitchFamily="2" charset="77"/>
              </a:defRPr>
            </a:lvl1pPr>
          </a:lstStyle>
          <a:p>
            <a:pPr lvl="0"/>
            <a:r>
              <a:rPr lang="en-US" dirty="0"/>
              <a:t>NOTE:</a:t>
            </a:r>
          </a:p>
        </p:txBody>
      </p:sp>
      <p:sp>
        <p:nvSpPr>
          <p:cNvPr id="26" name="Text Placeholder 8">
            <a:extLst>
              <a:ext uri="{FF2B5EF4-FFF2-40B4-BE49-F238E27FC236}">
                <a16:creationId xmlns:a16="http://schemas.microsoft.com/office/drawing/2014/main" id="{7813501F-BACE-9945-921B-544201587C3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27" name="Text Placeholder 10">
            <a:extLst>
              <a:ext uri="{FF2B5EF4-FFF2-40B4-BE49-F238E27FC236}">
                <a16:creationId xmlns:a16="http://schemas.microsoft.com/office/drawing/2014/main" id="{C3697B85-32E4-0641-9CB2-8452D5BAB917}"/>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3351768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oviders: Consolidating">
    <p:spTree>
      <p:nvGrpSpPr>
        <p:cNvPr id="1" name=""/>
        <p:cNvGrpSpPr/>
        <p:nvPr/>
      </p:nvGrpSpPr>
      <p:grpSpPr>
        <a:xfrm>
          <a:off x="0" y="0"/>
          <a:ext cx="0" cy="0"/>
          <a:chOff x="0" y="0"/>
          <a:chExt cx="0" cy="0"/>
        </a:xfrm>
      </p:grpSpPr>
      <p:sp>
        <p:nvSpPr>
          <p:cNvPr id="51" name="Text Placeholder 50">
            <a:extLst>
              <a:ext uri="{FF2B5EF4-FFF2-40B4-BE49-F238E27FC236}">
                <a16:creationId xmlns:a16="http://schemas.microsoft.com/office/drawing/2014/main" id="{29A5C5C0-0D1B-0D42-9BB9-D253D1D6173F}"/>
              </a:ext>
            </a:extLst>
          </p:cNvPr>
          <p:cNvSpPr>
            <a:spLocks noGrp="1"/>
          </p:cNvSpPr>
          <p:nvPr>
            <p:ph type="body" sz="quarter" idx="33" hasCustomPrompt="1"/>
          </p:nvPr>
        </p:nvSpPr>
        <p:spPr>
          <a:xfrm>
            <a:off x="9656762" y="5873877"/>
            <a:ext cx="1239838" cy="158750"/>
          </a:xfrm>
          <a:prstGeom prst="rect">
            <a:avLst/>
          </a:prstGeom>
        </p:spPr>
        <p:txBody>
          <a:bodyPr/>
          <a:lstStyle>
            <a:lvl1pPr marL="0" indent="0">
              <a:buNone/>
              <a:defRPr sz="900">
                <a:solidFill>
                  <a:schemeClr val="accent1"/>
                </a:solidFill>
                <a:latin typeface="DM Sans" pitchFamily="2" charset="77"/>
              </a:defRPr>
            </a:lvl1pPr>
          </a:lstStyle>
          <a:p>
            <a:pPr lvl="0"/>
            <a:r>
              <a:rPr lang="en-US" dirty="0"/>
              <a:t>*per 1,000 population</a:t>
            </a:r>
          </a:p>
        </p:txBody>
      </p:sp>
      <p:sp>
        <p:nvSpPr>
          <p:cNvPr id="49" name="Text Placeholder 47">
            <a:extLst>
              <a:ext uri="{FF2B5EF4-FFF2-40B4-BE49-F238E27FC236}">
                <a16:creationId xmlns:a16="http://schemas.microsoft.com/office/drawing/2014/main" id="{981CC643-CAC3-8A46-9A77-124A3CB924F3}"/>
              </a:ext>
            </a:extLst>
          </p:cNvPr>
          <p:cNvSpPr>
            <a:spLocks noGrp="1"/>
          </p:cNvSpPr>
          <p:nvPr>
            <p:ph type="body" sz="quarter" idx="32" hasCustomPrompt="1"/>
          </p:nvPr>
        </p:nvSpPr>
        <p:spPr>
          <a:xfrm>
            <a:off x="1282517" y="5873877"/>
            <a:ext cx="8145724" cy="1524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700" b="0"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spc="0" dirty="0">
                <a:latin typeface="+mj-lt"/>
              </a:rPr>
              <a:t>Sample Source  Sample Source Sample Source  Sample Source Sample Source Sample Source Sample Source Sample Source Sample Source Sample Source Sample Source </a:t>
            </a:r>
            <a:endParaRPr lang="en-US" dirty="0"/>
          </a:p>
        </p:txBody>
      </p:sp>
      <p:sp>
        <p:nvSpPr>
          <p:cNvPr id="21" name="Rectangle 20">
            <a:extLst>
              <a:ext uri="{FF2B5EF4-FFF2-40B4-BE49-F238E27FC236}">
                <a16:creationId xmlns:a16="http://schemas.microsoft.com/office/drawing/2014/main" id="{01890C44-5FDF-A544-920E-1E0E76C06489}"/>
              </a:ext>
            </a:extLst>
          </p:cNvPr>
          <p:cNvSpPr/>
          <p:nvPr userDrawn="1"/>
        </p:nvSpPr>
        <p:spPr>
          <a:xfrm>
            <a:off x="617948" y="5047270"/>
            <a:ext cx="6538912" cy="685971"/>
          </a:xfrm>
          <a:prstGeom prst="rect">
            <a:avLst/>
          </a:prstGeom>
          <a:solidFill>
            <a:schemeClr val="accent1"/>
          </a:solidFill>
          <a:ln w="9525">
            <a:solidFill>
              <a:srgbClr val="164E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44" name="Text Placeholder 42">
            <a:extLst>
              <a:ext uri="{FF2B5EF4-FFF2-40B4-BE49-F238E27FC236}">
                <a16:creationId xmlns:a16="http://schemas.microsoft.com/office/drawing/2014/main" id="{230329FE-8012-7346-A98D-72A6599CE261}"/>
              </a:ext>
            </a:extLst>
          </p:cNvPr>
          <p:cNvSpPr>
            <a:spLocks noGrp="1"/>
          </p:cNvSpPr>
          <p:nvPr>
            <p:ph type="body" sz="quarter" idx="28" hasCustomPrompt="1"/>
          </p:nvPr>
        </p:nvSpPr>
        <p:spPr>
          <a:xfrm>
            <a:off x="4461007" y="5438092"/>
            <a:ext cx="2395537" cy="228600"/>
          </a:xfrm>
          <a:prstGeom prst="rect">
            <a:avLst/>
          </a:prstGeom>
        </p:spPr>
        <p:txBody>
          <a:bodyPr/>
          <a:lstStyle>
            <a:lvl1pPr marL="0" indent="0" algn="ctr">
              <a:buNone/>
              <a:defRPr sz="1000">
                <a:solidFill>
                  <a:schemeClr val="bg1"/>
                </a:solidFill>
                <a:latin typeface="DM Sans" pitchFamily="2" charset="77"/>
              </a:defRPr>
            </a:lvl1pPr>
          </a:lstStyle>
          <a:p>
            <a:pPr lvl="0"/>
            <a:r>
              <a:rPr lang="en-US" dirty="0"/>
              <a:t>Sample description</a:t>
            </a:r>
          </a:p>
        </p:txBody>
      </p:sp>
      <p:sp>
        <p:nvSpPr>
          <p:cNvPr id="45" name="Text Placeholder 12">
            <a:extLst>
              <a:ext uri="{FF2B5EF4-FFF2-40B4-BE49-F238E27FC236}">
                <a16:creationId xmlns:a16="http://schemas.microsoft.com/office/drawing/2014/main" id="{E97541A9-C544-7C43-95CC-8A5134491BE7}"/>
              </a:ext>
            </a:extLst>
          </p:cNvPr>
          <p:cNvSpPr>
            <a:spLocks noGrp="1"/>
          </p:cNvSpPr>
          <p:nvPr>
            <p:ph type="body" sz="quarter" idx="29" hasCustomPrompt="1"/>
          </p:nvPr>
        </p:nvSpPr>
        <p:spPr>
          <a:xfrm>
            <a:off x="5125375" y="5277999"/>
            <a:ext cx="1066800" cy="245188"/>
          </a:xfrm>
          <a:prstGeom prst="rect">
            <a:avLst/>
          </a:prstGeom>
        </p:spPr>
        <p:txBody>
          <a:bodyPr/>
          <a:lstStyle>
            <a:lvl1pPr marL="0" indent="0" algn="ctr">
              <a:buNone/>
              <a:defRPr sz="1200" b="1" spc="300">
                <a:solidFill>
                  <a:schemeClr val="bg1"/>
                </a:solidFill>
                <a:latin typeface="DM Sans" pitchFamily="2" charset="77"/>
              </a:defRPr>
            </a:lvl1pPr>
          </a:lstStyle>
          <a:p>
            <a:pPr lvl="0"/>
            <a:r>
              <a:rPr lang="en-US" dirty="0"/>
              <a:t>XY%</a:t>
            </a:r>
          </a:p>
        </p:txBody>
      </p:sp>
      <p:sp>
        <p:nvSpPr>
          <p:cNvPr id="46" name="Text Placeholder 7">
            <a:extLst>
              <a:ext uri="{FF2B5EF4-FFF2-40B4-BE49-F238E27FC236}">
                <a16:creationId xmlns:a16="http://schemas.microsoft.com/office/drawing/2014/main" id="{9783B4FE-0E3A-8C4E-B4FF-047FC66C5AD0}"/>
              </a:ext>
            </a:extLst>
          </p:cNvPr>
          <p:cNvSpPr>
            <a:spLocks noGrp="1"/>
          </p:cNvSpPr>
          <p:nvPr>
            <p:ph type="body" sz="quarter" idx="30" hasCustomPrompt="1"/>
          </p:nvPr>
        </p:nvSpPr>
        <p:spPr>
          <a:xfrm>
            <a:off x="4287175" y="5142187"/>
            <a:ext cx="2743200" cy="202012"/>
          </a:xfrm>
          <a:prstGeom prst="rect">
            <a:avLst/>
          </a:prstGeom>
        </p:spPr>
        <p:txBody>
          <a:bodyPr/>
          <a:lstStyle>
            <a:lvl1pPr marL="0" indent="0" algn="ctr">
              <a:buNone/>
              <a:defRPr sz="800" b="1" cap="all" spc="300" baseline="0">
                <a:solidFill>
                  <a:schemeClr val="bg1"/>
                </a:solidFill>
                <a:latin typeface="DM Sans" pitchFamily="2" charset="77"/>
              </a:defRPr>
            </a:lvl1pPr>
          </a:lstStyle>
          <a:p>
            <a:pPr lvl="0"/>
            <a:r>
              <a:rPr lang="en-US" dirty="0"/>
              <a:t>Title</a:t>
            </a:r>
          </a:p>
        </p:txBody>
      </p:sp>
      <p:sp>
        <p:nvSpPr>
          <p:cNvPr id="43" name="Text Placeholder 42">
            <a:extLst>
              <a:ext uri="{FF2B5EF4-FFF2-40B4-BE49-F238E27FC236}">
                <a16:creationId xmlns:a16="http://schemas.microsoft.com/office/drawing/2014/main" id="{5BFF73FB-86B4-1E45-9AFF-E433A2FD08DA}"/>
              </a:ext>
            </a:extLst>
          </p:cNvPr>
          <p:cNvSpPr>
            <a:spLocks noGrp="1"/>
          </p:cNvSpPr>
          <p:nvPr>
            <p:ph type="body" sz="quarter" idx="27" hasCustomPrompt="1"/>
          </p:nvPr>
        </p:nvSpPr>
        <p:spPr>
          <a:xfrm>
            <a:off x="2100845" y="5444120"/>
            <a:ext cx="2395537" cy="228600"/>
          </a:xfrm>
          <a:prstGeom prst="rect">
            <a:avLst/>
          </a:prstGeom>
        </p:spPr>
        <p:txBody>
          <a:bodyPr/>
          <a:lstStyle>
            <a:lvl1pPr marL="0" indent="0" algn="ctr">
              <a:buNone/>
              <a:defRPr sz="1000">
                <a:solidFill>
                  <a:schemeClr val="bg1"/>
                </a:solidFill>
                <a:latin typeface="DM Sans" pitchFamily="2" charset="77"/>
              </a:defRPr>
            </a:lvl1pPr>
          </a:lstStyle>
          <a:p>
            <a:pPr lvl="0"/>
            <a:r>
              <a:rPr lang="en-US" dirty="0"/>
              <a:t>Sample description</a:t>
            </a:r>
          </a:p>
        </p:txBody>
      </p:sp>
      <p:sp>
        <p:nvSpPr>
          <p:cNvPr id="13" name="Text Placeholder 12">
            <a:extLst>
              <a:ext uri="{FF2B5EF4-FFF2-40B4-BE49-F238E27FC236}">
                <a16:creationId xmlns:a16="http://schemas.microsoft.com/office/drawing/2014/main" id="{7152FD39-451E-324D-B7E9-85E200181C04}"/>
              </a:ext>
            </a:extLst>
          </p:cNvPr>
          <p:cNvSpPr>
            <a:spLocks noGrp="1"/>
          </p:cNvSpPr>
          <p:nvPr>
            <p:ph type="body" sz="quarter" idx="26" hasCustomPrompt="1"/>
          </p:nvPr>
        </p:nvSpPr>
        <p:spPr>
          <a:xfrm>
            <a:off x="2765214" y="5284027"/>
            <a:ext cx="1066800" cy="245188"/>
          </a:xfrm>
          <a:prstGeom prst="rect">
            <a:avLst/>
          </a:prstGeom>
        </p:spPr>
        <p:txBody>
          <a:bodyPr/>
          <a:lstStyle>
            <a:lvl1pPr marL="0" indent="0" algn="ctr">
              <a:buNone/>
              <a:defRPr sz="1200" b="1" spc="300">
                <a:solidFill>
                  <a:schemeClr val="bg1"/>
                </a:solidFill>
                <a:latin typeface="DM Sans" pitchFamily="2" charset="77"/>
              </a:defRPr>
            </a:lvl1pPr>
          </a:lstStyle>
          <a:p>
            <a:pPr lvl="0"/>
            <a:r>
              <a:rPr lang="en-US" dirty="0"/>
              <a:t>XY%</a:t>
            </a:r>
          </a:p>
        </p:txBody>
      </p:sp>
      <p:sp>
        <p:nvSpPr>
          <p:cNvPr id="8" name="Text Placeholder 7">
            <a:extLst>
              <a:ext uri="{FF2B5EF4-FFF2-40B4-BE49-F238E27FC236}">
                <a16:creationId xmlns:a16="http://schemas.microsoft.com/office/drawing/2014/main" id="{C5A2A0A9-870E-5E4B-A3BA-DA7B58F8B4EA}"/>
              </a:ext>
            </a:extLst>
          </p:cNvPr>
          <p:cNvSpPr>
            <a:spLocks noGrp="1"/>
          </p:cNvSpPr>
          <p:nvPr>
            <p:ph type="body" sz="quarter" idx="25" hasCustomPrompt="1"/>
          </p:nvPr>
        </p:nvSpPr>
        <p:spPr>
          <a:xfrm>
            <a:off x="1927014" y="5148215"/>
            <a:ext cx="2743200" cy="202012"/>
          </a:xfrm>
          <a:prstGeom prst="rect">
            <a:avLst/>
          </a:prstGeom>
        </p:spPr>
        <p:txBody>
          <a:bodyPr/>
          <a:lstStyle>
            <a:lvl1pPr marL="0" indent="0" algn="ctr">
              <a:buNone/>
              <a:defRPr sz="800" b="1" cap="all" spc="300" baseline="0">
                <a:solidFill>
                  <a:schemeClr val="bg1"/>
                </a:solidFill>
                <a:latin typeface="DM Sans" pitchFamily="2" charset="77"/>
              </a:defRPr>
            </a:lvl1pPr>
          </a:lstStyle>
          <a:p>
            <a:pPr lvl="0"/>
            <a:r>
              <a:rPr lang="en-US" dirty="0"/>
              <a:t>Title</a:t>
            </a:r>
          </a:p>
        </p:txBody>
      </p:sp>
      <p:sp>
        <p:nvSpPr>
          <p:cNvPr id="3" name="Text Placeholder 2">
            <a:extLst>
              <a:ext uri="{FF2B5EF4-FFF2-40B4-BE49-F238E27FC236}">
                <a16:creationId xmlns:a16="http://schemas.microsoft.com/office/drawing/2014/main" id="{0DD0FC3B-473B-C34F-A93F-92F48EAF2EBB}"/>
              </a:ext>
            </a:extLst>
          </p:cNvPr>
          <p:cNvSpPr>
            <a:spLocks noGrp="1"/>
          </p:cNvSpPr>
          <p:nvPr>
            <p:ph type="body" sz="quarter" idx="24" hasCustomPrompt="1"/>
          </p:nvPr>
        </p:nvSpPr>
        <p:spPr>
          <a:xfrm>
            <a:off x="732185" y="5184784"/>
            <a:ext cx="1447800" cy="381000"/>
          </a:xfrm>
          <a:prstGeom prst="rect">
            <a:avLst/>
          </a:prstGeom>
        </p:spPr>
        <p:txBody>
          <a:bodyPr/>
          <a:lstStyle>
            <a:lvl1pPr marL="0" indent="0">
              <a:buNone/>
              <a:defRPr sz="1200" b="1" cap="all" spc="300" baseline="0">
                <a:solidFill>
                  <a:schemeClr val="bg1"/>
                </a:solidFill>
                <a:latin typeface="DM Sans" pitchFamily="2" charset="77"/>
              </a:defRPr>
            </a:lvl1pPr>
          </a:lstStyle>
          <a:p>
            <a:pPr lvl="0"/>
            <a:r>
              <a:rPr lang="en-US" dirty="0"/>
              <a:t>Fact Call to action</a:t>
            </a:r>
          </a:p>
        </p:txBody>
      </p:sp>
      <p:sp>
        <p:nvSpPr>
          <p:cNvPr id="33" name="Text Placeholder 30">
            <a:extLst>
              <a:ext uri="{FF2B5EF4-FFF2-40B4-BE49-F238E27FC236}">
                <a16:creationId xmlns:a16="http://schemas.microsoft.com/office/drawing/2014/main" id="{6CE640D1-8BCA-B745-8849-FF1EF4091C4E}"/>
              </a:ext>
            </a:extLst>
          </p:cNvPr>
          <p:cNvSpPr>
            <a:spLocks noGrp="1"/>
          </p:cNvSpPr>
          <p:nvPr>
            <p:ph type="body" sz="quarter" idx="17" hasCustomPrompt="1"/>
          </p:nvPr>
        </p:nvSpPr>
        <p:spPr>
          <a:xfrm>
            <a:off x="709158" y="1752600"/>
            <a:ext cx="2391685" cy="214171"/>
          </a:xfrm>
          <a:prstGeom prst="rect">
            <a:avLst/>
          </a:prstGeom>
        </p:spPr>
        <p:txBody>
          <a:bodyPr/>
          <a:lstStyle>
            <a:lvl1pPr marL="0" indent="0" algn="ctr">
              <a:buNone/>
              <a:defRPr sz="1200" b="1" cap="all" spc="300" baseline="0">
                <a:solidFill>
                  <a:schemeClr val="accent1"/>
                </a:solidFill>
                <a:latin typeface="DM Sans" pitchFamily="2" charset="77"/>
              </a:defRPr>
            </a:lvl1pPr>
          </a:lstStyle>
          <a:p>
            <a:pPr lvl="0"/>
            <a:r>
              <a:rPr lang="en-US" dirty="0"/>
              <a:t>Category</a:t>
            </a:r>
          </a:p>
        </p:txBody>
      </p:sp>
      <p:sp>
        <p:nvSpPr>
          <p:cNvPr id="31" name="Text Placeholder 30">
            <a:extLst>
              <a:ext uri="{FF2B5EF4-FFF2-40B4-BE49-F238E27FC236}">
                <a16:creationId xmlns:a16="http://schemas.microsoft.com/office/drawing/2014/main" id="{AD37113A-8994-7648-9EA7-1C183EDE2922}"/>
              </a:ext>
            </a:extLst>
          </p:cNvPr>
          <p:cNvSpPr>
            <a:spLocks noGrp="1"/>
          </p:cNvSpPr>
          <p:nvPr>
            <p:ph type="body" sz="quarter" idx="15" hasCustomPrompt="1"/>
          </p:nvPr>
        </p:nvSpPr>
        <p:spPr>
          <a:xfrm>
            <a:off x="609600" y="1981200"/>
            <a:ext cx="2590800" cy="374589"/>
          </a:xfrm>
          <a:prstGeom prst="rect">
            <a:avLst/>
          </a:prstGeom>
        </p:spPr>
        <p:txBody>
          <a:bodyPr/>
          <a:lstStyle>
            <a:lvl1pPr marL="0" indent="0" algn="ctr">
              <a:buNone/>
              <a:defRPr sz="1400" b="0" cap="none" spc="0" baseline="0">
                <a:solidFill>
                  <a:schemeClr val="accent1"/>
                </a:solidFill>
                <a:latin typeface="DM Sans" pitchFamily="2" charset="77"/>
              </a:defRPr>
            </a:lvl1pPr>
          </a:lstStyle>
          <a:p>
            <a:pPr lvl="0"/>
            <a:r>
              <a:rPr lang="en-US" dirty="0"/>
              <a:t>Category Example*</a:t>
            </a:r>
          </a:p>
        </p:txBody>
      </p:sp>
      <p:sp>
        <p:nvSpPr>
          <p:cNvPr id="16" name="Text Placeholder 30">
            <a:extLst>
              <a:ext uri="{FF2B5EF4-FFF2-40B4-BE49-F238E27FC236}">
                <a16:creationId xmlns:a16="http://schemas.microsoft.com/office/drawing/2014/main" id="{6706779B-3E9F-E647-B221-140DA4B45568}"/>
              </a:ext>
            </a:extLst>
          </p:cNvPr>
          <p:cNvSpPr>
            <a:spLocks noGrp="1"/>
          </p:cNvSpPr>
          <p:nvPr>
            <p:ph type="body" sz="quarter" idx="20" hasCustomPrompt="1"/>
          </p:nvPr>
        </p:nvSpPr>
        <p:spPr>
          <a:xfrm>
            <a:off x="4294642" y="1752600"/>
            <a:ext cx="2391685" cy="214171"/>
          </a:xfrm>
          <a:prstGeom prst="rect">
            <a:avLst/>
          </a:prstGeom>
        </p:spPr>
        <p:txBody>
          <a:bodyPr/>
          <a:lstStyle>
            <a:lvl1pPr marL="0" indent="0" algn="ctr">
              <a:buNone/>
              <a:defRPr sz="1200" b="1" cap="all" spc="300" baseline="0">
                <a:solidFill>
                  <a:schemeClr val="accent1"/>
                </a:solidFill>
                <a:latin typeface="DM Sans" pitchFamily="2" charset="77"/>
              </a:defRPr>
            </a:lvl1pPr>
          </a:lstStyle>
          <a:p>
            <a:pPr lvl="0"/>
            <a:r>
              <a:rPr lang="en-US" dirty="0"/>
              <a:t>Category</a:t>
            </a:r>
          </a:p>
        </p:txBody>
      </p:sp>
      <p:sp>
        <p:nvSpPr>
          <p:cNvPr id="17" name="Text Placeholder 30">
            <a:extLst>
              <a:ext uri="{FF2B5EF4-FFF2-40B4-BE49-F238E27FC236}">
                <a16:creationId xmlns:a16="http://schemas.microsoft.com/office/drawing/2014/main" id="{87355008-000A-C24E-9914-B2BC9DA113CC}"/>
              </a:ext>
            </a:extLst>
          </p:cNvPr>
          <p:cNvSpPr>
            <a:spLocks noGrp="1"/>
          </p:cNvSpPr>
          <p:nvPr>
            <p:ph type="body" sz="quarter" idx="21" hasCustomPrompt="1"/>
          </p:nvPr>
        </p:nvSpPr>
        <p:spPr>
          <a:xfrm>
            <a:off x="4195084" y="1981200"/>
            <a:ext cx="2590800" cy="374589"/>
          </a:xfrm>
          <a:prstGeom prst="rect">
            <a:avLst/>
          </a:prstGeom>
        </p:spPr>
        <p:txBody>
          <a:bodyPr/>
          <a:lstStyle>
            <a:lvl1pPr marL="0" indent="0" algn="ctr">
              <a:buNone/>
              <a:defRPr sz="1400" b="0" cap="none" spc="0" baseline="0">
                <a:solidFill>
                  <a:schemeClr val="accent1"/>
                </a:solidFill>
                <a:latin typeface="DM Sans" pitchFamily="2" charset="77"/>
              </a:defRPr>
            </a:lvl1pPr>
          </a:lstStyle>
          <a:p>
            <a:pPr lvl="0"/>
            <a:r>
              <a:rPr lang="en-US" dirty="0"/>
              <a:t>Category Example*</a:t>
            </a:r>
          </a:p>
        </p:txBody>
      </p:sp>
      <p:sp>
        <p:nvSpPr>
          <p:cNvPr id="18" name="Text Placeholder 30">
            <a:extLst>
              <a:ext uri="{FF2B5EF4-FFF2-40B4-BE49-F238E27FC236}">
                <a16:creationId xmlns:a16="http://schemas.microsoft.com/office/drawing/2014/main" id="{1762FE85-F103-6E40-9278-0E66D36889D3}"/>
              </a:ext>
            </a:extLst>
          </p:cNvPr>
          <p:cNvSpPr>
            <a:spLocks noGrp="1"/>
          </p:cNvSpPr>
          <p:nvPr>
            <p:ph type="body" sz="quarter" idx="22" hasCustomPrompt="1"/>
          </p:nvPr>
        </p:nvSpPr>
        <p:spPr>
          <a:xfrm>
            <a:off x="7966660" y="1752600"/>
            <a:ext cx="2391685" cy="214171"/>
          </a:xfrm>
          <a:prstGeom prst="rect">
            <a:avLst/>
          </a:prstGeom>
        </p:spPr>
        <p:txBody>
          <a:bodyPr/>
          <a:lstStyle>
            <a:lvl1pPr marL="0" indent="0" algn="ctr">
              <a:buNone/>
              <a:defRPr sz="1200" b="1" cap="all" spc="300" baseline="0">
                <a:solidFill>
                  <a:schemeClr val="accent1"/>
                </a:solidFill>
                <a:latin typeface="DM Sans" pitchFamily="2" charset="77"/>
              </a:defRPr>
            </a:lvl1pPr>
          </a:lstStyle>
          <a:p>
            <a:pPr lvl="0"/>
            <a:r>
              <a:rPr lang="en-US" dirty="0"/>
              <a:t>Category</a:t>
            </a:r>
          </a:p>
        </p:txBody>
      </p:sp>
      <p:sp>
        <p:nvSpPr>
          <p:cNvPr id="20" name="Text Placeholder 30">
            <a:extLst>
              <a:ext uri="{FF2B5EF4-FFF2-40B4-BE49-F238E27FC236}">
                <a16:creationId xmlns:a16="http://schemas.microsoft.com/office/drawing/2014/main" id="{3658EC45-F237-7948-950C-FB3E5C5484CE}"/>
              </a:ext>
            </a:extLst>
          </p:cNvPr>
          <p:cNvSpPr>
            <a:spLocks noGrp="1"/>
          </p:cNvSpPr>
          <p:nvPr>
            <p:ph type="body" sz="quarter" idx="23" hasCustomPrompt="1"/>
          </p:nvPr>
        </p:nvSpPr>
        <p:spPr>
          <a:xfrm>
            <a:off x="8082988" y="1981200"/>
            <a:ext cx="2159028" cy="441555"/>
          </a:xfrm>
          <a:prstGeom prst="rect">
            <a:avLst/>
          </a:prstGeom>
        </p:spPr>
        <p:txBody>
          <a:bodyPr/>
          <a:lstStyle>
            <a:lvl1pPr marL="0" indent="0" algn="ctr">
              <a:buNone/>
              <a:defRPr sz="1400" b="0" cap="none" spc="0" baseline="0">
                <a:solidFill>
                  <a:schemeClr val="accent1"/>
                </a:solidFill>
                <a:latin typeface="DM Sans" pitchFamily="2" charset="77"/>
              </a:defRPr>
            </a:lvl1pPr>
          </a:lstStyle>
          <a:p>
            <a:pPr lvl="0"/>
            <a:r>
              <a:rPr lang="en-US" dirty="0"/>
              <a:t>Category Example*</a:t>
            </a:r>
          </a:p>
        </p:txBody>
      </p:sp>
      <p:sp>
        <p:nvSpPr>
          <p:cNvPr id="48" name="Text Placeholder 47">
            <a:extLst>
              <a:ext uri="{FF2B5EF4-FFF2-40B4-BE49-F238E27FC236}">
                <a16:creationId xmlns:a16="http://schemas.microsoft.com/office/drawing/2014/main" id="{01E8A379-A41B-F54E-88CA-B9431D0806CC}"/>
              </a:ext>
            </a:extLst>
          </p:cNvPr>
          <p:cNvSpPr>
            <a:spLocks noGrp="1"/>
          </p:cNvSpPr>
          <p:nvPr>
            <p:ph type="body" sz="quarter" idx="31" hasCustomPrompt="1"/>
          </p:nvPr>
        </p:nvSpPr>
        <p:spPr>
          <a:xfrm>
            <a:off x="531357" y="5873877"/>
            <a:ext cx="914400" cy="152400"/>
          </a:xfrm>
          <a:prstGeom prst="rect">
            <a:avLst/>
          </a:prstGeom>
        </p:spPr>
        <p:txBody>
          <a:bodyPr/>
          <a:lstStyle>
            <a:lvl1pPr marL="0" indent="0">
              <a:buNone/>
              <a:defRPr sz="700" b="1" cap="all" spc="300" baseline="0">
                <a:solidFill>
                  <a:schemeClr val="accent1"/>
                </a:solidFill>
                <a:latin typeface="DM Sans" pitchFamily="2" charset="77"/>
              </a:defRPr>
            </a:lvl1pPr>
          </a:lstStyle>
          <a:p>
            <a:pPr lvl="0"/>
            <a:r>
              <a:rPr lang="en-US" dirty="0"/>
              <a:t>SOURCES:</a:t>
            </a:r>
          </a:p>
        </p:txBody>
      </p:sp>
      <p:sp>
        <p:nvSpPr>
          <p:cNvPr id="22" name="Text Placeholder 8">
            <a:extLst>
              <a:ext uri="{FF2B5EF4-FFF2-40B4-BE49-F238E27FC236}">
                <a16:creationId xmlns:a16="http://schemas.microsoft.com/office/drawing/2014/main" id="{8678879E-8D26-0C4E-AD07-194A6EFC022D}"/>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23" name="Text Placeholder 10">
            <a:extLst>
              <a:ext uri="{FF2B5EF4-FFF2-40B4-BE49-F238E27FC236}">
                <a16:creationId xmlns:a16="http://schemas.microsoft.com/office/drawing/2014/main" id="{320DFF0C-51C3-2A46-8465-F3EA8F2642C4}"/>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3618689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oviders Making Progress">
    <p:spTree>
      <p:nvGrpSpPr>
        <p:cNvPr id="1" name=""/>
        <p:cNvGrpSpPr/>
        <p:nvPr/>
      </p:nvGrpSpPr>
      <p:grpSpPr>
        <a:xfrm>
          <a:off x="0" y="0"/>
          <a:ext cx="0" cy="0"/>
          <a:chOff x="0" y="0"/>
          <a:chExt cx="0" cy="0"/>
        </a:xfrm>
      </p:grpSpPr>
      <p:sp>
        <p:nvSpPr>
          <p:cNvPr id="38" name="Vertical Text Placeholder 37">
            <a:extLst>
              <a:ext uri="{FF2B5EF4-FFF2-40B4-BE49-F238E27FC236}">
                <a16:creationId xmlns:a16="http://schemas.microsoft.com/office/drawing/2014/main" id="{1A3793D0-D900-9D4D-AC11-C7F40059F492}"/>
              </a:ext>
            </a:extLst>
          </p:cNvPr>
          <p:cNvSpPr>
            <a:spLocks noGrp="1"/>
          </p:cNvSpPr>
          <p:nvPr>
            <p:ph type="body" orient="vert" sz="quarter" idx="19" hasCustomPrompt="1"/>
          </p:nvPr>
        </p:nvSpPr>
        <p:spPr>
          <a:xfrm rot="10800000">
            <a:off x="6106459" y="2760446"/>
            <a:ext cx="342900" cy="2156408"/>
          </a:xfrm>
          <a:prstGeom prst="rect">
            <a:avLst/>
          </a:prstGeom>
        </p:spPr>
        <p:txBody>
          <a:bodyPr vert="eaVert"/>
          <a:lstStyle>
            <a:lvl1pPr marL="0" indent="0" algn="ctr">
              <a:buNone/>
              <a:defRPr sz="1200" b="1">
                <a:solidFill>
                  <a:schemeClr val="accent1"/>
                </a:solidFill>
                <a:latin typeface="DM Sans" pitchFamily="2" charset="77"/>
              </a:defRPr>
            </a:lvl1pPr>
          </a:lstStyle>
          <a:p>
            <a:pPr lvl="0"/>
            <a:r>
              <a:rPr lang="en-US" dirty="0"/>
              <a:t>% statistical data point</a:t>
            </a:r>
          </a:p>
        </p:txBody>
      </p:sp>
      <p:sp>
        <p:nvSpPr>
          <p:cNvPr id="34" name="Text Placeholder 30">
            <a:extLst>
              <a:ext uri="{FF2B5EF4-FFF2-40B4-BE49-F238E27FC236}">
                <a16:creationId xmlns:a16="http://schemas.microsoft.com/office/drawing/2014/main" id="{B1881E60-0241-6243-AC79-C36702E9068B}"/>
              </a:ext>
            </a:extLst>
          </p:cNvPr>
          <p:cNvSpPr>
            <a:spLocks noGrp="1"/>
          </p:cNvSpPr>
          <p:nvPr>
            <p:ph type="body" sz="quarter" idx="18" hasCustomPrompt="1"/>
          </p:nvPr>
        </p:nvSpPr>
        <p:spPr>
          <a:xfrm>
            <a:off x="7269524" y="2568254"/>
            <a:ext cx="2391685" cy="609600"/>
          </a:xfrm>
          <a:prstGeom prst="rect">
            <a:avLst/>
          </a:prstGeom>
        </p:spPr>
        <p:txBody>
          <a:bodyPr/>
          <a:lstStyle>
            <a:lvl1pPr marL="0" indent="0" algn="ctr">
              <a:buNone/>
              <a:defRPr sz="1200" b="1" cap="all" spc="300" baseline="0">
                <a:solidFill>
                  <a:schemeClr val="accent1"/>
                </a:solidFill>
                <a:latin typeface="DM Sans" pitchFamily="2" charset="77"/>
              </a:defRPr>
            </a:lvl1pPr>
          </a:lstStyle>
          <a:p>
            <a:pPr lvl="0"/>
            <a:r>
              <a:rPr lang="en-US" dirty="0"/>
              <a:t>Category title</a:t>
            </a:r>
          </a:p>
        </p:txBody>
      </p:sp>
      <p:sp>
        <p:nvSpPr>
          <p:cNvPr id="33" name="Text Placeholder 30">
            <a:extLst>
              <a:ext uri="{FF2B5EF4-FFF2-40B4-BE49-F238E27FC236}">
                <a16:creationId xmlns:a16="http://schemas.microsoft.com/office/drawing/2014/main" id="{6CE640D1-8BCA-B745-8849-FF1EF4091C4E}"/>
              </a:ext>
            </a:extLst>
          </p:cNvPr>
          <p:cNvSpPr>
            <a:spLocks noGrp="1"/>
          </p:cNvSpPr>
          <p:nvPr>
            <p:ph type="body" sz="quarter" idx="17" hasCustomPrompt="1"/>
          </p:nvPr>
        </p:nvSpPr>
        <p:spPr>
          <a:xfrm>
            <a:off x="1428704" y="2562996"/>
            <a:ext cx="2391685" cy="609600"/>
          </a:xfrm>
          <a:prstGeom prst="rect">
            <a:avLst/>
          </a:prstGeom>
        </p:spPr>
        <p:txBody>
          <a:bodyPr/>
          <a:lstStyle>
            <a:lvl1pPr marL="0" indent="0" algn="ctr">
              <a:buNone/>
              <a:defRPr sz="1200" b="1" cap="all" spc="300" baseline="0">
                <a:solidFill>
                  <a:schemeClr val="accent1"/>
                </a:solidFill>
                <a:latin typeface="DM Sans" pitchFamily="2" charset="77"/>
              </a:defRPr>
            </a:lvl1pPr>
          </a:lstStyle>
          <a:p>
            <a:pPr lvl="0"/>
            <a:r>
              <a:rPr lang="en-US" dirty="0"/>
              <a:t>Category title</a:t>
            </a:r>
          </a:p>
        </p:txBody>
      </p:sp>
      <p:sp>
        <p:nvSpPr>
          <p:cNvPr id="27" name="Rectangle 26">
            <a:extLst>
              <a:ext uri="{FF2B5EF4-FFF2-40B4-BE49-F238E27FC236}">
                <a16:creationId xmlns:a16="http://schemas.microsoft.com/office/drawing/2014/main" id="{532DC387-AC27-F746-8723-5B9C6C9DB198}"/>
              </a:ext>
            </a:extLst>
          </p:cNvPr>
          <p:cNvSpPr/>
          <p:nvPr/>
        </p:nvSpPr>
        <p:spPr>
          <a:xfrm>
            <a:off x="6459781" y="1752600"/>
            <a:ext cx="4011172" cy="604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 Placeholder 30">
            <a:extLst>
              <a:ext uri="{FF2B5EF4-FFF2-40B4-BE49-F238E27FC236}">
                <a16:creationId xmlns:a16="http://schemas.microsoft.com/office/drawing/2014/main" id="{FD49894C-3A23-494B-8246-BE283D2A5C3B}"/>
              </a:ext>
            </a:extLst>
          </p:cNvPr>
          <p:cNvSpPr>
            <a:spLocks noGrp="1"/>
          </p:cNvSpPr>
          <p:nvPr>
            <p:ph type="body" sz="quarter" idx="16" hasCustomPrompt="1"/>
          </p:nvPr>
        </p:nvSpPr>
        <p:spPr>
          <a:xfrm>
            <a:off x="7052258" y="1872715"/>
            <a:ext cx="2810123" cy="609600"/>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Category</a:t>
            </a:r>
          </a:p>
        </p:txBody>
      </p:sp>
      <p:sp>
        <p:nvSpPr>
          <p:cNvPr id="19" name="Rectangle 18">
            <a:extLst>
              <a:ext uri="{FF2B5EF4-FFF2-40B4-BE49-F238E27FC236}">
                <a16:creationId xmlns:a16="http://schemas.microsoft.com/office/drawing/2014/main" id="{A6B6D5FE-6A3F-6241-B312-FA95B947AA41}"/>
              </a:ext>
            </a:extLst>
          </p:cNvPr>
          <p:cNvSpPr/>
          <p:nvPr/>
        </p:nvSpPr>
        <p:spPr>
          <a:xfrm>
            <a:off x="609600" y="1752600"/>
            <a:ext cx="4011172" cy="604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31" name="Text Placeholder 30">
            <a:extLst>
              <a:ext uri="{FF2B5EF4-FFF2-40B4-BE49-F238E27FC236}">
                <a16:creationId xmlns:a16="http://schemas.microsoft.com/office/drawing/2014/main" id="{AD37113A-8994-7648-9EA7-1C183EDE2922}"/>
              </a:ext>
            </a:extLst>
          </p:cNvPr>
          <p:cNvSpPr>
            <a:spLocks noGrp="1"/>
          </p:cNvSpPr>
          <p:nvPr>
            <p:ph type="body" sz="quarter" idx="15" hasCustomPrompt="1"/>
          </p:nvPr>
        </p:nvSpPr>
        <p:spPr>
          <a:xfrm>
            <a:off x="1318393" y="1872715"/>
            <a:ext cx="2590800" cy="609600"/>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Category</a:t>
            </a:r>
          </a:p>
        </p:txBody>
      </p:sp>
      <p:sp>
        <p:nvSpPr>
          <p:cNvPr id="11" name="Text Placeholder 8">
            <a:extLst>
              <a:ext uri="{FF2B5EF4-FFF2-40B4-BE49-F238E27FC236}">
                <a16:creationId xmlns:a16="http://schemas.microsoft.com/office/drawing/2014/main" id="{6B7F5DB1-20F0-734B-9DE0-26F8F72C2F89}"/>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2" name="Text Placeholder 10">
            <a:extLst>
              <a:ext uri="{FF2B5EF4-FFF2-40B4-BE49-F238E27FC236}">
                <a16:creationId xmlns:a16="http://schemas.microsoft.com/office/drawing/2014/main" id="{2E947BFB-538D-BD45-B9A3-9156BE0618BE}"/>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157838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P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4F37FE-CF0C-894D-93F4-5D49AF2BDB94}"/>
              </a:ext>
            </a:extLst>
          </p:cNvPr>
          <p:cNvSpPr>
            <a:spLocks noGrp="1"/>
          </p:cNvSpPr>
          <p:nvPr>
            <p:ph type="body" sz="quarter" idx="14" hasCustomPrompt="1"/>
          </p:nvPr>
        </p:nvSpPr>
        <p:spPr>
          <a:xfrm>
            <a:off x="6563451" y="2871313"/>
            <a:ext cx="3602038" cy="1118178"/>
          </a:xfrm>
          <a:prstGeom prst="rect">
            <a:avLst/>
          </a:prstGeom>
        </p:spPr>
        <p:txBody>
          <a:bodyPr/>
          <a:lstStyle>
            <a:lvl1pPr marL="0" marR="0" indent="0" algn="l" defTabSz="914400" rtl="0" eaLnBrk="1" fontAlgn="auto" latinLnBrk="0" hangingPunct="1">
              <a:lnSpc>
                <a:spcPts val="2060"/>
              </a:lnSpc>
              <a:spcBef>
                <a:spcPts val="1000"/>
              </a:spcBef>
              <a:spcAft>
                <a:spcPts val="0"/>
              </a:spcAft>
              <a:buClrTx/>
              <a:buSzTx/>
              <a:buFont typeface="Arial" panose="020B0604020202020204" pitchFamily="34" charset="0"/>
              <a:buNone/>
              <a:tabLst/>
              <a:defRPr sz="1800">
                <a:solidFill>
                  <a:schemeClr val="accent1"/>
                </a:solidFill>
                <a:latin typeface="DM Sans" pitchFamily="2" charset="77"/>
              </a:defRPr>
            </a:lvl1pPr>
          </a:lstStyle>
          <a:p>
            <a:pPr marL="0" marR="0" lvl="0" indent="0" algn="l" defTabSz="914400" rtl="0" eaLnBrk="1" fontAlgn="auto" latinLnBrk="0" hangingPunct="1">
              <a:lnSpc>
                <a:spcPts val="2060"/>
              </a:lnSpc>
              <a:spcBef>
                <a:spcPts val="1000"/>
              </a:spcBef>
              <a:spcAft>
                <a:spcPts val="0"/>
              </a:spcAft>
              <a:buClrTx/>
              <a:buSzTx/>
              <a:buFont typeface="Arial" panose="020B0604020202020204" pitchFamily="34" charset="0"/>
              <a:buNone/>
              <a:tabLst/>
              <a:defRPr/>
            </a:pPr>
            <a:r>
              <a:rPr lang="en-US" dirty="0"/>
              <a:t>Sample medium/small description text sample medium/small description text sample medium/small description text </a:t>
            </a:r>
          </a:p>
        </p:txBody>
      </p:sp>
      <p:cxnSp>
        <p:nvCxnSpPr>
          <p:cNvPr id="8" name="Straight Connector 7">
            <a:extLst>
              <a:ext uri="{FF2B5EF4-FFF2-40B4-BE49-F238E27FC236}">
                <a16:creationId xmlns:a16="http://schemas.microsoft.com/office/drawing/2014/main" id="{1DF2022A-D3CF-504D-B117-EE8E0997C5E2}"/>
              </a:ext>
            </a:extLst>
          </p:cNvPr>
          <p:cNvCxnSpPr/>
          <p:nvPr userDrawn="1"/>
        </p:nvCxnSpPr>
        <p:spPr bwMode="auto">
          <a:xfrm>
            <a:off x="6603138" y="2649699"/>
            <a:ext cx="3588871"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10" name="Straight Connector 9">
            <a:extLst>
              <a:ext uri="{FF2B5EF4-FFF2-40B4-BE49-F238E27FC236}">
                <a16:creationId xmlns:a16="http://schemas.microsoft.com/office/drawing/2014/main" id="{7997E07F-9F4F-F644-803A-C2C8E56FC477}"/>
              </a:ext>
            </a:extLst>
          </p:cNvPr>
          <p:cNvCxnSpPr/>
          <p:nvPr userDrawn="1"/>
        </p:nvCxnSpPr>
        <p:spPr bwMode="auto">
          <a:xfrm>
            <a:off x="6584090" y="4316093"/>
            <a:ext cx="3588871" cy="0"/>
          </a:xfrm>
          <a:prstGeom prst="line">
            <a:avLst/>
          </a:prstGeom>
          <a:solidFill>
            <a:schemeClr val="accent1"/>
          </a:solidFill>
          <a:ln w="3175" cap="flat" cmpd="sng" algn="ctr">
            <a:solidFill>
              <a:schemeClr val="bg2">
                <a:lumMod val="75000"/>
              </a:schemeClr>
            </a:solidFill>
            <a:prstDash val="solid"/>
            <a:round/>
            <a:headEnd type="none" w="med" len="med"/>
            <a:tailEnd type="none" w="med" len="med"/>
          </a:ln>
          <a:effectLst/>
        </p:spPr>
      </p:cxnSp>
      <p:sp>
        <p:nvSpPr>
          <p:cNvPr id="12" name="Rectangle 11">
            <a:extLst>
              <a:ext uri="{FF2B5EF4-FFF2-40B4-BE49-F238E27FC236}">
                <a16:creationId xmlns:a16="http://schemas.microsoft.com/office/drawing/2014/main" id="{DD8FC0E9-CBA8-394A-82F1-44EF6393CBCA}"/>
              </a:ext>
            </a:extLst>
          </p:cNvPr>
          <p:cNvSpPr/>
          <p:nvPr userDrawn="1"/>
        </p:nvSpPr>
        <p:spPr bwMode="auto">
          <a:xfrm>
            <a:off x="609600" y="1752600"/>
            <a:ext cx="5142915" cy="3537019"/>
          </a:xfrm>
          <a:prstGeom prst="rect">
            <a:avLst/>
          </a:prstGeom>
          <a:noFill/>
          <a:ln w="12700"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a:ln>
                <a:noFill/>
              </a:ln>
              <a:solidFill>
                <a:srgbClr val="147AC4"/>
              </a:solidFill>
              <a:effectLst/>
              <a:latin typeface="DM Sans" pitchFamily="2" charset="77"/>
              <a:ea typeface="ＭＳ Ｐゴシック" charset="-128"/>
            </a:endParaRPr>
          </a:p>
        </p:txBody>
      </p:sp>
      <p:sp>
        <p:nvSpPr>
          <p:cNvPr id="11" name="Text Placeholder 8">
            <a:extLst>
              <a:ext uri="{FF2B5EF4-FFF2-40B4-BE49-F238E27FC236}">
                <a16:creationId xmlns:a16="http://schemas.microsoft.com/office/drawing/2014/main" id="{61C7BB8C-961A-854B-99F1-FF3CC62B0F5E}"/>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4" name="Text Placeholder 10">
            <a:extLst>
              <a:ext uri="{FF2B5EF4-FFF2-40B4-BE49-F238E27FC236}">
                <a16:creationId xmlns:a16="http://schemas.microsoft.com/office/drawing/2014/main" id="{94343A00-D180-4B4E-A098-8E36163F8C1E}"/>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9540755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LR">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0B8209E-736B-6E40-ABDE-D5EC063482CA}"/>
              </a:ext>
            </a:extLst>
          </p:cNvPr>
          <p:cNvSpPr/>
          <p:nvPr userDrawn="1"/>
        </p:nvSpPr>
        <p:spPr>
          <a:xfrm>
            <a:off x="9454019" y="2465467"/>
            <a:ext cx="2099292" cy="5043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a:ln>
                <a:noFill/>
              </a:ln>
              <a:solidFill>
                <a:prstClr val="white"/>
              </a:solidFill>
              <a:effectLst/>
              <a:uLnTx/>
              <a:uFillTx/>
              <a:latin typeface="DM Sans" pitchFamily="2" charset="77"/>
              <a:ea typeface="+mn-ea"/>
              <a:cs typeface="+mn-cs"/>
            </a:endParaRPr>
          </a:p>
        </p:txBody>
      </p:sp>
      <p:sp>
        <p:nvSpPr>
          <p:cNvPr id="20" name="Rectangle 19">
            <a:extLst>
              <a:ext uri="{FF2B5EF4-FFF2-40B4-BE49-F238E27FC236}">
                <a16:creationId xmlns:a16="http://schemas.microsoft.com/office/drawing/2014/main" id="{AC0BF4F7-246D-434D-BD1C-BB45BFCC1EDA}"/>
              </a:ext>
            </a:extLst>
          </p:cNvPr>
          <p:cNvSpPr/>
          <p:nvPr userDrawn="1"/>
        </p:nvSpPr>
        <p:spPr>
          <a:xfrm>
            <a:off x="7523862" y="2465467"/>
            <a:ext cx="1851382" cy="5043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a:ln>
                <a:noFill/>
              </a:ln>
              <a:solidFill>
                <a:prstClr val="white"/>
              </a:solidFill>
              <a:effectLst/>
              <a:uLnTx/>
              <a:uFillTx/>
              <a:latin typeface="DM Sans" pitchFamily="2" charset="77"/>
              <a:ea typeface="+mn-ea"/>
              <a:cs typeface="+mn-cs"/>
            </a:endParaRPr>
          </a:p>
        </p:txBody>
      </p:sp>
      <p:sp>
        <p:nvSpPr>
          <p:cNvPr id="27" name="Text Placeholder 5">
            <a:extLst>
              <a:ext uri="{FF2B5EF4-FFF2-40B4-BE49-F238E27FC236}">
                <a16:creationId xmlns:a16="http://schemas.microsoft.com/office/drawing/2014/main" id="{7A328319-FDE4-AA4E-B3A0-15E180F0D209}"/>
              </a:ext>
            </a:extLst>
          </p:cNvPr>
          <p:cNvSpPr>
            <a:spLocks noGrp="1"/>
          </p:cNvSpPr>
          <p:nvPr>
            <p:ph type="body" sz="quarter" idx="20" hasCustomPrompt="1"/>
          </p:nvPr>
        </p:nvSpPr>
        <p:spPr>
          <a:xfrm>
            <a:off x="7585385" y="2560129"/>
            <a:ext cx="1728336" cy="315071"/>
          </a:xfrm>
          <a:prstGeom prst="rect">
            <a:avLst/>
          </a:prstGeom>
        </p:spPr>
        <p:txBody>
          <a:bodyPr/>
          <a:lstStyle>
            <a:lvl1pPr marL="0" indent="0" algn="ctr">
              <a:buNone/>
              <a:defRPr sz="900" b="1" cap="all" spc="0" baseline="0">
                <a:solidFill>
                  <a:schemeClr val="bg1"/>
                </a:solidFill>
                <a:latin typeface="DM Sans" pitchFamily="2" charset="77"/>
              </a:defRPr>
            </a:lvl1pPr>
          </a:lstStyle>
          <a:p>
            <a:pPr lvl="0"/>
            <a:r>
              <a:rPr lang="en-US" dirty="0"/>
              <a:t>content</a:t>
            </a:r>
          </a:p>
        </p:txBody>
      </p:sp>
      <p:sp>
        <p:nvSpPr>
          <p:cNvPr id="19" name="Rectangle 18">
            <a:extLst>
              <a:ext uri="{FF2B5EF4-FFF2-40B4-BE49-F238E27FC236}">
                <a16:creationId xmlns:a16="http://schemas.microsoft.com/office/drawing/2014/main" id="{5B173324-DF12-2848-BF2E-386843141C54}"/>
              </a:ext>
            </a:extLst>
          </p:cNvPr>
          <p:cNvSpPr/>
          <p:nvPr userDrawn="1"/>
        </p:nvSpPr>
        <p:spPr>
          <a:xfrm>
            <a:off x="6191954" y="2465467"/>
            <a:ext cx="1260023" cy="5043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a:ln>
                <a:noFill/>
              </a:ln>
              <a:solidFill>
                <a:prstClr val="white"/>
              </a:solidFill>
              <a:effectLst/>
              <a:uLnTx/>
              <a:uFillTx/>
              <a:latin typeface="DM Sans" pitchFamily="2" charset="77"/>
              <a:ea typeface="+mn-ea"/>
              <a:cs typeface="+mn-cs"/>
            </a:endParaRPr>
          </a:p>
        </p:txBody>
      </p:sp>
      <p:sp>
        <p:nvSpPr>
          <p:cNvPr id="26" name="Text Placeholder 5">
            <a:extLst>
              <a:ext uri="{FF2B5EF4-FFF2-40B4-BE49-F238E27FC236}">
                <a16:creationId xmlns:a16="http://schemas.microsoft.com/office/drawing/2014/main" id="{39769CAA-1E10-9D47-BAAE-A14E1D015EB7}"/>
              </a:ext>
            </a:extLst>
          </p:cNvPr>
          <p:cNvSpPr>
            <a:spLocks noGrp="1"/>
          </p:cNvSpPr>
          <p:nvPr>
            <p:ph type="body" sz="quarter" idx="19" hasCustomPrompt="1"/>
          </p:nvPr>
        </p:nvSpPr>
        <p:spPr>
          <a:xfrm>
            <a:off x="6178890" y="2560129"/>
            <a:ext cx="1286151" cy="315071"/>
          </a:xfrm>
          <a:prstGeom prst="rect">
            <a:avLst/>
          </a:prstGeom>
        </p:spPr>
        <p:txBody>
          <a:bodyPr/>
          <a:lstStyle>
            <a:lvl1pPr marL="0" indent="0" algn="ctr">
              <a:buNone/>
              <a:defRPr sz="900" b="1" cap="all" spc="0" baseline="0">
                <a:solidFill>
                  <a:schemeClr val="bg1"/>
                </a:solidFill>
                <a:latin typeface="DM Sans" pitchFamily="2" charset="77"/>
              </a:defRPr>
            </a:lvl1pPr>
          </a:lstStyle>
          <a:p>
            <a:pPr lvl="0"/>
            <a:r>
              <a:rPr lang="en-US" dirty="0"/>
              <a:t>content</a:t>
            </a:r>
          </a:p>
        </p:txBody>
      </p:sp>
      <p:sp>
        <p:nvSpPr>
          <p:cNvPr id="18" name="Rectangle 17">
            <a:extLst>
              <a:ext uri="{FF2B5EF4-FFF2-40B4-BE49-F238E27FC236}">
                <a16:creationId xmlns:a16="http://schemas.microsoft.com/office/drawing/2014/main" id="{4A8D9EF3-441F-B94F-A6AF-6137F7045953}"/>
              </a:ext>
            </a:extLst>
          </p:cNvPr>
          <p:cNvSpPr/>
          <p:nvPr userDrawn="1"/>
        </p:nvSpPr>
        <p:spPr>
          <a:xfrm>
            <a:off x="3878555" y="2467406"/>
            <a:ext cx="2099292" cy="5043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a:ln>
                <a:noFill/>
              </a:ln>
              <a:solidFill>
                <a:prstClr val="white"/>
              </a:solidFill>
              <a:effectLst/>
              <a:uLnTx/>
              <a:uFillTx/>
              <a:latin typeface="DM Sans" pitchFamily="2" charset="77"/>
              <a:ea typeface="+mn-ea"/>
              <a:cs typeface="+mn-cs"/>
            </a:endParaRPr>
          </a:p>
        </p:txBody>
      </p:sp>
      <p:sp>
        <p:nvSpPr>
          <p:cNvPr id="25" name="Text Placeholder 5">
            <a:extLst>
              <a:ext uri="{FF2B5EF4-FFF2-40B4-BE49-F238E27FC236}">
                <a16:creationId xmlns:a16="http://schemas.microsoft.com/office/drawing/2014/main" id="{D5EF8EB8-BE53-E644-A58E-258E8BFBCC7E}"/>
              </a:ext>
            </a:extLst>
          </p:cNvPr>
          <p:cNvSpPr>
            <a:spLocks noGrp="1"/>
          </p:cNvSpPr>
          <p:nvPr>
            <p:ph type="body" sz="quarter" idx="18" hasCustomPrompt="1"/>
          </p:nvPr>
        </p:nvSpPr>
        <p:spPr>
          <a:xfrm>
            <a:off x="3975107" y="2560129"/>
            <a:ext cx="1906188" cy="315071"/>
          </a:xfrm>
          <a:prstGeom prst="rect">
            <a:avLst/>
          </a:prstGeom>
        </p:spPr>
        <p:txBody>
          <a:bodyPr/>
          <a:lstStyle>
            <a:lvl1pPr marL="0" indent="0" algn="ctr">
              <a:buNone/>
              <a:defRPr sz="900" b="1" cap="all" spc="0" baseline="0">
                <a:solidFill>
                  <a:schemeClr val="bg1"/>
                </a:solidFill>
                <a:latin typeface="DM Sans" pitchFamily="2" charset="77"/>
              </a:defRPr>
            </a:lvl1pPr>
          </a:lstStyle>
          <a:p>
            <a:pPr lvl="0"/>
            <a:r>
              <a:rPr lang="en-US" dirty="0"/>
              <a:t>content</a:t>
            </a:r>
          </a:p>
        </p:txBody>
      </p:sp>
      <p:sp>
        <p:nvSpPr>
          <p:cNvPr id="17" name="Rectangle 16">
            <a:extLst>
              <a:ext uri="{FF2B5EF4-FFF2-40B4-BE49-F238E27FC236}">
                <a16:creationId xmlns:a16="http://schemas.microsoft.com/office/drawing/2014/main" id="{AEE34FF0-012D-D84A-B2B7-AE5113159DB0}"/>
              </a:ext>
            </a:extLst>
          </p:cNvPr>
          <p:cNvSpPr/>
          <p:nvPr userDrawn="1"/>
        </p:nvSpPr>
        <p:spPr>
          <a:xfrm>
            <a:off x="1948398" y="2467406"/>
            <a:ext cx="1851382" cy="5043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a:ln>
                <a:noFill/>
              </a:ln>
              <a:solidFill>
                <a:prstClr val="white"/>
              </a:solidFill>
              <a:effectLst/>
              <a:uLnTx/>
              <a:uFillTx/>
              <a:latin typeface="DM Sans" pitchFamily="2" charset="77"/>
              <a:ea typeface="+mn-ea"/>
              <a:cs typeface="+mn-cs"/>
            </a:endParaRPr>
          </a:p>
        </p:txBody>
      </p:sp>
      <p:sp>
        <p:nvSpPr>
          <p:cNvPr id="24" name="Text Placeholder 5">
            <a:extLst>
              <a:ext uri="{FF2B5EF4-FFF2-40B4-BE49-F238E27FC236}">
                <a16:creationId xmlns:a16="http://schemas.microsoft.com/office/drawing/2014/main" id="{ADA469AC-9BDC-A842-8C20-B60BD0F077A5}"/>
              </a:ext>
            </a:extLst>
          </p:cNvPr>
          <p:cNvSpPr>
            <a:spLocks noGrp="1"/>
          </p:cNvSpPr>
          <p:nvPr>
            <p:ph type="body" sz="quarter" idx="17" hasCustomPrompt="1"/>
          </p:nvPr>
        </p:nvSpPr>
        <p:spPr>
          <a:xfrm>
            <a:off x="2081491" y="2560129"/>
            <a:ext cx="1585196" cy="315071"/>
          </a:xfrm>
          <a:prstGeom prst="rect">
            <a:avLst/>
          </a:prstGeom>
        </p:spPr>
        <p:txBody>
          <a:bodyPr/>
          <a:lstStyle>
            <a:lvl1pPr marL="0" indent="0" algn="ctr">
              <a:buNone/>
              <a:defRPr sz="900" b="1" cap="all" spc="0" baseline="0">
                <a:solidFill>
                  <a:schemeClr val="bg1"/>
                </a:solidFill>
                <a:latin typeface="DM Sans" pitchFamily="2" charset="77"/>
              </a:defRPr>
            </a:lvl1pPr>
          </a:lstStyle>
          <a:p>
            <a:pPr lvl="0"/>
            <a:r>
              <a:rPr lang="en-US" dirty="0"/>
              <a:t>content</a:t>
            </a:r>
          </a:p>
        </p:txBody>
      </p:sp>
      <p:sp>
        <p:nvSpPr>
          <p:cNvPr id="16" name="Rectangle 15">
            <a:extLst>
              <a:ext uri="{FF2B5EF4-FFF2-40B4-BE49-F238E27FC236}">
                <a16:creationId xmlns:a16="http://schemas.microsoft.com/office/drawing/2014/main" id="{0B59C047-FE7B-334A-AD4E-F87C8C828568}"/>
              </a:ext>
            </a:extLst>
          </p:cNvPr>
          <p:cNvSpPr/>
          <p:nvPr userDrawn="1"/>
        </p:nvSpPr>
        <p:spPr>
          <a:xfrm>
            <a:off x="609600" y="2467406"/>
            <a:ext cx="1260023" cy="5043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normalizeH="0" baseline="0" noProof="0">
              <a:ln>
                <a:noFill/>
              </a:ln>
              <a:solidFill>
                <a:prstClr val="white"/>
              </a:solidFill>
              <a:effectLst/>
              <a:uLnTx/>
              <a:uFillTx/>
              <a:latin typeface="DM Sans" pitchFamily="2" charset="77"/>
              <a:ea typeface="+mn-ea"/>
              <a:cs typeface="+mn-cs"/>
            </a:endParaRPr>
          </a:p>
        </p:txBody>
      </p:sp>
      <p:sp>
        <p:nvSpPr>
          <p:cNvPr id="13" name="Rectangle 12">
            <a:extLst>
              <a:ext uri="{FF2B5EF4-FFF2-40B4-BE49-F238E27FC236}">
                <a16:creationId xmlns:a16="http://schemas.microsoft.com/office/drawing/2014/main" id="{9DD14E4C-62C6-D340-8CC4-349E617AB3AC}"/>
              </a:ext>
            </a:extLst>
          </p:cNvPr>
          <p:cNvSpPr/>
          <p:nvPr userDrawn="1"/>
        </p:nvSpPr>
        <p:spPr>
          <a:xfrm>
            <a:off x="609601" y="1779327"/>
            <a:ext cx="5368246" cy="4304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300" normalizeH="0" baseline="0" noProof="0">
              <a:ln>
                <a:noFill/>
              </a:ln>
              <a:solidFill>
                <a:prstClr val="white"/>
              </a:solidFill>
              <a:effectLst/>
              <a:uLnTx/>
              <a:uFillTx/>
              <a:latin typeface="DM Sans" pitchFamily="2" charset="77"/>
              <a:ea typeface="+mn-ea"/>
              <a:cs typeface="Calibri" panose="020F0502020204030204" pitchFamily="34" charset="0"/>
            </a:endParaRPr>
          </a:p>
        </p:txBody>
      </p:sp>
      <p:sp>
        <p:nvSpPr>
          <p:cNvPr id="4" name="TextBox 3">
            <a:extLst>
              <a:ext uri="{FF2B5EF4-FFF2-40B4-BE49-F238E27FC236}">
                <a16:creationId xmlns:a16="http://schemas.microsoft.com/office/drawing/2014/main" id="{11F3CF55-CFBC-7A4D-BDF4-ACA834BA9DA7}"/>
              </a:ext>
            </a:extLst>
          </p:cNvPr>
          <p:cNvSpPr txBox="1"/>
          <p:nvPr userDrawn="1"/>
        </p:nvSpPr>
        <p:spPr>
          <a:xfrm>
            <a:off x="11298601" y="6274059"/>
            <a:ext cx="562976" cy="30777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D05BBB-0E6C-45FC-B6AD-A481CDED7F75}" type="slidenum">
              <a:rPr kumimoji="0" lang="en-US" sz="1400" b="1" i="0" u="none" strike="noStrike" kern="1200" cap="none" spc="300" normalizeH="0" baseline="0" noProof="0">
                <a:ln>
                  <a:noFill/>
                </a:ln>
                <a:solidFill>
                  <a:schemeClr val="accent1"/>
                </a:solidFill>
                <a:effectLst/>
                <a:uLnTx/>
                <a:uFillTx/>
                <a:latin typeface="DM Sans" pitchFamily="2" charset="77"/>
                <a:ea typeface="Tahoma" panose="020B0604030504040204" pitchFamily="34" charset="0"/>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dirty="0">
              <a:ln>
                <a:noFill/>
              </a:ln>
              <a:solidFill>
                <a:schemeClr val="accent1"/>
              </a:solidFill>
              <a:effectLst/>
              <a:uLnTx/>
              <a:uFillTx/>
              <a:latin typeface="DM Sans" pitchFamily="2" charset="77"/>
              <a:ea typeface="Tahoma" panose="020B060403050404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6B0DFD2D-0155-664D-9890-B04FD3BC4987}"/>
              </a:ext>
            </a:extLst>
          </p:cNvPr>
          <p:cNvSpPr/>
          <p:nvPr userDrawn="1"/>
        </p:nvSpPr>
        <p:spPr>
          <a:xfrm>
            <a:off x="6185065" y="1779326"/>
            <a:ext cx="5368246" cy="4304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300" normalizeH="0" baseline="0" noProof="0">
              <a:ln>
                <a:noFill/>
              </a:ln>
              <a:solidFill>
                <a:prstClr val="white"/>
              </a:solidFill>
              <a:effectLst/>
              <a:uLnTx/>
              <a:uFillTx/>
              <a:latin typeface="DM Sans" pitchFamily="2" charset="77"/>
              <a:ea typeface="+mn-ea"/>
              <a:cs typeface="Calibri" panose="020F0502020204030204" pitchFamily="34" charset="0"/>
            </a:endParaRPr>
          </a:p>
        </p:txBody>
      </p:sp>
      <p:sp>
        <p:nvSpPr>
          <p:cNvPr id="6" name="Text Placeholder 5">
            <a:extLst>
              <a:ext uri="{FF2B5EF4-FFF2-40B4-BE49-F238E27FC236}">
                <a16:creationId xmlns:a16="http://schemas.microsoft.com/office/drawing/2014/main" id="{6BA91A56-5ABF-A54A-BE27-156B3A77A532}"/>
              </a:ext>
            </a:extLst>
          </p:cNvPr>
          <p:cNvSpPr>
            <a:spLocks noGrp="1"/>
          </p:cNvSpPr>
          <p:nvPr>
            <p:ph type="body" sz="quarter" idx="14" hasCustomPrompt="1"/>
          </p:nvPr>
        </p:nvSpPr>
        <p:spPr>
          <a:xfrm>
            <a:off x="1287746" y="1881403"/>
            <a:ext cx="4038600" cy="233462"/>
          </a:xfrm>
          <a:prstGeom prst="rect">
            <a:avLst/>
          </a:prstGeom>
        </p:spPr>
        <p:txBody>
          <a:bodyPr/>
          <a:lstStyle>
            <a:lvl1pPr marL="0" indent="0" algn="ctr">
              <a:buNone/>
              <a:defRPr sz="1400" b="1" cap="all" spc="300" baseline="0">
                <a:solidFill>
                  <a:schemeClr val="bg1"/>
                </a:solidFill>
                <a:latin typeface="DM Sans" pitchFamily="2" charset="77"/>
              </a:defRPr>
            </a:lvl1pPr>
          </a:lstStyle>
          <a:p>
            <a:pPr lvl="0"/>
            <a:r>
              <a:rPr lang="en-US" dirty="0"/>
              <a:t>content</a:t>
            </a:r>
          </a:p>
        </p:txBody>
      </p:sp>
      <p:sp>
        <p:nvSpPr>
          <p:cNvPr id="22" name="Text Placeholder 5">
            <a:extLst>
              <a:ext uri="{FF2B5EF4-FFF2-40B4-BE49-F238E27FC236}">
                <a16:creationId xmlns:a16="http://schemas.microsoft.com/office/drawing/2014/main" id="{1855805C-7211-EC46-AC61-F4B09324C66A}"/>
              </a:ext>
            </a:extLst>
          </p:cNvPr>
          <p:cNvSpPr>
            <a:spLocks noGrp="1"/>
          </p:cNvSpPr>
          <p:nvPr>
            <p:ph type="body" sz="quarter" idx="15" hasCustomPrompt="1"/>
          </p:nvPr>
        </p:nvSpPr>
        <p:spPr>
          <a:xfrm>
            <a:off x="6815075" y="1877831"/>
            <a:ext cx="4038600" cy="233462"/>
          </a:xfrm>
          <a:prstGeom prst="rect">
            <a:avLst/>
          </a:prstGeom>
        </p:spPr>
        <p:txBody>
          <a:bodyPr/>
          <a:lstStyle>
            <a:lvl1pPr marL="0" indent="0" algn="ctr">
              <a:buNone/>
              <a:defRPr sz="1400" b="1" cap="all" spc="300" baseline="0">
                <a:solidFill>
                  <a:schemeClr val="bg1"/>
                </a:solidFill>
                <a:latin typeface="DM Sans" pitchFamily="2" charset="77"/>
              </a:defRPr>
            </a:lvl1pPr>
          </a:lstStyle>
          <a:p>
            <a:pPr lvl="0"/>
            <a:r>
              <a:rPr lang="en-US" dirty="0"/>
              <a:t>content</a:t>
            </a:r>
          </a:p>
        </p:txBody>
      </p:sp>
      <p:sp>
        <p:nvSpPr>
          <p:cNvPr id="23" name="Text Placeholder 5">
            <a:extLst>
              <a:ext uri="{FF2B5EF4-FFF2-40B4-BE49-F238E27FC236}">
                <a16:creationId xmlns:a16="http://schemas.microsoft.com/office/drawing/2014/main" id="{062434C5-DDA0-1645-81D6-4A028ACB3849}"/>
              </a:ext>
            </a:extLst>
          </p:cNvPr>
          <p:cNvSpPr>
            <a:spLocks noGrp="1"/>
          </p:cNvSpPr>
          <p:nvPr>
            <p:ph type="body" sz="quarter" idx="16" hasCustomPrompt="1"/>
          </p:nvPr>
        </p:nvSpPr>
        <p:spPr>
          <a:xfrm>
            <a:off x="716775" y="2560129"/>
            <a:ext cx="1045673" cy="315071"/>
          </a:xfrm>
          <a:prstGeom prst="rect">
            <a:avLst/>
          </a:prstGeom>
        </p:spPr>
        <p:txBody>
          <a:bodyPr/>
          <a:lstStyle>
            <a:lvl1pPr marL="0" indent="0" algn="ctr">
              <a:buNone/>
              <a:defRPr sz="900" b="1" cap="all" spc="0" baseline="0">
                <a:solidFill>
                  <a:schemeClr val="bg1"/>
                </a:solidFill>
                <a:latin typeface="DM Sans" pitchFamily="2" charset="77"/>
              </a:defRPr>
            </a:lvl1pPr>
          </a:lstStyle>
          <a:p>
            <a:pPr lvl="0"/>
            <a:r>
              <a:rPr lang="en-US" dirty="0"/>
              <a:t>content</a:t>
            </a:r>
          </a:p>
        </p:txBody>
      </p:sp>
      <p:sp>
        <p:nvSpPr>
          <p:cNvPr id="28" name="Text Placeholder 5">
            <a:extLst>
              <a:ext uri="{FF2B5EF4-FFF2-40B4-BE49-F238E27FC236}">
                <a16:creationId xmlns:a16="http://schemas.microsoft.com/office/drawing/2014/main" id="{578A80CF-6286-1E40-AC8D-FB058CAEEEBB}"/>
              </a:ext>
            </a:extLst>
          </p:cNvPr>
          <p:cNvSpPr>
            <a:spLocks noGrp="1"/>
          </p:cNvSpPr>
          <p:nvPr>
            <p:ph type="body" sz="quarter" idx="21" hasCustomPrompt="1"/>
          </p:nvPr>
        </p:nvSpPr>
        <p:spPr>
          <a:xfrm>
            <a:off x="9485506" y="2560129"/>
            <a:ext cx="2057400" cy="285271"/>
          </a:xfrm>
          <a:prstGeom prst="rect">
            <a:avLst/>
          </a:prstGeom>
        </p:spPr>
        <p:txBody>
          <a:bodyPr/>
          <a:lstStyle>
            <a:lvl1pPr marL="0" indent="0" algn="ctr">
              <a:buNone/>
              <a:defRPr sz="900" b="1" cap="all" spc="0" baseline="0">
                <a:solidFill>
                  <a:schemeClr val="bg1"/>
                </a:solidFill>
                <a:latin typeface="DM Sans" pitchFamily="2" charset="77"/>
              </a:defRPr>
            </a:lvl1pPr>
          </a:lstStyle>
          <a:p>
            <a:pPr lvl="0"/>
            <a:r>
              <a:rPr lang="en-US" dirty="0"/>
              <a:t>content</a:t>
            </a:r>
          </a:p>
        </p:txBody>
      </p:sp>
      <p:sp>
        <p:nvSpPr>
          <p:cNvPr id="29" name="Text Placeholder 8">
            <a:extLst>
              <a:ext uri="{FF2B5EF4-FFF2-40B4-BE49-F238E27FC236}">
                <a16:creationId xmlns:a16="http://schemas.microsoft.com/office/drawing/2014/main" id="{57891777-0209-E14E-98C6-9C4E560B9753}"/>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30" name="Text Placeholder 10">
            <a:extLst>
              <a:ext uri="{FF2B5EF4-FFF2-40B4-BE49-F238E27FC236}">
                <a16:creationId xmlns:a16="http://schemas.microsoft.com/office/drawing/2014/main" id="{4174D628-F196-9841-9E73-DB81AC8A967C}"/>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3705896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otential Strategic Investment Spen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AF079A4-3517-564C-8BFD-9C403E5765C0}"/>
              </a:ext>
            </a:extLst>
          </p:cNvPr>
          <p:cNvSpPr>
            <a:spLocks noGrp="1"/>
          </p:cNvSpPr>
          <p:nvPr>
            <p:ph type="body" sz="quarter" idx="11" hasCustomPrompt="1"/>
          </p:nvPr>
        </p:nvSpPr>
        <p:spPr>
          <a:xfrm>
            <a:off x="603504" y="758952"/>
            <a:ext cx="10143744" cy="381000"/>
          </a:xfrm>
          <a:prstGeom prst="rect">
            <a:avLst/>
          </a:prstGeom>
        </p:spPr>
        <p:txBody>
          <a:bodyPr/>
          <a:lstStyle>
            <a:lvl1pPr marL="0" indent="0">
              <a:buNone/>
              <a:defRPr sz="1600">
                <a:solidFill>
                  <a:schemeClr val="accent1"/>
                </a:solidFill>
                <a:latin typeface="DM Sans" pitchFamily="2" charset="77"/>
              </a:defRPr>
            </a:lvl1pPr>
          </a:lstStyle>
          <a:p>
            <a:pPr lvl="0"/>
            <a:r>
              <a:rPr lang="en-US" dirty="0"/>
              <a:t>XY% vs. XY% Data Comparison Subtitle</a:t>
            </a:r>
          </a:p>
        </p:txBody>
      </p:sp>
      <p:sp>
        <p:nvSpPr>
          <p:cNvPr id="23" name="Text Placeholder 5">
            <a:extLst>
              <a:ext uri="{FF2B5EF4-FFF2-40B4-BE49-F238E27FC236}">
                <a16:creationId xmlns:a16="http://schemas.microsoft.com/office/drawing/2014/main" id="{062434C5-DDA0-1645-81D6-4A028ACB3849}"/>
              </a:ext>
            </a:extLst>
          </p:cNvPr>
          <p:cNvSpPr>
            <a:spLocks noGrp="1"/>
          </p:cNvSpPr>
          <p:nvPr>
            <p:ph type="body" sz="quarter" idx="16" hasCustomPrompt="1"/>
          </p:nvPr>
        </p:nvSpPr>
        <p:spPr>
          <a:xfrm>
            <a:off x="609600" y="5677430"/>
            <a:ext cx="9987930" cy="315071"/>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900" b="0" cap="none" spc="0" baseline="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note/ citation sample note/ citation sample note/ citation sample note/ citation sample note/ citation sample note/ citation sample note/ citation sample note/ citation sample note/ citation </a:t>
            </a:r>
          </a:p>
        </p:txBody>
      </p:sp>
      <p:sp>
        <p:nvSpPr>
          <p:cNvPr id="5" name="Text Placeholder 8">
            <a:extLst>
              <a:ext uri="{FF2B5EF4-FFF2-40B4-BE49-F238E27FC236}">
                <a16:creationId xmlns:a16="http://schemas.microsoft.com/office/drawing/2014/main" id="{367CD009-13C8-E44A-BA0C-CC012E2443EB}"/>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Tree>
    <p:extLst>
      <p:ext uri="{BB962C8B-B14F-4D97-AF65-F5344CB8AC3E}">
        <p14:creationId xmlns:p14="http://schemas.microsoft.com/office/powerpoint/2010/main" val="12860689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gments">
    <p:spTree>
      <p:nvGrpSpPr>
        <p:cNvPr id="1" name=""/>
        <p:cNvGrpSpPr/>
        <p:nvPr/>
      </p:nvGrpSpPr>
      <p:grpSpPr>
        <a:xfrm>
          <a:off x="0" y="0"/>
          <a:ext cx="0" cy="0"/>
          <a:chOff x="0" y="0"/>
          <a:chExt cx="0" cy="0"/>
        </a:xfrm>
      </p:grpSpPr>
      <p:sp>
        <p:nvSpPr>
          <p:cNvPr id="65" name="Text Placeholder 61">
            <a:extLst>
              <a:ext uri="{FF2B5EF4-FFF2-40B4-BE49-F238E27FC236}">
                <a16:creationId xmlns:a16="http://schemas.microsoft.com/office/drawing/2014/main" id="{3DBA3BE5-640F-1A47-94DA-DA4716F97D8B}"/>
              </a:ext>
            </a:extLst>
          </p:cNvPr>
          <p:cNvSpPr>
            <a:spLocks noGrp="1"/>
          </p:cNvSpPr>
          <p:nvPr>
            <p:ph type="body" sz="quarter" idx="37" hasCustomPrompt="1"/>
          </p:nvPr>
        </p:nvSpPr>
        <p:spPr>
          <a:xfrm>
            <a:off x="7225601" y="4114800"/>
            <a:ext cx="4128199" cy="109335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text sample small text  sample small text  sample small text  sample small text  sample small text  sample small text  sample small text  sample small text  sample small text  sample small text </a:t>
            </a:r>
          </a:p>
        </p:txBody>
      </p:sp>
      <p:sp>
        <p:nvSpPr>
          <p:cNvPr id="64" name="Text Placeholder 61">
            <a:extLst>
              <a:ext uri="{FF2B5EF4-FFF2-40B4-BE49-F238E27FC236}">
                <a16:creationId xmlns:a16="http://schemas.microsoft.com/office/drawing/2014/main" id="{5A216CB5-226C-374D-B315-715293E4BD07}"/>
              </a:ext>
            </a:extLst>
          </p:cNvPr>
          <p:cNvSpPr>
            <a:spLocks noGrp="1"/>
          </p:cNvSpPr>
          <p:nvPr>
            <p:ph type="body" sz="quarter" idx="36" hasCustomPrompt="1"/>
          </p:nvPr>
        </p:nvSpPr>
        <p:spPr>
          <a:xfrm>
            <a:off x="3032998" y="4595377"/>
            <a:ext cx="3387725" cy="109335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text sample small text  sample small text  sample small text  sample small text  sample small text  sample small text  sample small text  sample small text  sample small text  sample small text </a:t>
            </a:r>
          </a:p>
        </p:txBody>
      </p:sp>
      <p:sp>
        <p:nvSpPr>
          <p:cNvPr id="63" name="Text Placeholder 61">
            <a:extLst>
              <a:ext uri="{FF2B5EF4-FFF2-40B4-BE49-F238E27FC236}">
                <a16:creationId xmlns:a16="http://schemas.microsoft.com/office/drawing/2014/main" id="{F33688B4-549D-6B49-8D4C-F86D87EB537C}"/>
              </a:ext>
            </a:extLst>
          </p:cNvPr>
          <p:cNvSpPr>
            <a:spLocks noGrp="1"/>
          </p:cNvSpPr>
          <p:nvPr>
            <p:ph type="body" sz="quarter" idx="35" hasCustomPrompt="1"/>
          </p:nvPr>
        </p:nvSpPr>
        <p:spPr>
          <a:xfrm>
            <a:off x="3032998" y="3295811"/>
            <a:ext cx="3387725" cy="109335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text sample small text  sample small text  sample small text  sample small text  sample small text  sample small text  sample small text  sample small text  sample small text  sample small text </a:t>
            </a:r>
          </a:p>
        </p:txBody>
      </p:sp>
      <p:sp>
        <p:nvSpPr>
          <p:cNvPr id="62" name="Text Placeholder 61">
            <a:extLst>
              <a:ext uri="{FF2B5EF4-FFF2-40B4-BE49-F238E27FC236}">
                <a16:creationId xmlns:a16="http://schemas.microsoft.com/office/drawing/2014/main" id="{B807AC6A-1C29-924E-8AF4-B90ADBD34A3A}"/>
              </a:ext>
            </a:extLst>
          </p:cNvPr>
          <p:cNvSpPr>
            <a:spLocks noGrp="1"/>
          </p:cNvSpPr>
          <p:nvPr>
            <p:ph type="body" sz="quarter" idx="34" hasCustomPrompt="1"/>
          </p:nvPr>
        </p:nvSpPr>
        <p:spPr>
          <a:xfrm>
            <a:off x="3032998" y="2060907"/>
            <a:ext cx="3387725" cy="109335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small text sample small text  sample small text  sample small text  sample small text  sample small text  sample small text  sample small text  sample small text  sample small text  sample small text </a:t>
            </a:r>
          </a:p>
        </p:txBody>
      </p:sp>
      <p:sp>
        <p:nvSpPr>
          <p:cNvPr id="60" name="Text Placeholder 2">
            <a:extLst>
              <a:ext uri="{FF2B5EF4-FFF2-40B4-BE49-F238E27FC236}">
                <a16:creationId xmlns:a16="http://schemas.microsoft.com/office/drawing/2014/main" id="{378A7583-9376-FB4E-87A5-71C13ADBDBE3}"/>
              </a:ext>
            </a:extLst>
          </p:cNvPr>
          <p:cNvSpPr>
            <a:spLocks noGrp="1"/>
          </p:cNvSpPr>
          <p:nvPr>
            <p:ph type="body" sz="quarter" idx="33" hasCustomPrompt="1"/>
          </p:nvPr>
        </p:nvSpPr>
        <p:spPr>
          <a:xfrm>
            <a:off x="9608199" y="2590800"/>
            <a:ext cx="1320325" cy="218137"/>
          </a:xfrm>
          <a:prstGeom prst="rect">
            <a:avLst/>
          </a:prstGeom>
          <a:solidFill>
            <a:schemeClr val="accent5"/>
          </a:solidFill>
        </p:spPr>
        <p:txBody>
          <a:bodyPr/>
          <a:lstStyle>
            <a:lvl1pPr marL="0" indent="0" algn="ctr">
              <a:buNone/>
              <a:defRPr sz="1000" b="1" cap="all" spc="300" baseline="0">
                <a:solidFill>
                  <a:schemeClr val="accent1"/>
                </a:solidFill>
                <a:latin typeface="DM Sans" pitchFamily="2" charset="77"/>
              </a:defRPr>
            </a:lvl1pPr>
          </a:lstStyle>
          <a:p>
            <a:pPr lvl="0"/>
            <a:r>
              <a:rPr lang="en-US" dirty="0"/>
              <a:t>-XY%, +XYK</a:t>
            </a:r>
          </a:p>
        </p:txBody>
      </p:sp>
      <p:sp>
        <p:nvSpPr>
          <p:cNvPr id="58" name="Text Placeholder 2">
            <a:extLst>
              <a:ext uri="{FF2B5EF4-FFF2-40B4-BE49-F238E27FC236}">
                <a16:creationId xmlns:a16="http://schemas.microsoft.com/office/drawing/2014/main" id="{D456E8AA-5624-5349-8F8C-31A7C74CAA09}"/>
              </a:ext>
            </a:extLst>
          </p:cNvPr>
          <p:cNvSpPr>
            <a:spLocks noGrp="1"/>
          </p:cNvSpPr>
          <p:nvPr>
            <p:ph type="body" sz="quarter" idx="32" hasCustomPrompt="1"/>
          </p:nvPr>
        </p:nvSpPr>
        <p:spPr>
          <a:xfrm>
            <a:off x="7779399" y="2590800"/>
            <a:ext cx="1295796" cy="218137"/>
          </a:xfrm>
          <a:prstGeom prst="rect">
            <a:avLst/>
          </a:prstGeom>
          <a:solidFill>
            <a:schemeClr val="accent5"/>
          </a:solidFill>
        </p:spPr>
        <p:txBody>
          <a:bodyPr/>
          <a:lstStyle>
            <a:lvl1pPr marL="0" indent="0" algn="ctr">
              <a:buNone/>
              <a:defRPr sz="1000" b="1" cap="all" spc="300" baseline="0">
                <a:solidFill>
                  <a:schemeClr val="accent1"/>
                </a:solidFill>
                <a:latin typeface="DM Sans" pitchFamily="2" charset="77"/>
              </a:defRPr>
            </a:lvl1pPr>
          </a:lstStyle>
          <a:p>
            <a:pPr lvl="0"/>
            <a:r>
              <a:rPr lang="en-US" dirty="0"/>
              <a:t>+XY%, +XYK</a:t>
            </a:r>
          </a:p>
        </p:txBody>
      </p:sp>
      <p:sp>
        <p:nvSpPr>
          <p:cNvPr id="52" name="Text Placeholder 2">
            <a:extLst>
              <a:ext uri="{FF2B5EF4-FFF2-40B4-BE49-F238E27FC236}">
                <a16:creationId xmlns:a16="http://schemas.microsoft.com/office/drawing/2014/main" id="{26357796-E1FC-E342-BC37-A2370AD67CA9}"/>
              </a:ext>
            </a:extLst>
          </p:cNvPr>
          <p:cNvSpPr>
            <a:spLocks noGrp="1"/>
          </p:cNvSpPr>
          <p:nvPr>
            <p:ph type="body" sz="quarter" idx="27" hasCustomPrompt="1"/>
          </p:nvPr>
        </p:nvSpPr>
        <p:spPr>
          <a:xfrm>
            <a:off x="547450" y="5267352"/>
            <a:ext cx="1210424" cy="359983"/>
          </a:xfrm>
          <a:prstGeom prst="rect">
            <a:avLst/>
          </a:prstGeom>
        </p:spPr>
        <p:txBody>
          <a:bodyPr/>
          <a:lstStyle>
            <a:lvl1pPr marL="0" indent="0" algn="l">
              <a:buNone/>
              <a:defRPr sz="1000" b="1" cap="all" spc="300" baseline="0">
                <a:solidFill>
                  <a:schemeClr val="accent1"/>
                </a:solidFill>
                <a:latin typeface="DM Sans" pitchFamily="2" charset="77"/>
              </a:defRPr>
            </a:lvl1pPr>
          </a:lstStyle>
          <a:p>
            <a:pPr lvl="0"/>
            <a:r>
              <a:rPr lang="en-US" baseline="30000" dirty="0"/>
              <a:t>1</a:t>
            </a:r>
            <a:r>
              <a:rPr lang="en-US" dirty="0"/>
              <a:t>Sub category citation</a:t>
            </a:r>
          </a:p>
        </p:txBody>
      </p:sp>
      <p:sp>
        <p:nvSpPr>
          <p:cNvPr id="51" name="Text Placeholder 2">
            <a:extLst>
              <a:ext uri="{FF2B5EF4-FFF2-40B4-BE49-F238E27FC236}">
                <a16:creationId xmlns:a16="http://schemas.microsoft.com/office/drawing/2014/main" id="{3852F616-5688-E746-B7EE-3512AFD46F28}"/>
              </a:ext>
            </a:extLst>
          </p:cNvPr>
          <p:cNvSpPr>
            <a:spLocks noGrp="1"/>
          </p:cNvSpPr>
          <p:nvPr>
            <p:ph type="body" sz="quarter" idx="26" hasCustomPrompt="1"/>
          </p:nvPr>
        </p:nvSpPr>
        <p:spPr>
          <a:xfrm>
            <a:off x="547450" y="3940928"/>
            <a:ext cx="1210424" cy="359983"/>
          </a:xfrm>
          <a:prstGeom prst="rect">
            <a:avLst/>
          </a:prstGeom>
        </p:spPr>
        <p:txBody>
          <a:bodyPr/>
          <a:lstStyle>
            <a:lvl1pPr marL="0" indent="0" algn="l">
              <a:buNone/>
              <a:defRPr sz="1000" b="1" cap="all" spc="300" baseline="0">
                <a:solidFill>
                  <a:schemeClr val="accent1"/>
                </a:solidFill>
                <a:latin typeface="DM Sans" pitchFamily="2" charset="77"/>
              </a:defRPr>
            </a:lvl1pPr>
          </a:lstStyle>
          <a:p>
            <a:pPr lvl="0"/>
            <a:r>
              <a:rPr lang="en-US" dirty="0"/>
              <a:t>Sub category</a:t>
            </a:r>
          </a:p>
        </p:txBody>
      </p:sp>
      <p:sp>
        <p:nvSpPr>
          <p:cNvPr id="16" name="Rectangle 15">
            <a:extLst>
              <a:ext uri="{FF2B5EF4-FFF2-40B4-BE49-F238E27FC236}">
                <a16:creationId xmlns:a16="http://schemas.microsoft.com/office/drawing/2014/main" id="{06109835-F8EE-A54E-A502-3A5753866F20}"/>
              </a:ext>
            </a:extLst>
          </p:cNvPr>
          <p:cNvSpPr/>
          <p:nvPr userDrawn="1"/>
        </p:nvSpPr>
        <p:spPr>
          <a:xfrm>
            <a:off x="613627" y="4595377"/>
            <a:ext cx="2124731"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DM Sans" pitchFamily="2" charset="77"/>
            </a:endParaRPr>
          </a:p>
        </p:txBody>
      </p:sp>
      <p:sp>
        <p:nvSpPr>
          <p:cNvPr id="47" name="Text Placeholder 2">
            <a:extLst>
              <a:ext uri="{FF2B5EF4-FFF2-40B4-BE49-F238E27FC236}">
                <a16:creationId xmlns:a16="http://schemas.microsoft.com/office/drawing/2014/main" id="{DF5688F3-0A1A-2449-ACB7-6EBB455716BB}"/>
              </a:ext>
            </a:extLst>
          </p:cNvPr>
          <p:cNvSpPr>
            <a:spLocks noGrp="1"/>
          </p:cNvSpPr>
          <p:nvPr>
            <p:ph type="body" sz="quarter" idx="22" hasCustomPrompt="1"/>
          </p:nvPr>
        </p:nvSpPr>
        <p:spPr>
          <a:xfrm>
            <a:off x="806156" y="4759904"/>
            <a:ext cx="1725222" cy="231865"/>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category</a:t>
            </a:r>
          </a:p>
        </p:txBody>
      </p:sp>
      <p:sp>
        <p:nvSpPr>
          <p:cNvPr id="13" name="Rectangle 12">
            <a:extLst>
              <a:ext uri="{FF2B5EF4-FFF2-40B4-BE49-F238E27FC236}">
                <a16:creationId xmlns:a16="http://schemas.microsoft.com/office/drawing/2014/main" id="{EB440B7C-46B7-2949-A393-CB2C0FCE326A}"/>
              </a:ext>
            </a:extLst>
          </p:cNvPr>
          <p:cNvSpPr/>
          <p:nvPr userDrawn="1"/>
        </p:nvSpPr>
        <p:spPr>
          <a:xfrm>
            <a:off x="613627" y="3295811"/>
            <a:ext cx="2124731"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DM Sans" pitchFamily="2" charset="77"/>
            </a:endParaRPr>
          </a:p>
        </p:txBody>
      </p:sp>
      <p:sp>
        <p:nvSpPr>
          <p:cNvPr id="46" name="Text Placeholder 2">
            <a:extLst>
              <a:ext uri="{FF2B5EF4-FFF2-40B4-BE49-F238E27FC236}">
                <a16:creationId xmlns:a16="http://schemas.microsoft.com/office/drawing/2014/main" id="{989DFE81-BA69-394F-8E6C-B2CA825A3126}"/>
              </a:ext>
            </a:extLst>
          </p:cNvPr>
          <p:cNvSpPr>
            <a:spLocks noGrp="1"/>
          </p:cNvSpPr>
          <p:nvPr>
            <p:ph type="body" sz="quarter" idx="21" hasCustomPrompt="1"/>
          </p:nvPr>
        </p:nvSpPr>
        <p:spPr>
          <a:xfrm>
            <a:off x="814307" y="3469028"/>
            <a:ext cx="1725222" cy="231865"/>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category</a:t>
            </a:r>
          </a:p>
        </p:txBody>
      </p:sp>
      <p:sp>
        <p:nvSpPr>
          <p:cNvPr id="10" name="Rectangle 9">
            <a:extLst>
              <a:ext uri="{FF2B5EF4-FFF2-40B4-BE49-F238E27FC236}">
                <a16:creationId xmlns:a16="http://schemas.microsoft.com/office/drawing/2014/main" id="{5642A64B-D5AC-164B-BDA1-5AC854397748}"/>
              </a:ext>
            </a:extLst>
          </p:cNvPr>
          <p:cNvSpPr/>
          <p:nvPr userDrawn="1"/>
        </p:nvSpPr>
        <p:spPr>
          <a:xfrm>
            <a:off x="613627" y="2060907"/>
            <a:ext cx="2124731"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DM Sans" pitchFamily="2" charset="77"/>
            </a:endParaRPr>
          </a:p>
        </p:txBody>
      </p:sp>
      <p:sp>
        <p:nvSpPr>
          <p:cNvPr id="45" name="Text Placeholder 2">
            <a:extLst>
              <a:ext uri="{FF2B5EF4-FFF2-40B4-BE49-F238E27FC236}">
                <a16:creationId xmlns:a16="http://schemas.microsoft.com/office/drawing/2014/main" id="{21066A83-86D2-D04A-954F-9430B54DBD54}"/>
              </a:ext>
            </a:extLst>
          </p:cNvPr>
          <p:cNvSpPr>
            <a:spLocks noGrp="1"/>
          </p:cNvSpPr>
          <p:nvPr>
            <p:ph type="body" sz="quarter" idx="20" hasCustomPrompt="1"/>
          </p:nvPr>
        </p:nvSpPr>
        <p:spPr>
          <a:xfrm>
            <a:off x="806156" y="2222104"/>
            <a:ext cx="1725222" cy="231865"/>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category</a:t>
            </a:r>
          </a:p>
        </p:txBody>
      </p:sp>
      <p:sp>
        <p:nvSpPr>
          <p:cNvPr id="44" name="Text Placeholder 2">
            <a:extLst>
              <a:ext uri="{FF2B5EF4-FFF2-40B4-BE49-F238E27FC236}">
                <a16:creationId xmlns:a16="http://schemas.microsoft.com/office/drawing/2014/main" id="{47FE95A6-C15B-7441-95C8-0BB22E931A7B}"/>
              </a:ext>
            </a:extLst>
          </p:cNvPr>
          <p:cNvSpPr>
            <a:spLocks noGrp="1"/>
          </p:cNvSpPr>
          <p:nvPr>
            <p:ph type="body" sz="quarter" idx="19" hasCustomPrompt="1"/>
          </p:nvPr>
        </p:nvSpPr>
        <p:spPr>
          <a:xfrm>
            <a:off x="7643322" y="2944170"/>
            <a:ext cx="3253276" cy="418886"/>
          </a:xfrm>
          <a:prstGeom prst="rect">
            <a:avLst/>
          </a:prstGeom>
        </p:spPr>
        <p:txBody>
          <a:bodyPr/>
          <a:lstStyle>
            <a:lvl1pPr marL="0" indent="0" algn="ctr">
              <a:buNone/>
              <a:defRPr sz="1200" b="1" cap="all" spc="300" baseline="0">
                <a:solidFill>
                  <a:schemeClr val="accent1"/>
                </a:solidFill>
                <a:latin typeface="DM Sans" pitchFamily="2" charset="77"/>
              </a:defRPr>
            </a:lvl1pPr>
          </a:lstStyle>
          <a:p>
            <a:pPr lvl="0"/>
            <a:r>
              <a:rPr lang="en-US" dirty="0"/>
              <a:t>category</a:t>
            </a:r>
          </a:p>
        </p:txBody>
      </p:sp>
      <p:sp>
        <p:nvSpPr>
          <p:cNvPr id="3" name="Text Placeholder 2">
            <a:extLst>
              <a:ext uri="{FF2B5EF4-FFF2-40B4-BE49-F238E27FC236}">
                <a16:creationId xmlns:a16="http://schemas.microsoft.com/office/drawing/2014/main" id="{4265E8AA-3133-6B4D-A055-33A4F2A79098}"/>
              </a:ext>
            </a:extLst>
          </p:cNvPr>
          <p:cNvSpPr>
            <a:spLocks noGrp="1"/>
          </p:cNvSpPr>
          <p:nvPr>
            <p:ph type="body" sz="quarter" idx="17" hasCustomPrompt="1"/>
          </p:nvPr>
        </p:nvSpPr>
        <p:spPr>
          <a:xfrm>
            <a:off x="7828372" y="1307709"/>
            <a:ext cx="1725222" cy="418886"/>
          </a:xfrm>
          <a:prstGeom prst="rect">
            <a:avLst/>
          </a:prstGeom>
        </p:spPr>
        <p:txBody>
          <a:bodyPr/>
          <a:lstStyle>
            <a:lvl1pPr marL="0" indent="0" algn="ctr">
              <a:buNone/>
              <a:defRPr sz="1200" b="1" cap="all" spc="300" baseline="0">
                <a:solidFill>
                  <a:schemeClr val="accent1"/>
                </a:solidFill>
                <a:latin typeface="DM Sans" pitchFamily="2" charset="77"/>
              </a:defRPr>
            </a:lvl1pPr>
          </a:lstStyle>
          <a:p>
            <a:pPr lvl="0"/>
            <a:r>
              <a:rPr lang="en-US" dirty="0"/>
              <a:t>Category</a:t>
            </a:r>
            <a:r>
              <a:rPr lang="en-US" baseline="30000" dirty="0"/>
              <a:t>1</a:t>
            </a:r>
            <a:endParaRPr lang="en-US" dirty="0"/>
          </a:p>
        </p:txBody>
      </p:sp>
      <p:sp>
        <p:nvSpPr>
          <p:cNvPr id="43" name="Text Placeholder 2">
            <a:extLst>
              <a:ext uri="{FF2B5EF4-FFF2-40B4-BE49-F238E27FC236}">
                <a16:creationId xmlns:a16="http://schemas.microsoft.com/office/drawing/2014/main" id="{D9806444-205E-B343-A29C-7902C54264D2}"/>
              </a:ext>
            </a:extLst>
          </p:cNvPr>
          <p:cNvSpPr>
            <a:spLocks noGrp="1"/>
          </p:cNvSpPr>
          <p:nvPr>
            <p:ph type="body" sz="quarter" idx="18" hasCustomPrompt="1"/>
          </p:nvPr>
        </p:nvSpPr>
        <p:spPr>
          <a:xfrm>
            <a:off x="9809715" y="1295400"/>
            <a:ext cx="1725222" cy="418886"/>
          </a:xfrm>
          <a:prstGeom prst="rect">
            <a:avLst/>
          </a:prstGeom>
        </p:spPr>
        <p:txBody>
          <a:bodyPr/>
          <a:lstStyle>
            <a:lvl1pPr marL="0" indent="0" algn="ctr">
              <a:buNone/>
              <a:defRPr sz="1200" b="1" cap="all" spc="300" baseline="0">
                <a:solidFill>
                  <a:schemeClr val="accent1"/>
                </a:solidFill>
                <a:latin typeface="DM Sans" pitchFamily="2" charset="77"/>
              </a:defRPr>
            </a:lvl1pPr>
          </a:lstStyle>
          <a:p>
            <a:pPr lvl="0"/>
            <a:r>
              <a:rPr lang="en-US" dirty="0"/>
              <a:t>Category</a:t>
            </a:r>
          </a:p>
        </p:txBody>
      </p:sp>
      <p:sp>
        <p:nvSpPr>
          <p:cNvPr id="53" name="Text Placeholder 2">
            <a:extLst>
              <a:ext uri="{FF2B5EF4-FFF2-40B4-BE49-F238E27FC236}">
                <a16:creationId xmlns:a16="http://schemas.microsoft.com/office/drawing/2014/main" id="{65E250D8-CF4C-404F-B529-E0014354B551}"/>
              </a:ext>
            </a:extLst>
          </p:cNvPr>
          <p:cNvSpPr>
            <a:spLocks noGrp="1"/>
          </p:cNvSpPr>
          <p:nvPr>
            <p:ph type="body" sz="quarter" idx="40" hasCustomPrompt="1"/>
          </p:nvPr>
        </p:nvSpPr>
        <p:spPr>
          <a:xfrm>
            <a:off x="8622062" y="3715692"/>
            <a:ext cx="1295796" cy="218137"/>
          </a:xfrm>
          <a:prstGeom prst="rect">
            <a:avLst/>
          </a:prstGeom>
          <a:solidFill>
            <a:schemeClr val="accent5"/>
          </a:solidFill>
        </p:spPr>
        <p:txBody>
          <a:bodyPr/>
          <a:lstStyle>
            <a:lvl1pPr marL="0" indent="0" algn="ctr">
              <a:buNone/>
              <a:defRPr sz="1000" b="1" cap="all" spc="300" baseline="0">
                <a:solidFill>
                  <a:schemeClr val="accent1"/>
                </a:solidFill>
                <a:latin typeface="DM Sans" pitchFamily="2" charset="77"/>
              </a:defRPr>
            </a:lvl1pPr>
          </a:lstStyle>
          <a:p>
            <a:pPr lvl="0"/>
            <a:r>
              <a:rPr lang="en-US" dirty="0"/>
              <a:t>+XY%, +XYK</a:t>
            </a:r>
          </a:p>
        </p:txBody>
      </p:sp>
      <p:pic>
        <p:nvPicPr>
          <p:cNvPr id="6" name="Picture 5">
            <a:extLst>
              <a:ext uri="{FF2B5EF4-FFF2-40B4-BE49-F238E27FC236}">
                <a16:creationId xmlns:a16="http://schemas.microsoft.com/office/drawing/2014/main" id="{BC60FDBA-932E-8540-9D19-48C61087525B}"/>
              </a:ext>
            </a:extLst>
          </p:cNvPr>
          <p:cNvPicPr>
            <a:picLocks noChangeAspect="1"/>
          </p:cNvPicPr>
          <p:nvPr userDrawn="1"/>
        </p:nvPicPr>
        <p:blipFill>
          <a:blip r:embed="rId2"/>
          <a:stretch>
            <a:fillRect/>
          </a:stretch>
        </p:blipFill>
        <p:spPr>
          <a:xfrm>
            <a:off x="2521599" y="2438400"/>
            <a:ext cx="381000" cy="381000"/>
          </a:xfrm>
          <a:prstGeom prst="rect">
            <a:avLst/>
          </a:prstGeom>
        </p:spPr>
      </p:pic>
      <p:pic>
        <p:nvPicPr>
          <p:cNvPr id="54" name="Picture 53">
            <a:extLst>
              <a:ext uri="{FF2B5EF4-FFF2-40B4-BE49-F238E27FC236}">
                <a16:creationId xmlns:a16="http://schemas.microsoft.com/office/drawing/2014/main" id="{B2960B62-26BA-404A-83DA-2ABDD2958F69}"/>
              </a:ext>
            </a:extLst>
          </p:cNvPr>
          <p:cNvPicPr>
            <a:picLocks noChangeAspect="1"/>
          </p:cNvPicPr>
          <p:nvPr userDrawn="1"/>
        </p:nvPicPr>
        <p:blipFill>
          <a:blip r:embed="rId2"/>
          <a:stretch>
            <a:fillRect/>
          </a:stretch>
        </p:blipFill>
        <p:spPr>
          <a:xfrm>
            <a:off x="2521599" y="3657600"/>
            <a:ext cx="381000" cy="381000"/>
          </a:xfrm>
          <a:prstGeom prst="rect">
            <a:avLst/>
          </a:prstGeom>
        </p:spPr>
      </p:pic>
      <p:pic>
        <p:nvPicPr>
          <p:cNvPr id="55" name="Picture 54">
            <a:extLst>
              <a:ext uri="{FF2B5EF4-FFF2-40B4-BE49-F238E27FC236}">
                <a16:creationId xmlns:a16="http://schemas.microsoft.com/office/drawing/2014/main" id="{80ED8C1D-BD1A-8347-A851-8988D91D6490}"/>
              </a:ext>
            </a:extLst>
          </p:cNvPr>
          <p:cNvPicPr>
            <a:picLocks noChangeAspect="1"/>
          </p:cNvPicPr>
          <p:nvPr userDrawn="1"/>
        </p:nvPicPr>
        <p:blipFill>
          <a:blip r:embed="rId2"/>
          <a:stretch>
            <a:fillRect/>
          </a:stretch>
        </p:blipFill>
        <p:spPr>
          <a:xfrm>
            <a:off x="2521599" y="4953000"/>
            <a:ext cx="381000" cy="381000"/>
          </a:xfrm>
          <a:prstGeom prst="rect">
            <a:avLst/>
          </a:prstGeom>
        </p:spPr>
      </p:pic>
      <p:sp>
        <p:nvSpPr>
          <p:cNvPr id="25" name="Text Placeholder 8">
            <a:extLst>
              <a:ext uri="{FF2B5EF4-FFF2-40B4-BE49-F238E27FC236}">
                <a16:creationId xmlns:a16="http://schemas.microsoft.com/office/drawing/2014/main" id="{9D76E94E-EADA-A04F-8068-1752410194DA}"/>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26" name="Text Placeholder 10">
            <a:extLst>
              <a:ext uri="{FF2B5EF4-FFF2-40B4-BE49-F238E27FC236}">
                <a16:creationId xmlns:a16="http://schemas.microsoft.com/office/drawing/2014/main" id="{7EC8C15C-E2CE-794E-B308-519625B5F9DD}"/>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8144422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otential Parnterships">
    <p:spTree>
      <p:nvGrpSpPr>
        <p:cNvPr id="1" name=""/>
        <p:cNvGrpSpPr/>
        <p:nvPr/>
      </p:nvGrpSpPr>
      <p:grpSpPr>
        <a:xfrm>
          <a:off x="0" y="0"/>
          <a:ext cx="0" cy="0"/>
          <a:chOff x="0" y="0"/>
          <a:chExt cx="0" cy="0"/>
        </a:xfrm>
      </p:grpSpPr>
      <p:sp>
        <p:nvSpPr>
          <p:cNvPr id="40" name="Text Placeholder 47">
            <a:extLst>
              <a:ext uri="{FF2B5EF4-FFF2-40B4-BE49-F238E27FC236}">
                <a16:creationId xmlns:a16="http://schemas.microsoft.com/office/drawing/2014/main" id="{43754C7C-834C-FC46-8354-1FF30FEAB9A0}"/>
              </a:ext>
            </a:extLst>
          </p:cNvPr>
          <p:cNvSpPr>
            <a:spLocks noGrp="1"/>
          </p:cNvSpPr>
          <p:nvPr>
            <p:ph type="body" sz="quarter" idx="32" hasCustomPrompt="1"/>
          </p:nvPr>
        </p:nvSpPr>
        <p:spPr>
          <a:xfrm>
            <a:off x="1838983" y="5873877"/>
            <a:ext cx="8145724" cy="152400"/>
          </a:xfrm>
          <a:prstGeom prst="rect">
            <a:avLst/>
          </a:prstGeom>
        </p:spPr>
        <p:txBody>
          <a:bodyPr l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700" b="1" spc="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spc="0" dirty="0">
                <a:latin typeface="+mj-lt"/>
              </a:rPr>
              <a:t>Small data source description small data source description small data source description small data source description </a:t>
            </a:r>
            <a:endParaRPr lang="en-US" dirty="0"/>
          </a:p>
        </p:txBody>
      </p:sp>
      <p:sp>
        <p:nvSpPr>
          <p:cNvPr id="42" name="Text Placeholder 47">
            <a:extLst>
              <a:ext uri="{FF2B5EF4-FFF2-40B4-BE49-F238E27FC236}">
                <a16:creationId xmlns:a16="http://schemas.microsoft.com/office/drawing/2014/main" id="{AE93FAAC-A019-4C4F-8EF5-4C1C318E18FB}"/>
              </a:ext>
            </a:extLst>
          </p:cNvPr>
          <p:cNvSpPr>
            <a:spLocks noGrp="1"/>
          </p:cNvSpPr>
          <p:nvPr>
            <p:ph type="body" sz="quarter" idx="31" hasCustomPrompt="1"/>
          </p:nvPr>
        </p:nvSpPr>
        <p:spPr>
          <a:xfrm>
            <a:off x="638299" y="5873877"/>
            <a:ext cx="1657884" cy="145923"/>
          </a:xfrm>
          <a:prstGeom prst="rect">
            <a:avLst/>
          </a:prstGeom>
        </p:spPr>
        <p:txBody>
          <a:bodyPr/>
          <a:lstStyle>
            <a:lvl1pPr marL="0" indent="0">
              <a:buNone/>
              <a:defRPr sz="700" b="1" cap="all" spc="300" baseline="0">
                <a:solidFill>
                  <a:schemeClr val="accent1"/>
                </a:solidFill>
                <a:latin typeface="DM Sans" pitchFamily="2" charset="77"/>
              </a:defRPr>
            </a:lvl1pPr>
          </a:lstStyle>
          <a:p>
            <a:pPr lvl="0"/>
            <a:r>
              <a:rPr lang="en-US" dirty="0"/>
              <a:t>Data source:   </a:t>
            </a:r>
          </a:p>
        </p:txBody>
      </p:sp>
      <p:sp>
        <p:nvSpPr>
          <p:cNvPr id="6" name="Text Placeholder 8">
            <a:extLst>
              <a:ext uri="{FF2B5EF4-FFF2-40B4-BE49-F238E27FC236}">
                <a16:creationId xmlns:a16="http://schemas.microsoft.com/office/drawing/2014/main" id="{96D4D4E6-4DED-474A-8DAB-E18CA2F3D920}"/>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7" name="Text Placeholder 10">
            <a:extLst>
              <a:ext uri="{FF2B5EF4-FFF2-40B4-BE49-F238E27FC236}">
                <a16:creationId xmlns:a16="http://schemas.microsoft.com/office/drawing/2014/main" id="{ADFE97CB-ED68-5142-A7B4-47A80997E016}"/>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6675419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olumn Grid 1">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7E7D8F2-A328-6F4D-A3B7-CF84C634336E}"/>
              </a:ext>
            </a:extLst>
          </p:cNvPr>
          <p:cNvSpPr/>
          <p:nvPr userDrawn="1"/>
        </p:nvSpPr>
        <p:spPr>
          <a:xfrm>
            <a:off x="8484429" y="1754124"/>
            <a:ext cx="2514600" cy="838200"/>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29" name="Text Placeholder 2">
            <a:extLst>
              <a:ext uri="{FF2B5EF4-FFF2-40B4-BE49-F238E27FC236}">
                <a16:creationId xmlns:a16="http://schemas.microsoft.com/office/drawing/2014/main" id="{FE395F63-6818-7546-8FB3-BACD3DBE6620}"/>
              </a:ext>
            </a:extLst>
          </p:cNvPr>
          <p:cNvSpPr>
            <a:spLocks noGrp="1"/>
          </p:cNvSpPr>
          <p:nvPr>
            <p:ph type="body" sz="quarter" idx="16" hasCustomPrompt="1"/>
          </p:nvPr>
        </p:nvSpPr>
        <p:spPr>
          <a:xfrm>
            <a:off x="8571742" y="1954149"/>
            <a:ext cx="2339975" cy="438150"/>
          </a:xfrm>
          <a:prstGeom prst="rect">
            <a:avLst/>
          </a:prstGeom>
        </p:spPr>
        <p:txBody>
          <a:bodyPr/>
          <a:lstStyle>
            <a:lvl1pPr marL="0" indent="0" algn="ctr">
              <a:buNone/>
              <a:defRPr sz="2000" b="1" cap="all" spc="300" baseline="0">
                <a:solidFill>
                  <a:schemeClr val="bg1"/>
                </a:solidFill>
                <a:latin typeface="DM Sans" pitchFamily="2" charset="77"/>
              </a:defRPr>
            </a:lvl1pPr>
          </a:lstStyle>
          <a:p>
            <a:pPr lvl="0"/>
            <a:r>
              <a:rPr lang="en-US" dirty="0"/>
              <a:t>TITLE</a:t>
            </a:r>
          </a:p>
        </p:txBody>
      </p:sp>
      <p:sp>
        <p:nvSpPr>
          <p:cNvPr id="15" name="Rectangle 14">
            <a:extLst>
              <a:ext uri="{FF2B5EF4-FFF2-40B4-BE49-F238E27FC236}">
                <a16:creationId xmlns:a16="http://schemas.microsoft.com/office/drawing/2014/main" id="{D6051C29-2C10-3247-A451-A17CC22EB5B5}"/>
              </a:ext>
            </a:extLst>
          </p:cNvPr>
          <p:cNvSpPr/>
          <p:nvPr userDrawn="1"/>
        </p:nvSpPr>
        <p:spPr>
          <a:xfrm>
            <a:off x="4572000" y="1752600"/>
            <a:ext cx="2514600" cy="841248"/>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28" name="Text Placeholder 2">
            <a:extLst>
              <a:ext uri="{FF2B5EF4-FFF2-40B4-BE49-F238E27FC236}">
                <a16:creationId xmlns:a16="http://schemas.microsoft.com/office/drawing/2014/main" id="{D423FEEC-D002-EF4E-87C4-638289645272}"/>
              </a:ext>
            </a:extLst>
          </p:cNvPr>
          <p:cNvSpPr>
            <a:spLocks noGrp="1"/>
          </p:cNvSpPr>
          <p:nvPr>
            <p:ph type="body" sz="quarter" idx="15" hasCustomPrompt="1"/>
          </p:nvPr>
        </p:nvSpPr>
        <p:spPr>
          <a:xfrm>
            <a:off x="4659313" y="1954149"/>
            <a:ext cx="2339975" cy="438150"/>
          </a:xfrm>
          <a:prstGeom prst="rect">
            <a:avLst/>
          </a:prstGeom>
        </p:spPr>
        <p:txBody>
          <a:bodyPr/>
          <a:lstStyle>
            <a:lvl1pPr marL="0" indent="0" algn="ctr">
              <a:buNone/>
              <a:defRPr sz="2000" b="1" cap="all" spc="300" baseline="0">
                <a:solidFill>
                  <a:schemeClr val="bg1"/>
                </a:solidFill>
                <a:latin typeface="DM Sans" pitchFamily="2" charset="77"/>
              </a:defRPr>
            </a:lvl1pPr>
          </a:lstStyle>
          <a:p>
            <a:pPr lvl="0"/>
            <a:r>
              <a:rPr lang="en-US" dirty="0"/>
              <a:t>TITLE</a:t>
            </a:r>
          </a:p>
        </p:txBody>
      </p:sp>
      <p:sp>
        <p:nvSpPr>
          <p:cNvPr id="13" name="Rectangle 12">
            <a:extLst>
              <a:ext uri="{FF2B5EF4-FFF2-40B4-BE49-F238E27FC236}">
                <a16:creationId xmlns:a16="http://schemas.microsoft.com/office/drawing/2014/main" id="{82E48405-AEED-E448-A82F-69C8786EC8DD}"/>
              </a:ext>
            </a:extLst>
          </p:cNvPr>
          <p:cNvSpPr/>
          <p:nvPr userDrawn="1"/>
        </p:nvSpPr>
        <p:spPr>
          <a:xfrm>
            <a:off x="609600" y="1754124"/>
            <a:ext cx="2514600" cy="838200"/>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3" name="Text Placeholder 2">
            <a:extLst>
              <a:ext uri="{FF2B5EF4-FFF2-40B4-BE49-F238E27FC236}">
                <a16:creationId xmlns:a16="http://schemas.microsoft.com/office/drawing/2014/main" id="{17DEB4D6-8D9F-AC43-A0DD-E018CAA708BB}"/>
              </a:ext>
            </a:extLst>
          </p:cNvPr>
          <p:cNvSpPr>
            <a:spLocks noGrp="1"/>
          </p:cNvSpPr>
          <p:nvPr>
            <p:ph type="body" sz="quarter" idx="14" hasCustomPrompt="1"/>
          </p:nvPr>
        </p:nvSpPr>
        <p:spPr>
          <a:xfrm>
            <a:off x="696913" y="1954149"/>
            <a:ext cx="2339975" cy="438150"/>
          </a:xfrm>
          <a:prstGeom prst="rect">
            <a:avLst/>
          </a:prstGeom>
        </p:spPr>
        <p:txBody>
          <a:bodyPr/>
          <a:lstStyle>
            <a:lvl1pPr marL="0" indent="0" algn="ctr">
              <a:buNone/>
              <a:defRPr sz="2000" b="1" cap="all" spc="300" baseline="0">
                <a:solidFill>
                  <a:schemeClr val="bg1"/>
                </a:solidFill>
                <a:latin typeface="DM Sans" pitchFamily="2" charset="77"/>
              </a:defRPr>
            </a:lvl1pPr>
          </a:lstStyle>
          <a:p>
            <a:pPr lvl="0"/>
            <a:r>
              <a:rPr lang="en-US" dirty="0"/>
              <a:t>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6714746"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Three column grid</a:t>
            </a:r>
          </a:p>
        </p:txBody>
      </p:sp>
      <p:sp>
        <p:nvSpPr>
          <p:cNvPr id="10" name="Text Placeholder 10">
            <a:extLst>
              <a:ext uri="{FF2B5EF4-FFF2-40B4-BE49-F238E27FC236}">
                <a16:creationId xmlns:a16="http://schemas.microsoft.com/office/drawing/2014/main" id="{78CBCD8C-A70E-3944-924A-2E65668D73F6}"/>
              </a:ext>
            </a:extLst>
          </p:cNvPr>
          <p:cNvSpPr>
            <a:spLocks noGrp="1"/>
          </p:cNvSpPr>
          <p:nvPr>
            <p:ph type="body" sz="quarter" idx="11" hasCustomPrompt="1"/>
          </p:nvPr>
        </p:nvSpPr>
        <p:spPr>
          <a:xfrm>
            <a:off x="603504" y="758952"/>
            <a:ext cx="10143744" cy="381000"/>
          </a:xfrm>
          <a:prstGeom prst="rect">
            <a:avLst/>
          </a:prstGeom>
        </p:spPr>
        <p:txBody>
          <a:bodyPr/>
          <a:lstStyle>
            <a:lvl1pPr marL="0" indent="0">
              <a:buNone/>
              <a:defRPr sz="1600">
                <a:solidFill>
                  <a:schemeClr val="accent1"/>
                </a:solidFill>
                <a:latin typeface="DM Sans" pitchFamily="2" charset="77"/>
              </a:defRPr>
            </a:lvl1pPr>
          </a:lstStyle>
          <a:p>
            <a:pPr lvl="0"/>
            <a:r>
              <a:rPr lang="en-US" dirty="0"/>
              <a:t>Subtitle text</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23" name="Straight Connector 22">
            <a:extLst>
              <a:ext uri="{FF2B5EF4-FFF2-40B4-BE49-F238E27FC236}">
                <a16:creationId xmlns:a16="http://schemas.microsoft.com/office/drawing/2014/main" id="{A1E40EE5-0F03-054E-83C2-E613E4497FA0}"/>
              </a:ext>
            </a:extLst>
          </p:cNvPr>
          <p:cNvCxnSpPr/>
          <p:nvPr userDrawn="1"/>
        </p:nvCxnSpPr>
        <p:spPr bwMode="auto">
          <a:xfrm>
            <a:off x="3815263" y="1787016"/>
            <a:ext cx="0" cy="350520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24" name="Straight Connector 23">
            <a:extLst>
              <a:ext uri="{FF2B5EF4-FFF2-40B4-BE49-F238E27FC236}">
                <a16:creationId xmlns:a16="http://schemas.microsoft.com/office/drawing/2014/main" id="{918E24F1-2A93-2E4B-BD2D-1D8B5686CABA}"/>
              </a:ext>
            </a:extLst>
          </p:cNvPr>
          <p:cNvCxnSpPr/>
          <p:nvPr userDrawn="1"/>
        </p:nvCxnSpPr>
        <p:spPr bwMode="auto">
          <a:xfrm>
            <a:off x="7795592" y="1787016"/>
            <a:ext cx="0" cy="350520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25" name="Straight Connector 24">
            <a:extLst>
              <a:ext uri="{FF2B5EF4-FFF2-40B4-BE49-F238E27FC236}">
                <a16:creationId xmlns:a16="http://schemas.microsoft.com/office/drawing/2014/main" id="{5D9B9FCD-9FCD-0C45-B90C-8B51A91A8A87}"/>
              </a:ext>
            </a:extLst>
          </p:cNvPr>
          <p:cNvCxnSpPr/>
          <p:nvPr userDrawn="1"/>
        </p:nvCxnSpPr>
        <p:spPr bwMode="auto">
          <a:xfrm>
            <a:off x="838200" y="4038600"/>
            <a:ext cx="20574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26" name="Straight Connector 25">
            <a:extLst>
              <a:ext uri="{FF2B5EF4-FFF2-40B4-BE49-F238E27FC236}">
                <a16:creationId xmlns:a16="http://schemas.microsoft.com/office/drawing/2014/main" id="{F7754CFF-04E2-B145-895F-CDD2D07A5BFE}"/>
              </a:ext>
            </a:extLst>
          </p:cNvPr>
          <p:cNvCxnSpPr/>
          <p:nvPr userDrawn="1"/>
        </p:nvCxnSpPr>
        <p:spPr bwMode="auto">
          <a:xfrm>
            <a:off x="4800600" y="4038600"/>
            <a:ext cx="20574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cxnSp>
        <p:nvCxnSpPr>
          <p:cNvPr id="27" name="Straight Connector 26">
            <a:extLst>
              <a:ext uri="{FF2B5EF4-FFF2-40B4-BE49-F238E27FC236}">
                <a16:creationId xmlns:a16="http://schemas.microsoft.com/office/drawing/2014/main" id="{49EFF8A1-BFA2-E84A-9A0D-99BB5D222AA5}"/>
              </a:ext>
            </a:extLst>
          </p:cNvPr>
          <p:cNvCxnSpPr/>
          <p:nvPr userDrawn="1"/>
        </p:nvCxnSpPr>
        <p:spPr bwMode="auto">
          <a:xfrm>
            <a:off x="8713029" y="4038600"/>
            <a:ext cx="2057400" cy="0"/>
          </a:xfrm>
          <a:prstGeom prst="line">
            <a:avLst/>
          </a:prstGeom>
          <a:solidFill>
            <a:schemeClr val="accent1"/>
          </a:solidFill>
          <a:ln w="3175" cap="flat" cmpd="sng" algn="ctr">
            <a:solidFill>
              <a:schemeClr val="accent6"/>
            </a:solidFill>
            <a:prstDash val="solid"/>
            <a:round/>
            <a:headEnd type="none" w="med" len="med"/>
            <a:tailEnd type="none" w="med" len="med"/>
          </a:ln>
          <a:effectLst/>
        </p:spPr>
      </p:cxnSp>
      <p:sp>
        <p:nvSpPr>
          <p:cNvPr id="30" name="Text Placeholder 61">
            <a:extLst>
              <a:ext uri="{FF2B5EF4-FFF2-40B4-BE49-F238E27FC236}">
                <a16:creationId xmlns:a16="http://schemas.microsoft.com/office/drawing/2014/main" id="{42A3F63A-A074-754F-A4DE-E9721A1D5279}"/>
              </a:ext>
            </a:extLst>
          </p:cNvPr>
          <p:cNvSpPr>
            <a:spLocks noGrp="1"/>
          </p:cNvSpPr>
          <p:nvPr>
            <p:ph type="body" sz="quarter" idx="35" hasCustomPrompt="1"/>
          </p:nvPr>
        </p:nvSpPr>
        <p:spPr>
          <a:xfrm>
            <a:off x="666052" y="2853955"/>
            <a:ext cx="2401697" cy="921489"/>
          </a:xfrm>
          <a:prstGeom prst="rect">
            <a:avLst/>
          </a:prstGeom>
        </p:spPr>
        <p:txBody>
          <a:bodyPr anchor="ctr" anchorCtr="0"/>
          <a:lstStyle>
            <a:lvl1pPr marL="0" indent="0" algn="ctr">
              <a:buNone/>
              <a:defRPr sz="1400">
                <a:solidFill>
                  <a:schemeClr val="accent1"/>
                </a:solidFill>
                <a:latin typeface="DM Sans" pitchFamily="2" charset="77"/>
              </a:defRPr>
            </a:lvl1pPr>
          </a:lstStyle>
          <a:p>
            <a:pPr lvl="0"/>
            <a:r>
              <a:rPr lang="en-US" dirty="0"/>
              <a:t>Content</a:t>
            </a:r>
          </a:p>
        </p:txBody>
      </p:sp>
      <p:sp>
        <p:nvSpPr>
          <p:cNvPr id="31" name="Text Placeholder 61">
            <a:extLst>
              <a:ext uri="{FF2B5EF4-FFF2-40B4-BE49-F238E27FC236}">
                <a16:creationId xmlns:a16="http://schemas.microsoft.com/office/drawing/2014/main" id="{E839F70C-EFEC-CF40-859A-36BB1D0723A6}"/>
              </a:ext>
            </a:extLst>
          </p:cNvPr>
          <p:cNvSpPr>
            <a:spLocks noGrp="1"/>
          </p:cNvSpPr>
          <p:nvPr>
            <p:ph type="body" sz="quarter" idx="36" hasCustomPrompt="1"/>
          </p:nvPr>
        </p:nvSpPr>
        <p:spPr>
          <a:xfrm>
            <a:off x="666052" y="4358098"/>
            <a:ext cx="2401697" cy="921489"/>
          </a:xfrm>
          <a:prstGeom prst="rect">
            <a:avLst/>
          </a:prstGeom>
        </p:spPr>
        <p:txBody>
          <a:bodyPr anchor="ctr" anchorCtr="0"/>
          <a:lstStyle>
            <a:lvl1pPr marL="0" indent="0" algn="ctr">
              <a:buNone/>
              <a:defRPr sz="1400">
                <a:solidFill>
                  <a:schemeClr val="accent1"/>
                </a:solidFill>
                <a:latin typeface="DM Sans" pitchFamily="2" charset="77"/>
              </a:defRPr>
            </a:lvl1pPr>
          </a:lstStyle>
          <a:p>
            <a:pPr lvl="0"/>
            <a:r>
              <a:rPr lang="en-US" dirty="0"/>
              <a:t>Content</a:t>
            </a:r>
          </a:p>
        </p:txBody>
      </p:sp>
      <p:sp>
        <p:nvSpPr>
          <p:cNvPr id="32" name="Text Placeholder 61">
            <a:extLst>
              <a:ext uri="{FF2B5EF4-FFF2-40B4-BE49-F238E27FC236}">
                <a16:creationId xmlns:a16="http://schemas.microsoft.com/office/drawing/2014/main" id="{9372EBA0-1604-F64D-B3CE-44C76AA1DF00}"/>
              </a:ext>
            </a:extLst>
          </p:cNvPr>
          <p:cNvSpPr>
            <a:spLocks noGrp="1"/>
          </p:cNvSpPr>
          <p:nvPr>
            <p:ph type="body" sz="quarter" idx="37" hasCustomPrompt="1"/>
          </p:nvPr>
        </p:nvSpPr>
        <p:spPr>
          <a:xfrm>
            <a:off x="4628452" y="2853955"/>
            <a:ext cx="2401697" cy="921489"/>
          </a:xfrm>
          <a:prstGeom prst="rect">
            <a:avLst/>
          </a:prstGeom>
        </p:spPr>
        <p:txBody>
          <a:bodyPr anchor="ctr" anchorCtr="0"/>
          <a:lstStyle>
            <a:lvl1pPr marL="0" indent="0" algn="ctr">
              <a:buNone/>
              <a:defRPr sz="1400">
                <a:solidFill>
                  <a:schemeClr val="accent1"/>
                </a:solidFill>
                <a:latin typeface="DM Sans" pitchFamily="2" charset="77"/>
              </a:defRPr>
            </a:lvl1pPr>
          </a:lstStyle>
          <a:p>
            <a:pPr lvl="0"/>
            <a:r>
              <a:rPr lang="en-US" dirty="0"/>
              <a:t>Content</a:t>
            </a:r>
          </a:p>
        </p:txBody>
      </p:sp>
      <p:sp>
        <p:nvSpPr>
          <p:cNvPr id="33" name="Text Placeholder 61">
            <a:extLst>
              <a:ext uri="{FF2B5EF4-FFF2-40B4-BE49-F238E27FC236}">
                <a16:creationId xmlns:a16="http://schemas.microsoft.com/office/drawing/2014/main" id="{FB6FE9A6-C0FF-DF42-8858-BC4E24595D23}"/>
              </a:ext>
            </a:extLst>
          </p:cNvPr>
          <p:cNvSpPr>
            <a:spLocks noGrp="1"/>
          </p:cNvSpPr>
          <p:nvPr>
            <p:ph type="body" sz="quarter" idx="38" hasCustomPrompt="1"/>
          </p:nvPr>
        </p:nvSpPr>
        <p:spPr>
          <a:xfrm>
            <a:off x="4628452" y="4358098"/>
            <a:ext cx="2401697" cy="921489"/>
          </a:xfrm>
          <a:prstGeom prst="rect">
            <a:avLst/>
          </a:prstGeom>
        </p:spPr>
        <p:txBody>
          <a:bodyPr anchor="ctr" anchorCtr="0"/>
          <a:lstStyle>
            <a:lvl1pPr marL="0" indent="0" algn="ctr">
              <a:buNone/>
              <a:defRPr sz="1400">
                <a:solidFill>
                  <a:schemeClr val="accent1"/>
                </a:solidFill>
                <a:latin typeface="DM Sans" pitchFamily="2" charset="77"/>
              </a:defRPr>
            </a:lvl1pPr>
          </a:lstStyle>
          <a:p>
            <a:pPr lvl="0"/>
            <a:r>
              <a:rPr lang="en-US" dirty="0"/>
              <a:t>Content</a:t>
            </a:r>
          </a:p>
        </p:txBody>
      </p:sp>
      <p:sp>
        <p:nvSpPr>
          <p:cNvPr id="34" name="Text Placeholder 61">
            <a:extLst>
              <a:ext uri="{FF2B5EF4-FFF2-40B4-BE49-F238E27FC236}">
                <a16:creationId xmlns:a16="http://schemas.microsoft.com/office/drawing/2014/main" id="{B5FF8384-5C72-244D-A407-128F318039A1}"/>
              </a:ext>
            </a:extLst>
          </p:cNvPr>
          <p:cNvSpPr>
            <a:spLocks noGrp="1"/>
          </p:cNvSpPr>
          <p:nvPr>
            <p:ph type="body" sz="quarter" idx="39" hasCustomPrompt="1"/>
          </p:nvPr>
        </p:nvSpPr>
        <p:spPr>
          <a:xfrm>
            <a:off x="8540881" y="2853955"/>
            <a:ext cx="2401697" cy="921489"/>
          </a:xfrm>
          <a:prstGeom prst="rect">
            <a:avLst/>
          </a:prstGeom>
        </p:spPr>
        <p:txBody>
          <a:bodyPr anchor="ctr" anchorCtr="0"/>
          <a:lstStyle>
            <a:lvl1pPr marL="0" indent="0" algn="ctr">
              <a:buNone/>
              <a:defRPr sz="1400">
                <a:solidFill>
                  <a:schemeClr val="accent1"/>
                </a:solidFill>
                <a:latin typeface="DM Sans" pitchFamily="2" charset="77"/>
              </a:defRPr>
            </a:lvl1pPr>
          </a:lstStyle>
          <a:p>
            <a:pPr lvl="0"/>
            <a:r>
              <a:rPr lang="en-US" dirty="0"/>
              <a:t>Content</a:t>
            </a:r>
          </a:p>
        </p:txBody>
      </p:sp>
      <p:sp>
        <p:nvSpPr>
          <p:cNvPr id="35" name="Text Placeholder 61">
            <a:extLst>
              <a:ext uri="{FF2B5EF4-FFF2-40B4-BE49-F238E27FC236}">
                <a16:creationId xmlns:a16="http://schemas.microsoft.com/office/drawing/2014/main" id="{4751C443-836B-F34F-9941-3520A6B4DEFA}"/>
              </a:ext>
            </a:extLst>
          </p:cNvPr>
          <p:cNvSpPr>
            <a:spLocks noGrp="1"/>
          </p:cNvSpPr>
          <p:nvPr>
            <p:ph type="body" sz="quarter" idx="40" hasCustomPrompt="1"/>
          </p:nvPr>
        </p:nvSpPr>
        <p:spPr>
          <a:xfrm>
            <a:off x="8540881" y="4358098"/>
            <a:ext cx="2401697" cy="921489"/>
          </a:xfrm>
          <a:prstGeom prst="rect">
            <a:avLst/>
          </a:prstGeom>
        </p:spPr>
        <p:txBody>
          <a:bodyPr anchor="ctr" anchorCtr="0"/>
          <a:lstStyle>
            <a:lvl1pPr marL="0" indent="0" algn="ctr">
              <a:buNone/>
              <a:defRPr sz="1400">
                <a:solidFill>
                  <a:schemeClr val="accent1"/>
                </a:solidFill>
                <a:latin typeface="DM Sans" pitchFamily="2" charset="77"/>
              </a:defRPr>
            </a:lvl1pPr>
          </a:lstStyle>
          <a:p>
            <a:pPr lvl="0"/>
            <a:r>
              <a:rPr lang="en-US" dirty="0"/>
              <a:t>Content</a:t>
            </a:r>
          </a:p>
        </p:txBody>
      </p:sp>
    </p:spTree>
    <p:extLst>
      <p:ext uri="{BB962C8B-B14F-4D97-AF65-F5344CB8AC3E}">
        <p14:creationId xmlns:p14="http://schemas.microsoft.com/office/powerpoint/2010/main" val="8413240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 Grid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CA2F5D80-3389-2F44-BD1F-9764195977FE}"/>
              </a:ext>
            </a:extLst>
          </p:cNvPr>
          <p:cNvSpPr/>
          <p:nvPr userDrawn="1"/>
        </p:nvSpPr>
        <p:spPr>
          <a:xfrm>
            <a:off x="7804320" y="2258194"/>
            <a:ext cx="3014417"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40" name="Rectangle 39">
            <a:extLst>
              <a:ext uri="{FF2B5EF4-FFF2-40B4-BE49-F238E27FC236}">
                <a16:creationId xmlns:a16="http://schemas.microsoft.com/office/drawing/2014/main" id="{3D23A609-1CBA-0941-835F-11F32A79F32D}"/>
              </a:ext>
            </a:extLst>
          </p:cNvPr>
          <p:cNvSpPr/>
          <p:nvPr userDrawn="1"/>
        </p:nvSpPr>
        <p:spPr>
          <a:xfrm>
            <a:off x="7804320" y="1749620"/>
            <a:ext cx="3014417"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37" name="Rectangle 36">
            <a:extLst>
              <a:ext uri="{FF2B5EF4-FFF2-40B4-BE49-F238E27FC236}">
                <a16:creationId xmlns:a16="http://schemas.microsoft.com/office/drawing/2014/main" id="{EBAF8170-4423-B945-B38E-48EEA6BC2FAE}"/>
              </a:ext>
            </a:extLst>
          </p:cNvPr>
          <p:cNvSpPr/>
          <p:nvPr userDrawn="1"/>
        </p:nvSpPr>
        <p:spPr>
          <a:xfrm>
            <a:off x="4222920" y="2258194"/>
            <a:ext cx="3014417"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38" name="Rectangle 37">
            <a:extLst>
              <a:ext uri="{FF2B5EF4-FFF2-40B4-BE49-F238E27FC236}">
                <a16:creationId xmlns:a16="http://schemas.microsoft.com/office/drawing/2014/main" id="{BEA503CB-BB0E-7548-86BF-4F0F59A4227F}"/>
              </a:ext>
            </a:extLst>
          </p:cNvPr>
          <p:cNvSpPr/>
          <p:nvPr userDrawn="1"/>
        </p:nvSpPr>
        <p:spPr>
          <a:xfrm>
            <a:off x="4222920" y="1749620"/>
            <a:ext cx="3014417"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36" name="Rectangle 35">
            <a:extLst>
              <a:ext uri="{FF2B5EF4-FFF2-40B4-BE49-F238E27FC236}">
                <a16:creationId xmlns:a16="http://schemas.microsoft.com/office/drawing/2014/main" id="{2E227DA0-F922-404D-B029-5F6C70A30344}"/>
              </a:ext>
            </a:extLst>
          </p:cNvPr>
          <p:cNvSpPr/>
          <p:nvPr userDrawn="1"/>
        </p:nvSpPr>
        <p:spPr>
          <a:xfrm>
            <a:off x="602673" y="2266018"/>
            <a:ext cx="3014417"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29" name="Text Placeholder 2">
            <a:extLst>
              <a:ext uri="{FF2B5EF4-FFF2-40B4-BE49-F238E27FC236}">
                <a16:creationId xmlns:a16="http://schemas.microsoft.com/office/drawing/2014/main" id="{FE395F63-6818-7546-8FB3-BACD3DBE6620}"/>
              </a:ext>
            </a:extLst>
          </p:cNvPr>
          <p:cNvSpPr>
            <a:spLocks noGrp="1"/>
          </p:cNvSpPr>
          <p:nvPr>
            <p:ph type="body" sz="quarter" idx="16" hasCustomPrompt="1"/>
          </p:nvPr>
        </p:nvSpPr>
        <p:spPr>
          <a:xfrm>
            <a:off x="8141541" y="1786788"/>
            <a:ext cx="2339975" cy="438150"/>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category</a:t>
            </a:r>
          </a:p>
        </p:txBody>
      </p:sp>
      <p:sp>
        <p:nvSpPr>
          <p:cNvPr id="28" name="Text Placeholder 2">
            <a:extLst>
              <a:ext uri="{FF2B5EF4-FFF2-40B4-BE49-F238E27FC236}">
                <a16:creationId xmlns:a16="http://schemas.microsoft.com/office/drawing/2014/main" id="{D423FEEC-D002-EF4E-87C4-638289645272}"/>
              </a:ext>
            </a:extLst>
          </p:cNvPr>
          <p:cNvSpPr>
            <a:spLocks noGrp="1"/>
          </p:cNvSpPr>
          <p:nvPr>
            <p:ph type="body" sz="quarter" idx="15" hasCustomPrompt="1"/>
          </p:nvPr>
        </p:nvSpPr>
        <p:spPr>
          <a:xfrm>
            <a:off x="4560141" y="1786788"/>
            <a:ext cx="2339975" cy="438150"/>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category</a:t>
            </a:r>
          </a:p>
        </p:txBody>
      </p:sp>
      <p:sp>
        <p:nvSpPr>
          <p:cNvPr id="13" name="Rectangle 12">
            <a:extLst>
              <a:ext uri="{FF2B5EF4-FFF2-40B4-BE49-F238E27FC236}">
                <a16:creationId xmlns:a16="http://schemas.microsoft.com/office/drawing/2014/main" id="{82E48405-AEED-E448-A82F-69C8786EC8DD}"/>
              </a:ext>
            </a:extLst>
          </p:cNvPr>
          <p:cNvSpPr/>
          <p:nvPr userDrawn="1"/>
        </p:nvSpPr>
        <p:spPr>
          <a:xfrm>
            <a:off x="602673" y="1749620"/>
            <a:ext cx="3014417"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3" name="Text Placeholder 2">
            <a:extLst>
              <a:ext uri="{FF2B5EF4-FFF2-40B4-BE49-F238E27FC236}">
                <a16:creationId xmlns:a16="http://schemas.microsoft.com/office/drawing/2014/main" id="{17DEB4D6-8D9F-AC43-A0DD-E018CAA708BB}"/>
              </a:ext>
            </a:extLst>
          </p:cNvPr>
          <p:cNvSpPr>
            <a:spLocks noGrp="1"/>
          </p:cNvSpPr>
          <p:nvPr>
            <p:ph type="body" sz="quarter" idx="14" hasCustomPrompt="1"/>
          </p:nvPr>
        </p:nvSpPr>
        <p:spPr>
          <a:xfrm>
            <a:off x="939894" y="1786788"/>
            <a:ext cx="2339975" cy="438150"/>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category</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Three column Slide title</a:t>
            </a:r>
          </a:p>
        </p:txBody>
      </p:sp>
      <p:sp>
        <p:nvSpPr>
          <p:cNvPr id="4" name="TextBox 3">
            <a:extLst>
              <a:ext uri="{FF2B5EF4-FFF2-40B4-BE49-F238E27FC236}">
                <a16:creationId xmlns:a16="http://schemas.microsoft.com/office/drawing/2014/main" id="{11F3CF55-CFBC-7A4D-BDF4-ACA834BA9DA7}"/>
              </a:ext>
            </a:extLst>
          </p:cNvPr>
          <p:cNvSpPr txBox="1"/>
          <p:nvPr userDrawn="1"/>
        </p:nvSpPr>
        <p:spPr>
          <a:xfrm>
            <a:off x="11346692" y="6274059"/>
            <a:ext cx="514885" cy="30777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D05BBB-0E6C-45FC-B6AD-A481CDED7F75}" type="slidenum">
              <a:rPr kumimoji="0" lang="en-US" sz="1400" b="1" i="0" u="none" strike="noStrike" kern="1200" cap="none" spc="300" normalizeH="0" baseline="0" noProof="0">
                <a:ln>
                  <a:noFill/>
                </a:ln>
                <a:solidFill>
                  <a:schemeClr val="accent1"/>
                </a:solidFill>
                <a:effectLst/>
                <a:uLnTx/>
                <a:uFillTx/>
                <a:latin typeface="Calibri" pitchFamily="34" charset="0"/>
                <a:ea typeface="Tahoma" panose="020B0604030504040204" pitchFamily="34" charset="0"/>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schemeClr val="accent1"/>
              </a:solidFill>
              <a:effectLst/>
              <a:uLnTx/>
              <a:uFillTx/>
              <a:latin typeface="Calibri Light" panose="020F0302020204030204"/>
              <a:ea typeface="Tahoma" panose="020B0604030504040204" pitchFamily="34" charset="0"/>
              <a:cs typeface="Calibri" panose="020F0502020204030204" pitchFamily="34" charset="0"/>
            </a:endParaRPr>
          </a:p>
        </p:txBody>
      </p:sp>
      <p:sp>
        <p:nvSpPr>
          <p:cNvPr id="10" name="Text Placeholder 10">
            <a:extLst>
              <a:ext uri="{FF2B5EF4-FFF2-40B4-BE49-F238E27FC236}">
                <a16:creationId xmlns:a16="http://schemas.microsoft.com/office/drawing/2014/main" id="{78CBCD8C-A70E-3944-924A-2E65668D73F6}"/>
              </a:ext>
            </a:extLst>
          </p:cNvPr>
          <p:cNvSpPr>
            <a:spLocks noGrp="1"/>
          </p:cNvSpPr>
          <p:nvPr>
            <p:ph type="body" sz="quarter" idx="11" hasCustomPrompt="1"/>
          </p:nvPr>
        </p:nvSpPr>
        <p:spPr>
          <a:xfrm>
            <a:off x="603504" y="758952"/>
            <a:ext cx="8010144" cy="381000"/>
          </a:xfrm>
          <a:prstGeom prst="rect">
            <a:avLst/>
          </a:prstGeom>
        </p:spPr>
        <p:txBody>
          <a:bodyPr/>
          <a:lstStyle>
            <a:lvl1pPr marL="0" indent="0">
              <a:buNone/>
              <a:defRPr sz="1600">
                <a:solidFill>
                  <a:schemeClr val="accent1"/>
                </a:solidFill>
                <a:latin typeface="DM Sans" pitchFamily="2" charset="77"/>
              </a:defRPr>
            </a:lvl1pPr>
          </a:lstStyle>
          <a:p>
            <a:pPr lvl="0"/>
            <a:r>
              <a:rPr lang="en-US" dirty="0"/>
              <a:t>Three column step chart title long form subtitle</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30" name="Text Placeholder 61">
            <a:extLst>
              <a:ext uri="{FF2B5EF4-FFF2-40B4-BE49-F238E27FC236}">
                <a16:creationId xmlns:a16="http://schemas.microsoft.com/office/drawing/2014/main" id="{42A3F63A-A074-754F-A4DE-E9721A1D5279}"/>
              </a:ext>
            </a:extLst>
          </p:cNvPr>
          <p:cNvSpPr>
            <a:spLocks noGrp="1"/>
          </p:cNvSpPr>
          <p:nvPr>
            <p:ph type="body" sz="quarter" idx="35" hasCustomPrompt="1"/>
          </p:nvPr>
        </p:nvSpPr>
        <p:spPr>
          <a:xfrm>
            <a:off x="1003476" y="2581391"/>
            <a:ext cx="2212810" cy="921489"/>
          </a:xfrm>
          <a:prstGeom prst="rect">
            <a:avLst/>
          </a:prstGeom>
        </p:spPr>
        <p:txBody>
          <a:bodyPr/>
          <a:lstStyle>
            <a:lvl1pPr marL="0" indent="0" algn="ctr">
              <a:buNone/>
              <a:defRPr sz="1800" b="0" i="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41" name="Text Placeholder 61">
            <a:extLst>
              <a:ext uri="{FF2B5EF4-FFF2-40B4-BE49-F238E27FC236}">
                <a16:creationId xmlns:a16="http://schemas.microsoft.com/office/drawing/2014/main" id="{F2E13B99-5AAA-C44E-81B1-4AF7BC9D2767}"/>
              </a:ext>
            </a:extLst>
          </p:cNvPr>
          <p:cNvSpPr>
            <a:spLocks noGrp="1"/>
          </p:cNvSpPr>
          <p:nvPr>
            <p:ph type="body" sz="quarter" idx="36" hasCustomPrompt="1"/>
          </p:nvPr>
        </p:nvSpPr>
        <p:spPr>
          <a:xfrm>
            <a:off x="4623723" y="2588790"/>
            <a:ext cx="2212810" cy="921489"/>
          </a:xfrm>
          <a:prstGeom prst="rect">
            <a:avLst/>
          </a:prstGeom>
        </p:spPr>
        <p:txBody>
          <a:bodyPr/>
          <a:lstStyle>
            <a:lvl1pPr marL="0" indent="0" algn="ctr">
              <a:buNone/>
              <a:defRPr sz="1800" b="0" i="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42" name="Text Placeholder 61">
            <a:extLst>
              <a:ext uri="{FF2B5EF4-FFF2-40B4-BE49-F238E27FC236}">
                <a16:creationId xmlns:a16="http://schemas.microsoft.com/office/drawing/2014/main" id="{7148A4E8-03EE-0048-8D60-D8343B551D0E}"/>
              </a:ext>
            </a:extLst>
          </p:cNvPr>
          <p:cNvSpPr>
            <a:spLocks noGrp="1"/>
          </p:cNvSpPr>
          <p:nvPr>
            <p:ph type="body" sz="quarter" idx="37" hasCustomPrompt="1"/>
          </p:nvPr>
        </p:nvSpPr>
        <p:spPr>
          <a:xfrm>
            <a:off x="8227937" y="2683192"/>
            <a:ext cx="2212810" cy="921489"/>
          </a:xfrm>
          <a:prstGeom prst="rect">
            <a:avLst/>
          </a:prstGeom>
        </p:spPr>
        <p:txBody>
          <a:bodyPr/>
          <a:lstStyle>
            <a:lvl1pPr marL="0" indent="0" algn="ctr">
              <a:buNone/>
              <a:defRPr sz="1800" b="0" i="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21" name="Text Placeholder 9">
            <a:extLst>
              <a:ext uri="{FF2B5EF4-FFF2-40B4-BE49-F238E27FC236}">
                <a16:creationId xmlns:a16="http://schemas.microsoft.com/office/drawing/2014/main" id="{FC04943E-7CFC-0D44-BEA7-9959F530B5B2}"/>
              </a:ext>
            </a:extLst>
          </p:cNvPr>
          <p:cNvSpPr>
            <a:spLocks noGrp="1"/>
          </p:cNvSpPr>
          <p:nvPr>
            <p:ph type="body" sz="quarter" idx="38" hasCustomPrompt="1"/>
          </p:nvPr>
        </p:nvSpPr>
        <p:spPr>
          <a:xfrm>
            <a:off x="10287000" y="1295400"/>
            <a:ext cx="1564713" cy="457200"/>
          </a:xfrm>
          <a:prstGeom prst="rect">
            <a:avLst/>
          </a:prstGeom>
        </p:spPr>
        <p:txBody>
          <a:bodyPr lIns="0" tIns="0" rIns="0"/>
          <a:lstStyle>
            <a:lvl1pPr marL="0" indent="0">
              <a:buNone/>
              <a:defRPr sz="1200" b="1" cap="all" spc="300" baseline="0">
                <a:solidFill>
                  <a:schemeClr val="accent1"/>
                </a:solidFill>
                <a:latin typeface="DM Sans" pitchFamily="2" charset="77"/>
              </a:defRPr>
            </a:lvl1pPr>
          </a:lstStyle>
          <a:p>
            <a:pPr lvl="0"/>
            <a:r>
              <a:rPr lang="en-US" dirty="0"/>
              <a:t>category</a:t>
            </a:r>
          </a:p>
        </p:txBody>
      </p:sp>
    </p:spTree>
    <p:extLst>
      <p:ext uri="{BB962C8B-B14F-4D97-AF65-F5344CB8AC3E}">
        <p14:creationId xmlns:p14="http://schemas.microsoft.com/office/powerpoint/2010/main" val="4276098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Header Slide">
    <p:spTree>
      <p:nvGrpSpPr>
        <p:cNvPr id="1" name=""/>
        <p:cNvGrpSpPr/>
        <p:nvPr/>
      </p:nvGrpSpPr>
      <p:grpSpPr>
        <a:xfrm>
          <a:off x="0" y="0"/>
          <a:ext cx="0" cy="0"/>
          <a:chOff x="0" y="0"/>
          <a:chExt cx="0" cy="0"/>
        </a:xfrm>
      </p:grpSpPr>
      <p:pic>
        <p:nvPicPr>
          <p:cNvPr id="4" name="Picture 3" descr="A picture containing drawing&#10;&#10;Description automatically generated">
            <a:extLst>
              <a:ext uri="{FF2B5EF4-FFF2-40B4-BE49-F238E27FC236}">
                <a16:creationId xmlns:a16="http://schemas.microsoft.com/office/drawing/2014/main" id="{DC33669C-BC63-4748-AA70-40541ABBAC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 Placeholder 9">
            <a:extLst>
              <a:ext uri="{FF2B5EF4-FFF2-40B4-BE49-F238E27FC236}">
                <a16:creationId xmlns:a16="http://schemas.microsoft.com/office/drawing/2014/main" id="{E1FF275C-85AF-9B4B-8B3D-1BA83D713770}"/>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1" kern="1200" cap="all" spc="30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a:t>
            </a:r>
          </a:p>
        </p:txBody>
      </p:sp>
      <p:sp>
        <p:nvSpPr>
          <p:cNvPr id="11" name="Content Placeholder 10">
            <a:extLst>
              <a:ext uri="{FF2B5EF4-FFF2-40B4-BE49-F238E27FC236}">
                <a16:creationId xmlns:a16="http://schemas.microsoft.com/office/drawing/2014/main" id="{F08277DC-9BBB-BD42-ACC8-67B966B32CB8}"/>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spc="300" baseline="0">
                <a:solidFill>
                  <a:schemeClr val="accent1"/>
                </a:solidFill>
                <a:latin typeface="DM Sans" pitchFamily="2" charset="77"/>
              </a:defRPr>
            </a:lvl1pPr>
          </a:lstStyle>
          <a:p>
            <a:pPr lvl="0"/>
            <a:r>
              <a:rPr lang="en-US" dirty="0"/>
              <a:t>SECTION SUBTITLE</a:t>
            </a:r>
          </a:p>
        </p:txBody>
      </p:sp>
      <p:pic>
        <p:nvPicPr>
          <p:cNvPr id="9" name="Picture 8" descr="A picture containing drawing&#10;&#10;Description automatically generated">
            <a:extLst>
              <a:ext uri="{FF2B5EF4-FFF2-40B4-BE49-F238E27FC236}">
                <a16:creationId xmlns:a16="http://schemas.microsoft.com/office/drawing/2014/main" id="{688E8DEB-B424-0C4C-9D22-088318F29D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15016" y="420624"/>
            <a:ext cx="1243584" cy="472821"/>
          </a:xfrm>
          <a:prstGeom prst="rect">
            <a:avLst/>
          </a:prstGeom>
        </p:spPr>
      </p:pic>
    </p:spTree>
    <p:extLst>
      <p:ext uri="{BB962C8B-B14F-4D97-AF65-F5344CB8AC3E}">
        <p14:creationId xmlns:p14="http://schemas.microsoft.com/office/powerpoint/2010/main" val="339257359"/>
      </p:ext>
    </p:extLst>
  </p:cSld>
  <p:clrMapOvr>
    <a:masterClrMapping/>
  </p:clrMapOvr>
  <p:extLst>
    <p:ext uri="{DCECCB84-F9BA-43D5-87BE-67443E8EF086}">
      <p15:sldGuideLst xmlns:p15="http://schemas.microsoft.com/office/powerpoint/2012/main">
        <p15:guide id="1" orient="horz" pos="2256">
          <p15:clr>
            <a:srgbClr val="FBAE40"/>
          </p15:clr>
        </p15:guide>
        <p15:guide id="2" pos="3840">
          <p15:clr>
            <a:srgbClr val="FBAE40"/>
          </p15:clr>
        </p15:guide>
        <p15:guide id="3" orient="horz" pos="672">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Column Grid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501DA6F-D153-084E-949A-009F3E494325}"/>
              </a:ext>
            </a:extLst>
          </p:cNvPr>
          <p:cNvSpPr/>
          <p:nvPr userDrawn="1"/>
        </p:nvSpPr>
        <p:spPr>
          <a:xfrm>
            <a:off x="8445486" y="2261174"/>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22" name="Rectangle 21">
            <a:extLst>
              <a:ext uri="{FF2B5EF4-FFF2-40B4-BE49-F238E27FC236}">
                <a16:creationId xmlns:a16="http://schemas.microsoft.com/office/drawing/2014/main" id="{2472AEAF-C935-244D-8A52-B34867C78E17}"/>
              </a:ext>
            </a:extLst>
          </p:cNvPr>
          <p:cNvSpPr/>
          <p:nvPr userDrawn="1"/>
        </p:nvSpPr>
        <p:spPr>
          <a:xfrm>
            <a:off x="8445486" y="17526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39" name="Rectangle 38">
            <a:extLst>
              <a:ext uri="{FF2B5EF4-FFF2-40B4-BE49-F238E27FC236}">
                <a16:creationId xmlns:a16="http://schemas.microsoft.com/office/drawing/2014/main" id="{CA2F5D80-3389-2F44-BD1F-9764195977FE}"/>
              </a:ext>
            </a:extLst>
          </p:cNvPr>
          <p:cNvSpPr/>
          <p:nvPr userDrawn="1"/>
        </p:nvSpPr>
        <p:spPr>
          <a:xfrm>
            <a:off x="5854686" y="2261174"/>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40" name="Rectangle 39">
            <a:extLst>
              <a:ext uri="{FF2B5EF4-FFF2-40B4-BE49-F238E27FC236}">
                <a16:creationId xmlns:a16="http://schemas.microsoft.com/office/drawing/2014/main" id="{3D23A609-1CBA-0941-835F-11F32A79F32D}"/>
              </a:ext>
            </a:extLst>
          </p:cNvPr>
          <p:cNvSpPr/>
          <p:nvPr userDrawn="1"/>
        </p:nvSpPr>
        <p:spPr>
          <a:xfrm>
            <a:off x="5854686" y="17526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37" name="Rectangle 36">
            <a:extLst>
              <a:ext uri="{FF2B5EF4-FFF2-40B4-BE49-F238E27FC236}">
                <a16:creationId xmlns:a16="http://schemas.microsoft.com/office/drawing/2014/main" id="{EBAF8170-4423-B945-B38E-48EEA6BC2FAE}"/>
              </a:ext>
            </a:extLst>
          </p:cNvPr>
          <p:cNvSpPr/>
          <p:nvPr userDrawn="1"/>
        </p:nvSpPr>
        <p:spPr>
          <a:xfrm>
            <a:off x="3263886" y="2261174"/>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38" name="Rectangle 37">
            <a:extLst>
              <a:ext uri="{FF2B5EF4-FFF2-40B4-BE49-F238E27FC236}">
                <a16:creationId xmlns:a16="http://schemas.microsoft.com/office/drawing/2014/main" id="{BEA503CB-BB0E-7548-86BF-4F0F59A4227F}"/>
              </a:ext>
            </a:extLst>
          </p:cNvPr>
          <p:cNvSpPr/>
          <p:nvPr userDrawn="1"/>
        </p:nvSpPr>
        <p:spPr>
          <a:xfrm>
            <a:off x="3263886" y="17526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36" name="Rectangle 35">
            <a:extLst>
              <a:ext uri="{FF2B5EF4-FFF2-40B4-BE49-F238E27FC236}">
                <a16:creationId xmlns:a16="http://schemas.microsoft.com/office/drawing/2014/main" id="{2E227DA0-F922-404D-B029-5F6C70A30344}"/>
              </a:ext>
            </a:extLst>
          </p:cNvPr>
          <p:cNvSpPr/>
          <p:nvPr userDrawn="1"/>
        </p:nvSpPr>
        <p:spPr>
          <a:xfrm>
            <a:off x="639277" y="2268998"/>
            <a:ext cx="2257455" cy="371705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13" name="Rectangle 12">
            <a:extLst>
              <a:ext uri="{FF2B5EF4-FFF2-40B4-BE49-F238E27FC236}">
                <a16:creationId xmlns:a16="http://schemas.microsoft.com/office/drawing/2014/main" id="{82E48405-AEED-E448-A82F-69C8786EC8DD}"/>
              </a:ext>
            </a:extLst>
          </p:cNvPr>
          <p:cNvSpPr/>
          <p:nvPr userDrawn="1"/>
        </p:nvSpPr>
        <p:spPr>
          <a:xfrm>
            <a:off x="639277" y="1752600"/>
            <a:ext cx="2257455" cy="512486"/>
          </a:xfrm>
          <a:prstGeom prst="rect">
            <a:avLst/>
          </a:prstGeom>
          <a:solidFill>
            <a:srgbClr val="0D4877"/>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ea typeface="Arial" charset="0"/>
              <a:cs typeface="Arial" charset="0"/>
            </a:endParaRPr>
          </a:p>
        </p:txBody>
      </p:sp>
      <p:sp>
        <p:nvSpPr>
          <p:cNvPr id="3" name="Text Placeholder 2">
            <a:extLst>
              <a:ext uri="{FF2B5EF4-FFF2-40B4-BE49-F238E27FC236}">
                <a16:creationId xmlns:a16="http://schemas.microsoft.com/office/drawing/2014/main" id="{17DEB4D6-8D9F-AC43-A0DD-E018CAA708BB}"/>
              </a:ext>
            </a:extLst>
          </p:cNvPr>
          <p:cNvSpPr>
            <a:spLocks noGrp="1"/>
          </p:cNvSpPr>
          <p:nvPr>
            <p:ph type="body" sz="quarter" idx="14" hasCustomPrompt="1"/>
          </p:nvPr>
        </p:nvSpPr>
        <p:spPr>
          <a:xfrm>
            <a:off x="590566" y="1789768"/>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300" baseline="0">
                <a:solidFill>
                  <a:schemeClr val="bg1"/>
                </a:solidFill>
                <a:latin typeface="DM Sans"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Four column slide title</a:t>
            </a:r>
          </a:p>
        </p:txBody>
      </p:sp>
      <p:sp>
        <p:nvSpPr>
          <p:cNvPr id="10" name="Text Placeholder 10">
            <a:extLst>
              <a:ext uri="{FF2B5EF4-FFF2-40B4-BE49-F238E27FC236}">
                <a16:creationId xmlns:a16="http://schemas.microsoft.com/office/drawing/2014/main" id="{78CBCD8C-A70E-3944-924A-2E65668D73F6}"/>
              </a:ext>
            </a:extLst>
          </p:cNvPr>
          <p:cNvSpPr>
            <a:spLocks noGrp="1"/>
          </p:cNvSpPr>
          <p:nvPr>
            <p:ph type="body" sz="quarter" idx="11" hasCustomPrompt="1"/>
          </p:nvPr>
        </p:nvSpPr>
        <p:spPr>
          <a:xfrm>
            <a:off x="603504" y="758952"/>
            <a:ext cx="8010144" cy="381000"/>
          </a:xfrm>
          <a:prstGeom prst="rect">
            <a:avLst/>
          </a:prstGeom>
        </p:spPr>
        <p:txBody>
          <a:bodyPr/>
          <a:lstStyle>
            <a:lvl1pPr marL="0" indent="0">
              <a:buNone/>
              <a:defRPr sz="1600">
                <a:solidFill>
                  <a:schemeClr val="accent1"/>
                </a:solidFill>
                <a:latin typeface="DM Sans" pitchFamily="2" charset="77"/>
              </a:defRPr>
            </a:lvl1pPr>
          </a:lstStyle>
          <a:p>
            <a:pPr lvl="0"/>
            <a:r>
              <a:rPr lang="en-US" dirty="0"/>
              <a:t>Subtitle text</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30" name="Text Placeholder 61">
            <a:extLst>
              <a:ext uri="{FF2B5EF4-FFF2-40B4-BE49-F238E27FC236}">
                <a16:creationId xmlns:a16="http://schemas.microsoft.com/office/drawing/2014/main" id="{42A3F63A-A074-754F-A4DE-E9721A1D5279}"/>
              </a:ext>
            </a:extLst>
          </p:cNvPr>
          <p:cNvSpPr>
            <a:spLocks noGrp="1"/>
          </p:cNvSpPr>
          <p:nvPr>
            <p:ph type="body" sz="quarter" idx="35" hasCustomPrompt="1"/>
          </p:nvPr>
        </p:nvSpPr>
        <p:spPr>
          <a:xfrm>
            <a:off x="812857" y="2588654"/>
            <a:ext cx="1895393" cy="921489"/>
          </a:xfrm>
          <a:prstGeom prst="rect">
            <a:avLst/>
          </a:prstGeom>
        </p:spPr>
        <p:txBody>
          <a:bodyPr/>
          <a:lstStyle>
            <a:lvl1pPr marL="0" indent="0" algn="ctr">
              <a:buNone/>
              <a:defRPr sz="1800" b="0" i="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23" name="Text Placeholder 2">
            <a:extLst>
              <a:ext uri="{FF2B5EF4-FFF2-40B4-BE49-F238E27FC236}">
                <a16:creationId xmlns:a16="http://schemas.microsoft.com/office/drawing/2014/main" id="{19AF9386-537A-3145-A3F1-F69F776B4F5E}"/>
              </a:ext>
            </a:extLst>
          </p:cNvPr>
          <p:cNvSpPr>
            <a:spLocks noGrp="1"/>
          </p:cNvSpPr>
          <p:nvPr>
            <p:ph type="body" sz="quarter" idx="39" hasCustomPrompt="1"/>
          </p:nvPr>
        </p:nvSpPr>
        <p:spPr>
          <a:xfrm>
            <a:off x="3217519" y="1787812"/>
            <a:ext cx="2339975" cy="438150"/>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category</a:t>
            </a:r>
          </a:p>
        </p:txBody>
      </p:sp>
      <p:sp>
        <p:nvSpPr>
          <p:cNvPr id="24" name="Text Placeholder 2">
            <a:extLst>
              <a:ext uri="{FF2B5EF4-FFF2-40B4-BE49-F238E27FC236}">
                <a16:creationId xmlns:a16="http://schemas.microsoft.com/office/drawing/2014/main" id="{3E75AAA5-BA89-084C-A8BE-39F75EE487BF}"/>
              </a:ext>
            </a:extLst>
          </p:cNvPr>
          <p:cNvSpPr>
            <a:spLocks noGrp="1"/>
          </p:cNvSpPr>
          <p:nvPr>
            <p:ph type="body" sz="quarter" idx="40" hasCustomPrompt="1"/>
          </p:nvPr>
        </p:nvSpPr>
        <p:spPr>
          <a:xfrm>
            <a:off x="5813425" y="1787812"/>
            <a:ext cx="2339975" cy="438150"/>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category</a:t>
            </a:r>
          </a:p>
        </p:txBody>
      </p:sp>
      <p:sp>
        <p:nvSpPr>
          <p:cNvPr id="25" name="Text Placeholder 2">
            <a:extLst>
              <a:ext uri="{FF2B5EF4-FFF2-40B4-BE49-F238E27FC236}">
                <a16:creationId xmlns:a16="http://schemas.microsoft.com/office/drawing/2014/main" id="{82637187-13A2-A344-BFE9-A3D58BA35A2C}"/>
              </a:ext>
            </a:extLst>
          </p:cNvPr>
          <p:cNvSpPr>
            <a:spLocks noGrp="1"/>
          </p:cNvSpPr>
          <p:nvPr>
            <p:ph type="body" sz="quarter" idx="41" hasCustomPrompt="1"/>
          </p:nvPr>
        </p:nvSpPr>
        <p:spPr>
          <a:xfrm>
            <a:off x="8404225" y="1787812"/>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300" baseline="0">
                <a:solidFill>
                  <a:schemeClr val="bg1"/>
                </a:solidFill>
                <a:latin typeface="DM Sans"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26" name="Text Placeholder 61">
            <a:extLst>
              <a:ext uri="{FF2B5EF4-FFF2-40B4-BE49-F238E27FC236}">
                <a16:creationId xmlns:a16="http://schemas.microsoft.com/office/drawing/2014/main" id="{A0463139-AF5C-BC4F-86D4-F22E70644C2A}"/>
              </a:ext>
            </a:extLst>
          </p:cNvPr>
          <p:cNvSpPr>
            <a:spLocks noGrp="1"/>
          </p:cNvSpPr>
          <p:nvPr>
            <p:ph type="body" sz="quarter" idx="42" hasCustomPrompt="1"/>
          </p:nvPr>
        </p:nvSpPr>
        <p:spPr>
          <a:xfrm>
            <a:off x="3439810" y="2588654"/>
            <a:ext cx="1895393" cy="921489"/>
          </a:xfrm>
          <a:prstGeom prst="rect">
            <a:avLst/>
          </a:prstGeom>
        </p:spPr>
        <p:txBody>
          <a:bodyPr/>
          <a:lstStyle>
            <a:lvl1pPr marL="0" indent="0" algn="ctr">
              <a:buNone/>
              <a:defRPr sz="1800" b="0" i="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27" name="Text Placeholder 61">
            <a:extLst>
              <a:ext uri="{FF2B5EF4-FFF2-40B4-BE49-F238E27FC236}">
                <a16:creationId xmlns:a16="http://schemas.microsoft.com/office/drawing/2014/main" id="{F9F3218D-DF1C-484F-9582-339BB9E5CB74}"/>
              </a:ext>
            </a:extLst>
          </p:cNvPr>
          <p:cNvSpPr>
            <a:spLocks noGrp="1"/>
          </p:cNvSpPr>
          <p:nvPr>
            <p:ph type="body" sz="quarter" idx="43" hasCustomPrompt="1"/>
          </p:nvPr>
        </p:nvSpPr>
        <p:spPr>
          <a:xfrm>
            <a:off x="6035716" y="2588654"/>
            <a:ext cx="1895393" cy="921489"/>
          </a:xfrm>
          <a:prstGeom prst="rect">
            <a:avLst/>
          </a:prstGeom>
        </p:spPr>
        <p:txBody>
          <a:bodyPr/>
          <a:lstStyle>
            <a:lvl1pPr marL="0" indent="0" algn="ctr">
              <a:buNone/>
              <a:defRPr sz="1800" b="0" i="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31" name="Text Placeholder 61">
            <a:extLst>
              <a:ext uri="{FF2B5EF4-FFF2-40B4-BE49-F238E27FC236}">
                <a16:creationId xmlns:a16="http://schemas.microsoft.com/office/drawing/2014/main" id="{95AC4C48-0E04-6D48-A950-34F3B892F8F1}"/>
              </a:ext>
            </a:extLst>
          </p:cNvPr>
          <p:cNvSpPr>
            <a:spLocks noGrp="1"/>
          </p:cNvSpPr>
          <p:nvPr>
            <p:ph type="body" sz="quarter" idx="44" hasCustomPrompt="1"/>
          </p:nvPr>
        </p:nvSpPr>
        <p:spPr>
          <a:xfrm>
            <a:off x="8626516" y="2588654"/>
            <a:ext cx="1895393" cy="921489"/>
          </a:xfrm>
          <a:prstGeom prst="rect">
            <a:avLst/>
          </a:prstGeom>
        </p:spPr>
        <p:txBody>
          <a:bodyPr/>
          <a:lstStyle>
            <a:lvl1pPr marL="0" indent="0" algn="ctr">
              <a:buNone/>
              <a:defRPr sz="1800" b="0" i="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28" name="Text Placeholder 9">
            <a:extLst>
              <a:ext uri="{FF2B5EF4-FFF2-40B4-BE49-F238E27FC236}">
                <a16:creationId xmlns:a16="http://schemas.microsoft.com/office/drawing/2014/main" id="{539E8084-7D30-9045-ABD8-6557D18F2F29}"/>
              </a:ext>
            </a:extLst>
          </p:cNvPr>
          <p:cNvSpPr>
            <a:spLocks noGrp="1"/>
          </p:cNvSpPr>
          <p:nvPr>
            <p:ph type="body" sz="quarter" idx="38" hasCustomPrompt="1"/>
          </p:nvPr>
        </p:nvSpPr>
        <p:spPr>
          <a:xfrm>
            <a:off x="10287000" y="1295400"/>
            <a:ext cx="1564713" cy="457200"/>
          </a:xfrm>
          <a:prstGeom prst="rect">
            <a:avLst/>
          </a:prstGeom>
        </p:spPr>
        <p:txBody>
          <a:bodyPr lIns="0" tIns="0" rIns="0"/>
          <a:lstStyle>
            <a:lvl1pPr marL="0" indent="0">
              <a:buNone/>
              <a:defRPr sz="1200" b="1" cap="all" spc="300" baseline="0">
                <a:solidFill>
                  <a:schemeClr val="accent1"/>
                </a:solidFill>
                <a:latin typeface="DM Sans" pitchFamily="2" charset="77"/>
              </a:defRPr>
            </a:lvl1pPr>
          </a:lstStyle>
          <a:p>
            <a:pPr lvl="0"/>
            <a:r>
              <a:rPr lang="en-US" dirty="0"/>
              <a:t>category</a:t>
            </a:r>
          </a:p>
        </p:txBody>
      </p:sp>
    </p:spTree>
    <p:extLst>
      <p:ext uri="{BB962C8B-B14F-4D97-AF65-F5344CB8AC3E}">
        <p14:creationId xmlns:p14="http://schemas.microsoft.com/office/powerpoint/2010/main" val="17007575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Column Grid 2">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501DA6F-D153-084E-949A-009F3E494325}"/>
              </a:ext>
            </a:extLst>
          </p:cNvPr>
          <p:cNvSpPr/>
          <p:nvPr userDrawn="1"/>
        </p:nvSpPr>
        <p:spPr>
          <a:xfrm>
            <a:off x="8420100" y="2162702"/>
            <a:ext cx="2409855" cy="2887776"/>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latin typeface="DM Sans" pitchFamily="2" charset="77"/>
              <a:ea typeface="Arial" charset="0"/>
              <a:cs typeface="Arial" charset="0"/>
            </a:endParaRPr>
          </a:p>
        </p:txBody>
      </p:sp>
      <p:sp>
        <p:nvSpPr>
          <p:cNvPr id="22" name="Rectangle 21">
            <a:extLst>
              <a:ext uri="{FF2B5EF4-FFF2-40B4-BE49-F238E27FC236}">
                <a16:creationId xmlns:a16="http://schemas.microsoft.com/office/drawing/2014/main" id="{2472AEAF-C935-244D-8A52-B34867C78E17}"/>
              </a:ext>
            </a:extLst>
          </p:cNvPr>
          <p:cNvSpPr/>
          <p:nvPr userDrawn="1"/>
        </p:nvSpPr>
        <p:spPr>
          <a:xfrm>
            <a:off x="8420100" y="1778722"/>
            <a:ext cx="2409855" cy="38398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latin typeface="DM Sans" pitchFamily="2" charset="77"/>
              <a:ea typeface="Arial" charset="0"/>
              <a:cs typeface="Arial" charset="0"/>
            </a:endParaRPr>
          </a:p>
        </p:txBody>
      </p:sp>
      <p:sp>
        <p:nvSpPr>
          <p:cNvPr id="39" name="Rectangle 38">
            <a:extLst>
              <a:ext uri="{FF2B5EF4-FFF2-40B4-BE49-F238E27FC236}">
                <a16:creationId xmlns:a16="http://schemas.microsoft.com/office/drawing/2014/main" id="{CA2F5D80-3389-2F44-BD1F-9764195977FE}"/>
              </a:ext>
            </a:extLst>
          </p:cNvPr>
          <p:cNvSpPr/>
          <p:nvPr userDrawn="1"/>
        </p:nvSpPr>
        <p:spPr>
          <a:xfrm>
            <a:off x="5819745" y="2162702"/>
            <a:ext cx="2409855" cy="2887776"/>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latin typeface="DM Sans" pitchFamily="2" charset="77"/>
              <a:ea typeface="Arial" charset="0"/>
              <a:cs typeface="Arial" charset="0"/>
            </a:endParaRPr>
          </a:p>
        </p:txBody>
      </p:sp>
      <p:sp>
        <p:nvSpPr>
          <p:cNvPr id="40" name="Rectangle 39">
            <a:extLst>
              <a:ext uri="{FF2B5EF4-FFF2-40B4-BE49-F238E27FC236}">
                <a16:creationId xmlns:a16="http://schemas.microsoft.com/office/drawing/2014/main" id="{3D23A609-1CBA-0941-835F-11F32A79F32D}"/>
              </a:ext>
            </a:extLst>
          </p:cNvPr>
          <p:cNvSpPr/>
          <p:nvPr userDrawn="1"/>
        </p:nvSpPr>
        <p:spPr>
          <a:xfrm>
            <a:off x="5819745" y="1778722"/>
            <a:ext cx="2409855" cy="38398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latin typeface="DM Sans" pitchFamily="2" charset="77"/>
              <a:ea typeface="Arial" charset="0"/>
              <a:cs typeface="Arial" charset="0"/>
            </a:endParaRPr>
          </a:p>
        </p:txBody>
      </p:sp>
      <p:sp>
        <p:nvSpPr>
          <p:cNvPr id="37" name="Rectangle 36">
            <a:extLst>
              <a:ext uri="{FF2B5EF4-FFF2-40B4-BE49-F238E27FC236}">
                <a16:creationId xmlns:a16="http://schemas.microsoft.com/office/drawing/2014/main" id="{EBAF8170-4423-B945-B38E-48EEA6BC2FAE}"/>
              </a:ext>
            </a:extLst>
          </p:cNvPr>
          <p:cNvSpPr/>
          <p:nvPr userDrawn="1"/>
        </p:nvSpPr>
        <p:spPr>
          <a:xfrm>
            <a:off x="3237260" y="2162702"/>
            <a:ext cx="2409855" cy="2887776"/>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latin typeface="DM Sans" pitchFamily="2" charset="77"/>
              <a:ea typeface="Arial" charset="0"/>
              <a:cs typeface="Arial" charset="0"/>
            </a:endParaRPr>
          </a:p>
        </p:txBody>
      </p:sp>
      <p:sp>
        <p:nvSpPr>
          <p:cNvPr id="38" name="Rectangle 37">
            <a:extLst>
              <a:ext uri="{FF2B5EF4-FFF2-40B4-BE49-F238E27FC236}">
                <a16:creationId xmlns:a16="http://schemas.microsoft.com/office/drawing/2014/main" id="{BEA503CB-BB0E-7548-86BF-4F0F59A4227F}"/>
              </a:ext>
            </a:extLst>
          </p:cNvPr>
          <p:cNvSpPr/>
          <p:nvPr userDrawn="1"/>
        </p:nvSpPr>
        <p:spPr>
          <a:xfrm>
            <a:off x="3237260" y="1778722"/>
            <a:ext cx="2409855" cy="38398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latin typeface="DM Sans" pitchFamily="2" charset="77"/>
              <a:ea typeface="Arial" charset="0"/>
              <a:cs typeface="Arial" charset="0"/>
            </a:endParaRPr>
          </a:p>
        </p:txBody>
      </p:sp>
      <p:sp>
        <p:nvSpPr>
          <p:cNvPr id="36" name="Rectangle 35">
            <a:extLst>
              <a:ext uri="{FF2B5EF4-FFF2-40B4-BE49-F238E27FC236}">
                <a16:creationId xmlns:a16="http://schemas.microsoft.com/office/drawing/2014/main" id="{2E227DA0-F922-404D-B029-5F6C70A30344}"/>
              </a:ext>
            </a:extLst>
          </p:cNvPr>
          <p:cNvSpPr/>
          <p:nvPr userDrawn="1"/>
        </p:nvSpPr>
        <p:spPr>
          <a:xfrm>
            <a:off x="610307" y="2170526"/>
            <a:ext cx="2409855" cy="2887776"/>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latin typeface="DM Sans" pitchFamily="2" charset="77"/>
              <a:ea typeface="Arial" charset="0"/>
              <a:cs typeface="Arial" charset="0"/>
            </a:endParaRPr>
          </a:p>
        </p:txBody>
      </p:sp>
      <p:sp>
        <p:nvSpPr>
          <p:cNvPr id="13" name="Rectangle 12">
            <a:extLst>
              <a:ext uri="{FF2B5EF4-FFF2-40B4-BE49-F238E27FC236}">
                <a16:creationId xmlns:a16="http://schemas.microsoft.com/office/drawing/2014/main" id="{82E48405-AEED-E448-A82F-69C8786EC8DD}"/>
              </a:ext>
            </a:extLst>
          </p:cNvPr>
          <p:cNvSpPr/>
          <p:nvPr userDrawn="1"/>
        </p:nvSpPr>
        <p:spPr>
          <a:xfrm>
            <a:off x="610307" y="1778722"/>
            <a:ext cx="2409855" cy="38398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latin typeface="DM Sans" pitchFamily="2" charset="77"/>
              <a:ea typeface="Arial" charset="0"/>
              <a:cs typeface="Arial" charset="0"/>
            </a:endParaRPr>
          </a:p>
        </p:txBody>
      </p:sp>
      <p:sp>
        <p:nvSpPr>
          <p:cNvPr id="3" name="Text Placeholder 2">
            <a:extLst>
              <a:ext uri="{FF2B5EF4-FFF2-40B4-BE49-F238E27FC236}">
                <a16:creationId xmlns:a16="http://schemas.microsoft.com/office/drawing/2014/main" id="{17DEB4D6-8D9F-AC43-A0DD-E018CAA708BB}"/>
              </a:ext>
            </a:extLst>
          </p:cNvPr>
          <p:cNvSpPr>
            <a:spLocks noGrp="1"/>
          </p:cNvSpPr>
          <p:nvPr>
            <p:ph type="body" sz="quarter" idx="14" hasCustomPrompt="1"/>
          </p:nvPr>
        </p:nvSpPr>
        <p:spPr>
          <a:xfrm>
            <a:off x="555625" y="1857902"/>
            <a:ext cx="2519218" cy="272568"/>
          </a:xfrm>
          <a:prstGeom prst="rect">
            <a:avLst/>
          </a:prstGeom>
        </p:spPr>
        <p:txBody>
          <a:bodyPr/>
          <a:lstStyle>
            <a:lvl1pPr marL="0" indent="0" algn="ctr">
              <a:buNone/>
              <a:defRPr sz="1100" b="1" cap="all" spc="300" baseline="0">
                <a:solidFill>
                  <a:schemeClr val="bg1"/>
                </a:solidFill>
                <a:latin typeface="DM Sans" pitchFamily="2" charset="77"/>
              </a:defRPr>
            </a:lvl1pPr>
          </a:lstStyle>
          <a:p>
            <a:pPr lvl="0"/>
            <a:r>
              <a:rPr lang="en-US" dirty="0"/>
              <a:t>category</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Four column bullets and quotes slide title</a:t>
            </a:r>
          </a:p>
        </p:txBody>
      </p:sp>
      <p:sp>
        <p:nvSpPr>
          <p:cNvPr id="10" name="Text Placeholder 10">
            <a:extLst>
              <a:ext uri="{FF2B5EF4-FFF2-40B4-BE49-F238E27FC236}">
                <a16:creationId xmlns:a16="http://schemas.microsoft.com/office/drawing/2014/main" id="{78CBCD8C-A70E-3944-924A-2E65668D73F6}"/>
              </a:ext>
            </a:extLst>
          </p:cNvPr>
          <p:cNvSpPr>
            <a:spLocks noGrp="1"/>
          </p:cNvSpPr>
          <p:nvPr>
            <p:ph type="body" sz="quarter" idx="11" hasCustomPrompt="1"/>
          </p:nvPr>
        </p:nvSpPr>
        <p:spPr>
          <a:xfrm>
            <a:off x="603504" y="758952"/>
            <a:ext cx="8010144" cy="381000"/>
          </a:xfrm>
          <a:prstGeom prst="rect">
            <a:avLst/>
          </a:prstGeom>
        </p:spPr>
        <p:txBody>
          <a:bodyPr/>
          <a:lstStyle>
            <a:lvl1pPr marL="0" indent="0">
              <a:buNone/>
              <a:defRPr sz="1600">
                <a:solidFill>
                  <a:schemeClr val="accent1"/>
                </a:solidFill>
                <a:latin typeface="+mj-lt"/>
              </a:defRPr>
            </a:lvl1pPr>
          </a:lstStyle>
          <a:p>
            <a:pPr lvl="0"/>
            <a:r>
              <a:rPr lang="en-US" dirty="0"/>
              <a:t>Subtitle text</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598729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30" name="Text Placeholder 61">
            <a:extLst>
              <a:ext uri="{FF2B5EF4-FFF2-40B4-BE49-F238E27FC236}">
                <a16:creationId xmlns:a16="http://schemas.microsoft.com/office/drawing/2014/main" id="{42A3F63A-A074-754F-A4DE-E9721A1D5279}"/>
              </a:ext>
            </a:extLst>
          </p:cNvPr>
          <p:cNvSpPr>
            <a:spLocks noGrp="1"/>
          </p:cNvSpPr>
          <p:nvPr>
            <p:ph type="body" sz="quarter" idx="35" hasCustomPrompt="1"/>
          </p:nvPr>
        </p:nvSpPr>
        <p:spPr>
          <a:xfrm>
            <a:off x="690542" y="2238902"/>
            <a:ext cx="2249384" cy="2595926"/>
          </a:xfrm>
          <a:prstGeom prst="rect">
            <a:avLst/>
          </a:prstGeom>
        </p:spPr>
        <p:txBody>
          <a:bodyPr/>
          <a:lstStyle>
            <a:lvl1pPr marL="117475" indent="-117475" algn="l">
              <a:buFont typeface="Arial" panose="020B0604020202020204" pitchFamily="34" charset="0"/>
              <a:buChar char="•"/>
              <a:tabLst/>
              <a:defRPr sz="1300" b="0" i="0">
                <a:solidFill>
                  <a:schemeClr val="accent1"/>
                </a:solidFill>
                <a:latin typeface="DM Sans" pitchFamily="2" charset="77"/>
                <a:cs typeface="Calibri Light" panose="020F0302020204030204" pitchFamily="34" charset="0"/>
              </a:defRPr>
            </a:lvl1pPr>
          </a:lstStyle>
          <a:p>
            <a:pPr lvl="0"/>
            <a:r>
              <a:rPr lang="en-US" dirty="0"/>
              <a:t>Small bullet sample small bullet sample </a:t>
            </a:r>
            <a:endParaRPr lang="en-US" i="0" dirty="0"/>
          </a:p>
          <a:p>
            <a:pPr lvl="0"/>
            <a:r>
              <a:rPr lang="en-US" dirty="0"/>
              <a:t>Small bullet sample small bullet sample </a:t>
            </a:r>
            <a:endParaRPr lang="en-US" i="0" dirty="0"/>
          </a:p>
          <a:p>
            <a:pPr lvl="0"/>
            <a:r>
              <a:rPr lang="en-US" dirty="0"/>
              <a:t>Small bullet sample small bullet sample </a:t>
            </a:r>
            <a:endParaRPr lang="en-US" i="0" dirty="0"/>
          </a:p>
        </p:txBody>
      </p:sp>
      <p:sp>
        <p:nvSpPr>
          <p:cNvPr id="23" name="Text Placeholder 2">
            <a:extLst>
              <a:ext uri="{FF2B5EF4-FFF2-40B4-BE49-F238E27FC236}">
                <a16:creationId xmlns:a16="http://schemas.microsoft.com/office/drawing/2014/main" id="{19AF9386-537A-3145-A3F1-F69F776B4F5E}"/>
              </a:ext>
            </a:extLst>
          </p:cNvPr>
          <p:cNvSpPr>
            <a:spLocks noGrp="1"/>
          </p:cNvSpPr>
          <p:nvPr>
            <p:ph type="body" sz="quarter" idx="39" hasCustomPrompt="1"/>
          </p:nvPr>
        </p:nvSpPr>
        <p:spPr>
          <a:xfrm>
            <a:off x="3182578" y="1857902"/>
            <a:ext cx="2519218" cy="272568"/>
          </a:xfrm>
          <a:prstGeom prst="rect">
            <a:avLst/>
          </a:prstGeom>
        </p:spPr>
        <p:txBody>
          <a:bodyPr/>
          <a:lstStyle>
            <a:lvl1pPr marL="0" indent="0" algn="ctr">
              <a:buNone/>
              <a:defRPr sz="1100" b="1" cap="all" spc="300" baseline="0">
                <a:solidFill>
                  <a:schemeClr val="bg1"/>
                </a:solidFill>
                <a:latin typeface="DM Sans" pitchFamily="2" charset="77"/>
              </a:defRPr>
            </a:lvl1pPr>
          </a:lstStyle>
          <a:p>
            <a:pPr lvl="0"/>
            <a:r>
              <a:rPr lang="en-US" dirty="0"/>
              <a:t>category</a:t>
            </a:r>
          </a:p>
        </p:txBody>
      </p:sp>
      <p:sp>
        <p:nvSpPr>
          <p:cNvPr id="24" name="Text Placeholder 2">
            <a:extLst>
              <a:ext uri="{FF2B5EF4-FFF2-40B4-BE49-F238E27FC236}">
                <a16:creationId xmlns:a16="http://schemas.microsoft.com/office/drawing/2014/main" id="{3E75AAA5-BA89-084C-A8BE-39F75EE487BF}"/>
              </a:ext>
            </a:extLst>
          </p:cNvPr>
          <p:cNvSpPr>
            <a:spLocks noGrp="1"/>
          </p:cNvSpPr>
          <p:nvPr>
            <p:ph type="body" sz="quarter" idx="40" hasCustomPrompt="1"/>
          </p:nvPr>
        </p:nvSpPr>
        <p:spPr>
          <a:xfrm>
            <a:off x="5884723" y="1857902"/>
            <a:ext cx="2279899" cy="272568"/>
          </a:xfrm>
          <a:prstGeom prst="rect">
            <a:avLst/>
          </a:prstGeom>
        </p:spPr>
        <p:txBody>
          <a:bodyPr/>
          <a:lstStyle>
            <a:lvl1pPr marL="0" indent="0" algn="ctr">
              <a:buNone/>
              <a:defRPr sz="1100" b="1" cap="all" spc="300" baseline="0">
                <a:solidFill>
                  <a:schemeClr val="bg1"/>
                </a:solidFill>
                <a:latin typeface="DM Sans" pitchFamily="2" charset="77"/>
              </a:defRPr>
            </a:lvl1pPr>
          </a:lstStyle>
          <a:p>
            <a:pPr lvl="0"/>
            <a:r>
              <a:rPr lang="en-US" dirty="0"/>
              <a:t>category</a:t>
            </a:r>
          </a:p>
        </p:txBody>
      </p:sp>
      <p:sp>
        <p:nvSpPr>
          <p:cNvPr id="25" name="Text Placeholder 2">
            <a:extLst>
              <a:ext uri="{FF2B5EF4-FFF2-40B4-BE49-F238E27FC236}">
                <a16:creationId xmlns:a16="http://schemas.microsoft.com/office/drawing/2014/main" id="{82637187-13A2-A344-BFE9-A3D58BA35A2C}"/>
              </a:ext>
            </a:extLst>
          </p:cNvPr>
          <p:cNvSpPr>
            <a:spLocks noGrp="1"/>
          </p:cNvSpPr>
          <p:nvPr>
            <p:ph type="body" sz="quarter" idx="41" hasCustomPrompt="1"/>
          </p:nvPr>
        </p:nvSpPr>
        <p:spPr>
          <a:xfrm>
            <a:off x="8353455" y="1857902"/>
            <a:ext cx="2543145" cy="272568"/>
          </a:xfrm>
          <a:prstGeom prst="rect">
            <a:avLst/>
          </a:prstGeom>
        </p:spPr>
        <p:txBody>
          <a:bodyPr/>
          <a:lstStyle>
            <a:lvl1pPr marL="0" indent="0" algn="ctr">
              <a:buNone/>
              <a:defRPr sz="1100" b="1" cap="all" spc="300" baseline="0">
                <a:solidFill>
                  <a:schemeClr val="bg1"/>
                </a:solidFill>
                <a:latin typeface="DM Sans" pitchFamily="2" charset="77"/>
              </a:defRPr>
            </a:lvl1pPr>
          </a:lstStyle>
          <a:p>
            <a:pPr lvl="0"/>
            <a:r>
              <a:rPr lang="en-US" dirty="0"/>
              <a:t>category</a:t>
            </a:r>
          </a:p>
        </p:txBody>
      </p:sp>
      <p:sp>
        <p:nvSpPr>
          <p:cNvPr id="26" name="Text Placeholder 61">
            <a:extLst>
              <a:ext uri="{FF2B5EF4-FFF2-40B4-BE49-F238E27FC236}">
                <a16:creationId xmlns:a16="http://schemas.microsoft.com/office/drawing/2014/main" id="{A0463139-AF5C-BC4F-86D4-F22E70644C2A}"/>
              </a:ext>
            </a:extLst>
          </p:cNvPr>
          <p:cNvSpPr>
            <a:spLocks noGrp="1"/>
          </p:cNvSpPr>
          <p:nvPr>
            <p:ph type="body" sz="quarter" idx="42" hasCustomPrompt="1"/>
          </p:nvPr>
        </p:nvSpPr>
        <p:spPr>
          <a:xfrm>
            <a:off x="3317495" y="2238902"/>
            <a:ext cx="2249384" cy="2595926"/>
          </a:xfrm>
          <a:prstGeom prst="rect">
            <a:avLst/>
          </a:prstGeom>
        </p:spPr>
        <p:txBody>
          <a:bodyPr/>
          <a:lstStyle>
            <a:lvl1pPr marL="117475" indent="-117475" algn="l">
              <a:buFont typeface="Arial" panose="020B0604020202020204" pitchFamily="34" charset="0"/>
              <a:buChar char="•"/>
              <a:tabLst/>
              <a:defRPr sz="1300" b="0" i="0">
                <a:solidFill>
                  <a:schemeClr val="accent1"/>
                </a:solidFill>
                <a:latin typeface="DM Sans" pitchFamily="2" charset="77"/>
                <a:cs typeface="Calibri Light" panose="020F0302020204030204" pitchFamily="34" charset="0"/>
              </a:defRPr>
            </a:lvl1pPr>
          </a:lstStyle>
          <a:p>
            <a:pPr lvl="0"/>
            <a:r>
              <a:rPr lang="en-US" dirty="0"/>
              <a:t>Small bullet sample small bullet sample </a:t>
            </a:r>
            <a:endParaRPr lang="en-US" i="0" dirty="0"/>
          </a:p>
          <a:p>
            <a:pPr lvl="0"/>
            <a:r>
              <a:rPr lang="en-US" dirty="0"/>
              <a:t>Small bullet sample small bullet sample </a:t>
            </a:r>
            <a:endParaRPr lang="en-US" i="0" dirty="0"/>
          </a:p>
        </p:txBody>
      </p:sp>
      <p:sp>
        <p:nvSpPr>
          <p:cNvPr id="27" name="Text Placeholder 61">
            <a:extLst>
              <a:ext uri="{FF2B5EF4-FFF2-40B4-BE49-F238E27FC236}">
                <a16:creationId xmlns:a16="http://schemas.microsoft.com/office/drawing/2014/main" id="{F9F3218D-DF1C-484F-9582-339BB9E5CB74}"/>
              </a:ext>
            </a:extLst>
          </p:cNvPr>
          <p:cNvSpPr>
            <a:spLocks noGrp="1"/>
          </p:cNvSpPr>
          <p:nvPr>
            <p:ph type="body" sz="quarter" idx="43" hasCustomPrompt="1"/>
          </p:nvPr>
        </p:nvSpPr>
        <p:spPr>
          <a:xfrm>
            <a:off x="5899980" y="2238902"/>
            <a:ext cx="2249384" cy="2595926"/>
          </a:xfrm>
          <a:prstGeom prst="rect">
            <a:avLst/>
          </a:prstGeom>
        </p:spPr>
        <p:txBody>
          <a:bodyPr/>
          <a:lstStyle>
            <a:lvl1pPr marL="117475" indent="-117475" algn="l">
              <a:buFont typeface="Arial" panose="020B0604020202020204" pitchFamily="34" charset="0"/>
              <a:buChar char="•"/>
              <a:tabLst/>
              <a:defRPr sz="1300" b="0" i="0">
                <a:solidFill>
                  <a:schemeClr val="accent1"/>
                </a:solidFill>
                <a:latin typeface="DM Sans" pitchFamily="2" charset="77"/>
                <a:cs typeface="Calibri Light" panose="020F0302020204030204" pitchFamily="34" charset="0"/>
              </a:defRPr>
            </a:lvl1pPr>
          </a:lstStyle>
          <a:p>
            <a:pPr lvl="0"/>
            <a:r>
              <a:rPr lang="en-US" dirty="0"/>
              <a:t>Small bullet sample small bullet sample </a:t>
            </a:r>
            <a:endParaRPr lang="en-US" i="0" dirty="0"/>
          </a:p>
          <a:p>
            <a:pPr lvl="0"/>
            <a:r>
              <a:rPr lang="en-US" dirty="0"/>
              <a:t>Small bullet sample small bullet sample </a:t>
            </a:r>
            <a:endParaRPr lang="en-US" i="0" dirty="0"/>
          </a:p>
        </p:txBody>
      </p:sp>
      <p:sp>
        <p:nvSpPr>
          <p:cNvPr id="31" name="Text Placeholder 61">
            <a:extLst>
              <a:ext uri="{FF2B5EF4-FFF2-40B4-BE49-F238E27FC236}">
                <a16:creationId xmlns:a16="http://schemas.microsoft.com/office/drawing/2014/main" id="{95AC4C48-0E04-6D48-A950-34F3B892F8F1}"/>
              </a:ext>
            </a:extLst>
          </p:cNvPr>
          <p:cNvSpPr>
            <a:spLocks noGrp="1"/>
          </p:cNvSpPr>
          <p:nvPr>
            <p:ph type="body" sz="quarter" idx="44" hasCustomPrompt="1"/>
          </p:nvPr>
        </p:nvSpPr>
        <p:spPr>
          <a:xfrm>
            <a:off x="8500335" y="2238902"/>
            <a:ext cx="2249384" cy="2595926"/>
          </a:xfrm>
          <a:prstGeom prst="rect">
            <a:avLst/>
          </a:prstGeom>
        </p:spPr>
        <p:txBody>
          <a:bodyPr/>
          <a:lstStyle>
            <a:lvl1pPr marL="117475" indent="-117475" algn="l">
              <a:buFont typeface="Arial" panose="020B0604020202020204" pitchFamily="34" charset="0"/>
              <a:buChar char="•"/>
              <a:tabLst/>
              <a:defRPr sz="1300" b="0" i="0">
                <a:solidFill>
                  <a:schemeClr val="accent1"/>
                </a:solidFill>
                <a:latin typeface="DM Sans" pitchFamily="2" charset="77"/>
                <a:cs typeface="Calibri Light" panose="020F0302020204030204" pitchFamily="34" charset="0"/>
              </a:defRPr>
            </a:lvl1pPr>
          </a:lstStyle>
          <a:p>
            <a:pPr lvl="0"/>
            <a:r>
              <a:rPr lang="en-US" dirty="0"/>
              <a:t>Small bullet sample small bullet sample </a:t>
            </a:r>
            <a:endParaRPr lang="en-US" i="0" dirty="0"/>
          </a:p>
          <a:p>
            <a:pPr lvl="0"/>
            <a:r>
              <a:rPr lang="en-US" dirty="0"/>
              <a:t>Small bullet sample small bullet sample </a:t>
            </a:r>
            <a:endParaRPr lang="en-US" i="0" dirty="0"/>
          </a:p>
        </p:txBody>
      </p:sp>
      <p:sp>
        <p:nvSpPr>
          <p:cNvPr id="28" name="Rounded Rectangular Callout 27">
            <a:extLst>
              <a:ext uri="{FF2B5EF4-FFF2-40B4-BE49-F238E27FC236}">
                <a16:creationId xmlns:a16="http://schemas.microsoft.com/office/drawing/2014/main" id="{032CD04C-1613-8945-BC67-D57726D3D99F}"/>
              </a:ext>
            </a:extLst>
          </p:cNvPr>
          <p:cNvSpPr/>
          <p:nvPr userDrawn="1"/>
        </p:nvSpPr>
        <p:spPr bwMode="auto">
          <a:xfrm>
            <a:off x="624197" y="5134502"/>
            <a:ext cx="2395965" cy="961498"/>
          </a:xfrm>
          <a:prstGeom prst="wedgeRoundRectCallout">
            <a:avLst>
              <a:gd name="adj1" fmla="val -21463"/>
              <a:gd name="adj2" fmla="val 77626"/>
              <a:gd name="adj3" fmla="val 16667"/>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147AC4"/>
              </a:solidFill>
              <a:effectLst/>
              <a:uLnTx/>
              <a:uFillTx/>
              <a:latin typeface="DM Sans" pitchFamily="2" charset="77"/>
              <a:ea typeface="ＭＳ Ｐゴシック" charset="-128"/>
              <a:cs typeface="+mn-cs"/>
            </a:endParaRPr>
          </a:p>
        </p:txBody>
      </p:sp>
      <p:sp>
        <p:nvSpPr>
          <p:cNvPr id="34" name="Rounded Rectangular Callout 33">
            <a:extLst>
              <a:ext uri="{FF2B5EF4-FFF2-40B4-BE49-F238E27FC236}">
                <a16:creationId xmlns:a16="http://schemas.microsoft.com/office/drawing/2014/main" id="{93D2CC41-1F09-5746-B39A-28EA61504585}"/>
              </a:ext>
            </a:extLst>
          </p:cNvPr>
          <p:cNvSpPr/>
          <p:nvPr userDrawn="1"/>
        </p:nvSpPr>
        <p:spPr bwMode="auto">
          <a:xfrm>
            <a:off x="3244204" y="5134502"/>
            <a:ext cx="2395965" cy="961498"/>
          </a:xfrm>
          <a:prstGeom prst="wedgeRoundRectCallout">
            <a:avLst>
              <a:gd name="adj1" fmla="val -21463"/>
              <a:gd name="adj2" fmla="val 77626"/>
              <a:gd name="adj3" fmla="val 16667"/>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147AC4"/>
              </a:solidFill>
              <a:effectLst/>
              <a:uLnTx/>
              <a:uFillTx/>
              <a:latin typeface="DM Sans" pitchFamily="2" charset="77"/>
              <a:ea typeface="ＭＳ Ｐゴシック" charset="-128"/>
              <a:cs typeface="+mn-cs"/>
            </a:endParaRPr>
          </a:p>
        </p:txBody>
      </p:sp>
      <p:sp>
        <p:nvSpPr>
          <p:cNvPr id="35" name="Rounded Rectangular Callout 34">
            <a:extLst>
              <a:ext uri="{FF2B5EF4-FFF2-40B4-BE49-F238E27FC236}">
                <a16:creationId xmlns:a16="http://schemas.microsoft.com/office/drawing/2014/main" id="{8E2610C0-2EBC-9F4F-A327-A3EFC6783B80}"/>
              </a:ext>
            </a:extLst>
          </p:cNvPr>
          <p:cNvSpPr/>
          <p:nvPr userDrawn="1"/>
        </p:nvSpPr>
        <p:spPr bwMode="auto">
          <a:xfrm>
            <a:off x="5819745" y="5134502"/>
            <a:ext cx="2395965" cy="961498"/>
          </a:xfrm>
          <a:prstGeom prst="wedgeRoundRectCallout">
            <a:avLst>
              <a:gd name="adj1" fmla="val -21463"/>
              <a:gd name="adj2" fmla="val 77626"/>
              <a:gd name="adj3" fmla="val 16667"/>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147AC4"/>
              </a:solidFill>
              <a:effectLst/>
              <a:uLnTx/>
              <a:uFillTx/>
              <a:latin typeface="DM Sans" pitchFamily="2" charset="77"/>
              <a:ea typeface="ＭＳ Ｐゴシック" charset="-128"/>
              <a:cs typeface="+mn-cs"/>
            </a:endParaRPr>
          </a:p>
        </p:txBody>
      </p:sp>
      <p:sp>
        <p:nvSpPr>
          <p:cNvPr id="41" name="Rounded Rectangular Callout 40">
            <a:extLst>
              <a:ext uri="{FF2B5EF4-FFF2-40B4-BE49-F238E27FC236}">
                <a16:creationId xmlns:a16="http://schemas.microsoft.com/office/drawing/2014/main" id="{874AE45A-E4CC-0F49-886F-42E8706C9547}"/>
              </a:ext>
            </a:extLst>
          </p:cNvPr>
          <p:cNvSpPr/>
          <p:nvPr userDrawn="1"/>
        </p:nvSpPr>
        <p:spPr bwMode="auto">
          <a:xfrm>
            <a:off x="8439752" y="5134502"/>
            <a:ext cx="2395965" cy="961498"/>
          </a:xfrm>
          <a:prstGeom prst="wedgeRoundRectCallout">
            <a:avLst>
              <a:gd name="adj1" fmla="val -21463"/>
              <a:gd name="adj2" fmla="val 77626"/>
              <a:gd name="adj3" fmla="val 16667"/>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147AC4"/>
              </a:solidFill>
              <a:effectLst/>
              <a:uLnTx/>
              <a:uFillTx/>
              <a:latin typeface="DM Sans" pitchFamily="2" charset="77"/>
              <a:ea typeface="ＭＳ Ｐゴシック" charset="-128"/>
              <a:cs typeface="+mn-cs"/>
            </a:endParaRPr>
          </a:p>
        </p:txBody>
      </p:sp>
      <p:sp>
        <p:nvSpPr>
          <p:cNvPr id="42" name="Text Placeholder 61">
            <a:extLst>
              <a:ext uri="{FF2B5EF4-FFF2-40B4-BE49-F238E27FC236}">
                <a16:creationId xmlns:a16="http://schemas.microsoft.com/office/drawing/2014/main" id="{5D81652F-23F7-784F-BD07-B11D0E6491FC}"/>
              </a:ext>
            </a:extLst>
          </p:cNvPr>
          <p:cNvSpPr>
            <a:spLocks noGrp="1"/>
          </p:cNvSpPr>
          <p:nvPr>
            <p:ph type="body" sz="quarter" idx="45" hasCustomPrompt="1"/>
          </p:nvPr>
        </p:nvSpPr>
        <p:spPr>
          <a:xfrm>
            <a:off x="714926" y="5207722"/>
            <a:ext cx="2249384" cy="662704"/>
          </a:xfrm>
          <a:prstGeom prst="rect">
            <a:avLst/>
          </a:prstGeom>
        </p:spPr>
        <p:txBody>
          <a:bodyPr/>
          <a:lstStyle>
            <a:lvl1pPr marL="0" indent="0" algn="l">
              <a:buFont typeface="Arial" panose="020B0604020202020204" pitchFamily="34" charset="0"/>
              <a:buNone/>
              <a:defRPr sz="1050" b="0" i="0">
                <a:solidFill>
                  <a:schemeClr val="accent1"/>
                </a:solidFill>
                <a:latin typeface="DM Sans" pitchFamily="2" charset="77"/>
                <a:cs typeface="Calibri Light" panose="020F0302020204030204" pitchFamily="34" charset="0"/>
              </a:defRPr>
            </a:lvl1pPr>
          </a:lstStyle>
          <a:p>
            <a:pPr lvl="0"/>
            <a:r>
              <a:rPr lang="en-US" dirty="0"/>
              <a:t>“Sample small quote sample small quote sample small quote sample small quote sample small quote sample small quote.”</a:t>
            </a:r>
          </a:p>
        </p:txBody>
      </p:sp>
      <p:sp>
        <p:nvSpPr>
          <p:cNvPr id="44" name="Text Placeholder 61">
            <a:extLst>
              <a:ext uri="{FF2B5EF4-FFF2-40B4-BE49-F238E27FC236}">
                <a16:creationId xmlns:a16="http://schemas.microsoft.com/office/drawing/2014/main" id="{E42B8869-B96A-6046-9145-D9A8FCACA755}"/>
              </a:ext>
            </a:extLst>
          </p:cNvPr>
          <p:cNvSpPr>
            <a:spLocks noGrp="1"/>
          </p:cNvSpPr>
          <p:nvPr>
            <p:ph type="body" sz="quarter" idx="46" hasCustomPrompt="1"/>
          </p:nvPr>
        </p:nvSpPr>
        <p:spPr>
          <a:xfrm>
            <a:off x="3346319" y="5207722"/>
            <a:ext cx="2249384" cy="662704"/>
          </a:xfrm>
          <a:prstGeom prst="rect">
            <a:avLst/>
          </a:prstGeom>
        </p:spPr>
        <p:txBody>
          <a:bodyPr/>
          <a:lstStyle>
            <a:lvl1pPr marL="0" indent="0" algn="l">
              <a:buFont typeface="Arial" panose="020B0604020202020204" pitchFamily="34" charset="0"/>
              <a:buNone/>
              <a:defRPr sz="1050" b="0" i="0">
                <a:solidFill>
                  <a:schemeClr val="accent1"/>
                </a:solidFill>
                <a:latin typeface="DM Sans" pitchFamily="2" charset="77"/>
                <a:cs typeface="Calibri Light" panose="020F0302020204030204" pitchFamily="34" charset="0"/>
              </a:defRPr>
            </a:lvl1pPr>
          </a:lstStyle>
          <a:p>
            <a:pPr lvl="0"/>
            <a:r>
              <a:rPr lang="en-US" dirty="0"/>
              <a:t>“Sample small quote sample small quote sample small quote sample small quote sample small quote sample small quote.”</a:t>
            </a:r>
          </a:p>
        </p:txBody>
      </p:sp>
      <p:sp>
        <p:nvSpPr>
          <p:cNvPr id="45" name="Text Placeholder 61">
            <a:extLst>
              <a:ext uri="{FF2B5EF4-FFF2-40B4-BE49-F238E27FC236}">
                <a16:creationId xmlns:a16="http://schemas.microsoft.com/office/drawing/2014/main" id="{7F28B1B0-E5F1-2F4F-874C-D5708E004BA6}"/>
              </a:ext>
            </a:extLst>
          </p:cNvPr>
          <p:cNvSpPr>
            <a:spLocks noGrp="1"/>
          </p:cNvSpPr>
          <p:nvPr>
            <p:ph type="body" sz="quarter" idx="47" hasCustomPrompt="1"/>
          </p:nvPr>
        </p:nvSpPr>
        <p:spPr>
          <a:xfrm>
            <a:off x="5915238" y="5207722"/>
            <a:ext cx="2249384" cy="662704"/>
          </a:xfrm>
          <a:prstGeom prst="rect">
            <a:avLst/>
          </a:prstGeom>
        </p:spPr>
        <p:txBody>
          <a:bodyPr/>
          <a:lstStyle>
            <a:lvl1pPr marL="0" indent="0" algn="l">
              <a:buFont typeface="Arial" panose="020B0604020202020204" pitchFamily="34" charset="0"/>
              <a:buNone/>
              <a:defRPr sz="1050" b="0" i="0">
                <a:solidFill>
                  <a:schemeClr val="accent1"/>
                </a:solidFill>
                <a:latin typeface="DM Sans" pitchFamily="2" charset="77"/>
                <a:cs typeface="Calibri Light" panose="020F0302020204030204" pitchFamily="34" charset="0"/>
              </a:defRPr>
            </a:lvl1pPr>
          </a:lstStyle>
          <a:p>
            <a:pPr lvl="0"/>
            <a:r>
              <a:rPr lang="en-US" dirty="0"/>
              <a:t>“Sample small quote sample small quote sample small quote sample small quote sample small quote sample small quote.”</a:t>
            </a:r>
          </a:p>
        </p:txBody>
      </p:sp>
      <p:sp>
        <p:nvSpPr>
          <p:cNvPr id="46" name="Text Placeholder 61">
            <a:extLst>
              <a:ext uri="{FF2B5EF4-FFF2-40B4-BE49-F238E27FC236}">
                <a16:creationId xmlns:a16="http://schemas.microsoft.com/office/drawing/2014/main" id="{1ED27404-EBD1-A245-829A-00CE4F58563D}"/>
              </a:ext>
            </a:extLst>
          </p:cNvPr>
          <p:cNvSpPr>
            <a:spLocks noGrp="1"/>
          </p:cNvSpPr>
          <p:nvPr>
            <p:ph type="body" sz="quarter" idx="48" hasCustomPrompt="1"/>
          </p:nvPr>
        </p:nvSpPr>
        <p:spPr>
          <a:xfrm>
            <a:off x="8513042" y="5207722"/>
            <a:ext cx="2249384" cy="662704"/>
          </a:xfrm>
          <a:prstGeom prst="rect">
            <a:avLst/>
          </a:prstGeom>
        </p:spPr>
        <p:txBody>
          <a:bodyPr/>
          <a:lstStyle>
            <a:lvl1pPr marL="0" indent="0" algn="l">
              <a:buFont typeface="Arial" panose="020B0604020202020204" pitchFamily="34" charset="0"/>
              <a:buNone/>
              <a:defRPr sz="1050" b="0" i="0">
                <a:solidFill>
                  <a:schemeClr val="accent1"/>
                </a:solidFill>
                <a:latin typeface="DM Sans" pitchFamily="2" charset="77"/>
                <a:cs typeface="Calibri Light" panose="020F0302020204030204" pitchFamily="34" charset="0"/>
              </a:defRPr>
            </a:lvl1pPr>
          </a:lstStyle>
          <a:p>
            <a:pPr lvl="0"/>
            <a:r>
              <a:rPr lang="en-US" dirty="0"/>
              <a:t>“Sample small quote sample small quote sample small quote sample small quote sample small quote sample small quote.”</a:t>
            </a:r>
          </a:p>
        </p:txBody>
      </p:sp>
    </p:spTree>
    <p:extLst>
      <p:ext uri="{BB962C8B-B14F-4D97-AF65-F5344CB8AC3E}">
        <p14:creationId xmlns:p14="http://schemas.microsoft.com/office/powerpoint/2010/main" val="797774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54983332-5624-3343-B22C-FA900B989F17}"/>
              </a:ext>
            </a:extLst>
          </p:cNvPr>
          <p:cNvSpPr/>
          <p:nvPr userDrawn="1"/>
        </p:nvSpPr>
        <p:spPr>
          <a:xfrm>
            <a:off x="8464520" y="2258194"/>
            <a:ext cx="2257455" cy="239000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accent5"/>
              </a:solidFill>
              <a:ea typeface="Arial" charset="0"/>
              <a:cs typeface="Arial" charset="0"/>
            </a:endParaRPr>
          </a:p>
        </p:txBody>
      </p:sp>
      <p:sp>
        <p:nvSpPr>
          <p:cNvPr id="29" name="Rectangle 28">
            <a:extLst>
              <a:ext uri="{FF2B5EF4-FFF2-40B4-BE49-F238E27FC236}">
                <a16:creationId xmlns:a16="http://schemas.microsoft.com/office/drawing/2014/main" id="{F918B8E0-AEE6-E943-8693-FB8E2FCB4155}"/>
              </a:ext>
            </a:extLst>
          </p:cNvPr>
          <p:cNvSpPr/>
          <p:nvPr userDrawn="1"/>
        </p:nvSpPr>
        <p:spPr>
          <a:xfrm>
            <a:off x="8464520"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latin typeface="DM Sans" pitchFamily="2" charset="77"/>
              <a:ea typeface="Arial" charset="0"/>
              <a:cs typeface="Arial" charset="0"/>
            </a:endParaRPr>
          </a:p>
        </p:txBody>
      </p:sp>
      <p:sp>
        <p:nvSpPr>
          <p:cNvPr id="30" name="Rectangle 29">
            <a:extLst>
              <a:ext uri="{FF2B5EF4-FFF2-40B4-BE49-F238E27FC236}">
                <a16:creationId xmlns:a16="http://schemas.microsoft.com/office/drawing/2014/main" id="{800ED438-392F-D649-907A-0CC6B90EC397}"/>
              </a:ext>
            </a:extLst>
          </p:cNvPr>
          <p:cNvSpPr/>
          <p:nvPr userDrawn="1"/>
        </p:nvSpPr>
        <p:spPr>
          <a:xfrm>
            <a:off x="5873720" y="2258194"/>
            <a:ext cx="2257455" cy="239000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accent5"/>
              </a:solidFill>
              <a:ea typeface="Arial" charset="0"/>
              <a:cs typeface="Arial" charset="0"/>
            </a:endParaRPr>
          </a:p>
        </p:txBody>
      </p:sp>
      <p:sp>
        <p:nvSpPr>
          <p:cNvPr id="31" name="Rectangle 30">
            <a:extLst>
              <a:ext uri="{FF2B5EF4-FFF2-40B4-BE49-F238E27FC236}">
                <a16:creationId xmlns:a16="http://schemas.microsoft.com/office/drawing/2014/main" id="{6189F9C4-F0A8-C34F-A3EC-81F05C9580CB}"/>
              </a:ext>
            </a:extLst>
          </p:cNvPr>
          <p:cNvSpPr/>
          <p:nvPr userDrawn="1"/>
        </p:nvSpPr>
        <p:spPr>
          <a:xfrm>
            <a:off x="5873720"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latin typeface="DM Sans" pitchFamily="2" charset="77"/>
              <a:ea typeface="Arial" charset="0"/>
              <a:cs typeface="Arial" charset="0"/>
            </a:endParaRPr>
          </a:p>
        </p:txBody>
      </p:sp>
      <p:sp>
        <p:nvSpPr>
          <p:cNvPr id="32" name="Rectangle 31">
            <a:extLst>
              <a:ext uri="{FF2B5EF4-FFF2-40B4-BE49-F238E27FC236}">
                <a16:creationId xmlns:a16="http://schemas.microsoft.com/office/drawing/2014/main" id="{92F14A07-D592-E54F-A913-B1509BB86026}"/>
              </a:ext>
            </a:extLst>
          </p:cNvPr>
          <p:cNvSpPr/>
          <p:nvPr userDrawn="1"/>
        </p:nvSpPr>
        <p:spPr>
          <a:xfrm>
            <a:off x="3282920" y="2258194"/>
            <a:ext cx="2257455" cy="2390006"/>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accent5"/>
              </a:solidFill>
              <a:ea typeface="Arial" charset="0"/>
              <a:cs typeface="Arial" charset="0"/>
            </a:endParaRPr>
          </a:p>
        </p:txBody>
      </p:sp>
      <p:sp>
        <p:nvSpPr>
          <p:cNvPr id="33" name="Rectangle 32">
            <a:extLst>
              <a:ext uri="{FF2B5EF4-FFF2-40B4-BE49-F238E27FC236}">
                <a16:creationId xmlns:a16="http://schemas.microsoft.com/office/drawing/2014/main" id="{4ED02683-D7EC-DA41-B03F-DA00D06A09C4}"/>
              </a:ext>
            </a:extLst>
          </p:cNvPr>
          <p:cNvSpPr/>
          <p:nvPr userDrawn="1"/>
        </p:nvSpPr>
        <p:spPr>
          <a:xfrm>
            <a:off x="3282920"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latin typeface="DM Sans" pitchFamily="2" charset="77"/>
              <a:ea typeface="Arial" charset="0"/>
              <a:cs typeface="Arial" charset="0"/>
            </a:endParaRPr>
          </a:p>
        </p:txBody>
      </p:sp>
      <p:sp>
        <p:nvSpPr>
          <p:cNvPr id="34" name="Rectangle 33">
            <a:extLst>
              <a:ext uri="{FF2B5EF4-FFF2-40B4-BE49-F238E27FC236}">
                <a16:creationId xmlns:a16="http://schemas.microsoft.com/office/drawing/2014/main" id="{4CF877B4-F351-7540-B211-9503CB4681F7}"/>
              </a:ext>
            </a:extLst>
          </p:cNvPr>
          <p:cNvSpPr/>
          <p:nvPr userDrawn="1"/>
        </p:nvSpPr>
        <p:spPr>
          <a:xfrm>
            <a:off x="658311" y="2266018"/>
            <a:ext cx="2257455" cy="238218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accent5"/>
              </a:solidFill>
              <a:ea typeface="Arial" charset="0"/>
              <a:cs typeface="Arial" charset="0"/>
            </a:endParaRPr>
          </a:p>
        </p:txBody>
      </p:sp>
      <p:sp>
        <p:nvSpPr>
          <p:cNvPr id="35" name="Rectangle 34">
            <a:extLst>
              <a:ext uri="{FF2B5EF4-FFF2-40B4-BE49-F238E27FC236}">
                <a16:creationId xmlns:a16="http://schemas.microsoft.com/office/drawing/2014/main" id="{C72A537F-DC70-A440-8C92-ECB06D448BB8}"/>
              </a:ext>
            </a:extLst>
          </p:cNvPr>
          <p:cNvSpPr/>
          <p:nvPr userDrawn="1"/>
        </p:nvSpPr>
        <p:spPr>
          <a:xfrm>
            <a:off x="658311" y="1749620"/>
            <a:ext cx="2257455" cy="512486"/>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latin typeface="DM Sans" pitchFamily="2" charset="77"/>
              <a:ea typeface="Arial" charset="0"/>
              <a:cs typeface="Arial" charset="0"/>
            </a:endParaRPr>
          </a:p>
        </p:txBody>
      </p:sp>
      <p:sp>
        <p:nvSpPr>
          <p:cNvPr id="36" name="Text Placeholder 2">
            <a:extLst>
              <a:ext uri="{FF2B5EF4-FFF2-40B4-BE49-F238E27FC236}">
                <a16:creationId xmlns:a16="http://schemas.microsoft.com/office/drawing/2014/main" id="{D555BA18-994A-864E-B72E-CCFF537D7256}"/>
              </a:ext>
            </a:extLst>
          </p:cNvPr>
          <p:cNvSpPr>
            <a:spLocks noGrp="1"/>
          </p:cNvSpPr>
          <p:nvPr>
            <p:ph type="body" sz="quarter" idx="14" hasCustomPrompt="1"/>
          </p:nvPr>
        </p:nvSpPr>
        <p:spPr>
          <a:xfrm>
            <a:off x="609600" y="1784832"/>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300" baseline="0">
                <a:solidFill>
                  <a:schemeClr val="bg1"/>
                </a:solidFill>
                <a:latin typeface="DM Sans"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41" name="Rectangle 1">
            <a:extLst>
              <a:ext uri="{FF2B5EF4-FFF2-40B4-BE49-F238E27FC236}">
                <a16:creationId xmlns:a16="http://schemas.microsoft.com/office/drawing/2014/main" id="{7FDC9A12-604A-8144-A963-B823256EF636}"/>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42" name="Text Placeholder 61">
            <a:extLst>
              <a:ext uri="{FF2B5EF4-FFF2-40B4-BE49-F238E27FC236}">
                <a16:creationId xmlns:a16="http://schemas.microsoft.com/office/drawing/2014/main" id="{C7FB2560-E6AF-6A45-AA4D-1293D872A772}"/>
              </a:ext>
            </a:extLst>
          </p:cNvPr>
          <p:cNvSpPr>
            <a:spLocks noGrp="1"/>
          </p:cNvSpPr>
          <p:nvPr>
            <p:ph type="body" sz="quarter" idx="35" hasCustomPrompt="1"/>
          </p:nvPr>
        </p:nvSpPr>
        <p:spPr>
          <a:xfrm>
            <a:off x="831891" y="2585674"/>
            <a:ext cx="1895393" cy="921489"/>
          </a:xfrm>
          <a:prstGeom prst="rect">
            <a:avLst/>
          </a:prstGeom>
        </p:spPr>
        <p:txBody>
          <a:bodyPr/>
          <a:lstStyle>
            <a:lvl1pPr marL="0" indent="0" algn="ctr">
              <a:buNone/>
              <a:defRPr sz="1800" b="0" i="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44" name="Text Placeholder 2">
            <a:extLst>
              <a:ext uri="{FF2B5EF4-FFF2-40B4-BE49-F238E27FC236}">
                <a16:creationId xmlns:a16="http://schemas.microsoft.com/office/drawing/2014/main" id="{0A16310C-0DDE-5344-AFFE-B1B090031176}"/>
              </a:ext>
            </a:extLst>
          </p:cNvPr>
          <p:cNvSpPr>
            <a:spLocks noGrp="1"/>
          </p:cNvSpPr>
          <p:nvPr>
            <p:ph type="body" sz="quarter" idx="39" hasCustomPrompt="1"/>
          </p:nvPr>
        </p:nvSpPr>
        <p:spPr>
          <a:xfrm>
            <a:off x="3236553" y="1784832"/>
            <a:ext cx="2339975" cy="438150"/>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category</a:t>
            </a:r>
          </a:p>
        </p:txBody>
      </p:sp>
      <p:sp>
        <p:nvSpPr>
          <p:cNvPr id="45" name="Text Placeholder 2">
            <a:extLst>
              <a:ext uri="{FF2B5EF4-FFF2-40B4-BE49-F238E27FC236}">
                <a16:creationId xmlns:a16="http://schemas.microsoft.com/office/drawing/2014/main" id="{E24F7D4D-E87B-7D41-B1AD-DF74AF03CD7A}"/>
              </a:ext>
            </a:extLst>
          </p:cNvPr>
          <p:cNvSpPr>
            <a:spLocks noGrp="1"/>
          </p:cNvSpPr>
          <p:nvPr>
            <p:ph type="body" sz="quarter" idx="40" hasCustomPrompt="1"/>
          </p:nvPr>
        </p:nvSpPr>
        <p:spPr>
          <a:xfrm>
            <a:off x="5832459" y="1784832"/>
            <a:ext cx="2339975" cy="438150"/>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category</a:t>
            </a:r>
          </a:p>
        </p:txBody>
      </p:sp>
      <p:sp>
        <p:nvSpPr>
          <p:cNvPr id="46" name="Text Placeholder 2">
            <a:extLst>
              <a:ext uri="{FF2B5EF4-FFF2-40B4-BE49-F238E27FC236}">
                <a16:creationId xmlns:a16="http://schemas.microsoft.com/office/drawing/2014/main" id="{97D5BEDA-FC86-6844-ACBE-BEA357407CEE}"/>
              </a:ext>
            </a:extLst>
          </p:cNvPr>
          <p:cNvSpPr>
            <a:spLocks noGrp="1"/>
          </p:cNvSpPr>
          <p:nvPr>
            <p:ph type="body" sz="quarter" idx="41" hasCustomPrompt="1"/>
          </p:nvPr>
        </p:nvSpPr>
        <p:spPr>
          <a:xfrm>
            <a:off x="8423259" y="1784832"/>
            <a:ext cx="2339975" cy="438150"/>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300" baseline="0">
                <a:solidFill>
                  <a:schemeClr val="bg1"/>
                </a:solidFill>
                <a:latin typeface="DM Sans"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category</a:t>
            </a:r>
          </a:p>
          <a:p>
            <a:pPr lvl="0"/>
            <a:endParaRPr lang="en-US" dirty="0"/>
          </a:p>
        </p:txBody>
      </p:sp>
      <p:sp>
        <p:nvSpPr>
          <p:cNvPr id="47" name="Text Placeholder 61">
            <a:extLst>
              <a:ext uri="{FF2B5EF4-FFF2-40B4-BE49-F238E27FC236}">
                <a16:creationId xmlns:a16="http://schemas.microsoft.com/office/drawing/2014/main" id="{B063079B-1FEF-6F49-B6D0-0E68CC539BF3}"/>
              </a:ext>
            </a:extLst>
          </p:cNvPr>
          <p:cNvSpPr>
            <a:spLocks noGrp="1"/>
          </p:cNvSpPr>
          <p:nvPr>
            <p:ph type="body" sz="quarter" idx="42" hasCustomPrompt="1"/>
          </p:nvPr>
        </p:nvSpPr>
        <p:spPr>
          <a:xfrm>
            <a:off x="3458844" y="2585674"/>
            <a:ext cx="1895393" cy="921489"/>
          </a:xfrm>
          <a:prstGeom prst="rect">
            <a:avLst/>
          </a:prstGeom>
        </p:spPr>
        <p:txBody>
          <a:bodyPr/>
          <a:lstStyle>
            <a:lvl1pPr marL="0" indent="0" algn="ctr">
              <a:buNone/>
              <a:defRPr sz="1800" b="0" i="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48" name="Text Placeholder 61">
            <a:extLst>
              <a:ext uri="{FF2B5EF4-FFF2-40B4-BE49-F238E27FC236}">
                <a16:creationId xmlns:a16="http://schemas.microsoft.com/office/drawing/2014/main" id="{BE6F9E43-0BD5-1949-B68E-EE0BAB0E2C53}"/>
              </a:ext>
            </a:extLst>
          </p:cNvPr>
          <p:cNvSpPr>
            <a:spLocks noGrp="1"/>
          </p:cNvSpPr>
          <p:nvPr>
            <p:ph type="body" sz="quarter" idx="43" hasCustomPrompt="1"/>
          </p:nvPr>
        </p:nvSpPr>
        <p:spPr>
          <a:xfrm>
            <a:off x="6054750" y="2585674"/>
            <a:ext cx="1895393" cy="921489"/>
          </a:xfrm>
          <a:prstGeom prst="rect">
            <a:avLst/>
          </a:prstGeom>
        </p:spPr>
        <p:txBody>
          <a:bodyPr/>
          <a:lstStyle>
            <a:lvl1pPr marL="0" indent="0" algn="ctr">
              <a:buNone/>
              <a:defRPr sz="1800" b="0" i="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49" name="Text Placeholder 61">
            <a:extLst>
              <a:ext uri="{FF2B5EF4-FFF2-40B4-BE49-F238E27FC236}">
                <a16:creationId xmlns:a16="http://schemas.microsoft.com/office/drawing/2014/main" id="{4C843DF9-3BAE-A742-93DA-5948796CF196}"/>
              </a:ext>
            </a:extLst>
          </p:cNvPr>
          <p:cNvSpPr>
            <a:spLocks noGrp="1"/>
          </p:cNvSpPr>
          <p:nvPr>
            <p:ph type="body" sz="quarter" idx="44" hasCustomPrompt="1"/>
          </p:nvPr>
        </p:nvSpPr>
        <p:spPr>
          <a:xfrm>
            <a:off x="8645550" y="2585674"/>
            <a:ext cx="1895393" cy="921489"/>
          </a:xfrm>
          <a:prstGeom prst="rect">
            <a:avLst/>
          </a:prstGeom>
        </p:spPr>
        <p:txBody>
          <a:bodyPr/>
          <a:lstStyle>
            <a:lvl1pPr marL="0" indent="0" algn="ctr">
              <a:buNone/>
              <a:defRPr sz="1800" b="0" i="0">
                <a:solidFill>
                  <a:schemeClr val="accent1"/>
                </a:solidFill>
                <a:latin typeface="DM Sans" pitchFamily="2" charset="77"/>
                <a:cs typeface="Calibri Light" panose="020F0302020204030204" pitchFamily="34" charset="0"/>
              </a:defRPr>
            </a:lvl1pPr>
          </a:lstStyle>
          <a:p>
            <a:pPr lvl="0"/>
            <a:r>
              <a:rPr lang="en-US" dirty="0"/>
              <a:t>Medium sample description medium sample description</a:t>
            </a:r>
          </a:p>
        </p:txBody>
      </p:sp>
      <p:sp>
        <p:nvSpPr>
          <p:cNvPr id="50" name="TextBox 49">
            <a:extLst>
              <a:ext uri="{FF2B5EF4-FFF2-40B4-BE49-F238E27FC236}">
                <a16:creationId xmlns:a16="http://schemas.microsoft.com/office/drawing/2014/main" id="{233B296E-83AE-E244-AF46-C416904DB994}"/>
              </a:ext>
            </a:extLst>
          </p:cNvPr>
          <p:cNvSpPr txBox="1"/>
          <p:nvPr userDrawn="1"/>
        </p:nvSpPr>
        <p:spPr>
          <a:xfrm>
            <a:off x="11137126" y="6274059"/>
            <a:ext cx="514885" cy="30777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D05BBB-0E6C-45FC-B6AD-A481CDED7F75}" type="slidenum">
              <a:rPr kumimoji="0" lang="en-US" sz="1400" b="1" i="0" u="none" strike="noStrike" kern="1200" cap="none" spc="300" normalizeH="0" baseline="0" noProof="0">
                <a:ln>
                  <a:noFill/>
                </a:ln>
                <a:solidFill>
                  <a:schemeClr val="accent1"/>
                </a:solidFill>
                <a:effectLst/>
                <a:uLnTx/>
                <a:uFillTx/>
                <a:latin typeface="Calibri" pitchFamily="34" charset="0"/>
                <a:ea typeface="Tahoma" panose="020B0604030504040204" pitchFamily="34" charset="0"/>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dirty="0">
              <a:ln>
                <a:noFill/>
              </a:ln>
              <a:solidFill>
                <a:schemeClr val="accent1"/>
              </a:solidFill>
              <a:effectLst/>
              <a:uLnTx/>
              <a:uFillTx/>
              <a:latin typeface="Calibri Light" panose="020F0302020204030204"/>
              <a:ea typeface="Tahoma" panose="020B0604030504040204" pitchFamily="34" charset="0"/>
              <a:cs typeface="Calibri" panose="020F0502020204030204" pitchFamily="34" charset="0"/>
            </a:endParaRPr>
          </a:p>
        </p:txBody>
      </p:sp>
      <p:sp>
        <p:nvSpPr>
          <p:cNvPr id="23" name="Text Placeholder 4">
            <a:extLst>
              <a:ext uri="{FF2B5EF4-FFF2-40B4-BE49-F238E27FC236}">
                <a16:creationId xmlns:a16="http://schemas.microsoft.com/office/drawing/2014/main" id="{4CBFB6B4-7F53-D045-9D9C-3BFE96061746}"/>
              </a:ext>
            </a:extLst>
          </p:cNvPr>
          <p:cNvSpPr>
            <a:spLocks noGrp="1"/>
          </p:cNvSpPr>
          <p:nvPr>
            <p:ph type="body" sz="quarter" idx="4294967295" hasCustomPrompt="1"/>
          </p:nvPr>
        </p:nvSpPr>
        <p:spPr>
          <a:xfrm>
            <a:off x="663575" y="5638800"/>
            <a:ext cx="10058400" cy="457200"/>
          </a:xfrm>
          <a:prstGeom prst="rect">
            <a:avLst/>
          </a:prstGeom>
        </p:spPr>
        <p:txBody>
          <a:bodyPr/>
          <a:lstStyle>
            <a:lvl1pPr algn="l">
              <a:defRPr>
                <a:solidFill>
                  <a:schemeClr val="accent4"/>
                </a:solidFill>
                <a:latin typeface="DM Sans" pitchFamily="2" charset="77"/>
              </a:defRPr>
            </a:lvl1pPr>
          </a:lstStyle>
          <a:p>
            <a:pPr marL="0" indent="0" algn="ctr">
              <a:buNone/>
            </a:pPr>
            <a:r>
              <a:rPr lang="en-US" b="1" spc="0" dirty="0">
                <a:solidFill>
                  <a:schemeClr val="accent4"/>
                </a:solidFill>
              </a:rPr>
              <a:t>Sample Copy Here. Sample Copy Here.</a:t>
            </a:r>
          </a:p>
        </p:txBody>
      </p:sp>
      <p:sp>
        <p:nvSpPr>
          <p:cNvPr id="24" name="Text Placeholder 5">
            <a:extLst>
              <a:ext uri="{FF2B5EF4-FFF2-40B4-BE49-F238E27FC236}">
                <a16:creationId xmlns:a16="http://schemas.microsoft.com/office/drawing/2014/main" id="{9C2F2794-C2E0-6C4A-B657-3222640EA3B7}"/>
              </a:ext>
            </a:extLst>
          </p:cNvPr>
          <p:cNvSpPr>
            <a:spLocks noGrp="1"/>
          </p:cNvSpPr>
          <p:nvPr>
            <p:ph type="body" sz="quarter" idx="45" hasCustomPrompt="1"/>
          </p:nvPr>
        </p:nvSpPr>
        <p:spPr>
          <a:xfrm>
            <a:off x="663575" y="4910665"/>
            <a:ext cx="10058400" cy="728134"/>
          </a:xfrm>
          <a:prstGeom prst="rect">
            <a:avLst/>
          </a:prstGeom>
        </p:spPr>
        <p:txBody>
          <a:bodyPr wrap="none"/>
          <a:lstStyle>
            <a:lvl1pPr marL="0" indent="0" algn="ctr">
              <a:buFontTx/>
              <a:buNone/>
              <a:defRPr b="1" i="0" baseline="0">
                <a:solidFill>
                  <a:schemeClr val="accent1"/>
                </a:solidFill>
                <a:latin typeface="DM Sans" pitchFamily="2" charset="77"/>
              </a:defRPr>
            </a:lvl1pPr>
          </a:lstStyle>
          <a:p>
            <a:r>
              <a:rPr lang="en-US" sz="4800" dirty="0">
                <a:solidFill>
                  <a:schemeClr val="accent1"/>
                </a:solidFill>
              </a:rPr>
              <a:t>Sample Copy Here.</a:t>
            </a:r>
          </a:p>
        </p:txBody>
      </p:sp>
      <p:sp>
        <p:nvSpPr>
          <p:cNvPr id="25" name="Text Placeholder 8">
            <a:extLst>
              <a:ext uri="{FF2B5EF4-FFF2-40B4-BE49-F238E27FC236}">
                <a16:creationId xmlns:a16="http://schemas.microsoft.com/office/drawing/2014/main" id="{ACD4D9D3-2824-494F-9173-CF7D685AF590}"/>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Four column slide title</a:t>
            </a:r>
          </a:p>
        </p:txBody>
      </p:sp>
      <p:sp>
        <p:nvSpPr>
          <p:cNvPr id="26" name="Text Placeholder 10">
            <a:extLst>
              <a:ext uri="{FF2B5EF4-FFF2-40B4-BE49-F238E27FC236}">
                <a16:creationId xmlns:a16="http://schemas.microsoft.com/office/drawing/2014/main" id="{3CE73905-E331-294B-9A17-2CA6EDF01464}"/>
              </a:ext>
            </a:extLst>
          </p:cNvPr>
          <p:cNvSpPr>
            <a:spLocks noGrp="1"/>
          </p:cNvSpPr>
          <p:nvPr>
            <p:ph type="body" sz="quarter" idx="11" hasCustomPrompt="1"/>
          </p:nvPr>
        </p:nvSpPr>
        <p:spPr>
          <a:xfrm>
            <a:off x="603504" y="758952"/>
            <a:ext cx="8010144" cy="381000"/>
          </a:xfrm>
          <a:prstGeom prst="rect">
            <a:avLst/>
          </a:prstGeom>
        </p:spPr>
        <p:txBody>
          <a:bodyPr/>
          <a:lstStyle>
            <a:lvl1pPr marL="0" indent="0">
              <a:buNone/>
              <a:defRPr sz="1600">
                <a:solidFill>
                  <a:schemeClr val="accent1"/>
                </a:solidFill>
                <a:latin typeface="DM Sans" pitchFamily="2" charset="77"/>
              </a:defRPr>
            </a:lvl1pPr>
          </a:lstStyle>
          <a:p>
            <a:pPr lvl="0"/>
            <a:r>
              <a:rPr lang="en-US" dirty="0"/>
              <a:t>Subtitle text</a:t>
            </a:r>
          </a:p>
        </p:txBody>
      </p:sp>
    </p:spTree>
    <p:extLst>
      <p:ext uri="{BB962C8B-B14F-4D97-AF65-F5344CB8AC3E}">
        <p14:creationId xmlns:p14="http://schemas.microsoft.com/office/powerpoint/2010/main" val="37401731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rrow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Diagram chart slide title</a:t>
            </a:r>
          </a:p>
        </p:txBody>
      </p:sp>
      <p:sp>
        <p:nvSpPr>
          <p:cNvPr id="10" name="Text Placeholder 10">
            <a:extLst>
              <a:ext uri="{FF2B5EF4-FFF2-40B4-BE49-F238E27FC236}">
                <a16:creationId xmlns:a16="http://schemas.microsoft.com/office/drawing/2014/main" id="{78CBCD8C-A70E-3944-924A-2E65668D73F6}"/>
              </a:ext>
            </a:extLst>
          </p:cNvPr>
          <p:cNvSpPr>
            <a:spLocks noGrp="1"/>
          </p:cNvSpPr>
          <p:nvPr>
            <p:ph type="body" sz="quarter" idx="11" hasCustomPrompt="1"/>
          </p:nvPr>
        </p:nvSpPr>
        <p:spPr>
          <a:xfrm>
            <a:off x="603504" y="758952"/>
            <a:ext cx="8010144" cy="381000"/>
          </a:xfrm>
          <a:prstGeom prst="rect">
            <a:avLst/>
          </a:prstGeom>
        </p:spPr>
        <p:txBody>
          <a:bodyPr/>
          <a:lstStyle>
            <a:lvl1pPr marL="0" indent="0">
              <a:buNone/>
              <a:defRPr sz="1600">
                <a:solidFill>
                  <a:schemeClr val="accent1"/>
                </a:solidFill>
                <a:latin typeface="DM Sans" pitchFamily="2" charset="77"/>
              </a:defRPr>
            </a:lvl1pPr>
          </a:lstStyle>
          <a:p>
            <a:pPr lvl="0"/>
            <a:r>
              <a:rPr lang="en-US" dirty="0"/>
              <a:t>Subtitle text</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30" name="Text Placeholder 61">
            <a:extLst>
              <a:ext uri="{FF2B5EF4-FFF2-40B4-BE49-F238E27FC236}">
                <a16:creationId xmlns:a16="http://schemas.microsoft.com/office/drawing/2014/main" id="{42A3F63A-A074-754F-A4DE-E9721A1D5279}"/>
              </a:ext>
            </a:extLst>
          </p:cNvPr>
          <p:cNvSpPr>
            <a:spLocks noGrp="1"/>
          </p:cNvSpPr>
          <p:nvPr>
            <p:ph type="body" sz="quarter" idx="35" hasCustomPrompt="1"/>
          </p:nvPr>
        </p:nvSpPr>
        <p:spPr>
          <a:xfrm>
            <a:off x="609600" y="2726991"/>
            <a:ext cx="1895393" cy="921489"/>
          </a:xfrm>
          <a:prstGeom prst="rect">
            <a:avLst/>
          </a:prstGeom>
        </p:spPr>
        <p:txBody>
          <a:bodyPr/>
          <a:lstStyle>
            <a:lvl1pPr marL="0" indent="0" algn="ctr">
              <a:buNone/>
              <a:defRPr sz="1800" b="0" i="0">
                <a:solidFill>
                  <a:schemeClr val="accent1"/>
                </a:solidFill>
                <a:latin typeface="DM Sans" pitchFamily="2" charset="77"/>
                <a:cs typeface="Calibri Light" panose="020F0302020204030204" pitchFamily="34" charset="0"/>
              </a:defRPr>
            </a:lvl1pPr>
          </a:lstStyle>
          <a:p>
            <a:pPr lvl="0"/>
            <a:r>
              <a:rPr lang="en-US" dirty="0"/>
              <a:t>Sample medium description sample medium description</a:t>
            </a:r>
          </a:p>
        </p:txBody>
      </p:sp>
      <p:sp>
        <p:nvSpPr>
          <p:cNvPr id="26" name="Text Placeholder 61">
            <a:extLst>
              <a:ext uri="{FF2B5EF4-FFF2-40B4-BE49-F238E27FC236}">
                <a16:creationId xmlns:a16="http://schemas.microsoft.com/office/drawing/2014/main" id="{A0463139-AF5C-BC4F-86D4-F22E70644C2A}"/>
              </a:ext>
            </a:extLst>
          </p:cNvPr>
          <p:cNvSpPr>
            <a:spLocks noGrp="1"/>
          </p:cNvSpPr>
          <p:nvPr>
            <p:ph type="body" sz="quarter" idx="42" hasCustomPrompt="1"/>
          </p:nvPr>
        </p:nvSpPr>
        <p:spPr>
          <a:xfrm>
            <a:off x="3704547" y="2726991"/>
            <a:ext cx="3487507" cy="921489"/>
          </a:xfrm>
          <a:prstGeom prst="rect">
            <a:avLst/>
          </a:prstGeom>
        </p:spPr>
        <p:txBody>
          <a:bodyPr/>
          <a:lstStyle>
            <a:lvl1pPr marL="0" indent="0" algn="ctr">
              <a:buNone/>
              <a:defRPr sz="1800" b="0" i="0">
                <a:solidFill>
                  <a:schemeClr val="accent1"/>
                </a:solidFill>
                <a:latin typeface="DM Sans" pitchFamily="2" charset="77"/>
                <a:cs typeface="Calibri Light" panose="020F0302020204030204" pitchFamily="34" charset="0"/>
              </a:defRPr>
            </a:lvl1pPr>
          </a:lstStyle>
          <a:p>
            <a:pPr lvl="0"/>
            <a:r>
              <a:rPr lang="en-US" dirty="0"/>
              <a:t>Sample medium description sample medium description</a:t>
            </a:r>
          </a:p>
        </p:txBody>
      </p:sp>
      <p:sp>
        <p:nvSpPr>
          <p:cNvPr id="27" name="Text Placeholder 61">
            <a:extLst>
              <a:ext uri="{FF2B5EF4-FFF2-40B4-BE49-F238E27FC236}">
                <a16:creationId xmlns:a16="http://schemas.microsoft.com/office/drawing/2014/main" id="{F9F3218D-DF1C-484F-9582-339BB9E5CB74}"/>
              </a:ext>
            </a:extLst>
          </p:cNvPr>
          <p:cNvSpPr>
            <a:spLocks noGrp="1"/>
          </p:cNvSpPr>
          <p:nvPr>
            <p:ph type="body" sz="quarter" idx="43" hasCustomPrompt="1"/>
          </p:nvPr>
        </p:nvSpPr>
        <p:spPr>
          <a:xfrm>
            <a:off x="8391607" y="2726991"/>
            <a:ext cx="1895393" cy="921489"/>
          </a:xfrm>
          <a:prstGeom prst="rect">
            <a:avLst/>
          </a:prstGeom>
        </p:spPr>
        <p:txBody>
          <a:bodyPr/>
          <a:lstStyle>
            <a:lvl1pPr marL="0" indent="0" algn="ctr">
              <a:buNone/>
              <a:defRPr sz="1800" b="0" i="0">
                <a:solidFill>
                  <a:schemeClr val="accent1"/>
                </a:solidFill>
                <a:latin typeface="DM Sans" pitchFamily="2" charset="77"/>
                <a:cs typeface="Calibri Light" panose="020F0302020204030204" pitchFamily="34" charset="0"/>
              </a:defRPr>
            </a:lvl1pPr>
          </a:lstStyle>
          <a:p>
            <a:pPr lvl="0"/>
            <a:r>
              <a:rPr lang="en-US" dirty="0"/>
              <a:t>Sample medium description sample medium description</a:t>
            </a:r>
          </a:p>
        </p:txBody>
      </p:sp>
      <p:grpSp>
        <p:nvGrpSpPr>
          <p:cNvPr id="17" name="Group 16">
            <a:extLst>
              <a:ext uri="{FF2B5EF4-FFF2-40B4-BE49-F238E27FC236}">
                <a16:creationId xmlns:a16="http://schemas.microsoft.com/office/drawing/2014/main" id="{B8997BEF-978C-1C45-BE68-2A0DB45A0A40}"/>
              </a:ext>
            </a:extLst>
          </p:cNvPr>
          <p:cNvGrpSpPr/>
          <p:nvPr userDrawn="1"/>
        </p:nvGrpSpPr>
        <p:grpSpPr>
          <a:xfrm>
            <a:off x="2871366" y="1752600"/>
            <a:ext cx="466808" cy="2590800"/>
            <a:chOff x="3631852" y="2302209"/>
            <a:chExt cx="466808" cy="2590800"/>
          </a:xfrm>
        </p:grpSpPr>
        <p:cxnSp>
          <p:nvCxnSpPr>
            <p:cNvPr id="15" name="Straight Connector 14">
              <a:extLst>
                <a:ext uri="{FF2B5EF4-FFF2-40B4-BE49-F238E27FC236}">
                  <a16:creationId xmlns:a16="http://schemas.microsoft.com/office/drawing/2014/main" id="{51B06FF6-A3CD-2843-9883-0DF6672299DF}"/>
                </a:ext>
              </a:extLst>
            </p:cNvPr>
            <p:cNvCxnSpPr>
              <a:cxnSpLocks/>
            </p:cNvCxnSpPr>
            <p:nvPr userDrawn="1"/>
          </p:nvCxnSpPr>
          <p:spPr>
            <a:xfrm flipH="1">
              <a:off x="3631853" y="2302209"/>
              <a:ext cx="466807" cy="1295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35EA981-2116-6343-8B25-71B01A7FC63B}"/>
                </a:ext>
              </a:extLst>
            </p:cNvPr>
            <p:cNvCxnSpPr>
              <a:cxnSpLocks/>
            </p:cNvCxnSpPr>
            <p:nvPr userDrawn="1"/>
          </p:nvCxnSpPr>
          <p:spPr>
            <a:xfrm flipH="1" flipV="1">
              <a:off x="3631852" y="3597609"/>
              <a:ext cx="466807" cy="1295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9F9882CB-2A13-4041-B0F6-4E385E79713E}"/>
              </a:ext>
            </a:extLst>
          </p:cNvPr>
          <p:cNvGrpSpPr/>
          <p:nvPr userDrawn="1"/>
        </p:nvGrpSpPr>
        <p:grpSpPr>
          <a:xfrm rot="10800000">
            <a:off x="7558427" y="1752600"/>
            <a:ext cx="466808" cy="2590800"/>
            <a:chOff x="3631852" y="2302209"/>
            <a:chExt cx="466808" cy="2590800"/>
          </a:xfrm>
        </p:grpSpPr>
        <p:cxnSp>
          <p:nvCxnSpPr>
            <p:cNvPr id="35" name="Straight Connector 34">
              <a:extLst>
                <a:ext uri="{FF2B5EF4-FFF2-40B4-BE49-F238E27FC236}">
                  <a16:creationId xmlns:a16="http://schemas.microsoft.com/office/drawing/2014/main" id="{CEA4A5AB-8858-9645-9A52-D81715193804}"/>
                </a:ext>
              </a:extLst>
            </p:cNvPr>
            <p:cNvCxnSpPr>
              <a:cxnSpLocks/>
            </p:cNvCxnSpPr>
            <p:nvPr userDrawn="1"/>
          </p:nvCxnSpPr>
          <p:spPr>
            <a:xfrm flipH="1">
              <a:off x="3631853" y="2302209"/>
              <a:ext cx="466807" cy="1295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FDAC36F-B9FC-634C-996E-1F08FEAC2180}"/>
                </a:ext>
              </a:extLst>
            </p:cNvPr>
            <p:cNvCxnSpPr>
              <a:cxnSpLocks/>
            </p:cNvCxnSpPr>
            <p:nvPr userDrawn="1"/>
          </p:nvCxnSpPr>
          <p:spPr>
            <a:xfrm flipH="1" flipV="1">
              <a:off x="3631852" y="3597609"/>
              <a:ext cx="466807" cy="12954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18" name="Text Placeholder 9">
            <a:extLst>
              <a:ext uri="{FF2B5EF4-FFF2-40B4-BE49-F238E27FC236}">
                <a16:creationId xmlns:a16="http://schemas.microsoft.com/office/drawing/2014/main" id="{C88584CC-A0FA-D749-951E-11946065B60B}"/>
              </a:ext>
            </a:extLst>
          </p:cNvPr>
          <p:cNvSpPr>
            <a:spLocks noGrp="1"/>
          </p:cNvSpPr>
          <p:nvPr>
            <p:ph type="body" sz="quarter" idx="38" hasCustomPrompt="1"/>
          </p:nvPr>
        </p:nvSpPr>
        <p:spPr>
          <a:xfrm>
            <a:off x="10287000" y="1295400"/>
            <a:ext cx="1564713" cy="457200"/>
          </a:xfrm>
          <a:prstGeom prst="rect">
            <a:avLst/>
          </a:prstGeom>
        </p:spPr>
        <p:txBody>
          <a:bodyPr lIns="0" tIns="0" rIns="0"/>
          <a:lstStyle>
            <a:lvl1pPr marL="0" indent="0">
              <a:buNone/>
              <a:defRPr sz="1200" b="1" cap="all" spc="300" baseline="0">
                <a:solidFill>
                  <a:schemeClr val="accent1"/>
                </a:solidFill>
                <a:latin typeface="DM Sans" pitchFamily="2" charset="77"/>
              </a:defRPr>
            </a:lvl1pPr>
          </a:lstStyle>
          <a:p>
            <a:pPr lvl="0"/>
            <a:r>
              <a:rPr lang="en-US" dirty="0"/>
              <a:t>category</a:t>
            </a:r>
          </a:p>
        </p:txBody>
      </p:sp>
    </p:spTree>
    <p:extLst>
      <p:ext uri="{BB962C8B-B14F-4D97-AF65-F5344CB8AC3E}">
        <p14:creationId xmlns:p14="http://schemas.microsoft.com/office/powerpoint/2010/main" val="21573554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imple Table">
    <p:spTree>
      <p:nvGrpSpPr>
        <p:cNvPr id="1" name=""/>
        <p:cNvGrpSpPr/>
        <p:nvPr/>
      </p:nvGrpSpPr>
      <p:grpSpPr>
        <a:xfrm>
          <a:off x="0" y="0"/>
          <a:ext cx="0" cy="0"/>
          <a:chOff x="0" y="0"/>
          <a:chExt cx="0" cy="0"/>
        </a:xfrm>
      </p:grpSpPr>
      <p:sp>
        <p:nvSpPr>
          <p:cNvPr id="62" name="Text Placeholder 6">
            <a:extLst>
              <a:ext uri="{FF2B5EF4-FFF2-40B4-BE49-F238E27FC236}">
                <a16:creationId xmlns:a16="http://schemas.microsoft.com/office/drawing/2014/main" id="{C23CCF9C-E483-3B49-A5FD-1411B2F88CEA}"/>
              </a:ext>
            </a:extLst>
          </p:cNvPr>
          <p:cNvSpPr>
            <a:spLocks noGrp="1"/>
          </p:cNvSpPr>
          <p:nvPr>
            <p:ph type="body" sz="quarter" idx="26" hasCustomPrompt="1"/>
          </p:nvPr>
        </p:nvSpPr>
        <p:spPr>
          <a:xfrm>
            <a:off x="3245277" y="5444695"/>
            <a:ext cx="5919788" cy="433900"/>
          </a:xfrm>
          <a:prstGeom prst="rect">
            <a:avLst/>
          </a:prstGeom>
        </p:spPr>
        <p:txBody>
          <a:bodyPr/>
          <a:lstStyle>
            <a:lvl1pPr marL="117475" indent="-117475">
              <a:lnSpc>
                <a:spcPts val="680"/>
              </a:lnSpc>
              <a:buFont typeface="Arial" panose="020B0604020202020204" pitchFamily="34" charset="0"/>
              <a:buChar char="•"/>
              <a:tabLst/>
              <a:defRPr sz="1400">
                <a:solidFill>
                  <a:schemeClr val="accent1"/>
                </a:solidFill>
                <a:latin typeface="DM Sans" pitchFamily="2" charset="77"/>
              </a:defRPr>
            </a:lvl1pPr>
          </a:lstStyle>
          <a:p>
            <a:pPr lvl="0"/>
            <a:r>
              <a:rPr lang="en-US" dirty="0"/>
              <a:t>Content</a:t>
            </a:r>
          </a:p>
          <a:p>
            <a:pPr lvl="0"/>
            <a:r>
              <a:rPr lang="en-US" dirty="0"/>
              <a:t>Content</a:t>
            </a:r>
          </a:p>
        </p:txBody>
      </p:sp>
      <p:sp>
        <p:nvSpPr>
          <p:cNvPr id="63" name="Rectangle 62">
            <a:extLst>
              <a:ext uri="{FF2B5EF4-FFF2-40B4-BE49-F238E27FC236}">
                <a16:creationId xmlns:a16="http://schemas.microsoft.com/office/drawing/2014/main" id="{64847E24-AD20-C745-B801-006955DD4A72}"/>
              </a:ext>
            </a:extLst>
          </p:cNvPr>
          <p:cNvSpPr/>
          <p:nvPr userDrawn="1"/>
        </p:nvSpPr>
        <p:spPr>
          <a:xfrm>
            <a:off x="621475" y="5373120"/>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latin typeface="DM Sans" pitchFamily="2" charset="77"/>
            </a:endParaRPr>
          </a:p>
        </p:txBody>
      </p:sp>
      <p:sp>
        <p:nvSpPr>
          <p:cNvPr id="64" name="Text Placeholder 2">
            <a:extLst>
              <a:ext uri="{FF2B5EF4-FFF2-40B4-BE49-F238E27FC236}">
                <a16:creationId xmlns:a16="http://schemas.microsoft.com/office/drawing/2014/main" id="{6A60160B-2AB4-284C-AC3F-1F00A7A9F8B1}"/>
              </a:ext>
            </a:extLst>
          </p:cNvPr>
          <p:cNvSpPr>
            <a:spLocks noGrp="1"/>
          </p:cNvSpPr>
          <p:nvPr>
            <p:ph type="body" sz="quarter" idx="27" hasCustomPrompt="1"/>
          </p:nvPr>
        </p:nvSpPr>
        <p:spPr>
          <a:xfrm>
            <a:off x="901167" y="5445421"/>
            <a:ext cx="1905001" cy="433174"/>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TITLE</a:t>
            </a:r>
          </a:p>
        </p:txBody>
      </p:sp>
      <p:sp>
        <p:nvSpPr>
          <p:cNvPr id="59" name="Text Placeholder 6">
            <a:extLst>
              <a:ext uri="{FF2B5EF4-FFF2-40B4-BE49-F238E27FC236}">
                <a16:creationId xmlns:a16="http://schemas.microsoft.com/office/drawing/2014/main" id="{80B39F71-E383-A148-B7A7-5754BC497FC7}"/>
              </a:ext>
            </a:extLst>
          </p:cNvPr>
          <p:cNvSpPr>
            <a:spLocks noGrp="1"/>
          </p:cNvSpPr>
          <p:nvPr>
            <p:ph type="body" sz="quarter" idx="24" hasCustomPrompt="1"/>
          </p:nvPr>
        </p:nvSpPr>
        <p:spPr>
          <a:xfrm>
            <a:off x="3245277" y="4763440"/>
            <a:ext cx="5919788" cy="433900"/>
          </a:xfrm>
          <a:prstGeom prst="rect">
            <a:avLst/>
          </a:prstGeom>
        </p:spPr>
        <p:txBody>
          <a:bodyPr/>
          <a:lstStyle>
            <a:lvl1pPr marL="285750" indent="-285750">
              <a:lnSpc>
                <a:spcPts val="680"/>
              </a:lnSpc>
              <a:buFont typeface="Arial" panose="020B0604020202020204" pitchFamily="34" charset="0"/>
              <a:buChar char="•"/>
              <a:defRPr lang="en-US" sz="1400" kern="1200" dirty="0">
                <a:solidFill>
                  <a:schemeClr val="accent1"/>
                </a:solidFill>
                <a:latin typeface="DM Sans" pitchFamily="2" charset="77"/>
                <a:ea typeface="+mn-ea"/>
                <a:cs typeface="+mn-cs"/>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60" name="Rectangle 59">
            <a:extLst>
              <a:ext uri="{FF2B5EF4-FFF2-40B4-BE49-F238E27FC236}">
                <a16:creationId xmlns:a16="http://schemas.microsoft.com/office/drawing/2014/main" id="{739EA1B7-B9F0-B540-B524-3CBFE3F75295}"/>
              </a:ext>
            </a:extLst>
          </p:cNvPr>
          <p:cNvSpPr/>
          <p:nvPr userDrawn="1"/>
        </p:nvSpPr>
        <p:spPr>
          <a:xfrm>
            <a:off x="621475" y="4691865"/>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latin typeface="DM Sans" pitchFamily="2" charset="77"/>
            </a:endParaRPr>
          </a:p>
        </p:txBody>
      </p:sp>
      <p:sp>
        <p:nvSpPr>
          <p:cNvPr id="61" name="Text Placeholder 2">
            <a:extLst>
              <a:ext uri="{FF2B5EF4-FFF2-40B4-BE49-F238E27FC236}">
                <a16:creationId xmlns:a16="http://schemas.microsoft.com/office/drawing/2014/main" id="{80B7C768-3995-3A41-AB75-E5C15E0B3391}"/>
              </a:ext>
            </a:extLst>
          </p:cNvPr>
          <p:cNvSpPr>
            <a:spLocks noGrp="1"/>
          </p:cNvSpPr>
          <p:nvPr>
            <p:ph type="body" sz="quarter" idx="25" hasCustomPrompt="1"/>
          </p:nvPr>
        </p:nvSpPr>
        <p:spPr>
          <a:xfrm>
            <a:off x="901167" y="4764166"/>
            <a:ext cx="1905001" cy="433174"/>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TITLE</a:t>
            </a:r>
          </a:p>
        </p:txBody>
      </p:sp>
      <p:sp>
        <p:nvSpPr>
          <p:cNvPr id="56" name="Text Placeholder 6">
            <a:extLst>
              <a:ext uri="{FF2B5EF4-FFF2-40B4-BE49-F238E27FC236}">
                <a16:creationId xmlns:a16="http://schemas.microsoft.com/office/drawing/2014/main" id="{62BD6220-0724-8B41-8F76-ED626B1F310E}"/>
              </a:ext>
            </a:extLst>
          </p:cNvPr>
          <p:cNvSpPr>
            <a:spLocks noGrp="1"/>
          </p:cNvSpPr>
          <p:nvPr>
            <p:ph type="body" sz="quarter" idx="22" hasCustomPrompt="1"/>
          </p:nvPr>
        </p:nvSpPr>
        <p:spPr>
          <a:xfrm>
            <a:off x="3245277" y="4077499"/>
            <a:ext cx="5919788" cy="433900"/>
          </a:xfrm>
          <a:prstGeom prst="rect">
            <a:avLst/>
          </a:prstGeom>
        </p:spPr>
        <p:txBody>
          <a:bodyPr/>
          <a:lstStyle>
            <a:lvl1pPr marL="285750" indent="-285750">
              <a:lnSpc>
                <a:spcPts val="680"/>
              </a:lnSpc>
              <a:buFont typeface="Arial" panose="020B0604020202020204" pitchFamily="34" charset="0"/>
              <a:buChar char="•"/>
              <a:defRPr lang="en-US" sz="1400" kern="1200" dirty="0">
                <a:solidFill>
                  <a:schemeClr val="accent1"/>
                </a:solidFill>
                <a:latin typeface="DM Sans" pitchFamily="2" charset="77"/>
                <a:ea typeface="+mn-ea"/>
                <a:cs typeface="+mn-cs"/>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57" name="Rectangle 56">
            <a:extLst>
              <a:ext uri="{FF2B5EF4-FFF2-40B4-BE49-F238E27FC236}">
                <a16:creationId xmlns:a16="http://schemas.microsoft.com/office/drawing/2014/main" id="{475BB5B0-3871-BA44-A73E-B0E0B9DFE4CD}"/>
              </a:ext>
            </a:extLst>
          </p:cNvPr>
          <p:cNvSpPr/>
          <p:nvPr userDrawn="1"/>
        </p:nvSpPr>
        <p:spPr>
          <a:xfrm>
            <a:off x="621475" y="4005924"/>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latin typeface="DM Sans" pitchFamily="2" charset="77"/>
            </a:endParaRPr>
          </a:p>
        </p:txBody>
      </p:sp>
      <p:sp>
        <p:nvSpPr>
          <p:cNvPr id="58" name="Text Placeholder 2">
            <a:extLst>
              <a:ext uri="{FF2B5EF4-FFF2-40B4-BE49-F238E27FC236}">
                <a16:creationId xmlns:a16="http://schemas.microsoft.com/office/drawing/2014/main" id="{A4F70DE5-B6C9-EE4F-B8A2-266C602456FC}"/>
              </a:ext>
            </a:extLst>
          </p:cNvPr>
          <p:cNvSpPr>
            <a:spLocks noGrp="1"/>
          </p:cNvSpPr>
          <p:nvPr>
            <p:ph type="body" sz="quarter" idx="23" hasCustomPrompt="1"/>
          </p:nvPr>
        </p:nvSpPr>
        <p:spPr>
          <a:xfrm>
            <a:off x="901167" y="4078225"/>
            <a:ext cx="1905001" cy="433174"/>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TITLE</a:t>
            </a:r>
          </a:p>
        </p:txBody>
      </p:sp>
      <p:sp>
        <p:nvSpPr>
          <p:cNvPr id="53" name="Text Placeholder 6">
            <a:extLst>
              <a:ext uri="{FF2B5EF4-FFF2-40B4-BE49-F238E27FC236}">
                <a16:creationId xmlns:a16="http://schemas.microsoft.com/office/drawing/2014/main" id="{22DCF273-B652-8047-B0E5-F97B45DD9AEE}"/>
              </a:ext>
            </a:extLst>
          </p:cNvPr>
          <p:cNvSpPr>
            <a:spLocks noGrp="1"/>
          </p:cNvSpPr>
          <p:nvPr>
            <p:ph type="body" sz="quarter" idx="20" hasCustomPrompt="1"/>
          </p:nvPr>
        </p:nvSpPr>
        <p:spPr>
          <a:xfrm>
            <a:off x="3245277" y="3395854"/>
            <a:ext cx="5919788" cy="433900"/>
          </a:xfrm>
          <a:prstGeom prst="rect">
            <a:avLst/>
          </a:prstGeom>
        </p:spPr>
        <p:txBody>
          <a:bodyPr/>
          <a:lstStyle>
            <a:lvl1pPr marL="117475" indent="-117475" algn="l" defTabSz="914400" rtl="0" eaLnBrk="1" latinLnBrk="0" hangingPunct="1">
              <a:lnSpc>
                <a:spcPts val="680"/>
              </a:lnSpc>
              <a:spcBef>
                <a:spcPts val="1000"/>
              </a:spcBef>
              <a:buFont typeface="Arial" panose="020B0604020202020204" pitchFamily="34" charset="0"/>
              <a:buChar char="•"/>
              <a:tabLst/>
              <a:defRPr sz="1400">
                <a:solidFill>
                  <a:schemeClr val="accent1"/>
                </a:solidFill>
                <a:latin typeface="DM Sans" pitchFamily="2" charset="77"/>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54" name="Rectangle 53">
            <a:extLst>
              <a:ext uri="{FF2B5EF4-FFF2-40B4-BE49-F238E27FC236}">
                <a16:creationId xmlns:a16="http://schemas.microsoft.com/office/drawing/2014/main" id="{507E2A8F-25A9-1047-B484-83DF6923B682}"/>
              </a:ext>
            </a:extLst>
          </p:cNvPr>
          <p:cNvSpPr/>
          <p:nvPr userDrawn="1"/>
        </p:nvSpPr>
        <p:spPr>
          <a:xfrm>
            <a:off x="621475" y="3324279"/>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latin typeface="DM Sans" pitchFamily="2" charset="77"/>
            </a:endParaRPr>
          </a:p>
        </p:txBody>
      </p:sp>
      <p:sp>
        <p:nvSpPr>
          <p:cNvPr id="55" name="Text Placeholder 2">
            <a:extLst>
              <a:ext uri="{FF2B5EF4-FFF2-40B4-BE49-F238E27FC236}">
                <a16:creationId xmlns:a16="http://schemas.microsoft.com/office/drawing/2014/main" id="{E9857C71-EF39-8145-BC2E-A0C3D7DB70AF}"/>
              </a:ext>
            </a:extLst>
          </p:cNvPr>
          <p:cNvSpPr>
            <a:spLocks noGrp="1"/>
          </p:cNvSpPr>
          <p:nvPr>
            <p:ph type="body" sz="quarter" idx="21" hasCustomPrompt="1"/>
          </p:nvPr>
        </p:nvSpPr>
        <p:spPr>
          <a:xfrm>
            <a:off x="901167" y="3396580"/>
            <a:ext cx="1905001" cy="433174"/>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TITLE</a:t>
            </a:r>
          </a:p>
        </p:txBody>
      </p:sp>
      <p:sp>
        <p:nvSpPr>
          <p:cNvPr id="50" name="Text Placeholder 6">
            <a:extLst>
              <a:ext uri="{FF2B5EF4-FFF2-40B4-BE49-F238E27FC236}">
                <a16:creationId xmlns:a16="http://schemas.microsoft.com/office/drawing/2014/main" id="{54B2BB05-6AEE-CF45-8B71-5D9F24E6DE3A}"/>
              </a:ext>
            </a:extLst>
          </p:cNvPr>
          <p:cNvSpPr>
            <a:spLocks noGrp="1"/>
          </p:cNvSpPr>
          <p:nvPr>
            <p:ph type="body" sz="quarter" idx="18" hasCustomPrompt="1"/>
          </p:nvPr>
        </p:nvSpPr>
        <p:spPr>
          <a:xfrm>
            <a:off x="3245277" y="2715960"/>
            <a:ext cx="5919788" cy="433900"/>
          </a:xfrm>
          <a:prstGeom prst="rect">
            <a:avLst/>
          </a:prstGeom>
        </p:spPr>
        <p:txBody>
          <a:bodyPr/>
          <a:lstStyle>
            <a:lvl1pPr marL="117475" indent="-117475" algn="l" defTabSz="914400" rtl="0" eaLnBrk="1" latinLnBrk="0" hangingPunct="1">
              <a:lnSpc>
                <a:spcPts val="680"/>
              </a:lnSpc>
              <a:spcBef>
                <a:spcPts val="1000"/>
              </a:spcBef>
              <a:buFont typeface="Arial" panose="020B0604020202020204" pitchFamily="34" charset="0"/>
              <a:buChar char="•"/>
              <a:tabLst/>
              <a:defRPr sz="1400">
                <a:solidFill>
                  <a:schemeClr val="accent1"/>
                </a:solidFill>
                <a:latin typeface="DM Sans" pitchFamily="2" charset="77"/>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51" name="Rectangle 50">
            <a:extLst>
              <a:ext uri="{FF2B5EF4-FFF2-40B4-BE49-F238E27FC236}">
                <a16:creationId xmlns:a16="http://schemas.microsoft.com/office/drawing/2014/main" id="{EF7B13C0-C17E-AE47-876C-A9AE824A981B}"/>
              </a:ext>
            </a:extLst>
          </p:cNvPr>
          <p:cNvSpPr/>
          <p:nvPr userDrawn="1"/>
        </p:nvSpPr>
        <p:spPr>
          <a:xfrm>
            <a:off x="621475" y="2644385"/>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latin typeface="DM Sans" pitchFamily="2" charset="77"/>
            </a:endParaRPr>
          </a:p>
        </p:txBody>
      </p:sp>
      <p:sp>
        <p:nvSpPr>
          <p:cNvPr id="52" name="Text Placeholder 2">
            <a:extLst>
              <a:ext uri="{FF2B5EF4-FFF2-40B4-BE49-F238E27FC236}">
                <a16:creationId xmlns:a16="http://schemas.microsoft.com/office/drawing/2014/main" id="{15B3569B-E766-B44C-8E46-A151274841CD}"/>
              </a:ext>
            </a:extLst>
          </p:cNvPr>
          <p:cNvSpPr>
            <a:spLocks noGrp="1"/>
          </p:cNvSpPr>
          <p:nvPr>
            <p:ph type="body" sz="quarter" idx="19" hasCustomPrompt="1"/>
          </p:nvPr>
        </p:nvSpPr>
        <p:spPr>
          <a:xfrm>
            <a:off x="901167" y="2716686"/>
            <a:ext cx="1905001" cy="433174"/>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TITLE</a:t>
            </a:r>
          </a:p>
        </p:txBody>
      </p:sp>
      <p:sp>
        <p:nvSpPr>
          <p:cNvPr id="47" name="Text Placeholder 6">
            <a:extLst>
              <a:ext uri="{FF2B5EF4-FFF2-40B4-BE49-F238E27FC236}">
                <a16:creationId xmlns:a16="http://schemas.microsoft.com/office/drawing/2014/main" id="{C021271B-E1CF-C045-ACD7-BC5608F0D978}"/>
              </a:ext>
            </a:extLst>
          </p:cNvPr>
          <p:cNvSpPr>
            <a:spLocks noGrp="1"/>
          </p:cNvSpPr>
          <p:nvPr>
            <p:ph type="body" sz="quarter" idx="16" hasCustomPrompt="1"/>
          </p:nvPr>
        </p:nvSpPr>
        <p:spPr>
          <a:xfrm>
            <a:off x="3245277" y="2034705"/>
            <a:ext cx="5919788" cy="433900"/>
          </a:xfrm>
          <a:prstGeom prst="rect">
            <a:avLst/>
          </a:prstGeom>
        </p:spPr>
        <p:txBody>
          <a:bodyPr/>
          <a:lstStyle>
            <a:lvl1pPr marL="117475" indent="-117475" algn="l" defTabSz="914400" rtl="0" eaLnBrk="1" latinLnBrk="0" hangingPunct="1">
              <a:lnSpc>
                <a:spcPts val="680"/>
              </a:lnSpc>
              <a:spcBef>
                <a:spcPts val="1000"/>
              </a:spcBef>
              <a:buFont typeface="Arial" panose="020B0604020202020204" pitchFamily="34" charset="0"/>
              <a:buChar char="•"/>
              <a:tabLst/>
              <a:defRPr sz="1400">
                <a:solidFill>
                  <a:schemeClr val="accent1"/>
                </a:solidFill>
                <a:latin typeface="DM Sans" pitchFamily="2" charset="77"/>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48" name="Rectangle 47">
            <a:extLst>
              <a:ext uri="{FF2B5EF4-FFF2-40B4-BE49-F238E27FC236}">
                <a16:creationId xmlns:a16="http://schemas.microsoft.com/office/drawing/2014/main" id="{69A46844-5B79-FF41-813C-1F02DE5A35B4}"/>
              </a:ext>
            </a:extLst>
          </p:cNvPr>
          <p:cNvSpPr/>
          <p:nvPr userDrawn="1"/>
        </p:nvSpPr>
        <p:spPr>
          <a:xfrm>
            <a:off x="621475" y="1963130"/>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latin typeface="DM Sans" pitchFamily="2" charset="77"/>
            </a:endParaRPr>
          </a:p>
        </p:txBody>
      </p:sp>
      <p:sp>
        <p:nvSpPr>
          <p:cNvPr id="49" name="Text Placeholder 2">
            <a:extLst>
              <a:ext uri="{FF2B5EF4-FFF2-40B4-BE49-F238E27FC236}">
                <a16:creationId xmlns:a16="http://schemas.microsoft.com/office/drawing/2014/main" id="{D57DA86E-93EB-884B-B693-09BCE59D382A}"/>
              </a:ext>
            </a:extLst>
          </p:cNvPr>
          <p:cNvSpPr>
            <a:spLocks noGrp="1"/>
          </p:cNvSpPr>
          <p:nvPr>
            <p:ph type="body" sz="quarter" idx="17" hasCustomPrompt="1"/>
          </p:nvPr>
        </p:nvSpPr>
        <p:spPr>
          <a:xfrm>
            <a:off x="901167" y="2035431"/>
            <a:ext cx="1905001" cy="433174"/>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TITLE</a:t>
            </a:r>
          </a:p>
        </p:txBody>
      </p:sp>
      <p:sp>
        <p:nvSpPr>
          <p:cNvPr id="7" name="Text Placeholder 6">
            <a:extLst>
              <a:ext uri="{FF2B5EF4-FFF2-40B4-BE49-F238E27FC236}">
                <a16:creationId xmlns:a16="http://schemas.microsoft.com/office/drawing/2014/main" id="{A1CDBA1D-AE94-C94D-88D9-32761D2D1D93}"/>
              </a:ext>
            </a:extLst>
          </p:cNvPr>
          <p:cNvSpPr>
            <a:spLocks noGrp="1"/>
          </p:cNvSpPr>
          <p:nvPr>
            <p:ph type="body" sz="quarter" idx="15" hasCustomPrompt="1"/>
          </p:nvPr>
        </p:nvSpPr>
        <p:spPr>
          <a:xfrm>
            <a:off x="3245277" y="1366975"/>
            <a:ext cx="5919788" cy="433900"/>
          </a:xfrm>
          <a:prstGeom prst="rect">
            <a:avLst/>
          </a:prstGeom>
        </p:spPr>
        <p:txBody>
          <a:bodyPr/>
          <a:lstStyle>
            <a:lvl1pPr marL="117475" indent="-117475" algn="l" defTabSz="914400" rtl="0" eaLnBrk="1" latinLnBrk="0" hangingPunct="1">
              <a:lnSpc>
                <a:spcPts val="680"/>
              </a:lnSpc>
              <a:spcBef>
                <a:spcPts val="1000"/>
              </a:spcBef>
              <a:buFont typeface="Arial" panose="020B0604020202020204" pitchFamily="34" charset="0"/>
              <a:buChar char="•"/>
              <a:tabLst/>
              <a:defRPr sz="1400">
                <a:solidFill>
                  <a:schemeClr val="accent1"/>
                </a:solidFill>
                <a:latin typeface="DM Sans" pitchFamily="2" charset="77"/>
              </a:defRPr>
            </a:lvl1pPr>
          </a:lstStyle>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a:p>
            <a:pPr marL="117475" lvl="0" indent="-117475" algn="l" defTabSz="914400" rtl="0" eaLnBrk="1" latinLnBrk="0" hangingPunct="1">
              <a:lnSpc>
                <a:spcPts val="680"/>
              </a:lnSpc>
              <a:spcBef>
                <a:spcPts val="1000"/>
              </a:spcBef>
              <a:buFont typeface="Arial" panose="020B0604020202020204" pitchFamily="34" charset="0"/>
              <a:buChar char="•"/>
              <a:tabLst/>
            </a:pPr>
            <a:r>
              <a:rPr lang="en-US" dirty="0"/>
              <a:t>Content</a:t>
            </a:r>
          </a:p>
        </p:txBody>
      </p:sp>
      <p:sp>
        <p:nvSpPr>
          <p:cNvPr id="18" name="Rectangle 17">
            <a:extLst>
              <a:ext uri="{FF2B5EF4-FFF2-40B4-BE49-F238E27FC236}">
                <a16:creationId xmlns:a16="http://schemas.microsoft.com/office/drawing/2014/main" id="{23F8DF81-088C-1A49-B135-D66D8C9A0104}"/>
              </a:ext>
            </a:extLst>
          </p:cNvPr>
          <p:cNvSpPr/>
          <p:nvPr userDrawn="1"/>
        </p:nvSpPr>
        <p:spPr>
          <a:xfrm>
            <a:off x="621475" y="1295400"/>
            <a:ext cx="2464389" cy="575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latin typeface="DM Sans" pitchFamily="2" charset="77"/>
            </a:endParaRPr>
          </a:p>
        </p:txBody>
      </p:sp>
      <p:sp>
        <p:nvSpPr>
          <p:cNvPr id="3" name="Text Placeholder 2">
            <a:extLst>
              <a:ext uri="{FF2B5EF4-FFF2-40B4-BE49-F238E27FC236}">
                <a16:creationId xmlns:a16="http://schemas.microsoft.com/office/drawing/2014/main" id="{4ACA0CC5-A483-364A-90E5-8242F825988B}"/>
              </a:ext>
            </a:extLst>
          </p:cNvPr>
          <p:cNvSpPr>
            <a:spLocks noGrp="1"/>
          </p:cNvSpPr>
          <p:nvPr>
            <p:ph type="body" sz="quarter" idx="14" hasCustomPrompt="1"/>
          </p:nvPr>
        </p:nvSpPr>
        <p:spPr>
          <a:xfrm>
            <a:off x="901167" y="1367701"/>
            <a:ext cx="1905001" cy="433174"/>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Good example of structure and organization of info</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156111" y="613671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9235317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Column Grid 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516BDCF-57EA-F942-906F-F83520689B97}"/>
              </a:ext>
            </a:extLst>
          </p:cNvPr>
          <p:cNvSpPr/>
          <p:nvPr userDrawn="1"/>
        </p:nvSpPr>
        <p:spPr>
          <a:xfrm flipH="1">
            <a:off x="609600" y="1295400"/>
            <a:ext cx="2931375" cy="4157741"/>
          </a:xfrm>
          <a:prstGeom prst="rect">
            <a:avLst/>
          </a:prstGeom>
          <a:solidFill>
            <a:schemeClr val="accent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09221">
              <a:defRPr/>
            </a:pPr>
            <a:endParaRPr lang="en-US" sz="1133" b="1">
              <a:solidFill>
                <a:schemeClr val="tx2"/>
              </a:solidFill>
              <a:latin typeface="DM Sans" pitchFamily="2" charset="77"/>
              <a:cs typeface="Trebuchet MS"/>
            </a:endParaRPr>
          </a:p>
        </p:txBody>
      </p:sp>
      <p:sp>
        <p:nvSpPr>
          <p:cNvPr id="6" name="Text Placeholder 5">
            <a:extLst>
              <a:ext uri="{FF2B5EF4-FFF2-40B4-BE49-F238E27FC236}">
                <a16:creationId xmlns:a16="http://schemas.microsoft.com/office/drawing/2014/main" id="{A97F9031-FFCE-ED41-95DE-6D1AF1832D7B}"/>
              </a:ext>
            </a:extLst>
          </p:cNvPr>
          <p:cNvSpPr>
            <a:spLocks noGrp="1"/>
          </p:cNvSpPr>
          <p:nvPr>
            <p:ph type="body" sz="quarter" idx="14" hasCustomPrompt="1"/>
          </p:nvPr>
        </p:nvSpPr>
        <p:spPr>
          <a:xfrm>
            <a:off x="794600" y="1533847"/>
            <a:ext cx="2667000" cy="228600"/>
          </a:xfrm>
          <a:prstGeom prst="rect">
            <a:avLst/>
          </a:prstGeom>
        </p:spPr>
        <p:txBody>
          <a:bodyPr/>
          <a:lstStyle>
            <a:lvl1pPr marL="0" indent="0">
              <a:buNone/>
              <a:defRPr sz="1200" b="1" cap="all" spc="300" baseline="0">
                <a:solidFill>
                  <a:schemeClr val="bg1"/>
                </a:solidFill>
                <a:latin typeface="DM Sans" pitchFamily="2" charset="77"/>
              </a:defRPr>
            </a:lvl1pPr>
          </a:lstStyle>
          <a:p>
            <a:pPr lvl="0"/>
            <a:r>
              <a:rPr lang="en-US" dirty="0"/>
              <a:t>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Three column grid slide title</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28" name="Rectangle 1">
            <a:extLst>
              <a:ext uri="{FF2B5EF4-FFF2-40B4-BE49-F238E27FC236}">
                <a16:creationId xmlns:a16="http://schemas.microsoft.com/office/drawing/2014/main" id="{560840C8-C8B2-2940-96F1-BB12CE7806F0}"/>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38" name="Straight Connector 37">
            <a:extLst>
              <a:ext uri="{FF2B5EF4-FFF2-40B4-BE49-F238E27FC236}">
                <a16:creationId xmlns:a16="http://schemas.microsoft.com/office/drawing/2014/main" id="{576A5CF7-B741-2548-87F5-23C173EAA153}"/>
              </a:ext>
            </a:extLst>
          </p:cNvPr>
          <p:cNvCxnSpPr>
            <a:cxnSpLocks/>
          </p:cNvCxnSpPr>
          <p:nvPr userDrawn="1"/>
        </p:nvCxnSpPr>
        <p:spPr>
          <a:xfrm>
            <a:off x="794600" y="1893566"/>
            <a:ext cx="1298575"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FC794381-AB53-254F-9C04-A8D3A193CEAF}"/>
              </a:ext>
            </a:extLst>
          </p:cNvPr>
          <p:cNvSpPr>
            <a:spLocks noGrp="1"/>
          </p:cNvSpPr>
          <p:nvPr>
            <p:ph type="body" sz="quarter" idx="17" hasCustomPrompt="1"/>
          </p:nvPr>
        </p:nvSpPr>
        <p:spPr>
          <a:xfrm>
            <a:off x="794600" y="2000552"/>
            <a:ext cx="2593975" cy="650875"/>
          </a:xfrm>
          <a:prstGeom prst="rect">
            <a:avLst/>
          </a:prstGeom>
        </p:spPr>
        <p:txBody>
          <a:bodyPr/>
          <a:lstStyle>
            <a:lvl1pPr marL="0" indent="0">
              <a:buNone/>
              <a:defRPr sz="2130" b="1">
                <a:solidFill>
                  <a:schemeClr val="bg1"/>
                </a:solidFill>
                <a:latin typeface="DM Sans" pitchFamily="2" charset="77"/>
              </a:defRPr>
            </a:lvl1pPr>
          </a:lstStyle>
          <a:p>
            <a:pPr lvl="0"/>
            <a:r>
              <a:rPr lang="en-US" dirty="0"/>
              <a:t>Headline</a:t>
            </a:r>
          </a:p>
        </p:txBody>
      </p:sp>
      <p:sp>
        <p:nvSpPr>
          <p:cNvPr id="67" name="Text Placeholder 9">
            <a:extLst>
              <a:ext uri="{FF2B5EF4-FFF2-40B4-BE49-F238E27FC236}">
                <a16:creationId xmlns:a16="http://schemas.microsoft.com/office/drawing/2014/main" id="{FAF6D016-79FA-2A4C-A6E8-081ABC00A9A9}"/>
              </a:ext>
            </a:extLst>
          </p:cNvPr>
          <p:cNvSpPr>
            <a:spLocks noGrp="1"/>
          </p:cNvSpPr>
          <p:nvPr>
            <p:ph type="body" sz="quarter" idx="20" hasCustomPrompt="1"/>
          </p:nvPr>
        </p:nvSpPr>
        <p:spPr>
          <a:xfrm>
            <a:off x="794600" y="2643548"/>
            <a:ext cx="2593975" cy="2151696"/>
          </a:xfrm>
          <a:prstGeom prst="rect">
            <a:avLst/>
          </a:prstGeom>
        </p:spPr>
        <p:txBody>
          <a:bodyPr/>
          <a:lstStyle>
            <a:lvl1pPr marL="0" indent="0">
              <a:buNone/>
              <a:defRPr sz="2130" b="0">
                <a:solidFill>
                  <a:schemeClr val="bg1"/>
                </a:solidFill>
                <a:latin typeface="DM Sans" pitchFamily="2" charset="77"/>
              </a:defRPr>
            </a:lvl1pPr>
          </a:lstStyle>
          <a:p>
            <a:pPr lvl="0"/>
            <a:r>
              <a:rPr lang="en-US" dirty="0"/>
              <a:t>Content</a:t>
            </a:r>
          </a:p>
        </p:txBody>
      </p:sp>
      <p:sp>
        <p:nvSpPr>
          <p:cNvPr id="32" name="Rectangle 31">
            <a:extLst>
              <a:ext uri="{FF2B5EF4-FFF2-40B4-BE49-F238E27FC236}">
                <a16:creationId xmlns:a16="http://schemas.microsoft.com/office/drawing/2014/main" id="{BE649CF1-6522-5C48-BB21-FB8CBF58033E}"/>
              </a:ext>
            </a:extLst>
          </p:cNvPr>
          <p:cNvSpPr/>
          <p:nvPr userDrawn="1"/>
        </p:nvSpPr>
        <p:spPr>
          <a:xfrm flipH="1">
            <a:off x="3998175" y="1295400"/>
            <a:ext cx="2931375" cy="4157741"/>
          </a:xfrm>
          <a:prstGeom prst="rect">
            <a:avLst/>
          </a:prstGeom>
          <a:solidFill>
            <a:schemeClr val="accent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09221">
              <a:defRPr/>
            </a:pPr>
            <a:endParaRPr lang="en-US" sz="1133" b="1">
              <a:solidFill>
                <a:schemeClr val="tx2"/>
              </a:solidFill>
              <a:latin typeface="DM Sans" pitchFamily="2" charset="77"/>
              <a:cs typeface="Trebuchet MS"/>
            </a:endParaRPr>
          </a:p>
        </p:txBody>
      </p:sp>
      <p:sp>
        <p:nvSpPr>
          <p:cNvPr id="33" name="Text Placeholder 5">
            <a:extLst>
              <a:ext uri="{FF2B5EF4-FFF2-40B4-BE49-F238E27FC236}">
                <a16:creationId xmlns:a16="http://schemas.microsoft.com/office/drawing/2014/main" id="{464F49F2-044E-1048-87F5-79E2994D2AC0}"/>
              </a:ext>
            </a:extLst>
          </p:cNvPr>
          <p:cNvSpPr>
            <a:spLocks noGrp="1"/>
          </p:cNvSpPr>
          <p:nvPr>
            <p:ph type="body" sz="quarter" idx="21" hasCustomPrompt="1"/>
          </p:nvPr>
        </p:nvSpPr>
        <p:spPr>
          <a:xfrm>
            <a:off x="4183175" y="1533847"/>
            <a:ext cx="2667000" cy="228600"/>
          </a:xfrm>
          <a:prstGeom prst="rect">
            <a:avLst/>
          </a:prstGeom>
        </p:spPr>
        <p:txBody>
          <a:bodyPr/>
          <a:lstStyle>
            <a:lvl1pPr marL="0" indent="0">
              <a:buNone/>
              <a:defRPr sz="1200" b="1" cap="all" spc="300" baseline="0">
                <a:solidFill>
                  <a:schemeClr val="bg1"/>
                </a:solidFill>
                <a:latin typeface="DM Sans" pitchFamily="2" charset="77"/>
              </a:defRPr>
            </a:lvl1pPr>
          </a:lstStyle>
          <a:p>
            <a:pPr lvl="0"/>
            <a:r>
              <a:rPr lang="en-US" dirty="0"/>
              <a:t>TITLE</a:t>
            </a:r>
          </a:p>
        </p:txBody>
      </p:sp>
      <p:cxnSp>
        <p:nvCxnSpPr>
          <p:cNvPr id="34" name="Straight Connector 33">
            <a:extLst>
              <a:ext uri="{FF2B5EF4-FFF2-40B4-BE49-F238E27FC236}">
                <a16:creationId xmlns:a16="http://schemas.microsoft.com/office/drawing/2014/main" id="{95818F62-797F-0A47-8024-EC426C66A0E7}"/>
              </a:ext>
            </a:extLst>
          </p:cNvPr>
          <p:cNvCxnSpPr>
            <a:cxnSpLocks/>
          </p:cNvCxnSpPr>
          <p:nvPr userDrawn="1"/>
        </p:nvCxnSpPr>
        <p:spPr>
          <a:xfrm>
            <a:off x="4183175" y="1893566"/>
            <a:ext cx="1298575"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35" name="Text Placeholder 9">
            <a:extLst>
              <a:ext uri="{FF2B5EF4-FFF2-40B4-BE49-F238E27FC236}">
                <a16:creationId xmlns:a16="http://schemas.microsoft.com/office/drawing/2014/main" id="{5E1A65F0-0D7E-0142-8629-CDCDF8605AC5}"/>
              </a:ext>
            </a:extLst>
          </p:cNvPr>
          <p:cNvSpPr>
            <a:spLocks noGrp="1"/>
          </p:cNvSpPr>
          <p:nvPr>
            <p:ph type="body" sz="quarter" idx="22" hasCustomPrompt="1"/>
          </p:nvPr>
        </p:nvSpPr>
        <p:spPr>
          <a:xfrm>
            <a:off x="4183175" y="2000552"/>
            <a:ext cx="2593975" cy="650875"/>
          </a:xfrm>
          <a:prstGeom prst="rect">
            <a:avLst/>
          </a:prstGeom>
        </p:spPr>
        <p:txBody>
          <a:bodyPr/>
          <a:lstStyle>
            <a:lvl1pPr marL="0" indent="0">
              <a:buNone/>
              <a:defRPr sz="2130" b="1">
                <a:solidFill>
                  <a:schemeClr val="bg1"/>
                </a:solidFill>
                <a:latin typeface="DM Sans" pitchFamily="2" charset="77"/>
              </a:defRPr>
            </a:lvl1pPr>
          </a:lstStyle>
          <a:p>
            <a:pPr lvl="0"/>
            <a:r>
              <a:rPr lang="en-US" dirty="0"/>
              <a:t>Headline</a:t>
            </a:r>
          </a:p>
        </p:txBody>
      </p:sp>
      <p:sp>
        <p:nvSpPr>
          <p:cNvPr id="36" name="Text Placeholder 9">
            <a:extLst>
              <a:ext uri="{FF2B5EF4-FFF2-40B4-BE49-F238E27FC236}">
                <a16:creationId xmlns:a16="http://schemas.microsoft.com/office/drawing/2014/main" id="{06A8C8F5-9375-3E48-B7A5-305E4DC4E46B}"/>
              </a:ext>
            </a:extLst>
          </p:cNvPr>
          <p:cNvSpPr>
            <a:spLocks noGrp="1"/>
          </p:cNvSpPr>
          <p:nvPr>
            <p:ph type="body" sz="quarter" idx="23" hasCustomPrompt="1"/>
          </p:nvPr>
        </p:nvSpPr>
        <p:spPr>
          <a:xfrm>
            <a:off x="4183175" y="2643548"/>
            <a:ext cx="2593975" cy="2151696"/>
          </a:xfrm>
          <a:prstGeom prst="rect">
            <a:avLst/>
          </a:prstGeom>
        </p:spPr>
        <p:txBody>
          <a:bodyPr/>
          <a:lstStyle>
            <a:lvl1pPr marL="0" indent="0">
              <a:buNone/>
              <a:defRPr sz="2130" b="0">
                <a:solidFill>
                  <a:schemeClr val="bg1"/>
                </a:solidFill>
                <a:latin typeface="DM Sans" pitchFamily="2" charset="77"/>
              </a:defRPr>
            </a:lvl1pPr>
          </a:lstStyle>
          <a:p>
            <a:pPr lvl="0"/>
            <a:r>
              <a:rPr lang="en-US" dirty="0"/>
              <a:t>Content</a:t>
            </a:r>
          </a:p>
        </p:txBody>
      </p:sp>
      <p:sp>
        <p:nvSpPr>
          <p:cNvPr id="37" name="Rectangle 36">
            <a:extLst>
              <a:ext uri="{FF2B5EF4-FFF2-40B4-BE49-F238E27FC236}">
                <a16:creationId xmlns:a16="http://schemas.microsoft.com/office/drawing/2014/main" id="{3FD3A0A4-8601-724D-A381-EE4602AE0AC0}"/>
              </a:ext>
            </a:extLst>
          </p:cNvPr>
          <p:cNvSpPr/>
          <p:nvPr userDrawn="1"/>
        </p:nvSpPr>
        <p:spPr>
          <a:xfrm flipH="1">
            <a:off x="7350975" y="1295400"/>
            <a:ext cx="2931375" cy="4157741"/>
          </a:xfrm>
          <a:prstGeom prst="rect">
            <a:avLst/>
          </a:prstGeom>
          <a:solidFill>
            <a:schemeClr val="accent1"/>
          </a:solidFill>
          <a:ln w="6350">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09221">
              <a:defRPr/>
            </a:pPr>
            <a:endParaRPr lang="en-US" sz="1133" b="1">
              <a:solidFill>
                <a:schemeClr val="tx2"/>
              </a:solidFill>
              <a:latin typeface="DM Sans" pitchFamily="2" charset="77"/>
              <a:cs typeface="Trebuchet MS"/>
            </a:endParaRPr>
          </a:p>
        </p:txBody>
      </p:sp>
      <p:sp>
        <p:nvSpPr>
          <p:cNvPr id="41" name="Text Placeholder 5">
            <a:extLst>
              <a:ext uri="{FF2B5EF4-FFF2-40B4-BE49-F238E27FC236}">
                <a16:creationId xmlns:a16="http://schemas.microsoft.com/office/drawing/2014/main" id="{B9A96BEA-7EF5-E641-A9BA-38335959DA50}"/>
              </a:ext>
            </a:extLst>
          </p:cNvPr>
          <p:cNvSpPr>
            <a:spLocks noGrp="1"/>
          </p:cNvSpPr>
          <p:nvPr>
            <p:ph type="body" sz="quarter" idx="24" hasCustomPrompt="1"/>
          </p:nvPr>
        </p:nvSpPr>
        <p:spPr>
          <a:xfrm>
            <a:off x="7535975" y="1533847"/>
            <a:ext cx="2667000" cy="228600"/>
          </a:xfrm>
          <a:prstGeom prst="rect">
            <a:avLst/>
          </a:prstGeom>
        </p:spPr>
        <p:txBody>
          <a:bodyPr/>
          <a:lstStyle>
            <a:lvl1pPr marL="0" indent="0">
              <a:buNone/>
              <a:defRPr sz="1200" b="1" cap="all" spc="300" baseline="0">
                <a:solidFill>
                  <a:schemeClr val="bg1"/>
                </a:solidFill>
                <a:latin typeface="DM Sans" pitchFamily="2" charset="77"/>
              </a:defRPr>
            </a:lvl1pPr>
          </a:lstStyle>
          <a:p>
            <a:pPr lvl="0"/>
            <a:r>
              <a:rPr lang="en-US" dirty="0"/>
              <a:t>TITLE</a:t>
            </a:r>
          </a:p>
        </p:txBody>
      </p:sp>
      <p:cxnSp>
        <p:nvCxnSpPr>
          <p:cNvPr id="42" name="Straight Connector 41">
            <a:extLst>
              <a:ext uri="{FF2B5EF4-FFF2-40B4-BE49-F238E27FC236}">
                <a16:creationId xmlns:a16="http://schemas.microsoft.com/office/drawing/2014/main" id="{7E0EA302-3E86-8E46-BB1F-A055215E520B}"/>
              </a:ext>
            </a:extLst>
          </p:cNvPr>
          <p:cNvCxnSpPr>
            <a:cxnSpLocks/>
          </p:cNvCxnSpPr>
          <p:nvPr userDrawn="1"/>
        </p:nvCxnSpPr>
        <p:spPr>
          <a:xfrm>
            <a:off x="7535975" y="1893566"/>
            <a:ext cx="1298575"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45" name="Text Placeholder 9">
            <a:extLst>
              <a:ext uri="{FF2B5EF4-FFF2-40B4-BE49-F238E27FC236}">
                <a16:creationId xmlns:a16="http://schemas.microsoft.com/office/drawing/2014/main" id="{0BB54BBD-F4EC-C449-B8A6-19873CFED176}"/>
              </a:ext>
            </a:extLst>
          </p:cNvPr>
          <p:cNvSpPr>
            <a:spLocks noGrp="1"/>
          </p:cNvSpPr>
          <p:nvPr>
            <p:ph type="body" sz="quarter" idx="25" hasCustomPrompt="1"/>
          </p:nvPr>
        </p:nvSpPr>
        <p:spPr>
          <a:xfrm>
            <a:off x="7535975" y="2000552"/>
            <a:ext cx="2593975" cy="650875"/>
          </a:xfrm>
          <a:prstGeom prst="rect">
            <a:avLst/>
          </a:prstGeom>
        </p:spPr>
        <p:txBody>
          <a:bodyPr/>
          <a:lstStyle>
            <a:lvl1pPr marL="0" indent="0">
              <a:buNone/>
              <a:defRPr sz="2130" b="1">
                <a:solidFill>
                  <a:schemeClr val="bg1"/>
                </a:solidFill>
                <a:latin typeface="DM Sans" pitchFamily="2" charset="77"/>
              </a:defRPr>
            </a:lvl1pPr>
          </a:lstStyle>
          <a:p>
            <a:pPr lvl="0"/>
            <a:r>
              <a:rPr lang="en-US" dirty="0"/>
              <a:t>Headline</a:t>
            </a:r>
          </a:p>
        </p:txBody>
      </p:sp>
      <p:sp>
        <p:nvSpPr>
          <p:cNvPr id="46" name="Text Placeholder 9">
            <a:extLst>
              <a:ext uri="{FF2B5EF4-FFF2-40B4-BE49-F238E27FC236}">
                <a16:creationId xmlns:a16="http://schemas.microsoft.com/office/drawing/2014/main" id="{C666E089-8858-3047-9700-618BC9F3AD53}"/>
              </a:ext>
            </a:extLst>
          </p:cNvPr>
          <p:cNvSpPr>
            <a:spLocks noGrp="1"/>
          </p:cNvSpPr>
          <p:nvPr>
            <p:ph type="body" sz="quarter" idx="26" hasCustomPrompt="1"/>
          </p:nvPr>
        </p:nvSpPr>
        <p:spPr>
          <a:xfrm>
            <a:off x="7535975" y="2643548"/>
            <a:ext cx="2593975" cy="2151696"/>
          </a:xfrm>
          <a:prstGeom prst="rect">
            <a:avLst/>
          </a:prstGeom>
        </p:spPr>
        <p:txBody>
          <a:bodyPr/>
          <a:lstStyle>
            <a:lvl1pPr marL="0" indent="0">
              <a:buNone/>
              <a:defRPr sz="2130" b="0">
                <a:solidFill>
                  <a:schemeClr val="bg1"/>
                </a:solidFill>
                <a:latin typeface="DM Sans" pitchFamily="2" charset="77"/>
              </a:defRPr>
            </a:lvl1pPr>
          </a:lstStyle>
          <a:p>
            <a:pPr lvl="0"/>
            <a:r>
              <a:rPr lang="en-US" dirty="0"/>
              <a:t>Content</a:t>
            </a:r>
          </a:p>
        </p:txBody>
      </p:sp>
    </p:spTree>
    <p:extLst>
      <p:ext uri="{BB962C8B-B14F-4D97-AF65-F5344CB8AC3E}">
        <p14:creationId xmlns:p14="http://schemas.microsoft.com/office/powerpoint/2010/main" val="12673983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Gri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B3088737-DA3B-6940-B72F-7C6741BEA5C9}"/>
              </a:ext>
            </a:extLst>
          </p:cNvPr>
          <p:cNvSpPr>
            <a:spLocks noGrp="1"/>
          </p:cNvSpPr>
          <p:nvPr>
            <p:ph type="body" sz="quarter" idx="21" hasCustomPrompt="1"/>
          </p:nvPr>
        </p:nvSpPr>
        <p:spPr>
          <a:xfrm>
            <a:off x="2674406" y="3335186"/>
            <a:ext cx="2057400" cy="500062"/>
          </a:xfrm>
          <a:prstGeom prst="rect">
            <a:avLst/>
          </a:prstGeom>
        </p:spPr>
        <p:txBody>
          <a:bodyPr/>
          <a:lstStyle>
            <a:lvl1pPr marL="0" indent="0" algn="ctr">
              <a:buNone/>
              <a:defRPr sz="1800" b="1">
                <a:solidFill>
                  <a:schemeClr val="accent1"/>
                </a:solidFill>
                <a:latin typeface="DM Sans" pitchFamily="2" charset="77"/>
              </a:defRPr>
            </a:lvl1pPr>
          </a:lstStyle>
          <a:p>
            <a:pPr lvl="0"/>
            <a:r>
              <a:rPr lang="en-US" dirty="0"/>
              <a:t>XY%</a:t>
            </a:r>
          </a:p>
        </p:txBody>
      </p:sp>
      <p:sp>
        <p:nvSpPr>
          <p:cNvPr id="61" name="Text Placeholder 16">
            <a:extLst>
              <a:ext uri="{FF2B5EF4-FFF2-40B4-BE49-F238E27FC236}">
                <a16:creationId xmlns:a16="http://schemas.microsoft.com/office/drawing/2014/main" id="{2CC5A2C6-D42C-9D4C-95BC-33F32D2F201C}"/>
              </a:ext>
            </a:extLst>
          </p:cNvPr>
          <p:cNvSpPr>
            <a:spLocks noGrp="1"/>
          </p:cNvSpPr>
          <p:nvPr>
            <p:ph type="body" sz="quarter" idx="22" hasCustomPrompt="1"/>
          </p:nvPr>
        </p:nvSpPr>
        <p:spPr>
          <a:xfrm>
            <a:off x="2674406" y="4352687"/>
            <a:ext cx="2057400" cy="500062"/>
          </a:xfrm>
          <a:prstGeom prst="rect">
            <a:avLst/>
          </a:prstGeom>
        </p:spPr>
        <p:txBody>
          <a:bodyPr/>
          <a:lstStyle>
            <a:lvl1pPr marL="0" indent="0" algn="ctr">
              <a:buNone/>
              <a:defRPr sz="1800" b="1">
                <a:solidFill>
                  <a:schemeClr val="accent1"/>
                </a:solidFill>
                <a:latin typeface="DM Sans" pitchFamily="2" charset="77"/>
              </a:defRPr>
            </a:lvl1pPr>
          </a:lstStyle>
          <a:p>
            <a:pPr lvl="0"/>
            <a:r>
              <a:rPr lang="en-US" dirty="0"/>
              <a:t>XY%</a:t>
            </a:r>
          </a:p>
        </p:txBody>
      </p:sp>
      <p:sp>
        <p:nvSpPr>
          <p:cNvPr id="62" name="Text Placeholder 16">
            <a:extLst>
              <a:ext uri="{FF2B5EF4-FFF2-40B4-BE49-F238E27FC236}">
                <a16:creationId xmlns:a16="http://schemas.microsoft.com/office/drawing/2014/main" id="{686D4976-5839-9D43-8740-1F29C451EC08}"/>
              </a:ext>
            </a:extLst>
          </p:cNvPr>
          <p:cNvSpPr>
            <a:spLocks noGrp="1"/>
          </p:cNvSpPr>
          <p:nvPr>
            <p:ph type="body" sz="quarter" idx="23" hasCustomPrompt="1"/>
          </p:nvPr>
        </p:nvSpPr>
        <p:spPr>
          <a:xfrm>
            <a:off x="2677077" y="5364213"/>
            <a:ext cx="2057400" cy="500062"/>
          </a:xfrm>
          <a:prstGeom prst="rect">
            <a:avLst/>
          </a:prstGeom>
        </p:spPr>
        <p:txBody>
          <a:bodyPr/>
          <a:lstStyle>
            <a:lvl1pPr marL="0" indent="0" algn="ctr">
              <a:buNone/>
              <a:defRPr sz="1800" b="1">
                <a:solidFill>
                  <a:schemeClr val="accent1"/>
                </a:solidFill>
                <a:latin typeface="DM Sans" pitchFamily="2" charset="77"/>
              </a:defRPr>
            </a:lvl1pPr>
          </a:lstStyle>
          <a:p>
            <a:pPr lvl="0"/>
            <a:r>
              <a:rPr lang="en-US" dirty="0"/>
              <a:t>XY%</a:t>
            </a:r>
          </a:p>
        </p:txBody>
      </p:sp>
      <p:sp>
        <p:nvSpPr>
          <p:cNvPr id="63" name="Text Placeholder 16">
            <a:extLst>
              <a:ext uri="{FF2B5EF4-FFF2-40B4-BE49-F238E27FC236}">
                <a16:creationId xmlns:a16="http://schemas.microsoft.com/office/drawing/2014/main" id="{85AF2F82-7DDA-CB49-BE05-907E0A3E5F4F}"/>
              </a:ext>
            </a:extLst>
          </p:cNvPr>
          <p:cNvSpPr>
            <a:spLocks noGrp="1"/>
          </p:cNvSpPr>
          <p:nvPr>
            <p:ph type="body" sz="quarter" idx="24" hasCustomPrompt="1"/>
          </p:nvPr>
        </p:nvSpPr>
        <p:spPr>
          <a:xfrm>
            <a:off x="5783160" y="3330566"/>
            <a:ext cx="2057400" cy="500062"/>
          </a:xfrm>
          <a:prstGeom prst="rect">
            <a:avLst/>
          </a:prstGeom>
        </p:spPr>
        <p:txBody>
          <a:bodyPr/>
          <a:lstStyle>
            <a:lvl1pPr marL="0" indent="0" algn="ctr">
              <a:buNone/>
              <a:defRPr sz="1800" b="1">
                <a:solidFill>
                  <a:schemeClr val="accent1"/>
                </a:solidFill>
                <a:latin typeface="DM Sans" pitchFamily="2" charset="77"/>
              </a:defRPr>
            </a:lvl1pPr>
          </a:lstStyle>
          <a:p>
            <a:pPr lvl="0"/>
            <a:r>
              <a:rPr lang="en-US" dirty="0"/>
              <a:t>XY%</a:t>
            </a:r>
          </a:p>
        </p:txBody>
      </p:sp>
      <p:sp>
        <p:nvSpPr>
          <p:cNvPr id="64" name="Text Placeholder 16">
            <a:extLst>
              <a:ext uri="{FF2B5EF4-FFF2-40B4-BE49-F238E27FC236}">
                <a16:creationId xmlns:a16="http://schemas.microsoft.com/office/drawing/2014/main" id="{34619595-CE6A-B64F-9699-5C2CF8B02EF2}"/>
              </a:ext>
            </a:extLst>
          </p:cNvPr>
          <p:cNvSpPr>
            <a:spLocks noGrp="1"/>
          </p:cNvSpPr>
          <p:nvPr>
            <p:ph type="body" sz="quarter" idx="25" hasCustomPrompt="1"/>
          </p:nvPr>
        </p:nvSpPr>
        <p:spPr>
          <a:xfrm>
            <a:off x="5783160" y="4352687"/>
            <a:ext cx="2057400" cy="500062"/>
          </a:xfrm>
          <a:prstGeom prst="rect">
            <a:avLst/>
          </a:prstGeom>
        </p:spPr>
        <p:txBody>
          <a:bodyPr/>
          <a:lstStyle>
            <a:lvl1pPr marL="0" indent="0" algn="ctr">
              <a:buNone/>
              <a:defRPr sz="1800" b="1">
                <a:solidFill>
                  <a:schemeClr val="accent1"/>
                </a:solidFill>
                <a:latin typeface="DM Sans" pitchFamily="2" charset="77"/>
              </a:defRPr>
            </a:lvl1pPr>
          </a:lstStyle>
          <a:p>
            <a:pPr lvl="0"/>
            <a:r>
              <a:rPr lang="en-US" dirty="0"/>
              <a:t>XY%</a:t>
            </a:r>
          </a:p>
        </p:txBody>
      </p:sp>
      <p:sp>
        <p:nvSpPr>
          <p:cNvPr id="70" name="Text Placeholder 16">
            <a:extLst>
              <a:ext uri="{FF2B5EF4-FFF2-40B4-BE49-F238E27FC236}">
                <a16:creationId xmlns:a16="http://schemas.microsoft.com/office/drawing/2014/main" id="{0E8FA87F-8ED6-6143-8F23-EF0B9B6D50C6}"/>
              </a:ext>
            </a:extLst>
          </p:cNvPr>
          <p:cNvSpPr>
            <a:spLocks noGrp="1"/>
          </p:cNvSpPr>
          <p:nvPr>
            <p:ph type="body" sz="quarter" idx="26" hasCustomPrompt="1"/>
          </p:nvPr>
        </p:nvSpPr>
        <p:spPr>
          <a:xfrm>
            <a:off x="5783160" y="5374808"/>
            <a:ext cx="2057400" cy="500062"/>
          </a:xfrm>
          <a:prstGeom prst="rect">
            <a:avLst/>
          </a:prstGeom>
        </p:spPr>
        <p:txBody>
          <a:bodyPr/>
          <a:lstStyle>
            <a:lvl1pPr marL="0" indent="0" algn="ctr">
              <a:buNone/>
              <a:defRPr sz="1800" b="1">
                <a:solidFill>
                  <a:schemeClr val="accent1"/>
                </a:solidFill>
                <a:latin typeface="DM Sans" pitchFamily="2" charset="77"/>
              </a:defRPr>
            </a:lvl1pPr>
          </a:lstStyle>
          <a:p>
            <a:pPr lvl="0"/>
            <a:r>
              <a:rPr lang="en-US" dirty="0"/>
              <a:t>XY%</a:t>
            </a:r>
          </a:p>
        </p:txBody>
      </p:sp>
      <p:sp>
        <p:nvSpPr>
          <p:cNvPr id="71" name="Text Placeholder 16">
            <a:extLst>
              <a:ext uri="{FF2B5EF4-FFF2-40B4-BE49-F238E27FC236}">
                <a16:creationId xmlns:a16="http://schemas.microsoft.com/office/drawing/2014/main" id="{471F9AB6-AEFD-EC43-A31F-7CB38B26D962}"/>
              </a:ext>
            </a:extLst>
          </p:cNvPr>
          <p:cNvSpPr>
            <a:spLocks noGrp="1"/>
          </p:cNvSpPr>
          <p:nvPr>
            <p:ph type="body" sz="quarter" idx="27" hasCustomPrompt="1"/>
          </p:nvPr>
        </p:nvSpPr>
        <p:spPr>
          <a:xfrm>
            <a:off x="8949559" y="3330566"/>
            <a:ext cx="2057400" cy="500062"/>
          </a:xfrm>
          <a:prstGeom prst="rect">
            <a:avLst/>
          </a:prstGeom>
        </p:spPr>
        <p:txBody>
          <a:bodyPr/>
          <a:lstStyle>
            <a:lvl1pPr marL="0" indent="0" algn="ctr">
              <a:buNone/>
              <a:defRPr sz="1800" b="1">
                <a:solidFill>
                  <a:schemeClr val="accent1"/>
                </a:solidFill>
                <a:latin typeface="DM Sans" pitchFamily="2" charset="77"/>
              </a:defRPr>
            </a:lvl1pPr>
          </a:lstStyle>
          <a:p>
            <a:pPr lvl="0"/>
            <a:r>
              <a:rPr lang="en-US" dirty="0"/>
              <a:t>XY%</a:t>
            </a:r>
          </a:p>
        </p:txBody>
      </p:sp>
      <p:sp>
        <p:nvSpPr>
          <p:cNvPr id="72" name="Text Placeholder 16">
            <a:extLst>
              <a:ext uri="{FF2B5EF4-FFF2-40B4-BE49-F238E27FC236}">
                <a16:creationId xmlns:a16="http://schemas.microsoft.com/office/drawing/2014/main" id="{E6CD2007-0F3E-2641-BE1F-944BCC3C04B4}"/>
              </a:ext>
            </a:extLst>
          </p:cNvPr>
          <p:cNvSpPr>
            <a:spLocks noGrp="1"/>
          </p:cNvSpPr>
          <p:nvPr>
            <p:ph type="body" sz="quarter" idx="28" hasCustomPrompt="1"/>
          </p:nvPr>
        </p:nvSpPr>
        <p:spPr>
          <a:xfrm>
            <a:off x="8949559" y="4352687"/>
            <a:ext cx="2057400" cy="500062"/>
          </a:xfrm>
          <a:prstGeom prst="rect">
            <a:avLst/>
          </a:prstGeom>
        </p:spPr>
        <p:txBody>
          <a:bodyPr/>
          <a:lstStyle>
            <a:lvl1pPr marL="0" indent="0" algn="ctr">
              <a:buNone/>
              <a:defRPr sz="1800" b="1">
                <a:solidFill>
                  <a:schemeClr val="accent1"/>
                </a:solidFill>
                <a:latin typeface="DM Sans" pitchFamily="2" charset="77"/>
              </a:defRPr>
            </a:lvl1pPr>
          </a:lstStyle>
          <a:p>
            <a:pPr lvl="0"/>
            <a:r>
              <a:rPr lang="en-US" dirty="0"/>
              <a:t>XY%</a:t>
            </a:r>
          </a:p>
        </p:txBody>
      </p:sp>
      <p:sp>
        <p:nvSpPr>
          <p:cNvPr id="73" name="Text Placeholder 16">
            <a:extLst>
              <a:ext uri="{FF2B5EF4-FFF2-40B4-BE49-F238E27FC236}">
                <a16:creationId xmlns:a16="http://schemas.microsoft.com/office/drawing/2014/main" id="{FF738ABD-F5D4-884F-814B-037C9EA0DCE5}"/>
              </a:ext>
            </a:extLst>
          </p:cNvPr>
          <p:cNvSpPr>
            <a:spLocks noGrp="1"/>
          </p:cNvSpPr>
          <p:nvPr>
            <p:ph type="body" sz="quarter" idx="29" hasCustomPrompt="1"/>
          </p:nvPr>
        </p:nvSpPr>
        <p:spPr>
          <a:xfrm>
            <a:off x="8949559" y="5378510"/>
            <a:ext cx="2057400" cy="500062"/>
          </a:xfrm>
          <a:prstGeom prst="rect">
            <a:avLst/>
          </a:prstGeom>
        </p:spPr>
        <p:txBody>
          <a:bodyPr/>
          <a:lstStyle>
            <a:lvl1pPr marL="0" indent="0" algn="ctr">
              <a:buNone/>
              <a:defRPr sz="1800" b="1">
                <a:solidFill>
                  <a:schemeClr val="accent1"/>
                </a:solidFill>
                <a:latin typeface="DM Sans" pitchFamily="2" charset="77"/>
              </a:defRPr>
            </a:lvl1pPr>
          </a:lstStyle>
          <a:p>
            <a:pPr lvl="0"/>
            <a:r>
              <a:rPr lang="en-US" dirty="0"/>
              <a:t>XY%</a:t>
            </a:r>
          </a:p>
        </p:txBody>
      </p:sp>
      <p:sp>
        <p:nvSpPr>
          <p:cNvPr id="60" name="Text Placeholder 14">
            <a:extLst>
              <a:ext uri="{FF2B5EF4-FFF2-40B4-BE49-F238E27FC236}">
                <a16:creationId xmlns:a16="http://schemas.microsoft.com/office/drawing/2014/main" id="{3D40435F-D245-7B4F-8EDF-181DB8D77C0E}"/>
              </a:ext>
            </a:extLst>
          </p:cNvPr>
          <p:cNvSpPr>
            <a:spLocks noGrp="1"/>
          </p:cNvSpPr>
          <p:nvPr>
            <p:ph type="body" sz="quarter" idx="20" hasCustomPrompt="1"/>
          </p:nvPr>
        </p:nvSpPr>
        <p:spPr>
          <a:xfrm>
            <a:off x="5275699" y="1948096"/>
            <a:ext cx="2895600" cy="322263"/>
          </a:xfrm>
          <a:prstGeom prst="rect">
            <a:avLst/>
          </a:prstGeom>
        </p:spPr>
        <p:txBody>
          <a:bodyPr/>
          <a:lstStyle>
            <a:lvl1pPr marL="0" indent="0" algn="ctr">
              <a:buNone/>
              <a:defRPr sz="1200" b="1">
                <a:solidFill>
                  <a:schemeClr val="accent1"/>
                </a:solidFill>
                <a:latin typeface="DM Sans" pitchFamily="2" charset="77"/>
              </a:defRPr>
            </a:lvl1pPr>
          </a:lstStyle>
          <a:p>
            <a:pPr lvl="0"/>
            <a:r>
              <a:rPr lang="en-US" dirty="0"/>
              <a:t>Subject</a:t>
            </a:r>
          </a:p>
        </p:txBody>
      </p:sp>
      <p:sp>
        <p:nvSpPr>
          <p:cNvPr id="15" name="Text Placeholder 14">
            <a:extLst>
              <a:ext uri="{FF2B5EF4-FFF2-40B4-BE49-F238E27FC236}">
                <a16:creationId xmlns:a16="http://schemas.microsoft.com/office/drawing/2014/main" id="{21526757-A4C8-8744-9494-64097B4D5F6C}"/>
              </a:ext>
            </a:extLst>
          </p:cNvPr>
          <p:cNvSpPr>
            <a:spLocks noGrp="1"/>
          </p:cNvSpPr>
          <p:nvPr>
            <p:ph type="body" sz="quarter" idx="17" hasCustomPrompt="1"/>
          </p:nvPr>
        </p:nvSpPr>
        <p:spPr>
          <a:xfrm>
            <a:off x="2177242" y="2287730"/>
            <a:ext cx="2895600" cy="322263"/>
          </a:xfrm>
          <a:prstGeom prst="rect">
            <a:avLst/>
          </a:prstGeom>
        </p:spPr>
        <p:txBody>
          <a:bodyPr/>
          <a:lstStyle>
            <a:lvl1pPr marL="0" indent="0" algn="ctr">
              <a:buNone/>
              <a:defRPr sz="1200" b="1">
                <a:solidFill>
                  <a:schemeClr val="accent1"/>
                </a:solidFill>
                <a:latin typeface="DM Sans" pitchFamily="2" charset="77"/>
              </a:defRPr>
            </a:lvl1pPr>
          </a:lstStyle>
          <a:p>
            <a:pPr lvl="0"/>
            <a:r>
              <a:rPr lang="en-US" dirty="0"/>
              <a:t>Subject</a:t>
            </a:r>
          </a:p>
        </p:txBody>
      </p:sp>
      <p:sp>
        <p:nvSpPr>
          <p:cNvPr id="58" name="Text Placeholder 14">
            <a:extLst>
              <a:ext uri="{FF2B5EF4-FFF2-40B4-BE49-F238E27FC236}">
                <a16:creationId xmlns:a16="http://schemas.microsoft.com/office/drawing/2014/main" id="{795F2C69-8540-6B47-8B8B-91945EC7DFCA}"/>
              </a:ext>
            </a:extLst>
          </p:cNvPr>
          <p:cNvSpPr>
            <a:spLocks noGrp="1"/>
          </p:cNvSpPr>
          <p:nvPr>
            <p:ph type="body" sz="quarter" idx="18" hasCustomPrompt="1"/>
          </p:nvPr>
        </p:nvSpPr>
        <p:spPr>
          <a:xfrm>
            <a:off x="5285996" y="2287730"/>
            <a:ext cx="2895600" cy="322263"/>
          </a:xfrm>
          <a:prstGeom prst="rect">
            <a:avLst/>
          </a:prstGeom>
        </p:spPr>
        <p:txBody>
          <a:bodyPr/>
          <a:lstStyle>
            <a:lvl1pPr marL="0" indent="0" algn="ctr">
              <a:buNone/>
              <a:defRPr sz="1200" b="1">
                <a:solidFill>
                  <a:schemeClr val="accent1"/>
                </a:solidFill>
                <a:latin typeface="DM Sans" pitchFamily="2" charset="77"/>
              </a:defRPr>
            </a:lvl1pPr>
          </a:lstStyle>
          <a:p>
            <a:pPr lvl="0"/>
            <a:r>
              <a:rPr lang="en-US" dirty="0"/>
              <a:t>Subject</a:t>
            </a:r>
          </a:p>
        </p:txBody>
      </p:sp>
      <p:sp>
        <p:nvSpPr>
          <p:cNvPr id="59" name="Text Placeholder 14">
            <a:extLst>
              <a:ext uri="{FF2B5EF4-FFF2-40B4-BE49-F238E27FC236}">
                <a16:creationId xmlns:a16="http://schemas.microsoft.com/office/drawing/2014/main" id="{A07CFCBC-7B4F-3143-955A-893FC84CAB26}"/>
              </a:ext>
            </a:extLst>
          </p:cNvPr>
          <p:cNvSpPr>
            <a:spLocks noGrp="1"/>
          </p:cNvSpPr>
          <p:nvPr>
            <p:ph type="body" sz="quarter" idx="19" hasCustomPrompt="1"/>
          </p:nvPr>
        </p:nvSpPr>
        <p:spPr>
          <a:xfrm>
            <a:off x="8452395" y="2287730"/>
            <a:ext cx="2895600" cy="322263"/>
          </a:xfrm>
          <a:prstGeom prst="rect">
            <a:avLst/>
          </a:prstGeom>
        </p:spPr>
        <p:txBody>
          <a:bodyPr/>
          <a:lstStyle>
            <a:lvl1pPr marL="0" indent="0" algn="ctr">
              <a:buNone/>
              <a:defRPr sz="1200" b="1">
                <a:solidFill>
                  <a:schemeClr val="accent1"/>
                </a:solidFill>
                <a:latin typeface="DM Sans" pitchFamily="2" charset="77"/>
              </a:defRPr>
            </a:lvl1pPr>
          </a:lstStyle>
          <a:p>
            <a:pPr lvl="0"/>
            <a:r>
              <a:rPr lang="en-US" dirty="0"/>
              <a:t>Subject</a:t>
            </a:r>
          </a:p>
        </p:txBody>
      </p:sp>
      <p:sp>
        <p:nvSpPr>
          <p:cNvPr id="57" name="Text Placeholder 7">
            <a:extLst>
              <a:ext uri="{FF2B5EF4-FFF2-40B4-BE49-F238E27FC236}">
                <a16:creationId xmlns:a16="http://schemas.microsoft.com/office/drawing/2014/main" id="{2B1A17D0-4DC7-DA4E-B025-974EE7995250}"/>
              </a:ext>
            </a:extLst>
          </p:cNvPr>
          <p:cNvSpPr>
            <a:spLocks noGrp="1"/>
          </p:cNvSpPr>
          <p:nvPr>
            <p:ph type="body" sz="quarter" idx="16" hasCustomPrompt="1"/>
          </p:nvPr>
        </p:nvSpPr>
        <p:spPr>
          <a:xfrm>
            <a:off x="582881" y="5345668"/>
            <a:ext cx="1479176" cy="863548"/>
          </a:xfrm>
          <a:prstGeom prst="rect">
            <a:avLst/>
          </a:prstGeom>
        </p:spPr>
        <p:txBody>
          <a:bodyPr/>
          <a:lstStyle>
            <a:lvl1pPr marL="0" indent="0" algn="r">
              <a:buNone/>
              <a:defRPr sz="1200" b="1" cap="all" baseline="0">
                <a:solidFill>
                  <a:schemeClr val="accent1"/>
                </a:solidFill>
                <a:latin typeface="DM Sans" pitchFamily="2" charset="77"/>
              </a:defRPr>
            </a:lvl1pPr>
          </a:lstStyle>
          <a:p>
            <a:pPr lvl="0"/>
            <a:r>
              <a:rPr lang="en-US" dirty="0"/>
              <a:t>LINE ITEM 3</a:t>
            </a:r>
          </a:p>
        </p:txBody>
      </p:sp>
      <p:sp>
        <p:nvSpPr>
          <p:cNvPr id="56" name="Text Placeholder 7">
            <a:extLst>
              <a:ext uri="{FF2B5EF4-FFF2-40B4-BE49-F238E27FC236}">
                <a16:creationId xmlns:a16="http://schemas.microsoft.com/office/drawing/2014/main" id="{10256421-C4E7-AB40-901C-B2B62963A1EE}"/>
              </a:ext>
            </a:extLst>
          </p:cNvPr>
          <p:cNvSpPr>
            <a:spLocks noGrp="1"/>
          </p:cNvSpPr>
          <p:nvPr>
            <p:ph type="body" sz="quarter" idx="15" hasCustomPrompt="1"/>
          </p:nvPr>
        </p:nvSpPr>
        <p:spPr>
          <a:xfrm>
            <a:off x="582881" y="4328167"/>
            <a:ext cx="1479176" cy="863548"/>
          </a:xfrm>
          <a:prstGeom prst="rect">
            <a:avLst/>
          </a:prstGeom>
        </p:spPr>
        <p:txBody>
          <a:bodyPr/>
          <a:lstStyle>
            <a:lvl1pPr marL="0" indent="0" algn="r">
              <a:buNone/>
              <a:defRPr sz="1200" b="1" cap="all" baseline="0">
                <a:solidFill>
                  <a:schemeClr val="accent1"/>
                </a:solidFill>
                <a:latin typeface="DM Sans" pitchFamily="2" charset="77"/>
              </a:defRPr>
            </a:lvl1pPr>
          </a:lstStyle>
          <a:p>
            <a:pPr lvl="0"/>
            <a:r>
              <a:rPr lang="en-US" dirty="0"/>
              <a:t>LINE ITEM 2</a:t>
            </a:r>
          </a:p>
        </p:txBody>
      </p:sp>
      <p:sp>
        <p:nvSpPr>
          <p:cNvPr id="8" name="Text Placeholder 7">
            <a:extLst>
              <a:ext uri="{FF2B5EF4-FFF2-40B4-BE49-F238E27FC236}">
                <a16:creationId xmlns:a16="http://schemas.microsoft.com/office/drawing/2014/main" id="{31A193A7-18FF-6844-9408-763F10877222}"/>
              </a:ext>
            </a:extLst>
          </p:cNvPr>
          <p:cNvSpPr>
            <a:spLocks noGrp="1"/>
          </p:cNvSpPr>
          <p:nvPr>
            <p:ph type="body" sz="quarter" idx="14" hasCustomPrompt="1"/>
          </p:nvPr>
        </p:nvSpPr>
        <p:spPr>
          <a:xfrm>
            <a:off x="582881" y="3310666"/>
            <a:ext cx="1479176" cy="863548"/>
          </a:xfrm>
          <a:prstGeom prst="rect">
            <a:avLst/>
          </a:prstGeom>
        </p:spPr>
        <p:txBody>
          <a:bodyPr/>
          <a:lstStyle>
            <a:lvl1pPr marL="0" indent="0" algn="r">
              <a:buNone/>
              <a:defRPr sz="1200" b="1" cap="all" baseline="0">
                <a:solidFill>
                  <a:schemeClr val="accent1"/>
                </a:solidFill>
                <a:latin typeface="DM Sans" pitchFamily="2" charset="77"/>
              </a:defRPr>
            </a:lvl1pPr>
          </a:lstStyle>
          <a:p>
            <a:pPr lvl="0"/>
            <a:r>
              <a:rPr lang="en-US" dirty="0"/>
              <a:t>LINE ITEM 1</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Comparison grid</a:t>
            </a:r>
          </a:p>
        </p:txBody>
      </p:sp>
      <p:sp>
        <p:nvSpPr>
          <p:cNvPr id="23" name="Rectangle 1">
            <a:extLst>
              <a:ext uri="{FF2B5EF4-FFF2-40B4-BE49-F238E27FC236}">
                <a16:creationId xmlns:a16="http://schemas.microsoft.com/office/drawing/2014/main" id="{3136B6BA-9859-3C49-99C5-E8CFAD1C38C2}"/>
              </a:ext>
            </a:extLst>
          </p:cNvPr>
          <p:cNvSpPr>
            <a:spLocks/>
          </p:cNvSpPr>
          <p:nvPr userDrawn="1"/>
        </p:nvSpPr>
        <p:spPr bwMode="auto">
          <a:xfrm>
            <a:off x="21156111" y="613671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54" name="Straight Connector 53">
            <a:extLst>
              <a:ext uri="{FF2B5EF4-FFF2-40B4-BE49-F238E27FC236}">
                <a16:creationId xmlns:a16="http://schemas.microsoft.com/office/drawing/2014/main" id="{17BC4DB7-E6E8-B444-9BBF-09510F615932}"/>
              </a:ext>
            </a:extLst>
          </p:cNvPr>
          <p:cNvCxnSpPr>
            <a:cxnSpLocks/>
          </p:cNvCxnSpPr>
          <p:nvPr userDrawn="1"/>
        </p:nvCxnSpPr>
        <p:spPr>
          <a:xfrm>
            <a:off x="609600" y="2197131"/>
            <a:ext cx="10884213"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D1CDC2E-16ED-DA4C-9141-2ADDB480E090}"/>
              </a:ext>
            </a:extLst>
          </p:cNvPr>
          <p:cNvCxnSpPr>
            <a:cxnSpLocks/>
          </p:cNvCxnSpPr>
          <p:nvPr userDrawn="1"/>
        </p:nvCxnSpPr>
        <p:spPr>
          <a:xfrm>
            <a:off x="609600" y="2743200"/>
            <a:ext cx="10884213"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F5EFFE47-9063-2242-8B52-8172E03F51EC}"/>
              </a:ext>
            </a:extLst>
          </p:cNvPr>
          <p:cNvSpPr>
            <a:spLocks noGrp="1"/>
          </p:cNvSpPr>
          <p:nvPr>
            <p:ph type="body" sz="quarter" idx="30" hasCustomPrompt="1"/>
          </p:nvPr>
        </p:nvSpPr>
        <p:spPr>
          <a:xfrm>
            <a:off x="8382000" y="1318521"/>
            <a:ext cx="2808055" cy="54133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Small sample description small sample description  small sample description </a:t>
            </a:r>
          </a:p>
          <a:p>
            <a:pPr lvl="0"/>
            <a:endParaRPr lang="en-US" dirty="0"/>
          </a:p>
        </p:txBody>
      </p:sp>
    </p:spTree>
    <p:extLst>
      <p:ext uri="{BB962C8B-B14F-4D97-AF65-F5344CB8AC3E}">
        <p14:creationId xmlns:p14="http://schemas.microsoft.com/office/powerpoint/2010/main" val="42587861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de-by-Side Comparison">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DA26024D-D751-8B43-ADF0-9FF458C9C2F4}"/>
              </a:ext>
            </a:extLst>
          </p:cNvPr>
          <p:cNvSpPr/>
          <p:nvPr userDrawn="1"/>
        </p:nvSpPr>
        <p:spPr bwMode="auto">
          <a:xfrm>
            <a:off x="622046" y="1943101"/>
            <a:ext cx="10454148" cy="2379848"/>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DM Sans" pitchFamily="2" charset="77"/>
              <a:ea typeface="ＭＳ Ｐゴシック" charset="-128"/>
            </a:endParaRPr>
          </a:p>
        </p:txBody>
      </p:sp>
      <p:sp>
        <p:nvSpPr>
          <p:cNvPr id="39" name="Text Placeholder 2">
            <a:extLst>
              <a:ext uri="{FF2B5EF4-FFF2-40B4-BE49-F238E27FC236}">
                <a16:creationId xmlns:a16="http://schemas.microsoft.com/office/drawing/2014/main" id="{34547A87-307B-AF48-90BD-1167BCEAA00B}"/>
              </a:ext>
            </a:extLst>
          </p:cNvPr>
          <p:cNvSpPr>
            <a:spLocks noGrp="1"/>
          </p:cNvSpPr>
          <p:nvPr>
            <p:ph type="body" sz="quarter" idx="15" hasCustomPrompt="1"/>
          </p:nvPr>
        </p:nvSpPr>
        <p:spPr>
          <a:xfrm>
            <a:off x="7249014" y="2480859"/>
            <a:ext cx="3233445" cy="381000"/>
          </a:xfrm>
          <a:prstGeom prst="rect">
            <a:avLst/>
          </a:prstGeom>
        </p:spPr>
        <p:txBody>
          <a:bodyPr/>
          <a:lstStyle>
            <a:lvl1pPr marL="0" indent="0" algn="ctr">
              <a:buNone/>
              <a:defRPr sz="2800" b="1">
                <a:solidFill>
                  <a:schemeClr val="bg1"/>
                </a:solidFill>
                <a:latin typeface="DM Sans" pitchFamily="2" charset="77"/>
              </a:defRPr>
            </a:lvl1pPr>
          </a:lstStyle>
          <a:p>
            <a:pPr lvl="0"/>
            <a:r>
              <a:rPr lang="en-US" dirty="0"/>
              <a:t>Title</a:t>
            </a:r>
          </a:p>
        </p:txBody>
      </p:sp>
      <p:sp>
        <p:nvSpPr>
          <p:cNvPr id="42" name="Text Placeholder 6">
            <a:extLst>
              <a:ext uri="{FF2B5EF4-FFF2-40B4-BE49-F238E27FC236}">
                <a16:creationId xmlns:a16="http://schemas.microsoft.com/office/drawing/2014/main" id="{EA1D9406-FAF5-0F4C-9DE4-EE3D9DC89DC8}"/>
              </a:ext>
            </a:extLst>
          </p:cNvPr>
          <p:cNvSpPr>
            <a:spLocks noGrp="1"/>
          </p:cNvSpPr>
          <p:nvPr>
            <p:ph type="body" sz="quarter" idx="17" hasCustomPrompt="1"/>
          </p:nvPr>
        </p:nvSpPr>
        <p:spPr>
          <a:xfrm>
            <a:off x="7249014" y="2919349"/>
            <a:ext cx="3233445" cy="1016107"/>
          </a:xfrm>
          <a:prstGeom prst="rect">
            <a:avLst/>
          </a:prstGeom>
        </p:spPr>
        <p:txBody>
          <a:bodyPr/>
          <a:lstStyle>
            <a:lvl1pPr marL="0" indent="0" algn="ctr">
              <a:buNone/>
              <a:defRPr sz="1800" b="0">
                <a:solidFill>
                  <a:schemeClr val="bg1"/>
                </a:solidFill>
                <a:latin typeface="DM Sans" pitchFamily="2" charset="77"/>
              </a:defRPr>
            </a:lvl1pPr>
          </a:lstStyle>
          <a:p>
            <a:pPr lvl="0"/>
            <a:r>
              <a:rPr lang="en-US" sz="1800" dirty="0"/>
              <a:t>Content</a:t>
            </a:r>
            <a:endParaRPr lang="en-US" dirty="0"/>
          </a:p>
        </p:txBody>
      </p:sp>
      <p:sp>
        <p:nvSpPr>
          <p:cNvPr id="3" name="Text Placeholder 2">
            <a:extLst>
              <a:ext uri="{FF2B5EF4-FFF2-40B4-BE49-F238E27FC236}">
                <a16:creationId xmlns:a16="http://schemas.microsoft.com/office/drawing/2014/main" id="{F0E32CB8-806D-5340-A590-DEED591FC5A6}"/>
              </a:ext>
            </a:extLst>
          </p:cNvPr>
          <p:cNvSpPr>
            <a:spLocks noGrp="1"/>
          </p:cNvSpPr>
          <p:nvPr>
            <p:ph type="body" sz="quarter" idx="14" hasCustomPrompt="1"/>
          </p:nvPr>
        </p:nvSpPr>
        <p:spPr>
          <a:xfrm>
            <a:off x="895350" y="2480565"/>
            <a:ext cx="3233445" cy="381000"/>
          </a:xfrm>
          <a:prstGeom prst="rect">
            <a:avLst/>
          </a:prstGeom>
        </p:spPr>
        <p:txBody>
          <a:bodyPr/>
          <a:lstStyle>
            <a:lvl1pPr marL="0" indent="0" algn="ctr">
              <a:buNone/>
              <a:defRPr sz="2800" b="1">
                <a:solidFill>
                  <a:schemeClr val="bg1"/>
                </a:solidFill>
                <a:latin typeface="DM Sans" pitchFamily="2" charset="77"/>
              </a:defRPr>
            </a:lvl1pPr>
          </a:lstStyle>
          <a:p>
            <a:pPr lvl="0"/>
            <a:r>
              <a:rPr lang="en-US" dirty="0"/>
              <a:t>Title</a:t>
            </a:r>
          </a:p>
        </p:txBody>
      </p:sp>
      <p:sp>
        <p:nvSpPr>
          <p:cNvPr id="7" name="Text Placeholder 6">
            <a:extLst>
              <a:ext uri="{FF2B5EF4-FFF2-40B4-BE49-F238E27FC236}">
                <a16:creationId xmlns:a16="http://schemas.microsoft.com/office/drawing/2014/main" id="{FC6B90FF-191E-B344-B309-33D38B54DCAA}"/>
              </a:ext>
            </a:extLst>
          </p:cNvPr>
          <p:cNvSpPr>
            <a:spLocks noGrp="1"/>
          </p:cNvSpPr>
          <p:nvPr>
            <p:ph type="body" sz="quarter" idx="16" hasCustomPrompt="1"/>
          </p:nvPr>
        </p:nvSpPr>
        <p:spPr>
          <a:xfrm>
            <a:off x="895350" y="2910743"/>
            <a:ext cx="3233445" cy="1016107"/>
          </a:xfrm>
          <a:prstGeom prst="rect">
            <a:avLst/>
          </a:prstGeom>
        </p:spPr>
        <p:txBody>
          <a:bodyPr/>
          <a:lstStyle>
            <a:lvl1pPr marL="0" indent="0" algn="ctr">
              <a:buNone/>
              <a:defRPr sz="1800" b="0">
                <a:solidFill>
                  <a:schemeClr val="bg1"/>
                </a:solidFill>
                <a:latin typeface="DM Sans" pitchFamily="2" charset="77"/>
              </a:defRPr>
            </a:lvl1pPr>
          </a:lstStyle>
          <a:p>
            <a:pPr lvl="0"/>
            <a:r>
              <a:rPr lang="en-US" sz="1800" dirty="0"/>
              <a:t>Content</a:t>
            </a:r>
            <a:endParaRPr lang="en-US" dirty="0"/>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Side-by-side slide title</a:t>
            </a:r>
          </a:p>
        </p:txBody>
      </p:sp>
      <p:sp>
        <p:nvSpPr>
          <p:cNvPr id="26" name="Rectangle 1">
            <a:extLst>
              <a:ext uri="{FF2B5EF4-FFF2-40B4-BE49-F238E27FC236}">
                <a16:creationId xmlns:a16="http://schemas.microsoft.com/office/drawing/2014/main" id="{A0DEE765-79A3-634B-8A3A-32F1CC808485}"/>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27" name="Rectangle 26">
            <a:extLst>
              <a:ext uri="{FF2B5EF4-FFF2-40B4-BE49-F238E27FC236}">
                <a16:creationId xmlns:a16="http://schemas.microsoft.com/office/drawing/2014/main" id="{9C28292D-AE89-6E40-A26B-A5BC1F0E1EF8}"/>
              </a:ext>
            </a:extLst>
          </p:cNvPr>
          <p:cNvSpPr/>
          <p:nvPr userDrawn="1"/>
        </p:nvSpPr>
        <p:spPr bwMode="auto">
          <a:xfrm>
            <a:off x="431546" y="1752600"/>
            <a:ext cx="10846054" cy="2792455"/>
          </a:xfrm>
          <a:prstGeom prst="rect">
            <a:avLst/>
          </a:prstGeom>
          <a:noFill/>
          <a:ln w="9525" cap="flat" cmpd="sng" algn="ctr">
            <a:solidFill>
              <a:schemeClr val="bg1">
                <a:lumMod val="8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a:ln>
                <a:noFill/>
              </a:ln>
              <a:solidFill>
                <a:schemeClr val="tx1"/>
              </a:solidFill>
              <a:effectLst/>
              <a:latin typeface="DM Sans" pitchFamily="2" charset="77"/>
              <a:ea typeface="ＭＳ Ｐゴシック" charset="-128"/>
            </a:endParaRPr>
          </a:p>
        </p:txBody>
      </p:sp>
      <p:grpSp>
        <p:nvGrpSpPr>
          <p:cNvPr id="33" name="Group 32">
            <a:extLst>
              <a:ext uri="{FF2B5EF4-FFF2-40B4-BE49-F238E27FC236}">
                <a16:creationId xmlns:a16="http://schemas.microsoft.com/office/drawing/2014/main" id="{3B09270A-93DC-8243-80BE-6375C841EEA3}"/>
              </a:ext>
            </a:extLst>
          </p:cNvPr>
          <p:cNvGrpSpPr/>
          <p:nvPr userDrawn="1"/>
        </p:nvGrpSpPr>
        <p:grpSpPr>
          <a:xfrm>
            <a:off x="5191589" y="2831435"/>
            <a:ext cx="968682" cy="596900"/>
            <a:chOff x="5589639" y="2732343"/>
            <a:chExt cx="968682" cy="596900"/>
          </a:xfrm>
        </p:grpSpPr>
        <p:pic>
          <p:nvPicPr>
            <p:cNvPr id="34" name="Picture 33">
              <a:extLst>
                <a:ext uri="{FF2B5EF4-FFF2-40B4-BE49-F238E27FC236}">
                  <a16:creationId xmlns:a16="http://schemas.microsoft.com/office/drawing/2014/main" id="{331334A7-36C7-0E4D-9540-B8ADAA0BEFA3}"/>
                </a:ext>
              </a:extLst>
            </p:cNvPr>
            <p:cNvPicPr>
              <a:picLocks noChangeAspect="1"/>
            </p:cNvPicPr>
            <p:nvPr/>
          </p:nvPicPr>
          <p:blipFill>
            <a:blip r:embed="rId2"/>
            <a:stretch>
              <a:fillRect/>
            </a:stretch>
          </p:blipFill>
          <p:spPr>
            <a:xfrm>
              <a:off x="6164621" y="2732343"/>
              <a:ext cx="393700" cy="596900"/>
            </a:xfrm>
            <a:prstGeom prst="rect">
              <a:avLst/>
            </a:prstGeom>
          </p:spPr>
        </p:pic>
        <p:pic>
          <p:nvPicPr>
            <p:cNvPr id="35" name="Picture 34">
              <a:extLst>
                <a:ext uri="{FF2B5EF4-FFF2-40B4-BE49-F238E27FC236}">
                  <a16:creationId xmlns:a16="http://schemas.microsoft.com/office/drawing/2014/main" id="{2FF113CE-83AA-0142-BF8D-DCC568BFA388}"/>
                </a:ext>
              </a:extLst>
            </p:cNvPr>
            <p:cNvPicPr>
              <a:picLocks noChangeAspect="1"/>
            </p:cNvPicPr>
            <p:nvPr/>
          </p:nvPicPr>
          <p:blipFill>
            <a:blip r:embed="rId2"/>
            <a:stretch>
              <a:fillRect/>
            </a:stretch>
          </p:blipFill>
          <p:spPr>
            <a:xfrm rot="10800000">
              <a:off x="5589639" y="2732343"/>
              <a:ext cx="393700" cy="596900"/>
            </a:xfrm>
            <a:prstGeom prst="rect">
              <a:avLst/>
            </a:prstGeom>
          </p:spPr>
        </p:pic>
      </p:grpSp>
      <p:cxnSp>
        <p:nvCxnSpPr>
          <p:cNvPr id="36" name="Straight Connector 35">
            <a:extLst>
              <a:ext uri="{FF2B5EF4-FFF2-40B4-BE49-F238E27FC236}">
                <a16:creationId xmlns:a16="http://schemas.microsoft.com/office/drawing/2014/main" id="{B2396C98-738F-2840-B1DB-9D586327268C}"/>
              </a:ext>
            </a:extLst>
          </p:cNvPr>
          <p:cNvCxnSpPr/>
          <p:nvPr userDrawn="1"/>
        </p:nvCxnSpPr>
        <p:spPr bwMode="auto">
          <a:xfrm flipV="1">
            <a:off x="5683202" y="2106656"/>
            <a:ext cx="0" cy="53340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7" name="Straight Connector 16">
            <a:extLst>
              <a:ext uri="{FF2B5EF4-FFF2-40B4-BE49-F238E27FC236}">
                <a16:creationId xmlns:a16="http://schemas.microsoft.com/office/drawing/2014/main" id="{B2396C98-738F-2840-B1DB-9D586327268C}"/>
              </a:ext>
            </a:extLst>
          </p:cNvPr>
          <p:cNvCxnSpPr/>
          <p:nvPr userDrawn="1"/>
        </p:nvCxnSpPr>
        <p:spPr bwMode="auto">
          <a:xfrm flipV="1">
            <a:off x="5683202" y="3545163"/>
            <a:ext cx="0" cy="533400"/>
          </a:xfrm>
          <a:prstGeom prst="line">
            <a:avLst/>
          </a:prstGeom>
          <a:solidFill>
            <a:schemeClr val="accent1"/>
          </a:solidFill>
          <a:ln w="9525" cap="flat" cmpd="sng" algn="ctr">
            <a:solidFill>
              <a:schemeClr val="bg1"/>
            </a:solidFill>
            <a:prstDash val="solid"/>
            <a:round/>
            <a:headEnd type="none" w="med" len="med"/>
            <a:tailEnd type="none" w="med" len="med"/>
          </a:ln>
          <a:effectLst/>
        </p:spPr>
      </p:cxnSp>
    </p:spTree>
    <p:extLst>
      <p:ext uri="{BB962C8B-B14F-4D97-AF65-F5344CB8AC3E}">
        <p14:creationId xmlns:p14="http://schemas.microsoft.com/office/powerpoint/2010/main" val="34023836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 Review">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In review chart slide title</a:t>
            </a:r>
          </a:p>
        </p:txBody>
      </p:sp>
      <p:sp>
        <p:nvSpPr>
          <p:cNvPr id="17" name="Rectangle 1">
            <a:extLst>
              <a:ext uri="{FF2B5EF4-FFF2-40B4-BE49-F238E27FC236}">
                <a16:creationId xmlns:a16="http://schemas.microsoft.com/office/drawing/2014/main" id="{9FF2239F-6B42-AD41-A557-A916D71F68EF}"/>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graphicFrame>
        <p:nvGraphicFramePr>
          <p:cNvPr id="18" name="Table 17">
            <a:extLst>
              <a:ext uri="{FF2B5EF4-FFF2-40B4-BE49-F238E27FC236}">
                <a16:creationId xmlns:a16="http://schemas.microsoft.com/office/drawing/2014/main" id="{7D8F1BDA-7CB7-F04B-9AF1-B6F41389BDCE}"/>
              </a:ext>
            </a:extLst>
          </p:cNvPr>
          <p:cNvGraphicFramePr>
            <a:graphicFrameLocks noGrp="1"/>
          </p:cNvGraphicFramePr>
          <p:nvPr userDrawn="1">
            <p:extLst>
              <p:ext uri="{D42A27DB-BD31-4B8C-83A1-F6EECF244321}">
                <p14:modId xmlns:p14="http://schemas.microsoft.com/office/powerpoint/2010/main" val="603295283"/>
              </p:ext>
            </p:extLst>
          </p:nvPr>
        </p:nvGraphicFramePr>
        <p:xfrm>
          <a:off x="609600" y="1295400"/>
          <a:ext cx="9919447" cy="4396292"/>
        </p:xfrm>
        <a:graphic>
          <a:graphicData uri="http://schemas.openxmlformats.org/drawingml/2006/table">
            <a:tbl>
              <a:tblPr firstRow="1" bandRow="1">
                <a:tableStyleId>{5C22544A-7EE6-4342-B048-85BDC9FD1C3A}</a:tableStyleId>
              </a:tblPr>
              <a:tblGrid>
                <a:gridCol w="4395888">
                  <a:extLst>
                    <a:ext uri="{9D8B030D-6E8A-4147-A177-3AD203B41FA5}">
                      <a16:colId xmlns:a16="http://schemas.microsoft.com/office/drawing/2014/main" val="59066150"/>
                    </a:ext>
                  </a:extLst>
                </a:gridCol>
                <a:gridCol w="5523559">
                  <a:extLst>
                    <a:ext uri="{9D8B030D-6E8A-4147-A177-3AD203B41FA5}">
                      <a16:colId xmlns:a16="http://schemas.microsoft.com/office/drawing/2014/main" val="4072129539"/>
                    </a:ext>
                  </a:extLst>
                </a:gridCol>
              </a:tblGrid>
              <a:tr h="9672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000" b="1" kern="1200" dirty="0">
                        <a:solidFill>
                          <a:schemeClr val="bg1"/>
                        </a:solidFill>
                        <a:latin typeface="+mj-lt"/>
                        <a:ea typeface="Arial" charset="0"/>
                        <a:cs typeface="Arial" charset="0"/>
                      </a:endParaRPr>
                    </a:p>
                  </a:txBody>
                  <a:tcPr marL="121920" marR="121920" marT="60960" marB="60960">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indent="0">
                        <a:buClr>
                          <a:srgbClr val="00BEFF"/>
                        </a:buClr>
                        <a:buFont typeface="Arial" panose="020B0604020202020204" pitchFamily="34" charset="0"/>
                        <a:buNone/>
                      </a:pPr>
                      <a:endParaRPr lang="en-US" sz="1500" b="0" i="0" u="none" kern="1200" spc="-20">
                        <a:solidFill>
                          <a:schemeClr val="bg1"/>
                        </a:solidFill>
                        <a:latin typeface="+mn-lt"/>
                        <a:ea typeface="Arial" charset="0"/>
                        <a:cs typeface="Arial" charset="0"/>
                      </a:endParaRPr>
                    </a:p>
                  </a:txBody>
                  <a:tcPr marL="121920" marR="121920" marT="60960" marB="60960">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903501793"/>
                  </a:ext>
                </a:extLst>
              </a:tr>
              <a:tr h="11747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000" b="1" kern="1200" dirty="0">
                        <a:solidFill>
                          <a:schemeClr val="bg1"/>
                        </a:solidFill>
                        <a:latin typeface="+mj-lt"/>
                        <a:ea typeface="Arial" charset="0"/>
                        <a:cs typeface="Arial" charset="0"/>
                      </a:endParaRPr>
                    </a:p>
                  </a:txBody>
                  <a:tcPr marL="121920" marR="121920" marT="60960" marB="60960">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indent="0">
                        <a:buClr>
                          <a:srgbClr val="00BEFF"/>
                        </a:buClr>
                        <a:buFont typeface="Arial" panose="020B0604020202020204" pitchFamily="34" charset="0"/>
                        <a:buNone/>
                      </a:pPr>
                      <a:endParaRPr lang="en-US" sz="1500" i="0" u="none" kern="1200" spc="-20">
                        <a:solidFill>
                          <a:schemeClr val="bg1"/>
                        </a:solidFill>
                        <a:latin typeface="+mn-lt"/>
                        <a:ea typeface="Arial" charset="0"/>
                        <a:cs typeface="Arial" charset="0"/>
                      </a:endParaRPr>
                    </a:p>
                  </a:txBody>
                  <a:tcPr marL="121920" marR="121920" marT="60960" marB="60960">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6902314"/>
                  </a:ext>
                </a:extLst>
              </a:tr>
              <a:tr h="11276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000" b="1" kern="1200" dirty="0">
                        <a:solidFill>
                          <a:schemeClr val="bg1"/>
                        </a:solidFill>
                        <a:latin typeface="+mj-lt"/>
                        <a:ea typeface="Arial" charset="0"/>
                        <a:cs typeface="Arial" charset="0"/>
                      </a:endParaRPr>
                    </a:p>
                  </a:txBody>
                  <a:tcPr marL="121920" marR="121920" marT="60960" marB="60960">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indent="0">
                        <a:buClr>
                          <a:srgbClr val="00BEFF"/>
                        </a:buClr>
                        <a:buFont typeface="Arial" panose="020B0604020202020204" pitchFamily="34" charset="0"/>
                        <a:buNone/>
                      </a:pPr>
                      <a:endParaRPr lang="en-US" sz="1500" i="0" u="none" kern="1200" spc="-20">
                        <a:solidFill>
                          <a:schemeClr val="bg1"/>
                        </a:solidFill>
                        <a:latin typeface="+mn-lt"/>
                        <a:ea typeface="Arial" charset="0"/>
                        <a:cs typeface="Arial" charset="0"/>
                      </a:endParaRPr>
                    </a:p>
                  </a:txBody>
                  <a:tcPr marL="121920" marR="121920" marT="60960" marB="60960">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253747608"/>
                  </a:ext>
                </a:extLst>
              </a:tr>
              <a:tr h="1126559">
                <a:tc>
                  <a:txBody>
                    <a:bodyPr/>
                    <a:lstStyle/>
                    <a:p>
                      <a:endParaRPr lang="en-US" sz="2000" b="1" dirty="0">
                        <a:solidFill>
                          <a:schemeClr val="bg1"/>
                        </a:solidFill>
                        <a:latin typeface="+mj-lt"/>
                        <a:ea typeface="Arial" charset="0"/>
                        <a:cs typeface="Arial" charset="0"/>
                      </a:endParaRPr>
                    </a:p>
                  </a:txBody>
                  <a:tcPr marL="121920" marR="121920" marT="60960" marB="60960">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c>
                  <a:txBody>
                    <a:bodyPr/>
                    <a:lstStyle/>
                    <a:p>
                      <a:pPr marL="0" indent="0">
                        <a:buClr>
                          <a:srgbClr val="00BEFF"/>
                        </a:buClr>
                        <a:buFont typeface="Arial" panose="020B0604020202020204" pitchFamily="34" charset="0"/>
                        <a:buNone/>
                      </a:pPr>
                      <a:endParaRPr lang="en-US" sz="1500" i="0" u="none" kern="1200" spc="-20" dirty="0">
                        <a:solidFill>
                          <a:schemeClr val="bg1"/>
                        </a:solidFill>
                        <a:latin typeface="+mn-lt"/>
                        <a:ea typeface="Arial" charset="0"/>
                        <a:cs typeface="Arial" charset="0"/>
                      </a:endParaRPr>
                    </a:p>
                  </a:txBody>
                  <a:tcPr marL="121920" marR="121920" marT="60960" marB="60960">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74024283"/>
                  </a:ext>
                </a:extLst>
              </a:tr>
            </a:tbl>
          </a:graphicData>
        </a:graphic>
      </p:graphicFrame>
      <p:sp>
        <p:nvSpPr>
          <p:cNvPr id="10" name="Text Placeholder 9">
            <a:extLst>
              <a:ext uri="{FF2B5EF4-FFF2-40B4-BE49-F238E27FC236}">
                <a16:creationId xmlns:a16="http://schemas.microsoft.com/office/drawing/2014/main" id="{62DFF27E-A058-D24C-868C-AD8E6A8DE1F2}"/>
              </a:ext>
            </a:extLst>
          </p:cNvPr>
          <p:cNvSpPr>
            <a:spLocks noGrp="1"/>
          </p:cNvSpPr>
          <p:nvPr>
            <p:ph type="body" sz="quarter" idx="14" hasCustomPrompt="1"/>
          </p:nvPr>
        </p:nvSpPr>
        <p:spPr>
          <a:xfrm>
            <a:off x="623047" y="1302973"/>
            <a:ext cx="457200" cy="381000"/>
          </a:xfrm>
          <a:prstGeom prst="rect">
            <a:avLst/>
          </a:prstGeom>
        </p:spPr>
        <p:txBody>
          <a:bodyPr/>
          <a:lstStyle>
            <a:lvl1pPr marL="0" indent="0">
              <a:buNone/>
              <a:defRPr sz="2000">
                <a:solidFill>
                  <a:schemeClr val="bg1"/>
                </a:solidFill>
                <a:latin typeface="DM Sans" pitchFamily="2" charset="77"/>
              </a:defRPr>
            </a:lvl1pPr>
          </a:lstStyle>
          <a:p>
            <a:pPr lvl="0"/>
            <a:r>
              <a:rPr lang="en-US" dirty="0"/>
              <a:t>1.</a:t>
            </a:r>
          </a:p>
        </p:txBody>
      </p:sp>
      <p:sp>
        <p:nvSpPr>
          <p:cNvPr id="23" name="Text Placeholder 9">
            <a:extLst>
              <a:ext uri="{FF2B5EF4-FFF2-40B4-BE49-F238E27FC236}">
                <a16:creationId xmlns:a16="http://schemas.microsoft.com/office/drawing/2014/main" id="{3A5C340A-2146-884B-A052-B3971254AD6C}"/>
              </a:ext>
            </a:extLst>
          </p:cNvPr>
          <p:cNvSpPr>
            <a:spLocks noGrp="1"/>
          </p:cNvSpPr>
          <p:nvPr>
            <p:ph type="body" sz="quarter" idx="15" hasCustomPrompt="1"/>
          </p:nvPr>
        </p:nvSpPr>
        <p:spPr>
          <a:xfrm>
            <a:off x="623047" y="2186492"/>
            <a:ext cx="457200" cy="381000"/>
          </a:xfrm>
          <a:prstGeom prst="rect">
            <a:avLst/>
          </a:prstGeom>
        </p:spPr>
        <p:txBody>
          <a:bodyPr/>
          <a:lstStyle>
            <a:lvl1pPr marL="0" indent="0">
              <a:buNone/>
              <a:defRPr sz="2000">
                <a:solidFill>
                  <a:schemeClr val="bg1"/>
                </a:solidFill>
                <a:latin typeface="DM Sans" pitchFamily="2" charset="77"/>
              </a:defRPr>
            </a:lvl1pPr>
          </a:lstStyle>
          <a:p>
            <a:pPr lvl="0"/>
            <a:r>
              <a:rPr lang="en-US" dirty="0"/>
              <a:t>2.</a:t>
            </a:r>
          </a:p>
        </p:txBody>
      </p:sp>
      <p:sp>
        <p:nvSpPr>
          <p:cNvPr id="24" name="Text Placeholder 9">
            <a:extLst>
              <a:ext uri="{FF2B5EF4-FFF2-40B4-BE49-F238E27FC236}">
                <a16:creationId xmlns:a16="http://schemas.microsoft.com/office/drawing/2014/main" id="{F0DE8F7E-E92E-EB4F-A479-D8A4A0FCBC9F}"/>
              </a:ext>
            </a:extLst>
          </p:cNvPr>
          <p:cNvSpPr>
            <a:spLocks noGrp="1"/>
          </p:cNvSpPr>
          <p:nvPr>
            <p:ph type="body" sz="quarter" idx="16" hasCustomPrompt="1"/>
          </p:nvPr>
        </p:nvSpPr>
        <p:spPr>
          <a:xfrm>
            <a:off x="623047" y="3360373"/>
            <a:ext cx="457200" cy="381000"/>
          </a:xfrm>
          <a:prstGeom prst="rect">
            <a:avLst/>
          </a:prstGeom>
        </p:spPr>
        <p:txBody>
          <a:bodyPr/>
          <a:lstStyle>
            <a:lvl1pPr marL="0" indent="0">
              <a:buNone/>
              <a:defRPr sz="2000">
                <a:solidFill>
                  <a:schemeClr val="bg1"/>
                </a:solidFill>
                <a:latin typeface="DM Sans" pitchFamily="2" charset="77"/>
              </a:defRPr>
            </a:lvl1pPr>
          </a:lstStyle>
          <a:p>
            <a:pPr lvl="0"/>
            <a:r>
              <a:rPr lang="en-US" dirty="0"/>
              <a:t>3.</a:t>
            </a:r>
          </a:p>
        </p:txBody>
      </p:sp>
      <p:sp>
        <p:nvSpPr>
          <p:cNvPr id="25" name="Text Placeholder 9">
            <a:extLst>
              <a:ext uri="{FF2B5EF4-FFF2-40B4-BE49-F238E27FC236}">
                <a16:creationId xmlns:a16="http://schemas.microsoft.com/office/drawing/2014/main" id="{EB4BBB94-9302-F645-950C-1B1CB3B05F21}"/>
              </a:ext>
            </a:extLst>
          </p:cNvPr>
          <p:cNvSpPr>
            <a:spLocks noGrp="1"/>
          </p:cNvSpPr>
          <p:nvPr>
            <p:ph type="body" sz="quarter" idx="17" hasCustomPrompt="1"/>
          </p:nvPr>
        </p:nvSpPr>
        <p:spPr>
          <a:xfrm>
            <a:off x="623047" y="4487284"/>
            <a:ext cx="457200" cy="381000"/>
          </a:xfrm>
          <a:prstGeom prst="rect">
            <a:avLst/>
          </a:prstGeom>
        </p:spPr>
        <p:txBody>
          <a:bodyPr/>
          <a:lstStyle>
            <a:lvl1pPr marL="0" indent="0">
              <a:buNone/>
              <a:defRPr sz="2000">
                <a:solidFill>
                  <a:schemeClr val="bg1"/>
                </a:solidFill>
                <a:latin typeface="DM Sans" pitchFamily="2" charset="77"/>
              </a:defRPr>
            </a:lvl1pPr>
          </a:lstStyle>
          <a:p>
            <a:pPr lvl="0"/>
            <a:r>
              <a:rPr lang="en-US" dirty="0"/>
              <a:t>4.</a:t>
            </a:r>
          </a:p>
        </p:txBody>
      </p:sp>
      <p:sp>
        <p:nvSpPr>
          <p:cNvPr id="29" name="Text Placeholder 9">
            <a:extLst>
              <a:ext uri="{FF2B5EF4-FFF2-40B4-BE49-F238E27FC236}">
                <a16:creationId xmlns:a16="http://schemas.microsoft.com/office/drawing/2014/main" id="{B917CB5D-38CC-8548-8F3A-075BF7E647E5}"/>
              </a:ext>
            </a:extLst>
          </p:cNvPr>
          <p:cNvSpPr>
            <a:spLocks noGrp="1"/>
          </p:cNvSpPr>
          <p:nvPr>
            <p:ph type="body" sz="quarter" idx="18" hasCustomPrompt="1"/>
          </p:nvPr>
        </p:nvSpPr>
        <p:spPr>
          <a:xfrm>
            <a:off x="851647" y="1302973"/>
            <a:ext cx="3886200" cy="807319"/>
          </a:xfrm>
          <a:prstGeom prst="rect">
            <a:avLst/>
          </a:prstGeom>
        </p:spPr>
        <p:txBody>
          <a:bodyPr/>
          <a:lstStyle>
            <a:lvl1pPr marL="0" indent="0">
              <a:buNone/>
              <a:defRPr sz="2000" b="1">
                <a:solidFill>
                  <a:schemeClr val="bg1"/>
                </a:solidFill>
                <a:latin typeface="DM Sans" pitchFamily="2" charset="77"/>
              </a:defRPr>
            </a:lvl1pPr>
          </a:lstStyle>
          <a:p>
            <a:pPr lvl="0"/>
            <a:r>
              <a:rPr lang="en-US" dirty="0"/>
              <a:t>Content</a:t>
            </a:r>
          </a:p>
        </p:txBody>
      </p:sp>
      <p:sp>
        <p:nvSpPr>
          <p:cNvPr id="30" name="Text Placeholder 9">
            <a:extLst>
              <a:ext uri="{FF2B5EF4-FFF2-40B4-BE49-F238E27FC236}">
                <a16:creationId xmlns:a16="http://schemas.microsoft.com/office/drawing/2014/main" id="{F31A04BB-61B0-2E43-A76B-3A2CE1560A9F}"/>
              </a:ext>
            </a:extLst>
          </p:cNvPr>
          <p:cNvSpPr>
            <a:spLocks noGrp="1"/>
          </p:cNvSpPr>
          <p:nvPr>
            <p:ph type="body" sz="quarter" idx="19" hasCustomPrompt="1"/>
          </p:nvPr>
        </p:nvSpPr>
        <p:spPr>
          <a:xfrm>
            <a:off x="851647" y="2186492"/>
            <a:ext cx="3886200" cy="807319"/>
          </a:xfrm>
          <a:prstGeom prst="rect">
            <a:avLst/>
          </a:prstGeom>
        </p:spPr>
        <p:txBody>
          <a:bodyPr/>
          <a:lstStyle>
            <a:lvl1pPr marL="0" indent="0">
              <a:buNone/>
              <a:defRPr sz="2000" b="1">
                <a:solidFill>
                  <a:schemeClr val="bg1"/>
                </a:solidFill>
                <a:latin typeface="DM Sans" pitchFamily="2" charset="77"/>
              </a:defRPr>
            </a:lvl1pPr>
          </a:lstStyle>
          <a:p>
            <a:pPr lvl="0"/>
            <a:r>
              <a:rPr lang="en-US" dirty="0"/>
              <a:t>Content</a:t>
            </a:r>
          </a:p>
        </p:txBody>
      </p:sp>
      <p:sp>
        <p:nvSpPr>
          <p:cNvPr id="31" name="Text Placeholder 9">
            <a:extLst>
              <a:ext uri="{FF2B5EF4-FFF2-40B4-BE49-F238E27FC236}">
                <a16:creationId xmlns:a16="http://schemas.microsoft.com/office/drawing/2014/main" id="{2449035A-9EB5-AD48-8EC5-E92E2F36C449}"/>
              </a:ext>
            </a:extLst>
          </p:cNvPr>
          <p:cNvSpPr>
            <a:spLocks noGrp="1"/>
          </p:cNvSpPr>
          <p:nvPr>
            <p:ph type="body" sz="quarter" idx="20" hasCustomPrompt="1"/>
          </p:nvPr>
        </p:nvSpPr>
        <p:spPr>
          <a:xfrm>
            <a:off x="851647" y="3360373"/>
            <a:ext cx="3886200" cy="807319"/>
          </a:xfrm>
          <a:prstGeom prst="rect">
            <a:avLst/>
          </a:prstGeom>
        </p:spPr>
        <p:txBody>
          <a:bodyPr/>
          <a:lstStyle>
            <a:lvl1pPr marL="0" indent="0">
              <a:buNone/>
              <a:defRPr sz="2000" b="1">
                <a:solidFill>
                  <a:schemeClr val="bg1"/>
                </a:solidFill>
                <a:latin typeface="DM Sans" pitchFamily="2" charset="77"/>
              </a:defRPr>
            </a:lvl1pPr>
          </a:lstStyle>
          <a:p>
            <a:pPr lvl="0"/>
            <a:r>
              <a:rPr lang="en-US" dirty="0"/>
              <a:t>Content</a:t>
            </a:r>
          </a:p>
        </p:txBody>
      </p:sp>
      <p:sp>
        <p:nvSpPr>
          <p:cNvPr id="32" name="Text Placeholder 9">
            <a:extLst>
              <a:ext uri="{FF2B5EF4-FFF2-40B4-BE49-F238E27FC236}">
                <a16:creationId xmlns:a16="http://schemas.microsoft.com/office/drawing/2014/main" id="{6B0DF808-618D-F04E-91DA-19DAA0CB7787}"/>
              </a:ext>
            </a:extLst>
          </p:cNvPr>
          <p:cNvSpPr>
            <a:spLocks noGrp="1"/>
          </p:cNvSpPr>
          <p:nvPr>
            <p:ph type="body" sz="quarter" idx="21" hasCustomPrompt="1"/>
          </p:nvPr>
        </p:nvSpPr>
        <p:spPr>
          <a:xfrm>
            <a:off x="851647" y="4487284"/>
            <a:ext cx="3886200" cy="807319"/>
          </a:xfrm>
          <a:prstGeom prst="rect">
            <a:avLst/>
          </a:prstGeom>
        </p:spPr>
        <p:txBody>
          <a:bodyPr/>
          <a:lstStyle>
            <a:lvl1pPr marL="0" indent="0">
              <a:buNone/>
              <a:defRPr sz="2000" b="1">
                <a:solidFill>
                  <a:schemeClr val="bg1"/>
                </a:solidFill>
                <a:latin typeface="DM Sans" pitchFamily="2" charset="77"/>
              </a:defRPr>
            </a:lvl1pPr>
          </a:lstStyle>
          <a:p>
            <a:pPr lvl="0"/>
            <a:r>
              <a:rPr lang="en-US" dirty="0"/>
              <a:t>Content</a:t>
            </a:r>
          </a:p>
        </p:txBody>
      </p:sp>
      <p:sp>
        <p:nvSpPr>
          <p:cNvPr id="12" name="Text Placeholder 11">
            <a:extLst>
              <a:ext uri="{FF2B5EF4-FFF2-40B4-BE49-F238E27FC236}">
                <a16:creationId xmlns:a16="http://schemas.microsoft.com/office/drawing/2014/main" id="{57F2D45A-7F7C-D74E-9DEE-84EB5991AE6C}"/>
              </a:ext>
            </a:extLst>
          </p:cNvPr>
          <p:cNvSpPr>
            <a:spLocks noGrp="1"/>
          </p:cNvSpPr>
          <p:nvPr>
            <p:ph type="body" sz="quarter" idx="22" hasCustomPrompt="1"/>
          </p:nvPr>
        </p:nvSpPr>
        <p:spPr>
          <a:xfrm>
            <a:off x="5213495" y="1345041"/>
            <a:ext cx="5105400" cy="296863"/>
          </a:xfrm>
          <a:prstGeom prst="rect">
            <a:avLst/>
          </a:prstGeom>
        </p:spPr>
        <p:txBody>
          <a:bodyPr/>
          <a:lstStyle>
            <a:lvl1pPr marL="0" indent="0">
              <a:buNone/>
              <a:defRPr sz="1500" b="1">
                <a:solidFill>
                  <a:schemeClr val="bg1"/>
                </a:solidFill>
                <a:latin typeface="DM Sans" pitchFamily="2" charset="77"/>
              </a:defRPr>
            </a:lvl1pPr>
          </a:lstStyle>
          <a:p>
            <a:pPr lvl="0"/>
            <a:r>
              <a:rPr lang="en-US" dirty="0"/>
              <a:t>Content</a:t>
            </a:r>
          </a:p>
        </p:txBody>
      </p:sp>
      <p:sp>
        <p:nvSpPr>
          <p:cNvPr id="37" name="Text Placeholder 11">
            <a:extLst>
              <a:ext uri="{FF2B5EF4-FFF2-40B4-BE49-F238E27FC236}">
                <a16:creationId xmlns:a16="http://schemas.microsoft.com/office/drawing/2014/main" id="{4CFFB759-34FF-EC44-9EAC-EB96B773AB69}"/>
              </a:ext>
            </a:extLst>
          </p:cNvPr>
          <p:cNvSpPr>
            <a:spLocks noGrp="1"/>
          </p:cNvSpPr>
          <p:nvPr>
            <p:ph type="body" sz="quarter" idx="23" hasCustomPrompt="1"/>
          </p:nvPr>
        </p:nvSpPr>
        <p:spPr>
          <a:xfrm>
            <a:off x="5213495" y="2301309"/>
            <a:ext cx="5105400" cy="296863"/>
          </a:xfrm>
          <a:prstGeom prst="rect">
            <a:avLst/>
          </a:prstGeom>
        </p:spPr>
        <p:txBody>
          <a:bodyPr/>
          <a:lstStyle>
            <a:lvl1pPr marL="0" indent="0">
              <a:buNone/>
              <a:defRPr sz="1500" b="1">
                <a:solidFill>
                  <a:schemeClr val="bg1"/>
                </a:solidFill>
                <a:latin typeface="DM Sans" pitchFamily="2" charset="77"/>
              </a:defRPr>
            </a:lvl1pPr>
          </a:lstStyle>
          <a:p>
            <a:pPr lvl="0"/>
            <a:r>
              <a:rPr lang="en-US" dirty="0"/>
              <a:t>Content</a:t>
            </a:r>
          </a:p>
        </p:txBody>
      </p:sp>
      <p:sp>
        <p:nvSpPr>
          <p:cNvPr id="38" name="Text Placeholder 11">
            <a:extLst>
              <a:ext uri="{FF2B5EF4-FFF2-40B4-BE49-F238E27FC236}">
                <a16:creationId xmlns:a16="http://schemas.microsoft.com/office/drawing/2014/main" id="{E0E70CB8-0060-CC45-8CBB-E7A05D414337}"/>
              </a:ext>
            </a:extLst>
          </p:cNvPr>
          <p:cNvSpPr>
            <a:spLocks noGrp="1"/>
          </p:cNvSpPr>
          <p:nvPr>
            <p:ph type="body" sz="quarter" idx="24" hasCustomPrompt="1"/>
          </p:nvPr>
        </p:nvSpPr>
        <p:spPr>
          <a:xfrm>
            <a:off x="5213495" y="3467169"/>
            <a:ext cx="5105400" cy="296863"/>
          </a:xfrm>
          <a:prstGeom prst="rect">
            <a:avLst/>
          </a:prstGeom>
        </p:spPr>
        <p:txBody>
          <a:bodyPr/>
          <a:lstStyle>
            <a:lvl1pPr marL="0" indent="0">
              <a:buNone/>
              <a:defRPr sz="1500" b="1">
                <a:solidFill>
                  <a:schemeClr val="bg1"/>
                </a:solidFill>
                <a:latin typeface="DM Sans" pitchFamily="2" charset="77"/>
              </a:defRPr>
            </a:lvl1pPr>
          </a:lstStyle>
          <a:p>
            <a:pPr lvl="0"/>
            <a:r>
              <a:rPr lang="en-US" dirty="0"/>
              <a:t>Content</a:t>
            </a:r>
          </a:p>
        </p:txBody>
      </p:sp>
      <p:sp>
        <p:nvSpPr>
          <p:cNvPr id="40" name="Text Placeholder 11">
            <a:extLst>
              <a:ext uri="{FF2B5EF4-FFF2-40B4-BE49-F238E27FC236}">
                <a16:creationId xmlns:a16="http://schemas.microsoft.com/office/drawing/2014/main" id="{4D9BCC97-C76A-984C-9CEE-2EA6F9BF8436}"/>
              </a:ext>
            </a:extLst>
          </p:cNvPr>
          <p:cNvSpPr>
            <a:spLocks noGrp="1"/>
          </p:cNvSpPr>
          <p:nvPr>
            <p:ph type="body" sz="quarter" idx="25" hasCustomPrompt="1"/>
          </p:nvPr>
        </p:nvSpPr>
        <p:spPr>
          <a:xfrm>
            <a:off x="5213495" y="4608518"/>
            <a:ext cx="5105400" cy="296863"/>
          </a:xfrm>
          <a:prstGeom prst="rect">
            <a:avLst/>
          </a:prstGeom>
        </p:spPr>
        <p:txBody>
          <a:bodyPr/>
          <a:lstStyle>
            <a:lvl1pPr marL="0" indent="0">
              <a:buNone/>
              <a:defRPr sz="1500" b="1">
                <a:solidFill>
                  <a:schemeClr val="bg1"/>
                </a:solidFill>
                <a:latin typeface="DM Sans" pitchFamily="2" charset="77"/>
              </a:defRPr>
            </a:lvl1pPr>
          </a:lstStyle>
          <a:p>
            <a:pPr lvl="0"/>
            <a:r>
              <a:rPr lang="en-US" dirty="0"/>
              <a:t>Content</a:t>
            </a:r>
          </a:p>
        </p:txBody>
      </p:sp>
      <p:sp>
        <p:nvSpPr>
          <p:cNvPr id="15" name="Text Placeholder 14">
            <a:extLst>
              <a:ext uri="{FF2B5EF4-FFF2-40B4-BE49-F238E27FC236}">
                <a16:creationId xmlns:a16="http://schemas.microsoft.com/office/drawing/2014/main" id="{C820B689-682E-434E-AE5D-B902463147E1}"/>
              </a:ext>
            </a:extLst>
          </p:cNvPr>
          <p:cNvSpPr>
            <a:spLocks noGrp="1"/>
          </p:cNvSpPr>
          <p:nvPr>
            <p:ph type="body" sz="quarter" idx="26" hasCustomPrompt="1"/>
          </p:nvPr>
        </p:nvSpPr>
        <p:spPr>
          <a:xfrm>
            <a:off x="5195047" y="1655156"/>
            <a:ext cx="5121275" cy="544512"/>
          </a:xfrm>
          <a:prstGeom prst="rect">
            <a:avLst/>
          </a:prstGeom>
        </p:spPr>
        <p:txBody>
          <a:bodyPr/>
          <a:lstStyle>
            <a:lvl1pPr marL="285750" indent="-285750">
              <a:lnSpc>
                <a:spcPts val="700"/>
              </a:lnSpc>
              <a:buClr>
                <a:srgbClr val="04E3FF"/>
              </a:buClr>
              <a:buFont typeface="Arial" panose="020B0604020202020204" pitchFamily="34" charset="0"/>
              <a:buChar char="•"/>
              <a:defRPr lang="en-US" sz="1500" kern="1200" dirty="0">
                <a:solidFill>
                  <a:schemeClr val="bg1"/>
                </a:solidFill>
                <a:latin typeface="DM Sans" pitchFamily="2" charset="77"/>
                <a:ea typeface="+mn-ea"/>
                <a:cs typeface="+mn-cs"/>
              </a:defRPr>
            </a:lvl1pPr>
          </a:lstStyle>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1</a:t>
            </a:r>
          </a:p>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2</a:t>
            </a:r>
          </a:p>
        </p:txBody>
      </p:sp>
      <p:sp>
        <p:nvSpPr>
          <p:cNvPr id="41" name="Text Placeholder 14">
            <a:extLst>
              <a:ext uri="{FF2B5EF4-FFF2-40B4-BE49-F238E27FC236}">
                <a16:creationId xmlns:a16="http://schemas.microsoft.com/office/drawing/2014/main" id="{61D0C5D5-394E-804A-B484-B8B73208B920}"/>
              </a:ext>
            </a:extLst>
          </p:cNvPr>
          <p:cNvSpPr>
            <a:spLocks noGrp="1"/>
          </p:cNvSpPr>
          <p:nvPr>
            <p:ph type="body" sz="quarter" idx="27" hasCustomPrompt="1"/>
          </p:nvPr>
        </p:nvSpPr>
        <p:spPr>
          <a:xfrm>
            <a:off x="5195047" y="2616602"/>
            <a:ext cx="5121275" cy="544512"/>
          </a:xfrm>
          <a:prstGeom prst="rect">
            <a:avLst/>
          </a:prstGeom>
        </p:spPr>
        <p:txBody>
          <a:bodyPr/>
          <a:lstStyle>
            <a:lvl1pPr marL="285750" indent="-285750">
              <a:lnSpc>
                <a:spcPts val="700"/>
              </a:lnSpc>
              <a:buClr>
                <a:srgbClr val="04E3FF"/>
              </a:buClr>
              <a:buFont typeface="Arial" panose="020B0604020202020204" pitchFamily="34" charset="0"/>
              <a:buChar char="•"/>
              <a:defRPr lang="en-US" sz="1500" kern="1200" dirty="0">
                <a:solidFill>
                  <a:schemeClr val="bg1"/>
                </a:solidFill>
                <a:latin typeface="DM Sans" pitchFamily="2" charset="77"/>
                <a:ea typeface="+mn-ea"/>
                <a:cs typeface="+mn-cs"/>
              </a:defRPr>
            </a:lvl1pPr>
          </a:lstStyle>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1</a:t>
            </a:r>
          </a:p>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2</a:t>
            </a:r>
          </a:p>
        </p:txBody>
      </p:sp>
      <p:sp>
        <p:nvSpPr>
          <p:cNvPr id="43" name="Text Placeholder 14">
            <a:extLst>
              <a:ext uri="{FF2B5EF4-FFF2-40B4-BE49-F238E27FC236}">
                <a16:creationId xmlns:a16="http://schemas.microsoft.com/office/drawing/2014/main" id="{4B3E709F-9454-FD4F-B707-40650F5B007C}"/>
              </a:ext>
            </a:extLst>
          </p:cNvPr>
          <p:cNvSpPr>
            <a:spLocks noGrp="1"/>
          </p:cNvSpPr>
          <p:nvPr>
            <p:ph type="body" sz="quarter" idx="28" hasCustomPrompt="1"/>
          </p:nvPr>
        </p:nvSpPr>
        <p:spPr>
          <a:xfrm>
            <a:off x="5195047" y="3797831"/>
            <a:ext cx="5121275" cy="544512"/>
          </a:xfrm>
          <a:prstGeom prst="rect">
            <a:avLst/>
          </a:prstGeom>
        </p:spPr>
        <p:txBody>
          <a:bodyPr/>
          <a:lstStyle>
            <a:lvl1pPr marL="285750" indent="-285750">
              <a:lnSpc>
                <a:spcPts val="700"/>
              </a:lnSpc>
              <a:buClr>
                <a:srgbClr val="04E3FF"/>
              </a:buClr>
              <a:buFont typeface="Arial" panose="020B0604020202020204" pitchFamily="34" charset="0"/>
              <a:buChar char="•"/>
              <a:defRPr lang="en-US" sz="1500" kern="1200" dirty="0">
                <a:solidFill>
                  <a:schemeClr val="bg1"/>
                </a:solidFill>
                <a:latin typeface="DM Sans" pitchFamily="2" charset="77"/>
                <a:ea typeface="+mn-ea"/>
                <a:cs typeface="+mn-cs"/>
              </a:defRPr>
            </a:lvl1pPr>
          </a:lstStyle>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1</a:t>
            </a:r>
          </a:p>
          <a:p>
            <a:pPr marL="117475" lvl="0" indent="-117475" algn="l" defTabSz="914400" rtl="0" eaLnBrk="1" latinLnBrk="0" hangingPunct="1">
              <a:lnSpc>
                <a:spcPts val="700"/>
              </a:lnSpc>
              <a:spcBef>
                <a:spcPts val="1000"/>
              </a:spcBef>
              <a:buClr>
                <a:srgbClr val="04E3FF"/>
              </a:buClr>
              <a:buFont typeface="Arial" panose="020B0604020202020204" pitchFamily="34" charset="0"/>
              <a:buChar char="•"/>
              <a:tabLst/>
            </a:pPr>
            <a:r>
              <a:rPr lang="en-US" dirty="0"/>
              <a:t>Bullet 2</a:t>
            </a:r>
          </a:p>
        </p:txBody>
      </p:sp>
      <p:sp>
        <p:nvSpPr>
          <p:cNvPr id="44" name="Text Placeholder 14">
            <a:extLst>
              <a:ext uri="{FF2B5EF4-FFF2-40B4-BE49-F238E27FC236}">
                <a16:creationId xmlns:a16="http://schemas.microsoft.com/office/drawing/2014/main" id="{D858BA47-0670-974B-BAE8-B09A6D1F1401}"/>
              </a:ext>
            </a:extLst>
          </p:cNvPr>
          <p:cNvSpPr>
            <a:spLocks noGrp="1"/>
          </p:cNvSpPr>
          <p:nvPr>
            <p:ph type="body" sz="quarter" idx="29" hasCustomPrompt="1"/>
          </p:nvPr>
        </p:nvSpPr>
        <p:spPr>
          <a:xfrm>
            <a:off x="5195047" y="4929692"/>
            <a:ext cx="5121275" cy="544512"/>
          </a:xfrm>
          <a:prstGeom prst="rect">
            <a:avLst/>
          </a:prstGeom>
        </p:spPr>
        <p:txBody>
          <a:bodyPr/>
          <a:lstStyle>
            <a:lvl1pPr marL="117475" indent="-117475">
              <a:lnSpc>
                <a:spcPts val="700"/>
              </a:lnSpc>
              <a:buClr>
                <a:srgbClr val="04E3FF"/>
              </a:buClr>
              <a:buFont typeface="Arial" panose="020B0604020202020204" pitchFamily="34" charset="0"/>
              <a:buChar char="•"/>
              <a:tabLst/>
              <a:defRPr sz="1500">
                <a:solidFill>
                  <a:schemeClr val="bg1"/>
                </a:solidFill>
                <a:latin typeface="DM Sans" pitchFamily="2" charset="77"/>
              </a:defRPr>
            </a:lvl1pPr>
          </a:lstStyle>
          <a:p>
            <a:pPr lvl="0"/>
            <a:r>
              <a:rPr lang="en-US" dirty="0"/>
              <a:t>Bullet 1</a:t>
            </a:r>
          </a:p>
          <a:p>
            <a:pPr lvl="0"/>
            <a:r>
              <a:rPr lang="en-US" dirty="0"/>
              <a:t>Bullet 2</a:t>
            </a:r>
          </a:p>
        </p:txBody>
      </p:sp>
    </p:spTree>
    <p:extLst>
      <p:ext uri="{BB962C8B-B14F-4D97-AF65-F5344CB8AC3E}">
        <p14:creationId xmlns:p14="http://schemas.microsoft.com/office/powerpoint/2010/main" val="41407951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our Column Grid 3">
    <p:spTree>
      <p:nvGrpSpPr>
        <p:cNvPr id="1" name=""/>
        <p:cNvGrpSpPr/>
        <p:nvPr/>
      </p:nvGrpSpPr>
      <p:grpSpPr>
        <a:xfrm>
          <a:off x="0" y="0"/>
          <a:ext cx="0" cy="0"/>
          <a:chOff x="0" y="0"/>
          <a:chExt cx="0" cy="0"/>
        </a:xfrm>
      </p:grpSpPr>
      <p:sp>
        <p:nvSpPr>
          <p:cNvPr id="68" name="Text Placeholder 6">
            <a:extLst>
              <a:ext uri="{FF2B5EF4-FFF2-40B4-BE49-F238E27FC236}">
                <a16:creationId xmlns:a16="http://schemas.microsoft.com/office/drawing/2014/main" id="{34288948-78AF-7C44-8C18-34BEA9DB0577}"/>
              </a:ext>
            </a:extLst>
          </p:cNvPr>
          <p:cNvSpPr>
            <a:spLocks noGrp="1"/>
          </p:cNvSpPr>
          <p:nvPr>
            <p:ph type="body" sz="quarter" idx="21" hasCustomPrompt="1"/>
          </p:nvPr>
        </p:nvSpPr>
        <p:spPr>
          <a:xfrm>
            <a:off x="8685787" y="1504895"/>
            <a:ext cx="2549525" cy="5334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Content</a:t>
            </a:r>
          </a:p>
        </p:txBody>
      </p:sp>
      <p:sp>
        <p:nvSpPr>
          <p:cNvPr id="69" name="Text Placeholder 6">
            <a:extLst>
              <a:ext uri="{FF2B5EF4-FFF2-40B4-BE49-F238E27FC236}">
                <a16:creationId xmlns:a16="http://schemas.microsoft.com/office/drawing/2014/main" id="{27F4DA8C-4E9D-F544-A8CB-6C3C3A8EF933}"/>
              </a:ext>
            </a:extLst>
          </p:cNvPr>
          <p:cNvSpPr>
            <a:spLocks noGrp="1"/>
          </p:cNvSpPr>
          <p:nvPr>
            <p:ph type="body" sz="quarter" idx="22" hasCustomPrompt="1"/>
          </p:nvPr>
        </p:nvSpPr>
        <p:spPr>
          <a:xfrm>
            <a:off x="8685787" y="2425916"/>
            <a:ext cx="2549525" cy="5334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Content</a:t>
            </a:r>
          </a:p>
        </p:txBody>
      </p:sp>
      <p:sp>
        <p:nvSpPr>
          <p:cNvPr id="70" name="Text Placeholder 6">
            <a:extLst>
              <a:ext uri="{FF2B5EF4-FFF2-40B4-BE49-F238E27FC236}">
                <a16:creationId xmlns:a16="http://schemas.microsoft.com/office/drawing/2014/main" id="{36056A0B-DBC2-9842-AEEF-C75A4B4714BF}"/>
              </a:ext>
            </a:extLst>
          </p:cNvPr>
          <p:cNvSpPr>
            <a:spLocks noGrp="1"/>
          </p:cNvSpPr>
          <p:nvPr>
            <p:ph type="body" sz="quarter" idx="23" hasCustomPrompt="1"/>
          </p:nvPr>
        </p:nvSpPr>
        <p:spPr>
          <a:xfrm>
            <a:off x="8685787" y="3345090"/>
            <a:ext cx="2549525" cy="5334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Content</a:t>
            </a:r>
          </a:p>
        </p:txBody>
      </p:sp>
      <p:sp>
        <p:nvSpPr>
          <p:cNvPr id="71" name="Text Placeholder 6">
            <a:extLst>
              <a:ext uri="{FF2B5EF4-FFF2-40B4-BE49-F238E27FC236}">
                <a16:creationId xmlns:a16="http://schemas.microsoft.com/office/drawing/2014/main" id="{A1A54776-A5E4-EF42-8E84-ED7DBAB16F3C}"/>
              </a:ext>
            </a:extLst>
          </p:cNvPr>
          <p:cNvSpPr>
            <a:spLocks noGrp="1"/>
          </p:cNvSpPr>
          <p:nvPr>
            <p:ph type="body" sz="quarter" idx="24" hasCustomPrompt="1"/>
          </p:nvPr>
        </p:nvSpPr>
        <p:spPr>
          <a:xfrm>
            <a:off x="8685787" y="4279423"/>
            <a:ext cx="2549525" cy="5334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Content</a:t>
            </a:r>
          </a:p>
        </p:txBody>
      </p:sp>
      <p:sp>
        <p:nvSpPr>
          <p:cNvPr id="72" name="Text Placeholder 6">
            <a:extLst>
              <a:ext uri="{FF2B5EF4-FFF2-40B4-BE49-F238E27FC236}">
                <a16:creationId xmlns:a16="http://schemas.microsoft.com/office/drawing/2014/main" id="{D3AF6077-99A9-7347-B595-5EBADA9EA0B9}"/>
              </a:ext>
            </a:extLst>
          </p:cNvPr>
          <p:cNvSpPr>
            <a:spLocks noGrp="1"/>
          </p:cNvSpPr>
          <p:nvPr>
            <p:ph type="body" sz="quarter" idx="25" hasCustomPrompt="1"/>
          </p:nvPr>
        </p:nvSpPr>
        <p:spPr>
          <a:xfrm>
            <a:off x="8685787" y="5204682"/>
            <a:ext cx="2549525" cy="5334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Content</a:t>
            </a:r>
          </a:p>
        </p:txBody>
      </p:sp>
      <p:sp>
        <p:nvSpPr>
          <p:cNvPr id="67" name="Text Placeholder 6">
            <a:extLst>
              <a:ext uri="{FF2B5EF4-FFF2-40B4-BE49-F238E27FC236}">
                <a16:creationId xmlns:a16="http://schemas.microsoft.com/office/drawing/2014/main" id="{D36BBD20-0393-1445-9C28-33BE63B59818}"/>
              </a:ext>
            </a:extLst>
          </p:cNvPr>
          <p:cNvSpPr>
            <a:spLocks noGrp="1"/>
          </p:cNvSpPr>
          <p:nvPr>
            <p:ph type="body" sz="quarter" idx="20" hasCustomPrompt="1"/>
          </p:nvPr>
        </p:nvSpPr>
        <p:spPr>
          <a:xfrm>
            <a:off x="5983859" y="1504895"/>
            <a:ext cx="2549525" cy="5334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Content</a:t>
            </a:r>
          </a:p>
        </p:txBody>
      </p:sp>
      <p:sp>
        <p:nvSpPr>
          <p:cNvPr id="73" name="Text Placeholder 6">
            <a:extLst>
              <a:ext uri="{FF2B5EF4-FFF2-40B4-BE49-F238E27FC236}">
                <a16:creationId xmlns:a16="http://schemas.microsoft.com/office/drawing/2014/main" id="{FF12C6A4-F685-EC4D-ACDB-739F70F24B16}"/>
              </a:ext>
            </a:extLst>
          </p:cNvPr>
          <p:cNvSpPr>
            <a:spLocks noGrp="1"/>
          </p:cNvSpPr>
          <p:nvPr>
            <p:ph type="body" sz="quarter" idx="26" hasCustomPrompt="1"/>
          </p:nvPr>
        </p:nvSpPr>
        <p:spPr>
          <a:xfrm>
            <a:off x="5977087" y="5204682"/>
            <a:ext cx="2549525" cy="5334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Content</a:t>
            </a:r>
          </a:p>
        </p:txBody>
      </p:sp>
      <p:sp>
        <p:nvSpPr>
          <p:cNvPr id="74" name="Text Placeholder 6">
            <a:extLst>
              <a:ext uri="{FF2B5EF4-FFF2-40B4-BE49-F238E27FC236}">
                <a16:creationId xmlns:a16="http://schemas.microsoft.com/office/drawing/2014/main" id="{6198C316-9C4D-4D40-9866-BD5FE9308C07}"/>
              </a:ext>
            </a:extLst>
          </p:cNvPr>
          <p:cNvSpPr>
            <a:spLocks noGrp="1"/>
          </p:cNvSpPr>
          <p:nvPr>
            <p:ph type="body" sz="quarter" idx="27" hasCustomPrompt="1"/>
          </p:nvPr>
        </p:nvSpPr>
        <p:spPr>
          <a:xfrm>
            <a:off x="5977087" y="4279423"/>
            <a:ext cx="2549525" cy="5334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Content</a:t>
            </a:r>
          </a:p>
        </p:txBody>
      </p:sp>
      <p:sp>
        <p:nvSpPr>
          <p:cNvPr id="75" name="Text Placeholder 6">
            <a:extLst>
              <a:ext uri="{FF2B5EF4-FFF2-40B4-BE49-F238E27FC236}">
                <a16:creationId xmlns:a16="http://schemas.microsoft.com/office/drawing/2014/main" id="{FF9BC46D-BC9F-BB45-8FCA-1FD59BE5C7F6}"/>
              </a:ext>
            </a:extLst>
          </p:cNvPr>
          <p:cNvSpPr>
            <a:spLocks noGrp="1"/>
          </p:cNvSpPr>
          <p:nvPr>
            <p:ph type="body" sz="quarter" idx="28" hasCustomPrompt="1"/>
          </p:nvPr>
        </p:nvSpPr>
        <p:spPr>
          <a:xfrm>
            <a:off x="5977087" y="3345090"/>
            <a:ext cx="2549525" cy="5334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Content</a:t>
            </a:r>
          </a:p>
        </p:txBody>
      </p:sp>
      <p:sp>
        <p:nvSpPr>
          <p:cNvPr id="76" name="Text Placeholder 6">
            <a:extLst>
              <a:ext uri="{FF2B5EF4-FFF2-40B4-BE49-F238E27FC236}">
                <a16:creationId xmlns:a16="http://schemas.microsoft.com/office/drawing/2014/main" id="{EA59F087-AB3D-8741-A7EE-539271F82FD2}"/>
              </a:ext>
            </a:extLst>
          </p:cNvPr>
          <p:cNvSpPr>
            <a:spLocks noGrp="1"/>
          </p:cNvSpPr>
          <p:nvPr>
            <p:ph type="body" sz="quarter" idx="29" hasCustomPrompt="1"/>
          </p:nvPr>
        </p:nvSpPr>
        <p:spPr>
          <a:xfrm>
            <a:off x="5977087" y="2425916"/>
            <a:ext cx="2549525" cy="5334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Content</a:t>
            </a:r>
          </a:p>
        </p:txBody>
      </p:sp>
      <p:sp>
        <p:nvSpPr>
          <p:cNvPr id="7" name="Text Placeholder 6">
            <a:extLst>
              <a:ext uri="{FF2B5EF4-FFF2-40B4-BE49-F238E27FC236}">
                <a16:creationId xmlns:a16="http://schemas.microsoft.com/office/drawing/2014/main" id="{32053FB4-583E-5E40-9CD3-13B1149E659F}"/>
              </a:ext>
            </a:extLst>
          </p:cNvPr>
          <p:cNvSpPr>
            <a:spLocks noGrp="1"/>
          </p:cNvSpPr>
          <p:nvPr>
            <p:ph type="body" sz="quarter" idx="19" hasCustomPrompt="1"/>
          </p:nvPr>
        </p:nvSpPr>
        <p:spPr>
          <a:xfrm>
            <a:off x="3281930" y="1504895"/>
            <a:ext cx="2549525" cy="5334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Content</a:t>
            </a:r>
          </a:p>
        </p:txBody>
      </p:sp>
      <p:sp>
        <p:nvSpPr>
          <p:cNvPr id="77" name="Text Placeholder 6">
            <a:extLst>
              <a:ext uri="{FF2B5EF4-FFF2-40B4-BE49-F238E27FC236}">
                <a16:creationId xmlns:a16="http://schemas.microsoft.com/office/drawing/2014/main" id="{B7AAAAA3-5AE5-EA4A-8AA8-51EAEAB56A43}"/>
              </a:ext>
            </a:extLst>
          </p:cNvPr>
          <p:cNvSpPr>
            <a:spLocks noGrp="1"/>
          </p:cNvSpPr>
          <p:nvPr>
            <p:ph type="body" sz="quarter" idx="30" hasCustomPrompt="1"/>
          </p:nvPr>
        </p:nvSpPr>
        <p:spPr>
          <a:xfrm>
            <a:off x="3281930" y="2429841"/>
            <a:ext cx="2549525" cy="5334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Content</a:t>
            </a:r>
          </a:p>
        </p:txBody>
      </p:sp>
      <p:sp>
        <p:nvSpPr>
          <p:cNvPr id="78" name="Text Placeholder 6">
            <a:extLst>
              <a:ext uri="{FF2B5EF4-FFF2-40B4-BE49-F238E27FC236}">
                <a16:creationId xmlns:a16="http://schemas.microsoft.com/office/drawing/2014/main" id="{7359420B-994E-4E40-867A-688CFB6BEB5C}"/>
              </a:ext>
            </a:extLst>
          </p:cNvPr>
          <p:cNvSpPr>
            <a:spLocks noGrp="1"/>
          </p:cNvSpPr>
          <p:nvPr>
            <p:ph type="body" sz="quarter" idx="31" hasCustomPrompt="1"/>
          </p:nvPr>
        </p:nvSpPr>
        <p:spPr>
          <a:xfrm>
            <a:off x="3281930" y="3354787"/>
            <a:ext cx="2549525" cy="5334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Content</a:t>
            </a:r>
          </a:p>
        </p:txBody>
      </p:sp>
      <p:sp>
        <p:nvSpPr>
          <p:cNvPr id="79" name="Text Placeholder 6">
            <a:extLst>
              <a:ext uri="{FF2B5EF4-FFF2-40B4-BE49-F238E27FC236}">
                <a16:creationId xmlns:a16="http://schemas.microsoft.com/office/drawing/2014/main" id="{8A1B4E6E-9F98-FD4A-9FD1-B3CD29BF0ECC}"/>
              </a:ext>
            </a:extLst>
          </p:cNvPr>
          <p:cNvSpPr>
            <a:spLocks noGrp="1"/>
          </p:cNvSpPr>
          <p:nvPr>
            <p:ph type="body" sz="quarter" idx="32" hasCustomPrompt="1"/>
          </p:nvPr>
        </p:nvSpPr>
        <p:spPr>
          <a:xfrm>
            <a:off x="3281930" y="4279733"/>
            <a:ext cx="2549525" cy="5334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Content</a:t>
            </a:r>
          </a:p>
        </p:txBody>
      </p:sp>
      <p:sp>
        <p:nvSpPr>
          <p:cNvPr id="80" name="Text Placeholder 6">
            <a:extLst>
              <a:ext uri="{FF2B5EF4-FFF2-40B4-BE49-F238E27FC236}">
                <a16:creationId xmlns:a16="http://schemas.microsoft.com/office/drawing/2014/main" id="{0FD50499-34AA-CB48-B220-D1EABC185104}"/>
              </a:ext>
            </a:extLst>
          </p:cNvPr>
          <p:cNvSpPr>
            <a:spLocks noGrp="1"/>
          </p:cNvSpPr>
          <p:nvPr>
            <p:ph type="body" sz="quarter" idx="33" hasCustomPrompt="1"/>
          </p:nvPr>
        </p:nvSpPr>
        <p:spPr>
          <a:xfrm>
            <a:off x="3281930" y="5204682"/>
            <a:ext cx="2549525" cy="5334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Content</a:t>
            </a:r>
          </a:p>
        </p:txBody>
      </p:sp>
      <p:sp>
        <p:nvSpPr>
          <p:cNvPr id="45" name="Rectangle 44">
            <a:extLst>
              <a:ext uri="{FF2B5EF4-FFF2-40B4-BE49-F238E27FC236}">
                <a16:creationId xmlns:a16="http://schemas.microsoft.com/office/drawing/2014/main" id="{7F196232-3073-5349-BD9D-C295038FF20D}"/>
              </a:ext>
            </a:extLst>
          </p:cNvPr>
          <p:cNvSpPr/>
          <p:nvPr userDrawn="1"/>
        </p:nvSpPr>
        <p:spPr>
          <a:xfrm>
            <a:off x="622266" y="5062926"/>
            <a:ext cx="2514600" cy="8382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latin typeface="DM Sans" pitchFamily="2" charset="77"/>
              <a:ea typeface="Arial" charset="0"/>
              <a:cs typeface="Arial" charset="0"/>
            </a:endParaRPr>
          </a:p>
        </p:txBody>
      </p:sp>
      <p:sp>
        <p:nvSpPr>
          <p:cNvPr id="66" name="Text Placeholder 2">
            <a:extLst>
              <a:ext uri="{FF2B5EF4-FFF2-40B4-BE49-F238E27FC236}">
                <a16:creationId xmlns:a16="http://schemas.microsoft.com/office/drawing/2014/main" id="{157AD4FD-7E38-5B45-88B4-4071F82F4B0D}"/>
              </a:ext>
            </a:extLst>
          </p:cNvPr>
          <p:cNvSpPr>
            <a:spLocks noGrp="1"/>
          </p:cNvSpPr>
          <p:nvPr>
            <p:ph type="body" sz="quarter" idx="18" hasCustomPrompt="1"/>
          </p:nvPr>
        </p:nvSpPr>
        <p:spPr>
          <a:xfrm>
            <a:off x="590975" y="5316742"/>
            <a:ext cx="2590800" cy="609600"/>
          </a:xfrm>
          <a:prstGeom prst="rect">
            <a:avLst/>
          </a:prstGeom>
        </p:spPr>
        <p:txBody>
          <a:bodyPr/>
          <a:lstStyle>
            <a:lvl1pPr marL="0" indent="0" algn="ctr">
              <a:buNone/>
              <a:defRPr sz="2000" b="1">
                <a:solidFill>
                  <a:schemeClr val="bg1"/>
                </a:solidFill>
                <a:latin typeface="DM Sans" pitchFamily="2" charset="77"/>
              </a:defRPr>
            </a:lvl1pPr>
          </a:lstStyle>
          <a:p>
            <a:pPr lvl="0"/>
            <a:r>
              <a:rPr lang="en-US" dirty="0"/>
              <a:t>Title</a:t>
            </a:r>
          </a:p>
        </p:txBody>
      </p:sp>
      <p:sp>
        <p:nvSpPr>
          <p:cNvPr id="39" name="Rectangle 38">
            <a:extLst>
              <a:ext uri="{FF2B5EF4-FFF2-40B4-BE49-F238E27FC236}">
                <a16:creationId xmlns:a16="http://schemas.microsoft.com/office/drawing/2014/main" id="{0B40E32E-A8CF-7849-9793-1C0DC1ADBD50}"/>
              </a:ext>
            </a:extLst>
          </p:cNvPr>
          <p:cNvSpPr/>
          <p:nvPr userDrawn="1"/>
        </p:nvSpPr>
        <p:spPr>
          <a:xfrm>
            <a:off x="622266" y="4130570"/>
            <a:ext cx="2514600" cy="8382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latin typeface="DM Sans" pitchFamily="2" charset="77"/>
              <a:ea typeface="Arial" charset="0"/>
              <a:cs typeface="Arial" charset="0"/>
            </a:endParaRPr>
          </a:p>
        </p:txBody>
      </p:sp>
      <p:sp>
        <p:nvSpPr>
          <p:cNvPr id="65" name="Text Placeholder 2">
            <a:extLst>
              <a:ext uri="{FF2B5EF4-FFF2-40B4-BE49-F238E27FC236}">
                <a16:creationId xmlns:a16="http://schemas.microsoft.com/office/drawing/2014/main" id="{39AE3164-71F1-264A-81C9-83B6C857763F}"/>
              </a:ext>
            </a:extLst>
          </p:cNvPr>
          <p:cNvSpPr>
            <a:spLocks noGrp="1"/>
          </p:cNvSpPr>
          <p:nvPr>
            <p:ph type="body" sz="quarter" idx="17" hasCustomPrompt="1"/>
          </p:nvPr>
        </p:nvSpPr>
        <p:spPr>
          <a:xfrm>
            <a:off x="578641" y="4342254"/>
            <a:ext cx="2590800" cy="609600"/>
          </a:xfrm>
          <a:prstGeom prst="rect">
            <a:avLst/>
          </a:prstGeom>
        </p:spPr>
        <p:txBody>
          <a:bodyPr/>
          <a:lstStyle>
            <a:lvl1pPr marL="0" indent="0" algn="ctr">
              <a:buNone/>
              <a:defRPr sz="2000" b="1">
                <a:solidFill>
                  <a:schemeClr val="bg1"/>
                </a:solidFill>
                <a:latin typeface="DM Sans" pitchFamily="2" charset="77"/>
              </a:defRPr>
            </a:lvl1pPr>
          </a:lstStyle>
          <a:p>
            <a:pPr lvl="0"/>
            <a:r>
              <a:rPr lang="en-US" dirty="0"/>
              <a:t>Title</a:t>
            </a:r>
          </a:p>
        </p:txBody>
      </p:sp>
      <p:sp>
        <p:nvSpPr>
          <p:cNvPr id="35" name="Rectangle 34">
            <a:extLst>
              <a:ext uri="{FF2B5EF4-FFF2-40B4-BE49-F238E27FC236}">
                <a16:creationId xmlns:a16="http://schemas.microsoft.com/office/drawing/2014/main" id="{484C9FD2-B065-6141-A0D9-62B86FA62058}"/>
              </a:ext>
            </a:extLst>
          </p:cNvPr>
          <p:cNvSpPr/>
          <p:nvPr userDrawn="1"/>
        </p:nvSpPr>
        <p:spPr>
          <a:xfrm>
            <a:off x="622266" y="3198213"/>
            <a:ext cx="2514600" cy="8382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latin typeface="DM Sans" pitchFamily="2" charset="77"/>
              <a:ea typeface="Arial" charset="0"/>
              <a:cs typeface="Arial" charset="0"/>
            </a:endParaRPr>
          </a:p>
        </p:txBody>
      </p:sp>
      <p:sp>
        <p:nvSpPr>
          <p:cNvPr id="64" name="Text Placeholder 2">
            <a:extLst>
              <a:ext uri="{FF2B5EF4-FFF2-40B4-BE49-F238E27FC236}">
                <a16:creationId xmlns:a16="http://schemas.microsoft.com/office/drawing/2014/main" id="{27CD71BB-8F4C-4C49-9A6B-4071FC5E4C44}"/>
              </a:ext>
            </a:extLst>
          </p:cNvPr>
          <p:cNvSpPr>
            <a:spLocks noGrp="1"/>
          </p:cNvSpPr>
          <p:nvPr>
            <p:ph type="body" sz="quarter" idx="16" hasCustomPrompt="1"/>
          </p:nvPr>
        </p:nvSpPr>
        <p:spPr>
          <a:xfrm>
            <a:off x="584166" y="3441516"/>
            <a:ext cx="2590800" cy="609600"/>
          </a:xfrm>
          <a:prstGeom prst="rect">
            <a:avLst/>
          </a:prstGeom>
        </p:spPr>
        <p:txBody>
          <a:bodyPr/>
          <a:lstStyle>
            <a:lvl1pPr marL="0" indent="0" algn="ctr">
              <a:buNone/>
              <a:defRPr sz="2000" b="1">
                <a:solidFill>
                  <a:schemeClr val="bg1"/>
                </a:solidFill>
                <a:latin typeface="DM Sans" pitchFamily="2" charset="77"/>
              </a:defRPr>
            </a:lvl1pPr>
          </a:lstStyle>
          <a:p>
            <a:pPr lvl="0"/>
            <a:r>
              <a:rPr lang="en-US" dirty="0"/>
              <a:t>Title</a:t>
            </a:r>
          </a:p>
        </p:txBody>
      </p:sp>
      <p:sp>
        <p:nvSpPr>
          <p:cNvPr id="33" name="Rectangle 32">
            <a:extLst>
              <a:ext uri="{FF2B5EF4-FFF2-40B4-BE49-F238E27FC236}">
                <a16:creationId xmlns:a16="http://schemas.microsoft.com/office/drawing/2014/main" id="{C0CE0186-CC8C-9C43-AE46-05310361F4E0}"/>
              </a:ext>
            </a:extLst>
          </p:cNvPr>
          <p:cNvSpPr/>
          <p:nvPr userDrawn="1"/>
        </p:nvSpPr>
        <p:spPr>
          <a:xfrm>
            <a:off x="622266" y="2265856"/>
            <a:ext cx="2514600" cy="8382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a:solidFill>
                <a:schemeClr val="bg1"/>
              </a:solidFill>
              <a:latin typeface="DM Sans" pitchFamily="2" charset="77"/>
              <a:ea typeface="Arial" charset="0"/>
              <a:cs typeface="Arial" charset="0"/>
            </a:endParaRPr>
          </a:p>
        </p:txBody>
      </p:sp>
      <p:sp>
        <p:nvSpPr>
          <p:cNvPr id="63" name="Text Placeholder 2">
            <a:extLst>
              <a:ext uri="{FF2B5EF4-FFF2-40B4-BE49-F238E27FC236}">
                <a16:creationId xmlns:a16="http://schemas.microsoft.com/office/drawing/2014/main" id="{F477E669-E163-C144-B5B5-6E636EEA5B4F}"/>
              </a:ext>
            </a:extLst>
          </p:cNvPr>
          <p:cNvSpPr>
            <a:spLocks noGrp="1"/>
          </p:cNvSpPr>
          <p:nvPr>
            <p:ph type="body" sz="quarter" idx="15" hasCustomPrompt="1"/>
          </p:nvPr>
        </p:nvSpPr>
        <p:spPr>
          <a:xfrm>
            <a:off x="584169" y="2518591"/>
            <a:ext cx="2590800" cy="609600"/>
          </a:xfrm>
          <a:prstGeom prst="rect">
            <a:avLst/>
          </a:prstGeom>
        </p:spPr>
        <p:txBody>
          <a:bodyPr/>
          <a:lstStyle>
            <a:lvl1pPr marL="0" indent="0" algn="ctr">
              <a:buNone/>
              <a:defRPr sz="2000" b="1">
                <a:solidFill>
                  <a:schemeClr val="bg1"/>
                </a:solidFill>
                <a:latin typeface="DM Sans" pitchFamily="2" charset="77"/>
              </a:defRPr>
            </a:lvl1pPr>
          </a:lstStyle>
          <a:p>
            <a:pPr lvl="0"/>
            <a:r>
              <a:rPr lang="en-US" dirty="0"/>
              <a:t>Title</a:t>
            </a:r>
          </a:p>
        </p:txBody>
      </p:sp>
      <p:sp>
        <p:nvSpPr>
          <p:cNvPr id="27" name="Rectangle 26">
            <a:extLst>
              <a:ext uri="{FF2B5EF4-FFF2-40B4-BE49-F238E27FC236}">
                <a16:creationId xmlns:a16="http://schemas.microsoft.com/office/drawing/2014/main" id="{1675284D-E470-4F45-9E67-F25F94EB29CD}"/>
              </a:ext>
            </a:extLst>
          </p:cNvPr>
          <p:cNvSpPr/>
          <p:nvPr userDrawn="1"/>
        </p:nvSpPr>
        <p:spPr>
          <a:xfrm>
            <a:off x="622266" y="1333500"/>
            <a:ext cx="2514600" cy="838200"/>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3152" tIns="73152" rIns="73152" bIns="73152" rtlCol="0" anchor="ctr">
            <a:noAutofit/>
          </a:bodyPr>
          <a:lstStyle/>
          <a:p>
            <a:pPr algn="ctr">
              <a:lnSpc>
                <a:spcPct val="100000"/>
              </a:lnSpc>
            </a:pPr>
            <a:endParaRPr lang="en-US" sz="2000" b="1" dirty="0">
              <a:solidFill>
                <a:schemeClr val="bg1"/>
              </a:solidFill>
              <a:latin typeface="DM Sans" pitchFamily="2" charset="77"/>
              <a:ea typeface="Arial" charset="0"/>
              <a:cs typeface="Arial" charset="0"/>
            </a:endParaRPr>
          </a:p>
        </p:txBody>
      </p:sp>
      <p:sp>
        <p:nvSpPr>
          <p:cNvPr id="3" name="Text Placeholder 2">
            <a:extLst>
              <a:ext uri="{FF2B5EF4-FFF2-40B4-BE49-F238E27FC236}">
                <a16:creationId xmlns:a16="http://schemas.microsoft.com/office/drawing/2014/main" id="{2EE285A8-7E2B-DB42-AE52-206438D3706F}"/>
              </a:ext>
            </a:extLst>
          </p:cNvPr>
          <p:cNvSpPr>
            <a:spLocks noGrp="1"/>
          </p:cNvSpPr>
          <p:nvPr>
            <p:ph type="body" sz="quarter" idx="14" hasCustomPrompt="1"/>
          </p:nvPr>
        </p:nvSpPr>
        <p:spPr>
          <a:xfrm>
            <a:off x="584166" y="1582942"/>
            <a:ext cx="2590800" cy="609600"/>
          </a:xfrm>
          <a:prstGeom prst="rect">
            <a:avLst/>
          </a:prstGeom>
        </p:spPr>
        <p:txBody>
          <a:bodyPr/>
          <a:lstStyle>
            <a:lvl1pPr marL="0" indent="0" algn="ctr">
              <a:buNone/>
              <a:defRPr sz="2000" b="1">
                <a:solidFill>
                  <a:schemeClr val="bg1"/>
                </a:solidFill>
                <a:latin typeface="DM Sans" pitchFamily="2" charset="77"/>
              </a:defRPr>
            </a:lvl1pPr>
          </a:lstStyle>
          <a:p>
            <a:pPr lvl="0"/>
            <a:r>
              <a:rPr lang="en-US" dirty="0"/>
              <a:t>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Four column grid</a:t>
            </a:r>
          </a:p>
        </p:txBody>
      </p:sp>
      <p:sp>
        <p:nvSpPr>
          <p:cNvPr id="26" name="Rectangle 1">
            <a:extLst>
              <a:ext uri="{FF2B5EF4-FFF2-40B4-BE49-F238E27FC236}">
                <a16:creationId xmlns:a16="http://schemas.microsoft.com/office/drawing/2014/main" id="{083B2968-F67D-424C-B6D8-3BC53A2D1241}"/>
              </a:ext>
            </a:extLst>
          </p:cNvPr>
          <p:cNvSpPr>
            <a:spLocks/>
          </p:cNvSpPr>
          <p:nvPr userDrawn="1"/>
        </p:nvSpPr>
        <p:spPr bwMode="auto">
          <a:xfrm>
            <a:off x="21211522" y="6136718"/>
            <a:ext cx="158750"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a:solidFill>
                <a:srgbClr val="FFFFFF"/>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47" name="Straight Connector 46">
            <a:extLst>
              <a:ext uri="{FF2B5EF4-FFF2-40B4-BE49-F238E27FC236}">
                <a16:creationId xmlns:a16="http://schemas.microsoft.com/office/drawing/2014/main" id="{8412D32D-F096-7141-A838-A8B8426F6294}"/>
              </a:ext>
            </a:extLst>
          </p:cNvPr>
          <p:cNvCxnSpPr>
            <a:cxnSpLocks/>
          </p:cNvCxnSpPr>
          <p:nvPr userDrawn="1"/>
        </p:nvCxnSpPr>
        <p:spPr>
          <a:xfrm>
            <a:off x="3294529" y="3159014"/>
            <a:ext cx="805927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44D63B2-A3E2-E643-A4C2-A12725DB8C19}"/>
              </a:ext>
            </a:extLst>
          </p:cNvPr>
          <p:cNvCxnSpPr>
            <a:cxnSpLocks/>
          </p:cNvCxnSpPr>
          <p:nvPr userDrawn="1"/>
        </p:nvCxnSpPr>
        <p:spPr>
          <a:xfrm>
            <a:off x="3294529" y="4083960"/>
            <a:ext cx="805927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01894A8-7D53-E44F-A78A-F428B94233DC}"/>
              </a:ext>
            </a:extLst>
          </p:cNvPr>
          <p:cNvCxnSpPr>
            <a:cxnSpLocks/>
          </p:cNvCxnSpPr>
          <p:nvPr userDrawn="1"/>
        </p:nvCxnSpPr>
        <p:spPr>
          <a:xfrm>
            <a:off x="3294529" y="5008906"/>
            <a:ext cx="805927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FE281D5-AD79-DF48-BE81-FA1AC6F6CE06}"/>
              </a:ext>
            </a:extLst>
          </p:cNvPr>
          <p:cNvCxnSpPr>
            <a:cxnSpLocks/>
          </p:cNvCxnSpPr>
          <p:nvPr userDrawn="1"/>
        </p:nvCxnSpPr>
        <p:spPr>
          <a:xfrm>
            <a:off x="3294529" y="2234068"/>
            <a:ext cx="805927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E9727FAA-4844-0B43-B0C8-E96A73385736}"/>
              </a:ext>
            </a:extLst>
          </p:cNvPr>
          <p:cNvCxnSpPr/>
          <p:nvPr userDrawn="1"/>
        </p:nvCxnSpPr>
        <p:spPr bwMode="auto">
          <a:xfrm>
            <a:off x="5907657" y="1278142"/>
            <a:ext cx="0" cy="457200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cxnSp>
        <p:nvCxnSpPr>
          <p:cNvPr id="62" name="Straight Connector 61">
            <a:extLst>
              <a:ext uri="{FF2B5EF4-FFF2-40B4-BE49-F238E27FC236}">
                <a16:creationId xmlns:a16="http://schemas.microsoft.com/office/drawing/2014/main" id="{B37F4D61-8726-5442-9E82-0C1D1A7A160E}"/>
              </a:ext>
            </a:extLst>
          </p:cNvPr>
          <p:cNvCxnSpPr/>
          <p:nvPr userDrawn="1"/>
        </p:nvCxnSpPr>
        <p:spPr bwMode="auto">
          <a:xfrm>
            <a:off x="8609586" y="1278142"/>
            <a:ext cx="0" cy="4572000"/>
          </a:xfrm>
          <a:prstGeom prst="line">
            <a:avLst/>
          </a:prstGeom>
          <a:solidFill>
            <a:schemeClr val="accent1"/>
          </a:solidFill>
          <a:ln w="12700" cap="flat" cmpd="sng" algn="ctr">
            <a:solidFill>
              <a:schemeClr val="accent6"/>
            </a:solidFill>
            <a:prstDash val="solid"/>
            <a:round/>
            <a:headEnd type="none" w="med" len="med"/>
            <a:tailEnd type="none" w="med" len="med"/>
          </a:ln>
          <a:effectLst/>
        </p:spPr>
      </p:cxnSp>
    </p:spTree>
    <p:extLst>
      <p:ext uri="{BB962C8B-B14F-4D97-AF65-F5344CB8AC3E}">
        <p14:creationId xmlns:p14="http://schemas.microsoft.com/office/powerpoint/2010/main" val="20399108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7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15F3C714-F68E-E044-BF87-CB9406BBB7D0}"/>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1" kern="1200" cap="all" spc="30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a:t>
            </a:r>
          </a:p>
        </p:txBody>
      </p:sp>
      <p:sp>
        <p:nvSpPr>
          <p:cNvPr id="14" name="Content Placeholder 10">
            <a:extLst>
              <a:ext uri="{FF2B5EF4-FFF2-40B4-BE49-F238E27FC236}">
                <a16:creationId xmlns:a16="http://schemas.microsoft.com/office/drawing/2014/main" id="{207A3C3E-E3EA-D142-986D-D72867651AB0}"/>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spc="300" baseline="0">
                <a:solidFill>
                  <a:schemeClr val="accent1"/>
                </a:solidFill>
                <a:latin typeface="DM Sans" pitchFamily="2" charset="77"/>
              </a:defRPr>
            </a:lvl1pPr>
          </a:lstStyle>
          <a:p>
            <a:pPr lvl="0"/>
            <a:r>
              <a:rPr lang="en-US" dirty="0"/>
              <a:t>SECTION SUBTITLE</a:t>
            </a:r>
          </a:p>
        </p:txBody>
      </p:sp>
    </p:spTree>
    <p:extLst>
      <p:ext uri="{BB962C8B-B14F-4D97-AF65-F5344CB8AC3E}">
        <p14:creationId xmlns:p14="http://schemas.microsoft.com/office/powerpoint/2010/main" val="37649275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asic Table">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57E3FF63-15C5-D349-A389-113222FA76E7}"/>
              </a:ext>
            </a:extLst>
          </p:cNvPr>
          <p:cNvSpPr/>
          <p:nvPr userDrawn="1"/>
        </p:nvSpPr>
        <p:spPr>
          <a:xfrm>
            <a:off x="2467757" y="2016873"/>
            <a:ext cx="4000555" cy="8518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11" name="Text Placeholder 10">
            <a:extLst>
              <a:ext uri="{FF2B5EF4-FFF2-40B4-BE49-F238E27FC236}">
                <a16:creationId xmlns:a16="http://schemas.microsoft.com/office/drawing/2014/main" id="{D15961C1-B331-1D49-A442-B141DB02EF63}"/>
              </a:ext>
            </a:extLst>
          </p:cNvPr>
          <p:cNvSpPr>
            <a:spLocks noGrp="1"/>
          </p:cNvSpPr>
          <p:nvPr>
            <p:ph type="body" sz="quarter" idx="19" hasCustomPrompt="1"/>
          </p:nvPr>
        </p:nvSpPr>
        <p:spPr>
          <a:xfrm>
            <a:off x="2715004" y="2157554"/>
            <a:ext cx="3421062" cy="685800"/>
          </a:xfrm>
          <a:prstGeom prst="rect">
            <a:avLst/>
          </a:prstGeom>
        </p:spPr>
        <p:txBody>
          <a:bodyPr/>
          <a:lstStyle>
            <a:lvl1pPr marL="122238" indent="-122238">
              <a:buFont typeface="Arial" panose="020B0604020202020204" pitchFamily="34" charset="0"/>
              <a:buChar char="•"/>
              <a:tabLst/>
              <a:defRPr sz="1400">
                <a:solidFill>
                  <a:schemeClr val="accent1"/>
                </a:solidFill>
                <a:latin typeface="DM Sans" pitchFamily="2" charset="77"/>
              </a:defRPr>
            </a:lvl1pPr>
          </a:lstStyle>
          <a:p>
            <a:pPr lvl="0"/>
            <a:r>
              <a:rPr lang="en-US" dirty="0"/>
              <a:t>Small bullet sample small bullet sample small bullet sample small bullet sample</a:t>
            </a:r>
            <a:endParaRPr lang="en-US" i="0" dirty="0"/>
          </a:p>
        </p:txBody>
      </p:sp>
      <p:sp>
        <p:nvSpPr>
          <p:cNvPr id="67" name="Rectangle 66">
            <a:extLst>
              <a:ext uri="{FF2B5EF4-FFF2-40B4-BE49-F238E27FC236}">
                <a16:creationId xmlns:a16="http://schemas.microsoft.com/office/drawing/2014/main" id="{FF6028E1-8715-B943-AA86-FDBE2376AE1B}"/>
              </a:ext>
            </a:extLst>
          </p:cNvPr>
          <p:cNvSpPr/>
          <p:nvPr userDrawn="1"/>
        </p:nvSpPr>
        <p:spPr>
          <a:xfrm>
            <a:off x="2467757" y="2953045"/>
            <a:ext cx="4000555" cy="11380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79" name="Text Placeholder 10">
            <a:extLst>
              <a:ext uri="{FF2B5EF4-FFF2-40B4-BE49-F238E27FC236}">
                <a16:creationId xmlns:a16="http://schemas.microsoft.com/office/drawing/2014/main" id="{22EFEE15-D01E-5A43-86A1-6ED955D763CF}"/>
              </a:ext>
            </a:extLst>
          </p:cNvPr>
          <p:cNvSpPr>
            <a:spLocks noGrp="1"/>
          </p:cNvSpPr>
          <p:nvPr>
            <p:ph type="body" sz="quarter" idx="20" hasCustomPrompt="1"/>
          </p:nvPr>
        </p:nvSpPr>
        <p:spPr>
          <a:xfrm>
            <a:off x="2715005" y="3042090"/>
            <a:ext cx="3421474" cy="940427"/>
          </a:xfrm>
          <a:prstGeom prst="rect">
            <a:avLst/>
          </a:prstGeom>
        </p:spPr>
        <p:txBody>
          <a:bodyPr/>
          <a:lstStyle>
            <a:lvl1pPr marL="285750" indent="-285750">
              <a:buFont typeface="Arial" panose="020B0604020202020204" pitchFamily="34" charset="0"/>
              <a:buChar char="•"/>
              <a:defRPr lang="en-US" sz="1400" kern="1200" dirty="0">
                <a:solidFill>
                  <a:schemeClr val="accent1"/>
                </a:solidFill>
                <a:latin typeface="DM Sans" pitchFamily="2" charset="77"/>
                <a:ea typeface="+mn-ea"/>
                <a:cs typeface="+mn-cs"/>
              </a:defRPr>
            </a:lvl1pPr>
          </a:lstStyle>
          <a:p>
            <a:pPr marL="122238" lvl="0" indent="-122238" algn="l" defTabSz="914400" rtl="0" eaLnBrk="1" latinLnBrk="0" hangingPunct="1">
              <a:lnSpc>
                <a:spcPct val="90000"/>
              </a:lnSpc>
              <a:spcBef>
                <a:spcPts val="1000"/>
              </a:spcBef>
              <a:buFont typeface="Arial" panose="020B0604020202020204" pitchFamily="34" charset="0"/>
              <a:buChar char="•"/>
              <a:tabLst/>
            </a:pPr>
            <a:r>
              <a:rPr lang="en-US" dirty="0"/>
              <a:t>Small bullet sample small bullet sample small bullet sample small bullet sample</a:t>
            </a:r>
            <a:endParaRPr lang="en-US" i="0" dirty="0"/>
          </a:p>
        </p:txBody>
      </p:sp>
      <p:sp>
        <p:nvSpPr>
          <p:cNvPr id="43" name="Rectangle 42">
            <a:extLst>
              <a:ext uri="{FF2B5EF4-FFF2-40B4-BE49-F238E27FC236}">
                <a16:creationId xmlns:a16="http://schemas.microsoft.com/office/drawing/2014/main" id="{1DC140FD-A5D0-834A-99B2-E8F28C92CC88}"/>
              </a:ext>
            </a:extLst>
          </p:cNvPr>
          <p:cNvSpPr/>
          <p:nvPr userDrawn="1"/>
        </p:nvSpPr>
        <p:spPr>
          <a:xfrm>
            <a:off x="2467757" y="4183131"/>
            <a:ext cx="4000555" cy="19295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80" name="Text Placeholder 10">
            <a:extLst>
              <a:ext uri="{FF2B5EF4-FFF2-40B4-BE49-F238E27FC236}">
                <a16:creationId xmlns:a16="http://schemas.microsoft.com/office/drawing/2014/main" id="{63CE0622-9A15-3844-B517-1E6FBD43EE02}"/>
              </a:ext>
            </a:extLst>
          </p:cNvPr>
          <p:cNvSpPr>
            <a:spLocks noGrp="1"/>
          </p:cNvSpPr>
          <p:nvPr>
            <p:ph type="body" sz="quarter" idx="21" hasCustomPrompt="1"/>
          </p:nvPr>
        </p:nvSpPr>
        <p:spPr>
          <a:xfrm>
            <a:off x="2715005" y="4269595"/>
            <a:ext cx="3421473" cy="1635341"/>
          </a:xfrm>
          <a:prstGeom prst="rect">
            <a:avLst/>
          </a:prstGeom>
        </p:spPr>
        <p:txBody>
          <a:bodyPr/>
          <a:lstStyle>
            <a:lvl1pPr marL="285750" marR="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lang="en-US" sz="1400" kern="1200" dirty="0">
                <a:solidFill>
                  <a:schemeClr val="accent1"/>
                </a:solidFill>
                <a:latin typeface="DM Sans" pitchFamily="2" charset="77"/>
                <a:ea typeface="+mn-ea"/>
                <a:cs typeface="+mn-cs"/>
              </a:defRPr>
            </a:lvl1pPr>
          </a:lstStyle>
          <a:p>
            <a:pPr marL="122238" lvl="0" indent="-122238" algn="l" defTabSz="914400" rtl="0" eaLnBrk="1" latinLnBrk="0" hangingPunct="1">
              <a:lnSpc>
                <a:spcPct val="90000"/>
              </a:lnSpc>
              <a:spcBef>
                <a:spcPts val="1000"/>
              </a:spcBef>
              <a:buFont typeface="Arial" panose="020B0604020202020204" pitchFamily="34" charset="0"/>
              <a:buChar char="•"/>
              <a:tabLst/>
            </a:pPr>
            <a:r>
              <a:rPr lang="en-US" dirty="0"/>
              <a:t>Small bullet sample small bullet sample small bullet sample small bullet sample</a:t>
            </a:r>
          </a:p>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Small bullet sample small bullet sample small bullet sample small bullet sample</a:t>
            </a:r>
            <a:endParaRPr lang="en-US" i="0" dirty="0"/>
          </a:p>
          <a:p>
            <a:pPr lvl="0"/>
            <a:endParaRPr lang="en-US" i="0" dirty="0"/>
          </a:p>
        </p:txBody>
      </p:sp>
      <p:sp>
        <p:nvSpPr>
          <p:cNvPr id="68" name="Rectangle 67">
            <a:extLst>
              <a:ext uri="{FF2B5EF4-FFF2-40B4-BE49-F238E27FC236}">
                <a16:creationId xmlns:a16="http://schemas.microsoft.com/office/drawing/2014/main" id="{931C7F69-6AD3-AF4A-BDA6-51FCD8B527FB}"/>
              </a:ext>
            </a:extLst>
          </p:cNvPr>
          <p:cNvSpPr/>
          <p:nvPr userDrawn="1"/>
        </p:nvSpPr>
        <p:spPr>
          <a:xfrm>
            <a:off x="6549900" y="2016873"/>
            <a:ext cx="4000555" cy="8518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81" name="Text Placeholder 10">
            <a:extLst>
              <a:ext uri="{FF2B5EF4-FFF2-40B4-BE49-F238E27FC236}">
                <a16:creationId xmlns:a16="http://schemas.microsoft.com/office/drawing/2014/main" id="{5BAC7A59-38D0-B84C-A119-BD3C7FAA72BD}"/>
              </a:ext>
            </a:extLst>
          </p:cNvPr>
          <p:cNvSpPr>
            <a:spLocks noGrp="1"/>
          </p:cNvSpPr>
          <p:nvPr>
            <p:ph type="body" sz="quarter" idx="22" hasCustomPrompt="1"/>
          </p:nvPr>
        </p:nvSpPr>
        <p:spPr>
          <a:xfrm>
            <a:off x="6715559" y="2141843"/>
            <a:ext cx="3459520" cy="701512"/>
          </a:xfrm>
          <a:prstGeom prst="rect">
            <a:avLst/>
          </a:prstGeom>
        </p:spPr>
        <p:txBody>
          <a:bodyPr/>
          <a:lstStyle>
            <a:lvl1pPr marL="285750" indent="-285750">
              <a:buFont typeface="Arial" panose="020B0604020202020204" pitchFamily="34" charset="0"/>
              <a:buChar char="•"/>
              <a:defRPr lang="en-US" sz="1400" kern="1200" dirty="0">
                <a:solidFill>
                  <a:schemeClr val="accent1"/>
                </a:solidFill>
                <a:latin typeface="DM Sans" pitchFamily="2" charset="77"/>
                <a:ea typeface="+mn-ea"/>
                <a:cs typeface="+mn-cs"/>
              </a:defRPr>
            </a:lvl1pPr>
          </a:lstStyle>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p:txBody>
      </p:sp>
      <p:sp>
        <p:nvSpPr>
          <p:cNvPr id="70" name="Rectangle 69">
            <a:extLst>
              <a:ext uri="{FF2B5EF4-FFF2-40B4-BE49-F238E27FC236}">
                <a16:creationId xmlns:a16="http://schemas.microsoft.com/office/drawing/2014/main" id="{ADCCA153-9670-7E44-8CF1-13DF7B5F826D}"/>
              </a:ext>
            </a:extLst>
          </p:cNvPr>
          <p:cNvSpPr/>
          <p:nvPr userDrawn="1"/>
        </p:nvSpPr>
        <p:spPr>
          <a:xfrm>
            <a:off x="6549900" y="2953045"/>
            <a:ext cx="4000555" cy="11380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82" name="Text Placeholder 10">
            <a:extLst>
              <a:ext uri="{FF2B5EF4-FFF2-40B4-BE49-F238E27FC236}">
                <a16:creationId xmlns:a16="http://schemas.microsoft.com/office/drawing/2014/main" id="{9461CD04-19A4-9141-B6B0-0178E4712F2A}"/>
              </a:ext>
            </a:extLst>
          </p:cNvPr>
          <p:cNvSpPr>
            <a:spLocks noGrp="1"/>
          </p:cNvSpPr>
          <p:nvPr>
            <p:ph type="body" sz="quarter" idx="23" hasCustomPrompt="1"/>
          </p:nvPr>
        </p:nvSpPr>
        <p:spPr>
          <a:xfrm>
            <a:off x="6715559" y="3042090"/>
            <a:ext cx="3459520" cy="940427"/>
          </a:xfrm>
          <a:prstGeom prst="rect">
            <a:avLst/>
          </a:prstGeom>
        </p:spPr>
        <p:txBody>
          <a:bodyPr/>
          <a:lstStyle>
            <a:lvl1pPr marL="285750" indent="-285750">
              <a:buFont typeface="Arial" panose="020B0604020202020204" pitchFamily="34" charset="0"/>
              <a:buChar char="•"/>
              <a:defRPr lang="en-US" sz="1400" kern="1200" dirty="0">
                <a:solidFill>
                  <a:schemeClr val="accent1"/>
                </a:solidFill>
                <a:latin typeface="DM Sans" pitchFamily="2" charset="77"/>
                <a:ea typeface="+mn-ea"/>
                <a:cs typeface="+mn-cs"/>
              </a:defRPr>
            </a:lvl1pPr>
          </a:lstStyle>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p:txBody>
      </p:sp>
      <p:sp>
        <p:nvSpPr>
          <p:cNvPr id="69" name="Rectangle 68">
            <a:extLst>
              <a:ext uri="{FF2B5EF4-FFF2-40B4-BE49-F238E27FC236}">
                <a16:creationId xmlns:a16="http://schemas.microsoft.com/office/drawing/2014/main" id="{F9114E53-49C7-8148-AB09-9012E292938A}"/>
              </a:ext>
            </a:extLst>
          </p:cNvPr>
          <p:cNvSpPr/>
          <p:nvPr userDrawn="1"/>
        </p:nvSpPr>
        <p:spPr>
          <a:xfrm>
            <a:off x="6549900" y="4183131"/>
            <a:ext cx="4000555" cy="19295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83" name="Text Placeholder 10">
            <a:extLst>
              <a:ext uri="{FF2B5EF4-FFF2-40B4-BE49-F238E27FC236}">
                <a16:creationId xmlns:a16="http://schemas.microsoft.com/office/drawing/2014/main" id="{15CF88AF-8D85-6D41-8228-F5DD63F96987}"/>
              </a:ext>
            </a:extLst>
          </p:cNvPr>
          <p:cNvSpPr>
            <a:spLocks noGrp="1"/>
          </p:cNvSpPr>
          <p:nvPr>
            <p:ph type="body" sz="quarter" idx="24" hasCustomPrompt="1"/>
          </p:nvPr>
        </p:nvSpPr>
        <p:spPr>
          <a:xfrm>
            <a:off x="6715559" y="4279553"/>
            <a:ext cx="3459520" cy="1625383"/>
          </a:xfrm>
          <a:prstGeom prst="rect">
            <a:avLst/>
          </a:prstGeom>
        </p:spPr>
        <p:txBody>
          <a:bodyPr/>
          <a:lstStyle>
            <a:lvl1pPr marL="285750" indent="-285750">
              <a:buFont typeface="Arial" panose="020B0604020202020204" pitchFamily="34" charset="0"/>
              <a:buChar char="•"/>
              <a:defRPr lang="en-US" sz="1400" kern="1200" dirty="0">
                <a:solidFill>
                  <a:schemeClr val="accent1"/>
                </a:solidFill>
                <a:latin typeface="DM Sans" pitchFamily="2" charset="77"/>
                <a:ea typeface="+mn-ea"/>
                <a:cs typeface="+mn-cs"/>
              </a:defRPr>
            </a:lvl1pPr>
          </a:lstStyle>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a:p>
            <a:pPr marL="122238" marR="0" lvl="0" indent="-1222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r>
              <a:rPr lang="en-US" dirty="0"/>
              <a:t>Small bullet sample small bullet sample small bullet sample small bullet sample</a:t>
            </a:r>
            <a:endParaRPr lang="en-US" i="0" dirty="0"/>
          </a:p>
        </p:txBody>
      </p:sp>
      <p:sp>
        <p:nvSpPr>
          <p:cNvPr id="78" name="Text Placeholder 7">
            <a:extLst>
              <a:ext uri="{FF2B5EF4-FFF2-40B4-BE49-F238E27FC236}">
                <a16:creationId xmlns:a16="http://schemas.microsoft.com/office/drawing/2014/main" id="{FD7A4976-6420-1D4C-A7F8-A99D5292AFEB}"/>
              </a:ext>
            </a:extLst>
          </p:cNvPr>
          <p:cNvSpPr>
            <a:spLocks noGrp="1"/>
          </p:cNvSpPr>
          <p:nvPr>
            <p:ph type="body" sz="quarter" idx="18" hasCustomPrompt="1"/>
          </p:nvPr>
        </p:nvSpPr>
        <p:spPr>
          <a:xfrm>
            <a:off x="601683" y="4216082"/>
            <a:ext cx="1577975" cy="685800"/>
          </a:xfrm>
          <a:prstGeom prst="rect">
            <a:avLst/>
          </a:prstGeom>
        </p:spPr>
        <p:txBody>
          <a:bodyPr/>
          <a:lstStyle>
            <a:lvl1pPr marL="0" indent="0" algn="r">
              <a:buNone/>
              <a:defRPr sz="1200" b="1" cap="all" spc="300" baseline="0">
                <a:solidFill>
                  <a:schemeClr val="accent1"/>
                </a:solidFill>
                <a:latin typeface="DM Sans" pitchFamily="2" charset="77"/>
              </a:defRPr>
            </a:lvl1pPr>
          </a:lstStyle>
          <a:p>
            <a:pPr lvl="0"/>
            <a:r>
              <a:rPr lang="en-US" b="1" dirty="0"/>
              <a:t>Row category</a:t>
            </a:r>
            <a:endParaRPr lang="en-US" dirty="0"/>
          </a:p>
        </p:txBody>
      </p:sp>
      <p:sp>
        <p:nvSpPr>
          <p:cNvPr id="77" name="Text Placeholder 7">
            <a:extLst>
              <a:ext uri="{FF2B5EF4-FFF2-40B4-BE49-F238E27FC236}">
                <a16:creationId xmlns:a16="http://schemas.microsoft.com/office/drawing/2014/main" id="{A31CBA48-43C8-664D-A670-4CC73CA99D32}"/>
              </a:ext>
            </a:extLst>
          </p:cNvPr>
          <p:cNvSpPr>
            <a:spLocks noGrp="1"/>
          </p:cNvSpPr>
          <p:nvPr>
            <p:ph type="body" sz="quarter" idx="17" hasCustomPrompt="1"/>
          </p:nvPr>
        </p:nvSpPr>
        <p:spPr>
          <a:xfrm>
            <a:off x="601683" y="2989599"/>
            <a:ext cx="1577975" cy="685800"/>
          </a:xfrm>
          <a:prstGeom prst="rect">
            <a:avLst/>
          </a:prstGeom>
        </p:spPr>
        <p:txBody>
          <a:bodyPr/>
          <a:lstStyle>
            <a:lvl1pPr marL="0" indent="0" algn="r">
              <a:buNone/>
              <a:defRPr sz="1200" b="1" cap="all" spc="300" baseline="0">
                <a:solidFill>
                  <a:schemeClr val="accent1"/>
                </a:solidFill>
                <a:latin typeface="DM Sans" pitchFamily="2" charset="77"/>
              </a:defRPr>
            </a:lvl1pPr>
          </a:lstStyle>
          <a:p>
            <a:pPr lvl="0"/>
            <a:r>
              <a:rPr lang="en-US" b="1" dirty="0"/>
              <a:t>Row category</a:t>
            </a:r>
            <a:endParaRPr lang="en-US" dirty="0"/>
          </a:p>
        </p:txBody>
      </p:sp>
      <p:sp>
        <p:nvSpPr>
          <p:cNvPr id="8" name="Text Placeholder 7">
            <a:extLst>
              <a:ext uri="{FF2B5EF4-FFF2-40B4-BE49-F238E27FC236}">
                <a16:creationId xmlns:a16="http://schemas.microsoft.com/office/drawing/2014/main" id="{7419A48D-301B-4342-A32E-F9F8528D3049}"/>
              </a:ext>
            </a:extLst>
          </p:cNvPr>
          <p:cNvSpPr>
            <a:spLocks noGrp="1"/>
          </p:cNvSpPr>
          <p:nvPr>
            <p:ph type="body" sz="quarter" idx="16" hasCustomPrompt="1"/>
          </p:nvPr>
        </p:nvSpPr>
        <p:spPr>
          <a:xfrm>
            <a:off x="601683" y="2059646"/>
            <a:ext cx="1577975" cy="685800"/>
          </a:xfrm>
          <a:prstGeom prst="rect">
            <a:avLst/>
          </a:prstGeom>
        </p:spPr>
        <p:txBody>
          <a:bodyPr/>
          <a:lstStyle>
            <a:lvl1pPr marL="0" indent="0" algn="r">
              <a:buNone/>
              <a:defRPr sz="1200" b="1" cap="all" spc="300" baseline="0">
                <a:solidFill>
                  <a:schemeClr val="accent1"/>
                </a:solidFill>
                <a:latin typeface="DM Sans" pitchFamily="2" charset="77"/>
              </a:defRPr>
            </a:lvl1pPr>
          </a:lstStyle>
          <a:p>
            <a:pPr lvl="0"/>
            <a:r>
              <a:rPr lang="en-US" b="1" dirty="0"/>
              <a:t>Row category</a:t>
            </a:r>
            <a:endParaRPr lang="en-US" dirty="0"/>
          </a:p>
        </p:txBody>
      </p:sp>
      <p:sp>
        <p:nvSpPr>
          <p:cNvPr id="37" name="Rectangle 36">
            <a:extLst>
              <a:ext uri="{FF2B5EF4-FFF2-40B4-BE49-F238E27FC236}">
                <a16:creationId xmlns:a16="http://schemas.microsoft.com/office/drawing/2014/main" id="{51C74A92-D9FD-E44B-8E5C-760363D7A4F6}"/>
              </a:ext>
            </a:extLst>
          </p:cNvPr>
          <p:cNvSpPr/>
          <p:nvPr userDrawn="1"/>
        </p:nvSpPr>
        <p:spPr>
          <a:xfrm>
            <a:off x="6549899" y="1295400"/>
            <a:ext cx="4000555" cy="5666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76" name="Text Placeholder 5">
            <a:extLst>
              <a:ext uri="{FF2B5EF4-FFF2-40B4-BE49-F238E27FC236}">
                <a16:creationId xmlns:a16="http://schemas.microsoft.com/office/drawing/2014/main" id="{83D73DDB-A144-7D45-B559-D6F139D1E50F}"/>
              </a:ext>
            </a:extLst>
          </p:cNvPr>
          <p:cNvSpPr>
            <a:spLocks noGrp="1"/>
          </p:cNvSpPr>
          <p:nvPr>
            <p:ph type="body" sz="quarter" idx="15" hasCustomPrompt="1"/>
          </p:nvPr>
        </p:nvSpPr>
        <p:spPr>
          <a:xfrm>
            <a:off x="6898478" y="1439828"/>
            <a:ext cx="3341687" cy="277813"/>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Column category</a:t>
            </a:r>
          </a:p>
        </p:txBody>
      </p:sp>
      <p:sp>
        <p:nvSpPr>
          <p:cNvPr id="40" name="Rectangle 39">
            <a:extLst>
              <a:ext uri="{FF2B5EF4-FFF2-40B4-BE49-F238E27FC236}">
                <a16:creationId xmlns:a16="http://schemas.microsoft.com/office/drawing/2014/main" id="{8FE02F08-F8F4-3C4A-97C8-DCE69955AF92}"/>
              </a:ext>
            </a:extLst>
          </p:cNvPr>
          <p:cNvSpPr/>
          <p:nvPr userDrawn="1"/>
        </p:nvSpPr>
        <p:spPr>
          <a:xfrm>
            <a:off x="2467757" y="1295400"/>
            <a:ext cx="4000555" cy="5666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6" name="Text Placeholder 5">
            <a:extLst>
              <a:ext uri="{FF2B5EF4-FFF2-40B4-BE49-F238E27FC236}">
                <a16:creationId xmlns:a16="http://schemas.microsoft.com/office/drawing/2014/main" id="{4829F78C-0B69-DA45-8FE2-718D31639DC1}"/>
              </a:ext>
            </a:extLst>
          </p:cNvPr>
          <p:cNvSpPr>
            <a:spLocks noGrp="1"/>
          </p:cNvSpPr>
          <p:nvPr>
            <p:ph type="body" sz="quarter" idx="14" hasCustomPrompt="1"/>
          </p:nvPr>
        </p:nvSpPr>
        <p:spPr>
          <a:xfrm>
            <a:off x="2797190" y="1439828"/>
            <a:ext cx="3341687" cy="277813"/>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Column category</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0101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title</a:t>
            </a:r>
          </a:p>
        </p:txBody>
      </p:sp>
    </p:spTree>
    <p:extLst>
      <p:ext uri="{BB962C8B-B14F-4D97-AF65-F5344CB8AC3E}">
        <p14:creationId xmlns:p14="http://schemas.microsoft.com/office/powerpoint/2010/main" val="7909106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takeholder, Competitive Dynamics, Ecosystem Review">
    <p:spTree>
      <p:nvGrpSpPr>
        <p:cNvPr id="1" name=""/>
        <p:cNvGrpSpPr/>
        <p:nvPr/>
      </p:nvGrpSpPr>
      <p:grpSpPr>
        <a:xfrm>
          <a:off x="0" y="0"/>
          <a:ext cx="0" cy="0"/>
          <a:chOff x="0" y="0"/>
          <a:chExt cx="0" cy="0"/>
        </a:xfrm>
      </p:grpSpPr>
      <p:sp>
        <p:nvSpPr>
          <p:cNvPr id="2" name="Oval 1"/>
          <p:cNvSpPr/>
          <p:nvPr userDrawn="1"/>
        </p:nvSpPr>
        <p:spPr>
          <a:xfrm>
            <a:off x="4496937" y="1980750"/>
            <a:ext cx="2588526" cy="258852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
            <a:extLst>
              <a:ext uri="{FF2B5EF4-FFF2-40B4-BE49-F238E27FC236}">
                <a16:creationId xmlns:a16="http://schemas.microsoft.com/office/drawing/2014/main" id="{CD1442B8-C26E-6B44-A503-E22553D5BB54}"/>
              </a:ext>
            </a:extLst>
          </p:cNvPr>
          <p:cNvSpPr>
            <a:spLocks noGrp="1"/>
          </p:cNvSpPr>
          <p:nvPr>
            <p:ph type="body" sz="quarter" idx="20" hasCustomPrompt="1"/>
          </p:nvPr>
        </p:nvSpPr>
        <p:spPr>
          <a:xfrm>
            <a:off x="1295400" y="2060461"/>
            <a:ext cx="2148567" cy="594043"/>
          </a:xfrm>
          <a:prstGeom prst="rect">
            <a:avLst/>
          </a:prstGeom>
        </p:spPr>
        <p:txBody>
          <a:bodyPr anchor="ctr" anchorCtr="0"/>
          <a:lstStyle>
            <a:lvl1pPr marL="0" indent="0" algn="r">
              <a:buNone/>
              <a:defRPr sz="1400" b="1">
                <a:solidFill>
                  <a:schemeClr val="accent1"/>
                </a:solidFill>
                <a:latin typeface="DM Sans" pitchFamily="2" charset="77"/>
              </a:defRPr>
            </a:lvl1pPr>
          </a:lstStyle>
          <a:p>
            <a:pPr lvl="0"/>
            <a:r>
              <a:rPr lang="en-US" dirty="0"/>
              <a:t>Icon Title</a:t>
            </a:r>
          </a:p>
        </p:txBody>
      </p:sp>
      <p:sp>
        <p:nvSpPr>
          <p:cNvPr id="62" name="Text Placeholder 2">
            <a:extLst>
              <a:ext uri="{FF2B5EF4-FFF2-40B4-BE49-F238E27FC236}">
                <a16:creationId xmlns:a16="http://schemas.microsoft.com/office/drawing/2014/main" id="{B06D697E-D9C6-DC4B-9868-CC1501853478}"/>
              </a:ext>
            </a:extLst>
          </p:cNvPr>
          <p:cNvSpPr>
            <a:spLocks noGrp="1"/>
          </p:cNvSpPr>
          <p:nvPr>
            <p:ph type="body" sz="quarter" idx="19" hasCustomPrompt="1"/>
          </p:nvPr>
        </p:nvSpPr>
        <p:spPr>
          <a:xfrm>
            <a:off x="1295400" y="3650691"/>
            <a:ext cx="2148567" cy="594043"/>
          </a:xfrm>
          <a:prstGeom prst="rect">
            <a:avLst/>
          </a:prstGeom>
        </p:spPr>
        <p:txBody>
          <a:bodyPr anchor="ctr" anchorCtr="0"/>
          <a:lstStyle>
            <a:lvl1pPr marL="0" indent="0" algn="r">
              <a:buNone/>
              <a:defRPr sz="1400" b="1">
                <a:solidFill>
                  <a:schemeClr val="accent1"/>
                </a:solidFill>
                <a:latin typeface="DM Sans" pitchFamily="2" charset="77"/>
              </a:defRPr>
            </a:lvl1pPr>
          </a:lstStyle>
          <a:p>
            <a:pPr lvl="0"/>
            <a:r>
              <a:rPr lang="en-US" dirty="0"/>
              <a:t>Icon Title</a:t>
            </a:r>
          </a:p>
        </p:txBody>
      </p:sp>
      <p:sp>
        <p:nvSpPr>
          <p:cNvPr id="61" name="Text Placeholder 2">
            <a:extLst>
              <a:ext uri="{FF2B5EF4-FFF2-40B4-BE49-F238E27FC236}">
                <a16:creationId xmlns:a16="http://schemas.microsoft.com/office/drawing/2014/main" id="{EF04A2A7-2928-D54F-B162-6A7F9880A864}"/>
              </a:ext>
            </a:extLst>
          </p:cNvPr>
          <p:cNvSpPr>
            <a:spLocks noGrp="1"/>
          </p:cNvSpPr>
          <p:nvPr>
            <p:ph type="body" sz="quarter" idx="18" hasCustomPrompt="1"/>
          </p:nvPr>
        </p:nvSpPr>
        <p:spPr>
          <a:xfrm>
            <a:off x="4038600" y="5332413"/>
            <a:ext cx="1816738" cy="594043"/>
          </a:xfrm>
          <a:prstGeom prst="rect">
            <a:avLst/>
          </a:prstGeom>
        </p:spPr>
        <p:txBody>
          <a:bodyPr/>
          <a:lstStyle>
            <a:lvl1pPr marL="0" indent="0" algn="ctr">
              <a:buNone/>
              <a:defRPr sz="1400" b="1">
                <a:solidFill>
                  <a:schemeClr val="accent1"/>
                </a:solidFill>
                <a:latin typeface="DM Sans" pitchFamily="2" charset="77"/>
              </a:defRPr>
            </a:lvl1pPr>
          </a:lstStyle>
          <a:p>
            <a:pPr lvl="0"/>
            <a:r>
              <a:rPr lang="en-US" dirty="0"/>
              <a:t>Icon Title</a:t>
            </a:r>
          </a:p>
        </p:txBody>
      </p:sp>
      <p:sp>
        <p:nvSpPr>
          <p:cNvPr id="3" name="Text Placeholder 2">
            <a:extLst>
              <a:ext uri="{FF2B5EF4-FFF2-40B4-BE49-F238E27FC236}">
                <a16:creationId xmlns:a16="http://schemas.microsoft.com/office/drawing/2014/main" id="{D93F07E2-55E8-F742-9EC1-BE881D27C47E}"/>
              </a:ext>
            </a:extLst>
          </p:cNvPr>
          <p:cNvSpPr>
            <a:spLocks noGrp="1"/>
          </p:cNvSpPr>
          <p:nvPr>
            <p:ph type="body" sz="quarter" idx="14" hasCustomPrompt="1"/>
          </p:nvPr>
        </p:nvSpPr>
        <p:spPr>
          <a:xfrm>
            <a:off x="5562600" y="1370013"/>
            <a:ext cx="2098675" cy="382587"/>
          </a:xfrm>
          <a:prstGeom prst="rect">
            <a:avLst/>
          </a:prstGeom>
        </p:spPr>
        <p:txBody>
          <a:bodyPr anchor="ctr" anchorCtr="0"/>
          <a:lstStyle>
            <a:lvl1pPr marL="0" indent="0">
              <a:buNone/>
              <a:defRPr sz="1400" b="1">
                <a:solidFill>
                  <a:schemeClr val="accent1"/>
                </a:solidFill>
                <a:latin typeface="DM Sans" pitchFamily="2" charset="77"/>
              </a:defRPr>
            </a:lvl1pPr>
          </a:lstStyle>
          <a:p>
            <a:pPr lvl="0"/>
            <a:r>
              <a:rPr lang="en-US" dirty="0"/>
              <a:t>Icon 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391146" cy="242478"/>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Stakeholder, competitive dynamics, ecosystem review slide title</a:t>
            </a:r>
          </a:p>
        </p:txBody>
      </p:sp>
      <p:sp>
        <p:nvSpPr>
          <p:cNvPr id="58" name="Text Placeholder 2">
            <a:extLst>
              <a:ext uri="{FF2B5EF4-FFF2-40B4-BE49-F238E27FC236}">
                <a16:creationId xmlns:a16="http://schemas.microsoft.com/office/drawing/2014/main" id="{40868378-843C-B34C-9352-02EA876CFE7A}"/>
              </a:ext>
            </a:extLst>
          </p:cNvPr>
          <p:cNvSpPr>
            <a:spLocks noGrp="1"/>
          </p:cNvSpPr>
          <p:nvPr>
            <p:ph type="body" sz="quarter" idx="15" hasCustomPrompt="1"/>
          </p:nvPr>
        </p:nvSpPr>
        <p:spPr>
          <a:xfrm>
            <a:off x="7924800" y="2060461"/>
            <a:ext cx="2325729" cy="594043"/>
          </a:xfrm>
          <a:prstGeom prst="rect">
            <a:avLst/>
          </a:prstGeom>
        </p:spPr>
        <p:txBody>
          <a:bodyPr anchor="ctr" anchorCtr="0"/>
          <a:lstStyle>
            <a:lvl1pPr marL="0" indent="0">
              <a:buNone/>
              <a:defRPr sz="1400" b="1">
                <a:solidFill>
                  <a:schemeClr val="accent1"/>
                </a:solidFill>
                <a:latin typeface="DM Sans" pitchFamily="2" charset="77"/>
              </a:defRPr>
            </a:lvl1pPr>
          </a:lstStyle>
          <a:p>
            <a:pPr lvl="0"/>
            <a:r>
              <a:rPr lang="en-US" dirty="0"/>
              <a:t>Icon Title</a:t>
            </a:r>
          </a:p>
        </p:txBody>
      </p:sp>
      <p:sp>
        <p:nvSpPr>
          <p:cNvPr id="59" name="Text Placeholder 2">
            <a:extLst>
              <a:ext uri="{FF2B5EF4-FFF2-40B4-BE49-F238E27FC236}">
                <a16:creationId xmlns:a16="http://schemas.microsoft.com/office/drawing/2014/main" id="{FEFEE550-7F33-5445-96FE-E63A58DFD966}"/>
              </a:ext>
            </a:extLst>
          </p:cNvPr>
          <p:cNvSpPr>
            <a:spLocks noGrp="1"/>
          </p:cNvSpPr>
          <p:nvPr>
            <p:ph type="body" sz="quarter" idx="16" hasCustomPrompt="1"/>
          </p:nvPr>
        </p:nvSpPr>
        <p:spPr>
          <a:xfrm>
            <a:off x="8382000" y="3427413"/>
            <a:ext cx="2325729" cy="594043"/>
          </a:xfrm>
          <a:prstGeom prst="rect">
            <a:avLst/>
          </a:prstGeom>
        </p:spPr>
        <p:txBody>
          <a:bodyPr anchor="ctr" anchorCtr="0"/>
          <a:lstStyle>
            <a:lvl1pPr marL="0" indent="0">
              <a:buNone/>
              <a:defRPr sz="1400" b="1">
                <a:solidFill>
                  <a:schemeClr val="accent1"/>
                </a:solidFill>
                <a:latin typeface="DM Sans" pitchFamily="2" charset="77"/>
              </a:defRPr>
            </a:lvl1pPr>
          </a:lstStyle>
          <a:p>
            <a:pPr lvl="0"/>
            <a:r>
              <a:rPr lang="en-US" dirty="0"/>
              <a:t>Icon Title</a:t>
            </a:r>
          </a:p>
        </p:txBody>
      </p:sp>
      <p:sp>
        <p:nvSpPr>
          <p:cNvPr id="60" name="Text Placeholder 2">
            <a:extLst>
              <a:ext uri="{FF2B5EF4-FFF2-40B4-BE49-F238E27FC236}">
                <a16:creationId xmlns:a16="http://schemas.microsoft.com/office/drawing/2014/main" id="{CB3C9CED-9A0F-5A43-84D9-90C6980B8F18}"/>
              </a:ext>
            </a:extLst>
          </p:cNvPr>
          <p:cNvSpPr>
            <a:spLocks noGrp="1"/>
          </p:cNvSpPr>
          <p:nvPr>
            <p:ph type="body" sz="quarter" idx="17" hasCustomPrompt="1"/>
          </p:nvPr>
        </p:nvSpPr>
        <p:spPr>
          <a:xfrm>
            <a:off x="7239000" y="4722813"/>
            <a:ext cx="1816738" cy="594043"/>
          </a:xfrm>
          <a:prstGeom prst="rect">
            <a:avLst/>
          </a:prstGeom>
        </p:spPr>
        <p:txBody>
          <a:bodyPr anchor="ctr" anchorCtr="0"/>
          <a:lstStyle>
            <a:lvl1pPr marL="0" indent="0">
              <a:buNone/>
              <a:defRPr sz="1400" b="1">
                <a:solidFill>
                  <a:schemeClr val="accent1"/>
                </a:solidFill>
                <a:latin typeface="DM Sans" pitchFamily="2" charset="77"/>
              </a:defRPr>
            </a:lvl1pPr>
          </a:lstStyle>
          <a:p>
            <a:pPr lvl="0"/>
            <a:r>
              <a:rPr lang="en-US" dirty="0"/>
              <a:t>Icon Title</a:t>
            </a:r>
          </a:p>
        </p:txBody>
      </p:sp>
      <p:pic>
        <p:nvPicPr>
          <p:cNvPr id="24" name="Picture 23">
            <a:extLst>
              <a:ext uri="{FF2B5EF4-FFF2-40B4-BE49-F238E27FC236}">
                <a16:creationId xmlns:a16="http://schemas.microsoft.com/office/drawing/2014/main" id="{67E83B51-A165-024B-81F0-4FB11EC0A66A}"/>
              </a:ext>
            </a:extLst>
          </p:cNvPr>
          <p:cNvPicPr>
            <a:picLocks noChangeAspect="1"/>
          </p:cNvPicPr>
          <p:nvPr userDrawn="1"/>
        </p:nvPicPr>
        <p:blipFill>
          <a:blip r:embed="rId2"/>
          <a:stretch>
            <a:fillRect/>
          </a:stretch>
        </p:blipFill>
        <p:spPr>
          <a:xfrm>
            <a:off x="4953000" y="1323975"/>
            <a:ext cx="438150" cy="428625"/>
          </a:xfrm>
          <a:prstGeom prst="rect">
            <a:avLst/>
          </a:prstGeom>
        </p:spPr>
      </p:pic>
      <p:pic>
        <p:nvPicPr>
          <p:cNvPr id="25" name="Picture 24">
            <a:extLst>
              <a:ext uri="{FF2B5EF4-FFF2-40B4-BE49-F238E27FC236}">
                <a16:creationId xmlns:a16="http://schemas.microsoft.com/office/drawing/2014/main" id="{B4FBDD1C-60E3-B54C-8475-2C63EE85C80A}"/>
              </a:ext>
            </a:extLst>
          </p:cNvPr>
          <p:cNvPicPr>
            <a:picLocks noChangeAspect="1"/>
          </p:cNvPicPr>
          <p:nvPr userDrawn="1"/>
        </p:nvPicPr>
        <p:blipFill>
          <a:blip r:embed="rId3"/>
          <a:stretch>
            <a:fillRect/>
          </a:stretch>
        </p:blipFill>
        <p:spPr>
          <a:xfrm>
            <a:off x="7329966" y="2057400"/>
            <a:ext cx="467833" cy="457200"/>
          </a:xfrm>
          <a:prstGeom prst="rect">
            <a:avLst/>
          </a:prstGeom>
        </p:spPr>
      </p:pic>
      <p:pic>
        <p:nvPicPr>
          <p:cNvPr id="26" name="Picture 25">
            <a:extLst>
              <a:ext uri="{FF2B5EF4-FFF2-40B4-BE49-F238E27FC236}">
                <a16:creationId xmlns:a16="http://schemas.microsoft.com/office/drawing/2014/main" id="{83CACF92-1C80-7B4C-B5A2-3C6A3F5DD23A}"/>
              </a:ext>
            </a:extLst>
          </p:cNvPr>
          <p:cNvPicPr>
            <a:picLocks noChangeAspect="1"/>
          </p:cNvPicPr>
          <p:nvPr userDrawn="1"/>
        </p:nvPicPr>
        <p:blipFill>
          <a:blip r:embed="rId4"/>
          <a:stretch>
            <a:fillRect/>
          </a:stretch>
        </p:blipFill>
        <p:spPr>
          <a:xfrm>
            <a:off x="7772400" y="3429000"/>
            <a:ext cx="469900" cy="546395"/>
          </a:xfrm>
          <a:prstGeom prst="rect">
            <a:avLst/>
          </a:prstGeom>
        </p:spPr>
      </p:pic>
      <p:pic>
        <p:nvPicPr>
          <p:cNvPr id="27" name="Picture 26">
            <a:extLst>
              <a:ext uri="{FF2B5EF4-FFF2-40B4-BE49-F238E27FC236}">
                <a16:creationId xmlns:a16="http://schemas.microsoft.com/office/drawing/2014/main" id="{E257D3E1-9653-044C-8B83-099EDE8F4FEA}"/>
              </a:ext>
            </a:extLst>
          </p:cNvPr>
          <p:cNvPicPr>
            <a:picLocks noChangeAspect="1"/>
          </p:cNvPicPr>
          <p:nvPr userDrawn="1"/>
        </p:nvPicPr>
        <p:blipFill>
          <a:blip r:embed="rId5"/>
          <a:stretch>
            <a:fillRect/>
          </a:stretch>
        </p:blipFill>
        <p:spPr>
          <a:xfrm>
            <a:off x="6477000" y="4724400"/>
            <a:ext cx="635000" cy="440403"/>
          </a:xfrm>
          <a:prstGeom prst="rect">
            <a:avLst/>
          </a:prstGeom>
        </p:spPr>
      </p:pic>
      <p:pic>
        <p:nvPicPr>
          <p:cNvPr id="28" name="Picture 27">
            <a:extLst>
              <a:ext uri="{FF2B5EF4-FFF2-40B4-BE49-F238E27FC236}">
                <a16:creationId xmlns:a16="http://schemas.microsoft.com/office/drawing/2014/main" id="{FFF00BBB-FB98-354F-B507-3AB53B054B0F}"/>
              </a:ext>
            </a:extLst>
          </p:cNvPr>
          <p:cNvPicPr>
            <a:picLocks noChangeAspect="1"/>
          </p:cNvPicPr>
          <p:nvPr userDrawn="1"/>
        </p:nvPicPr>
        <p:blipFill>
          <a:blip r:embed="rId6"/>
          <a:stretch>
            <a:fillRect/>
          </a:stretch>
        </p:blipFill>
        <p:spPr>
          <a:xfrm>
            <a:off x="4724400" y="4724400"/>
            <a:ext cx="419100" cy="487326"/>
          </a:xfrm>
          <a:prstGeom prst="rect">
            <a:avLst/>
          </a:prstGeom>
        </p:spPr>
      </p:pic>
      <p:pic>
        <p:nvPicPr>
          <p:cNvPr id="29" name="Picture 28">
            <a:extLst>
              <a:ext uri="{FF2B5EF4-FFF2-40B4-BE49-F238E27FC236}">
                <a16:creationId xmlns:a16="http://schemas.microsoft.com/office/drawing/2014/main" id="{8CADFC83-E447-2142-BB12-CFF43AAD4A70}"/>
              </a:ext>
            </a:extLst>
          </p:cNvPr>
          <p:cNvPicPr>
            <a:picLocks noChangeAspect="1"/>
          </p:cNvPicPr>
          <p:nvPr userDrawn="1"/>
        </p:nvPicPr>
        <p:blipFill>
          <a:blip r:embed="rId7"/>
          <a:stretch>
            <a:fillRect/>
          </a:stretch>
        </p:blipFill>
        <p:spPr>
          <a:xfrm>
            <a:off x="3556000" y="3657600"/>
            <a:ext cx="558800" cy="537308"/>
          </a:xfrm>
          <a:prstGeom prst="rect">
            <a:avLst/>
          </a:prstGeom>
        </p:spPr>
      </p:pic>
      <p:pic>
        <p:nvPicPr>
          <p:cNvPr id="30" name="Picture 29">
            <a:extLst>
              <a:ext uri="{FF2B5EF4-FFF2-40B4-BE49-F238E27FC236}">
                <a16:creationId xmlns:a16="http://schemas.microsoft.com/office/drawing/2014/main" id="{15290D52-B3B7-7746-B815-E7A95D8FCB59}"/>
              </a:ext>
            </a:extLst>
          </p:cNvPr>
          <p:cNvPicPr>
            <a:picLocks noChangeAspect="1"/>
          </p:cNvPicPr>
          <p:nvPr userDrawn="1"/>
        </p:nvPicPr>
        <p:blipFill>
          <a:blip r:embed="rId8"/>
          <a:stretch>
            <a:fillRect/>
          </a:stretch>
        </p:blipFill>
        <p:spPr>
          <a:xfrm>
            <a:off x="3581400" y="2133600"/>
            <a:ext cx="533400" cy="533400"/>
          </a:xfrm>
          <a:prstGeom prst="rect">
            <a:avLst/>
          </a:prstGeom>
        </p:spPr>
      </p:pic>
    </p:spTree>
    <p:extLst>
      <p:ext uri="{BB962C8B-B14F-4D97-AF65-F5344CB8AC3E}">
        <p14:creationId xmlns:p14="http://schemas.microsoft.com/office/powerpoint/2010/main" val="9795751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lan Optimization">
    <p:spTree>
      <p:nvGrpSpPr>
        <p:cNvPr id="1" name=""/>
        <p:cNvGrpSpPr/>
        <p:nvPr/>
      </p:nvGrpSpPr>
      <p:grpSpPr>
        <a:xfrm>
          <a:off x="0" y="0"/>
          <a:ext cx="0" cy="0"/>
          <a:chOff x="0" y="0"/>
          <a:chExt cx="0" cy="0"/>
        </a:xfrm>
      </p:grpSpPr>
      <p:sp>
        <p:nvSpPr>
          <p:cNvPr id="78" name="Text Placeholder 12">
            <a:extLst>
              <a:ext uri="{FF2B5EF4-FFF2-40B4-BE49-F238E27FC236}">
                <a16:creationId xmlns:a16="http://schemas.microsoft.com/office/drawing/2014/main" id="{11709485-AB09-5449-9A04-746198270F08}"/>
              </a:ext>
            </a:extLst>
          </p:cNvPr>
          <p:cNvSpPr>
            <a:spLocks noGrp="1"/>
          </p:cNvSpPr>
          <p:nvPr>
            <p:ph type="body" sz="quarter" idx="22" hasCustomPrompt="1"/>
          </p:nvPr>
        </p:nvSpPr>
        <p:spPr>
          <a:xfrm>
            <a:off x="7921811" y="4864935"/>
            <a:ext cx="3622675" cy="107866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2"/>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medium description sample medium description sample medium description sample medium description </a:t>
            </a:r>
          </a:p>
        </p:txBody>
      </p:sp>
      <p:sp>
        <p:nvSpPr>
          <p:cNvPr id="77" name="Text Placeholder 12">
            <a:extLst>
              <a:ext uri="{FF2B5EF4-FFF2-40B4-BE49-F238E27FC236}">
                <a16:creationId xmlns:a16="http://schemas.microsoft.com/office/drawing/2014/main" id="{7F92EB83-1DB6-CE4E-8162-138C39622EEA}"/>
              </a:ext>
            </a:extLst>
          </p:cNvPr>
          <p:cNvSpPr>
            <a:spLocks noGrp="1"/>
          </p:cNvSpPr>
          <p:nvPr>
            <p:ph type="body" sz="quarter" idx="21" hasCustomPrompt="1"/>
          </p:nvPr>
        </p:nvSpPr>
        <p:spPr>
          <a:xfrm>
            <a:off x="7921811" y="3243903"/>
            <a:ext cx="3622675" cy="82744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3"/>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medium description sample medium description sample medium description </a:t>
            </a:r>
          </a:p>
          <a:p>
            <a:pPr lvl="0"/>
            <a:endParaRPr lang="en-US" dirty="0"/>
          </a:p>
        </p:txBody>
      </p:sp>
      <p:sp>
        <p:nvSpPr>
          <p:cNvPr id="13" name="Text Placeholder 12">
            <a:extLst>
              <a:ext uri="{FF2B5EF4-FFF2-40B4-BE49-F238E27FC236}">
                <a16:creationId xmlns:a16="http://schemas.microsoft.com/office/drawing/2014/main" id="{1ED25F19-E944-2A4F-AAA3-E612CD6420C9}"/>
              </a:ext>
            </a:extLst>
          </p:cNvPr>
          <p:cNvSpPr>
            <a:spLocks noGrp="1"/>
          </p:cNvSpPr>
          <p:nvPr>
            <p:ph type="body" sz="quarter" idx="20" hasCustomPrompt="1"/>
          </p:nvPr>
        </p:nvSpPr>
        <p:spPr>
          <a:xfrm>
            <a:off x="7921811" y="2053278"/>
            <a:ext cx="3622675" cy="6858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164E9C"/>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medium description sample medium description </a:t>
            </a:r>
          </a:p>
          <a:p>
            <a:pPr lvl="0"/>
            <a:endParaRPr lang="en-US" dirty="0"/>
          </a:p>
        </p:txBody>
      </p:sp>
      <p:sp>
        <p:nvSpPr>
          <p:cNvPr id="74" name="Text Placeholder 8">
            <a:extLst>
              <a:ext uri="{FF2B5EF4-FFF2-40B4-BE49-F238E27FC236}">
                <a16:creationId xmlns:a16="http://schemas.microsoft.com/office/drawing/2014/main" id="{DE30614C-8758-6647-B4DE-93849FDB3F40}"/>
              </a:ext>
            </a:extLst>
          </p:cNvPr>
          <p:cNvSpPr>
            <a:spLocks noGrp="1"/>
          </p:cNvSpPr>
          <p:nvPr>
            <p:ph type="body" sz="quarter" idx="15" hasCustomPrompt="1"/>
          </p:nvPr>
        </p:nvSpPr>
        <p:spPr>
          <a:xfrm>
            <a:off x="6400800" y="833442"/>
            <a:ext cx="4724400" cy="539638"/>
          </a:xfrm>
          <a:prstGeom prst="rect">
            <a:avLst/>
          </a:prstGeom>
        </p:spPr>
        <p:txBody>
          <a:bodyPr/>
          <a:lstStyle>
            <a:lvl1pPr marL="0" indent="0">
              <a:buNone/>
              <a:defRPr sz="1800" b="1" cap="all" spc="300" baseline="0">
                <a:solidFill>
                  <a:srgbClr val="164E9C"/>
                </a:solidFill>
                <a:latin typeface="DM Sans" pitchFamily="2" charset="77"/>
              </a:defRPr>
            </a:lvl1pPr>
          </a:lstStyle>
          <a:p>
            <a:pPr lvl="0"/>
            <a:r>
              <a:rPr lang="en-US" dirty="0"/>
              <a:t>Plan understanding description title</a:t>
            </a:r>
          </a:p>
        </p:txBody>
      </p:sp>
      <p:sp>
        <p:nvSpPr>
          <p:cNvPr id="8" name="Text Placeholder 7">
            <a:extLst>
              <a:ext uri="{FF2B5EF4-FFF2-40B4-BE49-F238E27FC236}">
                <a16:creationId xmlns:a16="http://schemas.microsoft.com/office/drawing/2014/main" id="{401A5F82-2348-7E42-AD56-9C12B595642D}"/>
              </a:ext>
            </a:extLst>
          </p:cNvPr>
          <p:cNvSpPr>
            <a:spLocks noGrp="1"/>
          </p:cNvSpPr>
          <p:nvPr>
            <p:ph type="body" sz="quarter" idx="16" hasCustomPrompt="1"/>
          </p:nvPr>
        </p:nvSpPr>
        <p:spPr>
          <a:xfrm>
            <a:off x="6400800" y="1694862"/>
            <a:ext cx="1371600" cy="228600"/>
          </a:xfrm>
          <a:prstGeom prst="rect">
            <a:avLst/>
          </a:prstGeom>
        </p:spPr>
        <p:txBody>
          <a:bodyPr/>
          <a:lstStyle>
            <a:lvl1pPr marL="0" indent="0">
              <a:buNone/>
              <a:defRPr sz="1800">
                <a:solidFill>
                  <a:srgbClr val="164E9C"/>
                </a:solidFill>
                <a:latin typeface="DM Sans" pitchFamily="2" charset="77"/>
              </a:defRPr>
            </a:lvl1pPr>
          </a:lstStyle>
          <a:p>
            <a:pPr lvl="0"/>
            <a:r>
              <a:rPr lang="en-US" dirty="0"/>
              <a:t>Less than</a:t>
            </a:r>
          </a:p>
        </p:txBody>
      </p:sp>
      <p:sp>
        <p:nvSpPr>
          <p:cNvPr id="11" name="Text Placeholder 10">
            <a:extLst>
              <a:ext uri="{FF2B5EF4-FFF2-40B4-BE49-F238E27FC236}">
                <a16:creationId xmlns:a16="http://schemas.microsoft.com/office/drawing/2014/main" id="{084E86E6-CA62-D544-B2B8-0AFC76EA5ED3}"/>
              </a:ext>
            </a:extLst>
          </p:cNvPr>
          <p:cNvSpPr>
            <a:spLocks noGrp="1"/>
          </p:cNvSpPr>
          <p:nvPr>
            <p:ph type="body" sz="quarter" idx="17" hasCustomPrompt="1"/>
          </p:nvPr>
        </p:nvSpPr>
        <p:spPr>
          <a:xfrm>
            <a:off x="6400800" y="1981200"/>
            <a:ext cx="1536700" cy="785812"/>
          </a:xfrm>
          <a:prstGeom prst="rect">
            <a:avLst/>
          </a:prstGeom>
        </p:spPr>
        <p:txBody>
          <a:bodyPr/>
          <a:lstStyle>
            <a:lvl1pPr marL="0" indent="0">
              <a:buNone/>
              <a:defRPr sz="5400" b="1">
                <a:solidFill>
                  <a:srgbClr val="164E9C"/>
                </a:solidFill>
                <a:latin typeface="Bebas Neue" panose="020B0606020202050201" pitchFamily="34" charset="77"/>
              </a:defRPr>
            </a:lvl1pPr>
          </a:lstStyle>
          <a:p>
            <a:pPr lvl="0"/>
            <a:r>
              <a:rPr lang="en-US" dirty="0"/>
              <a:t>XY%</a:t>
            </a:r>
          </a:p>
        </p:txBody>
      </p:sp>
      <p:sp>
        <p:nvSpPr>
          <p:cNvPr id="75" name="Text Placeholder 10">
            <a:extLst>
              <a:ext uri="{FF2B5EF4-FFF2-40B4-BE49-F238E27FC236}">
                <a16:creationId xmlns:a16="http://schemas.microsoft.com/office/drawing/2014/main" id="{022844D9-9386-D74C-90BF-B6169DF69CF5}"/>
              </a:ext>
            </a:extLst>
          </p:cNvPr>
          <p:cNvSpPr>
            <a:spLocks noGrp="1"/>
          </p:cNvSpPr>
          <p:nvPr>
            <p:ph type="body" sz="quarter" idx="18" hasCustomPrompt="1"/>
          </p:nvPr>
        </p:nvSpPr>
        <p:spPr>
          <a:xfrm>
            <a:off x="6400800" y="3273981"/>
            <a:ext cx="1536700" cy="785812"/>
          </a:xfrm>
          <a:prstGeom prst="rect">
            <a:avLst/>
          </a:prstGeom>
        </p:spPr>
        <p:txBody>
          <a:bodyPr/>
          <a:lstStyle>
            <a:lvl1pPr marL="0" indent="0">
              <a:buNone/>
              <a:defRPr sz="5400" b="1">
                <a:solidFill>
                  <a:schemeClr val="accent3"/>
                </a:solidFill>
                <a:latin typeface="Bebas Neue" panose="020B0606020202050201" pitchFamily="34" charset="77"/>
              </a:defRPr>
            </a:lvl1pPr>
          </a:lstStyle>
          <a:p>
            <a:pPr lvl="0"/>
            <a:r>
              <a:rPr lang="en-US" dirty="0"/>
              <a:t>XY%</a:t>
            </a:r>
          </a:p>
        </p:txBody>
      </p:sp>
      <p:sp>
        <p:nvSpPr>
          <p:cNvPr id="76" name="Text Placeholder 10">
            <a:extLst>
              <a:ext uri="{FF2B5EF4-FFF2-40B4-BE49-F238E27FC236}">
                <a16:creationId xmlns:a16="http://schemas.microsoft.com/office/drawing/2014/main" id="{DB553D98-2D0F-2744-8B2A-00DBD8940E01}"/>
              </a:ext>
            </a:extLst>
          </p:cNvPr>
          <p:cNvSpPr>
            <a:spLocks noGrp="1"/>
          </p:cNvSpPr>
          <p:nvPr>
            <p:ph type="body" sz="quarter" idx="19" hasCustomPrompt="1"/>
          </p:nvPr>
        </p:nvSpPr>
        <p:spPr>
          <a:xfrm>
            <a:off x="6400800" y="4986198"/>
            <a:ext cx="1536700" cy="785812"/>
          </a:xfrm>
          <a:prstGeom prst="rect">
            <a:avLst/>
          </a:prstGeom>
        </p:spPr>
        <p:txBody>
          <a:bodyPr/>
          <a:lstStyle>
            <a:lvl1pPr marL="0" indent="0">
              <a:buNone/>
              <a:defRPr sz="5400" b="1">
                <a:solidFill>
                  <a:schemeClr val="accent2"/>
                </a:solidFill>
                <a:latin typeface="Bebas Neue" panose="020B0606020202050201" pitchFamily="34" charset="77"/>
              </a:defRPr>
            </a:lvl1pPr>
          </a:lstStyle>
          <a:p>
            <a:pPr lvl="0"/>
            <a:r>
              <a:rPr lang="en-US" dirty="0"/>
              <a:t>XY%</a:t>
            </a:r>
          </a:p>
        </p:txBody>
      </p:sp>
      <p:sp>
        <p:nvSpPr>
          <p:cNvPr id="6" name="Text Placeholder 5">
            <a:extLst>
              <a:ext uri="{FF2B5EF4-FFF2-40B4-BE49-F238E27FC236}">
                <a16:creationId xmlns:a16="http://schemas.microsoft.com/office/drawing/2014/main" id="{3D33A79A-EEED-B34D-A96C-DCA1AFB04362}"/>
              </a:ext>
            </a:extLst>
          </p:cNvPr>
          <p:cNvSpPr>
            <a:spLocks noGrp="1"/>
          </p:cNvSpPr>
          <p:nvPr>
            <p:ph type="body" sz="quarter" idx="14" hasCustomPrompt="1"/>
          </p:nvPr>
        </p:nvSpPr>
        <p:spPr>
          <a:xfrm>
            <a:off x="609600" y="1066800"/>
            <a:ext cx="4724400" cy="2040453"/>
          </a:xfrm>
          <a:prstGeom prst="rect">
            <a:avLst/>
          </a:prstGeom>
        </p:spPr>
        <p:txBody>
          <a:bodyPr/>
          <a:lstStyle>
            <a:lvl1pPr marL="0" indent="0">
              <a:buNone/>
              <a:defRPr sz="1800">
                <a:solidFill>
                  <a:schemeClr val="accent6"/>
                </a:solidFill>
                <a:latin typeface="DM Sans" pitchFamily="2" charset="77"/>
              </a:defRPr>
            </a:lvl1pPr>
          </a:lstStyle>
          <a:p>
            <a:pPr lvl="0"/>
            <a:r>
              <a:rPr lang="en-US" dirty="0"/>
              <a:t>Mobile first guidance that breaks down the components of a consumer’s plan through straight-forward, easy-to-understand language and visuals that communicate what’s covered, what out-of-pocket costs should be expected, and additional benefits and features included.</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47244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title</a:t>
            </a:r>
          </a:p>
        </p:txBody>
      </p:sp>
      <p:cxnSp>
        <p:nvCxnSpPr>
          <p:cNvPr id="69" name="Straight Connector 68">
            <a:extLst>
              <a:ext uri="{FF2B5EF4-FFF2-40B4-BE49-F238E27FC236}">
                <a16:creationId xmlns:a16="http://schemas.microsoft.com/office/drawing/2014/main" id="{CEFBE53A-6372-D140-A994-DA1CA0545681}"/>
              </a:ext>
            </a:extLst>
          </p:cNvPr>
          <p:cNvCxnSpPr/>
          <p:nvPr userDrawn="1"/>
        </p:nvCxnSpPr>
        <p:spPr bwMode="auto">
          <a:xfrm>
            <a:off x="6524194" y="2910294"/>
            <a:ext cx="4719414" cy="0"/>
          </a:xfrm>
          <a:prstGeom prst="line">
            <a:avLst/>
          </a:prstGeom>
          <a:solidFill>
            <a:schemeClr val="accent1"/>
          </a:solidFill>
          <a:ln w="3175" cap="flat" cmpd="sng" algn="ctr">
            <a:solidFill>
              <a:srgbClr val="00BEFF"/>
            </a:solidFill>
            <a:prstDash val="solid"/>
            <a:round/>
            <a:headEnd type="none" w="med" len="med"/>
            <a:tailEnd type="none" w="med" len="med"/>
          </a:ln>
          <a:effectLst/>
        </p:spPr>
      </p:cxnSp>
      <p:cxnSp>
        <p:nvCxnSpPr>
          <p:cNvPr id="70" name="Straight Connector 69">
            <a:extLst>
              <a:ext uri="{FF2B5EF4-FFF2-40B4-BE49-F238E27FC236}">
                <a16:creationId xmlns:a16="http://schemas.microsoft.com/office/drawing/2014/main" id="{E40AA4AF-2D91-204B-9661-F570C620CDB6}"/>
              </a:ext>
            </a:extLst>
          </p:cNvPr>
          <p:cNvCxnSpPr/>
          <p:nvPr userDrawn="1"/>
        </p:nvCxnSpPr>
        <p:spPr bwMode="auto">
          <a:xfrm>
            <a:off x="6524194" y="4386470"/>
            <a:ext cx="4793841" cy="0"/>
          </a:xfrm>
          <a:prstGeom prst="line">
            <a:avLst/>
          </a:prstGeom>
          <a:solidFill>
            <a:schemeClr val="accent1"/>
          </a:solidFill>
          <a:ln w="3175" cap="flat" cmpd="sng" algn="ctr">
            <a:solidFill>
              <a:srgbClr val="00BEFF"/>
            </a:solidFill>
            <a:prstDash val="solid"/>
            <a:round/>
            <a:headEnd type="none" w="med" len="med"/>
            <a:tailEnd type="none" w="med" len="med"/>
          </a:ln>
          <a:effectLst/>
        </p:spPr>
      </p:cxnSp>
      <p:pic>
        <p:nvPicPr>
          <p:cNvPr id="72" name="Picture 71">
            <a:extLst>
              <a:ext uri="{FF2B5EF4-FFF2-40B4-BE49-F238E27FC236}">
                <a16:creationId xmlns:a16="http://schemas.microsoft.com/office/drawing/2014/main" id="{1351FF3C-74B3-8849-BD7F-3C71B99993FC}"/>
              </a:ext>
            </a:extLst>
          </p:cNvPr>
          <p:cNvPicPr>
            <a:picLocks noChangeAspect="1"/>
          </p:cNvPicPr>
          <p:nvPr userDrawn="1"/>
        </p:nvPicPr>
        <p:blipFill>
          <a:blip r:embed="rId2">
            <a:alphaModFix amt="37000"/>
            <a:extLst>
              <a:ext uri="{28A0092B-C50C-407E-A947-70E740481C1C}">
                <a14:useLocalDpi xmlns:a14="http://schemas.microsoft.com/office/drawing/2010/main" val="0"/>
              </a:ext>
            </a:extLst>
          </a:blip>
          <a:stretch>
            <a:fillRect/>
          </a:stretch>
        </p:blipFill>
        <p:spPr>
          <a:xfrm>
            <a:off x="797155" y="3058885"/>
            <a:ext cx="5298845" cy="2929815"/>
          </a:xfrm>
          <a:prstGeom prst="rect">
            <a:avLst/>
          </a:prstGeom>
        </p:spPr>
      </p:pic>
      <p:sp>
        <p:nvSpPr>
          <p:cNvPr id="73" name="Content Placeholder 2">
            <a:extLst>
              <a:ext uri="{FF2B5EF4-FFF2-40B4-BE49-F238E27FC236}">
                <a16:creationId xmlns:a16="http://schemas.microsoft.com/office/drawing/2014/main" id="{EF2B76CE-7AB2-4B46-8B42-C9FB553C7AE7}"/>
              </a:ext>
            </a:extLst>
          </p:cNvPr>
          <p:cNvSpPr txBox="1">
            <a:spLocks/>
          </p:cNvSpPr>
          <p:nvPr userDrawn="1"/>
        </p:nvSpPr>
        <p:spPr>
          <a:xfrm rot="16200000">
            <a:off x="-620411" y="4502566"/>
            <a:ext cx="2605068" cy="332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accent6"/>
                </a:solidFill>
                <a:latin typeface="DM Sans" pitchFamily="2" charset="77"/>
              </a:rPr>
              <a:t>Illustrative data and Design </a:t>
            </a:r>
          </a:p>
        </p:txBody>
      </p:sp>
      <p:sp>
        <p:nvSpPr>
          <p:cNvPr id="19" name="Text Placeholder 8">
            <a:extLst>
              <a:ext uri="{FF2B5EF4-FFF2-40B4-BE49-F238E27FC236}">
                <a16:creationId xmlns:a16="http://schemas.microsoft.com/office/drawing/2014/main" id="{E0D565C5-8590-394B-B890-F72A6C6AD5A7}"/>
              </a:ext>
            </a:extLst>
          </p:cNvPr>
          <p:cNvSpPr>
            <a:spLocks noGrp="1"/>
          </p:cNvSpPr>
          <p:nvPr>
            <p:ph type="body" sz="quarter" idx="23" hasCustomPrompt="1"/>
          </p:nvPr>
        </p:nvSpPr>
        <p:spPr>
          <a:xfrm>
            <a:off x="990601" y="4353882"/>
            <a:ext cx="3048000" cy="539638"/>
          </a:xfrm>
          <a:prstGeom prst="rect">
            <a:avLst/>
          </a:prstGeom>
        </p:spPr>
        <p:txBody>
          <a:bodyPr/>
          <a:lstStyle>
            <a:lvl1pPr marL="0" indent="0" algn="ctr">
              <a:buNone/>
              <a:defRPr sz="1800" b="1" cap="all" spc="300" baseline="0">
                <a:solidFill>
                  <a:schemeClr val="accent4"/>
                </a:solidFill>
                <a:latin typeface="Bebas Neue" panose="020B0606020202050201" pitchFamily="34" charset="77"/>
              </a:defRPr>
            </a:lvl1pPr>
          </a:lstStyle>
          <a:p>
            <a:pPr lvl="0"/>
            <a:r>
              <a:rPr lang="en-US" dirty="0"/>
              <a:t>Sample illustration</a:t>
            </a:r>
          </a:p>
        </p:txBody>
      </p:sp>
    </p:spTree>
    <p:extLst>
      <p:ext uri="{BB962C8B-B14F-4D97-AF65-F5344CB8AC3E}">
        <p14:creationId xmlns:p14="http://schemas.microsoft.com/office/powerpoint/2010/main" val="3057963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Health Plan Dynamic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7400545"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Health plan dynamics diagram slide title</a:t>
            </a:r>
          </a:p>
        </p:txBody>
      </p:sp>
      <p:cxnSp>
        <p:nvCxnSpPr>
          <p:cNvPr id="19" name="Straight Connector 18">
            <a:extLst>
              <a:ext uri="{FF2B5EF4-FFF2-40B4-BE49-F238E27FC236}">
                <a16:creationId xmlns:a16="http://schemas.microsoft.com/office/drawing/2014/main" id="{AC1E62EC-4597-4140-B2E3-CD09AE51B8D2}"/>
              </a:ext>
            </a:extLst>
          </p:cNvPr>
          <p:cNvCxnSpPr/>
          <p:nvPr userDrawn="1"/>
        </p:nvCxnSpPr>
        <p:spPr>
          <a:xfrm>
            <a:off x="5571744" y="1398197"/>
            <a:ext cx="0" cy="469559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03DD1AF-FCEA-CA4F-B395-0069404A45C4}"/>
              </a:ext>
            </a:extLst>
          </p:cNvPr>
          <p:cNvCxnSpPr/>
          <p:nvPr userDrawn="1"/>
        </p:nvCxnSpPr>
        <p:spPr>
          <a:xfrm>
            <a:off x="1981200" y="3745992"/>
            <a:ext cx="718108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8" name="Text Placeholder 9">
            <a:extLst>
              <a:ext uri="{FF2B5EF4-FFF2-40B4-BE49-F238E27FC236}">
                <a16:creationId xmlns:a16="http://schemas.microsoft.com/office/drawing/2014/main" id="{5B49C836-6654-3841-9081-E161B720D387}"/>
              </a:ext>
            </a:extLst>
          </p:cNvPr>
          <p:cNvSpPr>
            <a:spLocks noGrp="1"/>
          </p:cNvSpPr>
          <p:nvPr>
            <p:ph type="body" sz="quarter" idx="39" hasCustomPrompt="1"/>
          </p:nvPr>
        </p:nvSpPr>
        <p:spPr>
          <a:xfrm>
            <a:off x="2819243" y="1600200"/>
            <a:ext cx="1564713" cy="457200"/>
          </a:xfrm>
          <a:prstGeom prst="rect">
            <a:avLst/>
          </a:prstGeom>
        </p:spPr>
        <p:txBody>
          <a:bodyPr/>
          <a:lstStyle>
            <a:lvl1pPr marL="0" indent="0" algn="ctr">
              <a:buNone/>
              <a:defRPr sz="1200" b="1" cap="all" spc="300" baseline="0">
                <a:solidFill>
                  <a:schemeClr val="accent1"/>
                </a:solidFill>
                <a:latin typeface="DM Sans" pitchFamily="2" charset="77"/>
              </a:defRPr>
            </a:lvl1pPr>
          </a:lstStyle>
          <a:p>
            <a:pPr lvl="0"/>
            <a:r>
              <a:rPr lang="en-US" dirty="0"/>
              <a:t>Category title</a:t>
            </a:r>
          </a:p>
        </p:txBody>
      </p:sp>
      <p:sp>
        <p:nvSpPr>
          <p:cNvPr id="29" name="Text Placeholder 9">
            <a:extLst>
              <a:ext uri="{FF2B5EF4-FFF2-40B4-BE49-F238E27FC236}">
                <a16:creationId xmlns:a16="http://schemas.microsoft.com/office/drawing/2014/main" id="{141A9936-1F63-EA49-A1C8-CDF0E1C3641B}"/>
              </a:ext>
            </a:extLst>
          </p:cNvPr>
          <p:cNvSpPr>
            <a:spLocks noGrp="1"/>
          </p:cNvSpPr>
          <p:nvPr>
            <p:ph type="body" sz="quarter" idx="40" hasCustomPrompt="1"/>
          </p:nvPr>
        </p:nvSpPr>
        <p:spPr>
          <a:xfrm>
            <a:off x="6583102" y="1600200"/>
            <a:ext cx="1564713" cy="457200"/>
          </a:xfrm>
          <a:prstGeom prst="rect">
            <a:avLst/>
          </a:prstGeom>
        </p:spPr>
        <p:txBody>
          <a:bodyPr/>
          <a:lstStyle>
            <a:lvl1pPr marL="0" indent="0" algn="ctr">
              <a:buNone/>
              <a:defRPr sz="1200" b="1" cap="all" spc="300" baseline="0">
                <a:solidFill>
                  <a:schemeClr val="accent1"/>
                </a:solidFill>
                <a:latin typeface="DM Sans" pitchFamily="2" charset="77"/>
              </a:defRPr>
            </a:lvl1pPr>
          </a:lstStyle>
          <a:p>
            <a:pPr lvl="0"/>
            <a:r>
              <a:rPr lang="en-US" dirty="0"/>
              <a:t>Category title</a:t>
            </a:r>
          </a:p>
        </p:txBody>
      </p:sp>
      <p:sp>
        <p:nvSpPr>
          <p:cNvPr id="30" name="Text Placeholder 9">
            <a:extLst>
              <a:ext uri="{FF2B5EF4-FFF2-40B4-BE49-F238E27FC236}">
                <a16:creationId xmlns:a16="http://schemas.microsoft.com/office/drawing/2014/main" id="{EC6057CA-4C3B-B84B-B317-BB6835A0694F}"/>
              </a:ext>
            </a:extLst>
          </p:cNvPr>
          <p:cNvSpPr>
            <a:spLocks noGrp="1"/>
          </p:cNvSpPr>
          <p:nvPr>
            <p:ph type="body" sz="quarter" idx="41" hasCustomPrompt="1"/>
          </p:nvPr>
        </p:nvSpPr>
        <p:spPr>
          <a:xfrm>
            <a:off x="2819243" y="4025921"/>
            <a:ext cx="1564713" cy="457200"/>
          </a:xfrm>
          <a:prstGeom prst="rect">
            <a:avLst/>
          </a:prstGeom>
        </p:spPr>
        <p:txBody>
          <a:bodyPr/>
          <a:lstStyle>
            <a:lvl1pPr marL="0" indent="0" algn="ctr">
              <a:buNone/>
              <a:defRPr sz="1200" b="1" cap="all" spc="300" baseline="0">
                <a:solidFill>
                  <a:schemeClr val="accent1"/>
                </a:solidFill>
                <a:latin typeface="DM Sans" pitchFamily="2" charset="77"/>
              </a:defRPr>
            </a:lvl1pPr>
          </a:lstStyle>
          <a:p>
            <a:pPr lvl="0"/>
            <a:r>
              <a:rPr lang="en-US" dirty="0"/>
              <a:t>Category title</a:t>
            </a:r>
          </a:p>
        </p:txBody>
      </p:sp>
      <p:sp>
        <p:nvSpPr>
          <p:cNvPr id="31" name="Text Placeholder 9">
            <a:extLst>
              <a:ext uri="{FF2B5EF4-FFF2-40B4-BE49-F238E27FC236}">
                <a16:creationId xmlns:a16="http://schemas.microsoft.com/office/drawing/2014/main" id="{63E468E9-5374-FD4E-87B2-36623BDF6866}"/>
              </a:ext>
            </a:extLst>
          </p:cNvPr>
          <p:cNvSpPr>
            <a:spLocks noGrp="1"/>
          </p:cNvSpPr>
          <p:nvPr>
            <p:ph type="body" sz="quarter" idx="42" hasCustomPrompt="1"/>
          </p:nvPr>
        </p:nvSpPr>
        <p:spPr>
          <a:xfrm>
            <a:off x="6339773" y="4025921"/>
            <a:ext cx="2051371" cy="457200"/>
          </a:xfrm>
          <a:prstGeom prst="rect">
            <a:avLst/>
          </a:prstGeom>
        </p:spPr>
        <p:txBody>
          <a:bodyPr/>
          <a:lstStyle>
            <a:lvl1pPr marL="0" indent="0" algn="ctr">
              <a:buNone/>
              <a:defRPr sz="1200" b="1" cap="all" spc="300" baseline="0">
                <a:solidFill>
                  <a:schemeClr val="accent1"/>
                </a:solidFill>
                <a:latin typeface="DM Sans" pitchFamily="2" charset="77"/>
              </a:defRPr>
            </a:lvl1pPr>
          </a:lstStyle>
          <a:p>
            <a:pPr lvl="0"/>
            <a:r>
              <a:rPr lang="en-US" dirty="0"/>
              <a:t>Category title</a:t>
            </a:r>
          </a:p>
        </p:txBody>
      </p:sp>
      <p:sp>
        <p:nvSpPr>
          <p:cNvPr id="12" name="Text Placeholder 9">
            <a:extLst>
              <a:ext uri="{FF2B5EF4-FFF2-40B4-BE49-F238E27FC236}">
                <a16:creationId xmlns:a16="http://schemas.microsoft.com/office/drawing/2014/main" id="{5D504DC0-51E1-404B-B23F-39F0FC3B12D5}"/>
              </a:ext>
            </a:extLst>
          </p:cNvPr>
          <p:cNvSpPr>
            <a:spLocks noGrp="1"/>
          </p:cNvSpPr>
          <p:nvPr>
            <p:ph type="body" sz="quarter" idx="38" hasCustomPrompt="1"/>
          </p:nvPr>
        </p:nvSpPr>
        <p:spPr>
          <a:xfrm>
            <a:off x="10287000" y="1295400"/>
            <a:ext cx="1564713" cy="457200"/>
          </a:xfrm>
          <a:prstGeom prst="rect">
            <a:avLst/>
          </a:prstGeom>
        </p:spPr>
        <p:txBody>
          <a:bodyPr lIns="0" tIns="0" rIns="0"/>
          <a:lstStyle>
            <a:lvl1pPr marL="0" indent="0">
              <a:buNone/>
              <a:defRPr sz="1200" b="1" cap="all" spc="300" baseline="0">
                <a:solidFill>
                  <a:schemeClr val="accent1"/>
                </a:solidFill>
                <a:latin typeface="DM Sans" pitchFamily="2" charset="77"/>
              </a:defRPr>
            </a:lvl1pPr>
          </a:lstStyle>
          <a:p>
            <a:pPr lvl="0"/>
            <a:r>
              <a:rPr lang="en-US" dirty="0"/>
              <a:t>category</a:t>
            </a:r>
          </a:p>
        </p:txBody>
      </p:sp>
    </p:spTree>
    <p:extLst>
      <p:ext uri="{BB962C8B-B14F-4D97-AF65-F5344CB8AC3E}">
        <p14:creationId xmlns:p14="http://schemas.microsoft.com/office/powerpoint/2010/main" val="29565360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meline Gri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6A622D74-5B94-8647-BDAA-2FBED5F9F858}"/>
              </a:ext>
            </a:extLst>
          </p:cNvPr>
          <p:cNvSpPr/>
          <p:nvPr userDrawn="1"/>
        </p:nvSpPr>
        <p:spPr>
          <a:xfrm>
            <a:off x="609600" y="5919068"/>
            <a:ext cx="10066236" cy="27714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70" name="Text Placeholder 6">
            <a:extLst>
              <a:ext uri="{FF2B5EF4-FFF2-40B4-BE49-F238E27FC236}">
                <a16:creationId xmlns:a16="http://schemas.microsoft.com/office/drawing/2014/main" id="{C4AFB703-71F8-A946-A02D-5AB3E8BEBDEE}"/>
              </a:ext>
            </a:extLst>
          </p:cNvPr>
          <p:cNvSpPr>
            <a:spLocks noGrp="1"/>
          </p:cNvSpPr>
          <p:nvPr>
            <p:ph type="body" sz="quarter" idx="32" hasCustomPrompt="1"/>
          </p:nvPr>
        </p:nvSpPr>
        <p:spPr>
          <a:xfrm>
            <a:off x="3016936" y="5941253"/>
            <a:ext cx="5251565" cy="230948"/>
          </a:xfrm>
          <a:prstGeom prst="rect">
            <a:avLst/>
          </a:prstGeom>
        </p:spPr>
        <p:txBody>
          <a:bodyPr/>
          <a:lstStyle>
            <a:lvl1pPr marL="0" indent="0" algn="ctr">
              <a:buNone/>
              <a:defRPr sz="1200" b="1" cap="all" spc="300" baseline="0">
                <a:solidFill>
                  <a:srgbClr val="164E9C"/>
                </a:solidFill>
                <a:latin typeface="DM Sans" pitchFamily="2" charset="77"/>
              </a:defRPr>
            </a:lvl1pPr>
          </a:lstStyle>
          <a:p>
            <a:pPr lvl="0"/>
            <a:r>
              <a:rPr lang="en-US" dirty="0"/>
              <a:t>Year long phase title</a:t>
            </a:r>
          </a:p>
        </p:txBody>
      </p:sp>
      <p:sp>
        <p:nvSpPr>
          <p:cNvPr id="49" name="Rectangle 48">
            <a:extLst>
              <a:ext uri="{FF2B5EF4-FFF2-40B4-BE49-F238E27FC236}">
                <a16:creationId xmlns:a16="http://schemas.microsoft.com/office/drawing/2014/main" id="{52C44FD2-26FB-BD47-90C1-F0F4BF7A94D6}"/>
              </a:ext>
            </a:extLst>
          </p:cNvPr>
          <p:cNvSpPr/>
          <p:nvPr userDrawn="1"/>
        </p:nvSpPr>
        <p:spPr>
          <a:xfrm>
            <a:off x="616565" y="5562858"/>
            <a:ext cx="10052306" cy="27714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Calibri" charset="0"/>
              <a:cs typeface="Calibri" charset="0"/>
            </a:endParaRPr>
          </a:p>
        </p:txBody>
      </p:sp>
      <p:sp>
        <p:nvSpPr>
          <p:cNvPr id="69" name="Text Placeholder 6">
            <a:extLst>
              <a:ext uri="{FF2B5EF4-FFF2-40B4-BE49-F238E27FC236}">
                <a16:creationId xmlns:a16="http://schemas.microsoft.com/office/drawing/2014/main" id="{0B04B87C-6B4E-EF41-AEF3-7BF35589DE4C}"/>
              </a:ext>
            </a:extLst>
          </p:cNvPr>
          <p:cNvSpPr>
            <a:spLocks noGrp="1"/>
          </p:cNvSpPr>
          <p:nvPr>
            <p:ph type="body" sz="quarter" idx="31" hasCustomPrompt="1"/>
          </p:nvPr>
        </p:nvSpPr>
        <p:spPr>
          <a:xfrm>
            <a:off x="3016936" y="5576111"/>
            <a:ext cx="5251565" cy="271231"/>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b="1" cap="all" spc="300" baseline="0">
                <a:solidFill>
                  <a:srgbClr val="164E9C"/>
                </a:solidFill>
                <a:latin typeface="DM Sans"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Year long phase title</a:t>
            </a:r>
          </a:p>
          <a:p>
            <a:pPr lvl="0"/>
            <a:endParaRPr lang="en-US" dirty="0"/>
          </a:p>
        </p:txBody>
      </p:sp>
      <p:sp>
        <p:nvSpPr>
          <p:cNvPr id="40" name="Rectangle 39">
            <a:extLst>
              <a:ext uri="{FF2B5EF4-FFF2-40B4-BE49-F238E27FC236}">
                <a16:creationId xmlns:a16="http://schemas.microsoft.com/office/drawing/2014/main" id="{A41A16EA-CFFF-A344-8BA8-EF9521AE3039}"/>
              </a:ext>
            </a:extLst>
          </p:cNvPr>
          <p:cNvSpPr/>
          <p:nvPr userDrawn="1"/>
        </p:nvSpPr>
        <p:spPr>
          <a:xfrm>
            <a:off x="6760261" y="3538356"/>
            <a:ext cx="3915575" cy="19454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68" name="Text Placeholder 9">
            <a:extLst>
              <a:ext uri="{FF2B5EF4-FFF2-40B4-BE49-F238E27FC236}">
                <a16:creationId xmlns:a16="http://schemas.microsoft.com/office/drawing/2014/main" id="{CFDF7B08-96BD-3F4C-B8EA-7D54B12C2025}"/>
              </a:ext>
            </a:extLst>
          </p:cNvPr>
          <p:cNvSpPr>
            <a:spLocks noGrp="1"/>
          </p:cNvSpPr>
          <p:nvPr>
            <p:ph type="body" sz="quarter" idx="30" hasCustomPrompt="1"/>
          </p:nvPr>
        </p:nvSpPr>
        <p:spPr>
          <a:xfrm>
            <a:off x="7170636" y="4276549"/>
            <a:ext cx="3179113" cy="719760"/>
          </a:xfrm>
          <a:prstGeom prst="rect">
            <a:avLst/>
          </a:prstGeom>
        </p:spPr>
        <p:txBody>
          <a:bodyPr/>
          <a:lstStyle>
            <a:lvl1pPr marL="285750" indent="-285750" algn="l">
              <a:lnSpc>
                <a:spcPts val="780"/>
              </a:lnSpc>
              <a:buFont typeface="Arial" panose="020B0604020202020204" pitchFamily="34" charset="0"/>
              <a:buChar char="•"/>
              <a:defRPr sz="1400">
                <a:solidFill>
                  <a:srgbClr val="164E9C"/>
                </a:solidFill>
                <a:latin typeface="DM Sans" pitchFamily="2" charset="77"/>
              </a:defRPr>
            </a:lvl1pPr>
          </a:lstStyle>
          <a:p>
            <a:pPr lvl="0"/>
            <a:r>
              <a:rPr lang="en-US" dirty="0"/>
              <a:t>Bullet small</a:t>
            </a:r>
          </a:p>
          <a:p>
            <a:pPr lvl="0"/>
            <a:r>
              <a:rPr lang="en-US" dirty="0"/>
              <a:t>Bullet small</a:t>
            </a:r>
          </a:p>
          <a:p>
            <a:pPr lvl="0"/>
            <a:r>
              <a:rPr lang="en-US" dirty="0"/>
              <a:t>Bullet small</a:t>
            </a:r>
          </a:p>
        </p:txBody>
      </p:sp>
      <p:sp>
        <p:nvSpPr>
          <p:cNvPr id="67" name="Text Placeholder 6">
            <a:extLst>
              <a:ext uri="{FF2B5EF4-FFF2-40B4-BE49-F238E27FC236}">
                <a16:creationId xmlns:a16="http://schemas.microsoft.com/office/drawing/2014/main" id="{343257B8-43FF-924E-B1CD-8F7DE3E0A2E2}"/>
              </a:ext>
            </a:extLst>
          </p:cNvPr>
          <p:cNvSpPr>
            <a:spLocks noGrp="1"/>
          </p:cNvSpPr>
          <p:nvPr>
            <p:ph type="body" sz="quarter" idx="29" hasCustomPrompt="1"/>
          </p:nvPr>
        </p:nvSpPr>
        <p:spPr>
          <a:xfrm>
            <a:off x="7170636" y="4028589"/>
            <a:ext cx="2847363" cy="271231"/>
          </a:xfrm>
          <a:prstGeom prst="rect">
            <a:avLst/>
          </a:prstGeom>
        </p:spPr>
        <p:txBody>
          <a:bodyPr/>
          <a:lstStyle>
            <a:lvl1pPr marL="0" indent="0" algn="l">
              <a:buNone/>
              <a:defRPr sz="1200" b="1" cap="all" spc="300" baseline="0">
                <a:solidFill>
                  <a:srgbClr val="164E9C"/>
                </a:solidFill>
                <a:latin typeface="DM Sans" pitchFamily="2" charset="77"/>
              </a:defRPr>
            </a:lvl1pPr>
          </a:lstStyle>
          <a:p>
            <a:pPr lvl="0"/>
            <a:r>
              <a:rPr lang="en-US" dirty="0"/>
              <a:t>Phase Category stage title</a:t>
            </a:r>
          </a:p>
        </p:txBody>
      </p:sp>
      <p:sp>
        <p:nvSpPr>
          <p:cNvPr id="53" name="Rectangle 52">
            <a:extLst>
              <a:ext uri="{FF2B5EF4-FFF2-40B4-BE49-F238E27FC236}">
                <a16:creationId xmlns:a16="http://schemas.microsoft.com/office/drawing/2014/main" id="{354EBCA1-BAD4-2D4A-8151-C43E60088B59}"/>
              </a:ext>
            </a:extLst>
          </p:cNvPr>
          <p:cNvSpPr/>
          <p:nvPr userDrawn="1"/>
        </p:nvSpPr>
        <p:spPr>
          <a:xfrm>
            <a:off x="3731710" y="3507693"/>
            <a:ext cx="2686472" cy="19454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66" name="Text Placeholder 9">
            <a:extLst>
              <a:ext uri="{FF2B5EF4-FFF2-40B4-BE49-F238E27FC236}">
                <a16:creationId xmlns:a16="http://schemas.microsoft.com/office/drawing/2014/main" id="{2F163EB1-CAEA-1843-9033-2BDC1B90B4B2}"/>
              </a:ext>
            </a:extLst>
          </p:cNvPr>
          <p:cNvSpPr>
            <a:spLocks noGrp="1"/>
          </p:cNvSpPr>
          <p:nvPr>
            <p:ph type="body" sz="quarter" idx="28" hasCustomPrompt="1"/>
          </p:nvPr>
        </p:nvSpPr>
        <p:spPr>
          <a:xfrm>
            <a:off x="3847274" y="4111720"/>
            <a:ext cx="2456463" cy="719760"/>
          </a:xfrm>
          <a:prstGeom prst="rect">
            <a:avLst/>
          </a:prstGeom>
        </p:spPr>
        <p:txBody>
          <a:bodyPr/>
          <a:lstStyle>
            <a:lvl1pPr marL="0" indent="0" algn="ctr">
              <a:buNone/>
              <a:defRPr sz="1400">
                <a:solidFill>
                  <a:srgbClr val="164E9C"/>
                </a:solidFill>
                <a:latin typeface="DM Sans" pitchFamily="2" charset="77"/>
              </a:defRPr>
            </a:lvl1pPr>
          </a:lstStyle>
          <a:p>
            <a:pPr lvl="0"/>
            <a:r>
              <a:rPr lang="en-US" dirty="0"/>
              <a:t>Phase description text small phase description text small</a:t>
            </a:r>
          </a:p>
        </p:txBody>
      </p:sp>
      <p:sp>
        <p:nvSpPr>
          <p:cNvPr id="36" name="Rectangle 35">
            <a:extLst>
              <a:ext uri="{FF2B5EF4-FFF2-40B4-BE49-F238E27FC236}">
                <a16:creationId xmlns:a16="http://schemas.microsoft.com/office/drawing/2014/main" id="{DDDFB369-8756-8D4E-B9BE-44C242482A3D}"/>
              </a:ext>
            </a:extLst>
          </p:cNvPr>
          <p:cNvSpPr/>
          <p:nvPr userDrawn="1"/>
        </p:nvSpPr>
        <p:spPr>
          <a:xfrm>
            <a:off x="3726060" y="2367199"/>
            <a:ext cx="6949775" cy="10350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10" name="Text Placeholder 9">
            <a:extLst>
              <a:ext uri="{FF2B5EF4-FFF2-40B4-BE49-F238E27FC236}">
                <a16:creationId xmlns:a16="http://schemas.microsoft.com/office/drawing/2014/main" id="{D34A7986-DF24-2C41-835A-C3699533B9CC}"/>
              </a:ext>
            </a:extLst>
          </p:cNvPr>
          <p:cNvSpPr>
            <a:spLocks noGrp="1"/>
          </p:cNvSpPr>
          <p:nvPr>
            <p:ph type="body" sz="quarter" idx="27" hasCustomPrompt="1"/>
          </p:nvPr>
        </p:nvSpPr>
        <p:spPr>
          <a:xfrm>
            <a:off x="5430682" y="2737795"/>
            <a:ext cx="3798007" cy="505108"/>
          </a:xfrm>
          <a:prstGeom prst="rect">
            <a:avLst/>
          </a:prstGeom>
        </p:spPr>
        <p:txBody>
          <a:bodyPr/>
          <a:lstStyle>
            <a:lvl1pPr marL="0" indent="0" algn="ctr">
              <a:buNone/>
              <a:defRPr sz="1400">
                <a:solidFill>
                  <a:srgbClr val="164E9C"/>
                </a:solidFill>
                <a:latin typeface="DM Sans" pitchFamily="2" charset="77"/>
              </a:defRPr>
            </a:lvl1pPr>
          </a:lstStyle>
          <a:p>
            <a:pPr lvl="0"/>
            <a:r>
              <a:rPr lang="en-US" dirty="0"/>
              <a:t>Phase description text small phase description text small</a:t>
            </a:r>
          </a:p>
        </p:txBody>
      </p:sp>
      <p:sp>
        <p:nvSpPr>
          <p:cNvPr id="47" name="Rectangle 46">
            <a:extLst>
              <a:ext uri="{FF2B5EF4-FFF2-40B4-BE49-F238E27FC236}">
                <a16:creationId xmlns:a16="http://schemas.microsoft.com/office/drawing/2014/main" id="{156AB0FA-30BE-C549-85B4-1DB07BBD559D}"/>
              </a:ext>
            </a:extLst>
          </p:cNvPr>
          <p:cNvSpPr/>
          <p:nvPr userDrawn="1"/>
        </p:nvSpPr>
        <p:spPr>
          <a:xfrm>
            <a:off x="617828" y="4677138"/>
            <a:ext cx="2740963" cy="79992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65" name="Text Placeholder 2">
            <a:extLst>
              <a:ext uri="{FF2B5EF4-FFF2-40B4-BE49-F238E27FC236}">
                <a16:creationId xmlns:a16="http://schemas.microsoft.com/office/drawing/2014/main" id="{760E20AE-C303-5D4C-9762-9D4631ACCE01}"/>
              </a:ext>
            </a:extLst>
          </p:cNvPr>
          <p:cNvSpPr>
            <a:spLocks noGrp="1"/>
          </p:cNvSpPr>
          <p:nvPr>
            <p:ph type="body" sz="quarter" idx="25" hasCustomPrompt="1"/>
          </p:nvPr>
        </p:nvSpPr>
        <p:spPr>
          <a:xfrm>
            <a:off x="617436" y="4778695"/>
            <a:ext cx="2743200" cy="479106"/>
          </a:xfrm>
          <a:prstGeom prst="rect">
            <a:avLst/>
          </a:prstGeom>
        </p:spPr>
        <p:txBody>
          <a:bodyPr/>
          <a:lstStyle>
            <a:lvl1pPr marL="0" indent="0" algn="ctr">
              <a:buNone/>
              <a:defRPr sz="1200" b="1" cap="all" spc="300" baseline="0">
                <a:solidFill>
                  <a:srgbClr val="164E9C"/>
                </a:solidFill>
                <a:latin typeface="DM Sans" pitchFamily="2" charset="77"/>
              </a:defRPr>
            </a:lvl1pPr>
          </a:lstStyle>
          <a:p>
            <a:pPr lvl="0"/>
            <a:r>
              <a:rPr lang="en-US" dirty="0"/>
              <a:t>Phase Category stage title</a:t>
            </a:r>
          </a:p>
        </p:txBody>
      </p:sp>
      <p:sp>
        <p:nvSpPr>
          <p:cNvPr id="45" name="Rectangle 44">
            <a:extLst>
              <a:ext uri="{FF2B5EF4-FFF2-40B4-BE49-F238E27FC236}">
                <a16:creationId xmlns:a16="http://schemas.microsoft.com/office/drawing/2014/main" id="{4969DC80-DA51-FE41-8DF3-F86C6F27D3E0}"/>
              </a:ext>
            </a:extLst>
          </p:cNvPr>
          <p:cNvSpPr/>
          <p:nvPr userDrawn="1"/>
        </p:nvSpPr>
        <p:spPr>
          <a:xfrm>
            <a:off x="617828" y="3839283"/>
            <a:ext cx="2740963" cy="77754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64" name="Text Placeholder 2">
            <a:extLst>
              <a:ext uri="{FF2B5EF4-FFF2-40B4-BE49-F238E27FC236}">
                <a16:creationId xmlns:a16="http://schemas.microsoft.com/office/drawing/2014/main" id="{619C3936-0261-1E4C-A4D4-17BE557ED141}"/>
              </a:ext>
            </a:extLst>
          </p:cNvPr>
          <p:cNvSpPr>
            <a:spLocks noGrp="1"/>
          </p:cNvSpPr>
          <p:nvPr>
            <p:ph type="body" sz="quarter" idx="24" hasCustomPrompt="1"/>
          </p:nvPr>
        </p:nvSpPr>
        <p:spPr>
          <a:xfrm>
            <a:off x="617436" y="3938335"/>
            <a:ext cx="2743200" cy="481266"/>
          </a:xfrm>
          <a:prstGeom prst="rect">
            <a:avLst/>
          </a:prstGeom>
        </p:spPr>
        <p:txBody>
          <a:bodyPr/>
          <a:lstStyle>
            <a:lvl1pPr marL="0" indent="0" algn="ctr">
              <a:buNone/>
              <a:defRPr sz="1200" b="1" cap="all" spc="300" baseline="0">
                <a:solidFill>
                  <a:srgbClr val="164E9C"/>
                </a:solidFill>
                <a:latin typeface="DM Sans" pitchFamily="2" charset="77"/>
              </a:defRPr>
            </a:lvl1pPr>
          </a:lstStyle>
          <a:p>
            <a:pPr lvl="0"/>
            <a:r>
              <a:rPr lang="en-US" dirty="0"/>
              <a:t>Phase Category stage title</a:t>
            </a:r>
          </a:p>
        </p:txBody>
      </p:sp>
      <p:sp>
        <p:nvSpPr>
          <p:cNvPr id="43" name="Rectangle 42">
            <a:extLst>
              <a:ext uri="{FF2B5EF4-FFF2-40B4-BE49-F238E27FC236}">
                <a16:creationId xmlns:a16="http://schemas.microsoft.com/office/drawing/2014/main" id="{E582D6D9-3406-F348-8641-5157D059C3E3}"/>
              </a:ext>
            </a:extLst>
          </p:cNvPr>
          <p:cNvSpPr/>
          <p:nvPr userDrawn="1"/>
        </p:nvSpPr>
        <p:spPr>
          <a:xfrm>
            <a:off x="617828" y="3121830"/>
            <a:ext cx="2740963" cy="6654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63" name="Text Placeholder 2">
            <a:extLst>
              <a:ext uri="{FF2B5EF4-FFF2-40B4-BE49-F238E27FC236}">
                <a16:creationId xmlns:a16="http://schemas.microsoft.com/office/drawing/2014/main" id="{E32ADEBB-6293-704B-9548-2FA5BE95A4D7}"/>
              </a:ext>
            </a:extLst>
          </p:cNvPr>
          <p:cNvSpPr>
            <a:spLocks noGrp="1"/>
          </p:cNvSpPr>
          <p:nvPr>
            <p:ph type="body" sz="quarter" idx="23" hasCustomPrompt="1"/>
          </p:nvPr>
        </p:nvSpPr>
        <p:spPr>
          <a:xfrm>
            <a:off x="617436" y="3248584"/>
            <a:ext cx="2743199" cy="402022"/>
          </a:xfrm>
          <a:prstGeom prst="rect">
            <a:avLst/>
          </a:prstGeom>
        </p:spPr>
        <p:txBody>
          <a:bodyPr/>
          <a:lstStyle>
            <a:lvl1pPr marL="0" indent="0" algn="ctr">
              <a:buNone/>
              <a:defRPr sz="1200" b="1" cap="all" spc="300" baseline="0">
                <a:solidFill>
                  <a:srgbClr val="164E9C"/>
                </a:solidFill>
                <a:latin typeface="DM Sans" pitchFamily="2" charset="77"/>
              </a:defRPr>
            </a:lvl1pPr>
          </a:lstStyle>
          <a:p>
            <a:pPr lvl="0"/>
            <a:r>
              <a:rPr lang="en-US" dirty="0"/>
              <a:t>Phase Category stage title</a:t>
            </a:r>
          </a:p>
        </p:txBody>
      </p:sp>
      <p:sp>
        <p:nvSpPr>
          <p:cNvPr id="35" name="Rectangle 34">
            <a:extLst>
              <a:ext uri="{FF2B5EF4-FFF2-40B4-BE49-F238E27FC236}">
                <a16:creationId xmlns:a16="http://schemas.microsoft.com/office/drawing/2014/main" id="{09C154FA-813C-7A4B-9414-4A836D0E460B}"/>
              </a:ext>
            </a:extLst>
          </p:cNvPr>
          <p:cNvSpPr/>
          <p:nvPr userDrawn="1"/>
        </p:nvSpPr>
        <p:spPr>
          <a:xfrm>
            <a:off x="617828" y="2340543"/>
            <a:ext cx="2740963" cy="71065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33" name="Rectangle 32">
            <a:extLst>
              <a:ext uri="{FF2B5EF4-FFF2-40B4-BE49-F238E27FC236}">
                <a16:creationId xmlns:a16="http://schemas.microsoft.com/office/drawing/2014/main" id="{23C33CD8-1C40-ED4A-A942-E518EE469316}"/>
              </a:ext>
            </a:extLst>
          </p:cNvPr>
          <p:cNvSpPr/>
          <p:nvPr userDrawn="1"/>
        </p:nvSpPr>
        <p:spPr>
          <a:xfrm>
            <a:off x="623530" y="1833890"/>
            <a:ext cx="10052305" cy="42787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61" name="Text Placeholder 2">
            <a:extLst>
              <a:ext uri="{FF2B5EF4-FFF2-40B4-BE49-F238E27FC236}">
                <a16:creationId xmlns:a16="http://schemas.microsoft.com/office/drawing/2014/main" id="{FF918EA6-35DD-4A4B-BD80-464298EC4ECA}"/>
              </a:ext>
            </a:extLst>
          </p:cNvPr>
          <p:cNvSpPr>
            <a:spLocks noGrp="1"/>
          </p:cNvSpPr>
          <p:nvPr>
            <p:ph type="body" sz="quarter" idx="21" hasCustomPrompt="1"/>
          </p:nvPr>
        </p:nvSpPr>
        <p:spPr>
          <a:xfrm>
            <a:off x="3352379" y="1934007"/>
            <a:ext cx="4782675" cy="220737"/>
          </a:xfrm>
          <a:prstGeom prst="rect">
            <a:avLst/>
          </a:prstGeom>
        </p:spPr>
        <p:txBody>
          <a:bodyPr/>
          <a:lstStyle>
            <a:lvl1pPr marL="0" indent="0" algn="ctr">
              <a:buNone/>
              <a:defRPr sz="1200" b="1" cap="all" spc="300" baseline="0">
                <a:solidFill>
                  <a:srgbClr val="164E9C"/>
                </a:solidFill>
                <a:latin typeface="DM Sans" pitchFamily="2" charset="77"/>
              </a:defRPr>
            </a:lvl1pPr>
          </a:lstStyle>
          <a:p>
            <a:pPr lvl="0"/>
            <a:r>
              <a:rPr lang="en-US" dirty="0"/>
              <a:t>Year long phase title</a:t>
            </a:r>
          </a:p>
        </p:txBody>
      </p:sp>
      <p:sp>
        <p:nvSpPr>
          <p:cNvPr id="25" name="Rectangle 24">
            <a:extLst>
              <a:ext uri="{FF2B5EF4-FFF2-40B4-BE49-F238E27FC236}">
                <a16:creationId xmlns:a16="http://schemas.microsoft.com/office/drawing/2014/main" id="{D0CA0264-B3DA-6C47-9934-DF4B86929044}"/>
              </a:ext>
            </a:extLst>
          </p:cNvPr>
          <p:cNvSpPr/>
          <p:nvPr userDrawn="1"/>
        </p:nvSpPr>
        <p:spPr>
          <a:xfrm>
            <a:off x="9304236" y="1298065"/>
            <a:ext cx="1371600"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60" name="Text Placeholder 2">
            <a:extLst>
              <a:ext uri="{FF2B5EF4-FFF2-40B4-BE49-F238E27FC236}">
                <a16:creationId xmlns:a16="http://schemas.microsoft.com/office/drawing/2014/main" id="{99727F34-80D1-4849-95DB-D1219BFFD41A}"/>
              </a:ext>
            </a:extLst>
          </p:cNvPr>
          <p:cNvSpPr>
            <a:spLocks noGrp="1"/>
          </p:cNvSpPr>
          <p:nvPr>
            <p:ph type="body" sz="quarter" idx="20" hasCustomPrompt="1"/>
          </p:nvPr>
        </p:nvSpPr>
        <p:spPr>
          <a:xfrm>
            <a:off x="9301780" y="1409564"/>
            <a:ext cx="1374055" cy="330593"/>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NOV - Dec</a:t>
            </a:r>
          </a:p>
        </p:txBody>
      </p:sp>
      <p:sp>
        <p:nvSpPr>
          <p:cNvPr id="24" name="Rectangle 23">
            <a:extLst>
              <a:ext uri="{FF2B5EF4-FFF2-40B4-BE49-F238E27FC236}">
                <a16:creationId xmlns:a16="http://schemas.microsoft.com/office/drawing/2014/main" id="{B999BDF3-A648-0849-8F7A-B2D76D0F56C8}"/>
              </a:ext>
            </a:extLst>
          </p:cNvPr>
          <p:cNvSpPr/>
          <p:nvPr userDrawn="1"/>
        </p:nvSpPr>
        <p:spPr>
          <a:xfrm>
            <a:off x="7856436" y="1298065"/>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59" name="Text Placeholder 2">
            <a:extLst>
              <a:ext uri="{FF2B5EF4-FFF2-40B4-BE49-F238E27FC236}">
                <a16:creationId xmlns:a16="http://schemas.microsoft.com/office/drawing/2014/main" id="{09E45EFF-C5CF-CC4A-9E6E-5E5D127C6DEF}"/>
              </a:ext>
            </a:extLst>
          </p:cNvPr>
          <p:cNvSpPr>
            <a:spLocks noGrp="1"/>
          </p:cNvSpPr>
          <p:nvPr>
            <p:ph type="body" sz="quarter" idx="19" hasCustomPrompt="1"/>
          </p:nvPr>
        </p:nvSpPr>
        <p:spPr>
          <a:xfrm>
            <a:off x="7850854" y="1409565"/>
            <a:ext cx="1216152" cy="330593"/>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Oct</a:t>
            </a:r>
          </a:p>
        </p:txBody>
      </p:sp>
      <p:sp>
        <p:nvSpPr>
          <p:cNvPr id="23" name="Rectangle 22">
            <a:extLst>
              <a:ext uri="{FF2B5EF4-FFF2-40B4-BE49-F238E27FC236}">
                <a16:creationId xmlns:a16="http://schemas.microsoft.com/office/drawing/2014/main" id="{5C9CF3FA-24EA-554E-B5DE-854C3DAADF51}"/>
              </a:ext>
            </a:extLst>
          </p:cNvPr>
          <p:cNvSpPr/>
          <p:nvPr userDrawn="1"/>
        </p:nvSpPr>
        <p:spPr>
          <a:xfrm>
            <a:off x="6408636" y="1298065"/>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58" name="Text Placeholder 2">
            <a:extLst>
              <a:ext uri="{FF2B5EF4-FFF2-40B4-BE49-F238E27FC236}">
                <a16:creationId xmlns:a16="http://schemas.microsoft.com/office/drawing/2014/main" id="{749C06B7-78DB-B146-A633-D73BF4FC2786}"/>
              </a:ext>
            </a:extLst>
          </p:cNvPr>
          <p:cNvSpPr>
            <a:spLocks noGrp="1"/>
          </p:cNvSpPr>
          <p:nvPr>
            <p:ph type="body" sz="quarter" idx="18" hasCustomPrompt="1"/>
          </p:nvPr>
        </p:nvSpPr>
        <p:spPr>
          <a:xfrm>
            <a:off x="6409419" y="1401538"/>
            <a:ext cx="1216152" cy="330593"/>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Sept</a:t>
            </a:r>
          </a:p>
        </p:txBody>
      </p:sp>
      <p:sp>
        <p:nvSpPr>
          <p:cNvPr id="22" name="Rectangle 21">
            <a:extLst>
              <a:ext uri="{FF2B5EF4-FFF2-40B4-BE49-F238E27FC236}">
                <a16:creationId xmlns:a16="http://schemas.microsoft.com/office/drawing/2014/main" id="{A3D03FEC-9812-1841-9388-2A064D7722E0}"/>
              </a:ext>
            </a:extLst>
          </p:cNvPr>
          <p:cNvSpPr/>
          <p:nvPr userDrawn="1"/>
        </p:nvSpPr>
        <p:spPr>
          <a:xfrm>
            <a:off x="4960836" y="1298065"/>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57" name="Text Placeholder 2">
            <a:extLst>
              <a:ext uri="{FF2B5EF4-FFF2-40B4-BE49-F238E27FC236}">
                <a16:creationId xmlns:a16="http://schemas.microsoft.com/office/drawing/2014/main" id="{DFF06E12-C108-F345-A18D-8D554C7936B4}"/>
              </a:ext>
            </a:extLst>
          </p:cNvPr>
          <p:cNvSpPr>
            <a:spLocks noGrp="1"/>
          </p:cNvSpPr>
          <p:nvPr>
            <p:ph type="body" sz="quarter" idx="17" hasCustomPrompt="1"/>
          </p:nvPr>
        </p:nvSpPr>
        <p:spPr>
          <a:xfrm>
            <a:off x="4961617" y="1401422"/>
            <a:ext cx="1216152" cy="330593"/>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Aug</a:t>
            </a:r>
          </a:p>
        </p:txBody>
      </p:sp>
      <p:sp>
        <p:nvSpPr>
          <p:cNvPr id="21" name="Rectangle 20">
            <a:extLst>
              <a:ext uri="{FF2B5EF4-FFF2-40B4-BE49-F238E27FC236}">
                <a16:creationId xmlns:a16="http://schemas.microsoft.com/office/drawing/2014/main" id="{6A7CAB64-005E-2147-A520-D8D43A3BA9BF}"/>
              </a:ext>
            </a:extLst>
          </p:cNvPr>
          <p:cNvSpPr/>
          <p:nvPr userDrawn="1"/>
        </p:nvSpPr>
        <p:spPr>
          <a:xfrm>
            <a:off x="3513036" y="1298065"/>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56" name="Text Placeholder 2">
            <a:extLst>
              <a:ext uri="{FF2B5EF4-FFF2-40B4-BE49-F238E27FC236}">
                <a16:creationId xmlns:a16="http://schemas.microsoft.com/office/drawing/2014/main" id="{DD2F80F7-8ACC-3F48-810A-F65DE056D37A}"/>
              </a:ext>
            </a:extLst>
          </p:cNvPr>
          <p:cNvSpPr>
            <a:spLocks noGrp="1"/>
          </p:cNvSpPr>
          <p:nvPr>
            <p:ph type="body" sz="quarter" idx="16" hasCustomPrompt="1"/>
          </p:nvPr>
        </p:nvSpPr>
        <p:spPr>
          <a:xfrm>
            <a:off x="3507454" y="1401422"/>
            <a:ext cx="1216152" cy="330593"/>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July</a:t>
            </a:r>
          </a:p>
        </p:txBody>
      </p:sp>
      <p:sp>
        <p:nvSpPr>
          <p:cNvPr id="20" name="Rectangle 19">
            <a:extLst>
              <a:ext uri="{FF2B5EF4-FFF2-40B4-BE49-F238E27FC236}">
                <a16:creationId xmlns:a16="http://schemas.microsoft.com/office/drawing/2014/main" id="{21436092-9DB2-3245-84FE-39DD468D6B24}"/>
              </a:ext>
            </a:extLst>
          </p:cNvPr>
          <p:cNvSpPr/>
          <p:nvPr userDrawn="1"/>
        </p:nvSpPr>
        <p:spPr>
          <a:xfrm>
            <a:off x="2065236" y="1298065"/>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55" name="Text Placeholder 2">
            <a:extLst>
              <a:ext uri="{FF2B5EF4-FFF2-40B4-BE49-F238E27FC236}">
                <a16:creationId xmlns:a16="http://schemas.microsoft.com/office/drawing/2014/main" id="{596AF12C-AD29-6F41-98F1-9ED4131D48D1}"/>
              </a:ext>
            </a:extLst>
          </p:cNvPr>
          <p:cNvSpPr>
            <a:spLocks noGrp="1"/>
          </p:cNvSpPr>
          <p:nvPr>
            <p:ph type="body" sz="quarter" idx="15" hasCustomPrompt="1"/>
          </p:nvPr>
        </p:nvSpPr>
        <p:spPr>
          <a:xfrm>
            <a:off x="2066018" y="1401422"/>
            <a:ext cx="1216152" cy="330593"/>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June</a:t>
            </a:r>
          </a:p>
        </p:txBody>
      </p:sp>
      <p:sp>
        <p:nvSpPr>
          <p:cNvPr id="19" name="Rectangle 18">
            <a:extLst>
              <a:ext uri="{FF2B5EF4-FFF2-40B4-BE49-F238E27FC236}">
                <a16:creationId xmlns:a16="http://schemas.microsoft.com/office/drawing/2014/main" id="{8A1466A5-E312-374C-8883-8E125ED7CB49}"/>
              </a:ext>
            </a:extLst>
          </p:cNvPr>
          <p:cNvSpPr/>
          <p:nvPr userDrawn="1"/>
        </p:nvSpPr>
        <p:spPr>
          <a:xfrm>
            <a:off x="617436" y="1295400"/>
            <a:ext cx="1216152" cy="454535"/>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3" name="Text Placeholder 2">
            <a:extLst>
              <a:ext uri="{FF2B5EF4-FFF2-40B4-BE49-F238E27FC236}">
                <a16:creationId xmlns:a16="http://schemas.microsoft.com/office/drawing/2014/main" id="{9CB5AD08-4F73-1043-8CBE-B3B100F1891A}"/>
              </a:ext>
            </a:extLst>
          </p:cNvPr>
          <p:cNvSpPr>
            <a:spLocks noGrp="1"/>
          </p:cNvSpPr>
          <p:nvPr>
            <p:ph type="body" sz="quarter" idx="14" hasCustomPrompt="1"/>
          </p:nvPr>
        </p:nvSpPr>
        <p:spPr>
          <a:xfrm>
            <a:off x="617436" y="1401422"/>
            <a:ext cx="1216152" cy="330593"/>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dirty="0"/>
              <a:t>MAY</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47244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Timeline Slide title</a:t>
            </a:r>
          </a:p>
        </p:txBody>
      </p:sp>
      <p:sp>
        <p:nvSpPr>
          <p:cNvPr id="7" name="Text Placeholder 6">
            <a:extLst>
              <a:ext uri="{FF2B5EF4-FFF2-40B4-BE49-F238E27FC236}">
                <a16:creationId xmlns:a16="http://schemas.microsoft.com/office/drawing/2014/main" id="{E874D6BD-F856-B34F-8088-3D44AB215003}"/>
              </a:ext>
            </a:extLst>
          </p:cNvPr>
          <p:cNvSpPr>
            <a:spLocks noGrp="1"/>
          </p:cNvSpPr>
          <p:nvPr>
            <p:ph type="body" sz="quarter" idx="26" hasCustomPrompt="1"/>
          </p:nvPr>
        </p:nvSpPr>
        <p:spPr>
          <a:xfrm>
            <a:off x="4643282" y="2516491"/>
            <a:ext cx="5251565" cy="271231"/>
          </a:xfrm>
          <a:prstGeom prst="rect">
            <a:avLst/>
          </a:prstGeom>
        </p:spPr>
        <p:txBody>
          <a:bodyPr/>
          <a:lstStyle>
            <a:lvl1pPr marL="0" indent="0" algn="ctr">
              <a:buNone/>
              <a:defRPr sz="1200" b="1" cap="all" spc="300" baseline="0">
                <a:solidFill>
                  <a:srgbClr val="164E9C"/>
                </a:solidFill>
                <a:latin typeface="DM Sans" pitchFamily="2" charset="77"/>
              </a:defRPr>
            </a:lvl1pPr>
          </a:lstStyle>
          <a:p>
            <a:pPr lvl="0"/>
            <a:r>
              <a:rPr lang="en-US" dirty="0"/>
              <a:t>Phase Category stage title</a:t>
            </a:r>
          </a:p>
        </p:txBody>
      </p:sp>
      <p:sp>
        <p:nvSpPr>
          <p:cNvPr id="42" name="Text Placeholder 2">
            <a:extLst>
              <a:ext uri="{FF2B5EF4-FFF2-40B4-BE49-F238E27FC236}">
                <a16:creationId xmlns:a16="http://schemas.microsoft.com/office/drawing/2014/main" id="{85ED2922-DC6A-2346-A1E0-95625A72A489}"/>
              </a:ext>
            </a:extLst>
          </p:cNvPr>
          <p:cNvSpPr>
            <a:spLocks noGrp="1"/>
          </p:cNvSpPr>
          <p:nvPr>
            <p:ph type="body" sz="quarter" idx="33" hasCustomPrompt="1"/>
          </p:nvPr>
        </p:nvSpPr>
        <p:spPr>
          <a:xfrm>
            <a:off x="617436" y="2456732"/>
            <a:ext cx="2743199" cy="402022"/>
          </a:xfrm>
          <a:prstGeom prst="rect">
            <a:avLst/>
          </a:prstGeom>
        </p:spPr>
        <p:txBody>
          <a:bodyPr/>
          <a:lstStyle>
            <a:lvl1pPr marL="0" indent="0" algn="ctr">
              <a:buNone/>
              <a:defRPr sz="1200" b="1" cap="all" spc="300" baseline="0">
                <a:solidFill>
                  <a:srgbClr val="164E9C"/>
                </a:solidFill>
                <a:latin typeface="DM Sans" pitchFamily="2" charset="77"/>
              </a:defRPr>
            </a:lvl1pPr>
          </a:lstStyle>
          <a:p>
            <a:pPr lvl="0"/>
            <a:r>
              <a:rPr lang="en-US" dirty="0"/>
              <a:t>Phase Category stage title</a:t>
            </a:r>
          </a:p>
        </p:txBody>
      </p:sp>
    </p:spTree>
    <p:extLst>
      <p:ext uri="{BB962C8B-B14F-4D97-AF65-F5344CB8AC3E}">
        <p14:creationId xmlns:p14="http://schemas.microsoft.com/office/powerpoint/2010/main" val="18046640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146" name="Text Placeholder 6">
            <a:extLst>
              <a:ext uri="{FF2B5EF4-FFF2-40B4-BE49-F238E27FC236}">
                <a16:creationId xmlns:a16="http://schemas.microsoft.com/office/drawing/2014/main" id="{39435A60-B3BB-DC4D-885B-EBE2A97F7568}"/>
              </a:ext>
            </a:extLst>
          </p:cNvPr>
          <p:cNvSpPr>
            <a:spLocks noGrp="1"/>
          </p:cNvSpPr>
          <p:nvPr>
            <p:ph type="body" sz="quarter" idx="33" hasCustomPrompt="1"/>
          </p:nvPr>
        </p:nvSpPr>
        <p:spPr>
          <a:xfrm>
            <a:off x="4276344" y="4360280"/>
            <a:ext cx="1809694" cy="970055"/>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Timeline/phase/ stage/ event description</a:t>
            </a:r>
          </a:p>
        </p:txBody>
      </p:sp>
      <p:sp>
        <p:nvSpPr>
          <p:cNvPr id="144" name="Text Placeholder 6">
            <a:extLst>
              <a:ext uri="{FF2B5EF4-FFF2-40B4-BE49-F238E27FC236}">
                <a16:creationId xmlns:a16="http://schemas.microsoft.com/office/drawing/2014/main" id="{96CEBEFF-6B88-3E47-A31F-A2213A73A363}"/>
              </a:ext>
            </a:extLst>
          </p:cNvPr>
          <p:cNvSpPr>
            <a:spLocks noGrp="1"/>
          </p:cNvSpPr>
          <p:nvPr>
            <p:ph type="body" sz="quarter" idx="31" hasCustomPrompt="1"/>
          </p:nvPr>
        </p:nvSpPr>
        <p:spPr>
          <a:xfrm>
            <a:off x="9076944" y="5387806"/>
            <a:ext cx="1604106" cy="696658"/>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Timeline/phase/ stage/ event description</a:t>
            </a:r>
          </a:p>
        </p:txBody>
      </p:sp>
      <p:sp>
        <p:nvSpPr>
          <p:cNvPr id="143" name="Text Placeholder 6">
            <a:extLst>
              <a:ext uri="{FF2B5EF4-FFF2-40B4-BE49-F238E27FC236}">
                <a16:creationId xmlns:a16="http://schemas.microsoft.com/office/drawing/2014/main" id="{CF332A13-B55C-E94F-B59B-43B514FDA85F}"/>
              </a:ext>
            </a:extLst>
          </p:cNvPr>
          <p:cNvSpPr>
            <a:spLocks noGrp="1"/>
          </p:cNvSpPr>
          <p:nvPr>
            <p:ph type="body" sz="quarter" idx="30" hasCustomPrompt="1"/>
          </p:nvPr>
        </p:nvSpPr>
        <p:spPr>
          <a:xfrm>
            <a:off x="5800344" y="5487757"/>
            <a:ext cx="1809694" cy="696658"/>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Timeline/phase/ stage/ event description</a:t>
            </a:r>
          </a:p>
        </p:txBody>
      </p:sp>
      <p:sp>
        <p:nvSpPr>
          <p:cNvPr id="141" name="Text Placeholder 6">
            <a:extLst>
              <a:ext uri="{FF2B5EF4-FFF2-40B4-BE49-F238E27FC236}">
                <a16:creationId xmlns:a16="http://schemas.microsoft.com/office/drawing/2014/main" id="{34C385E9-D8A3-7248-B3C7-4CEAD92C4EEA}"/>
              </a:ext>
            </a:extLst>
          </p:cNvPr>
          <p:cNvSpPr>
            <a:spLocks noGrp="1"/>
          </p:cNvSpPr>
          <p:nvPr>
            <p:ph type="body" sz="quarter" idx="28" hasCustomPrompt="1"/>
          </p:nvPr>
        </p:nvSpPr>
        <p:spPr>
          <a:xfrm>
            <a:off x="7324344" y="4391219"/>
            <a:ext cx="2140794" cy="567025"/>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DM Sans" pitchFamily="2" charset="77"/>
              </a:defRPr>
            </a:lvl1pPr>
          </a:lstStyle>
          <a:p>
            <a:pPr lvl="0"/>
            <a:r>
              <a:rPr lang="en-US" dirty="0"/>
              <a:t>Timeline/phase/ stage/ event description</a:t>
            </a:r>
          </a:p>
        </p:txBody>
      </p:sp>
      <p:sp>
        <p:nvSpPr>
          <p:cNvPr id="140" name="Text Placeholder 6">
            <a:extLst>
              <a:ext uri="{FF2B5EF4-FFF2-40B4-BE49-F238E27FC236}">
                <a16:creationId xmlns:a16="http://schemas.microsoft.com/office/drawing/2014/main" id="{0C96828D-218C-C248-98EB-8373BA61F6DC}"/>
              </a:ext>
            </a:extLst>
          </p:cNvPr>
          <p:cNvSpPr>
            <a:spLocks noGrp="1"/>
          </p:cNvSpPr>
          <p:nvPr>
            <p:ph type="body" sz="quarter" idx="27" hasCustomPrompt="1"/>
          </p:nvPr>
        </p:nvSpPr>
        <p:spPr>
          <a:xfrm>
            <a:off x="2752344" y="5487757"/>
            <a:ext cx="2140794" cy="567025"/>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Timeline/phase/ stage/ event description</a:t>
            </a:r>
          </a:p>
        </p:txBody>
      </p:sp>
      <p:sp>
        <p:nvSpPr>
          <p:cNvPr id="139" name="Text Placeholder 6">
            <a:extLst>
              <a:ext uri="{FF2B5EF4-FFF2-40B4-BE49-F238E27FC236}">
                <a16:creationId xmlns:a16="http://schemas.microsoft.com/office/drawing/2014/main" id="{8E804BA4-940A-EF49-BC76-E3D66B00F64D}"/>
              </a:ext>
            </a:extLst>
          </p:cNvPr>
          <p:cNvSpPr>
            <a:spLocks noGrp="1"/>
          </p:cNvSpPr>
          <p:nvPr>
            <p:ph type="body" sz="quarter" idx="26" hasCustomPrompt="1"/>
          </p:nvPr>
        </p:nvSpPr>
        <p:spPr>
          <a:xfrm>
            <a:off x="1714996" y="4323724"/>
            <a:ext cx="1665458" cy="746802"/>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Timeline/phase/ stage/ event description</a:t>
            </a:r>
          </a:p>
        </p:txBody>
      </p:sp>
      <p:sp>
        <p:nvSpPr>
          <p:cNvPr id="138" name="Text Placeholder 6">
            <a:extLst>
              <a:ext uri="{FF2B5EF4-FFF2-40B4-BE49-F238E27FC236}">
                <a16:creationId xmlns:a16="http://schemas.microsoft.com/office/drawing/2014/main" id="{AFD85F23-C378-4D4D-9A63-EA4B78422ECF}"/>
              </a:ext>
            </a:extLst>
          </p:cNvPr>
          <p:cNvSpPr>
            <a:spLocks noGrp="1"/>
          </p:cNvSpPr>
          <p:nvPr>
            <p:ph type="body" sz="quarter" idx="25" hasCustomPrompt="1"/>
          </p:nvPr>
        </p:nvSpPr>
        <p:spPr>
          <a:xfrm>
            <a:off x="812165" y="5487757"/>
            <a:ext cx="1665458" cy="5588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Timeline/phase/ stage/ event description</a:t>
            </a:r>
          </a:p>
        </p:txBody>
      </p:sp>
      <p:sp>
        <p:nvSpPr>
          <p:cNvPr id="137" name="Text Placeholder 6">
            <a:extLst>
              <a:ext uri="{FF2B5EF4-FFF2-40B4-BE49-F238E27FC236}">
                <a16:creationId xmlns:a16="http://schemas.microsoft.com/office/drawing/2014/main" id="{1418EC14-ABFC-BF41-A493-F19C6750DF6B}"/>
              </a:ext>
            </a:extLst>
          </p:cNvPr>
          <p:cNvSpPr>
            <a:spLocks noGrp="1"/>
          </p:cNvSpPr>
          <p:nvPr>
            <p:ph type="body" sz="quarter" idx="24" hasCustomPrompt="1"/>
          </p:nvPr>
        </p:nvSpPr>
        <p:spPr>
          <a:xfrm>
            <a:off x="8509973" y="2968433"/>
            <a:ext cx="1959891" cy="5588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Timeline/phase/ stage/ event description</a:t>
            </a:r>
          </a:p>
        </p:txBody>
      </p:sp>
      <p:sp>
        <p:nvSpPr>
          <p:cNvPr id="136" name="Text Placeholder 6">
            <a:extLst>
              <a:ext uri="{FF2B5EF4-FFF2-40B4-BE49-F238E27FC236}">
                <a16:creationId xmlns:a16="http://schemas.microsoft.com/office/drawing/2014/main" id="{882C8D88-B943-BB43-8DA0-948415A86E9A}"/>
              </a:ext>
            </a:extLst>
          </p:cNvPr>
          <p:cNvSpPr>
            <a:spLocks noGrp="1"/>
          </p:cNvSpPr>
          <p:nvPr>
            <p:ph type="body" sz="quarter" idx="23" hasCustomPrompt="1"/>
          </p:nvPr>
        </p:nvSpPr>
        <p:spPr>
          <a:xfrm>
            <a:off x="6024626" y="3207932"/>
            <a:ext cx="2140794" cy="567025"/>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Timeline/phase/ stage/ event description</a:t>
            </a:r>
          </a:p>
        </p:txBody>
      </p:sp>
      <p:sp>
        <p:nvSpPr>
          <p:cNvPr id="135" name="Text Placeholder 6">
            <a:extLst>
              <a:ext uri="{FF2B5EF4-FFF2-40B4-BE49-F238E27FC236}">
                <a16:creationId xmlns:a16="http://schemas.microsoft.com/office/drawing/2014/main" id="{FBE89B09-1C2A-474C-B0DC-AC7BB4C6C4AC}"/>
              </a:ext>
            </a:extLst>
          </p:cNvPr>
          <p:cNvSpPr>
            <a:spLocks noGrp="1"/>
          </p:cNvSpPr>
          <p:nvPr>
            <p:ph type="body" sz="quarter" idx="22" hasCustomPrompt="1"/>
          </p:nvPr>
        </p:nvSpPr>
        <p:spPr>
          <a:xfrm>
            <a:off x="3680272" y="2581112"/>
            <a:ext cx="2140794" cy="878542"/>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Timeline/phase/ stage/ event description</a:t>
            </a:r>
          </a:p>
        </p:txBody>
      </p:sp>
      <p:sp>
        <p:nvSpPr>
          <p:cNvPr id="134" name="Text Placeholder 6">
            <a:extLst>
              <a:ext uri="{FF2B5EF4-FFF2-40B4-BE49-F238E27FC236}">
                <a16:creationId xmlns:a16="http://schemas.microsoft.com/office/drawing/2014/main" id="{4215B2FE-EA78-654A-A712-F9AB55B91CEF}"/>
              </a:ext>
            </a:extLst>
          </p:cNvPr>
          <p:cNvSpPr>
            <a:spLocks noGrp="1"/>
          </p:cNvSpPr>
          <p:nvPr>
            <p:ph type="body" sz="quarter" idx="21" hasCustomPrompt="1"/>
          </p:nvPr>
        </p:nvSpPr>
        <p:spPr>
          <a:xfrm>
            <a:off x="1483102" y="2780194"/>
            <a:ext cx="1616522" cy="701712"/>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Timeline/phase/ stage/ event description</a:t>
            </a:r>
          </a:p>
        </p:txBody>
      </p:sp>
      <p:sp>
        <p:nvSpPr>
          <p:cNvPr id="133" name="Text Placeholder 6">
            <a:extLst>
              <a:ext uri="{FF2B5EF4-FFF2-40B4-BE49-F238E27FC236}">
                <a16:creationId xmlns:a16="http://schemas.microsoft.com/office/drawing/2014/main" id="{EC63E420-8E6D-4D45-ABFE-115C8421F1CD}"/>
              </a:ext>
            </a:extLst>
          </p:cNvPr>
          <p:cNvSpPr>
            <a:spLocks noGrp="1"/>
          </p:cNvSpPr>
          <p:nvPr>
            <p:ph type="body" sz="quarter" idx="20" hasCustomPrompt="1"/>
          </p:nvPr>
        </p:nvSpPr>
        <p:spPr>
          <a:xfrm>
            <a:off x="9723097" y="1880740"/>
            <a:ext cx="1959891" cy="5588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Timeline/phase/ stage/ event description</a:t>
            </a:r>
          </a:p>
        </p:txBody>
      </p:sp>
      <p:sp>
        <p:nvSpPr>
          <p:cNvPr id="132" name="Text Placeholder 6">
            <a:extLst>
              <a:ext uri="{FF2B5EF4-FFF2-40B4-BE49-F238E27FC236}">
                <a16:creationId xmlns:a16="http://schemas.microsoft.com/office/drawing/2014/main" id="{B9B517B5-3AA8-1D44-AA81-CD1E2DDE2F8D}"/>
              </a:ext>
            </a:extLst>
          </p:cNvPr>
          <p:cNvSpPr>
            <a:spLocks noGrp="1"/>
          </p:cNvSpPr>
          <p:nvPr>
            <p:ph type="body" sz="quarter" idx="19" hasCustomPrompt="1"/>
          </p:nvPr>
        </p:nvSpPr>
        <p:spPr>
          <a:xfrm>
            <a:off x="7324344" y="2344232"/>
            <a:ext cx="1959891" cy="5588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Timeline/phase/ stage/ event description</a:t>
            </a:r>
          </a:p>
        </p:txBody>
      </p:sp>
      <p:sp>
        <p:nvSpPr>
          <p:cNvPr id="131" name="Text Placeholder 6">
            <a:extLst>
              <a:ext uri="{FF2B5EF4-FFF2-40B4-BE49-F238E27FC236}">
                <a16:creationId xmlns:a16="http://schemas.microsoft.com/office/drawing/2014/main" id="{90020362-6E21-644C-BF4D-9025A2F23481}"/>
              </a:ext>
            </a:extLst>
          </p:cNvPr>
          <p:cNvSpPr>
            <a:spLocks noGrp="1"/>
          </p:cNvSpPr>
          <p:nvPr>
            <p:ph type="body" sz="quarter" idx="18" hasCustomPrompt="1"/>
          </p:nvPr>
        </p:nvSpPr>
        <p:spPr>
          <a:xfrm>
            <a:off x="5038344" y="1880740"/>
            <a:ext cx="1959891" cy="5588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Timeline/phase/ stage/ event description</a:t>
            </a:r>
          </a:p>
        </p:txBody>
      </p:sp>
      <p:sp>
        <p:nvSpPr>
          <p:cNvPr id="130" name="Text Placeholder 6">
            <a:extLst>
              <a:ext uri="{FF2B5EF4-FFF2-40B4-BE49-F238E27FC236}">
                <a16:creationId xmlns:a16="http://schemas.microsoft.com/office/drawing/2014/main" id="{A3904071-8F4D-F14D-8096-B5D6720A8469}"/>
              </a:ext>
            </a:extLst>
          </p:cNvPr>
          <p:cNvSpPr>
            <a:spLocks noGrp="1"/>
          </p:cNvSpPr>
          <p:nvPr>
            <p:ph type="body" sz="quarter" idx="17" hasCustomPrompt="1"/>
          </p:nvPr>
        </p:nvSpPr>
        <p:spPr>
          <a:xfrm>
            <a:off x="2425536" y="1880740"/>
            <a:ext cx="1959891" cy="5588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Timeline/phase/ stage/ event description</a:t>
            </a:r>
          </a:p>
        </p:txBody>
      </p:sp>
      <p:sp>
        <p:nvSpPr>
          <p:cNvPr id="7" name="Text Placeholder 6">
            <a:extLst>
              <a:ext uri="{FF2B5EF4-FFF2-40B4-BE49-F238E27FC236}">
                <a16:creationId xmlns:a16="http://schemas.microsoft.com/office/drawing/2014/main" id="{622F240B-EC34-7E45-828B-FA1301F8A5EE}"/>
              </a:ext>
            </a:extLst>
          </p:cNvPr>
          <p:cNvSpPr>
            <a:spLocks noGrp="1"/>
          </p:cNvSpPr>
          <p:nvPr>
            <p:ph type="body" sz="quarter" idx="16" hasCustomPrompt="1"/>
          </p:nvPr>
        </p:nvSpPr>
        <p:spPr>
          <a:xfrm>
            <a:off x="524397" y="1880740"/>
            <a:ext cx="1760538" cy="558800"/>
          </a:xfrm>
          <a:prstGeom prst="rect">
            <a:avLst/>
          </a:prstGeom>
        </p:spPr>
        <p:txBody>
          <a:bodyPr/>
          <a:lstStyle>
            <a:lvl1pPr marL="0" indent="0" algn="ctr">
              <a:buNone/>
              <a:defRPr sz="1400">
                <a:solidFill>
                  <a:schemeClr val="accent1"/>
                </a:solidFill>
                <a:latin typeface="DM Sans" pitchFamily="2" charset="77"/>
              </a:defRPr>
            </a:lvl1pPr>
          </a:lstStyle>
          <a:p>
            <a:pPr lvl="0"/>
            <a:r>
              <a:rPr lang="en-US" dirty="0"/>
              <a:t>Timeline/phase/ stage/ event description</a:t>
            </a:r>
          </a:p>
        </p:txBody>
      </p:sp>
      <p:sp>
        <p:nvSpPr>
          <p:cNvPr id="59" name="Rectangle 58">
            <a:extLst>
              <a:ext uri="{FF2B5EF4-FFF2-40B4-BE49-F238E27FC236}">
                <a16:creationId xmlns:a16="http://schemas.microsoft.com/office/drawing/2014/main" id="{547E3CD7-3BB0-574B-808A-7D5DFDE6BE1E}"/>
              </a:ext>
            </a:extLst>
          </p:cNvPr>
          <p:cNvSpPr/>
          <p:nvPr userDrawn="1"/>
        </p:nvSpPr>
        <p:spPr>
          <a:xfrm>
            <a:off x="6100662" y="1295400"/>
            <a:ext cx="5361315"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DM Sans" pitchFamily="2" charset="77"/>
            </a:endParaRPr>
          </a:p>
        </p:txBody>
      </p:sp>
      <p:sp>
        <p:nvSpPr>
          <p:cNvPr id="129" name="Text Placeholder 2">
            <a:extLst>
              <a:ext uri="{FF2B5EF4-FFF2-40B4-BE49-F238E27FC236}">
                <a16:creationId xmlns:a16="http://schemas.microsoft.com/office/drawing/2014/main" id="{A32F28DA-482C-944B-9C8C-CDDDD9A3DDA1}"/>
              </a:ext>
            </a:extLst>
          </p:cNvPr>
          <p:cNvSpPr>
            <a:spLocks noGrp="1"/>
          </p:cNvSpPr>
          <p:nvPr>
            <p:ph type="body" sz="quarter" idx="15" hasCustomPrompt="1"/>
          </p:nvPr>
        </p:nvSpPr>
        <p:spPr>
          <a:xfrm>
            <a:off x="6105144" y="1390432"/>
            <a:ext cx="5334000" cy="304800"/>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b="1" dirty="0"/>
              <a:t>Phase 1 category</a:t>
            </a:r>
            <a:endParaRPr lang="en-US" dirty="0"/>
          </a:p>
        </p:txBody>
      </p:sp>
      <p:sp>
        <p:nvSpPr>
          <p:cNvPr id="57" name="Rectangle 56">
            <a:extLst>
              <a:ext uri="{FF2B5EF4-FFF2-40B4-BE49-F238E27FC236}">
                <a16:creationId xmlns:a16="http://schemas.microsoft.com/office/drawing/2014/main" id="{F2B064DC-7F59-EF45-A5C1-B68DAAB54209}"/>
              </a:ext>
            </a:extLst>
          </p:cNvPr>
          <p:cNvSpPr/>
          <p:nvPr userDrawn="1"/>
        </p:nvSpPr>
        <p:spPr>
          <a:xfrm>
            <a:off x="609600" y="1295400"/>
            <a:ext cx="5455624"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DM Sans" pitchFamily="2" charset="77"/>
            </a:endParaRPr>
          </a:p>
        </p:txBody>
      </p:sp>
      <p:sp>
        <p:nvSpPr>
          <p:cNvPr id="3" name="Text Placeholder 2">
            <a:extLst>
              <a:ext uri="{FF2B5EF4-FFF2-40B4-BE49-F238E27FC236}">
                <a16:creationId xmlns:a16="http://schemas.microsoft.com/office/drawing/2014/main" id="{87F82538-85FC-B14E-A4DD-72D8B075A6B6}"/>
              </a:ext>
            </a:extLst>
          </p:cNvPr>
          <p:cNvSpPr>
            <a:spLocks noGrp="1"/>
          </p:cNvSpPr>
          <p:nvPr>
            <p:ph type="body" sz="quarter" idx="14" hasCustomPrompt="1"/>
          </p:nvPr>
        </p:nvSpPr>
        <p:spPr>
          <a:xfrm>
            <a:off x="618744" y="1390432"/>
            <a:ext cx="5410200" cy="304800"/>
          </a:xfrm>
          <a:prstGeom prst="rect">
            <a:avLst/>
          </a:prstGeom>
        </p:spPr>
        <p:txBody>
          <a:bodyPr/>
          <a:lstStyle>
            <a:lvl1pPr marL="0" indent="0" algn="ctr">
              <a:buNone/>
              <a:defRPr sz="1200" b="1" cap="all" spc="300" baseline="0">
                <a:solidFill>
                  <a:schemeClr val="bg1"/>
                </a:solidFill>
                <a:latin typeface="DM Sans" pitchFamily="2" charset="77"/>
              </a:defRPr>
            </a:lvl1pPr>
          </a:lstStyle>
          <a:p>
            <a:pPr lvl="0"/>
            <a:r>
              <a:rPr lang="en-US" b="1" dirty="0"/>
              <a:t>Phase 1 category</a:t>
            </a:r>
            <a:endParaRPr lang="en-US" dirty="0"/>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598436"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Innovation journey (2015 – 2018) timeline slide title</a:t>
            </a:r>
          </a:p>
        </p:txBody>
      </p:sp>
      <p:sp>
        <p:nvSpPr>
          <p:cNvPr id="55" name="Rectangle 1">
            <a:extLst>
              <a:ext uri="{FF2B5EF4-FFF2-40B4-BE49-F238E27FC236}">
                <a16:creationId xmlns:a16="http://schemas.microsoft.com/office/drawing/2014/main" id="{A4597210-7833-9D49-9C6A-DD3221D5B546}"/>
              </a:ext>
            </a:extLst>
          </p:cNvPr>
          <p:cNvSpPr>
            <a:spLocks/>
          </p:cNvSpPr>
          <p:nvPr userDrawn="1"/>
        </p:nvSpPr>
        <p:spPr bwMode="auto">
          <a:xfrm>
            <a:off x="21156111" y="613671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63" name="Straight Connector 62">
            <a:extLst>
              <a:ext uri="{FF2B5EF4-FFF2-40B4-BE49-F238E27FC236}">
                <a16:creationId xmlns:a16="http://schemas.microsoft.com/office/drawing/2014/main" id="{146E9C59-B399-3A41-843A-4F16E58828A9}"/>
              </a:ext>
            </a:extLst>
          </p:cNvPr>
          <p:cNvCxnSpPr>
            <a:cxnSpLocks/>
          </p:cNvCxnSpPr>
          <p:nvPr/>
        </p:nvCxnSpPr>
        <p:spPr>
          <a:xfrm>
            <a:off x="787399" y="3884938"/>
            <a:ext cx="1089028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702C7320-27E8-274C-B7B2-FE89EB0FB334}"/>
              </a:ext>
            </a:extLst>
          </p:cNvPr>
          <p:cNvCxnSpPr/>
          <p:nvPr/>
        </p:nvCxnSpPr>
        <p:spPr>
          <a:xfrm flipH="1">
            <a:off x="1398385" y="2406175"/>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3D621197-B9D3-3E47-99F3-6FB7E4A0895C}"/>
              </a:ext>
            </a:extLst>
          </p:cNvPr>
          <p:cNvCxnSpPr/>
          <p:nvPr/>
        </p:nvCxnSpPr>
        <p:spPr>
          <a:xfrm flipH="1">
            <a:off x="6014015" y="2406175"/>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5F00526-DCC0-F94E-8ADA-0FE31E2C8FB6}"/>
              </a:ext>
            </a:extLst>
          </p:cNvPr>
          <p:cNvCxnSpPr/>
          <p:nvPr userDrawn="1"/>
        </p:nvCxnSpPr>
        <p:spPr>
          <a:xfrm flipH="1">
            <a:off x="10709177" y="2406175"/>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213791F-9686-654E-B721-CD6ED4CB7168}"/>
              </a:ext>
            </a:extLst>
          </p:cNvPr>
          <p:cNvCxnSpPr>
            <a:cxnSpLocks/>
          </p:cNvCxnSpPr>
          <p:nvPr/>
        </p:nvCxnSpPr>
        <p:spPr>
          <a:xfrm>
            <a:off x="8305216" y="2931968"/>
            <a:ext cx="3" cy="95297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F13DAC0-9355-6B4F-BF37-AED041D4E267}"/>
              </a:ext>
            </a:extLst>
          </p:cNvPr>
          <p:cNvCxnSpPr/>
          <p:nvPr userDrawn="1"/>
        </p:nvCxnSpPr>
        <p:spPr>
          <a:xfrm flipH="1">
            <a:off x="3415657" y="2406175"/>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E5263494-EDDA-F949-B479-FB81C16B166A}"/>
              </a:ext>
            </a:extLst>
          </p:cNvPr>
          <p:cNvCxnSpPr>
            <a:cxnSpLocks/>
          </p:cNvCxnSpPr>
          <p:nvPr userDrawn="1"/>
        </p:nvCxnSpPr>
        <p:spPr>
          <a:xfrm>
            <a:off x="2288141" y="3514357"/>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B6CBCFFE-2377-D446-BAFA-6F440E8955DB}"/>
              </a:ext>
            </a:extLst>
          </p:cNvPr>
          <p:cNvCxnSpPr>
            <a:cxnSpLocks/>
          </p:cNvCxnSpPr>
          <p:nvPr userDrawn="1"/>
        </p:nvCxnSpPr>
        <p:spPr>
          <a:xfrm>
            <a:off x="4699284" y="3514357"/>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D1BC7E77-36FB-1548-BF6D-AB1E95AA92B1}"/>
              </a:ext>
            </a:extLst>
          </p:cNvPr>
          <p:cNvCxnSpPr>
            <a:cxnSpLocks/>
          </p:cNvCxnSpPr>
          <p:nvPr userDrawn="1"/>
        </p:nvCxnSpPr>
        <p:spPr>
          <a:xfrm>
            <a:off x="7103240" y="3514357"/>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4CC4D986-7B0A-1041-9948-4C9DD2E9A3B3}"/>
              </a:ext>
            </a:extLst>
          </p:cNvPr>
          <p:cNvCxnSpPr>
            <a:cxnSpLocks/>
          </p:cNvCxnSpPr>
          <p:nvPr/>
        </p:nvCxnSpPr>
        <p:spPr>
          <a:xfrm>
            <a:off x="9507196" y="3514357"/>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B601947-E481-A341-877E-1E23651DA2E7}"/>
              </a:ext>
            </a:extLst>
          </p:cNvPr>
          <p:cNvCxnSpPr/>
          <p:nvPr/>
        </p:nvCxnSpPr>
        <p:spPr>
          <a:xfrm flipH="1">
            <a:off x="1653878" y="3884938"/>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D3DAE73A-F4B5-7947-8596-4D5E3476E766}"/>
              </a:ext>
            </a:extLst>
          </p:cNvPr>
          <p:cNvCxnSpPr/>
          <p:nvPr/>
        </p:nvCxnSpPr>
        <p:spPr>
          <a:xfrm flipH="1">
            <a:off x="6688464" y="3884938"/>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F4A327E9-9C09-C744-8D25-B812CA1A55BE}"/>
              </a:ext>
            </a:extLst>
          </p:cNvPr>
          <p:cNvCxnSpPr/>
          <p:nvPr userDrawn="1"/>
        </p:nvCxnSpPr>
        <p:spPr>
          <a:xfrm flipH="1">
            <a:off x="9879000" y="3884938"/>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05A0928F-24DD-8F42-ACDB-82DD200697E3}"/>
              </a:ext>
            </a:extLst>
          </p:cNvPr>
          <p:cNvCxnSpPr/>
          <p:nvPr userDrawn="1"/>
        </p:nvCxnSpPr>
        <p:spPr>
          <a:xfrm flipH="1">
            <a:off x="3834946" y="3884938"/>
            <a:ext cx="1" cy="147876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EAA1C95-61EE-4C45-916B-F9F9FCDC5EF4}"/>
              </a:ext>
            </a:extLst>
          </p:cNvPr>
          <p:cNvCxnSpPr>
            <a:cxnSpLocks/>
          </p:cNvCxnSpPr>
          <p:nvPr userDrawn="1"/>
        </p:nvCxnSpPr>
        <p:spPr>
          <a:xfrm>
            <a:off x="8416743" y="3884938"/>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0811FF34-D9F1-654D-9934-69341A674B5E}"/>
              </a:ext>
            </a:extLst>
          </p:cNvPr>
          <p:cNvCxnSpPr>
            <a:cxnSpLocks/>
          </p:cNvCxnSpPr>
          <p:nvPr userDrawn="1"/>
        </p:nvCxnSpPr>
        <p:spPr>
          <a:xfrm>
            <a:off x="5215335" y="3884938"/>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D7159947-D812-154B-8F71-C3CFF86D8553}"/>
              </a:ext>
            </a:extLst>
          </p:cNvPr>
          <p:cNvCxnSpPr>
            <a:cxnSpLocks/>
          </p:cNvCxnSpPr>
          <p:nvPr userDrawn="1"/>
        </p:nvCxnSpPr>
        <p:spPr>
          <a:xfrm>
            <a:off x="2564047" y="3884938"/>
            <a:ext cx="1" cy="37058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09471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76"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Market Offerings">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83760EC0-DE7D-F048-989C-B10FDE5E500F}"/>
              </a:ext>
            </a:extLst>
          </p:cNvPr>
          <p:cNvSpPr/>
          <p:nvPr userDrawn="1"/>
        </p:nvSpPr>
        <p:spPr>
          <a:xfrm>
            <a:off x="9698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spc="100" baseline="0" dirty="0">
                <a:latin typeface="DM Sans" pitchFamily="2" charset="77"/>
              </a:rPr>
              <a:t>2019-2020</a:t>
            </a:r>
          </a:p>
        </p:txBody>
      </p:sp>
      <p:sp>
        <p:nvSpPr>
          <p:cNvPr id="53" name="Rectangle 52">
            <a:extLst>
              <a:ext uri="{FF2B5EF4-FFF2-40B4-BE49-F238E27FC236}">
                <a16:creationId xmlns:a16="http://schemas.microsoft.com/office/drawing/2014/main" id="{E96C5C60-D912-3D4E-B535-07D968DA1723}"/>
              </a:ext>
            </a:extLst>
          </p:cNvPr>
          <p:cNvSpPr/>
          <p:nvPr userDrawn="1"/>
        </p:nvSpPr>
        <p:spPr>
          <a:xfrm>
            <a:off x="8174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100" baseline="0" dirty="0">
                <a:latin typeface="DM Sans" pitchFamily="2" charset="77"/>
              </a:rPr>
              <a:t>2018</a:t>
            </a:r>
          </a:p>
        </p:txBody>
      </p:sp>
      <p:sp>
        <p:nvSpPr>
          <p:cNvPr id="52" name="Rectangle 51">
            <a:extLst>
              <a:ext uri="{FF2B5EF4-FFF2-40B4-BE49-F238E27FC236}">
                <a16:creationId xmlns:a16="http://schemas.microsoft.com/office/drawing/2014/main" id="{B0117DDE-338A-2E49-9B2B-76AE4FCEB110}"/>
              </a:ext>
            </a:extLst>
          </p:cNvPr>
          <p:cNvSpPr/>
          <p:nvPr userDrawn="1"/>
        </p:nvSpPr>
        <p:spPr>
          <a:xfrm>
            <a:off x="6650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spc="100" baseline="0" dirty="0">
                <a:latin typeface="DM Sans" pitchFamily="2" charset="77"/>
              </a:rPr>
              <a:t>2017</a:t>
            </a:r>
          </a:p>
        </p:txBody>
      </p:sp>
      <p:sp>
        <p:nvSpPr>
          <p:cNvPr id="51" name="Rectangle 50">
            <a:extLst>
              <a:ext uri="{FF2B5EF4-FFF2-40B4-BE49-F238E27FC236}">
                <a16:creationId xmlns:a16="http://schemas.microsoft.com/office/drawing/2014/main" id="{A4B2DEFE-2820-D143-86F2-BEB8EF9B905C}"/>
              </a:ext>
            </a:extLst>
          </p:cNvPr>
          <p:cNvSpPr/>
          <p:nvPr userDrawn="1"/>
        </p:nvSpPr>
        <p:spPr>
          <a:xfrm>
            <a:off x="5126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spc="100" baseline="0" dirty="0">
                <a:latin typeface="DM Sans" pitchFamily="2" charset="77"/>
              </a:rPr>
              <a:t>2016</a:t>
            </a:r>
          </a:p>
        </p:txBody>
      </p:sp>
      <p:sp>
        <p:nvSpPr>
          <p:cNvPr id="50" name="Rectangle 49">
            <a:extLst>
              <a:ext uri="{FF2B5EF4-FFF2-40B4-BE49-F238E27FC236}">
                <a16:creationId xmlns:a16="http://schemas.microsoft.com/office/drawing/2014/main" id="{8A2D6554-99BD-7943-B969-DCCFC90E720C}"/>
              </a:ext>
            </a:extLst>
          </p:cNvPr>
          <p:cNvSpPr/>
          <p:nvPr userDrawn="1"/>
        </p:nvSpPr>
        <p:spPr>
          <a:xfrm>
            <a:off x="3602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spc="100" baseline="0" dirty="0">
                <a:latin typeface="DM Sans" pitchFamily="2" charset="77"/>
              </a:rPr>
              <a:t>2015</a:t>
            </a:r>
          </a:p>
        </p:txBody>
      </p:sp>
      <p:sp>
        <p:nvSpPr>
          <p:cNvPr id="49" name="Rectangle 48">
            <a:extLst>
              <a:ext uri="{FF2B5EF4-FFF2-40B4-BE49-F238E27FC236}">
                <a16:creationId xmlns:a16="http://schemas.microsoft.com/office/drawing/2014/main" id="{6EB157E0-AB7A-1544-99C9-D9D3B78EDF9A}"/>
              </a:ext>
            </a:extLst>
          </p:cNvPr>
          <p:cNvSpPr/>
          <p:nvPr userDrawn="1"/>
        </p:nvSpPr>
        <p:spPr>
          <a:xfrm>
            <a:off x="2078038"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spc="100" baseline="0" dirty="0">
                <a:latin typeface="DM Sans" pitchFamily="2" charset="77"/>
              </a:rPr>
              <a:t>2014</a:t>
            </a:r>
          </a:p>
        </p:txBody>
      </p:sp>
      <p:sp>
        <p:nvSpPr>
          <p:cNvPr id="165" name="Text Placeholder 9">
            <a:extLst>
              <a:ext uri="{FF2B5EF4-FFF2-40B4-BE49-F238E27FC236}">
                <a16:creationId xmlns:a16="http://schemas.microsoft.com/office/drawing/2014/main" id="{5FD04C8B-B045-5040-8709-D369713F7877}"/>
              </a:ext>
            </a:extLst>
          </p:cNvPr>
          <p:cNvSpPr>
            <a:spLocks noGrp="1"/>
          </p:cNvSpPr>
          <p:nvPr>
            <p:ph type="body" sz="quarter" idx="37" hasCustomPrompt="1"/>
          </p:nvPr>
        </p:nvSpPr>
        <p:spPr>
          <a:xfrm>
            <a:off x="2078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3" name="Text Placeholder 9">
            <a:extLst>
              <a:ext uri="{FF2B5EF4-FFF2-40B4-BE49-F238E27FC236}">
                <a16:creationId xmlns:a16="http://schemas.microsoft.com/office/drawing/2014/main" id="{EDDB606C-9277-C34E-B30D-024B3B215158}"/>
              </a:ext>
            </a:extLst>
          </p:cNvPr>
          <p:cNvSpPr>
            <a:spLocks noGrp="1"/>
          </p:cNvSpPr>
          <p:nvPr>
            <p:ph type="body" sz="quarter" idx="25" hasCustomPrompt="1"/>
          </p:nvPr>
        </p:nvSpPr>
        <p:spPr>
          <a:xfrm>
            <a:off x="3602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4" name="Text Placeholder 9">
            <a:extLst>
              <a:ext uri="{FF2B5EF4-FFF2-40B4-BE49-F238E27FC236}">
                <a16:creationId xmlns:a16="http://schemas.microsoft.com/office/drawing/2014/main" id="{49C93D60-EB51-4540-80B6-589B659E9C3C}"/>
              </a:ext>
            </a:extLst>
          </p:cNvPr>
          <p:cNvSpPr>
            <a:spLocks noGrp="1"/>
          </p:cNvSpPr>
          <p:nvPr>
            <p:ph type="body" sz="quarter" idx="26" hasCustomPrompt="1"/>
          </p:nvPr>
        </p:nvSpPr>
        <p:spPr>
          <a:xfrm>
            <a:off x="5126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5" name="Text Placeholder 9">
            <a:extLst>
              <a:ext uri="{FF2B5EF4-FFF2-40B4-BE49-F238E27FC236}">
                <a16:creationId xmlns:a16="http://schemas.microsoft.com/office/drawing/2014/main" id="{DC4D1F3F-B805-A04B-8937-DED6790A74A6}"/>
              </a:ext>
            </a:extLst>
          </p:cNvPr>
          <p:cNvSpPr>
            <a:spLocks noGrp="1"/>
          </p:cNvSpPr>
          <p:nvPr>
            <p:ph type="body" sz="quarter" idx="27" hasCustomPrompt="1"/>
          </p:nvPr>
        </p:nvSpPr>
        <p:spPr>
          <a:xfrm>
            <a:off x="6650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2" name="Text Placeholder 9">
            <a:extLst>
              <a:ext uri="{FF2B5EF4-FFF2-40B4-BE49-F238E27FC236}">
                <a16:creationId xmlns:a16="http://schemas.microsoft.com/office/drawing/2014/main" id="{CD112509-C3EE-6B40-B535-24CD7120D729}"/>
              </a:ext>
            </a:extLst>
          </p:cNvPr>
          <p:cNvSpPr>
            <a:spLocks noGrp="1"/>
          </p:cNvSpPr>
          <p:nvPr>
            <p:ph type="body" sz="quarter" idx="34" hasCustomPrompt="1"/>
          </p:nvPr>
        </p:nvSpPr>
        <p:spPr>
          <a:xfrm>
            <a:off x="8174038" y="379771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marR="0" lvl="0" indent="-60325" algn="l" defTabSz="914400" rtl="0" eaLnBrk="1" fontAlgn="auto" latinLnBrk="0" hangingPunct="1">
              <a:lnSpc>
                <a:spcPct val="90000"/>
              </a:lnSpc>
              <a:spcBef>
                <a:spcPts val="0"/>
              </a:spcBef>
              <a:spcAft>
                <a:spcPts val="0"/>
              </a:spcAft>
              <a:buClrTx/>
              <a:buSzTx/>
              <a:buFont typeface="Arial" panose="020B0604020202020204" pitchFamily="34" charset="0"/>
              <a:buChar char="•"/>
              <a:tabLst/>
            </a:pPr>
            <a:r>
              <a:rPr lang="en-US" dirty="0"/>
              <a:t>Small bullet point</a:t>
            </a:r>
          </a:p>
        </p:txBody>
      </p:sp>
      <p:sp>
        <p:nvSpPr>
          <p:cNvPr id="158" name="Text Placeholder 9">
            <a:extLst>
              <a:ext uri="{FF2B5EF4-FFF2-40B4-BE49-F238E27FC236}">
                <a16:creationId xmlns:a16="http://schemas.microsoft.com/office/drawing/2014/main" id="{18303FED-BF0C-924E-9024-572ECE04F30C}"/>
              </a:ext>
            </a:extLst>
          </p:cNvPr>
          <p:cNvSpPr>
            <a:spLocks noGrp="1"/>
          </p:cNvSpPr>
          <p:nvPr>
            <p:ph type="body" sz="quarter" idx="30" hasCustomPrompt="1"/>
          </p:nvPr>
        </p:nvSpPr>
        <p:spPr>
          <a:xfrm>
            <a:off x="2078038" y="379771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0" name="Text Placeholder 9">
            <a:extLst>
              <a:ext uri="{FF2B5EF4-FFF2-40B4-BE49-F238E27FC236}">
                <a16:creationId xmlns:a16="http://schemas.microsoft.com/office/drawing/2014/main" id="{DCAFD1DF-391C-8340-BAA8-DEAC350248D6}"/>
              </a:ext>
            </a:extLst>
          </p:cNvPr>
          <p:cNvSpPr>
            <a:spLocks noGrp="1"/>
          </p:cNvSpPr>
          <p:nvPr>
            <p:ph type="body" sz="quarter" idx="32" hasCustomPrompt="1"/>
          </p:nvPr>
        </p:nvSpPr>
        <p:spPr>
          <a:xfrm>
            <a:off x="5126038" y="379771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1" name="Text Placeholder 9">
            <a:extLst>
              <a:ext uri="{FF2B5EF4-FFF2-40B4-BE49-F238E27FC236}">
                <a16:creationId xmlns:a16="http://schemas.microsoft.com/office/drawing/2014/main" id="{174D6F5E-2F0D-7D46-BBFA-2E5C8BB7257B}"/>
              </a:ext>
            </a:extLst>
          </p:cNvPr>
          <p:cNvSpPr>
            <a:spLocks noGrp="1"/>
          </p:cNvSpPr>
          <p:nvPr>
            <p:ph type="body" sz="quarter" idx="33" hasCustomPrompt="1"/>
          </p:nvPr>
        </p:nvSpPr>
        <p:spPr>
          <a:xfrm>
            <a:off x="6650038" y="3797710"/>
            <a:ext cx="1280160" cy="708950"/>
          </a:xfrm>
          <a:prstGeom prst="rect">
            <a:avLst/>
          </a:prstGeom>
        </p:spPr>
        <p:txBody>
          <a:bodyPr/>
          <a:lstStyle>
            <a:lvl1pPr marL="171450" marR="0" indent="-1714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marR="0" lvl="0" indent="-60325"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dirty="0"/>
              <a:t>Small bullet point</a:t>
            </a:r>
          </a:p>
          <a:p>
            <a:pPr lvl="0"/>
            <a:endParaRPr lang="en-US" dirty="0"/>
          </a:p>
        </p:txBody>
      </p:sp>
      <p:sp>
        <p:nvSpPr>
          <p:cNvPr id="150" name="Text Placeholder 9">
            <a:extLst>
              <a:ext uri="{FF2B5EF4-FFF2-40B4-BE49-F238E27FC236}">
                <a16:creationId xmlns:a16="http://schemas.microsoft.com/office/drawing/2014/main" id="{FA3DA5FA-6568-424D-AB75-BA24D15FF8A9}"/>
              </a:ext>
            </a:extLst>
          </p:cNvPr>
          <p:cNvSpPr>
            <a:spLocks noGrp="1"/>
          </p:cNvSpPr>
          <p:nvPr>
            <p:ph type="body" sz="quarter" idx="22" hasCustomPrompt="1"/>
          </p:nvPr>
        </p:nvSpPr>
        <p:spPr>
          <a:xfrm>
            <a:off x="8174038" y="129540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49" name="Text Placeholder 9">
            <a:extLst>
              <a:ext uri="{FF2B5EF4-FFF2-40B4-BE49-F238E27FC236}">
                <a16:creationId xmlns:a16="http://schemas.microsoft.com/office/drawing/2014/main" id="{C5E5088F-1102-4D45-ABFE-7EC8EDC77998}"/>
              </a:ext>
            </a:extLst>
          </p:cNvPr>
          <p:cNvSpPr>
            <a:spLocks noGrp="1"/>
          </p:cNvSpPr>
          <p:nvPr>
            <p:ph type="body" sz="quarter" idx="21" hasCustomPrompt="1"/>
          </p:nvPr>
        </p:nvSpPr>
        <p:spPr>
          <a:xfrm>
            <a:off x="6650038" y="129540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48" name="Text Placeholder 9">
            <a:extLst>
              <a:ext uri="{FF2B5EF4-FFF2-40B4-BE49-F238E27FC236}">
                <a16:creationId xmlns:a16="http://schemas.microsoft.com/office/drawing/2014/main" id="{469A86A2-939A-DE4D-B07E-7868AF89CF7E}"/>
              </a:ext>
            </a:extLst>
          </p:cNvPr>
          <p:cNvSpPr>
            <a:spLocks noGrp="1"/>
          </p:cNvSpPr>
          <p:nvPr>
            <p:ph type="body" sz="quarter" idx="20" hasCustomPrompt="1"/>
          </p:nvPr>
        </p:nvSpPr>
        <p:spPr>
          <a:xfrm>
            <a:off x="5126038" y="129540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0" name="Text Placeholder 9">
            <a:extLst>
              <a:ext uri="{FF2B5EF4-FFF2-40B4-BE49-F238E27FC236}">
                <a16:creationId xmlns:a16="http://schemas.microsoft.com/office/drawing/2014/main" id="{E45ABA34-CADD-7A46-B037-D51C6656EC88}"/>
              </a:ext>
            </a:extLst>
          </p:cNvPr>
          <p:cNvSpPr>
            <a:spLocks noGrp="1"/>
          </p:cNvSpPr>
          <p:nvPr>
            <p:ph type="body" sz="quarter" idx="18" hasCustomPrompt="1"/>
          </p:nvPr>
        </p:nvSpPr>
        <p:spPr>
          <a:xfrm>
            <a:off x="2078039" y="1295400"/>
            <a:ext cx="1280160" cy="708950"/>
          </a:xfrm>
          <a:prstGeom prst="rect">
            <a:avLst/>
          </a:prstGeom>
        </p:spPr>
        <p:txBody>
          <a:bodyPr/>
          <a:lstStyle>
            <a:lvl1pPr marL="60325" indent="-60325">
              <a:spcBef>
                <a:spcPts val="0"/>
              </a:spcBef>
              <a:buFont typeface="Arial" panose="020B0604020202020204" pitchFamily="34" charset="0"/>
              <a:buChar char="•"/>
              <a:tabLst/>
              <a:defRPr sz="1000">
                <a:solidFill>
                  <a:schemeClr val="accent1"/>
                </a:solidFill>
                <a:latin typeface="DM Sans" pitchFamily="2" charset="77"/>
              </a:defRPr>
            </a:lvl1pPr>
          </a:lstStyle>
          <a:p>
            <a:pPr lvl="0"/>
            <a:r>
              <a:rPr lang="en-US" dirty="0"/>
              <a:t>Small bullet point</a:t>
            </a:r>
          </a:p>
        </p:txBody>
      </p:sp>
      <p:sp>
        <p:nvSpPr>
          <p:cNvPr id="6" name="Text Placeholder 5">
            <a:extLst>
              <a:ext uri="{FF2B5EF4-FFF2-40B4-BE49-F238E27FC236}">
                <a16:creationId xmlns:a16="http://schemas.microsoft.com/office/drawing/2014/main" id="{07DA1F5D-0374-0C44-8720-E5371B68C41D}"/>
              </a:ext>
            </a:extLst>
          </p:cNvPr>
          <p:cNvSpPr>
            <a:spLocks noGrp="1"/>
          </p:cNvSpPr>
          <p:nvPr>
            <p:ph type="body" sz="quarter" idx="14" hasCustomPrompt="1"/>
          </p:nvPr>
        </p:nvSpPr>
        <p:spPr>
          <a:xfrm>
            <a:off x="609600" y="1295400"/>
            <a:ext cx="1280160" cy="708025"/>
          </a:xfrm>
          <a:prstGeom prst="rect">
            <a:avLst/>
          </a:prstGeom>
        </p:spPr>
        <p:txBody>
          <a:bodyPr rIns="0"/>
          <a:lstStyle>
            <a:lvl1pPr marL="0" indent="0" algn="r">
              <a:buNone/>
              <a:defRPr sz="1200" b="1" cap="all" spc="300" baseline="0">
                <a:solidFill>
                  <a:schemeClr val="accent1"/>
                </a:solidFill>
                <a:latin typeface="DM Sans" pitchFamily="2" charset="77"/>
              </a:defRPr>
            </a:lvl1pPr>
          </a:lstStyle>
          <a:p>
            <a:pPr lvl="0"/>
            <a:r>
              <a:rPr lang="en-US" spc="300" dirty="0"/>
              <a:t>Row category title</a:t>
            </a:r>
            <a:endParaRPr lang="en-US" dirty="0"/>
          </a:p>
        </p:txBody>
      </p:sp>
      <p:sp>
        <p:nvSpPr>
          <p:cNvPr id="126" name="Text Placeholder 5">
            <a:extLst>
              <a:ext uri="{FF2B5EF4-FFF2-40B4-BE49-F238E27FC236}">
                <a16:creationId xmlns:a16="http://schemas.microsoft.com/office/drawing/2014/main" id="{C584B2A8-CC99-AD4C-969B-403699AF0454}"/>
              </a:ext>
            </a:extLst>
          </p:cNvPr>
          <p:cNvSpPr>
            <a:spLocks noGrp="1"/>
          </p:cNvSpPr>
          <p:nvPr>
            <p:ph type="body" sz="quarter" idx="15" hasCustomPrompt="1"/>
          </p:nvPr>
        </p:nvSpPr>
        <p:spPr>
          <a:xfrm>
            <a:off x="609600" y="2370223"/>
            <a:ext cx="1280160" cy="708025"/>
          </a:xfrm>
          <a:prstGeom prst="rect">
            <a:avLst/>
          </a:prstGeom>
        </p:spPr>
        <p:txBody>
          <a:bodyPr rIns="0"/>
          <a:lstStyle>
            <a:lvl1pPr marL="0" indent="0" algn="r">
              <a:buNone/>
              <a:defRPr sz="1200" b="1" cap="all" spc="300" baseline="0">
                <a:solidFill>
                  <a:schemeClr val="accent1"/>
                </a:solidFill>
                <a:latin typeface="DM Sans" pitchFamily="2" charset="77"/>
              </a:defRPr>
            </a:lvl1pPr>
          </a:lstStyle>
          <a:p>
            <a:pPr lvl="0"/>
            <a:r>
              <a:rPr lang="en-US" spc="300" dirty="0"/>
              <a:t>Row category title</a:t>
            </a:r>
            <a:endParaRPr lang="en-US" dirty="0"/>
          </a:p>
        </p:txBody>
      </p:sp>
      <p:sp>
        <p:nvSpPr>
          <p:cNvPr id="127" name="Text Placeholder 5">
            <a:extLst>
              <a:ext uri="{FF2B5EF4-FFF2-40B4-BE49-F238E27FC236}">
                <a16:creationId xmlns:a16="http://schemas.microsoft.com/office/drawing/2014/main" id="{9806BFF3-3EC7-BD43-9921-63EAACF579EC}"/>
              </a:ext>
            </a:extLst>
          </p:cNvPr>
          <p:cNvSpPr>
            <a:spLocks noGrp="1"/>
          </p:cNvSpPr>
          <p:nvPr>
            <p:ph type="body" sz="quarter" idx="16" hasCustomPrompt="1"/>
          </p:nvPr>
        </p:nvSpPr>
        <p:spPr>
          <a:xfrm>
            <a:off x="609600" y="3810458"/>
            <a:ext cx="1280160" cy="708025"/>
          </a:xfrm>
          <a:prstGeom prst="rect">
            <a:avLst/>
          </a:prstGeom>
        </p:spPr>
        <p:txBody>
          <a:bodyPr rIns="0"/>
          <a:lstStyle>
            <a:lvl1pPr marL="0" indent="0" algn="r">
              <a:buNone/>
              <a:defRPr sz="1200" b="1" cap="all" spc="300" baseline="0">
                <a:solidFill>
                  <a:schemeClr val="accent1"/>
                </a:solidFill>
                <a:latin typeface="DM Sans" pitchFamily="2" charset="77"/>
              </a:defRPr>
            </a:lvl1pPr>
          </a:lstStyle>
          <a:p>
            <a:pPr lvl="0"/>
            <a:r>
              <a:rPr lang="en-US" spc="300" dirty="0"/>
              <a:t>Row category title</a:t>
            </a:r>
            <a:endParaRPr lang="en-US" dirty="0"/>
          </a:p>
        </p:txBody>
      </p:sp>
      <p:sp>
        <p:nvSpPr>
          <p:cNvPr id="128" name="Text Placeholder 5">
            <a:extLst>
              <a:ext uri="{FF2B5EF4-FFF2-40B4-BE49-F238E27FC236}">
                <a16:creationId xmlns:a16="http://schemas.microsoft.com/office/drawing/2014/main" id="{3BD169F0-283A-E54A-B730-4F65BBE3EFD0}"/>
              </a:ext>
            </a:extLst>
          </p:cNvPr>
          <p:cNvSpPr>
            <a:spLocks noGrp="1"/>
          </p:cNvSpPr>
          <p:nvPr>
            <p:ph type="body" sz="quarter" idx="17" hasCustomPrompt="1"/>
          </p:nvPr>
        </p:nvSpPr>
        <p:spPr>
          <a:xfrm>
            <a:off x="609600" y="4830020"/>
            <a:ext cx="1280160" cy="951333"/>
          </a:xfrm>
          <a:prstGeom prst="rect">
            <a:avLst/>
          </a:prstGeom>
        </p:spPr>
        <p:txBody>
          <a:bodyPr rIns="0"/>
          <a:lstStyle>
            <a:lvl1pPr marL="0" indent="0" algn="r">
              <a:buNone/>
              <a:defRPr sz="1200" b="1" cap="all" spc="300" baseline="0">
                <a:solidFill>
                  <a:schemeClr val="accent1"/>
                </a:solidFill>
                <a:latin typeface="DM Sans" pitchFamily="2" charset="77"/>
              </a:defRPr>
            </a:lvl1pPr>
          </a:lstStyle>
          <a:p>
            <a:pPr lvl="0"/>
            <a:r>
              <a:rPr lang="en-US" spc="300" dirty="0"/>
              <a:t>Row category title</a:t>
            </a:r>
            <a:endParaRPr lang="en-US" dirty="0"/>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7596509" cy="684216"/>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Blocked timeline category chart title</a:t>
            </a:r>
          </a:p>
        </p:txBody>
      </p:sp>
      <p:sp>
        <p:nvSpPr>
          <p:cNvPr id="48" name="Rectangle 47">
            <a:extLst>
              <a:ext uri="{FF2B5EF4-FFF2-40B4-BE49-F238E27FC236}">
                <a16:creationId xmlns:a16="http://schemas.microsoft.com/office/drawing/2014/main" id="{05BB6170-8AB4-A44C-A242-81A5CCC66015}"/>
              </a:ext>
            </a:extLst>
          </p:cNvPr>
          <p:cNvSpPr/>
          <p:nvPr userDrawn="1"/>
        </p:nvSpPr>
        <p:spPr>
          <a:xfrm>
            <a:off x="580364" y="3221033"/>
            <a:ext cx="1280160" cy="45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DM Sans" pitchFamily="2" charset="77"/>
            </a:endParaRPr>
          </a:p>
        </p:txBody>
      </p:sp>
      <p:cxnSp>
        <p:nvCxnSpPr>
          <p:cNvPr id="97" name="Straight Connector 96">
            <a:extLst>
              <a:ext uri="{FF2B5EF4-FFF2-40B4-BE49-F238E27FC236}">
                <a16:creationId xmlns:a16="http://schemas.microsoft.com/office/drawing/2014/main" id="{9FBB28B2-A88C-7E4D-AA91-5CCFCF82BA91}"/>
              </a:ext>
            </a:extLst>
          </p:cNvPr>
          <p:cNvCxnSpPr>
            <a:cxnSpLocks/>
          </p:cNvCxnSpPr>
          <p:nvPr userDrawn="1"/>
        </p:nvCxnSpPr>
        <p:spPr>
          <a:xfrm>
            <a:off x="646493" y="2106890"/>
            <a:ext cx="10346945"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0E28B13-0947-1547-B21A-54DFEB8B75C7}"/>
              </a:ext>
            </a:extLst>
          </p:cNvPr>
          <p:cNvCxnSpPr>
            <a:cxnSpLocks/>
          </p:cNvCxnSpPr>
          <p:nvPr userDrawn="1"/>
        </p:nvCxnSpPr>
        <p:spPr>
          <a:xfrm>
            <a:off x="646493" y="4635910"/>
            <a:ext cx="10346945"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47" name="Text Placeholder 9">
            <a:extLst>
              <a:ext uri="{FF2B5EF4-FFF2-40B4-BE49-F238E27FC236}">
                <a16:creationId xmlns:a16="http://schemas.microsoft.com/office/drawing/2014/main" id="{EA27A20D-DBFD-AB42-9325-8472F91B84B8}"/>
              </a:ext>
            </a:extLst>
          </p:cNvPr>
          <p:cNvSpPr>
            <a:spLocks noGrp="1"/>
          </p:cNvSpPr>
          <p:nvPr>
            <p:ph type="body" sz="quarter" idx="19" hasCustomPrompt="1"/>
          </p:nvPr>
        </p:nvSpPr>
        <p:spPr>
          <a:xfrm>
            <a:off x="3602038" y="129540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1" name="Text Placeholder 9">
            <a:extLst>
              <a:ext uri="{FF2B5EF4-FFF2-40B4-BE49-F238E27FC236}">
                <a16:creationId xmlns:a16="http://schemas.microsoft.com/office/drawing/2014/main" id="{ED3C75AC-92B9-CD49-A669-6A96C4C41AEA}"/>
              </a:ext>
            </a:extLst>
          </p:cNvPr>
          <p:cNvSpPr>
            <a:spLocks noGrp="1"/>
          </p:cNvSpPr>
          <p:nvPr>
            <p:ph type="body" sz="quarter" idx="23" hasCustomPrompt="1"/>
          </p:nvPr>
        </p:nvSpPr>
        <p:spPr>
          <a:xfrm>
            <a:off x="9698038" y="1295400"/>
            <a:ext cx="1280160" cy="708950"/>
          </a:xfrm>
          <a:prstGeom prst="rect">
            <a:avLst/>
          </a:prstGeom>
        </p:spPr>
        <p:txBody>
          <a:bodyPr/>
          <a:lstStyle>
            <a:lvl1pPr marL="171450" indent="-171450">
              <a:lnSpc>
                <a:spcPct val="100000"/>
              </a:lnSpc>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2" name="Text Placeholder 9">
            <a:extLst>
              <a:ext uri="{FF2B5EF4-FFF2-40B4-BE49-F238E27FC236}">
                <a16:creationId xmlns:a16="http://schemas.microsoft.com/office/drawing/2014/main" id="{088C12A5-40B9-C44A-9785-E4D898C2152D}"/>
              </a:ext>
            </a:extLst>
          </p:cNvPr>
          <p:cNvSpPr>
            <a:spLocks noGrp="1"/>
          </p:cNvSpPr>
          <p:nvPr>
            <p:ph type="body" sz="quarter" idx="24" hasCustomPrompt="1"/>
          </p:nvPr>
        </p:nvSpPr>
        <p:spPr>
          <a:xfrm>
            <a:off x="2078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6" name="Text Placeholder 9">
            <a:extLst>
              <a:ext uri="{FF2B5EF4-FFF2-40B4-BE49-F238E27FC236}">
                <a16:creationId xmlns:a16="http://schemas.microsoft.com/office/drawing/2014/main" id="{11410063-9E24-BC44-9A2F-1D2AA2640995}"/>
              </a:ext>
            </a:extLst>
          </p:cNvPr>
          <p:cNvSpPr>
            <a:spLocks noGrp="1"/>
          </p:cNvSpPr>
          <p:nvPr>
            <p:ph type="body" sz="quarter" idx="28" hasCustomPrompt="1"/>
          </p:nvPr>
        </p:nvSpPr>
        <p:spPr>
          <a:xfrm>
            <a:off x="8174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7" name="Text Placeholder 9">
            <a:extLst>
              <a:ext uri="{FF2B5EF4-FFF2-40B4-BE49-F238E27FC236}">
                <a16:creationId xmlns:a16="http://schemas.microsoft.com/office/drawing/2014/main" id="{C627DCA2-BCBB-DE4F-8FBC-7A5AFC80D763}"/>
              </a:ext>
            </a:extLst>
          </p:cNvPr>
          <p:cNvSpPr>
            <a:spLocks noGrp="1"/>
          </p:cNvSpPr>
          <p:nvPr>
            <p:ph type="body" sz="quarter" idx="29" hasCustomPrompt="1"/>
          </p:nvPr>
        </p:nvSpPr>
        <p:spPr>
          <a:xfrm>
            <a:off x="9698038" y="2349274"/>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59" name="Text Placeholder 9">
            <a:extLst>
              <a:ext uri="{FF2B5EF4-FFF2-40B4-BE49-F238E27FC236}">
                <a16:creationId xmlns:a16="http://schemas.microsoft.com/office/drawing/2014/main" id="{4F87838C-C3AB-4240-88A1-400ADDF4DF79}"/>
              </a:ext>
            </a:extLst>
          </p:cNvPr>
          <p:cNvSpPr>
            <a:spLocks noGrp="1"/>
          </p:cNvSpPr>
          <p:nvPr>
            <p:ph type="body" sz="quarter" idx="31" hasCustomPrompt="1"/>
          </p:nvPr>
        </p:nvSpPr>
        <p:spPr>
          <a:xfrm>
            <a:off x="3602038" y="379771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3" name="Text Placeholder 9">
            <a:extLst>
              <a:ext uri="{FF2B5EF4-FFF2-40B4-BE49-F238E27FC236}">
                <a16:creationId xmlns:a16="http://schemas.microsoft.com/office/drawing/2014/main" id="{5A85C748-8D02-8844-8C1B-171C51783B57}"/>
              </a:ext>
            </a:extLst>
          </p:cNvPr>
          <p:cNvSpPr>
            <a:spLocks noGrp="1"/>
          </p:cNvSpPr>
          <p:nvPr>
            <p:ph type="body" sz="quarter" idx="35" hasCustomPrompt="1"/>
          </p:nvPr>
        </p:nvSpPr>
        <p:spPr>
          <a:xfrm>
            <a:off x="9698038" y="3797710"/>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marR="0" lvl="0" indent="-60325" algn="l" defTabSz="914400" rtl="0" eaLnBrk="1" fontAlgn="auto" latinLnBrk="0" hangingPunct="1">
              <a:lnSpc>
                <a:spcPct val="90000"/>
              </a:lnSpc>
              <a:spcBef>
                <a:spcPts val="0"/>
              </a:spcBef>
              <a:spcAft>
                <a:spcPts val="0"/>
              </a:spcAft>
              <a:buClrTx/>
              <a:buSzTx/>
              <a:buFont typeface="Arial" panose="020B0604020202020204" pitchFamily="34" charset="0"/>
              <a:buChar char="•"/>
              <a:tabLst/>
            </a:pPr>
            <a:r>
              <a:rPr lang="en-US" dirty="0"/>
              <a:t>Small bullet point</a:t>
            </a:r>
          </a:p>
        </p:txBody>
      </p:sp>
      <p:sp>
        <p:nvSpPr>
          <p:cNvPr id="164" name="Text Placeholder 9">
            <a:extLst>
              <a:ext uri="{FF2B5EF4-FFF2-40B4-BE49-F238E27FC236}">
                <a16:creationId xmlns:a16="http://schemas.microsoft.com/office/drawing/2014/main" id="{AAB0DBC0-0B19-E54B-8ABB-9B0ECB35DA73}"/>
              </a:ext>
            </a:extLst>
          </p:cNvPr>
          <p:cNvSpPr>
            <a:spLocks noGrp="1"/>
          </p:cNvSpPr>
          <p:nvPr>
            <p:ph type="body" sz="quarter" idx="36" hasCustomPrompt="1"/>
          </p:nvPr>
        </p:nvSpPr>
        <p:spPr>
          <a:xfrm>
            <a:off x="8174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6" name="Text Placeholder 9">
            <a:extLst>
              <a:ext uri="{FF2B5EF4-FFF2-40B4-BE49-F238E27FC236}">
                <a16:creationId xmlns:a16="http://schemas.microsoft.com/office/drawing/2014/main" id="{93CE0201-902E-F849-AE53-52BA97F02ECF}"/>
              </a:ext>
            </a:extLst>
          </p:cNvPr>
          <p:cNvSpPr>
            <a:spLocks noGrp="1"/>
          </p:cNvSpPr>
          <p:nvPr>
            <p:ph type="body" sz="quarter" idx="38" hasCustomPrompt="1"/>
          </p:nvPr>
        </p:nvSpPr>
        <p:spPr>
          <a:xfrm>
            <a:off x="5126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7" name="Text Placeholder 9">
            <a:extLst>
              <a:ext uri="{FF2B5EF4-FFF2-40B4-BE49-F238E27FC236}">
                <a16:creationId xmlns:a16="http://schemas.microsoft.com/office/drawing/2014/main" id="{F786A079-278F-9A4A-A2CE-9BE9A9116FEE}"/>
              </a:ext>
            </a:extLst>
          </p:cNvPr>
          <p:cNvSpPr>
            <a:spLocks noGrp="1"/>
          </p:cNvSpPr>
          <p:nvPr>
            <p:ph type="body" sz="quarter" idx="39" hasCustomPrompt="1"/>
          </p:nvPr>
        </p:nvSpPr>
        <p:spPr>
          <a:xfrm>
            <a:off x="6650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8" name="Text Placeholder 9">
            <a:extLst>
              <a:ext uri="{FF2B5EF4-FFF2-40B4-BE49-F238E27FC236}">
                <a16:creationId xmlns:a16="http://schemas.microsoft.com/office/drawing/2014/main" id="{5EFE2262-EB71-874B-BEDB-312CF66917E7}"/>
              </a:ext>
            </a:extLst>
          </p:cNvPr>
          <p:cNvSpPr>
            <a:spLocks noGrp="1"/>
          </p:cNvSpPr>
          <p:nvPr>
            <p:ph type="body" sz="quarter" idx="40" hasCustomPrompt="1"/>
          </p:nvPr>
        </p:nvSpPr>
        <p:spPr>
          <a:xfrm>
            <a:off x="3602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
        <p:nvSpPr>
          <p:cNvPr id="169" name="Text Placeholder 9">
            <a:extLst>
              <a:ext uri="{FF2B5EF4-FFF2-40B4-BE49-F238E27FC236}">
                <a16:creationId xmlns:a16="http://schemas.microsoft.com/office/drawing/2014/main" id="{85576C6C-6730-CD46-8E6D-A8E57A0E6354}"/>
              </a:ext>
            </a:extLst>
          </p:cNvPr>
          <p:cNvSpPr>
            <a:spLocks noGrp="1"/>
          </p:cNvSpPr>
          <p:nvPr>
            <p:ph type="body" sz="quarter" idx="41" hasCustomPrompt="1"/>
          </p:nvPr>
        </p:nvSpPr>
        <p:spPr>
          <a:xfrm>
            <a:off x="9698038" y="4843725"/>
            <a:ext cx="1280160" cy="708950"/>
          </a:xfrm>
          <a:prstGeom prst="rect">
            <a:avLst/>
          </a:prstGeom>
        </p:spPr>
        <p:txBody>
          <a:bodyPr/>
          <a:lstStyle>
            <a:lvl1pPr marL="171450" indent="-171450">
              <a:spcBef>
                <a:spcPts val="0"/>
              </a:spcBef>
              <a:buFont typeface="Arial" panose="020B0604020202020204" pitchFamily="34" charset="0"/>
              <a:buChar char="•"/>
              <a:defRPr lang="en-US" sz="1000" kern="1200" dirty="0">
                <a:solidFill>
                  <a:schemeClr val="accent1"/>
                </a:solidFill>
                <a:latin typeface="DM Sans" pitchFamily="2" charset="77"/>
                <a:ea typeface="+mn-ea"/>
                <a:cs typeface="+mn-cs"/>
              </a:defRPr>
            </a:lvl1pPr>
          </a:lstStyle>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a:p>
            <a:pPr marL="60325" lvl="0" indent="-60325" algn="l" defTabSz="914400" rtl="0" eaLnBrk="1" latinLnBrk="0" hangingPunct="1">
              <a:lnSpc>
                <a:spcPct val="90000"/>
              </a:lnSpc>
              <a:spcBef>
                <a:spcPts val="0"/>
              </a:spcBef>
              <a:buFont typeface="Arial" panose="020B0604020202020204" pitchFamily="34" charset="0"/>
              <a:buChar char="•"/>
              <a:tabLst/>
            </a:pPr>
            <a:r>
              <a:rPr lang="en-US" dirty="0"/>
              <a:t>Small bullet point</a:t>
            </a:r>
          </a:p>
        </p:txBody>
      </p:sp>
    </p:spTree>
    <p:extLst>
      <p:ext uri="{BB962C8B-B14F-4D97-AF65-F5344CB8AC3E}">
        <p14:creationId xmlns:p14="http://schemas.microsoft.com/office/powerpoint/2010/main" val="2345143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2"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Market Offering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8CDAA3F-C41E-E447-9963-357E49938D31}"/>
              </a:ext>
            </a:extLst>
          </p:cNvPr>
          <p:cNvSpPr>
            <a:spLocks noGrp="1"/>
          </p:cNvSpPr>
          <p:nvPr>
            <p:ph type="body" sz="quarter" idx="17" hasCustomPrompt="1"/>
          </p:nvPr>
        </p:nvSpPr>
        <p:spPr>
          <a:xfrm>
            <a:off x="583498" y="4351656"/>
            <a:ext cx="2517775" cy="1806864"/>
          </a:xfrm>
          <a:prstGeom prst="rect">
            <a:avLst/>
          </a:prstGeom>
        </p:spPr>
        <p:txBody>
          <a:bodyPr/>
          <a:lstStyle>
            <a:lvl1pPr>
              <a:spcBef>
                <a:spcPts val="0"/>
              </a:spcBef>
              <a:defRPr sz="1400">
                <a:solidFill>
                  <a:schemeClr val="accent1"/>
                </a:solidFill>
                <a:latin typeface="DM Sans" pitchFamily="2" charset="77"/>
              </a:defRPr>
            </a:lvl1pPr>
            <a:lvl2pPr>
              <a:defRPr sz="1400">
                <a:solidFill>
                  <a:srgbClr val="164E9C"/>
                </a:solidFill>
                <a:latin typeface="+mj-lt"/>
              </a:defRPr>
            </a:lvl2pPr>
            <a:lvl3pPr>
              <a:defRPr sz="1400">
                <a:solidFill>
                  <a:srgbClr val="164E9C"/>
                </a:solidFill>
                <a:latin typeface="+mj-lt"/>
              </a:defRPr>
            </a:lvl3pPr>
            <a:lvl4pPr>
              <a:defRPr sz="1400">
                <a:solidFill>
                  <a:srgbClr val="164E9C"/>
                </a:solidFill>
                <a:latin typeface="+mj-lt"/>
              </a:defRPr>
            </a:lvl4pPr>
            <a:lvl5pPr>
              <a:defRPr sz="1400">
                <a:solidFill>
                  <a:srgbClr val="164E9C"/>
                </a:solidFill>
                <a:latin typeface="+mj-lt"/>
              </a:defRPr>
            </a:lvl5pPr>
          </a:lstStyle>
          <a:p>
            <a:pPr lvl="0"/>
            <a:r>
              <a:rPr lang="en-US" dirty="0"/>
              <a:t>Sample description bullet point sample description bullet</a:t>
            </a:r>
          </a:p>
        </p:txBody>
      </p:sp>
      <p:sp>
        <p:nvSpPr>
          <p:cNvPr id="84" name="Text Placeholder 7">
            <a:extLst>
              <a:ext uri="{FF2B5EF4-FFF2-40B4-BE49-F238E27FC236}">
                <a16:creationId xmlns:a16="http://schemas.microsoft.com/office/drawing/2014/main" id="{3F15419E-73E7-FB4D-BF1E-DD323528F44C}"/>
              </a:ext>
            </a:extLst>
          </p:cNvPr>
          <p:cNvSpPr>
            <a:spLocks noGrp="1"/>
          </p:cNvSpPr>
          <p:nvPr>
            <p:ph type="body" sz="quarter" idx="18" hasCustomPrompt="1"/>
          </p:nvPr>
        </p:nvSpPr>
        <p:spPr>
          <a:xfrm>
            <a:off x="3338393" y="4351656"/>
            <a:ext cx="2517775" cy="1806864"/>
          </a:xfrm>
          <a:prstGeom prst="rect">
            <a:avLst/>
          </a:prstGeom>
        </p:spPr>
        <p:txBody>
          <a:bodyPr/>
          <a:lstStyle>
            <a:lvl1pPr>
              <a:spcBef>
                <a:spcPts val="0"/>
              </a:spcBef>
              <a:defRPr sz="1400">
                <a:solidFill>
                  <a:schemeClr val="accent1"/>
                </a:solidFill>
                <a:latin typeface="DM Sans" pitchFamily="2" charset="77"/>
              </a:defRPr>
            </a:lvl1pPr>
            <a:lvl2pPr>
              <a:defRPr sz="1400">
                <a:solidFill>
                  <a:srgbClr val="164E9C"/>
                </a:solidFill>
                <a:latin typeface="+mj-lt"/>
              </a:defRPr>
            </a:lvl2pPr>
            <a:lvl3pPr>
              <a:defRPr sz="1400">
                <a:solidFill>
                  <a:srgbClr val="164E9C"/>
                </a:solidFill>
                <a:latin typeface="+mj-lt"/>
              </a:defRPr>
            </a:lvl3pPr>
            <a:lvl4pPr>
              <a:defRPr sz="1400">
                <a:solidFill>
                  <a:srgbClr val="164E9C"/>
                </a:solidFill>
                <a:latin typeface="+mj-lt"/>
              </a:defRPr>
            </a:lvl4pPr>
            <a:lvl5pPr>
              <a:defRPr sz="1400">
                <a:solidFill>
                  <a:srgbClr val="164E9C"/>
                </a:solidFill>
                <a:latin typeface="+mj-lt"/>
              </a:defRPr>
            </a:lvl5pPr>
          </a:lstStyle>
          <a:p>
            <a:pPr lvl="0"/>
            <a:r>
              <a:rPr lang="en-US" dirty="0"/>
              <a:t>Sample description bullet point sample description bullet</a:t>
            </a:r>
          </a:p>
        </p:txBody>
      </p:sp>
      <p:sp>
        <p:nvSpPr>
          <p:cNvPr id="85" name="Text Placeholder 7">
            <a:extLst>
              <a:ext uri="{FF2B5EF4-FFF2-40B4-BE49-F238E27FC236}">
                <a16:creationId xmlns:a16="http://schemas.microsoft.com/office/drawing/2014/main" id="{3B82E5C0-2DD3-2949-A129-24CDDE5D2ABE}"/>
              </a:ext>
            </a:extLst>
          </p:cNvPr>
          <p:cNvSpPr>
            <a:spLocks noGrp="1"/>
          </p:cNvSpPr>
          <p:nvPr>
            <p:ph type="body" sz="quarter" idx="19" hasCustomPrompt="1"/>
          </p:nvPr>
        </p:nvSpPr>
        <p:spPr>
          <a:xfrm>
            <a:off x="6093288" y="4351656"/>
            <a:ext cx="2517775" cy="1806864"/>
          </a:xfrm>
          <a:prstGeom prst="rect">
            <a:avLst/>
          </a:prstGeom>
        </p:spPr>
        <p:txBody>
          <a:bodyPr/>
          <a:lstStyle>
            <a:lvl1pPr>
              <a:spcBef>
                <a:spcPts val="0"/>
              </a:spcBef>
              <a:defRPr sz="1400">
                <a:solidFill>
                  <a:schemeClr val="accent1"/>
                </a:solidFill>
                <a:latin typeface="DM Sans" pitchFamily="2" charset="77"/>
              </a:defRPr>
            </a:lvl1pPr>
            <a:lvl2pPr>
              <a:defRPr sz="1400">
                <a:solidFill>
                  <a:srgbClr val="164E9C"/>
                </a:solidFill>
                <a:latin typeface="+mj-lt"/>
              </a:defRPr>
            </a:lvl2pPr>
            <a:lvl3pPr>
              <a:defRPr sz="1400">
                <a:solidFill>
                  <a:srgbClr val="164E9C"/>
                </a:solidFill>
                <a:latin typeface="+mj-lt"/>
              </a:defRPr>
            </a:lvl3pPr>
            <a:lvl4pPr>
              <a:defRPr sz="1400">
                <a:solidFill>
                  <a:srgbClr val="164E9C"/>
                </a:solidFill>
                <a:latin typeface="+mj-lt"/>
              </a:defRPr>
            </a:lvl4pPr>
            <a:lvl5pPr>
              <a:defRPr sz="1400">
                <a:solidFill>
                  <a:srgbClr val="164E9C"/>
                </a:solidFill>
                <a:latin typeface="+mj-lt"/>
              </a:defRPr>
            </a:lvl5pPr>
          </a:lstStyle>
          <a:p>
            <a:pPr lvl="0"/>
            <a:r>
              <a:rPr lang="en-US" dirty="0"/>
              <a:t>Sample description bullet point sample description bullet</a:t>
            </a:r>
          </a:p>
        </p:txBody>
      </p:sp>
      <p:sp>
        <p:nvSpPr>
          <p:cNvPr id="86" name="Text Placeholder 7">
            <a:extLst>
              <a:ext uri="{FF2B5EF4-FFF2-40B4-BE49-F238E27FC236}">
                <a16:creationId xmlns:a16="http://schemas.microsoft.com/office/drawing/2014/main" id="{2AE1A255-A219-5649-A842-D3274C81BF0C}"/>
              </a:ext>
            </a:extLst>
          </p:cNvPr>
          <p:cNvSpPr>
            <a:spLocks noGrp="1"/>
          </p:cNvSpPr>
          <p:nvPr>
            <p:ph type="body" sz="quarter" idx="20" hasCustomPrompt="1"/>
          </p:nvPr>
        </p:nvSpPr>
        <p:spPr>
          <a:xfrm>
            <a:off x="8848182" y="4351656"/>
            <a:ext cx="2517775" cy="1806864"/>
          </a:xfrm>
          <a:prstGeom prst="rect">
            <a:avLst/>
          </a:prstGeom>
        </p:spPr>
        <p:txBody>
          <a:bodyPr/>
          <a:lstStyle>
            <a:lvl1pPr marL="228600" marR="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1400">
                <a:solidFill>
                  <a:schemeClr val="accent1"/>
                </a:solidFill>
                <a:latin typeface="DM Sans" pitchFamily="2" charset="77"/>
              </a:defRPr>
            </a:lvl1pPr>
            <a:lvl2pPr>
              <a:defRPr sz="1400">
                <a:solidFill>
                  <a:srgbClr val="164E9C"/>
                </a:solidFill>
                <a:latin typeface="+mj-lt"/>
              </a:defRPr>
            </a:lvl2pPr>
            <a:lvl3pPr>
              <a:defRPr sz="1400">
                <a:solidFill>
                  <a:srgbClr val="164E9C"/>
                </a:solidFill>
                <a:latin typeface="+mj-lt"/>
              </a:defRPr>
            </a:lvl3pPr>
            <a:lvl4pPr>
              <a:defRPr sz="1400">
                <a:solidFill>
                  <a:srgbClr val="164E9C"/>
                </a:solidFill>
                <a:latin typeface="+mj-lt"/>
              </a:defRPr>
            </a:lvl4pPr>
            <a:lvl5pPr>
              <a:defRPr sz="1400">
                <a:solidFill>
                  <a:srgbClr val="164E9C"/>
                </a:solidFill>
                <a:latin typeface="+mj-lt"/>
              </a:defRPr>
            </a:lvl5pPr>
          </a:lstStyle>
          <a:p>
            <a:pPr lvl="0"/>
            <a:r>
              <a:rPr lang="en-US" dirty="0"/>
              <a:t>Sample description bullet point sample description bullet</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dirty="0"/>
              <a:t>Sample description bullet point sample description bullet</a:t>
            </a:r>
          </a:p>
          <a:p>
            <a:pPr lvl="0"/>
            <a:endParaRPr lang="en-US" dirty="0"/>
          </a:p>
        </p:txBody>
      </p:sp>
      <p:sp>
        <p:nvSpPr>
          <p:cNvPr id="55" name="Rectangle 54">
            <a:extLst>
              <a:ext uri="{FF2B5EF4-FFF2-40B4-BE49-F238E27FC236}">
                <a16:creationId xmlns:a16="http://schemas.microsoft.com/office/drawing/2014/main" id="{1CEC55CB-8047-8C4D-A6E1-5E9994B726C3}"/>
              </a:ext>
            </a:extLst>
          </p:cNvPr>
          <p:cNvSpPr/>
          <p:nvPr userDrawn="1"/>
        </p:nvSpPr>
        <p:spPr>
          <a:xfrm>
            <a:off x="8839200" y="1408584"/>
            <a:ext cx="2743200" cy="2836289"/>
          </a:xfrm>
          <a:prstGeom prst="rect">
            <a:avLst/>
          </a:prstGeom>
          <a:noFill/>
          <a:ln>
            <a:solidFill>
              <a:srgbClr val="164E9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chemeClr val="accent1"/>
                </a:solidFill>
              </a:ln>
              <a:solidFill>
                <a:prstClr val="white"/>
              </a:solidFill>
              <a:effectLst/>
              <a:uLnTx/>
              <a:uFillTx/>
              <a:latin typeface="DM Sans" pitchFamily="2" charset="77"/>
              <a:ea typeface="+mn-ea"/>
              <a:cs typeface="+mn-cs"/>
            </a:endParaRPr>
          </a:p>
        </p:txBody>
      </p:sp>
      <p:sp>
        <p:nvSpPr>
          <p:cNvPr id="56" name="Rectangle 55">
            <a:extLst>
              <a:ext uri="{FF2B5EF4-FFF2-40B4-BE49-F238E27FC236}">
                <a16:creationId xmlns:a16="http://schemas.microsoft.com/office/drawing/2014/main" id="{86218428-9925-5149-86DA-15F4B923C3AD}"/>
              </a:ext>
            </a:extLst>
          </p:cNvPr>
          <p:cNvSpPr/>
          <p:nvPr userDrawn="1"/>
        </p:nvSpPr>
        <p:spPr>
          <a:xfrm>
            <a:off x="9379647" y="1293168"/>
            <a:ext cx="1687286" cy="230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DM Sans" pitchFamily="2" charset="77"/>
              <a:ea typeface="+mn-ea"/>
              <a:cs typeface="+mn-cs"/>
            </a:endParaRPr>
          </a:p>
        </p:txBody>
      </p:sp>
      <p:sp>
        <p:nvSpPr>
          <p:cNvPr id="83" name="Text Placeholder 2">
            <a:extLst>
              <a:ext uri="{FF2B5EF4-FFF2-40B4-BE49-F238E27FC236}">
                <a16:creationId xmlns:a16="http://schemas.microsoft.com/office/drawing/2014/main" id="{30697797-70D1-944A-BDE2-1FFDE44DF2CC}"/>
              </a:ext>
            </a:extLst>
          </p:cNvPr>
          <p:cNvSpPr>
            <a:spLocks noGrp="1"/>
          </p:cNvSpPr>
          <p:nvPr>
            <p:ph type="body" sz="quarter" idx="16" hasCustomPrompt="1"/>
          </p:nvPr>
        </p:nvSpPr>
        <p:spPr>
          <a:xfrm>
            <a:off x="9029905" y="1293323"/>
            <a:ext cx="2424953" cy="247229"/>
          </a:xfrm>
          <a:prstGeom prst="rect">
            <a:avLst/>
          </a:prstGeom>
        </p:spPr>
        <p:txBody>
          <a:bodyPr/>
          <a:lstStyle>
            <a:lvl1pPr marL="0" indent="0" algn="ctr">
              <a:buNone/>
              <a:defRPr sz="900" cap="all" spc="300" baseline="0">
                <a:solidFill>
                  <a:schemeClr val="accent1"/>
                </a:solidFill>
                <a:latin typeface="DM Sans" pitchFamily="2" charset="77"/>
              </a:defRPr>
            </a:lvl1pPr>
          </a:lstStyle>
          <a:p>
            <a:pPr lvl="0"/>
            <a:r>
              <a:rPr lang="en-US" dirty="0"/>
              <a:t>Small subtitle</a:t>
            </a:r>
          </a:p>
        </p:txBody>
      </p:sp>
      <p:sp>
        <p:nvSpPr>
          <p:cNvPr id="82" name="Text Placeholder 2">
            <a:extLst>
              <a:ext uri="{FF2B5EF4-FFF2-40B4-BE49-F238E27FC236}">
                <a16:creationId xmlns:a16="http://schemas.microsoft.com/office/drawing/2014/main" id="{AB93BE4F-B199-4B4B-A4E6-0CFBF7F035E4}"/>
              </a:ext>
            </a:extLst>
          </p:cNvPr>
          <p:cNvSpPr>
            <a:spLocks noGrp="1"/>
          </p:cNvSpPr>
          <p:nvPr>
            <p:ph type="body" sz="quarter" idx="15" hasCustomPrompt="1"/>
          </p:nvPr>
        </p:nvSpPr>
        <p:spPr>
          <a:xfrm>
            <a:off x="6404600" y="1293168"/>
            <a:ext cx="2068006" cy="251518"/>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900" cap="all" spc="300" baseline="0">
                <a:solidFill>
                  <a:schemeClr val="accent1"/>
                </a:solidFill>
                <a:latin typeface="DM Sans"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Small subtitle</a:t>
            </a:r>
          </a:p>
          <a:p>
            <a:pPr lvl="0"/>
            <a:endParaRPr lang="en-US" dirty="0"/>
          </a:p>
        </p:txBody>
      </p:sp>
      <p:sp>
        <p:nvSpPr>
          <p:cNvPr id="3" name="Text Placeholder 2">
            <a:extLst>
              <a:ext uri="{FF2B5EF4-FFF2-40B4-BE49-F238E27FC236}">
                <a16:creationId xmlns:a16="http://schemas.microsoft.com/office/drawing/2014/main" id="{2F79BF9D-0B75-8243-93C8-72B00F2C7DAC}"/>
              </a:ext>
            </a:extLst>
          </p:cNvPr>
          <p:cNvSpPr>
            <a:spLocks noGrp="1"/>
          </p:cNvSpPr>
          <p:nvPr>
            <p:ph type="body" sz="quarter" idx="14" hasCustomPrompt="1"/>
          </p:nvPr>
        </p:nvSpPr>
        <p:spPr>
          <a:xfrm>
            <a:off x="1574561" y="1295400"/>
            <a:ext cx="3505200" cy="228600"/>
          </a:xfrm>
          <a:prstGeom prst="rect">
            <a:avLst/>
          </a:prstGeom>
        </p:spPr>
        <p:txBody>
          <a:bodyPr/>
          <a:lstStyle>
            <a:lvl1pPr marL="0" indent="0" algn="ctr">
              <a:buNone/>
              <a:defRPr sz="900" cap="all" spc="300" baseline="0">
                <a:solidFill>
                  <a:schemeClr val="accent1"/>
                </a:solidFill>
                <a:latin typeface="DM Sans" pitchFamily="2" charset="77"/>
              </a:defRPr>
            </a:lvl1pPr>
          </a:lstStyle>
          <a:p>
            <a:pPr lvl="0"/>
            <a:r>
              <a:rPr lang="en-US" dirty="0"/>
              <a:t>Small subtitle</a:t>
            </a:r>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7596509" cy="318678"/>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Four column with bullet points chart title </a:t>
            </a:r>
          </a:p>
        </p:txBody>
      </p:sp>
      <p:sp>
        <p:nvSpPr>
          <p:cNvPr id="57" name="Rectangle 56">
            <a:extLst>
              <a:ext uri="{FF2B5EF4-FFF2-40B4-BE49-F238E27FC236}">
                <a16:creationId xmlns:a16="http://schemas.microsoft.com/office/drawing/2014/main" id="{E364BC75-189E-814B-B2D1-3942F62AA0A9}"/>
              </a:ext>
            </a:extLst>
          </p:cNvPr>
          <p:cNvSpPr/>
          <p:nvPr userDrawn="1"/>
        </p:nvSpPr>
        <p:spPr>
          <a:xfrm>
            <a:off x="701116" y="1571365"/>
            <a:ext cx="2468880" cy="664987"/>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accent1"/>
              </a:solidFill>
              <a:effectLst/>
              <a:uLnTx/>
              <a:uFillTx/>
              <a:latin typeface="DM Sans" pitchFamily="2" charset="77"/>
              <a:ea typeface="+mn-ea"/>
              <a:cs typeface="+mn-cs"/>
            </a:endParaRPr>
          </a:p>
        </p:txBody>
      </p:sp>
      <p:sp>
        <p:nvSpPr>
          <p:cNvPr id="58" name="Rectangle 57">
            <a:extLst>
              <a:ext uri="{FF2B5EF4-FFF2-40B4-BE49-F238E27FC236}">
                <a16:creationId xmlns:a16="http://schemas.microsoft.com/office/drawing/2014/main" id="{8AC67F01-4D34-C842-9C50-ED7CDACD1BE0}"/>
              </a:ext>
            </a:extLst>
          </p:cNvPr>
          <p:cNvSpPr/>
          <p:nvPr userDrawn="1"/>
        </p:nvSpPr>
        <p:spPr>
          <a:xfrm>
            <a:off x="3462737" y="1571365"/>
            <a:ext cx="2468880" cy="664987"/>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accent1"/>
              </a:solidFill>
              <a:effectLst/>
              <a:uLnTx/>
              <a:uFillTx/>
              <a:latin typeface="DM Sans" pitchFamily="2" charset="77"/>
              <a:ea typeface="+mn-ea"/>
              <a:cs typeface="+mn-cs"/>
            </a:endParaRPr>
          </a:p>
        </p:txBody>
      </p:sp>
      <p:sp>
        <p:nvSpPr>
          <p:cNvPr id="59" name="Rectangle 58">
            <a:extLst>
              <a:ext uri="{FF2B5EF4-FFF2-40B4-BE49-F238E27FC236}">
                <a16:creationId xmlns:a16="http://schemas.microsoft.com/office/drawing/2014/main" id="{0C9BE375-4618-0F42-85DF-D3D2FCDBBD29}"/>
              </a:ext>
            </a:extLst>
          </p:cNvPr>
          <p:cNvSpPr/>
          <p:nvPr userDrawn="1"/>
        </p:nvSpPr>
        <p:spPr>
          <a:xfrm>
            <a:off x="8985978" y="1571365"/>
            <a:ext cx="2468880" cy="664987"/>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accent1"/>
              </a:solidFill>
              <a:effectLst/>
              <a:uLnTx/>
              <a:uFillTx/>
              <a:latin typeface="DM Sans" pitchFamily="2" charset="77"/>
              <a:ea typeface="+mn-ea"/>
              <a:cs typeface="+mn-cs"/>
            </a:endParaRPr>
          </a:p>
        </p:txBody>
      </p:sp>
      <p:sp>
        <p:nvSpPr>
          <p:cNvPr id="61" name="TextBox 60">
            <a:extLst>
              <a:ext uri="{FF2B5EF4-FFF2-40B4-BE49-F238E27FC236}">
                <a16:creationId xmlns:a16="http://schemas.microsoft.com/office/drawing/2014/main" id="{B0D80CAA-BAF6-254B-9BE8-C2F8AB68BB90}"/>
              </a:ext>
            </a:extLst>
          </p:cNvPr>
          <p:cNvSpPr txBox="1"/>
          <p:nvPr userDrawn="1"/>
        </p:nvSpPr>
        <p:spPr>
          <a:xfrm>
            <a:off x="776008" y="1649237"/>
            <a:ext cx="2303836"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DM Sans" pitchFamily="2" charset="77"/>
                <a:ea typeface="Tahoma" panose="020B0604030504040204" pitchFamily="34" charset="0"/>
                <a:cs typeface="Calibri" panose="020F0502020204030204" pitchFamily="34" charset="0"/>
              </a:rPr>
              <a:t>Column category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DM Sans" pitchFamily="2" charset="77"/>
                <a:ea typeface="Tahoma" panose="020B0604030504040204" pitchFamily="34" charset="0"/>
                <a:cs typeface="Calibri" panose="020F0502020204030204" pitchFamily="34" charset="0"/>
              </a:rPr>
              <a:t> Title</a:t>
            </a:r>
            <a:endParaRPr kumimoji="0" lang="en-US" sz="1200" b="0" i="0" u="none" strike="noStrike" kern="1200" cap="all" spc="0" normalizeH="0" baseline="0" noProof="0" dirty="0">
              <a:ln>
                <a:noFill/>
              </a:ln>
              <a:solidFill>
                <a:prstClr val="white"/>
              </a:solidFill>
              <a:effectLst/>
              <a:uLnTx/>
              <a:uFillTx/>
              <a:latin typeface="DM Sans" pitchFamily="2" charset="77"/>
              <a:ea typeface="Tahoma" panose="020B0604030504040204" pitchFamily="34" charset="0"/>
              <a:cs typeface="Calibri" panose="020F0502020204030204" pitchFamily="34" charset="0"/>
            </a:endParaRPr>
          </a:p>
        </p:txBody>
      </p:sp>
      <p:sp>
        <p:nvSpPr>
          <p:cNvPr id="62" name="TextBox 61">
            <a:extLst>
              <a:ext uri="{FF2B5EF4-FFF2-40B4-BE49-F238E27FC236}">
                <a16:creationId xmlns:a16="http://schemas.microsoft.com/office/drawing/2014/main" id="{35D493FD-8FEA-CF4F-97DA-805DFB206633}"/>
              </a:ext>
            </a:extLst>
          </p:cNvPr>
          <p:cNvSpPr txBox="1"/>
          <p:nvPr userDrawn="1"/>
        </p:nvSpPr>
        <p:spPr>
          <a:xfrm>
            <a:off x="3555985" y="1649237"/>
            <a:ext cx="2303836"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a:ln>
                  <a:noFill/>
                </a:ln>
                <a:solidFill>
                  <a:prstClr val="white"/>
                </a:solidFill>
                <a:effectLst/>
                <a:uLnTx/>
                <a:uFillTx/>
                <a:latin typeface="DM Sans" pitchFamily="2" charset="77"/>
                <a:ea typeface="Tahoma" panose="020B0604030504040204" pitchFamily="34" charset="0"/>
                <a:cs typeface="Calibri" panose="020F0502020204030204" pitchFamily="34" charset="0"/>
              </a:rPr>
              <a:t>Column category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a:ln>
                  <a:noFill/>
                </a:ln>
                <a:solidFill>
                  <a:prstClr val="white"/>
                </a:solidFill>
                <a:effectLst/>
                <a:uLnTx/>
                <a:uFillTx/>
                <a:latin typeface="DM Sans" pitchFamily="2" charset="77"/>
                <a:ea typeface="Tahoma" panose="020B0604030504040204" pitchFamily="34" charset="0"/>
                <a:cs typeface="Calibri" panose="020F0502020204030204" pitchFamily="34" charset="0"/>
              </a:rPr>
              <a:t> Title</a:t>
            </a:r>
            <a:endParaRPr kumimoji="0" lang="en-US" sz="1200" b="0" i="0" u="none" strike="noStrike" kern="1200" cap="all" spc="0" normalizeH="0" baseline="0" noProof="0">
              <a:ln>
                <a:noFill/>
              </a:ln>
              <a:solidFill>
                <a:prstClr val="white"/>
              </a:solidFill>
              <a:effectLst/>
              <a:uLnTx/>
              <a:uFillTx/>
              <a:latin typeface="DM Sans" pitchFamily="2" charset="77"/>
              <a:ea typeface="Tahoma" panose="020B0604030504040204" pitchFamily="34" charset="0"/>
              <a:cs typeface="Calibri" panose="020F0502020204030204" pitchFamily="34" charset="0"/>
            </a:endParaRPr>
          </a:p>
        </p:txBody>
      </p:sp>
      <p:sp>
        <p:nvSpPr>
          <p:cNvPr id="63" name="TextBox 62">
            <a:extLst>
              <a:ext uri="{FF2B5EF4-FFF2-40B4-BE49-F238E27FC236}">
                <a16:creationId xmlns:a16="http://schemas.microsoft.com/office/drawing/2014/main" id="{A15BFA18-0E5B-CB4A-A470-70549D7C546A}"/>
              </a:ext>
            </a:extLst>
          </p:cNvPr>
          <p:cNvSpPr txBox="1"/>
          <p:nvPr userDrawn="1"/>
        </p:nvSpPr>
        <p:spPr>
          <a:xfrm>
            <a:off x="9060870" y="1649237"/>
            <a:ext cx="2303836"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a:ln>
                  <a:noFill/>
                </a:ln>
                <a:solidFill>
                  <a:prstClr val="white"/>
                </a:solidFill>
                <a:effectLst/>
                <a:uLnTx/>
                <a:uFillTx/>
                <a:latin typeface="DM Sans" pitchFamily="2" charset="77"/>
                <a:ea typeface="Tahoma" panose="020B0604030504040204" pitchFamily="34" charset="0"/>
                <a:cs typeface="Calibri" panose="020F0502020204030204" pitchFamily="34" charset="0"/>
              </a:rPr>
              <a:t>Column category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a:ln>
                  <a:noFill/>
                </a:ln>
                <a:solidFill>
                  <a:prstClr val="white"/>
                </a:solidFill>
                <a:effectLst/>
                <a:uLnTx/>
                <a:uFillTx/>
                <a:latin typeface="DM Sans" pitchFamily="2" charset="77"/>
                <a:ea typeface="Tahoma" panose="020B0604030504040204" pitchFamily="34" charset="0"/>
                <a:cs typeface="Calibri" panose="020F0502020204030204" pitchFamily="34" charset="0"/>
              </a:rPr>
              <a:t> Title</a:t>
            </a:r>
            <a:endParaRPr kumimoji="0" lang="en-US" sz="1200" b="0" i="0" u="none" strike="noStrike" kern="1200" cap="all" spc="0" normalizeH="0" baseline="0" noProof="0">
              <a:ln>
                <a:noFill/>
              </a:ln>
              <a:solidFill>
                <a:prstClr val="white"/>
              </a:solidFill>
              <a:effectLst/>
              <a:uLnTx/>
              <a:uFillTx/>
              <a:latin typeface="DM Sans" pitchFamily="2" charset="77"/>
              <a:ea typeface="Tahoma" panose="020B0604030504040204" pitchFamily="34" charset="0"/>
              <a:cs typeface="Calibri" panose="020F0502020204030204" pitchFamily="34" charset="0"/>
            </a:endParaRPr>
          </a:p>
        </p:txBody>
      </p:sp>
      <p:sp>
        <p:nvSpPr>
          <p:cNvPr id="76" name="Rectangle 75">
            <a:extLst>
              <a:ext uri="{FF2B5EF4-FFF2-40B4-BE49-F238E27FC236}">
                <a16:creationId xmlns:a16="http://schemas.microsoft.com/office/drawing/2014/main" id="{485BAE63-AF9C-2442-B7D9-AF82DFFF78D5}"/>
              </a:ext>
            </a:extLst>
          </p:cNvPr>
          <p:cNvSpPr/>
          <p:nvPr userDrawn="1"/>
        </p:nvSpPr>
        <p:spPr>
          <a:xfrm>
            <a:off x="6224358" y="1571365"/>
            <a:ext cx="2468880" cy="664987"/>
          </a:xfrm>
          <a:prstGeom prst="rect">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accent1"/>
              </a:solidFill>
              <a:effectLst/>
              <a:uLnTx/>
              <a:uFillTx/>
              <a:latin typeface="DM Sans" pitchFamily="2" charset="77"/>
              <a:ea typeface="+mn-ea"/>
              <a:cs typeface="+mn-cs"/>
            </a:endParaRPr>
          </a:p>
        </p:txBody>
      </p:sp>
      <p:sp>
        <p:nvSpPr>
          <p:cNvPr id="77" name="TextBox 76">
            <a:extLst>
              <a:ext uri="{FF2B5EF4-FFF2-40B4-BE49-F238E27FC236}">
                <a16:creationId xmlns:a16="http://schemas.microsoft.com/office/drawing/2014/main" id="{1C115CF8-2ECD-F748-B028-C6733DB15F33}"/>
              </a:ext>
            </a:extLst>
          </p:cNvPr>
          <p:cNvSpPr txBox="1"/>
          <p:nvPr userDrawn="1"/>
        </p:nvSpPr>
        <p:spPr>
          <a:xfrm>
            <a:off x="6293322" y="1649237"/>
            <a:ext cx="2303836"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DM Sans" pitchFamily="2" charset="77"/>
                <a:ea typeface="Tahoma" panose="020B0604030504040204" pitchFamily="34" charset="0"/>
                <a:cs typeface="Calibri" panose="020F0502020204030204" pitchFamily="34" charset="0"/>
              </a:rPr>
              <a:t>Column category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300" normalizeH="0" baseline="0" noProof="0" dirty="0">
                <a:ln>
                  <a:noFill/>
                </a:ln>
                <a:solidFill>
                  <a:prstClr val="white"/>
                </a:solidFill>
                <a:effectLst/>
                <a:uLnTx/>
                <a:uFillTx/>
                <a:latin typeface="DM Sans" pitchFamily="2" charset="77"/>
                <a:ea typeface="Tahoma" panose="020B0604030504040204" pitchFamily="34" charset="0"/>
                <a:cs typeface="Calibri" panose="020F0502020204030204" pitchFamily="34" charset="0"/>
              </a:rPr>
              <a:t> Title</a:t>
            </a:r>
            <a:endParaRPr kumimoji="0" lang="en-US" sz="1200" b="0" i="0" u="none" strike="noStrike" kern="1200" cap="all" spc="0" normalizeH="0" baseline="0" noProof="0" dirty="0">
              <a:ln>
                <a:noFill/>
              </a:ln>
              <a:solidFill>
                <a:prstClr val="white"/>
              </a:solidFill>
              <a:effectLst/>
              <a:uLnTx/>
              <a:uFillTx/>
              <a:latin typeface="DM Sans" pitchFamily="2" charset="77"/>
              <a:ea typeface="Tahoma" panose="020B0604030504040204" pitchFamily="34" charset="0"/>
              <a:cs typeface="Calibri" panose="020F0502020204030204" pitchFamily="34" charset="0"/>
            </a:endParaRPr>
          </a:p>
        </p:txBody>
      </p:sp>
    </p:spTree>
    <p:extLst>
      <p:ext uri="{BB962C8B-B14F-4D97-AF65-F5344CB8AC3E}">
        <p14:creationId xmlns:p14="http://schemas.microsoft.com/office/powerpoint/2010/main" val="22378964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2"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Market Offering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828AC2A-CE5D-2C4C-9EFE-F5A2564E7876}"/>
              </a:ext>
            </a:extLst>
          </p:cNvPr>
          <p:cNvSpPr>
            <a:spLocks noGrp="1"/>
          </p:cNvSpPr>
          <p:nvPr>
            <p:ph type="body" sz="quarter" idx="19" hasCustomPrompt="1"/>
          </p:nvPr>
        </p:nvSpPr>
        <p:spPr>
          <a:xfrm>
            <a:off x="2895600" y="4775626"/>
            <a:ext cx="1310526" cy="349781"/>
          </a:xfrm>
          <a:prstGeom prst="rect">
            <a:avLst/>
          </a:prstGeom>
        </p:spPr>
        <p:txBody>
          <a:bodyPr/>
          <a:lstStyle>
            <a:lvl1pPr marL="0" indent="0" algn="r">
              <a:buNone/>
              <a:defRPr sz="1000" b="1" cap="all" spc="300" baseline="0">
                <a:solidFill>
                  <a:schemeClr val="accent1"/>
                </a:solidFill>
                <a:latin typeface="DM Sans" pitchFamily="2" charset="77"/>
              </a:defRPr>
            </a:lvl1pPr>
          </a:lstStyle>
          <a:p>
            <a:pPr lvl="0"/>
            <a:r>
              <a:rPr lang="en-US" dirty="0"/>
              <a:t>subtitle</a:t>
            </a:r>
          </a:p>
        </p:txBody>
      </p:sp>
      <p:sp>
        <p:nvSpPr>
          <p:cNvPr id="89" name="Text Placeholder 9">
            <a:extLst>
              <a:ext uri="{FF2B5EF4-FFF2-40B4-BE49-F238E27FC236}">
                <a16:creationId xmlns:a16="http://schemas.microsoft.com/office/drawing/2014/main" id="{4D6217EB-369B-5449-A570-679DE8A84C8C}"/>
              </a:ext>
            </a:extLst>
          </p:cNvPr>
          <p:cNvSpPr>
            <a:spLocks noGrp="1"/>
          </p:cNvSpPr>
          <p:nvPr>
            <p:ph type="body" sz="quarter" idx="20" hasCustomPrompt="1"/>
          </p:nvPr>
        </p:nvSpPr>
        <p:spPr>
          <a:xfrm>
            <a:off x="2895600" y="5413511"/>
            <a:ext cx="1310526" cy="349781"/>
          </a:xfrm>
          <a:prstGeom prst="rect">
            <a:avLst/>
          </a:prstGeom>
        </p:spPr>
        <p:txBody>
          <a:bodyPr/>
          <a:lstStyle>
            <a:lvl1pPr marL="0" marR="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b="1" cap="all" spc="300" baseline="0">
                <a:solidFill>
                  <a:schemeClr val="accent1"/>
                </a:solidFill>
                <a:latin typeface="DM Sans" pitchFamily="2" charset="77"/>
              </a:defRPr>
            </a:lvl1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subtitle</a:t>
            </a:r>
          </a:p>
        </p:txBody>
      </p:sp>
      <p:sp>
        <p:nvSpPr>
          <p:cNvPr id="6" name="Text Placeholder 5">
            <a:extLst>
              <a:ext uri="{FF2B5EF4-FFF2-40B4-BE49-F238E27FC236}">
                <a16:creationId xmlns:a16="http://schemas.microsoft.com/office/drawing/2014/main" id="{71608D7C-2D8E-BA4C-AFDD-BC090E8D1013}"/>
              </a:ext>
            </a:extLst>
          </p:cNvPr>
          <p:cNvSpPr>
            <a:spLocks noGrp="1"/>
          </p:cNvSpPr>
          <p:nvPr>
            <p:ph type="body" sz="quarter" idx="14" hasCustomPrompt="1"/>
          </p:nvPr>
        </p:nvSpPr>
        <p:spPr>
          <a:xfrm>
            <a:off x="503930" y="1788504"/>
            <a:ext cx="2315470" cy="387350"/>
          </a:xfrm>
          <a:prstGeom prst="rect">
            <a:avLst/>
          </a:prstGeom>
        </p:spPr>
        <p:txBody>
          <a:bodyPr/>
          <a:lstStyle>
            <a:lvl1pPr marL="0" indent="0" algn="r">
              <a:buNone/>
              <a:defRPr sz="1400" b="1" cap="all" spc="300" baseline="0">
                <a:solidFill>
                  <a:schemeClr val="accent1"/>
                </a:solidFill>
                <a:latin typeface="DM Sans" pitchFamily="2" charset="77"/>
              </a:defRPr>
            </a:lvl1pPr>
          </a:lstStyle>
          <a:p>
            <a:pPr lvl="0"/>
            <a:r>
              <a:rPr lang="en-US" b="1" dirty="0"/>
              <a:t> row Category/ Title</a:t>
            </a:r>
            <a:endParaRPr lang="en-US" dirty="0"/>
          </a:p>
        </p:txBody>
      </p:sp>
      <p:sp>
        <p:nvSpPr>
          <p:cNvPr id="80" name="Text Placeholder 5">
            <a:extLst>
              <a:ext uri="{FF2B5EF4-FFF2-40B4-BE49-F238E27FC236}">
                <a16:creationId xmlns:a16="http://schemas.microsoft.com/office/drawing/2014/main" id="{9393A429-2731-6240-A92C-0D70B32A4C49}"/>
              </a:ext>
            </a:extLst>
          </p:cNvPr>
          <p:cNvSpPr>
            <a:spLocks noGrp="1"/>
          </p:cNvSpPr>
          <p:nvPr>
            <p:ph type="body" sz="quarter" idx="15" hasCustomPrompt="1"/>
          </p:nvPr>
        </p:nvSpPr>
        <p:spPr>
          <a:xfrm>
            <a:off x="503930" y="2513635"/>
            <a:ext cx="2315470" cy="387350"/>
          </a:xfrm>
          <a:prstGeom prst="rect">
            <a:avLst/>
          </a:prstGeom>
        </p:spPr>
        <p:txBody>
          <a:bodyPr/>
          <a:lstStyle>
            <a:lvl1pPr marL="0" indent="0" algn="r">
              <a:buNone/>
              <a:defRPr sz="1400" b="1" cap="all" spc="300" baseline="0">
                <a:solidFill>
                  <a:schemeClr val="accent1"/>
                </a:solidFill>
                <a:latin typeface="DM Sans" pitchFamily="2" charset="77"/>
              </a:defRPr>
            </a:lvl1pPr>
          </a:lstStyle>
          <a:p>
            <a:pPr lvl="0"/>
            <a:r>
              <a:rPr lang="en-US" b="1" dirty="0"/>
              <a:t> row Category/ Title</a:t>
            </a:r>
            <a:endParaRPr lang="en-US" dirty="0"/>
          </a:p>
        </p:txBody>
      </p:sp>
      <p:sp>
        <p:nvSpPr>
          <p:cNvPr id="81" name="Text Placeholder 5">
            <a:extLst>
              <a:ext uri="{FF2B5EF4-FFF2-40B4-BE49-F238E27FC236}">
                <a16:creationId xmlns:a16="http://schemas.microsoft.com/office/drawing/2014/main" id="{64A0609B-600B-514B-85F5-DBC50A613782}"/>
              </a:ext>
            </a:extLst>
          </p:cNvPr>
          <p:cNvSpPr>
            <a:spLocks noGrp="1"/>
          </p:cNvSpPr>
          <p:nvPr>
            <p:ph type="body" sz="quarter" idx="16" hasCustomPrompt="1"/>
          </p:nvPr>
        </p:nvSpPr>
        <p:spPr>
          <a:xfrm>
            <a:off x="503930" y="3238764"/>
            <a:ext cx="2315470" cy="387350"/>
          </a:xfrm>
          <a:prstGeom prst="rect">
            <a:avLst/>
          </a:prstGeom>
        </p:spPr>
        <p:txBody>
          <a:bodyPr/>
          <a:lstStyle>
            <a:lvl1pPr marL="0" indent="0" algn="r">
              <a:buNone/>
              <a:defRPr sz="1400" b="1" cap="all" spc="300" baseline="0">
                <a:solidFill>
                  <a:schemeClr val="accent1"/>
                </a:solidFill>
                <a:latin typeface="DM Sans" pitchFamily="2" charset="77"/>
              </a:defRPr>
            </a:lvl1pPr>
          </a:lstStyle>
          <a:p>
            <a:pPr lvl="0"/>
            <a:r>
              <a:rPr lang="en-US" b="1" dirty="0"/>
              <a:t> row Category/ Title</a:t>
            </a:r>
            <a:endParaRPr lang="en-US" dirty="0"/>
          </a:p>
        </p:txBody>
      </p:sp>
      <p:sp>
        <p:nvSpPr>
          <p:cNvPr id="87" name="Text Placeholder 5">
            <a:extLst>
              <a:ext uri="{FF2B5EF4-FFF2-40B4-BE49-F238E27FC236}">
                <a16:creationId xmlns:a16="http://schemas.microsoft.com/office/drawing/2014/main" id="{B09D830F-C8A0-A245-AC48-C8BB5F864E2C}"/>
              </a:ext>
            </a:extLst>
          </p:cNvPr>
          <p:cNvSpPr>
            <a:spLocks noGrp="1"/>
          </p:cNvSpPr>
          <p:nvPr>
            <p:ph type="body" sz="quarter" idx="17" hasCustomPrompt="1"/>
          </p:nvPr>
        </p:nvSpPr>
        <p:spPr>
          <a:xfrm>
            <a:off x="503930" y="3871526"/>
            <a:ext cx="2315470" cy="387350"/>
          </a:xfrm>
          <a:prstGeom prst="rect">
            <a:avLst/>
          </a:prstGeom>
        </p:spPr>
        <p:txBody>
          <a:bodyPr/>
          <a:lstStyle>
            <a:lvl1pPr marL="0" indent="0" algn="r">
              <a:buNone/>
              <a:defRPr sz="1400" b="1" cap="all" spc="300" baseline="0">
                <a:solidFill>
                  <a:schemeClr val="accent1"/>
                </a:solidFill>
                <a:latin typeface="DM Sans" pitchFamily="2" charset="77"/>
              </a:defRPr>
            </a:lvl1pPr>
          </a:lstStyle>
          <a:p>
            <a:pPr lvl="0"/>
            <a:r>
              <a:rPr lang="en-US" b="1" dirty="0"/>
              <a:t> row Category/ Title</a:t>
            </a:r>
            <a:endParaRPr lang="en-US" dirty="0"/>
          </a:p>
        </p:txBody>
      </p:sp>
      <p:sp>
        <p:nvSpPr>
          <p:cNvPr id="88" name="Text Placeholder 5">
            <a:extLst>
              <a:ext uri="{FF2B5EF4-FFF2-40B4-BE49-F238E27FC236}">
                <a16:creationId xmlns:a16="http://schemas.microsoft.com/office/drawing/2014/main" id="{DFB1F197-548C-3545-9CC8-484289085605}"/>
              </a:ext>
            </a:extLst>
          </p:cNvPr>
          <p:cNvSpPr>
            <a:spLocks noGrp="1"/>
          </p:cNvSpPr>
          <p:nvPr>
            <p:ph type="body" sz="quarter" idx="18" hasCustomPrompt="1"/>
          </p:nvPr>
        </p:nvSpPr>
        <p:spPr>
          <a:xfrm>
            <a:off x="503930" y="4700998"/>
            <a:ext cx="2315470" cy="387350"/>
          </a:xfrm>
          <a:prstGeom prst="rect">
            <a:avLst/>
          </a:prstGeom>
        </p:spPr>
        <p:txBody>
          <a:bodyPr/>
          <a:lstStyle>
            <a:lvl1pPr marL="0" indent="0" algn="r">
              <a:buNone/>
              <a:defRPr sz="1400" b="1" cap="all" spc="300" baseline="0">
                <a:solidFill>
                  <a:schemeClr val="accent1"/>
                </a:solidFill>
                <a:latin typeface="DM Sans" pitchFamily="2" charset="77"/>
              </a:defRPr>
            </a:lvl1pPr>
          </a:lstStyle>
          <a:p>
            <a:pPr lvl="0"/>
            <a:r>
              <a:rPr lang="en-US" b="1" dirty="0"/>
              <a:t> row Category/ Title</a:t>
            </a:r>
            <a:endParaRPr lang="en-US" dirty="0"/>
          </a:p>
        </p:txBody>
      </p:sp>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314946" cy="318678"/>
          </a:xfrm>
          <a:prstGeom prst="rect">
            <a:avLst/>
          </a:prstGeom>
        </p:spPr>
        <p:txBody>
          <a:bodyPr/>
          <a:lstStyle>
            <a:lvl1pPr marL="0" indent="0">
              <a:buNone/>
              <a:defRPr sz="1800" b="1" cap="all" spc="300" baseline="0">
                <a:solidFill>
                  <a:schemeClr val="accent4"/>
                </a:solidFill>
                <a:latin typeface="Bebas Neue" panose="020B0606020202050201" pitchFamily="34" charset="77"/>
              </a:defRPr>
            </a:lvl1pPr>
          </a:lstStyle>
          <a:p>
            <a:pPr lvl="0"/>
            <a:r>
              <a:rPr lang="en-US" dirty="0"/>
              <a:t>Long slide title long slide title long slide title </a:t>
            </a:r>
          </a:p>
        </p:txBody>
      </p:sp>
      <p:cxnSp>
        <p:nvCxnSpPr>
          <p:cNvPr id="23" name="Straight Connector 22">
            <a:extLst>
              <a:ext uri="{FF2B5EF4-FFF2-40B4-BE49-F238E27FC236}">
                <a16:creationId xmlns:a16="http://schemas.microsoft.com/office/drawing/2014/main" id="{974B6AB3-B93A-624F-B169-1659A23D2514}"/>
              </a:ext>
            </a:extLst>
          </p:cNvPr>
          <p:cNvCxnSpPr/>
          <p:nvPr userDrawn="1"/>
        </p:nvCxnSpPr>
        <p:spPr>
          <a:xfrm>
            <a:off x="829055" y="2280194"/>
            <a:ext cx="10316704"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151BE8B-E26A-D547-8790-600F122AFF38}"/>
              </a:ext>
            </a:extLst>
          </p:cNvPr>
          <p:cNvCxnSpPr/>
          <p:nvPr userDrawn="1"/>
        </p:nvCxnSpPr>
        <p:spPr>
          <a:xfrm>
            <a:off x="829055" y="3005325"/>
            <a:ext cx="10316704"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E92B432-EADF-9747-99AB-C285D0ED8443}"/>
              </a:ext>
            </a:extLst>
          </p:cNvPr>
          <p:cNvCxnSpPr/>
          <p:nvPr userDrawn="1"/>
        </p:nvCxnSpPr>
        <p:spPr>
          <a:xfrm>
            <a:off x="829055" y="3730456"/>
            <a:ext cx="10316704"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D5201B5-A2C1-5B45-93A0-9AD61726BE7E}"/>
              </a:ext>
            </a:extLst>
          </p:cNvPr>
          <p:cNvCxnSpPr/>
          <p:nvPr userDrawn="1"/>
        </p:nvCxnSpPr>
        <p:spPr>
          <a:xfrm>
            <a:off x="829055" y="4455586"/>
            <a:ext cx="10316704"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sp>
        <p:nvSpPr>
          <p:cNvPr id="32" name="Pentagon 31">
            <a:extLst>
              <a:ext uri="{FF2B5EF4-FFF2-40B4-BE49-F238E27FC236}">
                <a16:creationId xmlns:a16="http://schemas.microsoft.com/office/drawing/2014/main" id="{BF6279B5-21FC-044B-8E24-ABF93684AC63}"/>
              </a:ext>
            </a:extLst>
          </p:cNvPr>
          <p:cNvSpPr/>
          <p:nvPr userDrawn="1"/>
        </p:nvSpPr>
        <p:spPr>
          <a:xfrm>
            <a:off x="2682240" y="1295400"/>
            <a:ext cx="8483839" cy="264160"/>
          </a:xfrm>
          <a:prstGeom prst="homePlate">
            <a:avLst/>
          </a:prstGeom>
          <a:solidFill>
            <a:srgbClr val="164E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latin typeface="DM Sans" pitchFamily="2" charset="77"/>
            </a:endParaRPr>
          </a:p>
        </p:txBody>
      </p:sp>
      <p:sp>
        <p:nvSpPr>
          <p:cNvPr id="33" name="TextBox 32">
            <a:extLst>
              <a:ext uri="{FF2B5EF4-FFF2-40B4-BE49-F238E27FC236}">
                <a16:creationId xmlns:a16="http://schemas.microsoft.com/office/drawing/2014/main" id="{C03D89D2-351F-7845-B601-E491F3E95F6B}"/>
              </a:ext>
            </a:extLst>
          </p:cNvPr>
          <p:cNvSpPr txBox="1"/>
          <p:nvPr userDrawn="1"/>
        </p:nvSpPr>
        <p:spPr>
          <a:xfrm>
            <a:off x="3394425" y="1288981"/>
            <a:ext cx="2260555" cy="276999"/>
          </a:xfrm>
          <a:prstGeom prst="rect">
            <a:avLst/>
          </a:prstGeom>
          <a:noFill/>
        </p:spPr>
        <p:txBody>
          <a:bodyPr wrap="none" rtlCol="0">
            <a:spAutoFit/>
          </a:bodyPr>
          <a:lstStyle/>
          <a:p>
            <a:pPr algn="ctr"/>
            <a:r>
              <a:rPr lang="en-US" sz="1200" b="1" cap="all" spc="300" baseline="0" dirty="0">
                <a:solidFill>
                  <a:schemeClr val="bg1"/>
                </a:solidFill>
                <a:latin typeface="DM Sans" pitchFamily="2" charset="77"/>
                <a:ea typeface="Tahoma" panose="020B0604030504040204" pitchFamily="34" charset="0"/>
                <a:cs typeface="Calibri" panose="020F0502020204030204" pitchFamily="34" charset="0"/>
              </a:rPr>
              <a:t>Row title Phase 1</a:t>
            </a:r>
            <a:endParaRPr lang="en-US" sz="1200" cap="all" spc="300" baseline="0" dirty="0">
              <a:solidFill>
                <a:schemeClr val="bg1"/>
              </a:solidFill>
              <a:latin typeface="DM Sans" pitchFamily="2" charset="77"/>
              <a:ea typeface="Tahoma" panose="020B0604030504040204" pitchFamily="34" charset="0"/>
              <a:cs typeface="Calibri" panose="020F0502020204030204" pitchFamily="34" charset="0"/>
            </a:endParaRPr>
          </a:p>
        </p:txBody>
      </p:sp>
      <p:sp>
        <p:nvSpPr>
          <p:cNvPr id="34" name="TextBox 33">
            <a:extLst>
              <a:ext uri="{FF2B5EF4-FFF2-40B4-BE49-F238E27FC236}">
                <a16:creationId xmlns:a16="http://schemas.microsoft.com/office/drawing/2014/main" id="{648A040D-7695-154C-81B7-C72FDCDDB0C6}"/>
              </a:ext>
            </a:extLst>
          </p:cNvPr>
          <p:cNvSpPr txBox="1"/>
          <p:nvPr userDrawn="1"/>
        </p:nvSpPr>
        <p:spPr>
          <a:xfrm>
            <a:off x="6988628" y="1288981"/>
            <a:ext cx="3369833" cy="276999"/>
          </a:xfrm>
          <a:prstGeom prst="rect">
            <a:avLst/>
          </a:prstGeom>
          <a:noFill/>
        </p:spPr>
        <p:txBody>
          <a:bodyPr wrap="none" rtlCol="0">
            <a:spAutoFit/>
          </a:bodyPr>
          <a:lstStyle/>
          <a:p>
            <a:pPr algn="ctr"/>
            <a:r>
              <a:rPr lang="en-US" sz="1200" b="1" cap="all" spc="300" baseline="0" dirty="0">
                <a:solidFill>
                  <a:schemeClr val="bg1"/>
                </a:solidFill>
                <a:latin typeface="DM Sans" pitchFamily="2" charset="77"/>
                <a:ea typeface="Tahoma" panose="020B0604030504040204" pitchFamily="34" charset="0"/>
                <a:cs typeface="Calibri" panose="020F0502020204030204" pitchFamily="34" charset="0"/>
              </a:rPr>
              <a:t>Row title FUTURE (Phase 2)</a:t>
            </a:r>
            <a:endParaRPr lang="en-US" sz="1200" cap="all" spc="300" baseline="0" dirty="0">
              <a:solidFill>
                <a:schemeClr val="bg1"/>
              </a:solidFill>
              <a:latin typeface="DM Sans" pitchFamily="2" charset="77"/>
              <a:ea typeface="Tahoma" panose="020B0604030504040204" pitchFamily="34" charset="0"/>
              <a:cs typeface="Calibri" panose="020F0502020204030204" pitchFamily="34" charset="0"/>
            </a:endParaRPr>
          </a:p>
        </p:txBody>
      </p:sp>
      <p:cxnSp>
        <p:nvCxnSpPr>
          <p:cNvPr id="74" name="Straight Connector 73">
            <a:extLst>
              <a:ext uri="{FF2B5EF4-FFF2-40B4-BE49-F238E27FC236}">
                <a16:creationId xmlns:a16="http://schemas.microsoft.com/office/drawing/2014/main" id="{2A9F0693-DC3A-1841-8ADF-966416FF4CAD}"/>
              </a:ext>
            </a:extLst>
          </p:cNvPr>
          <p:cNvCxnSpPr>
            <a:cxnSpLocks/>
          </p:cNvCxnSpPr>
          <p:nvPr userDrawn="1"/>
        </p:nvCxnSpPr>
        <p:spPr>
          <a:xfrm>
            <a:off x="2534257" y="5256882"/>
            <a:ext cx="8631822"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68679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conography Librar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314946" cy="318678"/>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Iconography library</a:t>
            </a:r>
          </a:p>
        </p:txBody>
      </p:sp>
    </p:spTree>
    <p:extLst>
      <p:ext uri="{BB962C8B-B14F-4D97-AF65-F5344CB8AC3E}">
        <p14:creationId xmlns:p14="http://schemas.microsoft.com/office/powerpoint/2010/main" val="2501037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D8593BC-2361-8540-B0AD-81DC853FE434}"/>
              </a:ext>
            </a:extLst>
          </p:cNvPr>
          <p:cNvSpPr>
            <a:spLocks noGrp="1"/>
          </p:cNvSpPr>
          <p:nvPr>
            <p:ph type="body" sz="quarter" idx="14" hasCustomPrompt="1"/>
          </p:nvPr>
        </p:nvSpPr>
        <p:spPr>
          <a:xfrm>
            <a:off x="1280159" y="2514600"/>
            <a:ext cx="2362200" cy="251781"/>
          </a:xfrm>
          <a:prstGeom prst="rect">
            <a:avLst/>
          </a:prstGeom>
        </p:spPr>
        <p:txBody>
          <a:bodyPr wrap="none" lIns="0" tIns="0" rIns="0" bIns="0"/>
          <a:lstStyle>
            <a:lvl1pPr marL="0" indent="0" algn="l">
              <a:buNone/>
              <a:defRPr sz="1200" b="1" i="0" cap="all" spc="300" baseline="0">
                <a:solidFill>
                  <a:schemeClr val="accent1"/>
                </a:solidFill>
                <a:latin typeface="DM Sans" pitchFamily="2" charset="77"/>
              </a:defRPr>
            </a:lvl1pPr>
          </a:lstStyle>
          <a:p>
            <a:pPr lvl="0"/>
            <a:r>
              <a:rPr lang="en-US" dirty="0"/>
              <a:t>BOARD OF DIRECTORS</a:t>
            </a:r>
          </a:p>
        </p:txBody>
      </p:sp>
      <p:sp>
        <p:nvSpPr>
          <p:cNvPr id="9" name="Title 1">
            <a:extLst>
              <a:ext uri="{FF2B5EF4-FFF2-40B4-BE49-F238E27FC236}">
                <a16:creationId xmlns:a16="http://schemas.microsoft.com/office/drawing/2014/main" id="{800AF809-E280-E543-BD44-606BEA405BA7}"/>
              </a:ext>
            </a:extLst>
          </p:cNvPr>
          <p:cNvSpPr>
            <a:spLocks noGrp="1"/>
          </p:cNvSpPr>
          <p:nvPr>
            <p:ph type="title" hasCustomPrompt="1"/>
          </p:nvPr>
        </p:nvSpPr>
        <p:spPr>
          <a:xfrm>
            <a:off x="1295400" y="3730752"/>
            <a:ext cx="4724400" cy="396875"/>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1800" kern="1200" cap="all" spc="300" baseline="0" dirty="0">
                <a:solidFill>
                  <a:srgbClr val="0D4877"/>
                </a:solidFill>
                <a:latin typeface="DM Sans" pitchFamily="2" charset="77"/>
                <a:ea typeface="+mn-ea"/>
                <a:cs typeface="+mn-cs"/>
              </a:defRPr>
            </a:lvl1pPr>
          </a:lstStyle>
          <a:p>
            <a:pPr fontAlgn="auto">
              <a:spcAft>
                <a:spcPts val="0"/>
              </a:spcAft>
            </a:pPr>
            <a:r>
              <a:rPr lang="en-US" sz="1800" dirty="0">
                <a:solidFill>
                  <a:srgbClr val="0D4877"/>
                </a:solidFill>
              </a:rPr>
              <a:t>SECTION Subtitle</a:t>
            </a:r>
          </a:p>
        </p:txBody>
      </p:sp>
      <p:sp>
        <p:nvSpPr>
          <p:cNvPr id="10" name="Text Placeholder 9">
            <a:extLst>
              <a:ext uri="{FF2B5EF4-FFF2-40B4-BE49-F238E27FC236}">
                <a16:creationId xmlns:a16="http://schemas.microsoft.com/office/drawing/2014/main" id="{96EB995E-33DE-1648-AD69-F6D86AF2D200}"/>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1" kern="1200" cap="all" spc="30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a:t>
            </a:r>
          </a:p>
        </p:txBody>
      </p:sp>
    </p:spTree>
    <p:extLst>
      <p:ext uri="{BB962C8B-B14F-4D97-AF65-F5344CB8AC3E}">
        <p14:creationId xmlns:p14="http://schemas.microsoft.com/office/powerpoint/2010/main" val="14443771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314946" cy="318678"/>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Color palette</a:t>
            </a:r>
          </a:p>
        </p:txBody>
      </p:sp>
    </p:spTree>
    <p:extLst>
      <p:ext uri="{BB962C8B-B14F-4D97-AF65-F5344CB8AC3E}">
        <p14:creationId xmlns:p14="http://schemas.microsoft.com/office/powerpoint/2010/main" val="29794034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Graphic Elemen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CA7F31-A1EB-C74F-9128-961A2BD15B09}"/>
              </a:ext>
            </a:extLst>
          </p:cNvPr>
          <p:cNvSpPr>
            <a:spLocks noGrp="1"/>
          </p:cNvSpPr>
          <p:nvPr>
            <p:ph type="body" sz="quarter" idx="10" hasCustomPrompt="1"/>
          </p:nvPr>
        </p:nvSpPr>
        <p:spPr>
          <a:xfrm>
            <a:off x="603504" y="384048"/>
            <a:ext cx="8314946" cy="318678"/>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Graphic elements</a:t>
            </a:r>
          </a:p>
        </p:txBody>
      </p:sp>
    </p:spTree>
    <p:extLst>
      <p:ext uri="{BB962C8B-B14F-4D97-AF65-F5344CB8AC3E}">
        <p14:creationId xmlns:p14="http://schemas.microsoft.com/office/powerpoint/2010/main" val="40455515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our Column Grid 4">
    <p:spTree>
      <p:nvGrpSpPr>
        <p:cNvPr id="1" name=""/>
        <p:cNvGrpSpPr/>
        <p:nvPr/>
      </p:nvGrpSpPr>
      <p:grpSpPr>
        <a:xfrm>
          <a:off x="0" y="0"/>
          <a:ext cx="0" cy="0"/>
          <a:chOff x="0" y="0"/>
          <a:chExt cx="0" cy="0"/>
        </a:xfrm>
      </p:grpSpPr>
      <p:sp>
        <p:nvSpPr>
          <p:cNvPr id="38" name="Text Placeholder 2">
            <a:extLst>
              <a:ext uri="{FF2B5EF4-FFF2-40B4-BE49-F238E27FC236}">
                <a16:creationId xmlns:a16="http://schemas.microsoft.com/office/drawing/2014/main" id="{C2C12ABE-AAF7-D242-9E20-BC6E7E49CD17}"/>
              </a:ext>
            </a:extLst>
          </p:cNvPr>
          <p:cNvSpPr>
            <a:spLocks noGrp="1"/>
          </p:cNvSpPr>
          <p:nvPr>
            <p:ph type="body" sz="quarter" idx="20" hasCustomPrompt="1"/>
          </p:nvPr>
        </p:nvSpPr>
        <p:spPr>
          <a:xfrm>
            <a:off x="8634987" y="1997000"/>
            <a:ext cx="2286000" cy="3272983"/>
          </a:xfrm>
          <a:prstGeom prst="rect">
            <a:avLst/>
          </a:prstGeom>
        </p:spPr>
        <p:txBody>
          <a:bodyPr/>
          <a:lstStyle>
            <a:lvl1pPr marL="0" indent="0">
              <a:buNone/>
              <a:defRPr sz="1400" b="0">
                <a:solidFill>
                  <a:schemeClr val="accent1"/>
                </a:solidFill>
                <a:latin typeface="DM Sans" pitchFamily="2" charset="77"/>
              </a:defRPr>
            </a:lvl1pPr>
          </a:lstStyle>
          <a:p>
            <a:pPr lvl="0"/>
            <a:r>
              <a:rPr lang="en-US" dirty="0"/>
              <a:t>Content</a:t>
            </a:r>
          </a:p>
        </p:txBody>
      </p:sp>
      <p:sp>
        <p:nvSpPr>
          <p:cNvPr id="39" name="Text Placeholder 2">
            <a:extLst>
              <a:ext uri="{FF2B5EF4-FFF2-40B4-BE49-F238E27FC236}">
                <a16:creationId xmlns:a16="http://schemas.microsoft.com/office/drawing/2014/main" id="{3329AA89-D36E-F749-B2A4-7BDE77EA6392}"/>
              </a:ext>
            </a:extLst>
          </p:cNvPr>
          <p:cNvSpPr>
            <a:spLocks noGrp="1"/>
          </p:cNvSpPr>
          <p:nvPr>
            <p:ph type="body" sz="quarter" idx="21" hasCustomPrompt="1"/>
          </p:nvPr>
        </p:nvSpPr>
        <p:spPr>
          <a:xfrm>
            <a:off x="8634987" y="1676400"/>
            <a:ext cx="2286000" cy="381000"/>
          </a:xfrm>
          <a:prstGeom prst="rect">
            <a:avLst/>
          </a:prstGeom>
        </p:spPr>
        <p:txBody>
          <a:bodyPr/>
          <a:lstStyle>
            <a:lvl1pPr marL="0" indent="0">
              <a:buNone/>
              <a:defRPr sz="2000" b="1">
                <a:solidFill>
                  <a:schemeClr val="accent1"/>
                </a:solidFill>
                <a:latin typeface="DM Sans" pitchFamily="2" charset="77"/>
              </a:defRPr>
            </a:lvl1pPr>
          </a:lstStyle>
          <a:p>
            <a:pPr lvl="0"/>
            <a:r>
              <a:rPr lang="en-US" dirty="0"/>
              <a:t>Content</a:t>
            </a:r>
          </a:p>
        </p:txBody>
      </p:sp>
      <p:sp>
        <p:nvSpPr>
          <p:cNvPr id="36" name="Text Placeholder 2">
            <a:extLst>
              <a:ext uri="{FF2B5EF4-FFF2-40B4-BE49-F238E27FC236}">
                <a16:creationId xmlns:a16="http://schemas.microsoft.com/office/drawing/2014/main" id="{88565670-4C8C-2F4D-A3FD-7BB43CA289C8}"/>
              </a:ext>
            </a:extLst>
          </p:cNvPr>
          <p:cNvSpPr>
            <a:spLocks noGrp="1"/>
          </p:cNvSpPr>
          <p:nvPr>
            <p:ph type="body" sz="quarter" idx="18" hasCustomPrompt="1"/>
          </p:nvPr>
        </p:nvSpPr>
        <p:spPr>
          <a:xfrm>
            <a:off x="5967987" y="1997000"/>
            <a:ext cx="2286000" cy="3272983"/>
          </a:xfrm>
          <a:prstGeom prst="rect">
            <a:avLst/>
          </a:prstGeom>
        </p:spPr>
        <p:txBody>
          <a:bodyPr/>
          <a:lstStyle>
            <a:lvl1pPr marL="0" indent="0">
              <a:buNone/>
              <a:defRPr sz="1400" b="0">
                <a:solidFill>
                  <a:schemeClr val="accent1"/>
                </a:solidFill>
                <a:latin typeface="DM Sans" pitchFamily="2" charset="77"/>
              </a:defRPr>
            </a:lvl1pPr>
          </a:lstStyle>
          <a:p>
            <a:pPr lvl="0"/>
            <a:r>
              <a:rPr lang="en-US" dirty="0"/>
              <a:t>Content</a:t>
            </a:r>
          </a:p>
        </p:txBody>
      </p:sp>
      <p:sp>
        <p:nvSpPr>
          <p:cNvPr id="37" name="Text Placeholder 2">
            <a:extLst>
              <a:ext uri="{FF2B5EF4-FFF2-40B4-BE49-F238E27FC236}">
                <a16:creationId xmlns:a16="http://schemas.microsoft.com/office/drawing/2014/main" id="{16D0599F-8B70-3847-92FB-0D714BB78533}"/>
              </a:ext>
            </a:extLst>
          </p:cNvPr>
          <p:cNvSpPr>
            <a:spLocks noGrp="1"/>
          </p:cNvSpPr>
          <p:nvPr>
            <p:ph type="body" sz="quarter" idx="19" hasCustomPrompt="1"/>
          </p:nvPr>
        </p:nvSpPr>
        <p:spPr>
          <a:xfrm>
            <a:off x="5967987" y="1676400"/>
            <a:ext cx="2286000" cy="381000"/>
          </a:xfrm>
          <a:prstGeom prst="rect">
            <a:avLst/>
          </a:prstGeom>
        </p:spPr>
        <p:txBody>
          <a:bodyPr/>
          <a:lstStyle>
            <a:lvl1pPr marL="0" indent="0">
              <a:buNone/>
              <a:defRPr sz="2000" b="1">
                <a:solidFill>
                  <a:schemeClr val="accent1"/>
                </a:solidFill>
                <a:latin typeface="DM Sans" pitchFamily="2" charset="77"/>
              </a:defRPr>
            </a:lvl1pPr>
          </a:lstStyle>
          <a:p>
            <a:pPr lvl="0"/>
            <a:r>
              <a:rPr lang="en-US" dirty="0"/>
              <a:t>Content</a:t>
            </a:r>
          </a:p>
        </p:txBody>
      </p:sp>
      <p:sp>
        <p:nvSpPr>
          <p:cNvPr id="31" name="Text Placeholder 2">
            <a:extLst>
              <a:ext uri="{FF2B5EF4-FFF2-40B4-BE49-F238E27FC236}">
                <a16:creationId xmlns:a16="http://schemas.microsoft.com/office/drawing/2014/main" id="{8A87066B-B49F-CA47-A39C-DE80FE4FAFA6}"/>
              </a:ext>
            </a:extLst>
          </p:cNvPr>
          <p:cNvSpPr>
            <a:spLocks noGrp="1"/>
          </p:cNvSpPr>
          <p:nvPr>
            <p:ph type="body" sz="quarter" idx="16" hasCustomPrompt="1"/>
          </p:nvPr>
        </p:nvSpPr>
        <p:spPr>
          <a:xfrm>
            <a:off x="3300987" y="1997000"/>
            <a:ext cx="2286000" cy="3272983"/>
          </a:xfrm>
          <a:prstGeom prst="rect">
            <a:avLst/>
          </a:prstGeom>
        </p:spPr>
        <p:txBody>
          <a:bodyPr/>
          <a:lstStyle>
            <a:lvl1pPr marL="0" indent="0">
              <a:buNone/>
              <a:defRPr sz="1400" b="0">
                <a:solidFill>
                  <a:schemeClr val="accent1"/>
                </a:solidFill>
                <a:latin typeface="DM Sans" pitchFamily="2" charset="77"/>
              </a:defRPr>
            </a:lvl1pPr>
          </a:lstStyle>
          <a:p>
            <a:pPr lvl="0"/>
            <a:r>
              <a:rPr lang="en-US" dirty="0"/>
              <a:t>Content</a:t>
            </a:r>
          </a:p>
        </p:txBody>
      </p:sp>
      <p:sp>
        <p:nvSpPr>
          <p:cNvPr id="33" name="Text Placeholder 2">
            <a:extLst>
              <a:ext uri="{FF2B5EF4-FFF2-40B4-BE49-F238E27FC236}">
                <a16:creationId xmlns:a16="http://schemas.microsoft.com/office/drawing/2014/main" id="{98B88B46-34D8-8A4B-83B1-8D9E8EEE334F}"/>
              </a:ext>
            </a:extLst>
          </p:cNvPr>
          <p:cNvSpPr>
            <a:spLocks noGrp="1"/>
          </p:cNvSpPr>
          <p:nvPr>
            <p:ph type="body" sz="quarter" idx="17" hasCustomPrompt="1"/>
          </p:nvPr>
        </p:nvSpPr>
        <p:spPr>
          <a:xfrm>
            <a:off x="3300987" y="1676400"/>
            <a:ext cx="2286000" cy="381000"/>
          </a:xfrm>
          <a:prstGeom prst="rect">
            <a:avLst/>
          </a:prstGeom>
        </p:spPr>
        <p:txBody>
          <a:bodyPr/>
          <a:lstStyle>
            <a:lvl1pPr marL="0" indent="0">
              <a:buNone/>
              <a:defRPr sz="2000" b="1">
                <a:solidFill>
                  <a:schemeClr val="accent1"/>
                </a:solidFill>
                <a:latin typeface="DM Sans" pitchFamily="2" charset="77"/>
              </a:defRPr>
            </a:lvl1pPr>
          </a:lstStyle>
          <a:p>
            <a:pPr lvl="0"/>
            <a:r>
              <a:rPr lang="en-US" dirty="0"/>
              <a:t>Content</a:t>
            </a:r>
          </a:p>
        </p:txBody>
      </p:sp>
      <p:sp>
        <p:nvSpPr>
          <p:cNvPr id="29" name="Text Placeholder 2">
            <a:extLst>
              <a:ext uri="{FF2B5EF4-FFF2-40B4-BE49-F238E27FC236}">
                <a16:creationId xmlns:a16="http://schemas.microsoft.com/office/drawing/2014/main" id="{A860B114-ED61-E24D-8ACC-0D394AE6AE13}"/>
              </a:ext>
            </a:extLst>
          </p:cNvPr>
          <p:cNvSpPr>
            <a:spLocks noGrp="1"/>
          </p:cNvSpPr>
          <p:nvPr>
            <p:ph type="body" sz="quarter" idx="15" hasCustomPrompt="1"/>
          </p:nvPr>
        </p:nvSpPr>
        <p:spPr>
          <a:xfrm>
            <a:off x="603504" y="1997779"/>
            <a:ext cx="2286000" cy="3272983"/>
          </a:xfrm>
          <a:prstGeom prst="rect">
            <a:avLst/>
          </a:prstGeom>
        </p:spPr>
        <p:txBody>
          <a:bodyPr/>
          <a:lstStyle>
            <a:lvl1pPr marL="0" indent="0">
              <a:buNone/>
              <a:defRPr sz="1400" b="0">
                <a:solidFill>
                  <a:schemeClr val="accent1"/>
                </a:solidFill>
                <a:latin typeface="DM Sans" pitchFamily="2" charset="77"/>
              </a:defRPr>
            </a:lvl1pPr>
          </a:lstStyle>
          <a:p>
            <a:pPr lvl="0"/>
            <a:r>
              <a:rPr lang="en-US" dirty="0"/>
              <a:t>Content</a:t>
            </a:r>
          </a:p>
        </p:txBody>
      </p:sp>
      <p:sp>
        <p:nvSpPr>
          <p:cNvPr id="3" name="Text Placeholder 2">
            <a:extLst>
              <a:ext uri="{FF2B5EF4-FFF2-40B4-BE49-F238E27FC236}">
                <a16:creationId xmlns:a16="http://schemas.microsoft.com/office/drawing/2014/main" id="{D95ADA83-6C83-6D46-8AE2-51F71B9EC797}"/>
              </a:ext>
            </a:extLst>
          </p:cNvPr>
          <p:cNvSpPr>
            <a:spLocks noGrp="1"/>
          </p:cNvSpPr>
          <p:nvPr>
            <p:ph type="body" sz="quarter" idx="14" hasCustomPrompt="1"/>
          </p:nvPr>
        </p:nvSpPr>
        <p:spPr>
          <a:xfrm>
            <a:off x="603504" y="1676400"/>
            <a:ext cx="2286000" cy="381000"/>
          </a:xfrm>
          <a:prstGeom prst="rect">
            <a:avLst/>
          </a:prstGeom>
        </p:spPr>
        <p:txBody>
          <a:bodyPr/>
          <a:lstStyle>
            <a:lvl1pPr marL="0" indent="0">
              <a:buNone/>
              <a:defRPr sz="2000" b="1">
                <a:solidFill>
                  <a:schemeClr val="accent1"/>
                </a:solidFill>
                <a:latin typeface="DM Sans" pitchFamily="2" charset="77"/>
              </a:defRPr>
            </a:lvl1pPr>
          </a:lstStyle>
          <a:p>
            <a:pPr lvl="0"/>
            <a:r>
              <a:rPr lang="en-US" dirty="0"/>
              <a:t>Content</a:t>
            </a:r>
          </a:p>
        </p:txBody>
      </p:sp>
      <p:sp>
        <p:nvSpPr>
          <p:cNvPr id="12" name="Rectangle 1">
            <a:extLst>
              <a:ext uri="{FF2B5EF4-FFF2-40B4-BE49-F238E27FC236}">
                <a16:creationId xmlns:a16="http://schemas.microsoft.com/office/drawing/2014/main" id="{7B8FEB5F-FB32-F942-9E12-885C799791C0}"/>
              </a:ext>
            </a:extLst>
          </p:cNvPr>
          <p:cNvSpPr>
            <a:spLocks/>
          </p:cNvSpPr>
          <p:nvPr userDrawn="1"/>
        </p:nvSpPr>
        <p:spPr bwMode="auto">
          <a:xfrm>
            <a:off x="21156111" y="6136718"/>
            <a:ext cx="214161"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5720" rIns="45720">
            <a:spAutoFit/>
          </a:bodyPr>
          <a:lstStyle>
            <a:lvl1pPr>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1pPr>
            <a:lvl2pPr marL="742950" indent="-28575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2pPr>
            <a:lvl3pPr marL="11430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3pPr>
            <a:lvl4pPr marL="16002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4pPr>
            <a:lvl5pPr marL="2057400" indent="-228600">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5pPr>
            <a:lvl6pPr marL="25146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6pPr>
            <a:lvl7pPr marL="29718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7pPr>
            <a:lvl8pPr marL="34290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8pPr>
            <a:lvl9pPr marL="3886200" indent="-228600" eaLnBrk="0" fontAlgn="base" hangingPunct="0">
              <a:spcBef>
                <a:spcPct val="0"/>
              </a:spcBef>
              <a:spcAft>
                <a:spcPct val="0"/>
              </a:spcAft>
              <a:defRPr sz="1400" b="1">
                <a:solidFill>
                  <a:srgbClr val="000000"/>
                </a:solidFill>
                <a:latin typeface="Arial Narrow" panose="020B0604020202020204" pitchFamily="34" charset="0"/>
                <a:ea typeface="Arial Narrow" panose="020B0604020202020204" pitchFamily="34" charset="0"/>
                <a:cs typeface="Arial Narrow" panose="020B0604020202020204" pitchFamily="34" charset="0"/>
                <a:sym typeface="Arial Narrow" panose="020B0604020202020204" pitchFamily="34" charset="0"/>
              </a:defRPr>
            </a:lvl9pPr>
          </a:lstStyle>
          <a:p>
            <a:pPr algn="r" eaLnBrk="1"/>
            <a:fld id="{F372A84F-5F4E-DE41-B968-555ED2E8222D}" type="slidenum">
              <a:rPr lang="en-US" altLang="en-US" sz="800" b="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pPr algn="r" eaLnBrk="1"/>
              <a:t>‹#›</a:t>
            </a:fld>
            <a:endParaRPr lang="en-US" altLang="en-US" sz="800" b="0">
              <a:solidFill>
                <a:schemeClr val="accent1"/>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cxnSp>
        <p:nvCxnSpPr>
          <p:cNvPr id="28" name="Straight Connector 27">
            <a:extLst>
              <a:ext uri="{FF2B5EF4-FFF2-40B4-BE49-F238E27FC236}">
                <a16:creationId xmlns:a16="http://schemas.microsoft.com/office/drawing/2014/main" id="{2039F19F-33FA-0347-8514-1933218F8EAA}"/>
              </a:ext>
            </a:extLst>
          </p:cNvPr>
          <p:cNvCxnSpPr>
            <a:cxnSpLocks/>
          </p:cNvCxnSpPr>
          <p:nvPr userDrawn="1"/>
        </p:nvCxnSpPr>
        <p:spPr>
          <a:xfrm>
            <a:off x="609600" y="1447800"/>
            <a:ext cx="1088421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B1D03C89-E6F1-6641-8E28-A9E978BB6AD5}"/>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5" name="Text Placeholder 10">
            <a:extLst>
              <a:ext uri="{FF2B5EF4-FFF2-40B4-BE49-F238E27FC236}">
                <a16:creationId xmlns:a16="http://schemas.microsoft.com/office/drawing/2014/main" id="{38071360-3958-E349-8219-FE64A4F63D1C}"/>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6435526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General Title and Text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01DB733-621B-C044-BB4E-20674E5EB3B0}"/>
              </a:ext>
            </a:extLst>
          </p:cNvPr>
          <p:cNvSpPr>
            <a:spLocks noGrp="1"/>
          </p:cNvSpPr>
          <p:nvPr>
            <p:ph type="body" sz="quarter" idx="12"/>
          </p:nvPr>
        </p:nvSpPr>
        <p:spPr>
          <a:xfrm>
            <a:off x="609600" y="1447800"/>
            <a:ext cx="9448800" cy="4230474"/>
          </a:xfrm>
          <a:prstGeom prst="rect">
            <a:avLst/>
          </a:prstGeom>
        </p:spPr>
        <p:txBody>
          <a:bodyPr/>
          <a:lstStyle>
            <a:lvl1pPr>
              <a:defRPr sz="2000">
                <a:solidFill>
                  <a:schemeClr val="accent1"/>
                </a:solidFill>
                <a:latin typeface="DM Sans" pitchFamily="2" charset="77"/>
              </a:defRPr>
            </a:lvl1pPr>
            <a:lvl2pPr>
              <a:defRPr sz="2000">
                <a:solidFill>
                  <a:schemeClr val="accent1"/>
                </a:solidFill>
                <a:latin typeface="DM Sans" pitchFamily="2" charset="77"/>
              </a:defRPr>
            </a:lvl2pPr>
            <a:lvl3pPr>
              <a:defRPr sz="2000">
                <a:solidFill>
                  <a:schemeClr val="accent1"/>
                </a:solidFill>
                <a:latin typeface="DM Sans" pitchFamily="2" charset="77"/>
              </a:defRPr>
            </a:lvl3pPr>
            <a:lvl4pPr>
              <a:defRPr sz="2000">
                <a:solidFill>
                  <a:schemeClr val="accent1"/>
                </a:solidFill>
                <a:latin typeface="DM Sans" pitchFamily="2" charset="77"/>
              </a:defRPr>
            </a:lvl4pPr>
            <a:lvl5pPr>
              <a:defRPr sz="2000">
                <a:solidFill>
                  <a:schemeClr val="accent1"/>
                </a:solidFill>
                <a:latin typeface="DM Sans" pitchFamily="2"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8">
            <a:extLst>
              <a:ext uri="{FF2B5EF4-FFF2-40B4-BE49-F238E27FC236}">
                <a16:creationId xmlns:a16="http://schemas.microsoft.com/office/drawing/2014/main" id="{F71A4A69-23F0-BF48-A732-0923801D2EEC}"/>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6" name="Text Placeholder 10">
            <a:extLst>
              <a:ext uri="{FF2B5EF4-FFF2-40B4-BE49-F238E27FC236}">
                <a16:creationId xmlns:a16="http://schemas.microsoft.com/office/drawing/2014/main" id="{7BA54323-1A3B-8B4F-A58E-3487A5179535}"/>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13672915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eneral Title and Two Column Text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01DB733-621B-C044-BB4E-20674E5EB3B0}"/>
              </a:ext>
            </a:extLst>
          </p:cNvPr>
          <p:cNvSpPr>
            <a:spLocks noGrp="1"/>
          </p:cNvSpPr>
          <p:nvPr>
            <p:ph type="body" sz="quarter" idx="12"/>
          </p:nvPr>
        </p:nvSpPr>
        <p:spPr>
          <a:xfrm>
            <a:off x="609981" y="1752600"/>
            <a:ext cx="4809745" cy="3925674"/>
          </a:xfrm>
          <a:prstGeom prst="rect">
            <a:avLst/>
          </a:prstGeom>
        </p:spPr>
        <p:txBody>
          <a:bodyPr/>
          <a:lstStyle>
            <a:lvl1pPr>
              <a:defRPr sz="2000">
                <a:solidFill>
                  <a:schemeClr val="accent1"/>
                </a:solidFill>
                <a:latin typeface="DM Sans" pitchFamily="2" charset="77"/>
              </a:defRPr>
            </a:lvl1pPr>
            <a:lvl2pPr>
              <a:defRPr sz="2000">
                <a:solidFill>
                  <a:schemeClr val="accent1"/>
                </a:solidFill>
                <a:latin typeface="DM Sans" pitchFamily="2" charset="77"/>
              </a:defRPr>
            </a:lvl2pPr>
            <a:lvl3pPr>
              <a:defRPr sz="2000">
                <a:solidFill>
                  <a:schemeClr val="accent1"/>
                </a:solidFill>
                <a:latin typeface="DM Sans" pitchFamily="2" charset="77"/>
              </a:defRPr>
            </a:lvl3pPr>
            <a:lvl4pPr>
              <a:defRPr sz="2000">
                <a:solidFill>
                  <a:schemeClr val="accent1"/>
                </a:solidFill>
                <a:latin typeface="DM Sans" pitchFamily="2" charset="77"/>
              </a:defRPr>
            </a:lvl4pPr>
            <a:lvl5pPr>
              <a:defRPr sz="2000">
                <a:solidFill>
                  <a:schemeClr val="accent1"/>
                </a:solidFill>
                <a:latin typeface="DM Sans" pitchFamily="2"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2">
            <a:extLst>
              <a:ext uri="{FF2B5EF4-FFF2-40B4-BE49-F238E27FC236}">
                <a16:creationId xmlns:a16="http://schemas.microsoft.com/office/drawing/2014/main" id="{E80A3044-1B26-5A42-ACE4-F7705F62E3D3}"/>
              </a:ext>
            </a:extLst>
          </p:cNvPr>
          <p:cNvSpPr>
            <a:spLocks noGrp="1"/>
          </p:cNvSpPr>
          <p:nvPr>
            <p:ph type="body" sz="quarter" idx="14"/>
          </p:nvPr>
        </p:nvSpPr>
        <p:spPr>
          <a:xfrm>
            <a:off x="5557943" y="1752600"/>
            <a:ext cx="4809745" cy="3925674"/>
          </a:xfrm>
          <a:prstGeom prst="rect">
            <a:avLst/>
          </a:prstGeom>
        </p:spPr>
        <p:txBody>
          <a:bodyPr/>
          <a:lstStyle>
            <a:lvl1pPr>
              <a:defRPr sz="2000">
                <a:solidFill>
                  <a:schemeClr val="accent1"/>
                </a:solidFill>
                <a:latin typeface="DM Sans" pitchFamily="2" charset="77"/>
              </a:defRPr>
            </a:lvl1pPr>
            <a:lvl2pPr>
              <a:defRPr sz="2000">
                <a:solidFill>
                  <a:schemeClr val="accent1"/>
                </a:solidFill>
                <a:latin typeface="DM Sans" pitchFamily="2" charset="77"/>
              </a:defRPr>
            </a:lvl2pPr>
            <a:lvl3pPr>
              <a:defRPr sz="2000">
                <a:solidFill>
                  <a:schemeClr val="accent1"/>
                </a:solidFill>
                <a:latin typeface="DM Sans" pitchFamily="2" charset="77"/>
              </a:defRPr>
            </a:lvl3pPr>
            <a:lvl4pPr>
              <a:defRPr sz="2000">
                <a:solidFill>
                  <a:schemeClr val="accent1"/>
                </a:solidFill>
                <a:latin typeface="DM Sans" pitchFamily="2" charset="77"/>
              </a:defRPr>
            </a:lvl4pPr>
            <a:lvl5pPr>
              <a:defRPr sz="2000">
                <a:solidFill>
                  <a:schemeClr val="accent1"/>
                </a:solidFill>
                <a:latin typeface="DM Sans" pitchFamily="2"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2">
            <a:extLst>
              <a:ext uri="{FF2B5EF4-FFF2-40B4-BE49-F238E27FC236}">
                <a16:creationId xmlns:a16="http://schemas.microsoft.com/office/drawing/2014/main" id="{915FE2A5-DAA3-A545-AEBC-9C5F76B6A4F0}"/>
              </a:ext>
            </a:extLst>
          </p:cNvPr>
          <p:cNvSpPr>
            <a:spLocks noGrp="1"/>
          </p:cNvSpPr>
          <p:nvPr>
            <p:ph type="body" sz="quarter" idx="15"/>
          </p:nvPr>
        </p:nvSpPr>
        <p:spPr>
          <a:xfrm>
            <a:off x="609600" y="1447800"/>
            <a:ext cx="4810125" cy="914400"/>
          </a:xfrm>
          <a:prstGeom prst="rect">
            <a:avLst/>
          </a:prstGeom>
        </p:spPr>
        <p:txBody>
          <a:bodyPr/>
          <a:lstStyle>
            <a:lvl1pPr marL="0" indent="0">
              <a:buNone/>
              <a:defRPr sz="1400" b="1" i="0" cap="all" spc="300" baseline="0">
                <a:solidFill>
                  <a:schemeClr val="accent1"/>
                </a:solidFill>
                <a:latin typeface="DM Sans" pitchFamily="2" charset="77"/>
                <a:cs typeface="Calibri" panose="020F0502020204030204" pitchFamily="34" charset="0"/>
              </a:defRPr>
            </a:lvl1pPr>
          </a:lstStyle>
          <a:p>
            <a:pPr lvl="0"/>
            <a:endParaRPr lang="en-US" dirty="0"/>
          </a:p>
        </p:txBody>
      </p:sp>
      <p:sp>
        <p:nvSpPr>
          <p:cNvPr id="12" name="Text Placeholder 2">
            <a:extLst>
              <a:ext uri="{FF2B5EF4-FFF2-40B4-BE49-F238E27FC236}">
                <a16:creationId xmlns:a16="http://schemas.microsoft.com/office/drawing/2014/main" id="{6CDDC137-5FFD-5C4D-BC25-B0A9285CE3B8}"/>
              </a:ext>
            </a:extLst>
          </p:cNvPr>
          <p:cNvSpPr>
            <a:spLocks noGrp="1"/>
          </p:cNvSpPr>
          <p:nvPr>
            <p:ph type="body" sz="quarter" idx="16"/>
          </p:nvPr>
        </p:nvSpPr>
        <p:spPr>
          <a:xfrm>
            <a:off x="5557561" y="1447800"/>
            <a:ext cx="4810125" cy="914400"/>
          </a:xfrm>
          <a:prstGeom prst="rect">
            <a:avLst/>
          </a:prstGeom>
        </p:spPr>
        <p:txBody>
          <a:bodyPr/>
          <a:lstStyle>
            <a:lvl1pPr marL="0" indent="0">
              <a:buNone/>
              <a:defRPr sz="1400" b="1" i="0" cap="all" spc="300" baseline="0">
                <a:solidFill>
                  <a:schemeClr val="accent1"/>
                </a:solidFill>
                <a:latin typeface="DM Sans" pitchFamily="2" charset="77"/>
                <a:cs typeface="Calibri" panose="020F0502020204030204" pitchFamily="34" charset="0"/>
              </a:defRPr>
            </a:lvl1pPr>
          </a:lstStyle>
          <a:p>
            <a:pPr lvl="0"/>
            <a:endParaRPr lang="en-US" dirty="0"/>
          </a:p>
        </p:txBody>
      </p:sp>
      <p:sp>
        <p:nvSpPr>
          <p:cNvPr id="10" name="Text Placeholder 8">
            <a:extLst>
              <a:ext uri="{FF2B5EF4-FFF2-40B4-BE49-F238E27FC236}">
                <a16:creationId xmlns:a16="http://schemas.microsoft.com/office/drawing/2014/main" id="{18DEFC29-4CDB-7941-9EB2-28BEBD66DACA}"/>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4" name="Text Placeholder 10">
            <a:extLst>
              <a:ext uri="{FF2B5EF4-FFF2-40B4-BE49-F238E27FC236}">
                <a16:creationId xmlns:a16="http://schemas.microsoft.com/office/drawing/2014/main" id="{60A100E0-E5EA-5F47-929E-D6B6DBE22BBE}"/>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9215261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eneral Tab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5FE2A5-DAA3-A545-AEBC-9C5F76B6A4F0}"/>
              </a:ext>
            </a:extLst>
          </p:cNvPr>
          <p:cNvSpPr>
            <a:spLocks noGrp="1"/>
          </p:cNvSpPr>
          <p:nvPr>
            <p:ph type="body" sz="quarter" idx="15"/>
          </p:nvPr>
        </p:nvSpPr>
        <p:spPr>
          <a:xfrm>
            <a:off x="603504" y="1447800"/>
            <a:ext cx="4810125" cy="914400"/>
          </a:xfrm>
          <a:prstGeom prst="rect">
            <a:avLst/>
          </a:prstGeom>
        </p:spPr>
        <p:txBody>
          <a:bodyPr/>
          <a:lstStyle>
            <a:lvl1pPr marL="0" indent="0">
              <a:buNone/>
              <a:defRPr sz="1400" b="1" i="0" cap="all" spc="300" baseline="0">
                <a:solidFill>
                  <a:schemeClr val="accent1"/>
                </a:solidFill>
                <a:latin typeface="DM Sans" pitchFamily="2" charset="77"/>
                <a:cs typeface="Calibri" panose="020F0502020204030204" pitchFamily="34" charset="0"/>
              </a:defRPr>
            </a:lvl1pPr>
          </a:lstStyle>
          <a:p>
            <a:pPr lvl="0"/>
            <a:endParaRPr lang="en-US" dirty="0"/>
          </a:p>
        </p:txBody>
      </p:sp>
      <p:sp>
        <p:nvSpPr>
          <p:cNvPr id="5" name="Text Placeholder 8">
            <a:extLst>
              <a:ext uri="{FF2B5EF4-FFF2-40B4-BE49-F238E27FC236}">
                <a16:creationId xmlns:a16="http://schemas.microsoft.com/office/drawing/2014/main" id="{FBEC4CEE-574B-1245-8666-67934F633F5B}"/>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6" name="Text Placeholder 10">
            <a:extLst>
              <a:ext uri="{FF2B5EF4-FFF2-40B4-BE49-F238E27FC236}">
                <a16:creationId xmlns:a16="http://schemas.microsoft.com/office/drawing/2014/main" id="{582AC146-9ACA-5241-A18B-50A7FF6D7F57}"/>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Tree>
    <p:extLst>
      <p:ext uri="{BB962C8B-B14F-4D97-AF65-F5344CB8AC3E}">
        <p14:creationId xmlns:p14="http://schemas.microsoft.com/office/powerpoint/2010/main" val="27658933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General Line Chart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D30DBE7-8E76-0F4C-9193-A3B66ECEE563}"/>
              </a:ext>
            </a:extLst>
          </p:cNvPr>
          <p:cNvSpPr/>
          <p:nvPr userDrawn="1"/>
        </p:nvSpPr>
        <p:spPr bwMode="auto">
          <a:xfrm>
            <a:off x="0" y="0"/>
            <a:ext cx="12220433" cy="685800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pitchFamily="1" charset="-128"/>
            </a:endParaRPr>
          </a:p>
        </p:txBody>
      </p:sp>
      <p:sp>
        <p:nvSpPr>
          <p:cNvPr id="8" name="TextBox 7">
            <a:extLst>
              <a:ext uri="{FF2B5EF4-FFF2-40B4-BE49-F238E27FC236}">
                <a16:creationId xmlns:a16="http://schemas.microsoft.com/office/drawing/2014/main" id="{028383E7-5FC0-4047-B852-74A90B89D282}"/>
              </a:ext>
            </a:extLst>
          </p:cNvPr>
          <p:cNvSpPr txBox="1"/>
          <p:nvPr userDrawn="1"/>
        </p:nvSpPr>
        <p:spPr>
          <a:xfrm>
            <a:off x="3330799" y="6335615"/>
            <a:ext cx="7402989" cy="230832"/>
          </a:xfrm>
          <a:prstGeom prst="rect">
            <a:avLst/>
          </a:prstGeom>
          <a:noFill/>
        </p:spPr>
        <p:txBody>
          <a:bodyPr wrap="none" rtlCol="0">
            <a:spAutoFit/>
          </a:bodyPr>
          <a:lstStyle/>
          <a:p>
            <a:r>
              <a:rPr lang="en-US" sz="900" b="1" spc="300" dirty="0">
                <a:solidFill>
                  <a:schemeClr val="bg1"/>
                </a:solidFill>
                <a:latin typeface="Calibri" panose="020F0502020204030204" pitchFamily="34" charset="0"/>
                <a:ea typeface="Tahoma" panose="020B0604030504040204" pitchFamily="34" charset="0"/>
                <a:cs typeface="Calibri" panose="020F0502020204030204" pitchFamily="34" charset="0"/>
              </a:rPr>
              <a:t>BLUE CROSS BLUE SHIELD OF MASSACHUSETTS |</a:t>
            </a:r>
            <a:r>
              <a:rPr lang="en-US" sz="900" spc="300" dirty="0">
                <a:solidFill>
                  <a:schemeClr val="bg1"/>
                </a:solidFill>
                <a:latin typeface="+mj-lt"/>
                <a:ea typeface="Tahoma" panose="020B0604030504040204" pitchFamily="34" charset="0"/>
                <a:cs typeface="Calibri" panose="020F0502020204030204" pitchFamily="34" charset="0"/>
              </a:rPr>
              <a:t> CONFIDENTIAL – NOT FOR DISTRIBUTION</a:t>
            </a:r>
            <a:endParaRPr lang="en-US" sz="900" dirty="0">
              <a:solidFill>
                <a:schemeClr val="bg1"/>
              </a:solidFill>
              <a:latin typeface="+mj-lt"/>
              <a:ea typeface="Tahoma" panose="020B0604030504040204" pitchFamily="34" charset="0"/>
              <a:cs typeface="Calibri" panose="020F0502020204030204" pitchFamily="34" charset="0"/>
            </a:endParaRPr>
          </a:p>
        </p:txBody>
      </p:sp>
      <p:sp>
        <p:nvSpPr>
          <p:cNvPr id="10" name="Text Placeholder 16">
            <a:extLst>
              <a:ext uri="{FF2B5EF4-FFF2-40B4-BE49-F238E27FC236}">
                <a16:creationId xmlns:a16="http://schemas.microsoft.com/office/drawing/2014/main" id="{C5531884-147B-8347-8CF9-8BAFD2922957}"/>
              </a:ext>
            </a:extLst>
          </p:cNvPr>
          <p:cNvSpPr>
            <a:spLocks noGrp="1"/>
          </p:cNvSpPr>
          <p:nvPr>
            <p:ph type="body" sz="quarter" idx="13" hasCustomPrompt="1"/>
          </p:nvPr>
        </p:nvSpPr>
        <p:spPr>
          <a:xfrm>
            <a:off x="3505200" y="3581400"/>
            <a:ext cx="5166860" cy="495311"/>
          </a:xfrm>
          <a:prstGeom prst="rect">
            <a:avLst/>
          </a:prstGeom>
          <a:ln>
            <a:noFill/>
          </a:ln>
        </p:spPr>
        <p:txBody>
          <a:bodyPr/>
          <a:lstStyle>
            <a:lvl1pPr marL="0" indent="0" algn="ctr">
              <a:buNone/>
              <a:defRPr sz="1200" spc="0">
                <a:solidFill>
                  <a:schemeClr val="bg1"/>
                </a:solidFill>
                <a:latin typeface="DM Sans" pitchFamily="2" charset="77"/>
              </a:defRPr>
            </a:lvl1pPr>
          </a:lstStyle>
          <a:p>
            <a:pPr lvl="0"/>
            <a:r>
              <a:rPr lang="en-US" dirty="0"/>
              <a:t>Blue Cross Blue Shield of Massachusetts is an Independent Licensee </a:t>
            </a:r>
            <a:br>
              <a:rPr lang="en-US" dirty="0"/>
            </a:br>
            <a:r>
              <a:rPr lang="en-US" dirty="0"/>
              <a:t>of the Blue Cross and Blue Shield Association. </a:t>
            </a:r>
          </a:p>
        </p:txBody>
      </p:sp>
      <p:pic>
        <p:nvPicPr>
          <p:cNvPr id="13" name="Picture 12">
            <a:extLst>
              <a:ext uri="{FF2B5EF4-FFF2-40B4-BE49-F238E27FC236}">
                <a16:creationId xmlns:a16="http://schemas.microsoft.com/office/drawing/2014/main" id="{F1B3FF91-9660-9A46-9DDC-FFC49B62BAA6}"/>
              </a:ext>
            </a:extLst>
          </p:cNvPr>
          <p:cNvPicPr>
            <a:picLocks noChangeAspect="1"/>
          </p:cNvPicPr>
          <p:nvPr userDrawn="1"/>
        </p:nvPicPr>
        <p:blipFill>
          <a:blip r:embed="rId2"/>
          <a:stretch>
            <a:fillRect/>
          </a:stretch>
        </p:blipFill>
        <p:spPr>
          <a:xfrm>
            <a:off x="5222486" y="2438400"/>
            <a:ext cx="1775460" cy="708660"/>
          </a:xfrm>
          <a:prstGeom prst="rect">
            <a:avLst/>
          </a:prstGeom>
        </p:spPr>
      </p:pic>
    </p:spTree>
    <p:extLst>
      <p:ext uri="{BB962C8B-B14F-4D97-AF65-F5344CB8AC3E}">
        <p14:creationId xmlns:p14="http://schemas.microsoft.com/office/powerpoint/2010/main" val="26465099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9CEC8-6A74-4775-B739-33FC95F65B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489552-C6D3-4C90-9615-185F9DBD73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4327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DE1963-D966-C043-9AE0-DD0E283F142D}"/>
              </a:ext>
            </a:extLst>
          </p:cNvPr>
          <p:cNvSpPr/>
          <p:nvPr userDrawn="1"/>
        </p:nvSpPr>
        <p:spPr bwMode="auto">
          <a:xfrm>
            <a:off x="0" y="0"/>
            <a:ext cx="12220433" cy="685800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pitchFamily="1" charset="-128"/>
            </a:endParaRPr>
          </a:p>
        </p:txBody>
      </p:sp>
      <p:sp>
        <p:nvSpPr>
          <p:cNvPr id="7" name="Rectangle 6">
            <a:extLst>
              <a:ext uri="{FF2B5EF4-FFF2-40B4-BE49-F238E27FC236}">
                <a16:creationId xmlns:a16="http://schemas.microsoft.com/office/drawing/2014/main" id="{93AB0791-BF9A-4147-8259-0C64358F5FEF}"/>
              </a:ext>
            </a:extLst>
          </p:cNvPr>
          <p:cNvSpPr/>
          <p:nvPr userDrawn="1"/>
        </p:nvSpPr>
        <p:spPr>
          <a:xfrm>
            <a:off x="5867400" y="6553200"/>
            <a:ext cx="5257800" cy="176972"/>
          </a:xfrm>
          <a:prstGeom prst="rect">
            <a:avLst/>
          </a:prstGeom>
        </p:spPr>
        <p:txBody>
          <a:bodyPr wrap="square">
            <a:spAutoFit/>
          </a:bodyPr>
          <a:lstStyle/>
          <a:p>
            <a:pPr marL="0" indent="0" algn="r">
              <a:tabLst>
                <a:tab pos="2566988" algn="l"/>
              </a:tabLst>
            </a:pPr>
            <a:r>
              <a:rPr lang="en-US" sz="550" b="0" i="0" u="none" strike="noStrike">
                <a:solidFill>
                  <a:srgbClr val="999999"/>
                </a:solidFill>
                <a:effectLst/>
                <a:latin typeface="Roboto" charset="0"/>
              </a:rPr>
              <a:t>Blue Cross Blue Shield of Massachusetts is an Independent Licensee of the Blue Cross and Blue Shield Association.</a:t>
            </a:r>
            <a:endParaRPr lang="en-US" sz="550"/>
          </a:p>
        </p:txBody>
      </p:sp>
      <p:sp>
        <p:nvSpPr>
          <p:cNvPr id="8" name="TextBox 7">
            <a:extLst>
              <a:ext uri="{FF2B5EF4-FFF2-40B4-BE49-F238E27FC236}">
                <a16:creationId xmlns:a16="http://schemas.microsoft.com/office/drawing/2014/main" id="{8D5D0FF2-51BB-D74C-9DFB-0796C883D75E}"/>
              </a:ext>
            </a:extLst>
          </p:cNvPr>
          <p:cNvSpPr txBox="1"/>
          <p:nvPr userDrawn="1"/>
        </p:nvSpPr>
        <p:spPr>
          <a:xfrm>
            <a:off x="3330799" y="6335615"/>
            <a:ext cx="7402989" cy="230832"/>
          </a:xfrm>
          <a:prstGeom prst="rect">
            <a:avLst/>
          </a:prstGeom>
          <a:noFill/>
        </p:spPr>
        <p:txBody>
          <a:bodyPr wrap="none" rtlCol="0">
            <a:spAutoFit/>
          </a:bodyPr>
          <a:lstStyle/>
          <a:p>
            <a:r>
              <a:rPr lang="en-US" sz="900" b="1" spc="300" dirty="0">
                <a:solidFill>
                  <a:schemeClr val="bg1"/>
                </a:solidFill>
                <a:latin typeface="Calibri" panose="020F0502020204030204" pitchFamily="34" charset="0"/>
                <a:ea typeface="Tahoma" panose="020B0604030504040204" pitchFamily="34" charset="0"/>
                <a:cs typeface="Calibri" panose="020F0502020204030204" pitchFamily="34" charset="0"/>
              </a:rPr>
              <a:t>BLUE CROSS BLUE SHIELD OF MASSACHUSETTS |</a:t>
            </a:r>
            <a:r>
              <a:rPr lang="en-US" sz="900" spc="300" dirty="0">
                <a:solidFill>
                  <a:schemeClr val="bg1"/>
                </a:solidFill>
                <a:latin typeface="+mj-lt"/>
                <a:ea typeface="Tahoma" panose="020B0604030504040204" pitchFamily="34" charset="0"/>
                <a:cs typeface="Calibri" panose="020F0502020204030204" pitchFamily="34" charset="0"/>
              </a:rPr>
              <a:t> CONFIDENTIAL – NOT FOR DISTRIBUTION</a:t>
            </a:r>
            <a:endParaRPr lang="en-US" sz="900" dirty="0">
              <a:solidFill>
                <a:schemeClr val="bg1"/>
              </a:solidFill>
              <a:latin typeface="+mj-lt"/>
              <a:ea typeface="Tahoma" panose="020B060403050404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E859C498-C57E-C34D-9CBF-72C58B9024BA}"/>
              </a:ext>
            </a:extLst>
          </p:cNvPr>
          <p:cNvPicPr>
            <a:picLocks noChangeAspect="1"/>
          </p:cNvPicPr>
          <p:nvPr userDrawn="1"/>
        </p:nvPicPr>
        <p:blipFill>
          <a:blip r:embed="rId2"/>
          <a:stretch>
            <a:fillRect/>
          </a:stretch>
        </p:blipFill>
        <p:spPr>
          <a:xfrm>
            <a:off x="10415016" y="420624"/>
            <a:ext cx="1154049" cy="460629"/>
          </a:xfrm>
          <a:prstGeom prst="rect">
            <a:avLst/>
          </a:prstGeom>
        </p:spPr>
      </p:pic>
      <p:sp>
        <p:nvSpPr>
          <p:cNvPr id="12" name="Text Placeholder 9">
            <a:extLst>
              <a:ext uri="{FF2B5EF4-FFF2-40B4-BE49-F238E27FC236}">
                <a16:creationId xmlns:a16="http://schemas.microsoft.com/office/drawing/2014/main" id="{ECF5C4D1-A5DE-E04F-B090-76214A0173BD}"/>
              </a:ext>
            </a:extLst>
          </p:cNvPr>
          <p:cNvSpPr>
            <a:spLocks noGrp="1"/>
          </p:cNvSpPr>
          <p:nvPr>
            <p:ph type="body" sz="quarter" idx="10" hasCustomPrompt="1"/>
          </p:nvPr>
        </p:nvSpPr>
        <p:spPr>
          <a:xfrm>
            <a:off x="1295400" y="3124200"/>
            <a:ext cx="6705600" cy="609600"/>
          </a:xfrm>
          <a:prstGeom prst="rect">
            <a:avLst/>
          </a:prstGeom>
        </p:spPr>
        <p:txBody>
          <a:bodyPr lIns="0" tIns="0" rIns="0" bIns="0"/>
          <a:lstStyle>
            <a:lvl1pPr marL="0" indent="0" algn="l" defTabSz="914400" rtl="0" eaLnBrk="1" fontAlgn="auto" latinLnBrk="0" hangingPunct="1">
              <a:lnSpc>
                <a:spcPct val="90000"/>
              </a:lnSpc>
              <a:spcBef>
                <a:spcPts val="1000"/>
              </a:spcBef>
              <a:spcAft>
                <a:spcPts val="0"/>
              </a:spcAft>
              <a:buFont typeface="Arial" panose="020B0604020202020204" pitchFamily="34" charset="0"/>
              <a:buNone/>
              <a:defRPr lang="en-US" sz="3800" b="1" kern="1200" cap="all" spc="300" baseline="0" dirty="0" smtClean="0">
                <a:solidFill>
                  <a:srgbClr val="FD5D3B"/>
                </a:solidFill>
                <a:latin typeface="Bebas Neue" panose="020B0606020202050201" pitchFamily="34" charset="77"/>
                <a:ea typeface="+mn-ea"/>
                <a:cs typeface="+mn-cs"/>
              </a:defRPr>
            </a:lvl1pPr>
          </a:lstStyle>
          <a:p>
            <a:pPr fontAlgn="auto">
              <a:spcAft>
                <a:spcPts val="0"/>
              </a:spcAft>
            </a:pPr>
            <a:r>
              <a:rPr lang="en-US" sz="3800" dirty="0">
                <a:solidFill>
                  <a:srgbClr val="FD5D3B"/>
                </a:solidFill>
              </a:rPr>
              <a:t>Section Header </a:t>
            </a:r>
          </a:p>
        </p:txBody>
      </p:sp>
      <p:sp>
        <p:nvSpPr>
          <p:cNvPr id="13" name="Content Placeholder 10">
            <a:extLst>
              <a:ext uri="{FF2B5EF4-FFF2-40B4-BE49-F238E27FC236}">
                <a16:creationId xmlns:a16="http://schemas.microsoft.com/office/drawing/2014/main" id="{88EC68CB-79A5-7946-8A22-5CA958A999FC}"/>
              </a:ext>
            </a:extLst>
          </p:cNvPr>
          <p:cNvSpPr>
            <a:spLocks noGrp="1"/>
          </p:cNvSpPr>
          <p:nvPr>
            <p:ph sz="quarter" idx="11" hasCustomPrompt="1"/>
          </p:nvPr>
        </p:nvSpPr>
        <p:spPr>
          <a:xfrm>
            <a:off x="1295400" y="3733800"/>
            <a:ext cx="4572000" cy="304800"/>
          </a:xfrm>
          <a:prstGeom prst="rect">
            <a:avLst/>
          </a:prstGeom>
        </p:spPr>
        <p:txBody>
          <a:bodyPr lIns="0" tIns="0" rIns="0" bIns="0"/>
          <a:lstStyle>
            <a:lvl1pPr marL="0" indent="0">
              <a:buNone/>
              <a:defRPr sz="1800" b="0" i="0" spc="300" baseline="0">
                <a:solidFill>
                  <a:schemeClr val="bg1"/>
                </a:solidFill>
                <a:latin typeface="DM Sans" pitchFamily="2" charset="77"/>
              </a:defRPr>
            </a:lvl1pPr>
          </a:lstStyle>
          <a:p>
            <a:pPr lvl="0"/>
            <a:r>
              <a:rPr lang="en-US" dirty="0"/>
              <a:t>SECTION SUBTITLE</a:t>
            </a:r>
          </a:p>
        </p:txBody>
      </p:sp>
    </p:spTree>
    <p:extLst>
      <p:ext uri="{BB962C8B-B14F-4D97-AF65-F5344CB8AC3E}">
        <p14:creationId xmlns:p14="http://schemas.microsoft.com/office/powerpoint/2010/main" val="1750016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7C826182-4162-E249-98DA-F96CC432DA44}"/>
              </a:ext>
            </a:extLst>
          </p:cNvPr>
          <p:cNvSpPr>
            <a:spLocks noGrp="1"/>
          </p:cNvSpPr>
          <p:nvPr>
            <p:ph type="body" sz="quarter" idx="14" hasCustomPrompt="1"/>
          </p:nvPr>
        </p:nvSpPr>
        <p:spPr>
          <a:xfrm>
            <a:off x="1295400" y="1444752"/>
            <a:ext cx="2438400" cy="3429000"/>
          </a:xfrm>
          <a:prstGeom prst="rect">
            <a:avLst/>
          </a:prstGeom>
        </p:spPr>
        <p:txBody>
          <a:bodyPr anchor="ctr" anchorCtr="0"/>
          <a:lstStyle>
            <a:lvl1pPr marL="0" indent="0" algn="r">
              <a:buNone/>
              <a:defRPr sz="3600" b="1" cap="all" spc="300" baseline="0">
                <a:solidFill>
                  <a:schemeClr val="accent4"/>
                </a:solidFill>
                <a:latin typeface="Bebas Neue" panose="020B0606020202050201" pitchFamily="34" charset="77"/>
              </a:defRPr>
            </a:lvl1pPr>
            <a:lvl2pPr marL="457200" indent="0" algn="r">
              <a:buNone/>
              <a:defRPr/>
            </a:lvl2pPr>
            <a:lvl3pPr marL="914400" indent="0" algn="r">
              <a:buNone/>
              <a:defRPr/>
            </a:lvl3pPr>
            <a:lvl4pPr marL="1371600" indent="0" algn="r">
              <a:buNone/>
              <a:defRPr/>
            </a:lvl4pPr>
            <a:lvl5pPr marL="1828800" indent="0" algn="r">
              <a:buNone/>
              <a:defRPr/>
            </a:lvl5pPr>
          </a:lstStyle>
          <a:p>
            <a:pPr lvl="0"/>
            <a:r>
              <a:rPr lang="en-US" dirty="0"/>
              <a:t>AGENDA</a:t>
            </a:r>
          </a:p>
        </p:txBody>
      </p:sp>
      <p:sp>
        <p:nvSpPr>
          <p:cNvPr id="8" name="Text Placeholder 12">
            <a:extLst>
              <a:ext uri="{FF2B5EF4-FFF2-40B4-BE49-F238E27FC236}">
                <a16:creationId xmlns:a16="http://schemas.microsoft.com/office/drawing/2014/main" id="{FD39C53F-003C-6148-8A5F-E4A38C337184}"/>
              </a:ext>
            </a:extLst>
          </p:cNvPr>
          <p:cNvSpPr>
            <a:spLocks noGrp="1"/>
          </p:cNvSpPr>
          <p:nvPr>
            <p:ph type="body" sz="quarter" idx="12"/>
          </p:nvPr>
        </p:nvSpPr>
        <p:spPr>
          <a:xfrm>
            <a:off x="4648200" y="1444752"/>
            <a:ext cx="6497559" cy="3505200"/>
          </a:xfrm>
          <a:prstGeom prst="rect">
            <a:avLst/>
          </a:prstGeom>
        </p:spPr>
        <p:txBody>
          <a:bodyPr anchor="ctr" anchorCtr="0"/>
          <a:lstStyle>
            <a:lvl1pPr>
              <a:buClr>
                <a:srgbClr val="164E9C"/>
              </a:buClr>
              <a:defRPr sz="2400" b="0" i="0" baseline="0">
                <a:solidFill>
                  <a:schemeClr val="accent1"/>
                </a:solidFill>
                <a:latin typeface="DM Sans" pitchFamily="2" charset="77"/>
              </a:defRPr>
            </a:lvl1pPr>
            <a:lvl2pPr>
              <a:buClr>
                <a:srgbClr val="164E9C"/>
              </a:buClr>
              <a:defRPr sz="2400" b="0" i="0" baseline="0">
                <a:solidFill>
                  <a:schemeClr val="accent1"/>
                </a:solidFill>
                <a:latin typeface="DM Sans" pitchFamily="2" charset="77"/>
              </a:defRPr>
            </a:lvl2pPr>
            <a:lvl3pPr>
              <a:buClr>
                <a:srgbClr val="164E9C"/>
              </a:buClr>
              <a:defRPr sz="2400" b="0" i="0" baseline="0">
                <a:solidFill>
                  <a:schemeClr val="accent1"/>
                </a:solidFill>
                <a:latin typeface="DM Sans" pitchFamily="2" charset="77"/>
              </a:defRPr>
            </a:lvl3pPr>
            <a:lvl4pPr>
              <a:buClr>
                <a:srgbClr val="164E9C"/>
              </a:buClr>
              <a:defRPr sz="2400" b="0" i="0" baseline="0">
                <a:solidFill>
                  <a:schemeClr val="accent1"/>
                </a:solidFill>
                <a:latin typeface="DM Sans" pitchFamily="2" charset="77"/>
              </a:defRPr>
            </a:lvl4pPr>
            <a:lvl5pPr>
              <a:buClr>
                <a:srgbClr val="164E9C"/>
              </a:buClr>
              <a:defRPr sz="2400" b="0" i="0" baseline="0">
                <a:solidFill>
                  <a:schemeClr val="accent1"/>
                </a:solidFill>
                <a:latin typeface="DM Sans" pitchFamily="2"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a:extLst>
              <a:ext uri="{FF2B5EF4-FFF2-40B4-BE49-F238E27FC236}">
                <a16:creationId xmlns:a16="http://schemas.microsoft.com/office/drawing/2014/main" id="{9E942195-00AF-094D-9ACA-37DBB5BEBF67}"/>
              </a:ext>
            </a:extLst>
          </p:cNvPr>
          <p:cNvCxnSpPr>
            <a:cxnSpLocks/>
          </p:cNvCxnSpPr>
          <p:nvPr userDrawn="1"/>
        </p:nvCxnSpPr>
        <p:spPr>
          <a:xfrm>
            <a:off x="4267200" y="1444752"/>
            <a:ext cx="0" cy="35052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4192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AC9D299-8650-0C40-BAD2-FD9EB9325F4F}"/>
              </a:ext>
            </a:extLst>
          </p:cNvPr>
          <p:cNvPicPr>
            <a:picLocks noChangeAspect="1"/>
          </p:cNvPicPr>
          <p:nvPr userDrawn="1"/>
        </p:nvPicPr>
        <p:blipFill>
          <a:blip r:embed="rId2"/>
          <a:stretch>
            <a:fillRect/>
          </a:stretch>
        </p:blipFill>
        <p:spPr>
          <a:xfrm>
            <a:off x="10351008" y="585216"/>
            <a:ext cx="1154049" cy="460629"/>
          </a:xfrm>
          <a:prstGeom prst="rect">
            <a:avLst/>
          </a:prstGeom>
        </p:spPr>
      </p:pic>
      <p:sp>
        <p:nvSpPr>
          <p:cNvPr id="14" name="Text Placeholder 15">
            <a:extLst>
              <a:ext uri="{FF2B5EF4-FFF2-40B4-BE49-F238E27FC236}">
                <a16:creationId xmlns:a16="http://schemas.microsoft.com/office/drawing/2014/main" id="{05957BAB-8FC8-F14D-9B28-F1B6AD278CF6}"/>
              </a:ext>
            </a:extLst>
          </p:cNvPr>
          <p:cNvSpPr>
            <a:spLocks noGrp="1"/>
          </p:cNvSpPr>
          <p:nvPr>
            <p:ph type="body" sz="quarter" idx="14" hasCustomPrompt="1"/>
          </p:nvPr>
        </p:nvSpPr>
        <p:spPr>
          <a:xfrm>
            <a:off x="822050" y="2525517"/>
            <a:ext cx="10624100" cy="2046475"/>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200" b="1" i="0" cap="all" spc="300" baseline="0">
                <a:solidFill>
                  <a:schemeClr val="accent1"/>
                </a:solidFill>
                <a:latin typeface="DM Sans" pitchFamily="2" charset="77"/>
              </a:defRPr>
            </a:lvl1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Sample intro copy Sample intro copy Sample intro copy Sample intro copy Sample intro copy Sample intro copy Sample intro copy Sample intro copy Sample intro copy</a:t>
            </a:r>
          </a:p>
        </p:txBody>
      </p:sp>
      <p:cxnSp>
        <p:nvCxnSpPr>
          <p:cNvPr id="15" name="Straight Connector 14">
            <a:extLst>
              <a:ext uri="{FF2B5EF4-FFF2-40B4-BE49-F238E27FC236}">
                <a16:creationId xmlns:a16="http://schemas.microsoft.com/office/drawing/2014/main" id="{D705F83C-13A4-4543-B3A7-4BFA1CCF23FF}"/>
              </a:ext>
            </a:extLst>
          </p:cNvPr>
          <p:cNvCxnSpPr>
            <a:cxnSpLocks/>
          </p:cNvCxnSpPr>
          <p:nvPr userDrawn="1"/>
        </p:nvCxnSpPr>
        <p:spPr>
          <a:xfrm>
            <a:off x="914400" y="2362200"/>
            <a:ext cx="104394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391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 Slide + Logo">
    <p:spTree>
      <p:nvGrpSpPr>
        <p:cNvPr id="1" name=""/>
        <p:cNvGrpSpPr/>
        <p:nvPr/>
      </p:nvGrpSpPr>
      <p:grpSpPr>
        <a:xfrm>
          <a:off x="0" y="0"/>
          <a:ext cx="0" cy="0"/>
          <a:chOff x="0" y="0"/>
          <a:chExt cx="0" cy="0"/>
        </a:xfrm>
      </p:grpSpPr>
      <p:sp>
        <p:nvSpPr>
          <p:cNvPr id="8" name="Text Placeholder 27">
            <a:extLst>
              <a:ext uri="{FF2B5EF4-FFF2-40B4-BE49-F238E27FC236}">
                <a16:creationId xmlns:a16="http://schemas.microsoft.com/office/drawing/2014/main" id="{634528FB-D76C-9040-9976-19CC3E9CD157}"/>
              </a:ext>
            </a:extLst>
          </p:cNvPr>
          <p:cNvSpPr>
            <a:spLocks noGrp="1"/>
          </p:cNvSpPr>
          <p:nvPr>
            <p:ph type="body" sz="quarter" idx="19" hasCustomPrompt="1"/>
          </p:nvPr>
        </p:nvSpPr>
        <p:spPr>
          <a:xfrm>
            <a:off x="1524000" y="5780087"/>
            <a:ext cx="7019925" cy="228600"/>
          </a:xfrm>
          <a:prstGeom prst="rect">
            <a:avLst/>
          </a:prstGeom>
        </p:spPr>
        <p:txBody>
          <a:bodyPr/>
          <a:lstStyle>
            <a:lvl1pPr marL="0" indent="0">
              <a:buNone/>
              <a:defRPr sz="900" b="0" i="0">
                <a:solidFill>
                  <a:schemeClr val="accent1"/>
                </a:solidFill>
                <a:latin typeface="DM Sans" pitchFamily="2" charset="77"/>
              </a:defRPr>
            </a:lvl1pPr>
          </a:lstStyle>
          <a:p>
            <a:pPr lvl="0"/>
            <a:r>
              <a:rPr lang="en-US" dirty="0"/>
              <a:t>1. Sample citation sample citation sample citation sample citation sample citation</a:t>
            </a:r>
          </a:p>
        </p:txBody>
      </p:sp>
      <p:sp>
        <p:nvSpPr>
          <p:cNvPr id="14" name="Text Placeholder 23">
            <a:extLst>
              <a:ext uri="{FF2B5EF4-FFF2-40B4-BE49-F238E27FC236}">
                <a16:creationId xmlns:a16="http://schemas.microsoft.com/office/drawing/2014/main" id="{4FFAEEF4-1C47-9445-81CC-99E05B1FCBD6}"/>
              </a:ext>
            </a:extLst>
          </p:cNvPr>
          <p:cNvSpPr>
            <a:spLocks noGrp="1"/>
          </p:cNvSpPr>
          <p:nvPr>
            <p:ph type="body" sz="quarter" idx="17" hasCustomPrompt="1"/>
          </p:nvPr>
        </p:nvSpPr>
        <p:spPr>
          <a:xfrm>
            <a:off x="6617512" y="3325898"/>
            <a:ext cx="4977954" cy="762000"/>
          </a:xfrm>
          <a:prstGeom prst="rect">
            <a:avLst/>
          </a:prstGeom>
        </p:spPr>
        <p:txBody>
          <a:bodyPr/>
          <a:lstStyle>
            <a:lvl1pPr marL="0" indent="0">
              <a:buNone/>
              <a:defRPr sz="1800" b="0" i="0">
                <a:solidFill>
                  <a:schemeClr val="accent1"/>
                </a:solidFill>
                <a:latin typeface="DM Sans" pitchFamily="2" charset="77"/>
              </a:defRPr>
            </a:lvl1pPr>
          </a:lstStyle>
          <a:p>
            <a:pPr lvl="0"/>
            <a:r>
              <a:rPr lang="en-US" dirty="0"/>
              <a:t>Sample citation sample citation sample citation sample citation sample citation sample citation sample citation.</a:t>
            </a:r>
            <a:r>
              <a:rPr lang="en-US" baseline="30000" dirty="0"/>
              <a:t>1</a:t>
            </a:r>
            <a:endParaRPr lang="en-US" dirty="0"/>
          </a:p>
        </p:txBody>
      </p:sp>
      <p:sp>
        <p:nvSpPr>
          <p:cNvPr id="15" name="Text Placeholder 21">
            <a:extLst>
              <a:ext uri="{FF2B5EF4-FFF2-40B4-BE49-F238E27FC236}">
                <a16:creationId xmlns:a16="http://schemas.microsoft.com/office/drawing/2014/main" id="{D5DEC1DA-CF4C-0543-8180-1188D4761D07}"/>
              </a:ext>
            </a:extLst>
          </p:cNvPr>
          <p:cNvSpPr>
            <a:spLocks noGrp="1"/>
          </p:cNvSpPr>
          <p:nvPr>
            <p:ph type="body" sz="quarter" idx="16" hasCustomPrompt="1"/>
          </p:nvPr>
        </p:nvSpPr>
        <p:spPr>
          <a:xfrm>
            <a:off x="6617512" y="1921274"/>
            <a:ext cx="4991085" cy="1382615"/>
          </a:xfrm>
          <a:prstGeom prst="rect">
            <a:avLst/>
          </a:prstGeom>
        </p:spPr>
        <p:txBody>
          <a:bodyPr/>
          <a:lstStyle>
            <a:lvl1pPr marL="0" indent="0">
              <a:lnSpc>
                <a:spcPts val="2980"/>
              </a:lnSpc>
              <a:buNone/>
              <a:defRPr sz="2400" b="1" i="0">
                <a:solidFill>
                  <a:schemeClr val="accent1"/>
                </a:solidFill>
                <a:latin typeface="DM Sans" pitchFamily="2" charset="77"/>
              </a:defRPr>
            </a:lvl1pPr>
          </a:lstStyle>
          <a:p>
            <a:pPr lvl="0"/>
            <a:r>
              <a:rPr lang="en-US" dirty="0"/>
              <a:t>“Sample quote sample quote sample quote sample quote sample quote sample quote.”</a:t>
            </a:r>
          </a:p>
        </p:txBody>
      </p:sp>
      <p:sp>
        <p:nvSpPr>
          <p:cNvPr id="16" name="Text Placeholder 6">
            <a:extLst>
              <a:ext uri="{FF2B5EF4-FFF2-40B4-BE49-F238E27FC236}">
                <a16:creationId xmlns:a16="http://schemas.microsoft.com/office/drawing/2014/main" id="{C0A68969-47EC-3B4B-8724-FB6CC37D3A09}"/>
              </a:ext>
            </a:extLst>
          </p:cNvPr>
          <p:cNvSpPr>
            <a:spLocks noGrp="1"/>
          </p:cNvSpPr>
          <p:nvPr>
            <p:ph type="body" sz="quarter" idx="15" hasCustomPrompt="1"/>
          </p:nvPr>
        </p:nvSpPr>
        <p:spPr>
          <a:xfrm>
            <a:off x="2959912" y="1765465"/>
            <a:ext cx="3276600" cy="294957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i="0" cap="all" spc="300" baseline="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Sample Large copy Sample Large copy Sample Large copy Sample Large copy </a:t>
            </a:r>
          </a:p>
          <a:p>
            <a:pPr lvl="0"/>
            <a:endParaRPr lang="en-US" dirty="0"/>
          </a:p>
        </p:txBody>
      </p:sp>
      <p:sp>
        <p:nvSpPr>
          <p:cNvPr id="17" name="Text Placeholder 2">
            <a:extLst>
              <a:ext uri="{FF2B5EF4-FFF2-40B4-BE49-F238E27FC236}">
                <a16:creationId xmlns:a16="http://schemas.microsoft.com/office/drawing/2014/main" id="{9E4E4CA5-2D2C-0E4B-BCE6-249A036646AF}"/>
              </a:ext>
            </a:extLst>
          </p:cNvPr>
          <p:cNvSpPr>
            <a:spLocks noGrp="1"/>
          </p:cNvSpPr>
          <p:nvPr>
            <p:ph type="body" sz="quarter" idx="14" hasCustomPrompt="1"/>
          </p:nvPr>
        </p:nvSpPr>
        <p:spPr>
          <a:xfrm>
            <a:off x="609600" y="1765465"/>
            <a:ext cx="2286000" cy="1828800"/>
          </a:xfrm>
          <a:prstGeom prst="rect">
            <a:avLst/>
          </a:prstGeom>
        </p:spPr>
        <p:txBody>
          <a:bodyPr/>
          <a:lstStyle>
            <a:lvl1pPr marL="0" indent="0">
              <a:buNone/>
              <a:defRPr sz="15000" b="1">
                <a:solidFill>
                  <a:schemeClr val="accent4"/>
                </a:solidFill>
                <a:latin typeface="Bebas Neue" panose="020B0606020202050201" pitchFamily="34" charset="77"/>
              </a:defRPr>
            </a:lvl1pPr>
          </a:lstStyle>
          <a:p>
            <a:pPr lvl="0"/>
            <a:r>
              <a:rPr lang="en-US" dirty="0"/>
              <a:t>XY</a:t>
            </a:r>
          </a:p>
        </p:txBody>
      </p:sp>
      <p:sp>
        <p:nvSpPr>
          <p:cNvPr id="18" name="Text Placeholder 8">
            <a:extLst>
              <a:ext uri="{FF2B5EF4-FFF2-40B4-BE49-F238E27FC236}">
                <a16:creationId xmlns:a16="http://schemas.microsoft.com/office/drawing/2014/main" id="{84A623AC-5E69-C048-A9DF-728F46CFCA44}"/>
              </a:ext>
            </a:extLst>
          </p:cNvPr>
          <p:cNvSpPr>
            <a:spLocks noGrp="1"/>
          </p:cNvSpPr>
          <p:nvPr>
            <p:ph type="body" sz="quarter" idx="10" hasCustomPrompt="1"/>
          </p:nvPr>
        </p:nvSpPr>
        <p:spPr>
          <a:xfrm>
            <a:off x="603504" y="384048"/>
            <a:ext cx="8839200" cy="347137"/>
          </a:xfrm>
          <a:prstGeom prst="rect">
            <a:avLst/>
          </a:prstGeom>
        </p:spPr>
        <p:txBody>
          <a:bodyPr/>
          <a:lstStyle>
            <a:lvl1pPr marL="0" indent="0">
              <a:buNone/>
              <a:defRPr sz="2000" b="1" cap="all" spc="300" baseline="0">
                <a:solidFill>
                  <a:schemeClr val="accent4"/>
                </a:solidFill>
                <a:latin typeface="Bebas Neue" panose="020B0606020202050201" pitchFamily="34" charset="77"/>
              </a:defRPr>
            </a:lvl1pPr>
          </a:lstStyle>
          <a:p>
            <a:pPr lvl="0"/>
            <a:r>
              <a:rPr lang="en-US" dirty="0"/>
              <a:t>Slide Header</a:t>
            </a:r>
          </a:p>
        </p:txBody>
      </p:sp>
      <p:sp>
        <p:nvSpPr>
          <p:cNvPr id="19" name="Text Placeholder 10">
            <a:extLst>
              <a:ext uri="{FF2B5EF4-FFF2-40B4-BE49-F238E27FC236}">
                <a16:creationId xmlns:a16="http://schemas.microsoft.com/office/drawing/2014/main" id="{1FEACE0B-2FB0-4E45-9E64-BF3C3BDE2293}"/>
              </a:ext>
            </a:extLst>
          </p:cNvPr>
          <p:cNvSpPr>
            <a:spLocks noGrp="1"/>
          </p:cNvSpPr>
          <p:nvPr>
            <p:ph type="body" sz="quarter" idx="11" hasCustomPrompt="1"/>
          </p:nvPr>
        </p:nvSpPr>
        <p:spPr>
          <a:xfrm>
            <a:off x="603504" y="758952"/>
            <a:ext cx="8824210" cy="381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1"/>
                </a:solidFill>
                <a:latin typeface="DM Sans"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Slide Subtitle</a:t>
            </a:r>
          </a:p>
        </p:txBody>
      </p:sp>
      <p:sp>
        <p:nvSpPr>
          <p:cNvPr id="20" name="Text Placeholder 25">
            <a:extLst>
              <a:ext uri="{FF2B5EF4-FFF2-40B4-BE49-F238E27FC236}">
                <a16:creationId xmlns:a16="http://schemas.microsoft.com/office/drawing/2014/main" id="{84DF37E6-2AC3-0C4E-B9C6-5BEC5F381972}"/>
              </a:ext>
            </a:extLst>
          </p:cNvPr>
          <p:cNvSpPr>
            <a:spLocks noGrp="1"/>
          </p:cNvSpPr>
          <p:nvPr>
            <p:ph type="body" sz="quarter" idx="18" hasCustomPrompt="1"/>
          </p:nvPr>
        </p:nvSpPr>
        <p:spPr>
          <a:xfrm>
            <a:off x="828675" y="5780087"/>
            <a:ext cx="2286000" cy="174625"/>
          </a:xfrm>
          <a:prstGeom prst="rect">
            <a:avLst/>
          </a:prstGeom>
        </p:spPr>
        <p:txBody>
          <a:bodyPr/>
          <a:lstStyle>
            <a:lvl1pPr marL="0" indent="0">
              <a:buNone/>
              <a:defRPr sz="900" b="0" i="0" cap="all" spc="300" baseline="0">
                <a:solidFill>
                  <a:schemeClr val="accent1"/>
                </a:solidFill>
                <a:latin typeface="DM Sans" pitchFamily="2" charset="77"/>
              </a:defRPr>
            </a:lvl1pPr>
          </a:lstStyle>
          <a:p>
            <a:pPr lvl="0"/>
            <a:r>
              <a:rPr lang="en-US" dirty="0"/>
              <a:t>NOTES:</a:t>
            </a:r>
          </a:p>
        </p:txBody>
      </p:sp>
    </p:spTree>
    <p:extLst>
      <p:ext uri="{BB962C8B-B14F-4D97-AF65-F5344CB8AC3E}">
        <p14:creationId xmlns:p14="http://schemas.microsoft.com/office/powerpoint/2010/main" val="4098224656"/>
      </p:ext>
    </p:extLst>
  </p:cSld>
  <p:clrMapOvr>
    <a:masterClrMapping/>
  </p:clrMapOvr>
  <p:extLst>
    <p:ext uri="{DCECCB84-F9BA-43D5-87BE-67443E8EF086}">
      <p15:sldGuideLst xmlns:p15="http://schemas.microsoft.com/office/powerpoint/2012/main">
        <p15:guide id="1" orient="horz" pos="1104" userDrawn="1">
          <p15:clr>
            <a:srgbClr val="FBAE40"/>
          </p15:clr>
        </p15:guide>
        <p15:guide id="2" pos="384"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1085E1E0-B375-A34F-84D6-8B0008B08D76}"/>
              </a:ext>
            </a:extLst>
          </p:cNvPr>
          <p:cNvPicPr>
            <a:picLocks noChangeAspect="1"/>
          </p:cNvPicPr>
          <p:nvPr userDrawn="1"/>
        </p:nvPicPr>
        <p:blipFill>
          <a:blip r:embed="rId5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17A1E857-87D4-374B-86F4-E6105E6603D3}"/>
              </a:ext>
            </a:extLst>
          </p:cNvPr>
          <p:cNvSpPr txBox="1"/>
          <p:nvPr userDrawn="1"/>
        </p:nvSpPr>
        <p:spPr>
          <a:xfrm>
            <a:off x="11324224" y="6474023"/>
            <a:ext cx="562976" cy="30777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D05BBB-0E6C-45FC-B6AD-A481CDED7F75}" type="slidenum">
              <a:rPr kumimoji="0" lang="en-US" sz="1400" b="0" i="0" u="none" strike="noStrike" kern="1200" cap="none" spc="300" normalizeH="0" baseline="0" noProof="0">
                <a:ln>
                  <a:noFill/>
                </a:ln>
                <a:solidFill>
                  <a:schemeClr val="bg1"/>
                </a:solidFill>
                <a:effectLst/>
                <a:uLnTx/>
                <a:uFillTx/>
                <a:latin typeface="DM Sans Medium" pitchFamily="2" charset="77"/>
                <a:ea typeface="Tahoma" panose="020B0604030504040204" pitchFamily="34" charset="0"/>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dirty="0">
              <a:ln>
                <a:noFill/>
              </a:ln>
              <a:solidFill>
                <a:schemeClr val="bg1"/>
              </a:solidFill>
              <a:effectLst/>
              <a:uLnTx/>
              <a:uFillTx/>
              <a:latin typeface="DM Sans Medium" pitchFamily="2" charset="77"/>
              <a:ea typeface="Tahoma" panose="020B060403050404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9658A89-DF65-F448-8FC4-167E8F6130DA}"/>
              </a:ext>
            </a:extLst>
          </p:cNvPr>
          <p:cNvSpPr txBox="1"/>
          <p:nvPr userDrawn="1"/>
        </p:nvSpPr>
        <p:spPr>
          <a:xfrm>
            <a:off x="3330799" y="6535579"/>
            <a:ext cx="7500771"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300" normalizeH="0" baseline="0" noProof="0" dirty="0">
                <a:ln>
                  <a:noFill/>
                </a:ln>
                <a:solidFill>
                  <a:schemeClr val="bg1">
                    <a:lumMod val="50000"/>
                  </a:schemeClr>
                </a:solidFill>
                <a:effectLst/>
                <a:uLnTx/>
                <a:uFillTx/>
                <a:latin typeface="DM Sans" pitchFamily="2" charset="77"/>
                <a:ea typeface="Tahoma" panose="020B0604030504040204" pitchFamily="34" charset="0"/>
                <a:cs typeface="Calibri" panose="020F0502020204030204" pitchFamily="34" charset="0"/>
              </a:rPr>
              <a:t>BLUE CROSS BLUE SHIELD OF MASSACHUSETTS |</a:t>
            </a:r>
            <a:r>
              <a:rPr kumimoji="0" lang="en-US" sz="800" b="0" i="0" u="none" strike="noStrike" kern="1200" cap="none" spc="300" normalizeH="0" baseline="0" noProof="0" dirty="0">
                <a:ln>
                  <a:noFill/>
                </a:ln>
                <a:solidFill>
                  <a:schemeClr val="bg1">
                    <a:lumMod val="50000"/>
                  </a:schemeClr>
                </a:solidFill>
                <a:effectLst/>
                <a:uLnTx/>
                <a:uFillTx/>
                <a:latin typeface="DM Sans" pitchFamily="2" charset="77"/>
                <a:ea typeface="Tahoma" panose="020B0604030504040204" pitchFamily="34" charset="0"/>
                <a:cs typeface="Calibri" panose="020F0502020204030204" pitchFamily="34" charset="0"/>
              </a:rPr>
              <a:t> CONFIDENTIAL – NOT FOR DISTRIBUTION</a:t>
            </a:r>
            <a:endParaRPr kumimoji="0" lang="en-US" sz="800" b="0" i="0" u="none" strike="noStrike" kern="1200" cap="none" spc="0" normalizeH="0" baseline="0" noProof="0" dirty="0">
              <a:ln>
                <a:noFill/>
              </a:ln>
              <a:solidFill>
                <a:schemeClr val="bg1">
                  <a:lumMod val="50000"/>
                </a:schemeClr>
              </a:solidFill>
              <a:effectLst/>
              <a:uLnTx/>
              <a:uFillTx/>
              <a:latin typeface="DM Sans" pitchFamily="2" charset="77"/>
              <a:ea typeface="Tahoma" panose="020B0604030504040204" pitchFamily="34" charset="0"/>
              <a:cs typeface="Calibri" panose="020F0502020204030204" pitchFamily="34" charset="0"/>
            </a:endParaRPr>
          </a:p>
        </p:txBody>
      </p:sp>
      <p:pic>
        <p:nvPicPr>
          <p:cNvPr id="9" name="Picture 8" descr="A picture containing drawing&#10;&#10;Description automatically generated">
            <a:extLst>
              <a:ext uri="{FF2B5EF4-FFF2-40B4-BE49-F238E27FC236}">
                <a16:creationId xmlns:a16="http://schemas.microsoft.com/office/drawing/2014/main" id="{01FF846B-0BB9-E94C-BAF5-CE34A731AEDC}"/>
              </a:ext>
            </a:extLst>
          </p:cNvPr>
          <p:cNvPicPr>
            <a:picLocks noChangeAspect="1"/>
          </p:cNvPicPr>
          <p:nvPr userDrawn="1"/>
        </p:nvPicPr>
        <p:blipFill>
          <a:blip r:embed="rId60" cstate="print">
            <a:extLst>
              <a:ext uri="{28A0092B-C50C-407E-A947-70E740481C1C}">
                <a14:useLocalDpi xmlns:a14="http://schemas.microsoft.com/office/drawing/2010/main" val="0"/>
              </a:ext>
            </a:extLst>
          </a:blip>
          <a:stretch>
            <a:fillRect/>
          </a:stretch>
        </p:blipFill>
        <p:spPr>
          <a:xfrm>
            <a:off x="10415016" y="420624"/>
            <a:ext cx="1243584" cy="472821"/>
          </a:xfrm>
          <a:prstGeom prst="rect">
            <a:avLst/>
          </a:prstGeom>
        </p:spPr>
      </p:pic>
    </p:spTree>
    <p:extLst>
      <p:ext uri="{BB962C8B-B14F-4D97-AF65-F5344CB8AC3E}">
        <p14:creationId xmlns:p14="http://schemas.microsoft.com/office/powerpoint/2010/main" val="4171466387"/>
      </p:ext>
    </p:extLst>
  </p:cSld>
  <p:clrMap bg1="lt1" tx1="dk1" bg2="lt2" tx2="dk2" accent1="accent1" accent2="accent2" accent3="accent3" accent4="accent4" accent5="accent5" accent6="accent6" hlink="hlink" folHlink="folHlink"/>
  <p:sldLayoutIdLst>
    <p:sldLayoutId id="2147484482" r:id="rId1"/>
    <p:sldLayoutId id="2147484532" r:id="rId2"/>
    <p:sldLayoutId id="2147484538" r:id="rId3"/>
    <p:sldLayoutId id="2147484533" r:id="rId4"/>
    <p:sldLayoutId id="2147484537" r:id="rId5"/>
    <p:sldLayoutId id="2147484541" r:id="rId6"/>
    <p:sldLayoutId id="2147484534" r:id="rId7"/>
    <p:sldLayoutId id="2147484535" r:id="rId8"/>
    <p:sldLayoutId id="2147484529" r:id="rId9"/>
    <p:sldLayoutId id="2147484428" r:id="rId10"/>
    <p:sldLayoutId id="2147484484" r:id="rId11"/>
    <p:sldLayoutId id="2147484486" r:id="rId12"/>
    <p:sldLayoutId id="2147484539" r:id="rId13"/>
    <p:sldLayoutId id="2147484490" r:id="rId14"/>
    <p:sldLayoutId id="2147484491" r:id="rId15"/>
    <p:sldLayoutId id="2147484492" r:id="rId16"/>
    <p:sldLayoutId id="2147484493" r:id="rId17"/>
    <p:sldLayoutId id="2147484495" r:id="rId18"/>
    <p:sldLayoutId id="2147484494" r:id="rId19"/>
    <p:sldLayoutId id="2147484496" r:id="rId20"/>
    <p:sldLayoutId id="2147484499" r:id="rId21"/>
    <p:sldLayoutId id="2147484498" r:id="rId22"/>
    <p:sldLayoutId id="2147484497" r:id="rId23"/>
    <p:sldLayoutId id="2147484500" r:id="rId24"/>
    <p:sldLayoutId id="2147484501" r:id="rId25"/>
    <p:sldLayoutId id="2147484502" r:id="rId26"/>
    <p:sldLayoutId id="2147484503" r:id="rId27"/>
    <p:sldLayoutId id="2147484504" r:id="rId28"/>
    <p:sldLayoutId id="2147484505" r:id="rId29"/>
    <p:sldLayoutId id="2147484506" r:id="rId30"/>
    <p:sldLayoutId id="2147484507" r:id="rId31"/>
    <p:sldLayoutId id="2147484540" r:id="rId32"/>
    <p:sldLayoutId id="2147484508" r:id="rId33"/>
    <p:sldLayoutId id="2147484510" r:id="rId34"/>
    <p:sldLayoutId id="2147484511" r:id="rId35"/>
    <p:sldLayoutId id="2147484512" r:id="rId36"/>
    <p:sldLayoutId id="2147484513" r:id="rId37"/>
    <p:sldLayoutId id="2147484514" r:id="rId38"/>
    <p:sldLayoutId id="2147484515" r:id="rId39"/>
    <p:sldLayoutId id="2147484516" r:id="rId40"/>
    <p:sldLayoutId id="2147484517" r:id="rId41"/>
    <p:sldLayoutId id="2147484518" r:id="rId42"/>
    <p:sldLayoutId id="2147484528" r:id="rId43"/>
    <p:sldLayoutId id="2147484519" r:id="rId44"/>
    <p:sldLayoutId id="2147484520" r:id="rId45"/>
    <p:sldLayoutId id="2147484522" r:id="rId46"/>
    <p:sldLayoutId id="2147484523" r:id="rId47"/>
    <p:sldLayoutId id="2147484524" r:id="rId48"/>
    <p:sldLayoutId id="2147484525" r:id="rId49"/>
    <p:sldLayoutId id="2147484526" r:id="rId50"/>
    <p:sldLayoutId id="2147484527" r:id="rId51"/>
    <p:sldLayoutId id="2147484509" r:id="rId52"/>
    <p:sldLayoutId id="2147484429" r:id="rId53"/>
    <p:sldLayoutId id="2147484430" r:id="rId54"/>
    <p:sldLayoutId id="2147484431" r:id="rId55"/>
    <p:sldLayoutId id="2147484432" r:id="rId56"/>
    <p:sldLayoutId id="2147484546" r:id="rId5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04" userDrawn="1">
          <p15:clr>
            <a:srgbClr val="F26B43"/>
          </p15:clr>
        </p15:guide>
        <p15:guide id="2" pos="38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53.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3" Type="http://schemas.openxmlformats.org/officeDocument/2006/relationships/hyperlink" Target="http://www.bluecrossma.com/common/en_US/medical_policies/034%20Medical%20Benefit%20Prior%20Authorization%20Medication%20List%20prn.pdf" TargetMode="External"/><Relationship Id="rId2" Type="http://schemas.openxmlformats.org/officeDocument/2006/relationships/notesSlide" Target="../notesSlides/notesSlide12.xml"/><Relationship Id="rId1" Type="http://schemas.openxmlformats.org/officeDocument/2006/relationships/slideLayout" Target="../slideLayouts/slideLayout53.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hyperlink" Target="file:///\\bos0105fap04.bcbsmamd.net\public\PROVIDER\Jobs\Pharmacy%20and%20Consumer%20Solutions\MPC_092120-1B%20Opioid%20medical%20policy%20April%202021\MPC_092120-1B-1-NA%20News%20Alert\&#8226;https:\www.bluecrossma.org\medical-policies\sites\g\files\csphws2091\files\acquiadam-assets\102%20Opioid%20Medication%20Management%20prn.pdf" TargetMode="External"/><Relationship Id="rId2" Type="http://schemas.openxmlformats.org/officeDocument/2006/relationships/notesSlide" Target="../notesSlides/notesSlide13.xml"/><Relationship Id="rId1" Type="http://schemas.openxmlformats.org/officeDocument/2006/relationships/slideLayout" Target="../slideLayouts/slideLayout53.xml"/><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3.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53.xml"/><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provider.bluecrossma.com/ProviderHome/portal/home/news/news/office-support/all%20networks/updates%20to%20provider%20central%20(non-secure)/!ut/p/z1/nZBRT8IwFIX_SnnTB9JLnXU8tiRjRcaiZHP2xTRQR8Nsl65g4q93IT6gD4N4327ynXPuPVjiCkurjqZWwTirmn5_lfQtJWI2eYwhn9MygadlNI3JQwGQRfjlBJSMpjxJCcQ0SUCs1lPBgQMIwPIaPfwaBvyZ8DuAeU7-oz93uk4_AMhh-8WlgL5B4rNZVmPZqrAbG_vucKWaBlkdPp3fd7g6tFsVdIeCQ613R7PVHm20DV416MY6O-705uD1bX-tPOUN9f0HyGPWA1EJ0YpNgN7_AEONX_q5_SiKovpapmBEzUajb6vZG1Q!/dz/d5/L2dBISEvZ0FBIS9nQSEh/?1dmy&amp;urile=wcm%3apath%3a%2Fprovider%2Bportal%2Bcontent%2Blibrary%2Fprovider%2Bcentral%2Fpatient%2Bresources%2Fpatient%2Bresources"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hyperlink" Target="https://provider.bluecrossma.com/ProviderHome/portal/home/news/news/office-support/all%20networks/updates%20to%20provider%20central%20(non-secure)/!ut/p/z1/nZBRT8IwFIX_SnnTB9JLnXU8tiRjRcaiZHP2xTRQR8Nsl65g4q93IT6gD4N4327ynXPuPVjiCkurjqZWwTirmn5_lfQtJWI2eYwhn9MygadlNI3JQwGQRfjlBJSMpjxJCcQ0SUCs1lPBgQMIwPIaPfwaBvyZ8DuAeU7-oz93uk4_AMhh-8WlgL5B4rNZVmPZqrAbG_vucKWaBlkdPp3fd7g6tFsVdIeCQ613R7PVHm20DV416MY6O-705uD1bX-tPOUN9f0HyGPWA1EJ0YpNgN7_AEONX_q5_SiKovpapmBEzUajb6vZG1Q!/dz/d5/L2dBISEvZ0FBIS9nQSEh/?1dmy&amp;urile=wcm%3apath%3a%2Fprovider%2Bportal%2Bcontent%2Blibrary%2Fprovider%2Bcentral%2Fpatient%2Bresources%2Fplans%2Band%2Bproducts%2Fbluecard%2Band%2Bout-of-area%2Bprograms%2Fbluecard%2Bprogram" TargetMode="External"/><Relationship Id="rId4" Type="http://schemas.openxmlformats.org/officeDocument/2006/relationships/hyperlink" Target="https://provider.bluecrossma.com/ProviderHome/portal/home/news/news/office-support/all%20networks/updates%20to%20provider%20central%20(non-secure)/!ut/p/z1/nZBRT8IwFIX_SnnTB9JLnXU8tiRjRcaiZHP2xTRQR8Nsl65g4q93IT6gD4N4327ynXPuPVjiCkurjqZWwTirmn5_lfQtJWI2eYwhn9MygadlNI3JQwGQRfjlBJSMpjxJCcQ0SUCs1lPBgQMIwPIaPfwaBvyZ8DuAeU7-oz93uk4_AMhh-8WlgL5B4rNZVmPZqrAbG_vucKWaBlkdPp3fd7g6tFsVdIeCQ613R7PVHm20DV416MY6O-705uD1bX-tPOUN9f0HyGPWA1EJ0YpNgN7_AEONX_q5_SiKovpapmBEzUajb6vZG1Q!/dz/d5/L2dBISEvZ0FBIS9nQSEh/?1dmy&amp;urile=wcm%3apath%3a%2Fprovider%2Bportal%2Bcontent%2Blibrary%2Fprovider%2Bcentral%2Fpatient%2Bresources%2Fplans%2Band%2Bproducts%2Ffind%2Ba%2Bdoctor%2Ffind%2Ba%2Bdoctor%2Band%2Bestimate%2Bcost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53.xml"/></Relationships>
</file>

<file path=ppt/slides/_rels/slide9.xml.rels><?xml version="1.0" encoding="UTF-8" standalone="yes"?>
<Relationships xmlns="http://schemas.openxmlformats.org/package/2006/relationships"><Relationship Id="rId3" Type="http://schemas.openxmlformats.org/officeDocument/2006/relationships/hyperlink" Target="https://www.bluecrossma.org/medical-policies/sites/g/files/csphws2091/files/acquiadam-assets/132%20Medicare%20Advantage%20Management.pdf" TargetMode="External"/><Relationship Id="rId2" Type="http://schemas.openxmlformats.org/officeDocument/2006/relationships/notesSlide" Target="../notesSlides/notesSlide9.xml"/><Relationship Id="rId1" Type="http://schemas.openxmlformats.org/officeDocument/2006/relationships/slideLayout" Target="../slideLayouts/slideLayout53.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A215C3-B759-FE46-918B-0CD1497D96E2}"/>
              </a:ext>
            </a:extLst>
          </p:cNvPr>
          <p:cNvSpPr>
            <a:spLocks noGrp="1"/>
          </p:cNvSpPr>
          <p:nvPr>
            <p:ph type="body" sz="quarter" idx="10"/>
          </p:nvPr>
        </p:nvSpPr>
        <p:spPr>
          <a:xfrm>
            <a:off x="762000" y="4648200"/>
            <a:ext cx="7543800" cy="914400"/>
          </a:xfrm>
        </p:spPr>
        <p:txBody>
          <a:bodyPr/>
          <a:lstStyle/>
          <a:p>
            <a:r>
              <a:rPr lang="en-US" dirty="0"/>
              <a:t>Susan </a:t>
            </a:r>
            <a:r>
              <a:rPr lang="en-US" dirty="0" err="1"/>
              <a:t>DiGloria,</a:t>
            </a:r>
            <a:r>
              <a:rPr lang="en-US" dirty="0"/>
              <a:t> Megan Miller, and Michael Sullivan</a:t>
            </a:r>
            <a:br>
              <a:rPr lang="en-US" dirty="0"/>
            </a:br>
            <a:r>
              <a:rPr lang="en-US" dirty="0"/>
              <a:t>Healthcare Contracting &amp; Management </a:t>
            </a:r>
          </a:p>
          <a:p>
            <a:endParaRPr lang="en-US" dirty="0"/>
          </a:p>
        </p:txBody>
      </p:sp>
      <p:sp>
        <p:nvSpPr>
          <p:cNvPr id="3" name="Text Placeholder 2">
            <a:extLst>
              <a:ext uri="{FF2B5EF4-FFF2-40B4-BE49-F238E27FC236}">
                <a16:creationId xmlns:a16="http://schemas.microsoft.com/office/drawing/2014/main" id="{F71C8717-E7AF-B348-B602-1D5512A8E9E6}"/>
              </a:ext>
            </a:extLst>
          </p:cNvPr>
          <p:cNvSpPr>
            <a:spLocks noGrp="1"/>
          </p:cNvSpPr>
          <p:nvPr>
            <p:ph type="body" sz="quarter" idx="12"/>
          </p:nvPr>
        </p:nvSpPr>
        <p:spPr>
          <a:xfrm>
            <a:off x="685800" y="2445198"/>
            <a:ext cx="1235018" cy="332399"/>
          </a:xfrm>
        </p:spPr>
        <p:txBody>
          <a:bodyPr/>
          <a:lstStyle/>
          <a:p>
            <a:r>
              <a:rPr lang="en-US" sz="2400" dirty="0"/>
              <a:t>May 2021</a:t>
            </a:r>
          </a:p>
        </p:txBody>
      </p:sp>
      <p:sp>
        <p:nvSpPr>
          <p:cNvPr id="4" name="Content Placeholder 3">
            <a:extLst>
              <a:ext uri="{FF2B5EF4-FFF2-40B4-BE49-F238E27FC236}">
                <a16:creationId xmlns:a16="http://schemas.microsoft.com/office/drawing/2014/main" id="{4B2364D7-FB6B-294E-A5ED-F709D0C9EBD7}"/>
              </a:ext>
            </a:extLst>
          </p:cNvPr>
          <p:cNvSpPr>
            <a:spLocks noGrp="1"/>
          </p:cNvSpPr>
          <p:nvPr>
            <p:ph sz="quarter" idx="14"/>
          </p:nvPr>
        </p:nvSpPr>
        <p:spPr>
          <a:xfrm>
            <a:off x="685800" y="2978598"/>
            <a:ext cx="9677400" cy="533400"/>
          </a:xfrm>
        </p:spPr>
        <p:txBody>
          <a:bodyPr>
            <a:normAutofit/>
          </a:bodyPr>
          <a:lstStyle/>
          <a:p>
            <a:r>
              <a:rPr lang="en-US" sz="24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Massachusetts Association of Patient Account Management</a:t>
            </a:r>
            <a:endPar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80876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5E31B8-64BA-4C86-B345-DBB7A04CB0FA}"/>
              </a:ext>
            </a:extLst>
          </p:cNvPr>
          <p:cNvSpPr>
            <a:spLocks noGrp="1"/>
          </p:cNvSpPr>
          <p:nvPr>
            <p:ph type="body" sz="quarter" idx="12"/>
          </p:nvPr>
        </p:nvSpPr>
        <p:spPr>
          <a:xfrm>
            <a:off x="566928" y="1066800"/>
            <a:ext cx="9448800" cy="4876800"/>
          </a:xfrm>
        </p:spPr>
        <p:txBody>
          <a:bodyPr/>
          <a:lstStyle/>
          <a:p>
            <a:r>
              <a:rPr lang="en-US" dirty="0"/>
              <a:t>Rolled out in February 2021 for members belonging to all of our products</a:t>
            </a:r>
          </a:p>
          <a:p>
            <a:r>
              <a:rPr lang="en-US" dirty="0"/>
              <a:t>Builds on the system we launched in 2020 for providers caring for our Medicare Advantage members.</a:t>
            </a:r>
          </a:p>
          <a:p>
            <a:r>
              <a:rPr lang="en-US" dirty="0"/>
              <a:t>Provides a new way to submit authorization requests and check on the status of submitted authorizations and referral inquiries</a:t>
            </a:r>
          </a:p>
          <a:p>
            <a:endParaRPr lang="en-US" dirty="0"/>
          </a:p>
        </p:txBody>
      </p:sp>
      <p:sp>
        <p:nvSpPr>
          <p:cNvPr id="3" name="Text Placeholder 2">
            <a:extLst>
              <a:ext uri="{FF2B5EF4-FFF2-40B4-BE49-F238E27FC236}">
                <a16:creationId xmlns:a16="http://schemas.microsoft.com/office/drawing/2014/main" id="{3861A650-0517-403D-BBE0-7AA08C432661}"/>
              </a:ext>
            </a:extLst>
          </p:cNvPr>
          <p:cNvSpPr>
            <a:spLocks noGrp="1"/>
          </p:cNvSpPr>
          <p:nvPr>
            <p:ph type="body" sz="quarter" idx="10"/>
          </p:nvPr>
        </p:nvSpPr>
        <p:spPr/>
        <p:txBody>
          <a:bodyPr/>
          <a:lstStyle/>
          <a:p>
            <a:r>
              <a:rPr lang="en-US" sz="2400" dirty="0"/>
              <a:t>Authorization Manager 2021</a:t>
            </a:r>
          </a:p>
        </p:txBody>
      </p:sp>
      <p:pic>
        <p:nvPicPr>
          <p:cNvPr id="5" name="Picture 4">
            <a:extLst>
              <a:ext uri="{FF2B5EF4-FFF2-40B4-BE49-F238E27FC236}">
                <a16:creationId xmlns:a16="http://schemas.microsoft.com/office/drawing/2014/main" id="{58086F77-607F-4998-AB86-92BC54E05897}"/>
              </a:ext>
            </a:extLst>
          </p:cNvPr>
          <p:cNvPicPr>
            <a:picLocks noChangeAspect="1"/>
          </p:cNvPicPr>
          <p:nvPr/>
        </p:nvPicPr>
        <p:blipFill>
          <a:blip r:embed="rId3"/>
          <a:stretch>
            <a:fillRect/>
          </a:stretch>
        </p:blipFill>
        <p:spPr>
          <a:xfrm>
            <a:off x="1349945" y="2971800"/>
            <a:ext cx="7346317" cy="2536156"/>
          </a:xfrm>
          <a:prstGeom prst="rect">
            <a:avLst/>
          </a:prstGeom>
        </p:spPr>
      </p:pic>
    </p:spTree>
    <p:extLst>
      <p:ext uri="{BB962C8B-B14F-4D97-AF65-F5344CB8AC3E}">
        <p14:creationId xmlns:p14="http://schemas.microsoft.com/office/powerpoint/2010/main" val="3358416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30ED6-D6F6-4FBC-93FC-1E5F517C956E}"/>
              </a:ext>
            </a:extLst>
          </p:cNvPr>
          <p:cNvSpPr>
            <a:spLocks noGrp="1"/>
          </p:cNvSpPr>
          <p:nvPr>
            <p:ph type="title"/>
          </p:nvPr>
        </p:nvSpPr>
        <p:spPr/>
        <p:txBody>
          <a:bodyPr/>
          <a:lstStyle/>
          <a:p>
            <a:br>
              <a:rPr lang="en-US" sz="2000" b="1" cap="all" spc="300" dirty="0">
                <a:solidFill>
                  <a:schemeClr val="accent4"/>
                </a:solidFill>
                <a:latin typeface="Bebas Neue" panose="020B0606020202050201" pitchFamily="34" charset="77"/>
                <a:ea typeface="+mn-ea"/>
                <a:cs typeface="+mn-cs"/>
              </a:rPr>
            </a:br>
            <a:r>
              <a:rPr lang="en-US" sz="2000" b="1" cap="all" spc="300" dirty="0">
                <a:solidFill>
                  <a:schemeClr val="accent4"/>
                </a:solidFill>
                <a:latin typeface="Bebas Neue" panose="020B0606020202050201" pitchFamily="34" charset="77"/>
                <a:ea typeface="+mn-ea"/>
                <a:cs typeface="+mn-cs"/>
              </a:rPr>
              <a:t>	</a:t>
            </a:r>
            <a:br>
              <a:rPr lang="en-US" sz="2000" b="1" cap="all" spc="300" dirty="0">
                <a:solidFill>
                  <a:schemeClr val="accent4"/>
                </a:solidFill>
                <a:latin typeface="Bebas Neue" panose="020B0606020202050201" pitchFamily="34" charset="77"/>
                <a:ea typeface="+mn-ea"/>
                <a:cs typeface="+mn-cs"/>
              </a:rPr>
            </a:br>
            <a:r>
              <a:rPr lang="en-US" sz="2000" b="1" cap="all" spc="300" dirty="0">
                <a:solidFill>
                  <a:schemeClr val="accent4"/>
                </a:solidFill>
                <a:latin typeface="Bebas Neue" panose="020B0606020202050201" pitchFamily="34" charset="77"/>
                <a:ea typeface="+mn-ea"/>
                <a:cs typeface="+mn-cs"/>
              </a:rPr>
              <a:t>	</a:t>
            </a:r>
            <a:r>
              <a:rPr lang="en-US" sz="2400" b="1" cap="all" spc="300" dirty="0">
                <a:solidFill>
                  <a:schemeClr val="accent4"/>
                </a:solidFill>
                <a:latin typeface="Bebas Neue" panose="020B0606020202050201" pitchFamily="34" charset="77"/>
                <a:ea typeface="+mn-ea"/>
                <a:cs typeface="+mn-cs"/>
              </a:rPr>
              <a:t>Authorization Manager tools</a:t>
            </a:r>
            <a:endParaRPr lang="en-US" sz="2000" b="1" cap="all" spc="300" dirty="0">
              <a:solidFill>
                <a:schemeClr val="accent4"/>
              </a:solidFill>
              <a:latin typeface="Bebas Neue" panose="020B0606020202050201" pitchFamily="34" charset="77"/>
              <a:ea typeface="+mn-ea"/>
              <a:cs typeface="+mn-cs"/>
            </a:endParaRPr>
          </a:p>
        </p:txBody>
      </p:sp>
      <p:sp>
        <p:nvSpPr>
          <p:cNvPr id="3" name="Content Placeholder 2">
            <a:extLst>
              <a:ext uri="{FF2B5EF4-FFF2-40B4-BE49-F238E27FC236}">
                <a16:creationId xmlns:a16="http://schemas.microsoft.com/office/drawing/2014/main" id="{4D3B5660-6011-4333-B1D1-52EF47219B90}"/>
              </a:ext>
            </a:extLst>
          </p:cNvPr>
          <p:cNvSpPr>
            <a:spLocks noGrp="1"/>
          </p:cNvSpPr>
          <p:nvPr>
            <p:ph idx="1"/>
          </p:nvPr>
        </p:nvSpPr>
        <p:spPr>
          <a:xfrm>
            <a:off x="1219200" y="990600"/>
            <a:ext cx="8470900" cy="4644775"/>
          </a:xfrm>
        </p:spPr>
        <p:txBody>
          <a:bodyPr/>
          <a:lstStyle/>
          <a:p>
            <a:pPr marL="0" indent="0">
              <a:buNone/>
            </a:pPr>
            <a:r>
              <a:rPr lang="en-US" sz="2400" dirty="0">
                <a:latin typeface="DM Sans" pitchFamily="2" charset="0"/>
              </a:rPr>
              <a:t>The tool allows you to:</a:t>
            </a:r>
          </a:p>
          <a:p>
            <a:pPr lvl="1"/>
            <a:r>
              <a:rPr lang="en-US" sz="2000" dirty="0">
                <a:latin typeface="DM Sans" pitchFamily="2" charset="0"/>
              </a:rPr>
              <a:t>Search member-specific authorization requirements by code</a:t>
            </a:r>
          </a:p>
          <a:p>
            <a:pPr lvl="1"/>
            <a:r>
              <a:rPr lang="en-US" sz="2000" dirty="0">
                <a:latin typeface="DM Sans" pitchFamily="2" charset="0"/>
              </a:rPr>
              <a:t>Submit authorization requests for all lines of business</a:t>
            </a:r>
          </a:p>
          <a:p>
            <a:pPr lvl="1"/>
            <a:r>
              <a:rPr lang="en-US" sz="2000" dirty="0">
                <a:latin typeface="DM Sans" pitchFamily="2" charset="0"/>
              </a:rPr>
              <a:t>Check on the status of submitted authorizations and referrals for all of our members for all medical and behavioral health services </a:t>
            </a:r>
          </a:p>
          <a:p>
            <a:pPr lvl="1"/>
            <a:r>
              <a:rPr lang="en-US" sz="2000" dirty="0">
                <a:latin typeface="DM Sans" pitchFamily="2" charset="0"/>
              </a:rPr>
              <a:t>View correspondence related to authorizations</a:t>
            </a:r>
          </a:p>
          <a:p>
            <a:endParaRPr lang="en-US" sz="2400" dirty="0">
              <a:latin typeface="DM Sans" pitchFamily="2" charset="0"/>
            </a:endParaRPr>
          </a:p>
          <a:p>
            <a:pPr marL="0" indent="0">
              <a:buNone/>
            </a:pPr>
            <a:endParaRPr lang="en-US" sz="2400" dirty="0">
              <a:latin typeface="DM Sans" pitchFamily="2" charset="0"/>
            </a:endParaRPr>
          </a:p>
          <a:p>
            <a:pPr marL="0" indent="0">
              <a:buNone/>
            </a:pPr>
            <a:r>
              <a:rPr lang="en-US" sz="2400" dirty="0">
                <a:latin typeface="DM Sans" pitchFamily="2" charset="0"/>
              </a:rPr>
              <a:t>Resources found on Provider Central:</a:t>
            </a:r>
          </a:p>
          <a:p>
            <a:pPr lvl="1"/>
            <a:r>
              <a:rPr lang="en-US" sz="2000" dirty="0">
                <a:latin typeface="DM Sans" pitchFamily="2" charset="0"/>
              </a:rPr>
              <a:t>Authorization Manager Guide</a:t>
            </a:r>
          </a:p>
          <a:p>
            <a:pPr lvl="1"/>
            <a:r>
              <a:rPr lang="en-US" sz="2000" dirty="0">
                <a:latin typeface="DM Sans" pitchFamily="2" charset="0"/>
              </a:rPr>
              <a:t>Webinar recording and slides</a:t>
            </a:r>
          </a:p>
          <a:p>
            <a:pPr lvl="1"/>
            <a:r>
              <a:rPr lang="en-US" sz="2000" dirty="0">
                <a:latin typeface="DM Sans" pitchFamily="2" charset="0"/>
              </a:rPr>
              <a:t>Quick tips for certain provider types</a:t>
            </a:r>
          </a:p>
          <a:p>
            <a:pPr lvl="1"/>
            <a:r>
              <a:rPr lang="en-US" sz="2000" dirty="0">
                <a:latin typeface="DM Sans" pitchFamily="2" charset="0"/>
              </a:rPr>
              <a:t>Frequently asked questions</a:t>
            </a:r>
          </a:p>
        </p:txBody>
      </p:sp>
      <p:pic>
        <p:nvPicPr>
          <p:cNvPr id="4" name="Picture 3">
            <a:extLst>
              <a:ext uri="{FF2B5EF4-FFF2-40B4-BE49-F238E27FC236}">
                <a16:creationId xmlns:a16="http://schemas.microsoft.com/office/drawing/2014/main" id="{896D22FE-631C-40CA-A483-A9AE5BE0D1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744228" y="4447058"/>
            <a:ext cx="2466572" cy="1645517"/>
          </a:xfrm>
          <a:prstGeom prst="rect">
            <a:avLst/>
          </a:prstGeom>
        </p:spPr>
      </p:pic>
      <p:sp>
        <p:nvSpPr>
          <p:cNvPr id="5" name="TextBox 4">
            <a:extLst>
              <a:ext uri="{FF2B5EF4-FFF2-40B4-BE49-F238E27FC236}">
                <a16:creationId xmlns:a16="http://schemas.microsoft.com/office/drawing/2014/main" id="{1C48C53E-FDDF-4C4F-A18E-F8D4D7B8BE97}"/>
              </a:ext>
            </a:extLst>
          </p:cNvPr>
          <p:cNvSpPr txBox="1"/>
          <p:nvPr/>
        </p:nvSpPr>
        <p:spPr>
          <a:xfrm>
            <a:off x="1416050" y="3429000"/>
            <a:ext cx="8077200" cy="707886"/>
          </a:xfrm>
          <a:prstGeom prst="rect">
            <a:avLst/>
          </a:prstGeom>
          <a:solidFill>
            <a:srgbClr val="AACEFC"/>
          </a:solidFill>
          <a:ln>
            <a:solidFill>
              <a:schemeClr val="accent1"/>
            </a:solidFill>
          </a:ln>
        </p:spPr>
        <p:txBody>
          <a:bodyPr wrap="square" rtlCol="0">
            <a:spAutoFit/>
          </a:bodyPr>
          <a:lstStyle/>
          <a:p>
            <a:r>
              <a:rPr lang="en-US" sz="2000" b="1" dirty="0">
                <a:solidFill>
                  <a:schemeClr val="tx2">
                    <a:lumMod val="95000"/>
                    <a:lumOff val="5000"/>
                  </a:schemeClr>
                </a:solidFill>
                <a:latin typeface="Arial Narrow" panose="020B0606020202030204" pitchFamily="34" charset="0"/>
              </a:rPr>
              <a:t>The portal does not currently accept authorization requests for medication in the medical benefit. </a:t>
            </a:r>
          </a:p>
        </p:txBody>
      </p:sp>
    </p:spTree>
    <p:extLst>
      <p:ext uri="{BB962C8B-B14F-4D97-AF65-F5344CB8AC3E}">
        <p14:creationId xmlns:p14="http://schemas.microsoft.com/office/powerpoint/2010/main" val="3361375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01A3B8-6019-4C0B-A215-ED07C883A4C5}"/>
              </a:ext>
            </a:extLst>
          </p:cNvPr>
          <p:cNvSpPr>
            <a:spLocks noGrp="1"/>
          </p:cNvSpPr>
          <p:nvPr>
            <p:ph type="body" sz="quarter" idx="12"/>
          </p:nvPr>
        </p:nvSpPr>
        <p:spPr>
          <a:xfrm>
            <a:off x="609600" y="1447800"/>
            <a:ext cx="5410200" cy="4230474"/>
          </a:xfrm>
        </p:spPr>
        <p:txBody>
          <a:bodyPr/>
          <a:lstStyle/>
          <a:p>
            <a:pPr marL="342900" indent="-342900"/>
            <a:r>
              <a:rPr lang="en-US" dirty="0"/>
              <a:t>Prior authorization requirements for the medications listed in our </a:t>
            </a:r>
            <a:r>
              <a:rPr lang="en-US" dirty="0">
                <a:hlinkClick r:id="rId3"/>
              </a:rPr>
              <a:t>Medical Benefit Prior Authorization Medication List</a:t>
            </a:r>
            <a:r>
              <a:rPr lang="en-US" dirty="0"/>
              <a:t> expanded to EPO and PPO members</a:t>
            </a:r>
          </a:p>
          <a:p>
            <a:endParaRPr lang="en-US" dirty="0"/>
          </a:p>
          <a:p>
            <a:pPr marL="342900" indent="-342900"/>
            <a:r>
              <a:rPr lang="en-US" dirty="0"/>
              <a:t>Applies to outpatient settings when the medication is administered using the member’s </a:t>
            </a:r>
            <a:r>
              <a:rPr lang="en-US" b="1" dirty="0"/>
              <a:t>medical</a:t>
            </a:r>
            <a:r>
              <a:rPr lang="en-US" dirty="0"/>
              <a:t> benefits</a:t>
            </a:r>
          </a:p>
          <a:p>
            <a:endParaRPr lang="en-US" dirty="0"/>
          </a:p>
          <a:p>
            <a:pPr marL="342900" indent="-342900"/>
            <a:r>
              <a:rPr lang="en-US" dirty="0"/>
              <a:t>Members need an approved prior authorization for coverage (both those currently taking these medications or those newly prescribed)</a:t>
            </a:r>
          </a:p>
          <a:p>
            <a:endParaRPr lang="en-US" dirty="0"/>
          </a:p>
        </p:txBody>
      </p:sp>
      <p:sp>
        <p:nvSpPr>
          <p:cNvPr id="3" name="Text Placeholder 2">
            <a:extLst>
              <a:ext uri="{FF2B5EF4-FFF2-40B4-BE49-F238E27FC236}">
                <a16:creationId xmlns:a16="http://schemas.microsoft.com/office/drawing/2014/main" id="{C8C72FF6-3951-409C-BA67-40F689502069}"/>
              </a:ext>
            </a:extLst>
          </p:cNvPr>
          <p:cNvSpPr>
            <a:spLocks noGrp="1"/>
          </p:cNvSpPr>
          <p:nvPr>
            <p:ph type="body" sz="quarter" idx="10"/>
          </p:nvPr>
        </p:nvSpPr>
        <p:spPr/>
        <p:txBody>
          <a:bodyPr/>
          <a:lstStyle/>
          <a:p>
            <a:r>
              <a:rPr lang="en-US" altLang="en-US" sz="2400" dirty="0"/>
              <a:t>Prior authorization for medications</a:t>
            </a:r>
            <a:endParaRPr lang="en-US" sz="2400" dirty="0"/>
          </a:p>
        </p:txBody>
      </p:sp>
      <p:sp>
        <p:nvSpPr>
          <p:cNvPr id="4" name="Text Placeholder 3">
            <a:extLst>
              <a:ext uri="{FF2B5EF4-FFF2-40B4-BE49-F238E27FC236}">
                <a16:creationId xmlns:a16="http://schemas.microsoft.com/office/drawing/2014/main" id="{1B3D4AF0-2903-4486-93C0-9317416618EA}"/>
              </a:ext>
            </a:extLst>
          </p:cNvPr>
          <p:cNvSpPr>
            <a:spLocks noGrp="1"/>
          </p:cNvSpPr>
          <p:nvPr>
            <p:ph type="body" sz="quarter" idx="11"/>
          </p:nvPr>
        </p:nvSpPr>
        <p:spPr/>
        <p:txBody>
          <a:bodyPr/>
          <a:lstStyle/>
          <a:p>
            <a:r>
              <a:rPr lang="en-US" altLang="en-US" dirty="0"/>
              <a:t>January 1, 2021 effective date</a:t>
            </a:r>
            <a:endParaRPr lang="en-US" dirty="0"/>
          </a:p>
        </p:txBody>
      </p:sp>
      <p:pic>
        <p:nvPicPr>
          <p:cNvPr id="5" name="Picture 4">
            <a:extLst>
              <a:ext uri="{FF2B5EF4-FFF2-40B4-BE49-F238E27FC236}">
                <a16:creationId xmlns:a16="http://schemas.microsoft.com/office/drawing/2014/main" id="{08C7BB6E-6C17-457F-A9D6-CE70B1D1BA9A}"/>
              </a:ext>
            </a:extLst>
          </p:cNvPr>
          <p:cNvPicPr>
            <a:picLocks noChangeAspect="1"/>
          </p:cNvPicPr>
          <p:nvPr/>
        </p:nvPicPr>
        <p:blipFill>
          <a:blip r:embed="rId4"/>
          <a:stretch>
            <a:fillRect/>
          </a:stretch>
        </p:blipFill>
        <p:spPr>
          <a:xfrm>
            <a:off x="6553200" y="920044"/>
            <a:ext cx="3444539" cy="5212532"/>
          </a:xfrm>
          <a:prstGeom prst="rect">
            <a:avLst/>
          </a:prstGeom>
        </p:spPr>
      </p:pic>
    </p:spTree>
    <p:extLst>
      <p:ext uri="{BB962C8B-B14F-4D97-AF65-F5344CB8AC3E}">
        <p14:creationId xmlns:p14="http://schemas.microsoft.com/office/powerpoint/2010/main" val="2147973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5B4F9C-7C76-4C7E-8DDE-620E4F855856}"/>
              </a:ext>
            </a:extLst>
          </p:cNvPr>
          <p:cNvSpPr>
            <a:spLocks noGrp="1"/>
          </p:cNvSpPr>
          <p:nvPr>
            <p:ph type="body" sz="quarter" idx="12"/>
          </p:nvPr>
        </p:nvSpPr>
        <p:spPr>
          <a:xfrm>
            <a:off x="609600" y="1447800"/>
            <a:ext cx="7696200" cy="4495800"/>
          </a:xfrm>
        </p:spPr>
        <p:txBody>
          <a:bodyPr/>
          <a:lstStyle/>
          <a:p>
            <a:r>
              <a:rPr lang="en-US" dirty="0"/>
              <a:t>Buy and bill medications: Authorization required </a:t>
            </a:r>
          </a:p>
          <a:p>
            <a:pPr lvl="0"/>
            <a:r>
              <a:rPr lang="en-US" dirty="0"/>
              <a:t>Formulary changes</a:t>
            </a:r>
          </a:p>
          <a:p>
            <a:pPr lvl="0"/>
            <a:r>
              <a:rPr lang="en-US" dirty="0"/>
              <a:t>Pharmacy medical policies</a:t>
            </a:r>
          </a:p>
          <a:p>
            <a:pPr lvl="0"/>
            <a:r>
              <a:rPr lang="en-US" dirty="0"/>
              <a:t>Medical benefit versus pharmacy benefit: Moving certain medications from one category to the other</a:t>
            </a:r>
          </a:p>
          <a:p>
            <a:r>
              <a:rPr lang="en-US" dirty="0"/>
              <a:t>Opioid safety program: Applying at the point of sale.</a:t>
            </a:r>
          </a:p>
          <a:p>
            <a:r>
              <a:rPr lang="en-US" dirty="0"/>
              <a:t>Expanding our </a:t>
            </a:r>
            <a:r>
              <a:rPr lang="en-US" u="sng" dirty="0">
                <a:hlinkClick r:id="rId3"/>
              </a:rPr>
              <a:t>Opioid and Opioid Combination Medication Management policy 102</a:t>
            </a:r>
            <a:r>
              <a:rPr lang="en-US" dirty="0"/>
              <a:t> to require prior authorization for members currently filling prescriptions for opioid medications</a:t>
            </a:r>
          </a:p>
          <a:p>
            <a:r>
              <a:rPr lang="en-US" dirty="0" err="1"/>
              <a:t>Xtampza</a:t>
            </a:r>
            <a:r>
              <a:rPr lang="en-US" dirty="0"/>
              <a:t> ER to replace OxyContin and Oxycodone ER as covered oxycodone medication on our formulary</a:t>
            </a:r>
          </a:p>
          <a:p>
            <a:pPr lvl="0"/>
            <a:endParaRPr lang="en-US" dirty="0"/>
          </a:p>
          <a:p>
            <a:pPr marL="342900" indent="-342900"/>
            <a:endParaRPr lang="en-US" dirty="0"/>
          </a:p>
          <a:p>
            <a:endParaRPr lang="en-US" dirty="0"/>
          </a:p>
        </p:txBody>
      </p:sp>
      <p:sp>
        <p:nvSpPr>
          <p:cNvPr id="3" name="Text Placeholder 2">
            <a:extLst>
              <a:ext uri="{FF2B5EF4-FFF2-40B4-BE49-F238E27FC236}">
                <a16:creationId xmlns:a16="http://schemas.microsoft.com/office/drawing/2014/main" id="{1B655022-581F-4164-A9B6-45127F5D7C29}"/>
              </a:ext>
            </a:extLst>
          </p:cNvPr>
          <p:cNvSpPr>
            <a:spLocks noGrp="1"/>
          </p:cNvSpPr>
          <p:nvPr>
            <p:ph type="body" sz="quarter" idx="10"/>
          </p:nvPr>
        </p:nvSpPr>
        <p:spPr/>
        <p:txBody>
          <a:bodyPr/>
          <a:lstStyle/>
          <a:p>
            <a:r>
              <a:rPr lang="en-US" altLang="en-US" sz="2400" dirty="0"/>
              <a:t>Medication coverage changes</a:t>
            </a:r>
            <a:endParaRPr lang="en-US" sz="2400" dirty="0"/>
          </a:p>
        </p:txBody>
      </p:sp>
      <p:sp>
        <p:nvSpPr>
          <p:cNvPr id="4" name="Text Placeholder 3">
            <a:extLst>
              <a:ext uri="{FF2B5EF4-FFF2-40B4-BE49-F238E27FC236}">
                <a16:creationId xmlns:a16="http://schemas.microsoft.com/office/drawing/2014/main" id="{3D0CFBAE-AF25-4CBC-8753-B1A3F9E82D64}"/>
              </a:ext>
            </a:extLst>
          </p:cNvPr>
          <p:cNvSpPr>
            <a:spLocks noGrp="1"/>
          </p:cNvSpPr>
          <p:nvPr>
            <p:ph type="body" sz="quarter" idx="11"/>
          </p:nvPr>
        </p:nvSpPr>
        <p:spPr/>
        <p:txBody>
          <a:bodyPr/>
          <a:lstStyle/>
          <a:p>
            <a:r>
              <a:rPr lang="en-US" altLang="en-US" dirty="0"/>
              <a:t>July 1, 2021 effective date</a:t>
            </a:r>
            <a:endParaRPr lang="en-US" dirty="0"/>
          </a:p>
        </p:txBody>
      </p:sp>
      <p:pic>
        <p:nvPicPr>
          <p:cNvPr id="5" name="Picture 5">
            <a:extLst>
              <a:ext uri="{FF2B5EF4-FFF2-40B4-BE49-F238E27FC236}">
                <a16:creationId xmlns:a16="http://schemas.microsoft.com/office/drawing/2014/main" id="{ED5489B6-FF43-41BC-99DC-ABA2C5270B3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48763" y="1905000"/>
            <a:ext cx="2749403" cy="183432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568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D11605-A940-46DD-BEE9-35CC17B7970A}"/>
              </a:ext>
            </a:extLst>
          </p:cNvPr>
          <p:cNvSpPr>
            <a:spLocks noGrp="1"/>
          </p:cNvSpPr>
          <p:nvPr>
            <p:ph type="body" sz="quarter" idx="12"/>
          </p:nvPr>
        </p:nvSpPr>
        <p:spPr>
          <a:xfrm>
            <a:off x="609600" y="1103526"/>
            <a:ext cx="9448800" cy="4230474"/>
          </a:xfrm>
        </p:spPr>
        <p:txBody>
          <a:bodyPr/>
          <a:lstStyle/>
          <a:p>
            <a:r>
              <a:rPr lang="en-US" sz="1800" dirty="0"/>
              <a:t>Program will promote cancer care that is evidence-based, safe, and clinically appropriate</a:t>
            </a:r>
          </a:p>
          <a:p>
            <a:r>
              <a:rPr lang="en-US" sz="1800" dirty="0"/>
              <a:t>Medical oncology (including infused and injectable medications) and radiation oncology treatment to be reviewed against evidence-based clinical criteria</a:t>
            </a:r>
          </a:p>
          <a:p>
            <a:pPr marL="0" indent="0">
              <a:buNone/>
            </a:pPr>
            <a:endParaRPr lang="en-US" sz="1600" b="1" dirty="0"/>
          </a:p>
          <a:p>
            <a:pPr marL="0" indent="0">
              <a:buNone/>
            </a:pPr>
            <a:r>
              <a:rPr lang="en-US" b="1" dirty="0"/>
              <a:t>Program specifics</a:t>
            </a:r>
          </a:p>
          <a:p>
            <a:r>
              <a:rPr lang="en-US" sz="1800" dirty="0"/>
              <a:t>AIM Specialty Health®'—an independent company—will administer the program on our behalf</a:t>
            </a:r>
          </a:p>
          <a:p>
            <a:r>
              <a:rPr lang="en-US" sz="1800" dirty="0"/>
              <a:t>Before ordering outpatient cancer treatments, request prior authorization for plan coverage from AIM</a:t>
            </a:r>
          </a:p>
          <a:p>
            <a:r>
              <a:rPr lang="en-US" sz="1800" dirty="0"/>
              <a:t>Request authorization with AIM for patients who:</a:t>
            </a:r>
          </a:p>
          <a:p>
            <a:pPr lvl="1"/>
            <a:r>
              <a:rPr lang="en-US" sz="1600" dirty="0"/>
              <a:t>Received care </a:t>
            </a:r>
            <a:r>
              <a:rPr lang="en-US" sz="1600" b="1" dirty="0"/>
              <a:t>before July 1, 2021</a:t>
            </a:r>
            <a:r>
              <a:rPr lang="en-US" sz="1600" dirty="0"/>
              <a:t> and need to continue their current course of treatment. Requests for the same ongoing treatment will be approved immediately, so the member’s coverage for care is not interrupted </a:t>
            </a:r>
          </a:p>
          <a:p>
            <a:pPr lvl="1"/>
            <a:r>
              <a:rPr lang="en-US" sz="1600" dirty="0"/>
              <a:t>Are starting care </a:t>
            </a:r>
            <a:r>
              <a:rPr lang="en-US" sz="1600" b="1" dirty="0"/>
              <a:t>on and after July 1, 2021</a:t>
            </a:r>
            <a:endParaRPr lang="en-US" sz="1600" dirty="0"/>
          </a:p>
          <a:p>
            <a:r>
              <a:rPr lang="en-US" sz="1800" dirty="0"/>
              <a:t>Applies to all members in our commercial and Medicare plans</a:t>
            </a:r>
          </a:p>
        </p:txBody>
      </p:sp>
      <p:sp>
        <p:nvSpPr>
          <p:cNvPr id="3" name="Text Placeholder 2">
            <a:extLst>
              <a:ext uri="{FF2B5EF4-FFF2-40B4-BE49-F238E27FC236}">
                <a16:creationId xmlns:a16="http://schemas.microsoft.com/office/drawing/2014/main" id="{AF02491F-94A8-4F66-A697-03AD67D46AF4}"/>
              </a:ext>
            </a:extLst>
          </p:cNvPr>
          <p:cNvSpPr>
            <a:spLocks noGrp="1"/>
          </p:cNvSpPr>
          <p:nvPr>
            <p:ph type="body" sz="quarter" idx="10"/>
          </p:nvPr>
        </p:nvSpPr>
        <p:spPr/>
        <p:txBody>
          <a:bodyPr/>
          <a:lstStyle/>
          <a:p>
            <a:r>
              <a:rPr lang="en-US" sz="2400" dirty="0"/>
              <a:t>New Quality Care Cancer Program</a:t>
            </a:r>
          </a:p>
        </p:txBody>
      </p:sp>
      <p:sp>
        <p:nvSpPr>
          <p:cNvPr id="4" name="Text Placeholder 3">
            <a:extLst>
              <a:ext uri="{FF2B5EF4-FFF2-40B4-BE49-F238E27FC236}">
                <a16:creationId xmlns:a16="http://schemas.microsoft.com/office/drawing/2014/main" id="{9CCA617C-A904-4C22-BE81-9A5B0B40D878}"/>
              </a:ext>
            </a:extLst>
          </p:cNvPr>
          <p:cNvSpPr>
            <a:spLocks noGrp="1"/>
          </p:cNvSpPr>
          <p:nvPr>
            <p:ph type="body" sz="quarter" idx="11"/>
          </p:nvPr>
        </p:nvSpPr>
        <p:spPr/>
        <p:txBody>
          <a:bodyPr/>
          <a:lstStyle/>
          <a:p>
            <a:r>
              <a:rPr lang="en-US" dirty="0"/>
              <a:t>July 1, 2021 effective date</a:t>
            </a:r>
          </a:p>
        </p:txBody>
      </p:sp>
      <p:sp>
        <p:nvSpPr>
          <p:cNvPr id="5" name="TextBox 4">
            <a:extLst>
              <a:ext uri="{FF2B5EF4-FFF2-40B4-BE49-F238E27FC236}">
                <a16:creationId xmlns:a16="http://schemas.microsoft.com/office/drawing/2014/main" id="{34E0F2BA-DC1B-40E0-ACE2-B13729EA1EB4}"/>
              </a:ext>
            </a:extLst>
          </p:cNvPr>
          <p:cNvSpPr txBox="1"/>
          <p:nvPr/>
        </p:nvSpPr>
        <p:spPr>
          <a:xfrm>
            <a:off x="1197429" y="6096000"/>
            <a:ext cx="7641771" cy="400110"/>
          </a:xfrm>
          <a:prstGeom prst="rect">
            <a:avLst/>
          </a:prstGeom>
          <a:solidFill>
            <a:srgbClr val="AACEFC"/>
          </a:solidFill>
        </p:spPr>
        <p:txBody>
          <a:bodyPr wrap="square" rtlCol="0">
            <a:spAutoFit/>
          </a:bodyPr>
          <a:lstStyle/>
          <a:p>
            <a:r>
              <a:rPr lang="en-US" sz="2000" b="1" dirty="0">
                <a:solidFill>
                  <a:srgbClr val="000000"/>
                </a:solidFill>
                <a:latin typeface="Arial Narrow"/>
                <a:ea typeface="ＭＳ Ｐゴシック"/>
              </a:rPr>
              <a:t>Refer to our News Alert for more details and webinar training information</a:t>
            </a:r>
          </a:p>
        </p:txBody>
      </p:sp>
    </p:spTree>
    <p:extLst>
      <p:ext uri="{BB962C8B-B14F-4D97-AF65-F5344CB8AC3E}">
        <p14:creationId xmlns:p14="http://schemas.microsoft.com/office/powerpoint/2010/main" val="3766631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AC35C0-71B8-4408-866D-3BF61BDE3056}"/>
              </a:ext>
            </a:extLst>
          </p:cNvPr>
          <p:cNvSpPr>
            <a:spLocks noGrp="1"/>
          </p:cNvSpPr>
          <p:nvPr>
            <p:ph type="body" sz="quarter" idx="12"/>
          </p:nvPr>
        </p:nvSpPr>
        <p:spPr/>
        <p:txBody>
          <a:bodyPr/>
          <a:lstStyle/>
          <a:p>
            <a:pPr marL="1371600" lvl="3" indent="0">
              <a:buNone/>
            </a:pPr>
            <a:r>
              <a:rPr lang="en-US" sz="2200" dirty="0">
                <a:solidFill>
                  <a:schemeClr val="tx1"/>
                </a:solidFill>
              </a:rPr>
              <a:t>For immediate assistance, call Provider Service</a:t>
            </a:r>
          </a:p>
          <a:p>
            <a:pPr marL="2171700" lvl="4" indent="-342900">
              <a:buFont typeface="Wingdings" panose="05000000000000000000" pitchFamily="2" charset="2"/>
              <a:buChar char="§"/>
            </a:pPr>
            <a:r>
              <a:rPr lang="en-US" sz="2200" dirty="0">
                <a:solidFill>
                  <a:schemeClr val="tx1"/>
                </a:solidFill>
              </a:rPr>
              <a:t>Monday, Tuesday, Wednesday, Friday 8:30-4:30</a:t>
            </a:r>
          </a:p>
          <a:p>
            <a:pPr marL="2171700" lvl="4" indent="-342900">
              <a:buFont typeface="Wingdings" panose="05000000000000000000" pitchFamily="2" charset="2"/>
              <a:buChar char="§"/>
            </a:pPr>
            <a:r>
              <a:rPr lang="en-US" sz="2200" dirty="0">
                <a:solidFill>
                  <a:schemeClr val="tx1"/>
                </a:solidFill>
              </a:rPr>
              <a:t>Thursday 9:30-4:30</a:t>
            </a:r>
          </a:p>
          <a:p>
            <a:pPr marL="2171700" lvl="4" indent="-342900">
              <a:buFont typeface="Wingdings" panose="05000000000000000000" pitchFamily="2" charset="2"/>
              <a:buChar char="§"/>
            </a:pPr>
            <a:endParaRPr lang="en-US" sz="2200" dirty="0">
              <a:solidFill>
                <a:schemeClr val="tx1"/>
              </a:solidFill>
            </a:endParaRPr>
          </a:p>
          <a:p>
            <a:pPr marL="0" indent="0">
              <a:buNone/>
            </a:pPr>
            <a:endParaRPr lang="en-US" sz="2200" dirty="0">
              <a:solidFill>
                <a:schemeClr val="tx1"/>
              </a:solidFill>
            </a:endParaRPr>
          </a:p>
          <a:p>
            <a:pPr marL="0" indent="0">
              <a:buNone/>
            </a:pPr>
            <a:endParaRPr lang="en-US" sz="2200" dirty="0">
              <a:solidFill>
                <a:schemeClr val="tx1"/>
              </a:solidFill>
            </a:endParaRPr>
          </a:p>
          <a:p>
            <a:pPr marL="0" indent="0">
              <a:buNone/>
            </a:pPr>
            <a:r>
              <a:rPr lang="en-US" sz="2200" dirty="0">
                <a:solidFill>
                  <a:schemeClr val="tx1"/>
                </a:solidFill>
              </a:rPr>
              <a:t>Representatives can:</a:t>
            </a:r>
          </a:p>
          <a:p>
            <a:pPr lvl="1"/>
            <a:r>
              <a:rPr lang="en-US" sz="2200" dirty="0">
                <a:solidFill>
                  <a:schemeClr val="tx1"/>
                </a:solidFill>
              </a:rPr>
              <a:t>Provide guidance on replacement and corrected claims</a:t>
            </a:r>
          </a:p>
          <a:p>
            <a:pPr lvl="1"/>
            <a:r>
              <a:rPr lang="en-US" sz="2200" dirty="0">
                <a:solidFill>
                  <a:schemeClr val="tx1"/>
                </a:solidFill>
              </a:rPr>
              <a:t>Answer member eligibility and benefit questions</a:t>
            </a:r>
          </a:p>
          <a:p>
            <a:pPr lvl="1"/>
            <a:r>
              <a:rPr lang="en-US" sz="2200" dirty="0">
                <a:solidFill>
                  <a:schemeClr val="tx1"/>
                </a:solidFill>
              </a:rPr>
              <a:t>Advise what services require prior authorization or referral </a:t>
            </a:r>
          </a:p>
          <a:p>
            <a:endParaRPr lang="en-US" dirty="0"/>
          </a:p>
        </p:txBody>
      </p:sp>
      <p:sp>
        <p:nvSpPr>
          <p:cNvPr id="3" name="Text Placeholder 2">
            <a:extLst>
              <a:ext uri="{FF2B5EF4-FFF2-40B4-BE49-F238E27FC236}">
                <a16:creationId xmlns:a16="http://schemas.microsoft.com/office/drawing/2014/main" id="{45B25BAB-23CB-4FBD-A14A-176CBA4BAB73}"/>
              </a:ext>
            </a:extLst>
          </p:cNvPr>
          <p:cNvSpPr>
            <a:spLocks noGrp="1"/>
          </p:cNvSpPr>
          <p:nvPr>
            <p:ph type="body" sz="quarter" idx="10"/>
          </p:nvPr>
        </p:nvSpPr>
        <p:spPr/>
        <p:txBody>
          <a:bodyPr/>
          <a:lstStyle/>
          <a:p>
            <a:r>
              <a:rPr lang="en-US" sz="2400" dirty="0"/>
              <a:t>Contacting Provider Service</a:t>
            </a:r>
          </a:p>
        </p:txBody>
      </p:sp>
      <p:pic>
        <p:nvPicPr>
          <p:cNvPr id="5" name="Picture 4">
            <a:extLst>
              <a:ext uri="{FF2B5EF4-FFF2-40B4-BE49-F238E27FC236}">
                <a16:creationId xmlns:a16="http://schemas.microsoft.com/office/drawing/2014/main" id="{97BCB475-1750-4CE9-8F18-EC68A7B8CD98}"/>
              </a:ext>
            </a:extLst>
          </p:cNvPr>
          <p:cNvPicPr>
            <a:picLocks noChangeAspect="1"/>
          </p:cNvPicPr>
          <p:nvPr/>
        </p:nvPicPr>
        <p:blipFill>
          <a:blip r:embed="rId3"/>
          <a:stretch>
            <a:fillRect/>
          </a:stretch>
        </p:blipFill>
        <p:spPr>
          <a:xfrm>
            <a:off x="762000" y="1332265"/>
            <a:ext cx="1237595" cy="1048603"/>
          </a:xfrm>
          <a:prstGeom prst="rect">
            <a:avLst/>
          </a:prstGeom>
        </p:spPr>
      </p:pic>
      <p:pic>
        <p:nvPicPr>
          <p:cNvPr id="6" name="Picture 5">
            <a:extLst>
              <a:ext uri="{FF2B5EF4-FFF2-40B4-BE49-F238E27FC236}">
                <a16:creationId xmlns:a16="http://schemas.microsoft.com/office/drawing/2014/main" id="{A47157EF-8981-4382-8F48-A2DFFE85AD22}"/>
              </a:ext>
            </a:extLst>
          </p:cNvPr>
          <p:cNvPicPr>
            <a:picLocks noChangeAspect="1"/>
          </p:cNvPicPr>
          <p:nvPr/>
        </p:nvPicPr>
        <p:blipFill>
          <a:blip r:embed="rId4"/>
          <a:stretch>
            <a:fillRect/>
          </a:stretch>
        </p:blipFill>
        <p:spPr>
          <a:xfrm>
            <a:off x="1380797" y="2676822"/>
            <a:ext cx="7590178" cy="841321"/>
          </a:xfrm>
          <a:prstGeom prst="rect">
            <a:avLst/>
          </a:prstGeom>
        </p:spPr>
      </p:pic>
      <p:pic>
        <p:nvPicPr>
          <p:cNvPr id="7" name="Picture 6">
            <a:extLst>
              <a:ext uri="{FF2B5EF4-FFF2-40B4-BE49-F238E27FC236}">
                <a16:creationId xmlns:a16="http://schemas.microsoft.com/office/drawing/2014/main" id="{69324CB2-5405-47B3-B7A5-88E1C5CB6950}"/>
              </a:ext>
            </a:extLst>
          </p:cNvPr>
          <p:cNvPicPr>
            <a:picLocks noChangeAspect="1"/>
          </p:cNvPicPr>
          <p:nvPr/>
        </p:nvPicPr>
        <p:blipFill>
          <a:blip r:embed="rId5"/>
          <a:stretch>
            <a:fillRect/>
          </a:stretch>
        </p:blipFill>
        <p:spPr>
          <a:xfrm>
            <a:off x="9372600" y="1477979"/>
            <a:ext cx="1889924" cy="2773920"/>
          </a:xfrm>
          <a:prstGeom prst="rect">
            <a:avLst/>
          </a:prstGeom>
        </p:spPr>
      </p:pic>
    </p:spTree>
    <p:extLst>
      <p:ext uri="{BB962C8B-B14F-4D97-AF65-F5344CB8AC3E}">
        <p14:creationId xmlns:p14="http://schemas.microsoft.com/office/powerpoint/2010/main" val="127948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E692CD-31FC-48AF-BB37-BD61B422E42D}"/>
              </a:ext>
            </a:extLst>
          </p:cNvPr>
          <p:cNvSpPr>
            <a:spLocks noGrp="1"/>
          </p:cNvSpPr>
          <p:nvPr>
            <p:ph type="body" sz="quarter" idx="10"/>
          </p:nvPr>
        </p:nvSpPr>
        <p:spPr>
          <a:xfrm>
            <a:off x="1295400" y="1828800"/>
            <a:ext cx="6705600" cy="609600"/>
          </a:xfrm>
        </p:spPr>
        <p:txBody>
          <a:bodyPr/>
          <a:lstStyle/>
          <a:p>
            <a:r>
              <a:rPr lang="en-US" dirty="0"/>
              <a:t>Thank you!</a:t>
            </a:r>
          </a:p>
        </p:txBody>
      </p:sp>
      <p:sp>
        <p:nvSpPr>
          <p:cNvPr id="6" name="Content Placeholder 5">
            <a:extLst>
              <a:ext uri="{FF2B5EF4-FFF2-40B4-BE49-F238E27FC236}">
                <a16:creationId xmlns:a16="http://schemas.microsoft.com/office/drawing/2014/main" id="{0C766428-8AB2-4ECB-81A0-F26DD7AE34D1}"/>
              </a:ext>
            </a:extLst>
          </p:cNvPr>
          <p:cNvSpPr>
            <a:spLocks noGrp="1"/>
          </p:cNvSpPr>
          <p:nvPr>
            <p:ph sz="quarter" idx="11"/>
          </p:nvPr>
        </p:nvSpPr>
        <p:spPr>
          <a:xfrm>
            <a:off x="1295400" y="3663693"/>
            <a:ext cx="4114801" cy="304800"/>
          </a:xfrm>
        </p:spPr>
        <p:txBody>
          <a:bodyPr/>
          <a:lstStyle/>
          <a:p>
            <a:pPr algn="ctr"/>
            <a:r>
              <a:rPr lang="en-US" b="1" dirty="0"/>
              <a:t>bluecrossma.com/provider</a:t>
            </a:r>
          </a:p>
          <a:p>
            <a:pPr algn="ctr"/>
            <a:endParaRPr lang="en-US" dirty="0"/>
          </a:p>
        </p:txBody>
      </p:sp>
      <p:sp>
        <p:nvSpPr>
          <p:cNvPr id="8" name="Content Placeholder 5">
            <a:extLst>
              <a:ext uri="{FF2B5EF4-FFF2-40B4-BE49-F238E27FC236}">
                <a16:creationId xmlns:a16="http://schemas.microsoft.com/office/drawing/2014/main" id="{192D9E6C-D486-4E6E-8533-353FBA89FD7F}"/>
              </a:ext>
            </a:extLst>
          </p:cNvPr>
          <p:cNvSpPr txBox="1">
            <a:spLocks/>
          </p:cNvSpPr>
          <p:nvPr/>
        </p:nvSpPr>
        <p:spPr>
          <a:xfrm>
            <a:off x="6781801" y="3663690"/>
            <a:ext cx="4572000" cy="304800"/>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800" b="0" i="0" kern="1200" spc="300" baseline="0">
                <a:solidFill>
                  <a:schemeClr val="bg1"/>
                </a:solidFill>
                <a:latin typeface="DM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auto">
              <a:spcAft>
                <a:spcPts val="0"/>
              </a:spcAft>
            </a:pPr>
            <a:r>
              <a:rPr lang="en-US" dirty="0"/>
              <a:t>Network Management &amp; Credentialing Services</a:t>
            </a:r>
            <a:br>
              <a:rPr lang="en-US" dirty="0"/>
            </a:br>
            <a:r>
              <a:rPr lang="en-US" dirty="0"/>
              <a:t>Providerapplicationstatus@bcbsma.com</a:t>
            </a:r>
          </a:p>
        </p:txBody>
      </p:sp>
    </p:spTree>
    <p:extLst>
      <p:ext uri="{BB962C8B-B14F-4D97-AF65-F5344CB8AC3E}">
        <p14:creationId xmlns:p14="http://schemas.microsoft.com/office/powerpoint/2010/main" val="141817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FB534D-3782-1C4A-92D1-3692A4E62E84}"/>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2227132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243886-314D-4343-974F-7E5703582257}"/>
              </a:ext>
            </a:extLst>
          </p:cNvPr>
          <p:cNvSpPr>
            <a:spLocks noGrp="1"/>
          </p:cNvSpPr>
          <p:nvPr>
            <p:ph type="body" sz="quarter" idx="10"/>
          </p:nvPr>
        </p:nvSpPr>
        <p:spPr>
          <a:xfrm>
            <a:off x="304800" y="304800"/>
            <a:ext cx="6705600" cy="609600"/>
          </a:xfrm>
        </p:spPr>
        <p:txBody>
          <a:bodyPr/>
          <a:lstStyle/>
          <a:p>
            <a:r>
              <a:rPr lang="en-US" dirty="0"/>
              <a:t>Legal notes</a:t>
            </a:r>
          </a:p>
        </p:txBody>
      </p:sp>
      <p:sp>
        <p:nvSpPr>
          <p:cNvPr id="3" name="Content Placeholder 2">
            <a:extLst>
              <a:ext uri="{FF2B5EF4-FFF2-40B4-BE49-F238E27FC236}">
                <a16:creationId xmlns:a16="http://schemas.microsoft.com/office/drawing/2014/main" id="{1031C45F-394A-6845-AC29-FF4B86D64CC3}"/>
              </a:ext>
            </a:extLst>
          </p:cNvPr>
          <p:cNvSpPr>
            <a:spLocks noGrp="1"/>
          </p:cNvSpPr>
          <p:nvPr>
            <p:ph sz="quarter" idx="11"/>
          </p:nvPr>
        </p:nvSpPr>
        <p:spPr>
          <a:xfrm>
            <a:off x="304800" y="1828800"/>
            <a:ext cx="9525000" cy="3581400"/>
          </a:xfrm>
        </p:spPr>
        <p:txBody>
          <a:bodyPr/>
          <a:lstStyle/>
          <a:p>
            <a:pPr>
              <a:spcAft>
                <a:spcPts val="1200"/>
              </a:spcAft>
            </a:pPr>
            <a:r>
              <a:rPr lang="en-US" spc="0" dirty="0"/>
              <a:t>These training materials have been provided to help you in your administrative interactions with Blue Cross Blue Shield of Massachusetts (Blue Cross).</a:t>
            </a:r>
          </a:p>
          <a:p>
            <a:pPr>
              <a:spcAft>
                <a:spcPts val="600"/>
              </a:spcAft>
            </a:pPr>
            <a:r>
              <a:rPr lang="en-US" spc="0" dirty="0"/>
              <a:t>The information and representations herein do not replace or supersede the terms of your Blue Cross provider Agreement, your </a:t>
            </a:r>
            <a:r>
              <a:rPr lang="en-US" i="1" spc="0" dirty="0"/>
              <a:t>Blue Book </a:t>
            </a:r>
            <a:r>
              <a:rPr lang="en-US" spc="0" dirty="0"/>
              <a:t>manual or </a:t>
            </a:r>
            <a:r>
              <a:rPr lang="en-US" i="1" spc="0" dirty="0"/>
              <a:t>Indemnity Handbook</a:t>
            </a:r>
            <a:r>
              <a:rPr lang="en-US" spc="0" dirty="0"/>
              <a:t>, or other Blue Cross policies and procedures.</a:t>
            </a:r>
          </a:p>
          <a:p>
            <a:r>
              <a:rPr lang="en-US" spc="0" dirty="0"/>
              <a:t>To the extent the foregoing terms and policies conflict with or are otherwise inconsistent with anything in these training materials, your Blue Cross provider Agreement, your </a:t>
            </a:r>
            <a:r>
              <a:rPr lang="en-US" i="1" spc="0" dirty="0"/>
              <a:t>Blue Book </a:t>
            </a:r>
            <a:r>
              <a:rPr lang="en-US" spc="0" dirty="0"/>
              <a:t>manual or </a:t>
            </a:r>
            <a:r>
              <a:rPr lang="en-US" i="1" spc="0" dirty="0"/>
              <a:t>Indemnity Handbook</a:t>
            </a:r>
            <a:r>
              <a:rPr lang="en-US" spc="0" dirty="0"/>
              <a:t>, or other Blue Cross policies and procedures will govern.</a:t>
            </a:r>
          </a:p>
          <a:p>
            <a:endParaRPr lang="en-US" dirty="0"/>
          </a:p>
        </p:txBody>
      </p:sp>
    </p:spTree>
    <p:extLst>
      <p:ext uri="{BB962C8B-B14F-4D97-AF65-F5344CB8AC3E}">
        <p14:creationId xmlns:p14="http://schemas.microsoft.com/office/powerpoint/2010/main" val="2898308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AA9E6B-6D6A-4648-8908-AA5C0B3CF3EC}"/>
              </a:ext>
            </a:extLst>
          </p:cNvPr>
          <p:cNvSpPr>
            <a:spLocks noGrp="1"/>
          </p:cNvSpPr>
          <p:nvPr>
            <p:ph type="body" sz="quarter" idx="14"/>
          </p:nvPr>
        </p:nvSpPr>
        <p:spPr/>
        <p:txBody>
          <a:bodyPr/>
          <a:lstStyle/>
          <a:p>
            <a:r>
              <a:rPr lang="en-US" dirty="0"/>
              <a:t>AGENDA</a:t>
            </a:r>
          </a:p>
        </p:txBody>
      </p:sp>
      <p:sp>
        <p:nvSpPr>
          <p:cNvPr id="3" name="Text Placeholder 2">
            <a:extLst>
              <a:ext uri="{FF2B5EF4-FFF2-40B4-BE49-F238E27FC236}">
                <a16:creationId xmlns:a16="http://schemas.microsoft.com/office/drawing/2014/main" id="{6B8AD480-0C6C-244C-9416-173839F97E55}"/>
              </a:ext>
            </a:extLst>
          </p:cNvPr>
          <p:cNvSpPr>
            <a:spLocks noGrp="1"/>
          </p:cNvSpPr>
          <p:nvPr>
            <p:ph type="body" sz="quarter" idx="12"/>
          </p:nvPr>
        </p:nvSpPr>
        <p:spPr/>
        <p:txBody>
          <a:bodyPr/>
          <a:lstStyle/>
          <a:p>
            <a:pPr lvl="1">
              <a:buFontTx/>
              <a:buChar char="•"/>
            </a:pPr>
            <a:r>
              <a:rPr lang="en-US" altLang="en-US" sz="2200" dirty="0">
                <a:latin typeface="DM Sans" pitchFamily="2" charset="0"/>
              </a:rPr>
              <a:t>Provider Central updates</a:t>
            </a:r>
          </a:p>
          <a:p>
            <a:pPr lvl="1">
              <a:buFontTx/>
              <a:buChar char="•"/>
            </a:pPr>
            <a:r>
              <a:rPr lang="en-US" altLang="en-US" sz="2200" dirty="0">
                <a:latin typeface="DM Sans" pitchFamily="2" charset="0"/>
              </a:rPr>
              <a:t>COVID-19 information </a:t>
            </a:r>
          </a:p>
          <a:p>
            <a:pPr lvl="1">
              <a:buFontTx/>
              <a:buChar char="•"/>
            </a:pPr>
            <a:r>
              <a:rPr lang="en-US" altLang="en-US" sz="2200" dirty="0">
                <a:latin typeface="DM Sans" pitchFamily="2" charset="0"/>
              </a:rPr>
              <a:t>Medical policy site</a:t>
            </a:r>
          </a:p>
          <a:p>
            <a:pPr lvl="1">
              <a:buFontTx/>
              <a:buChar char="•"/>
            </a:pPr>
            <a:r>
              <a:rPr lang="en-US" altLang="en-US" sz="2200" dirty="0">
                <a:latin typeface="DM Sans" pitchFamily="2" charset="0"/>
              </a:rPr>
              <a:t>Authorization Manager</a:t>
            </a:r>
          </a:p>
          <a:p>
            <a:pPr lvl="1">
              <a:buFontTx/>
              <a:buChar char="•"/>
            </a:pPr>
            <a:r>
              <a:rPr lang="en-US" altLang="en-US" sz="2200" dirty="0">
                <a:latin typeface="DM Sans" pitchFamily="2" charset="0"/>
              </a:rPr>
              <a:t>Medication coverage changes</a:t>
            </a:r>
          </a:p>
          <a:p>
            <a:pPr lvl="1">
              <a:buFontTx/>
              <a:buChar char="•"/>
            </a:pPr>
            <a:r>
              <a:rPr lang="en-US" altLang="en-US" sz="2200" dirty="0">
                <a:latin typeface="DM Sans" pitchFamily="2" charset="0"/>
              </a:rPr>
              <a:t>New quality care cancer program</a:t>
            </a:r>
          </a:p>
          <a:p>
            <a:pPr lvl="1">
              <a:buFontTx/>
              <a:buChar char="•"/>
            </a:pPr>
            <a:r>
              <a:rPr lang="en-US" altLang="en-US" sz="2200" dirty="0">
                <a:latin typeface="DM Sans" pitchFamily="2" charset="0"/>
              </a:rPr>
              <a:t>Helpful contacts </a:t>
            </a:r>
          </a:p>
          <a:p>
            <a:endParaRPr lang="en-US" dirty="0"/>
          </a:p>
        </p:txBody>
      </p:sp>
    </p:spTree>
    <p:extLst>
      <p:ext uri="{BB962C8B-B14F-4D97-AF65-F5344CB8AC3E}">
        <p14:creationId xmlns:p14="http://schemas.microsoft.com/office/powerpoint/2010/main" val="4155965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F0031C0-2B19-466B-ABCF-3E78708691E3}"/>
              </a:ext>
            </a:extLst>
          </p:cNvPr>
          <p:cNvSpPr/>
          <p:nvPr/>
        </p:nvSpPr>
        <p:spPr>
          <a:xfrm>
            <a:off x="2506442" y="2469215"/>
            <a:ext cx="9144000" cy="228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75870439-8588-42D5-B579-2EC5358ABEF3}"/>
              </a:ext>
            </a:extLst>
          </p:cNvPr>
          <p:cNvSpPr>
            <a:spLocks noGrp="1"/>
          </p:cNvSpPr>
          <p:nvPr>
            <p:ph type="body" sz="quarter" idx="22"/>
          </p:nvPr>
        </p:nvSpPr>
        <p:spPr>
          <a:xfrm>
            <a:off x="541558" y="1295400"/>
            <a:ext cx="10922235" cy="1752600"/>
          </a:xfrm>
        </p:spPr>
        <p:txBody>
          <a:bodyPr/>
          <a:lstStyle/>
          <a:p>
            <a:pPr marL="457200" indent="-457200">
              <a:buFont typeface="+mj-lt"/>
              <a:buAutoNum type="arabicPeriod"/>
            </a:pPr>
            <a:r>
              <a:rPr lang="en-US" sz="2000" dirty="0"/>
              <a:t>The </a:t>
            </a:r>
            <a:r>
              <a:rPr lang="en-US" sz="2000" dirty="0">
                <a:hlinkClick r:id="rId3"/>
              </a:rPr>
              <a:t>Patient Resources</a:t>
            </a:r>
            <a:r>
              <a:rPr lang="en-US" sz="2000" dirty="0"/>
              <a:t> section is now available without logging in and combines information previously located in Patient Engagement and Plans &amp; Products. </a:t>
            </a:r>
          </a:p>
          <a:p>
            <a:pPr marL="457200" indent="-457200">
              <a:buFont typeface="+mj-lt"/>
              <a:buAutoNum type="arabicPeriod"/>
            </a:pPr>
            <a:endParaRPr lang="en-US" sz="2000" dirty="0"/>
          </a:p>
          <a:p>
            <a:pPr marL="457200" indent="-457200">
              <a:buFont typeface="+mj-lt"/>
              <a:buAutoNum type="arabicPeriod"/>
            </a:pPr>
            <a:endParaRPr lang="en-US" sz="2000" dirty="0"/>
          </a:p>
          <a:p>
            <a:pPr marL="457200" indent="-457200">
              <a:buFont typeface="+mj-lt"/>
              <a:buAutoNum type="arabicPeriod"/>
            </a:pPr>
            <a:endParaRPr lang="en-US" sz="2000" dirty="0"/>
          </a:p>
          <a:p>
            <a:pPr marL="457200" indent="-457200">
              <a:buFont typeface="+mj-lt"/>
              <a:buAutoNum type="arabicPeriod"/>
            </a:pPr>
            <a:endParaRPr lang="en-US" sz="2000" dirty="0"/>
          </a:p>
          <a:p>
            <a:pPr marL="457200" indent="-457200">
              <a:buFont typeface="+mj-lt"/>
              <a:buAutoNum type="arabicPeriod"/>
            </a:pPr>
            <a:endParaRPr lang="en-US" sz="2000" dirty="0"/>
          </a:p>
          <a:p>
            <a:pPr marL="457200" indent="-457200">
              <a:buFont typeface="+mj-lt"/>
              <a:buAutoNum type="arabicPeriod"/>
            </a:pPr>
            <a:endParaRPr lang="en-US" sz="2000" dirty="0"/>
          </a:p>
          <a:p>
            <a:pPr marL="457200" indent="-457200">
              <a:buFont typeface="+mj-lt"/>
              <a:buAutoNum type="arabicPeriod"/>
            </a:pPr>
            <a:endParaRPr lang="en-US" sz="2000" dirty="0"/>
          </a:p>
          <a:p>
            <a:pPr marL="457200" indent="-457200">
              <a:buFont typeface="+mj-lt"/>
              <a:buAutoNum type="arabicPeriod"/>
            </a:pPr>
            <a:r>
              <a:rPr lang="en-US" sz="2000" dirty="0"/>
              <a:t>The pages </a:t>
            </a:r>
            <a:r>
              <a:rPr lang="en-US" sz="2000" dirty="0">
                <a:hlinkClick r:id="rId4"/>
              </a:rPr>
              <a:t>Find a Doctor &amp; Estimate Costs</a:t>
            </a:r>
            <a:r>
              <a:rPr lang="en-US" sz="2000" dirty="0"/>
              <a:t> and </a:t>
            </a:r>
            <a:r>
              <a:rPr lang="en-US" sz="2000" dirty="0">
                <a:hlinkClick r:id="rId5"/>
              </a:rPr>
              <a:t>BlueCard Program</a:t>
            </a:r>
            <a:r>
              <a:rPr lang="en-US" sz="2000" dirty="0"/>
              <a:t> are now in Patient Resources</a:t>
            </a:r>
          </a:p>
          <a:p>
            <a:pPr marL="457200" indent="-457200">
              <a:buFont typeface="+mj-lt"/>
              <a:buAutoNum type="arabicPeriod"/>
            </a:pPr>
            <a:r>
              <a:rPr lang="en-US" sz="2000" dirty="0"/>
              <a:t>Prior Authorization Management is now called </a:t>
            </a:r>
            <a:r>
              <a:rPr lang="en-US" sz="2000" b="1" dirty="0"/>
              <a:t>Authorization Manager</a:t>
            </a:r>
            <a:r>
              <a:rPr lang="en-US" sz="2000" dirty="0"/>
              <a:t>. </a:t>
            </a:r>
          </a:p>
          <a:p>
            <a:pPr marL="457200" indent="-457200">
              <a:buFont typeface="+mj-lt"/>
              <a:buAutoNum type="arabicPeriod"/>
            </a:pPr>
            <a:endParaRPr lang="en-US" sz="2000" dirty="0"/>
          </a:p>
          <a:p>
            <a:endParaRPr lang="en-US" dirty="0"/>
          </a:p>
        </p:txBody>
      </p:sp>
      <p:sp>
        <p:nvSpPr>
          <p:cNvPr id="2" name="Text Placeholder 1">
            <a:extLst>
              <a:ext uri="{FF2B5EF4-FFF2-40B4-BE49-F238E27FC236}">
                <a16:creationId xmlns:a16="http://schemas.microsoft.com/office/drawing/2014/main" id="{C5DBB3D0-6D0E-534D-BF26-C5183685899C}"/>
              </a:ext>
            </a:extLst>
          </p:cNvPr>
          <p:cNvSpPr>
            <a:spLocks noGrp="1"/>
          </p:cNvSpPr>
          <p:nvPr>
            <p:ph type="body" sz="quarter" idx="10"/>
          </p:nvPr>
        </p:nvSpPr>
        <p:spPr/>
        <p:txBody>
          <a:bodyPr/>
          <a:lstStyle/>
          <a:p>
            <a:r>
              <a:rPr lang="en-US" sz="2400" dirty="0"/>
              <a:t>Provider Central updates</a:t>
            </a:r>
          </a:p>
        </p:txBody>
      </p:sp>
      <p:sp>
        <p:nvSpPr>
          <p:cNvPr id="4" name="Text Placeholder 3">
            <a:extLst>
              <a:ext uri="{FF2B5EF4-FFF2-40B4-BE49-F238E27FC236}">
                <a16:creationId xmlns:a16="http://schemas.microsoft.com/office/drawing/2014/main" id="{2137FA6C-283B-4FF2-B7D9-951D22175E5C}"/>
              </a:ext>
            </a:extLst>
          </p:cNvPr>
          <p:cNvSpPr>
            <a:spLocks noGrp="1"/>
          </p:cNvSpPr>
          <p:nvPr>
            <p:ph type="body" sz="quarter" idx="11"/>
          </p:nvPr>
        </p:nvSpPr>
        <p:spPr/>
        <p:txBody>
          <a:bodyPr/>
          <a:lstStyle/>
          <a:p>
            <a:r>
              <a:rPr lang="en-US" dirty="0"/>
              <a:t>We’ve made changes to Provider Central:  </a:t>
            </a:r>
            <a:r>
              <a:rPr lang="en-US" dirty="0">
                <a:solidFill>
                  <a:schemeClr val="accent2"/>
                </a:solidFill>
              </a:rPr>
              <a:t>bluecrossma.com/provider</a:t>
            </a:r>
          </a:p>
          <a:p>
            <a:endParaRPr lang="en-US" dirty="0"/>
          </a:p>
        </p:txBody>
      </p:sp>
      <p:pic>
        <p:nvPicPr>
          <p:cNvPr id="9" name="Picture 8">
            <a:extLst>
              <a:ext uri="{FF2B5EF4-FFF2-40B4-BE49-F238E27FC236}">
                <a16:creationId xmlns:a16="http://schemas.microsoft.com/office/drawing/2014/main" id="{9B57F25A-FEBC-490C-AC09-7EB6F495C70F}"/>
              </a:ext>
            </a:extLst>
          </p:cNvPr>
          <p:cNvPicPr>
            <a:picLocks noChangeAspect="1"/>
          </p:cNvPicPr>
          <p:nvPr/>
        </p:nvPicPr>
        <p:blipFill>
          <a:blip r:embed="rId6"/>
          <a:stretch>
            <a:fillRect/>
          </a:stretch>
        </p:blipFill>
        <p:spPr>
          <a:xfrm>
            <a:off x="1600200" y="2144603"/>
            <a:ext cx="8484889" cy="2478799"/>
          </a:xfrm>
          <a:prstGeom prst="rect">
            <a:avLst/>
          </a:prstGeom>
        </p:spPr>
      </p:pic>
    </p:spTree>
    <p:extLst>
      <p:ext uri="{BB962C8B-B14F-4D97-AF65-F5344CB8AC3E}">
        <p14:creationId xmlns:p14="http://schemas.microsoft.com/office/powerpoint/2010/main" val="330783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4AD584-B5A9-4E10-ACD2-6C1635E67726}"/>
              </a:ext>
            </a:extLst>
          </p:cNvPr>
          <p:cNvSpPr>
            <a:spLocks noGrp="1"/>
          </p:cNvSpPr>
          <p:nvPr>
            <p:ph type="body" sz="quarter" idx="14"/>
          </p:nvPr>
        </p:nvSpPr>
        <p:spPr>
          <a:xfrm>
            <a:off x="8113810" y="740329"/>
            <a:ext cx="3035865" cy="4597541"/>
          </a:xfrm>
        </p:spPr>
        <p:txBody>
          <a:bodyPr/>
          <a:lstStyle/>
          <a:p>
            <a:r>
              <a:rPr lang="en-US" sz="2000" dirty="0">
                <a:solidFill>
                  <a:srgbClr val="0070C0"/>
                </a:solidFill>
              </a:rPr>
              <a:t>Quick access to:</a:t>
            </a:r>
          </a:p>
          <a:p>
            <a:pPr marL="342900" indent="-342900">
              <a:buFont typeface="Arial" panose="020B0604020202020204" pitchFamily="34" charset="0"/>
              <a:buChar char="•"/>
            </a:pPr>
            <a:r>
              <a:rPr lang="en-US" sz="2000" dirty="0"/>
              <a:t>Vaccines </a:t>
            </a:r>
          </a:p>
          <a:p>
            <a:pPr marL="342900" indent="-342900">
              <a:buFont typeface="Arial" panose="020B0604020202020204" pitchFamily="34" charset="0"/>
              <a:buChar char="•"/>
            </a:pPr>
            <a:r>
              <a:rPr lang="en-US" sz="2000" dirty="0"/>
              <a:t>Testing </a:t>
            </a:r>
          </a:p>
          <a:p>
            <a:pPr marL="342900" indent="-342900">
              <a:buFont typeface="Arial" panose="020B0604020202020204" pitchFamily="34" charset="0"/>
              <a:buChar char="•"/>
            </a:pPr>
            <a:r>
              <a:rPr lang="en-US" sz="2000" dirty="0"/>
              <a:t>Telehealth </a:t>
            </a:r>
          </a:p>
          <a:p>
            <a:pPr marL="342900" indent="-342900">
              <a:buFont typeface="Arial" panose="020B0604020202020204" pitchFamily="34" charset="0"/>
              <a:buChar char="•"/>
            </a:pPr>
            <a:r>
              <a:rPr lang="en-US" sz="2000" dirty="0"/>
              <a:t>Temporary payment policy</a:t>
            </a:r>
          </a:p>
          <a:p>
            <a:pPr marL="342900" indent="-342900">
              <a:buFont typeface="Arial" panose="020B0604020202020204" pitchFamily="34" charset="0"/>
              <a:buChar char="•"/>
            </a:pPr>
            <a:r>
              <a:rPr lang="en-US" sz="2000" dirty="0"/>
              <a:t>News &amp; updates</a:t>
            </a:r>
          </a:p>
          <a:p>
            <a:endParaRPr lang="en-US" sz="2000" dirty="0"/>
          </a:p>
          <a:p>
            <a:endParaRPr lang="en-US" sz="1800" dirty="0"/>
          </a:p>
        </p:txBody>
      </p:sp>
      <p:sp>
        <p:nvSpPr>
          <p:cNvPr id="3" name="Text Placeholder 2">
            <a:extLst>
              <a:ext uri="{FF2B5EF4-FFF2-40B4-BE49-F238E27FC236}">
                <a16:creationId xmlns:a16="http://schemas.microsoft.com/office/drawing/2014/main" id="{728F2343-F742-4B44-95EE-9C46DB963032}"/>
              </a:ext>
            </a:extLst>
          </p:cNvPr>
          <p:cNvSpPr>
            <a:spLocks noGrp="1"/>
          </p:cNvSpPr>
          <p:nvPr>
            <p:ph type="body" sz="quarter" idx="10"/>
          </p:nvPr>
        </p:nvSpPr>
        <p:spPr/>
        <p:txBody>
          <a:bodyPr/>
          <a:lstStyle/>
          <a:p>
            <a:r>
              <a:rPr lang="en-US" sz="2400" dirty="0"/>
              <a:t>Provider Central COVID-19 information page </a:t>
            </a:r>
          </a:p>
        </p:txBody>
      </p:sp>
      <p:pic>
        <p:nvPicPr>
          <p:cNvPr id="6" name="Picture 5">
            <a:extLst>
              <a:ext uri="{FF2B5EF4-FFF2-40B4-BE49-F238E27FC236}">
                <a16:creationId xmlns:a16="http://schemas.microsoft.com/office/drawing/2014/main" id="{050A0CDA-C5F8-4962-B860-E8F9F9DF0E21}"/>
              </a:ext>
            </a:extLst>
          </p:cNvPr>
          <p:cNvPicPr>
            <a:picLocks noChangeAspect="1"/>
          </p:cNvPicPr>
          <p:nvPr/>
        </p:nvPicPr>
        <p:blipFill>
          <a:blip r:embed="rId3"/>
          <a:stretch>
            <a:fillRect/>
          </a:stretch>
        </p:blipFill>
        <p:spPr>
          <a:xfrm>
            <a:off x="8241733" y="4749554"/>
            <a:ext cx="2780017" cy="1194920"/>
          </a:xfrm>
          <a:prstGeom prst="rect">
            <a:avLst/>
          </a:prstGeom>
        </p:spPr>
      </p:pic>
      <p:pic>
        <p:nvPicPr>
          <p:cNvPr id="1026" name="Picture 2">
            <a:extLst>
              <a:ext uri="{FF2B5EF4-FFF2-40B4-BE49-F238E27FC236}">
                <a16:creationId xmlns:a16="http://schemas.microsoft.com/office/drawing/2014/main" id="{C03BD552-2B7B-41E5-BA7C-5D60ACF65E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130229"/>
            <a:ext cx="7467600" cy="5422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587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3D49D93-B283-49D8-9309-E05AF000A671}"/>
              </a:ext>
            </a:extLst>
          </p:cNvPr>
          <p:cNvSpPr>
            <a:spLocks noGrp="1"/>
          </p:cNvSpPr>
          <p:nvPr>
            <p:ph type="body" sz="quarter" idx="14"/>
          </p:nvPr>
        </p:nvSpPr>
        <p:spPr>
          <a:xfrm>
            <a:off x="598249" y="1143000"/>
            <a:ext cx="6025896" cy="4999152"/>
          </a:xfrm>
        </p:spPr>
        <p:txBody>
          <a:bodyPr/>
          <a:lstStyle/>
          <a:p>
            <a:pPr marL="342900" indent="-342900">
              <a:buFont typeface="Arial" panose="020B0604020202020204" pitchFamily="34" charset="0"/>
              <a:buChar char="•"/>
            </a:pPr>
            <a:r>
              <a:rPr lang="en-US" dirty="0"/>
              <a:t>COVID-19 Temporary payment policy</a:t>
            </a:r>
          </a:p>
          <a:p>
            <a:pPr marL="631825" lvl="1" indent="-342900"/>
            <a:r>
              <a:rPr lang="en-US" sz="2000" dirty="0"/>
              <a:t>In place during the public health emergency  </a:t>
            </a:r>
          </a:p>
          <a:p>
            <a:pPr marL="631825" lvl="1" indent="-342900"/>
            <a:r>
              <a:rPr lang="en-US" sz="2000" dirty="0"/>
              <a:t>Codified in new state law</a:t>
            </a:r>
          </a:p>
          <a:p>
            <a:pPr marL="342900" indent="-342900">
              <a:buFont typeface="Arial" panose="020B0604020202020204" pitchFamily="34" charset="0"/>
              <a:buChar char="•"/>
            </a:pPr>
            <a:r>
              <a:rPr lang="en-US" dirty="0"/>
              <a:t>COVID-19 testing and care </a:t>
            </a:r>
          </a:p>
          <a:p>
            <a:pPr marL="630936" lvl="1" indent="-342900"/>
            <a:r>
              <a:rPr lang="en-US" sz="2000" dirty="0"/>
              <a:t>Billing and coding guidelines </a:t>
            </a:r>
          </a:p>
          <a:p>
            <a:pPr marL="342900" indent="-342900">
              <a:buFont typeface="Arial" panose="020B0604020202020204" pitchFamily="34" charset="0"/>
              <a:buChar char="•"/>
            </a:pPr>
            <a:r>
              <a:rPr lang="en-US" dirty="0"/>
              <a:t>Vaccine administration	</a:t>
            </a:r>
          </a:p>
          <a:p>
            <a:pPr marL="631825" lvl="1" indent="-342900"/>
            <a:r>
              <a:rPr lang="en-US" sz="2000" dirty="0"/>
              <a:t>Billing and coding guidelines </a:t>
            </a:r>
          </a:p>
          <a:p>
            <a:pPr marL="342900" indent="-342900">
              <a:buFont typeface="Arial" panose="020B0604020202020204" pitchFamily="34" charset="0"/>
              <a:buChar char="•"/>
            </a:pPr>
            <a:r>
              <a:rPr lang="en-US" dirty="0"/>
              <a:t>Telehealth expansion</a:t>
            </a:r>
          </a:p>
          <a:p>
            <a:pPr marL="631825" lvl="1" indent="-342900"/>
            <a:r>
              <a:rPr lang="en-US" sz="2000" dirty="0"/>
              <a:t>Reimbursed at same rate as in-person visits</a:t>
            </a:r>
          </a:p>
          <a:p>
            <a:pPr marL="631825" lvl="1" indent="-342900"/>
            <a:r>
              <a:rPr lang="en-US" sz="2000" dirty="0"/>
              <a:t>Telephone calls and video visits covered</a:t>
            </a:r>
          </a:p>
          <a:p>
            <a:pPr marL="631825" lvl="1" indent="-342900"/>
            <a:r>
              <a:rPr lang="en-US" sz="2000" dirty="0"/>
              <a:t>Use modifier GT, 95, G0, or GQ to designate services</a:t>
            </a:r>
          </a:p>
          <a:p>
            <a:endParaRPr lang="en-US" dirty="0"/>
          </a:p>
        </p:txBody>
      </p:sp>
      <p:sp>
        <p:nvSpPr>
          <p:cNvPr id="6" name="Text Placeholder 5">
            <a:extLst>
              <a:ext uri="{FF2B5EF4-FFF2-40B4-BE49-F238E27FC236}">
                <a16:creationId xmlns:a16="http://schemas.microsoft.com/office/drawing/2014/main" id="{6F73F81D-468F-46E8-A3F2-530D24E0381F}"/>
              </a:ext>
            </a:extLst>
          </p:cNvPr>
          <p:cNvSpPr>
            <a:spLocks noGrp="1"/>
          </p:cNvSpPr>
          <p:nvPr>
            <p:ph type="body" sz="quarter" idx="10"/>
          </p:nvPr>
        </p:nvSpPr>
        <p:spPr/>
        <p:txBody>
          <a:bodyPr/>
          <a:lstStyle/>
          <a:p>
            <a:r>
              <a:rPr lang="en-US" sz="2400" dirty="0"/>
              <a:t>COVID-19 payment policy &amp; other info</a:t>
            </a:r>
            <a:r>
              <a:rPr lang="en-US" sz="2400" i="1" dirty="0"/>
              <a:t> </a:t>
            </a:r>
            <a:endParaRPr lang="en-US" sz="2400" dirty="0"/>
          </a:p>
        </p:txBody>
      </p:sp>
      <p:pic>
        <p:nvPicPr>
          <p:cNvPr id="9" name="Picture 8">
            <a:extLst>
              <a:ext uri="{FF2B5EF4-FFF2-40B4-BE49-F238E27FC236}">
                <a16:creationId xmlns:a16="http://schemas.microsoft.com/office/drawing/2014/main" id="{42DC4FC4-8796-4E87-9A6A-95A590D80F7C}"/>
              </a:ext>
            </a:extLst>
          </p:cNvPr>
          <p:cNvPicPr>
            <a:picLocks noChangeAspect="1"/>
          </p:cNvPicPr>
          <p:nvPr/>
        </p:nvPicPr>
        <p:blipFill>
          <a:blip r:embed="rId3"/>
          <a:stretch>
            <a:fillRect/>
          </a:stretch>
        </p:blipFill>
        <p:spPr>
          <a:xfrm>
            <a:off x="7086600" y="990600"/>
            <a:ext cx="3859102" cy="4999153"/>
          </a:xfrm>
          <a:prstGeom prst="rect">
            <a:avLst/>
          </a:prstGeom>
        </p:spPr>
      </p:pic>
    </p:spTree>
    <p:extLst>
      <p:ext uri="{BB962C8B-B14F-4D97-AF65-F5344CB8AC3E}">
        <p14:creationId xmlns:p14="http://schemas.microsoft.com/office/powerpoint/2010/main" val="257165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BA8BDF3-65A1-4173-A04D-554F4CE775E5}"/>
              </a:ext>
            </a:extLst>
          </p:cNvPr>
          <p:cNvSpPr>
            <a:spLocks noGrp="1"/>
          </p:cNvSpPr>
          <p:nvPr>
            <p:ph type="body" sz="quarter" idx="10"/>
          </p:nvPr>
        </p:nvSpPr>
        <p:spPr/>
        <p:txBody>
          <a:bodyPr/>
          <a:lstStyle/>
          <a:p>
            <a:r>
              <a:rPr lang="en-US" sz="2400" dirty="0"/>
              <a:t>COVID-19 information &amp; updates</a:t>
            </a:r>
          </a:p>
        </p:txBody>
      </p:sp>
      <p:sp>
        <p:nvSpPr>
          <p:cNvPr id="9" name="Text Placeholder 8">
            <a:extLst>
              <a:ext uri="{FF2B5EF4-FFF2-40B4-BE49-F238E27FC236}">
                <a16:creationId xmlns:a16="http://schemas.microsoft.com/office/drawing/2014/main" id="{F338FC51-6392-4455-8872-CA7FFA599210}"/>
              </a:ext>
            </a:extLst>
          </p:cNvPr>
          <p:cNvSpPr>
            <a:spLocks noGrp="1"/>
          </p:cNvSpPr>
          <p:nvPr>
            <p:ph type="body" sz="quarter" idx="11"/>
          </p:nvPr>
        </p:nvSpPr>
        <p:spPr>
          <a:xfrm>
            <a:off x="603504" y="914400"/>
            <a:ext cx="8824210" cy="381000"/>
          </a:xfrm>
        </p:spPr>
        <p:txBody>
          <a:bodyPr/>
          <a:lstStyle/>
          <a:p>
            <a:pPr marL="342900" indent="-342900">
              <a:buFont typeface="Arial" panose="020B0604020202020204" pitchFamily="34" charset="0"/>
              <a:buChar char="•"/>
            </a:pPr>
            <a:r>
              <a:rPr lang="en-US" sz="2400" dirty="0"/>
              <a:t>Referrals and authorizations</a:t>
            </a:r>
          </a:p>
          <a:p>
            <a:pPr marL="631825" lvl="1" indent="-342900"/>
            <a:r>
              <a:rPr lang="en-US" sz="2000" dirty="0"/>
              <a:t>Not required for outpatient COVID-19 care </a:t>
            </a:r>
          </a:p>
          <a:p>
            <a:pPr marL="631825" lvl="1" indent="-342900"/>
            <a:r>
              <a:rPr lang="en-US" sz="2000" dirty="0"/>
              <a:t>Notification only for inpatient care at acute care, mental health hospitals, skilled nursing facilities, long term care centers, and rehabs through March 31, 2021</a:t>
            </a:r>
          </a:p>
          <a:p>
            <a:pPr marL="288925" lvl="1" indent="0">
              <a:buNone/>
            </a:pPr>
            <a:endParaRPr lang="en-US" sz="2000" dirty="0"/>
          </a:p>
          <a:p>
            <a:r>
              <a:rPr lang="en-US" dirty="0"/>
              <a:t> </a:t>
            </a:r>
          </a:p>
          <a:p>
            <a:pPr marL="631825" lvl="1" indent="-342900"/>
            <a:endParaRPr lang="en-US" sz="2000" dirty="0"/>
          </a:p>
          <a:p>
            <a:pPr marL="342900" indent="-342900">
              <a:buFont typeface="Arial" panose="020B0604020202020204" pitchFamily="34" charset="0"/>
              <a:buChar char="•"/>
            </a:pPr>
            <a:r>
              <a:rPr lang="en-US" sz="2400" dirty="0"/>
              <a:t>Administrative changes and other updates</a:t>
            </a:r>
          </a:p>
          <a:p>
            <a:pPr marL="631825" lvl="1" indent="-342900"/>
            <a:r>
              <a:rPr lang="en-US" sz="2000" dirty="0"/>
              <a:t>Expedited credentialing and enrollment process  </a:t>
            </a:r>
          </a:p>
          <a:p>
            <a:pPr marL="342900" indent="-342900">
              <a:buFont typeface="Arial" panose="020B0604020202020204" pitchFamily="34" charset="0"/>
              <a:buChar char="•"/>
            </a:pPr>
            <a:r>
              <a:rPr lang="en-US" sz="2400" dirty="0"/>
              <a:t>Member support</a:t>
            </a:r>
          </a:p>
          <a:p>
            <a:pPr marL="631825" lvl="1" indent="-342900"/>
            <a:r>
              <a:rPr lang="en-US" sz="2000" dirty="0"/>
              <a:t>Waiving cost share</a:t>
            </a:r>
          </a:p>
          <a:p>
            <a:pPr marL="631825" lvl="1" indent="-342900"/>
            <a:r>
              <a:rPr lang="en-US" sz="2000" dirty="0"/>
              <a:t>Early prescription refills</a:t>
            </a:r>
          </a:p>
          <a:p>
            <a:endParaRPr lang="en-US" dirty="0"/>
          </a:p>
        </p:txBody>
      </p:sp>
      <p:pic>
        <p:nvPicPr>
          <p:cNvPr id="10" name="Picture 9">
            <a:extLst>
              <a:ext uri="{FF2B5EF4-FFF2-40B4-BE49-F238E27FC236}">
                <a16:creationId xmlns:a16="http://schemas.microsoft.com/office/drawing/2014/main" id="{3132AF07-6ABF-44A3-A817-5F69BA6C14C0}"/>
              </a:ext>
            </a:extLst>
          </p:cNvPr>
          <p:cNvPicPr>
            <a:picLocks noChangeAspect="1"/>
          </p:cNvPicPr>
          <p:nvPr/>
        </p:nvPicPr>
        <p:blipFill>
          <a:blip r:embed="rId3"/>
          <a:stretch>
            <a:fillRect/>
          </a:stretch>
        </p:blipFill>
        <p:spPr>
          <a:xfrm>
            <a:off x="7010400" y="4684931"/>
            <a:ext cx="3529890" cy="1487553"/>
          </a:xfrm>
          <a:prstGeom prst="rect">
            <a:avLst/>
          </a:prstGeom>
        </p:spPr>
      </p:pic>
      <p:sp>
        <p:nvSpPr>
          <p:cNvPr id="2" name="TextBox 1">
            <a:extLst>
              <a:ext uri="{FF2B5EF4-FFF2-40B4-BE49-F238E27FC236}">
                <a16:creationId xmlns:a16="http://schemas.microsoft.com/office/drawing/2014/main" id="{3B073B3B-9177-4414-9093-C14B30B92D61}"/>
              </a:ext>
            </a:extLst>
          </p:cNvPr>
          <p:cNvSpPr txBox="1"/>
          <p:nvPr/>
        </p:nvSpPr>
        <p:spPr>
          <a:xfrm>
            <a:off x="2133600" y="2667000"/>
            <a:ext cx="6251868" cy="707886"/>
          </a:xfrm>
          <a:prstGeom prst="rect">
            <a:avLst/>
          </a:prstGeom>
          <a:solidFill>
            <a:srgbClr val="AACEFC"/>
          </a:solidFill>
          <a:ln>
            <a:solidFill>
              <a:schemeClr val="accent1"/>
            </a:solidFill>
          </a:ln>
        </p:spPr>
        <p:txBody>
          <a:bodyPr wrap="square" rtlCol="0">
            <a:spAutoFit/>
          </a:bodyPr>
          <a:lstStyle/>
          <a:p>
            <a:r>
              <a:rPr lang="en-US" sz="2000" b="1" dirty="0">
                <a:solidFill>
                  <a:schemeClr val="tx2">
                    <a:lumMod val="95000"/>
                    <a:lumOff val="5000"/>
                  </a:schemeClr>
                </a:solidFill>
                <a:latin typeface="Arial Narrow" panose="020B0606020202030204" pitchFamily="34" charset="0"/>
              </a:rPr>
              <a:t>Please do not submit supporting clinical documentation for cases requiring notification only.</a:t>
            </a:r>
          </a:p>
        </p:txBody>
      </p:sp>
    </p:spTree>
    <p:extLst>
      <p:ext uri="{BB962C8B-B14F-4D97-AF65-F5344CB8AC3E}">
        <p14:creationId xmlns:p14="http://schemas.microsoft.com/office/powerpoint/2010/main" val="3352337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F493C-A890-DC45-B329-EEC17D2CF0E6}"/>
              </a:ext>
            </a:extLst>
          </p:cNvPr>
          <p:cNvSpPr>
            <a:spLocks noGrp="1"/>
          </p:cNvSpPr>
          <p:nvPr>
            <p:ph type="body" sz="quarter" idx="10"/>
          </p:nvPr>
        </p:nvSpPr>
        <p:spPr/>
        <p:txBody>
          <a:bodyPr/>
          <a:lstStyle/>
          <a:p>
            <a:r>
              <a:rPr lang="en-US" sz="2400" dirty="0"/>
              <a:t>Medical policy site changes</a:t>
            </a:r>
          </a:p>
        </p:txBody>
      </p:sp>
      <p:pic>
        <p:nvPicPr>
          <p:cNvPr id="5" name="Picture 4" descr="Graphical user interface, text, application, email&#10;&#10;Description automatically generated">
            <a:extLst>
              <a:ext uri="{FF2B5EF4-FFF2-40B4-BE49-F238E27FC236}">
                <a16:creationId xmlns:a16="http://schemas.microsoft.com/office/drawing/2014/main" id="{C39D7372-7578-45D7-9CE1-F70C5681E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990600"/>
            <a:ext cx="9144000" cy="5191213"/>
          </a:xfrm>
          <a:prstGeom prst="rect">
            <a:avLst/>
          </a:prstGeom>
        </p:spPr>
      </p:pic>
    </p:spTree>
    <p:extLst>
      <p:ext uri="{BB962C8B-B14F-4D97-AF65-F5344CB8AC3E}">
        <p14:creationId xmlns:p14="http://schemas.microsoft.com/office/powerpoint/2010/main" val="3973406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DA6915-D76A-48FE-96DB-779518224E28}"/>
              </a:ext>
            </a:extLst>
          </p:cNvPr>
          <p:cNvSpPr>
            <a:spLocks noGrp="1"/>
          </p:cNvSpPr>
          <p:nvPr>
            <p:ph type="body" sz="quarter" idx="12"/>
          </p:nvPr>
        </p:nvSpPr>
        <p:spPr>
          <a:xfrm>
            <a:off x="603504" y="914400"/>
            <a:ext cx="9448800" cy="4230474"/>
          </a:xfrm>
        </p:spPr>
        <p:txBody>
          <a:bodyPr/>
          <a:lstStyle/>
          <a:p>
            <a:pPr marL="342900" indent="-342900"/>
            <a:r>
              <a:rPr lang="en-US" dirty="0"/>
              <a:t>In 2021, medical policies for our Medicare Advantage members can be found in the Medicare Advantage policies section of our medical policy website.</a:t>
            </a:r>
          </a:p>
          <a:p>
            <a:pPr marL="342900" indent="-342900"/>
            <a:r>
              <a:rPr lang="en-US" dirty="0"/>
              <a:t>We’ve removed information about Medicare Advantage coverage from our commercial medical policies.</a:t>
            </a:r>
          </a:p>
          <a:p>
            <a:pPr marL="342900" indent="-342900"/>
            <a:r>
              <a:rPr lang="en-US" dirty="0"/>
              <a:t>Our </a:t>
            </a:r>
            <a:r>
              <a:rPr lang="en-US" dirty="0">
                <a:hlinkClick r:id="rId3"/>
              </a:rPr>
              <a:t>Medicare Advantage Management Policy Number: 132</a:t>
            </a:r>
            <a:r>
              <a:rPr lang="en-US" dirty="0"/>
              <a:t> provides a quick directory of policies to help you find what you need. </a:t>
            </a:r>
          </a:p>
          <a:p>
            <a:endParaRPr lang="en-US" dirty="0"/>
          </a:p>
        </p:txBody>
      </p:sp>
      <p:sp>
        <p:nvSpPr>
          <p:cNvPr id="3" name="Text Placeholder 2">
            <a:extLst>
              <a:ext uri="{FF2B5EF4-FFF2-40B4-BE49-F238E27FC236}">
                <a16:creationId xmlns:a16="http://schemas.microsoft.com/office/drawing/2014/main" id="{9967685C-52CC-4CBC-8E29-D1F45B0E0A92}"/>
              </a:ext>
            </a:extLst>
          </p:cNvPr>
          <p:cNvSpPr>
            <a:spLocks noGrp="1"/>
          </p:cNvSpPr>
          <p:nvPr>
            <p:ph type="body" sz="quarter" idx="10"/>
          </p:nvPr>
        </p:nvSpPr>
        <p:spPr/>
        <p:txBody>
          <a:bodyPr/>
          <a:lstStyle/>
          <a:p>
            <a:r>
              <a:rPr lang="en-US" sz="2400" dirty="0"/>
              <a:t>Medical policies for Medicare ADVANTAGE MEMBERS</a:t>
            </a:r>
          </a:p>
        </p:txBody>
      </p:sp>
      <p:pic>
        <p:nvPicPr>
          <p:cNvPr id="5" name="Picture 4">
            <a:extLst>
              <a:ext uri="{FF2B5EF4-FFF2-40B4-BE49-F238E27FC236}">
                <a16:creationId xmlns:a16="http://schemas.microsoft.com/office/drawing/2014/main" id="{D8E2FC0A-EEB2-43B9-AEA8-BA7B8A0449A3}"/>
              </a:ext>
            </a:extLst>
          </p:cNvPr>
          <p:cNvPicPr/>
          <p:nvPr/>
        </p:nvPicPr>
        <p:blipFill>
          <a:blip r:embed="rId4"/>
          <a:stretch>
            <a:fillRect/>
          </a:stretch>
        </p:blipFill>
        <p:spPr>
          <a:xfrm>
            <a:off x="1788457" y="3276600"/>
            <a:ext cx="7654247" cy="2817531"/>
          </a:xfrm>
          <a:prstGeom prst="rect">
            <a:avLst/>
          </a:prstGeom>
          <a:ln w="28575">
            <a:solidFill>
              <a:schemeClr val="tx1"/>
            </a:solidFill>
          </a:ln>
        </p:spPr>
      </p:pic>
    </p:spTree>
    <p:extLst>
      <p:ext uri="{BB962C8B-B14F-4D97-AF65-F5344CB8AC3E}">
        <p14:creationId xmlns:p14="http://schemas.microsoft.com/office/powerpoint/2010/main" val="2441557695"/>
      </p:ext>
    </p:extLst>
  </p:cSld>
  <p:clrMapOvr>
    <a:masterClrMapping/>
  </p:clrMapOvr>
</p:sld>
</file>

<file path=ppt/theme/theme1.xml><?xml version="1.0" encoding="utf-8"?>
<a:theme xmlns:a="http://schemas.openxmlformats.org/drawingml/2006/main" name="Office Theme">
  <a:themeElements>
    <a:clrScheme name="Custom 2">
      <a:dk1>
        <a:srgbClr val="0D4877"/>
      </a:dk1>
      <a:lt1>
        <a:srgbClr val="FFFFFF"/>
      </a:lt1>
      <a:dk2>
        <a:srgbClr val="000000"/>
      </a:dk2>
      <a:lt2>
        <a:srgbClr val="E7E6E6"/>
      </a:lt2>
      <a:accent1>
        <a:srgbClr val="0D4877"/>
      </a:accent1>
      <a:accent2>
        <a:srgbClr val="2474BB"/>
      </a:accent2>
      <a:accent3>
        <a:srgbClr val="02C3FE"/>
      </a:accent3>
      <a:accent4>
        <a:srgbClr val="FD5D3B"/>
      </a:accent4>
      <a:accent5>
        <a:srgbClr val="DDDDDD"/>
      </a:accent5>
      <a:accent6>
        <a:srgbClr val="A3A3A3"/>
      </a:accent6>
      <a:hlink>
        <a:srgbClr val="0000EE"/>
      </a:hlink>
      <a:folHlink>
        <a:srgbClr val="551A8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Receiver>
    <Name>Policy Auditing</Name>
    <Synchronization>Synchronous</Synchronization>
    <Type>10001</Type>
    <SequenceNumber>1100</SequenceNumber>
    <Url/>
    <Assembly>Microsoft.Office.Policy, Version=16.0.0.0, Culture=neutral, PublicKeyToken=71e9bce111e9429c</Assembly>
    <Class>Microsoft.Office.RecordsManagement.Internal.AuditHandler</Class>
    <Data/>
    <Filter/>
  </Receiver>
  <Receiver>
    <Name>Policy Auditing</Name>
    <Synchronization>Synchronous</Synchronization>
    <Type>10002</Type>
    <SequenceNumber>1101</SequenceNumber>
    <Url/>
    <Assembly>Microsoft.Office.Policy, Version=16.0.0.0, Culture=neutral, PublicKeyToken=71e9bce111e9429c</Assembly>
    <Class>Microsoft.Office.RecordsManagement.Internal.AuditHandler</Class>
    <Data/>
    <Filter/>
  </Receiver>
  <Receiver>
    <Name>Policy Auditing</Name>
    <Synchronization>Synchronous</Synchronization>
    <Type>10004</Type>
    <SequenceNumber>1102</SequenceNumber>
    <Url/>
    <Assembly>Microsoft.Office.Policy, Version=16.0.0.0, Culture=neutral, PublicKeyToken=71e9bce111e9429c</Assembly>
    <Class>Microsoft.Office.RecordsManagement.Internal.AuditHandler</Class>
    <Data/>
    <Filter/>
  </Receiver>
  <Receiver>
    <Name>Policy Auditing</Name>
    <Synchronization>Synchronous</Synchronization>
    <Type>10006</Type>
    <SequenceNumber>1103</SequenceNumber>
    <Url/>
    <Assembly>Microsoft.Office.Policy, Version=16.0.0.0, Culture=neutral, PublicKeyToken=71e9bce111e9429c</Assembly>
    <Class>Microsoft.Office.RecordsManagement.Internal.AuditHandler</Class>
    <Data/>
    <Filter/>
  </Receiver>
</spe:Receivers>
</file>

<file path=customXml/item2.xml><?xml version="1.0" encoding="utf-8"?>
<?mso-contentType ?>
<p:Policy xmlns:p="office.server.policy" id="" local="true">
  <p:Name>BCBSMA Document</p:Name>
  <p:Description/>
  <p:Statement/>
  <p:PolicyItems>
    <p:PolicyItem featureId="Microsoft.Office.RecordsManagement.PolicyFeatures.PolicyAudit" staticId="0x0101000035737AB6083049AA462DE1D83AFD48|8138272" UniqueId="1ff150e7-08a8-48f0-9d97-545752ec9f56">
      <p:Name>Auditing</p:Name>
      <p:Description>Audits user actions on documents and list items to the Audit Log.</p:Description>
      <p:CustomData>
        <Audit>
          <Update/>
          <View/>
          <CheckInOut/>
          <MoveCopy/>
          <DeleteRestore/>
        </Audit>
      </p:CustomData>
    </p:PolicyItem>
  </p:PolicyItems>
</p:Policy>
</file>

<file path=customXml/item3.xml><?xml version="1.0" encoding="utf-8"?>
<p:properties xmlns:p="http://schemas.microsoft.com/office/2006/metadata/properties" xmlns:xsi="http://www.w3.org/2001/XMLSchema-instance" xmlns:pc="http://schemas.microsoft.com/office/infopath/2007/PartnerControls">
  <documentManagement>
    <WorksiteID xmlns="e9829bc0-9c9d-4291-88f5-cbdae5171fe6" xsi:nil="true"/>
    <_dlc_DocId xmlns="e9829bc0-9c9d-4291-88f5-cbdae5171fe6">CORPID-1256168898-3791</_dlc_DocId>
    <_dlc_DocIdUrl xmlns="e9829bc0-9c9d-4291-88f5-cbdae5171fe6">
      <Url>https://share.bluecrossma.com/Corp/23404/_layouts/15/DocIdRedir.aspx?ID=CORPID-1256168898-3791</Url>
      <Description>CORPID-1256168898-3791</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Worksite Document" ma:contentTypeID="0x0101000035737AB6083049AA462DE1D83AFD48010024041F127809F545B40CD494136E4A2D" ma:contentTypeVersion="37" ma:contentTypeDescription="" ma:contentTypeScope="" ma:versionID="8e688ddc81eea93ae2f765f735a136ac">
  <xsd:schema xmlns:xsd="http://www.w3.org/2001/XMLSchema" xmlns:xs="http://www.w3.org/2001/XMLSchema" xmlns:p="http://schemas.microsoft.com/office/2006/metadata/properties" xmlns:ns1="http://schemas.microsoft.com/sharepoint/v3" xmlns:ns2="e9829bc0-9c9d-4291-88f5-cbdae5171fe6" targetNamespace="http://schemas.microsoft.com/office/2006/metadata/properties" ma:root="true" ma:fieldsID="0fd4dcf8a2d40751c15de616b68d1330" ns1:_="" ns2:_="">
    <xsd:import namespace="http://schemas.microsoft.com/sharepoint/v3"/>
    <xsd:import namespace="e9829bc0-9c9d-4291-88f5-cbdae5171fe6"/>
    <xsd:element name="properties">
      <xsd:complexType>
        <xsd:sequence>
          <xsd:element name="documentManagement">
            <xsd:complexType>
              <xsd:all>
                <xsd:element ref="ns2:_dlc_DocId" minOccurs="0"/>
                <xsd:element ref="ns2:_dlc_DocIdUrl" minOccurs="0"/>
                <xsd:element ref="ns2:_dlc_DocIdPersistId" minOccurs="0"/>
                <xsd:element ref="ns2:WorksiteID" minOccurs="0"/>
                <xsd:element ref="ns1:_dlc_ExpireDateSaved" minOccurs="0"/>
                <xsd:element ref="ns1:_dlc_ExpireDate" minOccurs="0"/>
                <xsd:element ref="ns1:_dlc_Exemp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pireDateSaved" ma:index="12" nillable="true" ma:displayName="Original Expiration Date" ma:description="" ma:hidden="true" ma:internalName="_dlc_ExpireDateSaved" ma:readOnly="true">
      <xsd:simpleType>
        <xsd:restriction base="dms:DateTime"/>
      </xsd:simpleType>
    </xsd:element>
    <xsd:element name="_dlc_ExpireDate" ma:index="13" nillable="true" ma:displayName="Expiration Date" ma:description="" ma:hidden="true" ma:internalName="_dlc_ExpireDate" ma:readOnly="true">
      <xsd:simpleType>
        <xsd:restriction base="dms:DateTime"/>
      </xsd:simpleType>
    </xsd:element>
    <xsd:element name="_dlc_Exempt" ma:index="14" nillable="true" ma:displayName="Exempt from Policy" ma:description=""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9829bc0-9c9d-4291-88f5-cbdae5171fe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WorksiteID" ma:index="11" nillable="true" ma:displayName="WorksiteID" ma:hidden="true" ma:internalName="WorksiteID" ma:readOnly="fals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FormTemplates xmlns="http://schemas.microsoft.com/sharepoint/v3/contenttype/forms">
  <Display>DocumentLibraryForm</Display>
  <Edit>DocumentLibraryForm</Edit>
  <New>DocumentLibraryForm</New>
</FormTemplates>
</file>

<file path=customXml/item6.xml><?xml version="1.0" encoding="utf-8"?>
<?mso-contentType ?>
<SharedContentType xmlns="Microsoft.SharePoint.Taxonomy.ContentTypeSync" SourceId="fae7a88e-8eb5-43a8-b64a-a0fde5534205" ContentTypeId="0x0101000035737AB6083049AA462DE1D83AFD4801" PreviousValue="false"/>
</file>

<file path=customXml/itemProps1.xml><?xml version="1.0" encoding="utf-8"?>
<ds:datastoreItem xmlns:ds="http://schemas.openxmlformats.org/officeDocument/2006/customXml" ds:itemID="{6E44FD8F-6394-43F5-97AE-1949DA840D54}">
  <ds:schemaRefs>
    <ds:schemaRef ds:uri="http://schemas.microsoft.com/sharepoint/events"/>
  </ds:schemaRefs>
</ds:datastoreItem>
</file>

<file path=customXml/itemProps2.xml><?xml version="1.0" encoding="utf-8"?>
<ds:datastoreItem xmlns:ds="http://schemas.openxmlformats.org/officeDocument/2006/customXml" ds:itemID="{566A0467-C338-44D0-B021-8BCB13DEBFB6}">
  <ds:schemaRefs>
    <ds:schemaRef ds:uri="office.server.policy"/>
  </ds:schemaRefs>
</ds:datastoreItem>
</file>

<file path=customXml/itemProps3.xml><?xml version="1.0" encoding="utf-8"?>
<ds:datastoreItem xmlns:ds="http://schemas.openxmlformats.org/officeDocument/2006/customXml" ds:itemID="{B5DFF3D9-0968-4193-B60C-1381CF67AF16}">
  <ds:schemaRefs>
    <ds:schemaRef ds:uri="http://purl.org/dc/elements/1.1/"/>
    <ds:schemaRef ds:uri="e9829bc0-9c9d-4291-88f5-cbdae5171fe6"/>
    <ds:schemaRef ds:uri="http://schemas.microsoft.com/office/2006/metadata/properties"/>
    <ds:schemaRef ds:uri="http://purl.org/dc/terms/"/>
    <ds:schemaRef ds:uri="http://schemas.microsoft.com/sharepoint/v3"/>
    <ds:schemaRef ds:uri="http://schemas.microsoft.com/office/2006/documentManagement/types"/>
    <ds:schemaRef ds:uri="http://schemas.openxmlformats.org/package/2006/metadata/core-properties"/>
    <ds:schemaRef ds:uri="http://schemas.microsoft.com/office/infopath/2007/PartnerControls"/>
    <ds:schemaRef ds:uri="http://www.w3.org/XML/1998/namespace"/>
    <ds:schemaRef ds:uri="http://purl.org/dc/dcmitype/"/>
  </ds:schemaRefs>
</ds:datastoreItem>
</file>

<file path=customXml/itemProps4.xml><?xml version="1.0" encoding="utf-8"?>
<ds:datastoreItem xmlns:ds="http://schemas.openxmlformats.org/officeDocument/2006/customXml" ds:itemID="{0556AB9F-3B1A-4618-AB3E-1F05EE077C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9829bc0-9c9d-4291-88f5-cbdae5171f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BD6B3C3A-E271-490B-BCD6-2F45F6403FBB}">
  <ds:schemaRefs>
    <ds:schemaRef ds:uri="http://schemas.microsoft.com/sharepoint/v3/contenttype/forms"/>
  </ds:schemaRefs>
</ds:datastoreItem>
</file>

<file path=customXml/itemProps6.xml><?xml version="1.0" encoding="utf-8"?>
<ds:datastoreItem xmlns:ds="http://schemas.openxmlformats.org/officeDocument/2006/customXml" ds:itemID="{DD2EF70C-F54D-444C-9C2D-5789E36EFF68}">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Slide_Template_4</Template>
  <TotalTime>18928</TotalTime>
  <Words>3166</Words>
  <Application>Microsoft Office PowerPoint</Application>
  <PresentationFormat>Widescreen</PresentationFormat>
  <Paragraphs>256</Paragraphs>
  <Slides>17</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Arial</vt:lpstr>
      <vt:lpstr>Arial Narrow</vt:lpstr>
      <vt:lpstr>Bebas Neue</vt:lpstr>
      <vt:lpstr>Calibri</vt:lpstr>
      <vt:lpstr>Calibri Light</vt:lpstr>
      <vt:lpstr>DM Sans</vt:lpstr>
      <vt:lpstr>DM Sans Medium</vt:lpstr>
      <vt:lpstr>Roboto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Authorization Manager tools</vt:lpstr>
      <vt:lpstr>PowerPoint Presentation</vt:lpstr>
      <vt:lpstr>PowerPoint Presentation</vt:lpstr>
      <vt:lpstr>PowerPoint Presentation</vt:lpstr>
      <vt:lpstr>PowerPoint Presentation</vt:lpstr>
      <vt:lpstr>PowerPoint Presentation</vt:lpstr>
      <vt:lpstr>PowerPoint Presentation</vt:lpstr>
    </vt:vector>
  </TitlesOfParts>
  <Company>Blue Cross Blue Shield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McGlinchey, Tracie</dc:creator>
  <cp:lastModifiedBy>Giunta, John</cp:lastModifiedBy>
  <cp:revision>1080</cp:revision>
  <cp:lastPrinted>2019-04-11T11:30:24Z</cp:lastPrinted>
  <dcterms:created xsi:type="dcterms:W3CDTF">2015-03-12T13:39:30Z</dcterms:created>
  <dcterms:modified xsi:type="dcterms:W3CDTF">2021-05-18T21:39:25Z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0x0101000035737AB6083049AA462DE1D83AFD48010024041F127809F545B40CD494136E4A2D</vt:lpwstr>
  </property>
  <property fmtid="{D5CDD505-2E9C-101B-9397-08002B2CF9AE}" pid="3" name="_dlc_policyId">
    <vt:lpwstr/>
  </property>
  <property fmtid="{D5CDD505-2E9C-101B-9397-08002B2CF9AE}" pid="4" name="ItemRetentionFormula">
    <vt:lpwstr/>
  </property>
  <property fmtid="{D5CDD505-2E9C-101B-9397-08002B2CF9AE}" pid="5" name="_dlc_DocIdItemGuid">
    <vt:lpwstr>4dca8e14-98a2-4c1e-8174-08954dc16641</vt:lpwstr>
  </property>
  <property fmtid="{D5CDD505-2E9C-101B-9397-08002B2CF9AE}" pid="6" name="SharedWithUsers">
    <vt:lpwstr>56;#Tang, Yvonne</vt:lpwstr>
  </property>
</Properties>
</file>