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6.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8.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theme/theme9.xml" ContentType="application/vnd.openxmlformats-officedocument.theme+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theme/theme10.xml" ContentType="application/vnd.openxmlformats-officedocument.theme+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1.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2.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theme/theme13.xml" ContentType="application/vnd.openxmlformats-officedocument.theme+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theme/theme14.xml" ContentType="application/vnd.openxmlformats-officedocument.theme+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theme/theme15.xml" ContentType="application/vnd.openxmlformats-officedocument.theme+xml"/>
  <Override PartName="/ppt/theme/theme16.xml" ContentType="application/vnd.openxmlformats-officedocument.theme+xml"/>
  <Override PartName="/ppt/theme/theme1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77" r:id="rId1"/>
    <p:sldMasterId id="2147483728" r:id="rId2"/>
    <p:sldMasterId id="2147483648" r:id="rId3"/>
    <p:sldMasterId id="2147483678" r:id="rId4"/>
    <p:sldMasterId id="2147483679" r:id="rId5"/>
    <p:sldMasterId id="2147483740" r:id="rId6"/>
    <p:sldMasterId id="2147483755" r:id="rId7"/>
    <p:sldMasterId id="2147483767" r:id="rId8"/>
    <p:sldMasterId id="2147483783" r:id="rId9"/>
    <p:sldMasterId id="2147483799" r:id="rId10"/>
    <p:sldMasterId id="2147483815" r:id="rId11"/>
    <p:sldMasterId id="2147483830" r:id="rId12"/>
    <p:sldMasterId id="2147483842" r:id="rId13"/>
    <p:sldMasterId id="2147483858" r:id="rId14"/>
    <p:sldMasterId id="2147483874" r:id="rId15"/>
  </p:sldMasterIdLst>
  <p:notesMasterIdLst>
    <p:notesMasterId r:id="rId28"/>
  </p:notesMasterIdLst>
  <p:handoutMasterIdLst>
    <p:handoutMasterId r:id="rId29"/>
  </p:handoutMasterIdLst>
  <p:sldIdLst>
    <p:sldId id="753" r:id="rId16"/>
    <p:sldId id="921" r:id="rId17"/>
    <p:sldId id="963" r:id="rId18"/>
    <p:sldId id="980" r:id="rId19"/>
    <p:sldId id="991" r:id="rId20"/>
    <p:sldId id="993" r:id="rId21"/>
    <p:sldId id="994" r:id="rId22"/>
    <p:sldId id="988" r:id="rId23"/>
    <p:sldId id="987" r:id="rId24"/>
    <p:sldId id="979" r:id="rId25"/>
    <p:sldId id="998" r:id="rId26"/>
    <p:sldId id="978" r:id="rId27"/>
  </p:sldIdLst>
  <p:sldSz cx="10058400" cy="7772400"/>
  <p:notesSz cx="7010400" cy="9296400"/>
  <p:defaultTextStyle>
    <a:defPPr>
      <a:defRPr lang="en-US"/>
    </a:defPPr>
    <a:lvl1pPr algn="l" rtl="0" fontAlgn="base">
      <a:spcBef>
        <a:spcPct val="0"/>
      </a:spcBef>
      <a:spcAft>
        <a:spcPct val="0"/>
      </a:spcAft>
      <a:defRPr sz="2500" b="1" kern="1200">
        <a:solidFill>
          <a:srgbClr val="DDDDDD"/>
        </a:solidFill>
        <a:latin typeface="Arial" charset="0"/>
        <a:ea typeface="ＭＳ Ｐゴシック" pitchFamily="34" charset="-128"/>
        <a:cs typeface="+mn-cs"/>
      </a:defRPr>
    </a:lvl1pPr>
    <a:lvl2pPr marL="455613" indent="1588" algn="l" rtl="0" fontAlgn="base">
      <a:spcBef>
        <a:spcPct val="0"/>
      </a:spcBef>
      <a:spcAft>
        <a:spcPct val="0"/>
      </a:spcAft>
      <a:defRPr sz="2500" b="1" kern="1200">
        <a:solidFill>
          <a:srgbClr val="DDDDDD"/>
        </a:solidFill>
        <a:latin typeface="Arial" charset="0"/>
        <a:ea typeface="ＭＳ Ｐゴシック" pitchFamily="34" charset="-128"/>
        <a:cs typeface="+mn-cs"/>
      </a:defRPr>
    </a:lvl2pPr>
    <a:lvl3pPr marL="912813" indent="1588" algn="l" rtl="0" fontAlgn="base">
      <a:spcBef>
        <a:spcPct val="0"/>
      </a:spcBef>
      <a:spcAft>
        <a:spcPct val="0"/>
      </a:spcAft>
      <a:defRPr sz="2500" b="1" kern="1200">
        <a:solidFill>
          <a:srgbClr val="DDDDDD"/>
        </a:solidFill>
        <a:latin typeface="Arial" charset="0"/>
        <a:ea typeface="ＭＳ Ｐゴシック" pitchFamily="34" charset="-128"/>
        <a:cs typeface="+mn-cs"/>
      </a:defRPr>
    </a:lvl3pPr>
    <a:lvl4pPr marL="1370013" indent="1588" algn="l" rtl="0" fontAlgn="base">
      <a:spcBef>
        <a:spcPct val="0"/>
      </a:spcBef>
      <a:spcAft>
        <a:spcPct val="0"/>
      </a:spcAft>
      <a:defRPr sz="2500" b="1" kern="1200">
        <a:solidFill>
          <a:srgbClr val="DDDDDD"/>
        </a:solidFill>
        <a:latin typeface="Arial" charset="0"/>
        <a:ea typeface="ＭＳ Ｐゴシック" pitchFamily="34" charset="-128"/>
        <a:cs typeface="+mn-cs"/>
      </a:defRPr>
    </a:lvl4pPr>
    <a:lvl5pPr marL="1827213" indent="1588" algn="l" rtl="0" fontAlgn="base">
      <a:spcBef>
        <a:spcPct val="0"/>
      </a:spcBef>
      <a:spcAft>
        <a:spcPct val="0"/>
      </a:spcAft>
      <a:defRPr sz="2500" b="1" kern="1200">
        <a:solidFill>
          <a:srgbClr val="DDDDDD"/>
        </a:solidFill>
        <a:latin typeface="Arial" charset="0"/>
        <a:ea typeface="ＭＳ Ｐゴシック" pitchFamily="34" charset="-128"/>
        <a:cs typeface="+mn-cs"/>
      </a:defRPr>
    </a:lvl5pPr>
    <a:lvl6pPr marL="2286000" algn="l" defTabSz="914400" rtl="0" eaLnBrk="1" latinLnBrk="0" hangingPunct="1">
      <a:defRPr sz="2500" b="1" kern="1200">
        <a:solidFill>
          <a:srgbClr val="DDDDDD"/>
        </a:solidFill>
        <a:latin typeface="Arial" charset="0"/>
        <a:ea typeface="ＭＳ Ｐゴシック" pitchFamily="34" charset="-128"/>
        <a:cs typeface="+mn-cs"/>
      </a:defRPr>
    </a:lvl6pPr>
    <a:lvl7pPr marL="2743200" algn="l" defTabSz="914400" rtl="0" eaLnBrk="1" latinLnBrk="0" hangingPunct="1">
      <a:defRPr sz="2500" b="1" kern="1200">
        <a:solidFill>
          <a:srgbClr val="DDDDDD"/>
        </a:solidFill>
        <a:latin typeface="Arial" charset="0"/>
        <a:ea typeface="ＭＳ Ｐゴシック" pitchFamily="34" charset="-128"/>
        <a:cs typeface="+mn-cs"/>
      </a:defRPr>
    </a:lvl7pPr>
    <a:lvl8pPr marL="3200400" algn="l" defTabSz="914400" rtl="0" eaLnBrk="1" latinLnBrk="0" hangingPunct="1">
      <a:defRPr sz="2500" b="1" kern="1200">
        <a:solidFill>
          <a:srgbClr val="DDDDDD"/>
        </a:solidFill>
        <a:latin typeface="Arial" charset="0"/>
        <a:ea typeface="ＭＳ Ｐゴシック" pitchFamily="34" charset="-128"/>
        <a:cs typeface="+mn-cs"/>
      </a:defRPr>
    </a:lvl8pPr>
    <a:lvl9pPr marL="3657600" algn="l" defTabSz="914400" rtl="0" eaLnBrk="1" latinLnBrk="0" hangingPunct="1">
      <a:defRPr sz="2500" b="1" kern="1200">
        <a:solidFill>
          <a:srgbClr val="DDDDDD"/>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879">
          <p15:clr>
            <a:srgbClr val="A4A3A4"/>
          </p15:clr>
        </p15:guide>
        <p15:guide id="2" pos="438">
          <p15:clr>
            <a:srgbClr val="A4A3A4"/>
          </p15:clr>
        </p15:guide>
      </p15:sldGuideLst>
    </p:ext>
    <p:ext uri="{2D200454-40CA-4A62-9FC3-DE9A4176ACB9}">
      <p15:notesGuideLst xmlns:p15="http://schemas.microsoft.com/office/powerpoint/2012/main">
        <p15:guide id="1" orient="horz" pos="2188">
          <p15:clr>
            <a:srgbClr val="A4A3A4"/>
          </p15:clr>
        </p15:guide>
        <p15:guide id="2" pos="2900">
          <p15:clr>
            <a:srgbClr val="A4A3A4"/>
          </p15:clr>
        </p15:guide>
        <p15:guide id="3" orient="horz" pos="2928">
          <p15:clr>
            <a:srgbClr val="A4A3A4"/>
          </p15:clr>
        </p15:guide>
        <p15:guide id="4"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17" clrIdx="0"/>
  <p:cmAuthor id="7" name="rbalder" initials="r" lastIdx="2" clrIdx="7"/>
  <p:cmAuthor id="1" name="sysadmin" initials="s" lastIdx="12" clrIdx="1"/>
  <p:cmAuthor id="2" name="CKE" initials="CKE" lastIdx="1" clrIdx="2"/>
  <p:cmAuthor id="3" name="mvitello" initials="MAV" lastIdx="1" clrIdx="3"/>
  <p:cmAuthor id="4" name="kteague" initials="KT" lastIdx="3" clrIdx="4"/>
  <p:cmAuthor id="5" name="MS" initials="MS" lastIdx="1" clrIdx="5"/>
  <p:cmAuthor id="6" name="Caitlin Feuer" initials="CNF" lastIdx="15"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9900"/>
    <a:srgbClr val="3366FF"/>
    <a:srgbClr val="6600FF"/>
    <a:srgbClr val="3333CC"/>
    <a:srgbClr val="0066CC"/>
    <a:srgbClr val="003399"/>
    <a:srgbClr val="0033CC"/>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89595" autoAdjust="0"/>
  </p:normalViewPr>
  <p:slideViewPr>
    <p:cSldViewPr snapToGrid="0">
      <p:cViewPr varScale="1">
        <p:scale>
          <a:sx n="113" d="100"/>
          <a:sy n="113" d="100"/>
        </p:scale>
        <p:origin x="1278" y="96"/>
      </p:cViewPr>
      <p:guideLst>
        <p:guide orient="horz" pos="879"/>
        <p:guide pos="438"/>
      </p:guideLst>
    </p:cSldViewPr>
  </p:slideViewPr>
  <p:outlineViewPr>
    <p:cViewPr>
      <p:scale>
        <a:sx n="33" d="100"/>
        <a:sy n="33" d="100"/>
      </p:scale>
      <p:origin x="0" y="216"/>
    </p:cViewPr>
  </p:outlineViewPr>
  <p:notesTextViewPr>
    <p:cViewPr>
      <p:scale>
        <a:sx n="150" d="100"/>
        <a:sy n="150" d="100"/>
      </p:scale>
      <p:origin x="0" y="0"/>
    </p:cViewPr>
  </p:notesTextViewPr>
  <p:sorterViewPr>
    <p:cViewPr>
      <p:scale>
        <a:sx n="100" d="100"/>
        <a:sy n="100" d="100"/>
      </p:scale>
      <p:origin x="0" y="1056"/>
    </p:cViewPr>
  </p:sorterViewPr>
  <p:notesViewPr>
    <p:cSldViewPr snapToGrid="0">
      <p:cViewPr varScale="1">
        <p:scale>
          <a:sx n="86" d="100"/>
          <a:sy n="86" d="100"/>
        </p:scale>
        <p:origin x="-3804" y="-72"/>
      </p:cViewPr>
      <p:guideLst>
        <p:guide orient="horz" pos="2188"/>
        <p:guide pos="290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slide" Target="slides/slide6.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2" y="1"/>
            <a:ext cx="3038475" cy="465138"/>
          </a:xfrm>
          <a:prstGeom prst="rect">
            <a:avLst/>
          </a:prstGeom>
          <a:noFill/>
          <a:ln w="9525">
            <a:noFill/>
            <a:miter lim="800000"/>
            <a:headEnd/>
            <a:tailEnd/>
          </a:ln>
        </p:spPr>
        <p:txBody>
          <a:bodyPr vert="horz" wrap="square" lIns="92101" tIns="46049" rIns="92101" bIns="46049" numCol="1" anchor="t" anchorCtr="0" compatLnSpc="1">
            <a:prstTxWarp prst="textNoShape">
              <a:avLst/>
            </a:prstTxWarp>
          </a:bodyPr>
          <a:lstStyle>
            <a:lvl1pPr algn="l" defTabSz="920595">
              <a:spcBef>
                <a:spcPct val="0"/>
              </a:spcBef>
              <a:defRPr sz="1200" b="0">
                <a:solidFill>
                  <a:schemeClr val="tx1"/>
                </a:solidFill>
                <a:latin typeface="Arial" charset="0"/>
                <a:ea typeface="+mn-ea"/>
              </a:defRPr>
            </a:lvl1pPr>
          </a:lstStyle>
          <a:p>
            <a:pPr>
              <a:defRPr/>
            </a:pPr>
            <a:endParaRPr lang="en-US" dirty="0"/>
          </a:p>
        </p:txBody>
      </p:sp>
      <p:sp>
        <p:nvSpPr>
          <p:cNvPr id="121859" name="Rectangle 3"/>
          <p:cNvSpPr>
            <a:spLocks noGrp="1" noChangeArrowheads="1"/>
          </p:cNvSpPr>
          <p:nvPr>
            <p:ph type="dt" sz="quarter" idx="1"/>
          </p:nvPr>
        </p:nvSpPr>
        <p:spPr bwMode="auto">
          <a:xfrm>
            <a:off x="3970340" y="1"/>
            <a:ext cx="3038475" cy="465138"/>
          </a:xfrm>
          <a:prstGeom prst="rect">
            <a:avLst/>
          </a:prstGeom>
          <a:noFill/>
          <a:ln w="9525">
            <a:noFill/>
            <a:miter lim="800000"/>
            <a:headEnd/>
            <a:tailEnd/>
          </a:ln>
        </p:spPr>
        <p:txBody>
          <a:bodyPr vert="horz" wrap="square" lIns="92101" tIns="46049" rIns="92101" bIns="46049" numCol="1" anchor="t" anchorCtr="0" compatLnSpc="1">
            <a:prstTxWarp prst="textNoShape">
              <a:avLst/>
            </a:prstTxWarp>
          </a:bodyPr>
          <a:lstStyle>
            <a:lvl1pPr algn="r" defTabSz="920595">
              <a:spcBef>
                <a:spcPct val="0"/>
              </a:spcBef>
              <a:defRPr sz="1200" b="0">
                <a:solidFill>
                  <a:schemeClr val="tx1"/>
                </a:solidFill>
                <a:latin typeface="Arial" charset="0"/>
                <a:ea typeface="+mn-ea"/>
              </a:defRPr>
            </a:lvl1pPr>
          </a:lstStyle>
          <a:p>
            <a:pPr>
              <a:defRPr/>
            </a:pPr>
            <a:endParaRPr lang="en-US" dirty="0"/>
          </a:p>
        </p:txBody>
      </p:sp>
      <p:sp>
        <p:nvSpPr>
          <p:cNvPr id="121860" name="Rectangle 4"/>
          <p:cNvSpPr>
            <a:spLocks noGrp="1" noChangeArrowheads="1"/>
          </p:cNvSpPr>
          <p:nvPr>
            <p:ph type="ftr" sz="quarter" idx="2"/>
          </p:nvPr>
        </p:nvSpPr>
        <p:spPr bwMode="auto">
          <a:xfrm>
            <a:off x="2" y="8829677"/>
            <a:ext cx="3038475" cy="465138"/>
          </a:xfrm>
          <a:prstGeom prst="rect">
            <a:avLst/>
          </a:prstGeom>
          <a:noFill/>
          <a:ln w="9525">
            <a:noFill/>
            <a:miter lim="800000"/>
            <a:headEnd/>
            <a:tailEnd/>
          </a:ln>
        </p:spPr>
        <p:txBody>
          <a:bodyPr vert="horz" wrap="square" lIns="92101" tIns="46049" rIns="92101" bIns="46049" numCol="1" anchor="b" anchorCtr="0" compatLnSpc="1">
            <a:prstTxWarp prst="textNoShape">
              <a:avLst/>
            </a:prstTxWarp>
          </a:bodyPr>
          <a:lstStyle>
            <a:lvl1pPr algn="l" defTabSz="920595">
              <a:spcBef>
                <a:spcPct val="0"/>
              </a:spcBef>
              <a:defRPr sz="1200" b="0">
                <a:solidFill>
                  <a:schemeClr val="tx1"/>
                </a:solidFill>
                <a:latin typeface="Arial" charset="0"/>
                <a:ea typeface="+mn-ea"/>
              </a:defRPr>
            </a:lvl1pPr>
          </a:lstStyle>
          <a:p>
            <a:pPr>
              <a:defRPr/>
            </a:pPr>
            <a:endParaRPr lang="en-US" dirty="0"/>
          </a:p>
        </p:txBody>
      </p:sp>
      <p:sp>
        <p:nvSpPr>
          <p:cNvPr id="121861" name="Rectangle 5"/>
          <p:cNvSpPr>
            <a:spLocks noGrp="1" noChangeArrowheads="1"/>
          </p:cNvSpPr>
          <p:nvPr>
            <p:ph type="sldNum" sz="quarter" idx="3"/>
          </p:nvPr>
        </p:nvSpPr>
        <p:spPr bwMode="auto">
          <a:xfrm>
            <a:off x="3970340" y="8829677"/>
            <a:ext cx="3038475" cy="465138"/>
          </a:xfrm>
          <a:prstGeom prst="rect">
            <a:avLst/>
          </a:prstGeom>
          <a:noFill/>
          <a:ln w="9525">
            <a:noFill/>
            <a:miter lim="800000"/>
            <a:headEnd/>
            <a:tailEnd/>
          </a:ln>
        </p:spPr>
        <p:txBody>
          <a:bodyPr vert="horz" wrap="square" lIns="92101" tIns="46049" rIns="92101" bIns="46049" numCol="1" anchor="b" anchorCtr="0" compatLnSpc="1">
            <a:prstTxWarp prst="textNoShape">
              <a:avLst/>
            </a:prstTxWarp>
          </a:bodyPr>
          <a:lstStyle>
            <a:lvl1pPr algn="r" defTabSz="920595">
              <a:defRPr sz="1200" b="0" smtClean="0">
                <a:solidFill>
                  <a:schemeClr val="tx1"/>
                </a:solidFill>
                <a:latin typeface="Arial" pitchFamily="34" charset="0"/>
              </a:defRPr>
            </a:lvl1pPr>
          </a:lstStyle>
          <a:p>
            <a:pPr>
              <a:defRPr/>
            </a:pPr>
            <a:fld id="{4BAE5E3F-CD00-4524-B265-3250C16E6877}" type="slidenum">
              <a:rPr lang="en-US"/>
              <a:pPr>
                <a:defRPr/>
              </a:pPr>
              <a:t>‹#›</a:t>
            </a:fld>
            <a:endParaRPr lang="en-US" dirty="0"/>
          </a:p>
        </p:txBody>
      </p:sp>
    </p:spTree>
    <p:extLst>
      <p:ext uri="{BB962C8B-B14F-4D97-AF65-F5344CB8AC3E}">
        <p14:creationId xmlns:p14="http://schemas.microsoft.com/office/powerpoint/2010/main" val="1157733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2" y="1"/>
            <a:ext cx="3038475" cy="465138"/>
          </a:xfrm>
          <a:prstGeom prst="rect">
            <a:avLst/>
          </a:prstGeom>
          <a:noFill/>
          <a:ln w="9525">
            <a:noFill/>
            <a:miter lim="800000"/>
            <a:headEnd/>
            <a:tailEnd/>
          </a:ln>
        </p:spPr>
        <p:txBody>
          <a:bodyPr vert="horz" wrap="square" lIns="92101" tIns="46049" rIns="92101" bIns="46049" numCol="1" anchor="t" anchorCtr="0" compatLnSpc="1">
            <a:prstTxWarp prst="textNoShape">
              <a:avLst/>
            </a:prstTxWarp>
          </a:bodyPr>
          <a:lstStyle>
            <a:lvl1pPr algn="l" defTabSz="920595">
              <a:spcBef>
                <a:spcPct val="0"/>
              </a:spcBef>
              <a:defRPr sz="1200" b="0">
                <a:solidFill>
                  <a:schemeClr val="tx1"/>
                </a:solidFill>
                <a:latin typeface="Arial" charset="0"/>
                <a:ea typeface="+mn-ea"/>
              </a:defRPr>
            </a:lvl1pPr>
          </a:lstStyle>
          <a:p>
            <a:pPr>
              <a:defRPr/>
            </a:pPr>
            <a:endParaRPr lang="en-US" dirty="0"/>
          </a:p>
        </p:txBody>
      </p:sp>
      <p:sp>
        <p:nvSpPr>
          <p:cNvPr id="17411" name="Rectangle 3"/>
          <p:cNvSpPr>
            <a:spLocks noGrp="1" noChangeArrowheads="1"/>
          </p:cNvSpPr>
          <p:nvPr>
            <p:ph type="dt" idx="1"/>
          </p:nvPr>
        </p:nvSpPr>
        <p:spPr bwMode="auto">
          <a:xfrm>
            <a:off x="3970340" y="1"/>
            <a:ext cx="3038475" cy="465138"/>
          </a:xfrm>
          <a:prstGeom prst="rect">
            <a:avLst/>
          </a:prstGeom>
          <a:noFill/>
          <a:ln w="9525">
            <a:noFill/>
            <a:miter lim="800000"/>
            <a:headEnd/>
            <a:tailEnd/>
          </a:ln>
        </p:spPr>
        <p:txBody>
          <a:bodyPr vert="horz" wrap="square" lIns="92101" tIns="46049" rIns="92101" bIns="46049" numCol="1" anchor="t" anchorCtr="0" compatLnSpc="1">
            <a:prstTxWarp prst="textNoShape">
              <a:avLst/>
            </a:prstTxWarp>
          </a:bodyPr>
          <a:lstStyle>
            <a:lvl1pPr algn="r" defTabSz="920595">
              <a:spcBef>
                <a:spcPct val="0"/>
              </a:spcBef>
              <a:defRPr sz="1200" b="0">
                <a:solidFill>
                  <a:schemeClr val="tx1"/>
                </a:solidFill>
                <a:latin typeface="Arial" charset="0"/>
                <a:ea typeface="+mn-ea"/>
              </a:defRPr>
            </a:lvl1pPr>
          </a:lstStyle>
          <a:p>
            <a:pPr>
              <a:defRPr/>
            </a:pPr>
            <a:endParaRPr lang="en-US" dirty="0"/>
          </a:p>
        </p:txBody>
      </p:sp>
      <p:sp>
        <p:nvSpPr>
          <p:cNvPr id="35844" name="Rectangle 4"/>
          <p:cNvSpPr>
            <a:spLocks noGrp="1" noRot="1" noChangeAspect="1" noChangeArrowheads="1" noTextEdit="1"/>
          </p:cNvSpPr>
          <p:nvPr>
            <p:ph type="sldImg" idx="2"/>
          </p:nvPr>
        </p:nvSpPr>
        <p:spPr bwMode="auto">
          <a:xfrm>
            <a:off x="1249363" y="696913"/>
            <a:ext cx="4511675" cy="34877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701677" y="4414838"/>
            <a:ext cx="5607051" cy="4184651"/>
          </a:xfrm>
          <a:prstGeom prst="rect">
            <a:avLst/>
          </a:prstGeom>
          <a:noFill/>
          <a:ln w="9525">
            <a:noFill/>
            <a:miter lim="800000"/>
            <a:headEnd/>
            <a:tailEnd/>
          </a:ln>
        </p:spPr>
        <p:txBody>
          <a:bodyPr vert="horz" wrap="square" lIns="92101" tIns="46049" rIns="92101" bIns="4604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6"/>
          <p:cNvSpPr>
            <a:spLocks noGrp="1" noChangeArrowheads="1"/>
          </p:cNvSpPr>
          <p:nvPr>
            <p:ph type="ftr" sz="quarter" idx="4"/>
          </p:nvPr>
        </p:nvSpPr>
        <p:spPr bwMode="auto">
          <a:xfrm>
            <a:off x="2" y="8829677"/>
            <a:ext cx="3038475" cy="465138"/>
          </a:xfrm>
          <a:prstGeom prst="rect">
            <a:avLst/>
          </a:prstGeom>
          <a:noFill/>
          <a:ln w="9525">
            <a:noFill/>
            <a:miter lim="800000"/>
            <a:headEnd/>
            <a:tailEnd/>
          </a:ln>
        </p:spPr>
        <p:txBody>
          <a:bodyPr vert="horz" wrap="square" lIns="92101" tIns="46049" rIns="92101" bIns="46049" numCol="1" anchor="b" anchorCtr="0" compatLnSpc="1">
            <a:prstTxWarp prst="textNoShape">
              <a:avLst/>
            </a:prstTxWarp>
          </a:bodyPr>
          <a:lstStyle>
            <a:lvl1pPr algn="l" defTabSz="920595">
              <a:spcBef>
                <a:spcPct val="0"/>
              </a:spcBef>
              <a:defRPr sz="1200" b="0">
                <a:solidFill>
                  <a:schemeClr val="tx1"/>
                </a:solidFill>
                <a:latin typeface="Arial" charset="0"/>
                <a:ea typeface="+mn-ea"/>
              </a:defRPr>
            </a:lvl1pPr>
          </a:lstStyle>
          <a:p>
            <a:pPr>
              <a:defRPr/>
            </a:pPr>
            <a:endParaRPr lang="en-US" dirty="0"/>
          </a:p>
        </p:txBody>
      </p:sp>
      <p:sp>
        <p:nvSpPr>
          <p:cNvPr id="17415" name="Rectangle 7"/>
          <p:cNvSpPr>
            <a:spLocks noGrp="1" noChangeArrowheads="1"/>
          </p:cNvSpPr>
          <p:nvPr>
            <p:ph type="sldNum" sz="quarter" idx="5"/>
          </p:nvPr>
        </p:nvSpPr>
        <p:spPr bwMode="auto">
          <a:xfrm>
            <a:off x="3970340" y="8829677"/>
            <a:ext cx="3038475" cy="465138"/>
          </a:xfrm>
          <a:prstGeom prst="rect">
            <a:avLst/>
          </a:prstGeom>
          <a:noFill/>
          <a:ln w="9525">
            <a:noFill/>
            <a:miter lim="800000"/>
            <a:headEnd/>
            <a:tailEnd/>
          </a:ln>
        </p:spPr>
        <p:txBody>
          <a:bodyPr vert="horz" wrap="square" lIns="92101" tIns="46049" rIns="92101" bIns="46049" numCol="1" anchor="b" anchorCtr="0" compatLnSpc="1">
            <a:prstTxWarp prst="textNoShape">
              <a:avLst/>
            </a:prstTxWarp>
          </a:bodyPr>
          <a:lstStyle>
            <a:lvl1pPr algn="r" defTabSz="920595">
              <a:defRPr sz="1200" b="0" smtClean="0">
                <a:solidFill>
                  <a:schemeClr val="tx1"/>
                </a:solidFill>
                <a:latin typeface="Arial" pitchFamily="34" charset="0"/>
              </a:defRPr>
            </a:lvl1pPr>
          </a:lstStyle>
          <a:p>
            <a:pPr>
              <a:defRPr/>
            </a:pPr>
            <a:fld id="{AE871C91-4F12-4F76-826E-C7582E500CB7}" type="slidenum">
              <a:rPr lang="en-US"/>
              <a:pPr>
                <a:defRPr/>
              </a:pPr>
              <a:t>‹#›</a:t>
            </a:fld>
            <a:endParaRPr lang="en-US" dirty="0"/>
          </a:p>
        </p:txBody>
      </p:sp>
    </p:spTree>
    <p:extLst>
      <p:ext uri="{BB962C8B-B14F-4D97-AF65-F5344CB8AC3E}">
        <p14:creationId xmlns:p14="http://schemas.microsoft.com/office/powerpoint/2010/main" val="3418304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5613"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2813"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0013"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7213"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5732" algn="l" defTabSz="914294" rtl="0" eaLnBrk="1" latinLnBrk="0" hangingPunct="1">
      <a:defRPr sz="1200" kern="1200">
        <a:solidFill>
          <a:schemeClr val="tx1"/>
        </a:solidFill>
        <a:latin typeface="+mn-lt"/>
        <a:ea typeface="+mn-ea"/>
        <a:cs typeface="+mn-cs"/>
      </a:defRPr>
    </a:lvl6pPr>
    <a:lvl7pPr marL="2742880" algn="l" defTabSz="914294" rtl="0" eaLnBrk="1" latinLnBrk="0" hangingPunct="1">
      <a:defRPr sz="1200" kern="1200">
        <a:solidFill>
          <a:schemeClr val="tx1"/>
        </a:solidFill>
        <a:latin typeface="+mn-lt"/>
        <a:ea typeface="+mn-ea"/>
        <a:cs typeface="+mn-cs"/>
      </a:defRPr>
    </a:lvl7pPr>
    <a:lvl8pPr marL="3200026" algn="l" defTabSz="914294" rtl="0" eaLnBrk="1" latinLnBrk="0" hangingPunct="1">
      <a:defRPr sz="1200" kern="1200">
        <a:solidFill>
          <a:schemeClr val="tx1"/>
        </a:solidFill>
        <a:latin typeface="+mn-lt"/>
        <a:ea typeface="+mn-ea"/>
        <a:cs typeface="+mn-cs"/>
      </a:defRPr>
    </a:lvl8pPr>
    <a:lvl9pPr marL="3657172" algn="l" defTabSz="91429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250950" y="698500"/>
            <a:ext cx="4508500" cy="3486150"/>
          </a:xfrm>
          <a:ln/>
        </p:spPr>
      </p:sp>
      <p:sp>
        <p:nvSpPr>
          <p:cNvPr id="36867" name="Rectangle 3"/>
          <p:cNvSpPr>
            <a:spLocks noGrp="1" noChangeArrowheads="1"/>
          </p:cNvSpPr>
          <p:nvPr>
            <p:ph type="body" idx="1"/>
          </p:nvPr>
        </p:nvSpPr>
        <p:spPr>
          <a:xfrm>
            <a:off x="700090" y="4414839"/>
            <a:ext cx="5610225" cy="4183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ea typeface="ＭＳ Ｐゴシック" pitchFamily="34" charset="-128"/>
            </a:endParaRPr>
          </a:p>
        </p:txBody>
      </p:sp>
    </p:spTree>
    <p:extLst>
      <p:ext uri="{BB962C8B-B14F-4D97-AF65-F5344CB8AC3E}">
        <p14:creationId xmlns:p14="http://schemas.microsoft.com/office/powerpoint/2010/main" val="240603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9.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10.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1.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13.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14.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15.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064" y="2414589"/>
            <a:ext cx="8550275" cy="1665287"/>
          </a:xfrm>
          <a:prstGeom prst="rect">
            <a:avLst/>
          </a:prstGeom>
        </p:spPr>
        <p:txBody>
          <a:bodyPr lIns="91429" tIns="45715" rIns="91429" bIns="45715"/>
          <a:lstStyle/>
          <a:p>
            <a:r>
              <a:rPr lang="en-US"/>
              <a:t>Click to edit Master title style</a:t>
            </a:r>
          </a:p>
        </p:txBody>
      </p:sp>
      <p:sp>
        <p:nvSpPr>
          <p:cNvPr id="3" name="Subtitle 2"/>
          <p:cNvSpPr>
            <a:spLocks noGrp="1"/>
          </p:cNvSpPr>
          <p:nvPr>
            <p:ph type="subTitle" idx="1"/>
          </p:nvPr>
        </p:nvSpPr>
        <p:spPr>
          <a:xfrm>
            <a:off x="1508126" y="4403726"/>
            <a:ext cx="7042151" cy="1987550"/>
          </a:xfrm>
          <a:prstGeom prst="rect">
            <a:avLst/>
          </a:prstGeom>
        </p:spPr>
        <p:txBody>
          <a:bodyPr lIns="91429" tIns="45715" rIns="91429" bIns="45715"/>
          <a:lstStyle>
            <a:lvl1pPr marL="0" indent="0" algn="ctr">
              <a:buNone/>
              <a:defRPr/>
            </a:lvl1pPr>
            <a:lvl2pPr marL="457146" indent="0" algn="ctr">
              <a:buNone/>
              <a:defRPr/>
            </a:lvl2pPr>
            <a:lvl3pPr marL="914294" indent="0" algn="ctr">
              <a:buNone/>
              <a:defRPr/>
            </a:lvl3pPr>
            <a:lvl4pPr marL="1371440" indent="0" algn="ctr">
              <a:buNone/>
              <a:defRPr/>
            </a:lvl4pPr>
            <a:lvl5pPr marL="1828586" indent="0" algn="ctr">
              <a:buNone/>
              <a:defRPr/>
            </a:lvl5pPr>
            <a:lvl6pPr marL="2285732" indent="0" algn="ctr">
              <a:buNone/>
              <a:defRPr/>
            </a:lvl6pPr>
            <a:lvl7pPr marL="2742880" indent="0" algn="ctr">
              <a:buNone/>
              <a:defRPr/>
            </a:lvl7pPr>
            <a:lvl8pPr marL="3200026" indent="0" algn="ctr">
              <a:buNone/>
              <a:defRPr/>
            </a:lvl8pPr>
            <a:lvl9pPr marL="3657172" indent="0" algn="ctr">
              <a:buNone/>
              <a:defRPr/>
            </a:lvl9pPr>
          </a:lstStyle>
          <a:p>
            <a:r>
              <a:rPr lang="en-US"/>
              <a:t>Click to edit Master subtitle style</a:t>
            </a:r>
          </a:p>
        </p:txBody>
      </p:sp>
    </p:spTree>
    <p:extLst>
      <p:ext uri="{BB962C8B-B14F-4D97-AF65-F5344CB8AC3E}">
        <p14:creationId xmlns:p14="http://schemas.microsoft.com/office/powerpoint/2010/main" val="367312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3239" y="311150"/>
            <a:ext cx="9051925" cy="1295400"/>
          </a:xfrm>
          <a:prstGeom prst="rect">
            <a:avLst/>
          </a:prstGeom>
        </p:spPr>
        <p:txBody>
          <a:bodyPr lIns="91429" tIns="45715" rIns="91429" bIns="45715"/>
          <a:lstStyle/>
          <a:p>
            <a:r>
              <a:rPr lang="en-US"/>
              <a:t>Click to edit Master title style</a:t>
            </a:r>
          </a:p>
        </p:txBody>
      </p:sp>
      <p:sp>
        <p:nvSpPr>
          <p:cNvPr id="3" name="Vertical Text Placeholder 2"/>
          <p:cNvSpPr>
            <a:spLocks noGrp="1"/>
          </p:cNvSpPr>
          <p:nvPr>
            <p:ph type="body" orient="vert" idx="1"/>
          </p:nvPr>
        </p:nvSpPr>
        <p:spPr>
          <a:xfrm>
            <a:off x="503239" y="1812926"/>
            <a:ext cx="9051925" cy="5130799"/>
          </a:xfrm>
          <a:prstGeom prst="rect">
            <a:avLst/>
          </a:prstGeom>
        </p:spPr>
        <p:txBody>
          <a:bodyPr vert="eaVert" lIns="91429" tIns="45715" rIns="91429" bIns="45715"/>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9616716"/>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lvl1pPr>
            <a:lvl2pPr marL="509115" indent="0" algn="ctr">
              <a:buNone/>
              <a:defRPr/>
            </a:lvl2pPr>
            <a:lvl3pPr marL="1018228" indent="0" algn="ctr">
              <a:buNone/>
              <a:defRPr/>
            </a:lvl3pPr>
            <a:lvl4pPr marL="1527344" indent="0" algn="ctr">
              <a:buNone/>
              <a:defRPr/>
            </a:lvl4pPr>
            <a:lvl5pPr marL="2036458" indent="0" algn="ctr">
              <a:buNone/>
              <a:defRPr/>
            </a:lvl5pPr>
            <a:lvl6pPr marL="2545574" indent="0" algn="ctr">
              <a:buNone/>
              <a:defRPr/>
            </a:lvl6pPr>
            <a:lvl7pPr marL="3054686" indent="0" algn="ctr">
              <a:buNone/>
              <a:defRPr/>
            </a:lvl7pPr>
            <a:lvl8pPr marL="3563802" indent="0" algn="ctr">
              <a:buNone/>
              <a:defRPr/>
            </a:lvl8pPr>
            <a:lvl9pPr marL="4072914"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B5859DBF-D064-47F5-A19F-B065EC71E757}" type="slidenum">
              <a:rPr lang="en-US"/>
              <a:pPr>
                <a:defRPr/>
              </a:pPr>
              <a:t>‹#›</a:t>
            </a:fld>
            <a:endParaRPr lang="en-US" dirty="0"/>
          </a:p>
        </p:txBody>
      </p:sp>
    </p:spTree>
    <p:extLst>
      <p:ext uri="{BB962C8B-B14F-4D97-AF65-F5344CB8AC3E}">
        <p14:creationId xmlns:p14="http://schemas.microsoft.com/office/powerpoint/2010/main" val="383786589"/>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08D7D56B-819A-4080-948D-58117E063A92}" type="slidenum">
              <a:rPr lang="en-US"/>
              <a:pPr>
                <a:defRPr/>
              </a:pPr>
              <a:t>‹#›</a:t>
            </a:fld>
            <a:endParaRPr lang="en-US" dirty="0"/>
          </a:p>
        </p:txBody>
      </p:sp>
    </p:spTree>
    <p:extLst>
      <p:ext uri="{BB962C8B-B14F-4D97-AF65-F5344CB8AC3E}">
        <p14:creationId xmlns:p14="http://schemas.microsoft.com/office/powerpoint/2010/main" val="387466055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3"/>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lvl1pPr>
            <a:lvl2pPr marL="509115" indent="0">
              <a:buNone/>
              <a:defRPr sz="2000"/>
            </a:lvl2pPr>
            <a:lvl3pPr marL="1018228" indent="0">
              <a:buNone/>
              <a:defRPr sz="1800"/>
            </a:lvl3pPr>
            <a:lvl4pPr marL="1527344" indent="0">
              <a:buNone/>
              <a:defRPr sz="1600"/>
            </a:lvl4pPr>
            <a:lvl5pPr marL="2036458" indent="0">
              <a:buNone/>
              <a:defRPr sz="1600"/>
            </a:lvl5pPr>
            <a:lvl6pPr marL="2545574" indent="0">
              <a:buNone/>
              <a:defRPr sz="1600"/>
            </a:lvl6pPr>
            <a:lvl7pPr marL="3054686" indent="0">
              <a:buNone/>
              <a:defRPr sz="1600"/>
            </a:lvl7pPr>
            <a:lvl8pPr marL="3563802" indent="0">
              <a:buNone/>
              <a:defRPr sz="1600"/>
            </a:lvl8pPr>
            <a:lvl9pPr marL="4072914" indent="0">
              <a:buNone/>
              <a:defRPr sz="16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5EE30AB6-4310-4776-B953-FC8BD97BDD60}" type="slidenum">
              <a:rPr lang="en-US"/>
              <a:pPr>
                <a:defRPr/>
              </a:pPr>
              <a:t>‹#›</a:t>
            </a:fld>
            <a:endParaRPr lang="en-US" dirty="0"/>
          </a:p>
        </p:txBody>
      </p:sp>
    </p:spTree>
    <p:extLst>
      <p:ext uri="{BB962C8B-B14F-4D97-AF65-F5344CB8AC3E}">
        <p14:creationId xmlns:p14="http://schemas.microsoft.com/office/powerpoint/2010/main" val="144463018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789CA127-F5B1-4790-A209-CFDF1353B2F2}" type="slidenum">
              <a:rPr lang="en-US"/>
              <a:pPr>
                <a:defRPr/>
              </a:pPr>
              <a:t>‹#›</a:t>
            </a:fld>
            <a:endParaRPr lang="en-US" dirty="0"/>
          </a:p>
        </p:txBody>
      </p:sp>
    </p:spTree>
    <p:extLst>
      <p:ext uri="{BB962C8B-B14F-4D97-AF65-F5344CB8AC3E}">
        <p14:creationId xmlns:p14="http://schemas.microsoft.com/office/powerpoint/2010/main" val="3184237158"/>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115" indent="0">
              <a:buNone/>
              <a:defRPr sz="2200" b="1"/>
            </a:lvl2pPr>
            <a:lvl3pPr marL="1018228" indent="0">
              <a:buNone/>
              <a:defRPr sz="2000" b="1"/>
            </a:lvl3pPr>
            <a:lvl4pPr marL="1527344" indent="0">
              <a:buNone/>
              <a:defRPr sz="1800" b="1"/>
            </a:lvl4pPr>
            <a:lvl5pPr marL="2036458" indent="0">
              <a:buNone/>
              <a:defRPr sz="1800" b="1"/>
            </a:lvl5pPr>
            <a:lvl6pPr marL="2545574" indent="0">
              <a:buNone/>
              <a:defRPr sz="1800" b="1"/>
            </a:lvl6pPr>
            <a:lvl7pPr marL="3054686" indent="0">
              <a:buNone/>
              <a:defRPr sz="1800" b="1"/>
            </a:lvl7pPr>
            <a:lvl8pPr marL="3563802" indent="0">
              <a:buNone/>
              <a:defRPr sz="1800" b="1"/>
            </a:lvl8pPr>
            <a:lvl9pPr marL="4072914"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33" y="1739795"/>
            <a:ext cx="4445953" cy="725064"/>
          </a:xfrm>
        </p:spPr>
        <p:txBody>
          <a:bodyPr anchor="b"/>
          <a:lstStyle>
            <a:lvl1pPr marL="0" indent="0">
              <a:buNone/>
              <a:defRPr sz="2700" b="1"/>
            </a:lvl1pPr>
            <a:lvl2pPr marL="509115" indent="0">
              <a:buNone/>
              <a:defRPr sz="2200" b="1"/>
            </a:lvl2pPr>
            <a:lvl3pPr marL="1018228" indent="0">
              <a:buNone/>
              <a:defRPr sz="2000" b="1"/>
            </a:lvl3pPr>
            <a:lvl4pPr marL="1527344" indent="0">
              <a:buNone/>
              <a:defRPr sz="1800" b="1"/>
            </a:lvl4pPr>
            <a:lvl5pPr marL="2036458" indent="0">
              <a:buNone/>
              <a:defRPr sz="1800" b="1"/>
            </a:lvl5pPr>
            <a:lvl6pPr marL="2545574" indent="0">
              <a:buNone/>
              <a:defRPr sz="1800" b="1"/>
            </a:lvl6pPr>
            <a:lvl7pPr marL="3054686" indent="0">
              <a:buNone/>
              <a:defRPr sz="1800" b="1"/>
            </a:lvl7pPr>
            <a:lvl8pPr marL="3563802" indent="0">
              <a:buNone/>
              <a:defRPr sz="1800" b="1"/>
            </a:lvl8pPr>
            <a:lvl9pPr marL="4072914"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33"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58C7A4E0-5773-4709-8A19-5A736905E399}" type="slidenum">
              <a:rPr lang="en-US"/>
              <a:pPr>
                <a:defRPr/>
              </a:pPr>
              <a:t>‹#›</a:t>
            </a:fld>
            <a:endParaRPr lang="en-US" dirty="0"/>
          </a:p>
        </p:txBody>
      </p:sp>
    </p:spTree>
    <p:extLst>
      <p:ext uri="{BB962C8B-B14F-4D97-AF65-F5344CB8AC3E}">
        <p14:creationId xmlns:p14="http://schemas.microsoft.com/office/powerpoint/2010/main" val="332046464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D35B56D0-60FE-49A8-8362-BFE7F83E4CDB}" type="slidenum">
              <a:rPr lang="en-US"/>
              <a:pPr>
                <a:defRPr/>
              </a:pPr>
              <a:t>‹#›</a:t>
            </a:fld>
            <a:endParaRPr lang="en-US" dirty="0"/>
          </a:p>
        </p:txBody>
      </p:sp>
    </p:spTree>
    <p:extLst>
      <p:ext uri="{BB962C8B-B14F-4D97-AF65-F5344CB8AC3E}">
        <p14:creationId xmlns:p14="http://schemas.microsoft.com/office/powerpoint/2010/main" val="3443392255"/>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CFA2C024-0F51-4C13-B5EC-2D7EC14E2DA0}" type="slidenum">
              <a:rPr lang="en-US"/>
              <a:pPr>
                <a:defRPr/>
              </a:pPr>
              <a:t>‹#›</a:t>
            </a:fld>
            <a:endParaRPr lang="en-US" dirty="0"/>
          </a:p>
        </p:txBody>
      </p:sp>
    </p:spTree>
    <p:extLst>
      <p:ext uri="{BB962C8B-B14F-4D97-AF65-F5344CB8AC3E}">
        <p14:creationId xmlns:p14="http://schemas.microsoft.com/office/powerpoint/2010/main" val="4172142367"/>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5"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marL="381835" indent="-381835">
              <a:buClr>
                <a:schemeClr val="accent2"/>
              </a:buClr>
              <a:buFont typeface="Arial" pitchFamily="34" charset="0"/>
              <a:buChar char="•"/>
              <a:defRPr sz="2200"/>
            </a:lvl1pPr>
            <a:lvl2pPr marL="834381" indent="-325268">
              <a:buClr>
                <a:schemeClr val="accent2"/>
              </a:buClr>
              <a:buFont typeface="Arial" pitchFamily="34" charset="0"/>
              <a:buChar char="•"/>
              <a:defRPr sz="2200"/>
            </a:lvl2pPr>
            <a:lvl3pPr marL="1272787" indent="-254556">
              <a:buClr>
                <a:schemeClr val="accent2"/>
              </a:buClr>
              <a:buFont typeface="Arial" pitchFamily="34" charset="0"/>
              <a:buChar char="•"/>
              <a:defRPr sz="2200"/>
            </a:lvl3pPr>
            <a:lvl4pPr marL="1781900" indent="-254556">
              <a:buClr>
                <a:schemeClr val="accent2"/>
              </a:buClr>
              <a:buFont typeface="Arial" pitchFamily="34" charset="0"/>
              <a:buChar char="•"/>
              <a:defRPr sz="2200"/>
            </a:lvl4pPr>
            <a:lvl5pPr marL="2291015" indent="-254556">
              <a:buClr>
                <a:schemeClr val="accent2"/>
              </a:buClr>
              <a:buFont typeface="Arial" pitchFamily="34" charset="0"/>
              <a:buChar cha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2925" y="1626447"/>
            <a:ext cx="3309144" cy="5316538"/>
          </a:xfrm>
        </p:spPr>
        <p:txBody>
          <a:bodyPr/>
          <a:lstStyle>
            <a:lvl1pPr marL="0" indent="0">
              <a:buNone/>
              <a:defRPr sz="1600"/>
            </a:lvl1pPr>
            <a:lvl2pPr marL="509115" indent="0">
              <a:buNone/>
              <a:defRPr sz="1300"/>
            </a:lvl2pPr>
            <a:lvl3pPr marL="1018228" indent="0">
              <a:buNone/>
              <a:defRPr sz="1100"/>
            </a:lvl3pPr>
            <a:lvl4pPr marL="1527344" indent="0">
              <a:buNone/>
              <a:defRPr sz="1000"/>
            </a:lvl4pPr>
            <a:lvl5pPr marL="2036458" indent="0">
              <a:buNone/>
              <a:defRPr sz="1000"/>
            </a:lvl5pPr>
            <a:lvl6pPr marL="2545574" indent="0">
              <a:buNone/>
              <a:defRPr sz="1000"/>
            </a:lvl6pPr>
            <a:lvl7pPr marL="3054686" indent="0">
              <a:buNone/>
              <a:defRPr sz="1000"/>
            </a:lvl7pPr>
            <a:lvl8pPr marL="3563802" indent="0">
              <a:buNone/>
              <a:defRPr sz="1000"/>
            </a:lvl8pPr>
            <a:lvl9pPr marL="4072914"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378486B8-BC04-4BA6-918A-F8A684BFBBF9}" type="slidenum">
              <a:rPr lang="en-US"/>
              <a:pPr>
                <a:defRPr/>
              </a:pPr>
              <a:t>‹#›</a:t>
            </a:fld>
            <a:endParaRPr lang="en-US" dirty="0"/>
          </a:p>
        </p:txBody>
      </p:sp>
    </p:spTree>
    <p:extLst>
      <p:ext uri="{BB962C8B-B14F-4D97-AF65-F5344CB8AC3E}">
        <p14:creationId xmlns:p14="http://schemas.microsoft.com/office/powerpoint/2010/main" val="1896010329"/>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115" indent="0">
              <a:buNone/>
              <a:defRPr sz="3100"/>
            </a:lvl2pPr>
            <a:lvl3pPr marL="1018228" indent="0">
              <a:buNone/>
              <a:defRPr sz="2700"/>
            </a:lvl3pPr>
            <a:lvl4pPr marL="1527344" indent="0">
              <a:buNone/>
              <a:defRPr sz="2200"/>
            </a:lvl4pPr>
            <a:lvl5pPr marL="2036458" indent="0">
              <a:buNone/>
              <a:defRPr sz="2200"/>
            </a:lvl5pPr>
            <a:lvl6pPr marL="2545574" indent="0">
              <a:buNone/>
              <a:defRPr sz="2200"/>
            </a:lvl6pPr>
            <a:lvl7pPr marL="3054686" indent="0">
              <a:buNone/>
              <a:defRPr sz="2200"/>
            </a:lvl7pPr>
            <a:lvl8pPr marL="3563802" indent="0">
              <a:buNone/>
              <a:defRPr sz="2200"/>
            </a:lvl8pPr>
            <a:lvl9pPr marL="4072914" indent="0">
              <a:buNone/>
              <a:defRPr sz="2200"/>
            </a:lvl9pPr>
          </a:lstStyle>
          <a:p>
            <a:pPr lvl="0"/>
            <a:r>
              <a:rPr lang="en-US" noProof="0" dirty="0"/>
              <a:t>Click icon to add picture</a:t>
            </a:r>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115" indent="0">
              <a:buNone/>
              <a:defRPr sz="1300"/>
            </a:lvl2pPr>
            <a:lvl3pPr marL="1018228" indent="0">
              <a:buNone/>
              <a:defRPr sz="1100"/>
            </a:lvl3pPr>
            <a:lvl4pPr marL="1527344" indent="0">
              <a:buNone/>
              <a:defRPr sz="1000"/>
            </a:lvl4pPr>
            <a:lvl5pPr marL="2036458" indent="0">
              <a:buNone/>
              <a:defRPr sz="1000"/>
            </a:lvl5pPr>
            <a:lvl6pPr marL="2545574" indent="0">
              <a:buNone/>
              <a:defRPr sz="1000"/>
            </a:lvl6pPr>
            <a:lvl7pPr marL="3054686" indent="0">
              <a:buNone/>
              <a:defRPr sz="1000"/>
            </a:lvl7pPr>
            <a:lvl8pPr marL="3563802" indent="0">
              <a:buNone/>
              <a:defRPr sz="1000"/>
            </a:lvl8pPr>
            <a:lvl9pPr marL="4072914"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C1A6746-C0C3-433C-A087-C12B51B6C621}" type="slidenum">
              <a:rPr lang="en-US"/>
              <a:pPr>
                <a:defRPr/>
              </a:pPr>
              <a:t>‹#›</a:t>
            </a:fld>
            <a:endParaRPr lang="en-US" dirty="0"/>
          </a:p>
        </p:txBody>
      </p:sp>
    </p:spTree>
    <p:extLst>
      <p:ext uri="{BB962C8B-B14F-4D97-AF65-F5344CB8AC3E}">
        <p14:creationId xmlns:p14="http://schemas.microsoft.com/office/powerpoint/2010/main" val="4143762302"/>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7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635455EE-0D4A-43E2-AB38-BBF85ECEFDEA}" type="slidenum">
              <a:rPr lang="en-US"/>
              <a:pPr>
                <a:defRPr/>
              </a:pPr>
              <a:t>‹#›</a:t>
            </a:fld>
            <a:endParaRPr lang="en-US" dirty="0"/>
          </a:p>
        </p:txBody>
      </p:sp>
    </p:spTree>
    <p:extLst>
      <p:ext uri="{BB962C8B-B14F-4D97-AF65-F5344CB8AC3E}">
        <p14:creationId xmlns:p14="http://schemas.microsoft.com/office/powerpoint/2010/main" val="683866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975" y="311151"/>
            <a:ext cx="2262189" cy="6632575"/>
          </a:xfrm>
          <a:prstGeom prst="rect">
            <a:avLst/>
          </a:prstGeom>
        </p:spPr>
        <p:txBody>
          <a:bodyPr vert="eaVert" lIns="91429" tIns="45715" rIns="91429" bIns="45715"/>
          <a:lstStyle/>
          <a:p>
            <a:r>
              <a:rPr lang="en-US"/>
              <a:t>Click to edit Master title style</a:t>
            </a:r>
          </a:p>
        </p:txBody>
      </p:sp>
      <p:sp>
        <p:nvSpPr>
          <p:cNvPr id="3" name="Vertical Text Placeholder 2"/>
          <p:cNvSpPr>
            <a:spLocks noGrp="1"/>
          </p:cNvSpPr>
          <p:nvPr>
            <p:ph type="body" orient="vert" idx="1"/>
          </p:nvPr>
        </p:nvSpPr>
        <p:spPr>
          <a:xfrm>
            <a:off x="503239" y="311151"/>
            <a:ext cx="6637337" cy="6632575"/>
          </a:xfrm>
          <a:prstGeom prst="rect">
            <a:avLst/>
          </a:prstGeom>
        </p:spPr>
        <p:txBody>
          <a:bodyPr vert="eaVert" lIns="91429" tIns="45715" rIns="91429" bIns="45715"/>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9567579"/>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34250" y="431800"/>
            <a:ext cx="2305050" cy="65633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9100" y="431800"/>
            <a:ext cx="6747510" cy="65633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04EC3D1B-9134-4B33-990C-A3A2A9D8BC19}" type="slidenum">
              <a:rPr lang="en-US"/>
              <a:pPr>
                <a:defRPr/>
              </a:pPr>
              <a:t>‹#›</a:t>
            </a:fld>
            <a:endParaRPr lang="en-US" dirty="0"/>
          </a:p>
        </p:txBody>
      </p:sp>
    </p:spTree>
    <p:extLst>
      <p:ext uri="{BB962C8B-B14F-4D97-AF65-F5344CB8AC3E}">
        <p14:creationId xmlns:p14="http://schemas.microsoft.com/office/powerpoint/2010/main" val="2553323922"/>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descr="flower5 small"/>
          <p:cNvPicPr>
            <a:picLocks noChangeAspect="1" noChangeArrowheads="1"/>
          </p:cNvPicPr>
          <p:nvPr/>
        </p:nvPicPr>
        <p:blipFill>
          <a:blip r:embed="rId2">
            <a:extLst>
              <a:ext uri="{28A0092B-C50C-407E-A947-70E740481C1C}">
                <a14:useLocalDpi xmlns:a14="http://schemas.microsoft.com/office/drawing/2010/main" val="0"/>
              </a:ext>
            </a:extLst>
          </a:blip>
          <a:srcRect l="51479" t="15384" b="33333"/>
          <a:stretch>
            <a:fillRect/>
          </a:stretch>
        </p:blipFill>
        <p:spPr bwMode="auto">
          <a:xfrm>
            <a:off x="7459663" y="5068888"/>
            <a:ext cx="2603500" cy="270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502920" y="3799840"/>
            <a:ext cx="7040880" cy="198628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502920" y="1381760"/>
            <a:ext cx="8549640" cy="2331720"/>
          </a:xfrm>
        </p:spPr>
        <p:txBody>
          <a:bodyPr anchor="t"/>
          <a:lstStyle>
            <a:lvl1pPr>
              <a:defRPr sz="5100"/>
            </a:lvl1pPr>
          </a:lstStyle>
          <a:p>
            <a:r>
              <a:rPr lang="en-US"/>
              <a:t>Click to edit Master title style</a:t>
            </a:r>
          </a:p>
        </p:txBody>
      </p:sp>
    </p:spTree>
    <p:extLst>
      <p:ext uri="{BB962C8B-B14F-4D97-AF65-F5344CB8AC3E}">
        <p14:creationId xmlns:p14="http://schemas.microsoft.com/office/powerpoint/2010/main" val="18416952"/>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19100" y="431800"/>
            <a:ext cx="9220200" cy="656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6"/>
          <p:cNvSpPr>
            <a:spLocks noGrp="1" noChangeArrowheads="1"/>
          </p:cNvSpPr>
          <p:nvPr>
            <p:ph type="sldNum" sz="quarter" idx="10"/>
          </p:nvPr>
        </p:nvSpPr>
        <p:spPr>
          <a:ln/>
        </p:spPr>
        <p:txBody>
          <a:bodyPr/>
          <a:lstStyle>
            <a:lvl1pPr>
              <a:defRPr/>
            </a:lvl1pPr>
          </a:lstStyle>
          <a:p>
            <a:pPr>
              <a:defRPr/>
            </a:pPr>
            <a:fld id="{86076393-1649-4061-A714-AD9E861969AD}" type="slidenum">
              <a:rPr lang="en-US"/>
              <a:pPr>
                <a:defRPr/>
              </a:pPr>
              <a:t>‹#›</a:t>
            </a:fld>
            <a:endParaRPr lang="en-US" dirty="0"/>
          </a:p>
        </p:txBody>
      </p:sp>
    </p:spTree>
    <p:extLst>
      <p:ext uri="{BB962C8B-B14F-4D97-AF65-F5344CB8AC3E}">
        <p14:creationId xmlns:p14="http://schemas.microsoft.com/office/powerpoint/2010/main" val="1081909084"/>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6" y="431800"/>
            <a:ext cx="7058343" cy="2072640"/>
          </a:xfrm>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020" y="267716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020" y="492252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ln/>
        </p:spPr>
        <p:txBody>
          <a:bodyPr/>
          <a:lstStyle>
            <a:lvl1pPr>
              <a:defRPr/>
            </a:lvl1pPr>
          </a:lstStyle>
          <a:p>
            <a:pPr>
              <a:defRPr/>
            </a:pPr>
            <a:fld id="{CC41F6F8-71EE-4904-9C09-7A510E5B8652}" type="slidenum">
              <a:rPr lang="en-US"/>
              <a:pPr>
                <a:defRPr/>
              </a:pPr>
              <a:t>‹#›</a:t>
            </a:fld>
            <a:endParaRPr lang="en-US" dirty="0"/>
          </a:p>
        </p:txBody>
      </p:sp>
    </p:spTree>
    <p:extLst>
      <p:ext uri="{BB962C8B-B14F-4D97-AF65-F5344CB8AC3E}">
        <p14:creationId xmlns:p14="http://schemas.microsoft.com/office/powerpoint/2010/main" val="2546356396"/>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6" y="431800"/>
            <a:ext cx="7058343" cy="2072640"/>
          </a:xfrm>
        </p:spPr>
        <p:txBody>
          <a:bodyPr/>
          <a:lstStyle/>
          <a:p>
            <a:r>
              <a:rPr lang="en-US"/>
              <a:t>Click to edit Master title style</a:t>
            </a:r>
          </a:p>
        </p:txBody>
      </p:sp>
      <p:sp>
        <p:nvSpPr>
          <p:cNvPr id="3" name="Text Placeholder 2"/>
          <p:cNvSpPr>
            <a:spLocks noGrp="1"/>
          </p:cNvSpPr>
          <p:nvPr>
            <p:ph type="body"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9F901765-7E30-49EC-A480-AD9E044F9103}" type="slidenum">
              <a:rPr lang="en-US"/>
              <a:pPr>
                <a:defRPr/>
              </a:pPr>
              <a:t>‹#›</a:t>
            </a:fld>
            <a:endParaRPr lang="en-US" dirty="0"/>
          </a:p>
        </p:txBody>
      </p:sp>
    </p:spTree>
    <p:extLst>
      <p:ext uri="{BB962C8B-B14F-4D97-AF65-F5344CB8AC3E}">
        <p14:creationId xmlns:p14="http://schemas.microsoft.com/office/powerpoint/2010/main" val="198683218"/>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lvl1pPr>
            <a:lvl2pPr marL="509056" indent="0" algn="ctr">
              <a:buNone/>
              <a:defRPr/>
            </a:lvl2pPr>
            <a:lvl3pPr marL="1018109" indent="0" algn="ctr">
              <a:buNone/>
              <a:defRPr/>
            </a:lvl3pPr>
            <a:lvl4pPr marL="1527166" indent="0" algn="ctr">
              <a:buNone/>
              <a:defRPr/>
            </a:lvl4pPr>
            <a:lvl5pPr marL="2036219" indent="0" algn="ctr">
              <a:buNone/>
              <a:defRPr/>
            </a:lvl5pPr>
            <a:lvl6pPr marL="2545276" indent="0" algn="ctr">
              <a:buNone/>
              <a:defRPr/>
            </a:lvl6pPr>
            <a:lvl7pPr marL="3054329" indent="0" algn="ctr">
              <a:buNone/>
              <a:defRPr/>
            </a:lvl7pPr>
            <a:lvl8pPr marL="3563385" indent="0" algn="ctr">
              <a:buNone/>
              <a:defRPr/>
            </a:lvl8pPr>
            <a:lvl9pPr marL="4072438"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C73410FA-325D-4F0B-9794-26C2704B898E}" type="slidenum">
              <a:rPr lang="en-US"/>
              <a:pPr>
                <a:defRPr/>
              </a:pPr>
              <a:t>‹#›</a:t>
            </a:fld>
            <a:endParaRPr lang="en-US" dirty="0"/>
          </a:p>
        </p:txBody>
      </p:sp>
    </p:spTree>
    <p:extLst>
      <p:ext uri="{BB962C8B-B14F-4D97-AF65-F5344CB8AC3E}">
        <p14:creationId xmlns:p14="http://schemas.microsoft.com/office/powerpoint/2010/main" val="256633524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C980498C-F161-4CDB-B9D7-968F9C75618B}" type="slidenum">
              <a:rPr lang="en-US"/>
              <a:pPr>
                <a:defRPr/>
              </a:pPr>
              <a:t>‹#›</a:t>
            </a:fld>
            <a:endParaRPr lang="en-US" dirty="0"/>
          </a:p>
        </p:txBody>
      </p:sp>
    </p:spTree>
    <p:extLst>
      <p:ext uri="{BB962C8B-B14F-4D97-AF65-F5344CB8AC3E}">
        <p14:creationId xmlns:p14="http://schemas.microsoft.com/office/powerpoint/2010/main" val="417795555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4"/>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lvl1pPr>
            <a:lvl2pPr marL="509056" indent="0">
              <a:buNone/>
              <a:defRPr sz="2000"/>
            </a:lvl2pPr>
            <a:lvl3pPr marL="1018109" indent="0">
              <a:buNone/>
              <a:defRPr sz="1800"/>
            </a:lvl3pPr>
            <a:lvl4pPr marL="1527166" indent="0">
              <a:buNone/>
              <a:defRPr sz="1600"/>
            </a:lvl4pPr>
            <a:lvl5pPr marL="2036219" indent="0">
              <a:buNone/>
              <a:defRPr sz="1600"/>
            </a:lvl5pPr>
            <a:lvl6pPr marL="2545276" indent="0">
              <a:buNone/>
              <a:defRPr sz="1600"/>
            </a:lvl6pPr>
            <a:lvl7pPr marL="3054329" indent="0">
              <a:buNone/>
              <a:defRPr sz="1600"/>
            </a:lvl7pPr>
            <a:lvl8pPr marL="3563385" indent="0">
              <a:buNone/>
              <a:defRPr sz="1600"/>
            </a:lvl8pPr>
            <a:lvl9pPr marL="4072438" indent="0">
              <a:buNone/>
              <a:defRPr sz="16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F9AC809-FAFF-4D36-AD04-0694B2E96333}" type="slidenum">
              <a:rPr lang="en-US"/>
              <a:pPr>
                <a:defRPr/>
              </a:pPr>
              <a:t>‹#›</a:t>
            </a:fld>
            <a:endParaRPr lang="en-US" dirty="0"/>
          </a:p>
        </p:txBody>
      </p:sp>
    </p:spTree>
    <p:extLst>
      <p:ext uri="{BB962C8B-B14F-4D97-AF65-F5344CB8AC3E}">
        <p14:creationId xmlns:p14="http://schemas.microsoft.com/office/powerpoint/2010/main" val="12372662"/>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5EB6CDBA-3EA8-410F-8907-2E5484EDD787}" type="slidenum">
              <a:rPr lang="en-US"/>
              <a:pPr>
                <a:defRPr/>
              </a:pPr>
              <a:t>‹#›</a:t>
            </a:fld>
            <a:endParaRPr lang="en-US" dirty="0"/>
          </a:p>
        </p:txBody>
      </p:sp>
    </p:spTree>
    <p:extLst>
      <p:ext uri="{BB962C8B-B14F-4D97-AF65-F5344CB8AC3E}">
        <p14:creationId xmlns:p14="http://schemas.microsoft.com/office/powerpoint/2010/main" val="3510702339"/>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056" indent="0">
              <a:buNone/>
              <a:defRPr sz="2200" b="1"/>
            </a:lvl2pPr>
            <a:lvl3pPr marL="1018109" indent="0">
              <a:buNone/>
              <a:defRPr sz="2000" b="1"/>
            </a:lvl3pPr>
            <a:lvl4pPr marL="1527166" indent="0">
              <a:buNone/>
              <a:defRPr sz="1800" b="1"/>
            </a:lvl4pPr>
            <a:lvl5pPr marL="2036219" indent="0">
              <a:buNone/>
              <a:defRPr sz="1800" b="1"/>
            </a:lvl5pPr>
            <a:lvl6pPr marL="2545276" indent="0">
              <a:buNone/>
              <a:defRPr sz="1800" b="1"/>
            </a:lvl6pPr>
            <a:lvl7pPr marL="3054329" indent="0">
              <a:buNone/>
              <a:defRPr sz="1800" b="1"/>
            </a:lvl7pPr>
            <a:lvl8pPr marL="3563385" indent="0">
              <a:buNone/>
              <a:defRPr sz="1800" b="1"/>
            </a:lvl8pPr>
            <a:lvl9pPr marL="4072438"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34" y="1739795"/>
            <a:ext cx="4445953" cy="725064"/>
          </a:xfrm>
        </p:spPr>
        <p:txBody>
          <a:bodyPr anchor="b"/>
          <a:lstStyle>
            <a:lvl1pPr marL="0" indent="0">
              <a:buNone/>
              <a:defRPr sz="2700" b="1"/>
            </a:lvl1pPr>
            <a:lvl2pPr marL="509056" indent="0">
              <a:buNone/>
              <a:defRPr sz="2200" b="1"/>
            </a:lvl2pPr>
            <a:lvl3pPr marL="1018109" indent="0">
              <a:buNone/>
              <a:defRPr sz="2000" b="1"/>
            </a:lvl3pPr>
            <a:lvl4pPr marL="1527166" indent="0">
              <a:buNone/>
              <a:defRPr sz="1800" b="1"/>
            </a:lvl4pPr>
            <a:lvl5pPr marL="2036219" indent="0">
              <a:buNone/>
              <a:defRPr sz="1800" b="1"/>
            </a:lvl5pPr>
            <a:lvl6pPr marL="2545276" indent="0">
              <a:buNone/>
              <a:defRPr sz="1800" b="1"/>
            </a:lvl6pPr>
            <a:lvl7pPr marL="3054329" indent="0">
              <a:buNone/>
              <a:defRPr sz="1800" b="1"/>
            </a:lvl7pPr>
            <a:lvl8pPr marL="3563385" indent="0">
              <a:buNone/>
              <a:defRPr sz="1800" b="1"/>
            </a:lvl8pPr>
            <a:lvl9pPr marL="407243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34"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4A1EA738-88A0-49AA-A088-197FF2D72E5F}" type="slidenum">
              <a:rPr lang="en-US"/>
              <a:pPr>
                <a:defRPr/>
              </a:pPr>
              <a:t>‹#›</a:t>
            </a:fld>
            <a:endParaRPr lang="en-US" dirty="0"/>
          </a:p>
        </p:txBody>
      </p:sp>
    </p:spTree>
    <p:extLst>
      <p:ext uri="{BB962C8B-B14F-4D97-AF65-F5344CB8AC3E}">
        <p14:creationId xmlns:p14="http://schemas.microsoft.com/office/powerpoint/2010/main" val="25978072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064" y="2414589"/>
            <a:ext cx="8550275" cy="1665287"/>
          </a:xfrm>
        </p:spPr>
        <p:txBody>
          <a:bodyPr/>
          <a:lstStyle/>
          <a:p>
            <a:r>
              <a:rPr lang="en-US"/>
              <a:t>Click to edit Master title style</a:t>
            </a:r>
          </a:p>
        </p:txBody>
      </p:sp>
      <p:sp>
        <p:nvSpPr>
          <p:cNvPr id="3" name="Subtitle 2"/>
          <p:cNvSpPr>
            <a:spLocks noGrp="1"/>
          </p:cNvSpPr>
          <p:nvPr>
            <p:ph type="subTitle" idx="1"/>
          </p:nvPr>
        </p:nvSpPr>
        <p:spPr>
          <a:xfrm>
            <a:off x="1508126" y="4403726"/>
            <a:ext cx="7042151" cy="1987550"/>
          </a:xfrm>
        </p:spPr>
        <p:txBody>
          <a:bodyPr/>
          <a:lstStyle>
            <a:lvl1pPr marL="0" indent="0" algn="ctr">
              <a:buNone/>
              <a:defRPr>
                <a:solidFill>
                  <a:schemeClr val="tx1">
                    <a:tint val="75000"/>
                  </a:schemeClr>
                </a:solidFill>
              </a:defRPr>
            </a:lvl1pPr>
            <a:lvl2pPr marL="457146" indent="0" algn="ctr">
              <a:buNone/>
              <a:defRPr>
                <a:solidFill>
                  <a:schemeClr val="tx1">
                    <a:tint val="75000"/>
                  </a:schemeClr>
                </a:solidFill>
              </a:defRPr>
            </a:lvl2pPr>
            <a:lvl3pPr marL="914294"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2" indent="0" algn="ctr">
              <a:buNone/>
              <a:defRPr>
                <a:solidFill>
                  <a:schemeClr val="tx1">
                    <a:tint val="75000"/>
                  </a:schemeClr>
                </a:solidFill>
              </a:defRPr>
            </a:lvl6pPr>
            <a:lvl7pPr marL="2742880"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291E2BC4-3F24-46E2-9534-93E3975A3819}" type="datetimeFigureOut">
              <a:rPr lang="en-US" smtClean="0"/>
              <a:pPr>
                <a:defRPr/>
              </a:pPr>
              <a:t>5/18/2018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188712C-2F49-4BD2-A848-F6392E374BEB}" type="slidenum">
              <a:rPr lang="en-US"/>
              <a:pPr>
                <a:defRPr/>
              </a:pPr>
              <a:t>‹#›</a:t>
            </a:fld>
            <a:endParaRPr lang="en-US" dirty="0"/>
          </a:p>
        </p:txBody>
      </p:sp>
    </p:spTree>
    <p:extLst>
      <p:ext uri="{BB962C8B-B14F-4D97-AF65-F5344CB8AC3E}">
        <p14:creationId xmlns:p14="http://schemas.microsoft.com/office/powerpoint/2010/main" val="2526446865"/>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42946A60-256F-4B4F-B3D7-5C7303F62F97}" type="slidenum">
              <a:rPr lang="en-US"/>
              <a:pPr>
                <a:defRPr/>
              </a:pPr>
              <a:t>‹#›</a:t>
            </a:fld>
            <a:endParaRPr lang="en-US" dirty="0"/>
          </a:p>
        </p:txBody>
      </p:sp>
    </p:spTree>
    <p:extLst>
      <p:ext uri="{BB962C8B-B14F-4D97-AF65-F5344CB8AC3E}">
        <p14:creationId xmlns:p14="http://schemas.microsoft.com/office/powerpoint/2010/main" val="3416124492"/>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F6AED3E6-0594-4755-BDB7-ABF2D0067C0C}" type="slidenum">
              <a:rPr lang="en-US"/>
              <a:pPr>
                <a:defRPr/>
              </a:pPr>
              <a:t>‹#›</a:t>
            </a:fld>
            <a:endParaRPr lang="en-US" dirty="0"/>
          </a:p>
        </p:txBody>
      </p:sp>
    </p:spTree>
    <p:extLst>
      <p:ext uri="{BB962C8B-B14F-4D97-AF65-F5344CB8AC3E}">
        <p14:creationId xmlns:p14="http://schemas.microsoft.com/office/powerpoint/2010/main" val="150007547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5"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marL="381791" indent="-381791">
              <a:buClr>
                <a:schemeClr val="accent2"/>
              </a:buClr>
              <a:buFont typeface="Arial" pitchFamily="34" charset="0"/>
              <a:buChar char="•"/>
              <a:defRPr sz="2200"/>
            </a:lvl1pPr>
            <a:lvl2pPr marL="834284" indent="-325231">
              <a:buClr>
                <a:schemeClr val="accent2"/>
              </a:buClr>
              <a:buFont typeface="Arial" pitchFamily="34" charset="0"/>
              <a:buChar char="•"/>
              <a:defRPr sz="2200"/>
            </a:lvl2pPr>
            <a:lvl3pPr marL="1272638" indent="-254527">
              <a:buClr>
                <a:schemeClr val="accent2"/>
              </a:buClr>
              <a:buFont typeface="Arial" pitchFamily="34" charset="0"/>
              <a:buChar char="•"/>
              <a:defRPr sz="2200"/>
            </a:lvl3pPr>
            <a:lvl4pPr marL="1781692" indent="-254527">
              <a:buClr>
                <a:schemeClr val="accent2"/>
              </a:buClr>
              <a:buFont typeface="Arial" pitchFamily="34" charset="0"/>
              <a:buChar char="•"/>
              <a:defRPr sz="2200"/>
            </a:lvl4pPr>
            <a:lvl5pPr marL="2290747" indent="-254527">
              <a:buClr>
                <a:schemeClr val="accent2"/>
              </a:buClr>
              <a:buFont typeface="Arial" pitchFamily="34" charset="0"/>
              <a:buChar cha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2925" y="1626447"/>
            <a:ext cx="3309144" cy="5316538"/>
          </a:xfrm>
        </p:spPr>
        <p:txBody>
          <a:bodyPr/>
          <a:lstStyle>
            <a:lvl1pPr marL="0" indent="0">
              <a:buNone/>
              <a:defRPr sz="1600"/>
            </a:lvl1pPr>
            <a:lvl2pPr marL="509056" indent="0">
              <a:buNone/>
              <a:defRPr sz="1300"/>
            </a:lvl2pPr>
            <a:lvl3pPr marL="1018109" indent="0">
              <a:buNone/>
              <a:defRPr sz="1100"/>
            </a:lvl3pPr>
            <a:lvl4pPr marL="1527166" indent="0">
              <a:buNone/>
              <a:defRPr sz="1000"/>
            </a:lvl4pPr>
            <a:lvl5pPr marL="2036219" indent="0">
              <a:buNone/>
              <a:defRPr sz="1000"/>
            </a:lvl5pPr>
            <a:lvl6pPr marL="2545276" indent="0">
              <a:buNone/>
              <a:defRPr sz="1000"/>
            </a:lvl6pPr>
            <a:lvl7pPr marL="3054329" indent="0">
              <a:buNone/>
              <a:defRPr sz="1000"/>
            </a:lvl7pPr>
            <a:lvl8pPr marL="3563385" indent="0">
              <a:buNone/>
              <a:defRPr sz="1000"/>
            </a:lvl8pPr>
            <a:lvl9pPr marL="4072438"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CF5AA83B-A8B7-4997-AF39-14E217690A34}" type="slidenum">
              <a:rPr lang="en-US"/>
              <a:pPr>
                <a:defRPr/>
              </a:pPr>
              <a:t>‹#›</a:t>
            </a:fld>
            <a:endParaRPr lang="en-US" dirty="0"/>
          </a:p>
        </p:txBody>
      </p:sp>
    </p:spTree>
    <p:extLst>
      <p:ext uri="{BB962C8B-B14F-4D97-AF65-F5344CB8AC3E}">
        <p14:creationId xmlns:p14="http://schemas.microsoft.com/office/powerpoint/2010/main" val="557702366"/>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056" indent="0">
              <a:buNone/>
              <a:defRPr sz="3100"/>
            </a:lvl2pPr>
            <a:lvl3pPr marL="1018109" indent="0">
              <a:buNone/>
              <a:defRPr sz="2700"/>
            </a:lvl3pPr>
            <a:lvl4pPr marL="1527166" indent="0">
              <a:buNone/>
              <a:defRPr sz="2200"/>
            </a:lvl4pPr>
            <a:lvl5pPr marL="2036219" indent="0">
              <a:buNone/>
              <a:defRPr sz="2200"/>
            </a:lvl5pPr>
            <a:lvl6pPr marL="2545276" indent="0">
              <a:buNone/>
              <a:defRPr sz="2200"/>
            </a:lvl6pPr>
            <a:lvl7pPr marL="3054329" indent="0">
              <a:buNone/>
              <a:defRPr sz="2200"/>
            </a:lvl7pPr>
            <a:lvl8pPr marL="3563385" indent="0">
              <a:buNone/>
              <a:defRPr sz="2200"/>
            </a:lvl8pPr>
            <a:lvl9pPr marL="4072438" indent="0">
              <a:buNone/>
              <a:defRPr sz="2200"/>
            </a:lvl9pPr>
          </a:lstStyle>
          <a:p>
            <a:pPr lvl="0"/>
            <a:r>
              <a:rPr lang="en-US" noProof="0" dirty="0"/>
              <a:t>Click icon to add picture</a:t>
            </a:r>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056" indent="0">
              <a:buNone/>
              <a:defRPr sz="1300"/>
            </a:lvl2pPr>
            <a:lvl3pPr marL="1018109" indent="0">
              <a:buNone/>
              <a:defRPr sz="1100"/>
            </a:lvl3pPr>
            <a:lvl4pPr marL="1527166" indent="0">
              <a:buNone/>
              <a:defRPr sz="1000"/>
            </a:lvl4pPr>
            <a:lvl5pPr marL="2036219" indent="0">
              <a:buNone/>
              <a:defRPr sz="1000"/>
            </a:lvl5pPr>
            <a:lvl6pPr marL="2545276" indent="0">
              <a:buNone/>
              <a:defRPr sz="1000"/>
            </a:lvl6pPr>
            <a:lvl7pPr marL="3054329" indent="0">
              <a:buNone/>
              <a:defRPr sz="1000"/>
            </a:lvl7pPr>
            <a:lvl8pPr marL="3563385" indent="0">
              <a:buNone/>
              <a:defRPr sz="1000"/>
            </a:lvl8pPr>
            <a:lvl9pPr marL="4072438"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7DFAEDFB-DD43-47E7-A781-A48D7D394472}" type="slidenum">
              <a:rPr lang="en-US"/>
              <a:pPr>
                <a:defRPr/>
              </a:pPr>
              <a:t>‹#›</a:t>
            </a:fld>
            <a:endParaRPr lang="en-US" dirty="0"/>
          </a:p>
        </p:txBody>
      </p:sp>
    </p:spTree>
    <p:extLst>
      <p:ext uri="{BB962C8B-B14F-4D97-AF65-F5344CB8AC3E}">
        <p14:creationId xmlns:p14="http://schemas.microsoft.com/office/powerpoint/2010/main" val="3737029659"/>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7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11C68F3A-B737-4E2C-A99B-DC989D836890}" type="slidenum">
              <a:rPr lang="en-US"/>
              <a:pPr>
                <a:defRPr/>
              </a:pPr>
              <a:t>‹#›</a:t>
            </a:fld>
            <a:endParaRPr lang="en-US" dirty="0"/>
          </a:p>
        </p:txBody>
      </p:sp>
    </p:spTree>
    <p:extLst>
      <p:ext uri="{BB962C8B-B14F-4D97-AF65-F5344CB8AC3E}">
        <p14:creationId xmlns:p14="http://schemas.microsoft.com/office/powerpoint/2010/main" val="2213372231"/>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34250" y="431800"/>
            <a:ext cx="2305050" cy="65633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9100" y="431800"/>
            <a:ext cx="6747510" cy="65633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42CE1544-9B8B-4233-BEAB-99F7CD53E1D4}" type="slidenum">
              <a:rPr lang="en-US"/>
              <a:pPr>
                <a:defRPr/>
              </a:pPr>
              <a:t>‹#›</a:t>
            </a:fld>
            <a:endParaRPr lang="en-US" dirty="0"/>
          </a:p>
        </p:txBody>
      </p:sp>
    </p:spTree>
    <p:extLst>
      <p:ext uri="{BB962C8B-B14F-4D97-AF65-F5344CB8AC3E}">
        <p14:creationId xmlns:p14="http://schemas.microsoft.com/office/powerpoint/2010/main" val="2819865494"/>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descr="flower5 small"/>
          <p:cNvPicPr>
            <a:picLocks noChangeAspect="1" noChangeArrowheads="1"/>
          </p:cNvPicPr>
          <p:nvPr/>
        </p:nvPicPr>
        <p:blipFill>
          <a:blip r:embed="rId2">
            <a:extLst>
              <a:ext uri="{28A0092B-C50C-407E-A947-70E740481C1C}">
                <a14:useLocalDpi xmlns:a14="http://schemas.microsoft.com/office/drawing/2010/main" val="0"/>
              </a:ext>
            </a:extLst>
          </a:blip>
          <a:srcRect l="51479" t="15384" b="33333"/>
          <a:stretch>
            <a:fillRect/>
          </a:stretch>
        </p:blipFill>
        <p:spPr bwMode="auto">
          <a:xfrm>
            <a:off x="7459663" y="5068888"/>
            <a:ext cx="2603500" cy="270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502920" y="3799840"/>
            <a:ext cx="7040880" cy="198628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502920" y="1381760"/>
            <a:ext cx="8549640" cy="2331720"/>
          </a:xfrm>
        </p:spPr>
        <p:txBody>
          <a:bodyPr anchor="t"/>
          <a:lstStyle>
            <a:lvl1pPr>
              <a:defRPr sz="5100"/>
            </a:lvl1pPr>
          </a:lstStyle>
          <a:p>
            <a:r>
              <a:rPr lang="en-US"/>
              <a:t>Click to edit Master title style</a:t>
            </a:r>
          </a:p>
        </p:txBody>
      </p:sp>
    </p:spTree>
    <p:extLst>
      <p:ext uri="{BB962C8B-B14F-4D97-AF65-F5344CB8AC3E}">
        <p14:creationId xmlns:p14="http://schemas.microsoft.com/office/powerpoint/2010/main" val="329261010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19100" y="431800"/>
            <a:ext cx="9220200" cy="656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6"/>
          <p:cNvSpPr>
            <a:spLocks noGrp="1" noChangeArrowheads="1"/>
          </p:cNvSpPr>
          <p:nvPr>
            <p:ph type="sldNum" sz="quarter" idx="10"/>
          </p:nvPr>
        </p:nvSpPr>
        <p:spPr>
          <a:ln/>
        </p:spPr>
        <p:txBody>
          <a:bodyPr/>
          <a:lstStyle>
            <a:lvl1pPr>
              <a:defRPr/>
            </a:lvl1pPr>
          </a:lstStyle>
          <a:p>
            <a:pPr>
              <a:defRPr/>
            </a:pPr>
            <a:fld id="{B1AD59BA-6A5B-4515-8AD8-D0F5062C28F5}" type="slidenum">
              <a:rPr lang="en-US"/>
              <a:pPr>
                <a:defRPr/>
              </a:pPr>
              <a:t>‹#›</a:t>
            </a:fld>
            <a:endParaRPr lang="en-US" dirty="0"/>
          </a:p>
        </p:txBody>
      </p:sp>
    </p:spTree>
    <p:extLst>
      <p:ext uri="{BB962C8B-B14F-4D97-AF65-F5344CB8AC3E}">
        <p14:creationId xmlns:p14="http://schemas.microsoft.com/office/powerpoint/2010/main" val="3614635822"/>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7" y="431800"/>
            <a:ext cx="7058343" cy="2072640"/>
          </a:xfrm>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020" y="267716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020" y="492252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ln/>
        </p:spPr>
        <p:txBody>
          <a:bodyPr/>
          <a:lstStyle>
            <a:lvl1pPr>
              <a:defRPr/>
            </a:lvl1pPr>
          </a:lstStyle>
          <a:p>
            <a:pPr>
              <a:defRPr/>
            </a:pPr>
            <a:fld id="{728F8076-EEEE-489B-A519-3C62B6BE051B}" type="slidenum">
              <a:rPr lang="en-US"/>
              <a:pPr>
                <a:defRPr/>
              </a:pPr>
              <a:t>‹#›</a:t>
            </a:fld>
            <a:endParaRPr lang="en-US" dirty="0"/>
          </a:p>
        </p:txBody>
      </p:sp>
    </p:spTree>
    <p:extLst>
      <p:ext uri="{BB962C8B-B14F-4D97-AF65-F5344CB8AC3E}">
        <p14:creationId xmlns:p14="http://schemas.microsoft.com/office/powerpoint/2010/main" val="1585628599"/>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7" y="431800"/>
            <a:ext cx="7058343" cy="2072640"/>
          </a:xfrm>
        </p:spPr>
        <p:txBody>
          <a:bodyPr/>
          <a:lstStyle/>
          <a:p>
            <a:r>
              <a:rPr lang="en-US"/>
              <a:t>Click to edit Master title style</a:t>
            </a:r>
          </a:p>
        </p:txBody>
      </p:sp>
      <p:sp>
        <p:nvSpPr>
          <p:cNvPr id="3" name="Text Placeholder 2"/>
          <p:cNvSpPr>
            <a:spLocks noGrp="1"/>
          </p:cNvSpPr>
          <p:nvPr>
            <p:ph type="body"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5E59236B-58AC-4F73-9010-81E2E667C3E0}" type="slidenum">
              <a:rPr lang="en-US"/>
              <a:pPr>
                <a:defRPr/>
              </a:pPr>
              <a:t>‹#›</a:t>
            </a:fld>
            <a:endParaRPr lang="en-US" dirty="0"/>
          </a:p>
        </p:txBody>
      </p:sp>
    </p:spTree>
    <p:extLst>
      <p:ext uri="{BB962C8B-B14F-4D97-AF65-F5344CB8AC3E}">
        <p14:creationId xmlns:p14="http://schemas.microsoft.com/office/powerpoint/2010/main" val="3182502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36B31D3-BEAA-4A1F-8CC1-A9B3DEA6D0E1}" type="datetimeFigureOut">
              <a:rPr lang="en-US" smtClean="0"/>
              <a:pPr>
                <a:defRPr/>
              </a:pPr>
              <a:t>5/18/2018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1F34392-4B73-46CB-9ABF-1FBD73B8A204}" type="slidenum">
              <a:rPr lang="en-US"/>
              <a:pPr>
                <a:defRPr/>
              </a:pPr>
              <a:t>‹#›</a:t>
            </a:fld>
            <a:endParaRPr lang="en-US" dirty="0"/>
          </a:p>
        </p:txBody>
      </p:sp>
    </p:spTree>
    <p:extLst>
      <p:ext uri="{BB962C8B-B14F-4D97-AF65-F5344CB8AC3E}">
        <p14:creationId xmlns:p14="http://schemas.microsoft.com/office/powerpoint/2010/main" val="756257292"/>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flower5 sm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9663" y="5068888"/>
            <a:ext cx="2603500" cy="270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502920" y="3799840"/>
            <a:ext cx="7040880" cy="198628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502920" y="1381760"/>
            <a:ext cx="8549640" cy="2331720"/>
          </a:xfrm>
        </p:spPr>
        <p:txBody>
          <a:bodyPr anchor="t"/>
          <a:lstStyle>
            <a:lvl1pPr>
              <a:defRPr sz="5100"/>
            </a:lvl1pPr>
          </a:lstStyle>
          <a:p>
            <a:r>
              <a:rPr lang="en-US"/>
              <a:t>Click to edit Master title style</a:t>
            </a:r>
          </a:p>
        </p:txBody>
      </p:sp>
    </p:spTree>
    <p:extLst>
      <p:ext uri="{BB962C8B-B14F-4D97-AF65-F5344CB8AC3E}">
        <p14:creationId xmlns:p14="http://schemas.microsoft.com/office/powerpoint/2010/main" val="3345796251"/>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D12E0F34-770F-4EB8-8BA1-FA6188DB9DD7}" type="slidenum">
              <a:rPr lang="en-US"/>
              <a:pPr>
                <a:defRPr/>
              </a:pPr>
              <a:t>‹#›</a:t>
            </a:fld>
            <a:endParaRPr lang="en-US" dirty="0"/>
          </a:p>
        </p:txBody>
      </p:sp>
    </p:spTree>
    <p:extLst>
      <p:ext uri="{BB962C8B-B14F-4D97-AF65-F5344CB8AC3E}">
        <p14:creationId xmlns:p14="http://schemas.microsoft.com/office/powerpoint/2010/main" val="1375811380"/>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7"/>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lvl1pPr>
            <a:lvl2pPr marL="509412" indent="0">
              <a:buNone/>
              <a:defRPr sz="2000"/>
            </a:lvl2pPr>
            <a:lvl3pPr marL="1018824" indent="0">
              <a:buNone/>
              <a:defRPr sz="1800"/>
            </a:lvl3pPr>
            <a:lvl4pPr marL="1528237" indent="0">
              <a:buNone/>
              <a:defRPr sz="1600"/>
            </a:lvl4pPr>
            <a:lvl5pPr marL="2037649" indent="0">
              <a:buNone/>
              <a:defRPr sz="1600"/>
            </a:lvl5pPr>
            <a:lvl6pPr marL="2547061" indent="0">
              <a:buNone/>
              <a:defRPr sz="1600"/>
            </a:lvl6pPr>
            <a:lvl7pPr marL="3056473" indent="0">
              <a:buNone/>
              <a:defRPr sz="1600"/>
            </a:lvl7pPr>
            <a:lvl8pPr marL="3565886" indent="0">
              <a:buNone/>
              <a:defRPr sz="1600"/>
            </a:lvl8pPr>
            <a:lvl9pPr marL="4075298" indent="0">
              <a:buNone/>
              <a:defRPr sz="16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9962CE93-9711-4587-819A-2F393E7C21FF}" type="slidenum">
              <a:rPr lang="en-US"/>
              <a:pPr>
                <a:defRPr/>
              </a:pPr>
              <a:t>‹#›</a:t>
            </a:fld>
            <a:endParaRPr lang="en-US" dirty="0"/>
          </a:p>
        </p:txBody>
      </p:sp>
    </p:spTree>
    <p:extLst>
      <p:ext uri="{BB962C8B-B14F-4D97-AF65-F5344CB8AC3E}">
        <p14:creationId xmlns:p14="http://schemas.microsoft.com/office/powerpoint/2010/main" val="1411900957"/>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84E5F33F-C602-4F2F-911B-6A502AF211CC}" type="slidenum">
              <a:rPr lang="en-US"/>
              <a:pPr>
                <a:defRPr/>
              </a:pPr>
              <a:t>‹#›</a:t>
            </a:fld>
            <a:endParaRPr lang="en-US" dirty="0"/>
          </a:p>
        </p:txBody>
      </p:sp>
    </p:spTree>
    <p:extLst>
      <p:ext uri="{BB962C8B-B14F-4D97-AF65-F5344CB8AC3E}">
        <p14:creationId xmlns:p14="http://schemas.microsoft.com/office/powerpoint/2010/main" val="3068042555"/>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1739795"/>
            <a:ext cx="4445953"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28"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50BF9757-B625-46BA-9826-B26F5E44677C}" type="slidenum">
              <a:rPr lang="en-US"/>
              <a:pPr>
                <a:defRPr/>
              </a:pPr>
              <a:t>‹#›</a:t>
            </a:fld>
            <a:endParaRPr lang="en-US" dirty="0"/>
          </a:p>
        </p:txBody>
      </p:sp>
    </p:spTree>
    <p:extLst>
      <p:ext uri="{BB962C8B-B14F-4D97-AF65-F5344CB8AC3E}">
        <p14:creationId xmlns:p14="http://schemas.microsoft.com/office/powerpoint/2010/main" val="3451756402"/>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1A0896C4-715D-4638-B3E9-5ACBE22201C2}" type="slidenum">
              <a:rPr lang="en-US"/>
              <a:pPr>
                <a:defRPr/>
              </a:pPr>
              <a:t>‹#›</a:t>
            </a:fld>
            <a:endParaRPr lang="en-US" dirty="0"/>
          </a:p>
        </p:txBody>
      </p:sp>
    </p:spTree>
    <p:extLst>
      <p:ext uri="{BB962C8B-B14F-4D97-AF65-F5344CB8AC3E}">
        <p14:creationId xmlns:p14="http://schemas.microsoft.com/office/powerpoint/2010/main" val="2489787466"/>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235197CA-739B-445E-B1D4-0B4702ABF193}" type="slidenum">
              <a:rPr lang="en-US"/>
              <a:pPr>
                <a:defRPr/>
              </a:pPr>
              <a:t>‹#›</a:t>
            </a:fld>
            <a:endParaRPr lang="en-US" dirty="0"/>
          </a:p>
        </p:txBody>
      </p:sp>
    </p:spTree>
    <p:extLst>
      <p:ext uri="{BB962C8B-B14F-4D97-AF65-F5344CB8AC3E}">
        <p14:creationId xmlns:p14="http://schemas.microsoft.com/office/powerpoint/2010/main" val="1206114004"/>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1626447"/>
            <a:ext cx="3309144" cy="5316538"/>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1D957585-C132-4EB2-8E34-89DBA7D9D800}" type="slidenum">
              <a:rPr lang="en-US"/>
              <a:pPr>
                <a:defRPr/>
              </a:pPr>
              <a:t>‹#›</a:t>
            </a:fld>
            <a:endParaRPr lang="en-US" dirty="0"/>
          </a:p>
        </p:txBody>
      </p:sp>
    </p:spTree>
    <p:extLst>
      <p:ext uri="{BB962C8B-B14F-4D97-AF65-F5344CB8AC3E}">
        <p14:creationId xmlns:p14="http://schemas.microsoft.com/office/powerpoint/2010/main" val="686674078"/>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pPr lvl="0"/>
            <a:r>
              <a:rPr lang="en-US" noProof="0" dirty="0"/>
              <a:t>Click icon to add picture</a:t>
            </a:r>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179E84DD-1127-41C1-BAC8-C34D278270AC}" type="slidenum">
              <a:rPr lang="en-US"/>
              <a:pPr>
                <a:defRPr/>
              </a:pPr>
              <a:t>‹#›</a:t>
            </a:fld>
            <a:endParaRPr lang="en-US" dirty="0"/>
          </a:p>
        </p:txBody>
      </p:sp>
    </p:spTree>
    <p:extLst>
      <p:ext uri="{BB962C8B-B14F-4D97-AF65-F5344CB8AC3E}">
        <p14:creationId xmlns:p14="http://schemas.microsoft.com/office/powerpoint/2010/main" val="1216279912"/>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BF94B334-EF93-45B9-9B13-ADC0FCEF4D82}" type="slidenum">
              <a:rPr lang="en-US"/>
              <a:pPr>
                <a:defRPr/>
              </a:pPr>
              <a:t>‹#›</a:t>
            </a:fld>
            <a:endParaRPr lang="en-US" dirty="0"/>
          </a:p>
        </p:txBody>
      </p:sp>
    </p:spTree>
    <p:extLst>
      <p:ext uri="{BB962C8B-B14F-4D97-AF65-F5344CB8AC3E}">
        <p14:creationId xmlns:p14="http://schemas.microsoft.com/office/powerpoint/2010/main" val="33129817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9" y="4994275"/>
            <a:ext cx="8548687" cy="1544638"/>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95339" y="3294063"/>
            <a:ext cx="8548687" cy="1700212"/>
          </a:xfrm>
        </p:spPr>
        <p:txBody>
          <a:bodyPr anchor="b"/>
          <a:lstStyle>
            <a:lvl1pPr marL="0" indent="0">
              <a:buNone/>
              <a:defRPr sz="2000">
                <a:solidFill>
                  <a:schemeClr val="tx1">
                    <a:tint val="75000"/>
                  </a:schemeClr>
                </a:solidFill>
              </a:defRPr>
            </a:lvl1pPr>
            <a:lvl2pPr marL="457146" indent="0">
              <a:buNone/>
              <a:defRPr sz="1800">
                <a:solidFill>
                  <a:schemeClr val="tx1">
                    <a:tint val="75000"/>
                  </a:schemeClr>
                </a:solidFill>
              </a:defRPr>
            </a:lvl2pPr>
            <a:lvl3pPr marL="914294" indent="0">
              <a:buNone/>
              <a:defRPr sz="1600">
                <a:solidFill>
                  <a:schemeClr val="tx1">
                    <a:tint val="75000"/>
                  </a:schemeClr>
                </a:solidFill>
              </a:defRPr>
            </a:lvl3pPr>
            <a:lvl4pPr marL="1371440" indent="0">
              <a:buNone/>
              <a:defRPr sz="1400">
                <a:solidFill>
                  <a:schemeClr val="tx1">
                    <a:tint val="75000"/>
                  </a:schemeClr>
                </a:solidFill>
              </a:defRPr>
            </a:lvl4pPr>
            <a:lvl5pPr marL="1828586" indent="0">
              <a:buNone/>
              <a:defRPr sz="1400">
                <a:solidFill>
                  <a:schemeClr val="tx1">
                    <a:tint val="75000"/>
                  </a:schemeClr>
                </a:solidFill>
              </a:defRPr>
            </a:lvl5pPr>
            <a:lvl6pPr marL="2285732" indent="0">
              <a:buNone/>
              <a:defRPr sz="1400">
                <a:solidFill>
                  <a:schemeClr val="tx1">
                    <a:tint val="75000"/>
                  </a:schemeClr>
                </a:solidFill>
              </a:defRPr>
            </a:lvl6pPr>
            <a:lvl7pPr marL="2742880" indent="0">
              <a:buNone/>
              <a:defRPr sz="1400">
                <a:solidFill>
                  <a:schemeClr val="tx1">
                    <a:tint val="75000"/>
                  </a:schemeClr>
                </a:solidFill>
              </a:defRPr>
            </a:lvl7pPr>
            <a:lvl8pPr marL="3200026" indent="0">
              <a:buNone/>
              <a:defRPr sz="1400">
                <a:solidFill>
                  <a:schemeClr val="tx1">
                    <a:tint val="75000"/>
                  </a:schemeClr>
                </a:solidFill>
              </a:defRPr>
            </a:lvl8pPr>
            <a:lvl9pPr marL="3657172"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7CF5E73E-0E56-4D78-AE81-84A878BE8314}" type="datetimeFigureOut">
              <a:rPr lang="en-US" smtClean="0"/>
              <a:pPr>
                <a:defRPr/>
              </a:pPr>
              <a:t>5/18/2018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19B2073-137E-45BD-B765-9FC494A29B66}" type="slidenum">
              <a:rPr lang="en-US"/>
              <a:pPr>
                <a:defRPr/>
              </a:pPr>
              <a:t>‹#›</a:t>
            </a:fld>
            <a:endParaRPr lang="en-US" dirty="0"/>
          </a:p>
        </p:txBody>
      </p:sp>
    </p:spTree>
    <p:extLst>
      <p:ext uri="{BB962C8B-B14F-4D97-AF65-F5344CB8AC3E}">
        <p14:creationId xmlns:p14="http://schemas.microsoft.com/office/powerpoint/2010/main" val="2823771950"/>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34250" y="431800"/>
            <a:ext cx="2305050" cy="65633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9100" y="431800"/>
            <a:ext cx="6747510" cy="65633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69C05977-EC6D-403A-A192-93D58529D26D}" type="slidenum">
              <a:rPr lang="en-US"/>
              <a:pPr>
                <a:defRPr/>
              </a:pPr>
              <a:t>‹#›</a:t>
            </a:fld>
            <a:endParaRPr lang="en-US" dirty="0"/>
          </a:p>
        </p:txBody>
      </p:sp>
    </p:spTree>
    <p:extLst>
      <p:ext uri="{BB962C8B-B14F-4D97-AF65-F5344CB8AC3E}">
        <p14:creationId xmlns:p14="http://schemas.microsoft.com/office/powerpoint/2010/main" val="3161791883"/>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0" y="431800"/>
            <a:ext cx="7058343" cy="2072640"/>
          </a:xfrm>
        </p:spPr>
        <p:txBody>
          <a:bodyPr/>
          <a:lstStyle/>
          <a:p>
            <a:r>
              <a:rPr lang="en-US"/>
              <a:t>Click to edit Master title style</a:t>
            </a:r>
          </a:p>
        </p:txBody>
      </p:sp>
      <p:sp>
        <p:nvSpPr>
          <p:cNvPr id="3" name="Text Placeholder 2"/>
          <p:cNvSpPr>
            <a:spLocks noGrp="1"/>
          </p:cNvSpPr>
          <p:nvPr>
            <p:ph type="body"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020" y="267716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020" y="492252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ln/>
        </p:spPr>
        <p:txBody>
          <a:bodyPr/>
          <a:lstStyle>
            <a:lvl1pPr>
              <a:defRPr/>
            </a:lvl1pPr>
          </a:lstStyle>
          <a:p>
            <a:pPr>
              <a:defRPr/>
            </a:pPr>
            <a:fld id="{48F5CCBB-A56B-4188-B0C3-D5CE2FB6A21B}" type="slidenum">
              <a:rPr lang="en-US"/>
              <a:pPr>
                <a:defRPr/>
              </a:pPr>
              <a:t>‹#›</a:t>
            </a:fld>
            <a:endParaRPr lang="en-US" dirty="0"/>
          </a:p>
        </p:txBody>
      </p:sp>
    </p:spTree>
    <p:extLst>
      <p:ext uri="{BB962C8B-B14F-4D97-AF65-F5344CB8AC3E}">
        <p14:creationId xmlns:p14="http://schemas.microsoft.com/office/powerpoint/2010/main" val="2543818991"/>
      </p:ext>
    </p:extLst>
  </p:cSld>
  <p:clrMapOvr>
    <a:masterClrMapping/>
  </p:clrMapOvr>
  <p:hf hdr="0" ftr="0" dt="0"/>
</p:sldLayout>
</file>

<file path=ppt/slideLayouts/slideLayout14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0" y="431800"/>
            <a:ext cx="7058343" cy="2072640"/>
          </a:xfrm>
        </p:spPr>
        <p:txBody>
          <a:bodyPr/>
          <a:lstStyle/>
          <a:p>
            <a:r>
              <a:rPr lang="en-US"/>
              <a:t>Click to edit Master title style</a:t>
            </a:r>
          </a:p>
        </p:txBody>
      </p:sp>
      <p:sp>
        <p:nvSpPr>
          <p:cNvPr id="3" name="Text Placeholder 2"/>
          <p:cNvSpPr>
            <a:spLocks noGrp="1"/>
          </p:cNvSpPr>
          <p:nvPr>
            <p:ph type="body"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7CE71276-7224-451C-BEAF-DAEA50265663}" type="slidenum">
              <a:rPr lang="en-US"/>
              <a:pPr>
                <a:defRPr/>
              </a:pPr>
              <a:t>‹#›</a:t>
            </a:fld>
            <a:endParaRPr lang="en-US" dirty="0"/>
          </a:p>
        </p:txBody>
      </p:sp>
    </p:spTree>
    <p:extLst>
      <p:ext uri="{BB962C8B-B14F-4D97-AF65-F5344CB8AC3E}">
        <p14:creationId xmlns:p14="http://schemas.microsoft.com/office/powerpoint/2010/main" val="1585189873"/>
      </p:ext>
    </p:extLst>
  </p:cSld>
  <p:clrMapOvr>
    <a:masterClrMapping/>
  </p:clrMapOvr>
  <p:hf hdr="0" ftr="0" dt="0"/>
</p:sldLayout>
</file>

<file path=ppt/slideLayouts/slideLayout14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19100" y="431800"/>
            <a:ext cx="9220200" cy="656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6"/>
          <p:cNvSpPr>
            <a:spLocks noGrp="1" noChangeArrowheads="1"/>
          </p:cNvSpPr>
          <p:nvPr>
            <p:ph type="sldNum" sz="quarter" idx="10"/>
          </p:nvPr>
        </p:nvSpPr>
        <p:spPr>
          <a:ln/>
        </p:spPr>
        <p:txBody>
          <a:bodyPr/>
          <a:lstStyle>
            <a:lvl1pPr>
              <a:defRPr/>
            </a:lvl1pPr>
          </a:lstStyle>
          <a:p>
            <a:pPr>
              <a:defRPr/>
            </a:pPr>
            <a:fld id="{036021D8-EAB1-4544-96B9-B79578F1B961}" type="slidenum">
              <a:rPr lang="en-US"/>
              <a:pPr>
                <a:defRPr/>
              </a:pPr>
              <a:t>‹#›</a:t>
            </a:fld>
            <a:endParaRPr lang="en-US" dirty="0"/>
          </a:p>
        </p:txBody>
      </p:sp>
    </p:spTree>
    <p:extLst>
      <p:ext uri="{BB962C8B-B14F-4D97-AF65-F5344CB8AC3E}">
        <p14:creationId xmlns:p14="http://schemas.microsoft.com/office/powerpoint/2010/main" val="2213285006"/>
      </p:ext>
    </p:extLst>
  </p:cSld>
  <p:clrMapOvr>
    <a:masterClrMapping/>
  </p:clrMapOvr>
  <p:hf hdr="0" ftr="0" dt="0"/>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lvl1pPr>
            <a:lvl2pPr marL="509292" indent="0" algn="ctr">
              <a:buNone/>
              <a:defRPr/>
            </a:lvl2pPr>
            <a:lvl3pPr marL="1018586" indent="0" algn="ctr">
              <a:buNone/>
              <a:defRPr/>
            </a:lvl3pPr>
            <a:lvl4pPr marL="1527879" indent="0" algn="ctr">
              <a:buNone/>
              <a:defRPr/>
            </a:lvl4pPr>
            <a:lvl5pPr marL="2037173" indent="0" algn="ctr">
              <a:buNone/>
              <a:defRPr/>
            </a:lvl5pPr>
            <a:lvl6pPr marL="2546466" indent="0" algn="ctr">
              <a:buNone/>
              <a:defRPr/>
            </a:lvl6pPr>
            <a:lvl7pPr marL="3055758" indent="0" algn="ctr">
              <a:buNone/>
              <a:defRPr/>
            </a:lvl7pPr>
            <a:lvl8pPr marL="3565052" indent="0" algn="ctr">
              <a:buNone/>
              <a:defRPr/>
            </a:lvl8pPr>
            <a:lvl9pPr marL="4074344"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7C2D55B0-3A3B-4D89-ACD4-82B2DC9347C4}" type="slidenum">
              <a:rPr lang="en-US"/>
              <a:pPr>
                <a:defRPr/>
              </a:pPr>
              <a:t>‹#›</a:t>
            </a:fld>
            <a:endParaRPr lang="en-US" dirty="0"/>
          </a:p>
        </p:txBody>
      </p:sp>
    </p:spTree>
    <p:extLst>
      <p:ext uri="{BB962C8B-B14F-4D97-AF65-F5344CB8AC3E}">
        <p14:creationId xmlns:p14="http://schemas.microsoft.com/office/powerpoint/2010/main" val="2392466350"/>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FC18736B-C0D9-45D9-A18D-D0F720BDFB31}" type="slidenum">
              <a:rPr lang="en-US"/>
              <a:pPr>
                <a:defRPr/>
              </a:pPr>
              <a:t>‹#›</a:t>
            </a:fld>
            <a:endParaRPr lang="en-US" dirty="0"/>
          </a:p>
        </p:txBody>
      </p:sp>
    </p:spTree>
    <p:extLst>
      <p:ext uri="{BB962C8B-B14F-4D97-AF65-F5344CB8AC3E}">
        <p14:creationId xmlns:p14="http://schemas.microsoft.com/office/powerpoint/2010/main" val="1803398969"/>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0"/>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lvl1pPr>
            <a:lvl2pPr marL="509292" indent="0">
              <a:buNone/>
              <a:defRPr sz="2000"/>
            </a:lvl2pPr>
            <a:lvl3pPr marL="1018586" indent="0">
              <a:buNone/>
              <a:defRPr sz="1800"/>
            </a:lvl3pPr>
            <a:lvl4pPr marL="1527879" indent="0">
              <a:buNone/>
              <a:defRPr sz="1600"/>
            </a:lvl4pPr>
            <a:lvl5pPr marL="2037173" indent="0">
              <a:buNone/>
              <a:defRPr sz="1600"/>
            </a:lvl5pPr>
            <a:lvl6pPr marL="2546466" indent="0">
              <a:buNone/>
              <a:defRPr sz="1600"/>
            </a:lvl6pPr>
            <a:lvl7pPr marL="3055758" indent="0">
              <a:buNone/>
              <a:defRPr sz="1600"/>
            </a:lvl7pPr>
            <a:lvl8pPr marL="3565052" indent="0">
              <a:buNone/>
              <a:defRPr sz="1600"/>
            </a:lvl8pPr>
            <a:lvl9pPr marL="4074344" indent="0">
              <a:buNone/>
              <a:defRPr sz="16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C7C0F369-2F7C-4B46-A0F4-AE4FAE7DD0B2}" type="slidenum">
              <a:rPr lang="en-US"/>
              <a:pPr>
                <a:defRPr/>
              </a:pPr>
              <a:t>‹#›</a:t>
            </a:fld>
            <a:endParaRPr lang="en-US" dirty="0"/>
          </a:p>
        </p:txBody>
      </p:sp>
    </p:spTree>
    <p:extLst>
      <p:ext uri="{BB962C8B-B14F-4D97-AF65-F5344CB8AC3E}">
        <p14:creationId xmlns:p14="http://schemas.microsoft.com/office/powerpoint/2010/main" val="3991131204"/>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8B8F74C4-7A17-4DA9-A2C9-6BBB02E15FB3}" type="slidenum">
              <a:rPr lang="en-US"/>
              <a:pPr>
                <a:defRPr/>
              </a:pPr>
              <a:t>‹#›</a:t>
            </a:fld>
            <a:endParaRPr lang="en-US" dirty="0"/>
          </a:p>
        </p:txBody>
      </p:sp>
    </p:spTree>
    <p:extLst>
      <p:ext uri="{BB962C8B-B14F-4D97-AF65-F5344CB8AC3E}">
        <p14:creationId xmlns:p14="http://schemas.microsoft.com/office/powerpoint/2010/main" val="661435677"/>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292" indent="0">
              <a:buNone/>
              <a:defRPr sz="2200" b="1"/>
            </a:lvl2pPr>
            <a:lvl3pPr marL="1018586" indent="0">
              <a:buNone/>
              <a:defRPr sz="2000" b="1"/>
            </a:lvl3pPr>
            <a:lvl4pPr marL="1527879" indent="0">
              <a:buNone/>
              <a:defRPr sz="1800" b="1"/>
            </a:lvl4pPr>
            <a:lvl5pPr marL="2037173" indent="0">
              <a:buNone/>
              <a:defRPr sz="1800" b="1"/>
            </a:lvl5pPr>
            <a:lvl6pPr marL="2546466" indent="0">
              <a:buNone/>
              <a:defRPr sz="1800" b="1"/>
            </a:lvl6pPr>
            <a:lvl7pPr marL="3055758" indent="0">
              <a:buNone/>
              <a:defRPr sz="1800" b="1"/>
            </a:lvl7pPr>
            <a:lvl8pPr marL="3565052" indent="0">
              <a:buNone/>
              <a:defRPr sz="1800" b="1"/>
            </a:lvl8pPr>
            <a:lvl9pPr marL="4074344"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30" y="1739795"/>
            <a:ext cx="4445953" cy="725064"/>
          </a:xfrm>
        </p:spPr>
        <p:txBody>
          <a:bodyPr anchor="b"/>
          <a:lstStyle>
            <a:lvl1pPr marL="0" indent="0">
              <a:buNone/>
              <a:defRPr sz="2700" b="1"/>
            </a:lvl1pPr>
            <a:lvl2pPr marL="509292" indent="0">
              <a:buNone/>
              <a:defRPr sz="2200" b="1"/>
            </a:lvl2pPr>
            <a:lvl3pPr marL="1018586" indent="0">
              <a:buNone/>
              <a:defRPr sz="2000" b="1"/>
            </a:lvl3pPr>
            <a:lvl4pPr marL="1527879" indent="0">
              <a:buNone/>
              <a:defRPr sz="1800" b="1"/>
            </a:lvl4pPr>
            <a:lvl5pPr marL="2037173" indent="0">
              <a:buNone/>
              <a:defRPr sz="1800" b="1"/>
            </a:lvl5pPr>
            <a:lvl6pPr marL="2546466" indent="0">
              <a:buNone/>
              <a:defRPr sz="1800" b="1"/>
            </a:lvl6pPr>
            <a:lvl7pPr marL="3055758" indent="0">
              <a:buNone/>
              <a:defRPr sz="1800" b="1"/>
            </a:lvl7pPr>
            <a:lvl8pPr marL="3565052" indent="0">
              <a:buNone/>
              <a:defRPr sz="1800" b="1"/>
            </a:lvl8pPr>
            <a:lvl9pPr marL="4074344"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30"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8678FBBC-951D-422E-845A-00D82DE61173}" type="slidenum">
              <a:rPr lang="en-US"/>
              <a:pPr>
                <a:defRPr/>
              </a:pPr>
              <a:t>‹#›</a:t>
            </a:fld>
            <a:endParaRPr lang="en-US" dirty="0"/>
          </a:p>
        </p:txBody>
      </p:sp>
    </p:spTree>
    <p:extLst>
      <p:ext uri="{BB962C8B-B14F-4D97-AF65-F5344CB8AC3E}">
        <p14:creationId xmlns:p14="http://schemas.microsoft.com/office/powerpoint/2010/main" val="2624296025"/>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2BDCF9CB-D2F0-4EF4-BE2F-DCC2E79D58A8}" type="slidenum">
              <a:rPr lang="en-US"/>
              <a:pPr>
                <a:defRPr/>
              </a:pPr>
              <a:t>‹#›</a:t>
            </a:fld>
            <a:endParaRPr lang="en-US" dirty="0"/>
          </a:p>
        </p:txBody>
      </p:sp>
    </p:spTree>
    <p:extLst>
      <p:ext uri="{BB962C8B-B14F-4D97-AF65-F5344CB8AC3E}">
        <p14:creationId xmlns:p14="http://schemas.microsoft.com/office/powerpoint/2010/main" val="8042948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3238" y="1812926"/>
            <a:ext cx="4449762" cy="5130799"/>
          </a:xfrm>
        </p:spPr>
        <p:txBody>
          <a:bodyPr/>
          <a:lstStyle>
            <a:lvl1pPr>
              <a:defRPr sz="28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5401" y="1812926"/>
            <a:ext cx="4449763" cy="5130799"/>
          </a:xfrm>
        </p:spPr>
        <p:txBody>
          <a:bodyPr/>
          <a:lstStyle>
            <a:lvl1pPr>
              <a:defRPr sz="28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0FF715E-D102-488E-9A9F-C6D80F94C9C3}" type="datetimeFigureOut">
              <a:rPr lang="en-US" smtClean="0"/>
              <a:pPr>
                <a:defRPr/>
              </a:pPr>
              <a:t>5/18/2018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4B5A8DC-C74D-4D9E-971B-6EFC3E81EBFF}" type="slidenum">
              <a:rPr lang="en-US"/>
              <a:pPr>
                <a:defRPr/>
              </a:pPr>
              <a:t>‹#›</a:t>
            </a:fld>
            <a:endParaRPr lang="en-US" dirty="0"/>
          </a:p>
        </p:txBody>
      </p:sp>
    </p:spTree>
    <p:extLst>
      <p:ext uri="{BB962C8B-B14F-4D97-AF65-F5344CB8AC3E}">
        <p14:creationId xmlns:p14="http://schemas.microsoft.com/office/powerpoint/2010/main" val="3736396353"/>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91B62630-A85A-4649-B14B-4427DB0DA9F3}" type="slidenum">
              <a:rPr lang="en-US"/>
              <a:pPr>
                <a:defRPr/>
              </a:pPr>
              <a:t>‹#›</a:t>
            </a:fld>
            <a:endParaRPr lang="en-US" dirty="0"/>
          </a:p>
        </p:txBody>
      </p:sp>
    </p:spTree>
    <p:extLst>
      <p:ext uri="{BB962C8B-B14F-4D97-AF65-F5344CB8AC3E}">
        <p14:creationId xmlns:p14="http://schemas.microsoft.com/office/powerpoint/2010/main" val="1683286013"/>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3"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3" y="1626447"/>
            <a:ext cx="3309144" cy="5316538"/>
          </a:xfrm>
        </p:spPr>
        <p:txBody>
          <a:bodyPr/>
          <a:lstStyle>
            <a:lvl1pPr marL="0" indent="0">
              <a:buNone/>
              <a:defRPr sz="1600"/>
            </a:lvl1pPr>
            <a:lvl2pPr marL="509292" indent="0">
              <a:buNone/>
              <a:defRPr sz="1300"/>
            </a:lvl2pPr>
            <a:lvl3pPr marL="1018586" indent="0">
              <a:buNone/>
              <a:defRPr sz="1100"/>
            </a:lvl3pPr>
            <a:lvl4pPr marL="1527879" indent="0">
              <a:buNone/>
              <a:defRPr sz="1000"/>
            </a:lvl4pPr>
            <a:lvl5pPr marL="2037173" indent="0">
              <a:buNone/>
              <a:defRPr sz="1000"/>
            </a:lvl5pPr>
            <a:lvl6pPr marL="2546466" indent="0">
              <a:buNone/>
              <a:defRPr sz="1000"/>
            </a:lvl6pPr>
            <a:lvl7pPr marL="3055758" indent="0">
              <a:buNone/>
              <a:defRPr sz="1000"/>
            </a:lvl7pPr>
            <a:lvl8pPr marL="3565052" indent="0">
              <a:buNone/>
              <a:defRPr sz="1000"/>
            </a:lvl8pPr>
            <a:lvl9pPr marL="4074344"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342DBBD-34E2-498D-AF6E-E8F5A0E03A7D}" type="slidenum">
              <a:rPr lang="en-US"/>
              <a:pPr>
                <a:defRPr/>
              </a:pPr>
              <a:t>‹#›</a:t>
            </a:fld>
            <a:endParaRPr lang="en-US" dirty="0"/>
          </a:p>
        </p:txBody>
      </p:sp>
    </p:spTree>
    <p:extLst>
      <p:ext uri="{BB962C8B-B14F-4D97-AF65-F5344CB8AC3E}">
        <p14:creationId xmlns:p14="http://schemas.microsoft.com/office/powerpoint/2010/main" val="2673170459"/>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292" indent="0">
              <a:buNone/>
              <a:defRPr sz="3100"/>
            </a:lvl2pPr>
            <a:lvl3pPr marL="1018586" indent="0">
              <a:buNone/>
              <a:defRPr sz="2700"/>
            </a:lvl3pPr>
            <a:lvl4pPr marL="1527879" indent="0">
              <a:buNone/>
              <a:defRPr sz="2200"/>
            </a:lvl4pPr>
            <a:lvl5pPr marL="2037173" indent="0">
              <a:buNone/>
              <a:defRPr sz="2200"/>
            </a:lvl5pPr>
            <a:lvl6pPr marL="2546466" indent="0">
              <a:buNone/>
              <a:defRPr sz="2200"/>
            </a:lvl6pPr>
            <a:lvl7pPr marL="3055758" indent="0">
              <a:buNone/>
              <a:defRPr sz="2200"/>
            </a:lvl7pPr>
            <a:lvl8pPr marL="3565052" indent="0">
              <a:buNone/>
              <a:defRPr sz="2200"/>
            </a:lvl8pPr>
            <a:lvl9pPr marL="4074344" indent="0">
              <a:buNone/>
              <a:defRPr sz="2200"/>
            </a:lvl9pPr>
          </a:lstStyle>
          <a:p>
            <a:pPr lvl="0"/>
            <a:r>
              <a:rPr lang="en-US" noProof="0" dirty="0"/>
              <a:t>Click icon to add picture</a:t>
            </a:r>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292" indent="0">
              <a:buNone/>
              <a:defRPr sz="1300"/>
            </a:lvl2pPr>
            <a:lvl3pPr marL="1018586" indent="0">
              <a:buNone/>
              <a:defRPr sz="1100"/>
            </a:lvl3pPr>
            <a:lvl4pPr marL="1527879" indent="0">
              <a:buNone/>
              <a:defRPr sz="1000"/>
            </a:lvl4pPr>
            <a:lvl5pPr marL="2037173" indent="0">
              <a:buNone/>
              <a:defRPr sz="1000"/>
            </a:lvl5pPr>
            <a:lvl6pPr marL="2546466" indent="0">
              <a:buNone/>
              <a:defRPr sz="1000"/>
            </a:lvl6pPr>
            <a:lvl7pPr marL="3055758" indent="0">
              <a:buNone/>
              <a:defRPr sz="1000"/>
            </a:lvl7pPr>
            <a:lvl8pPr marL="3565052" indent="0">
              <a:buNone/>
              <a:defRPr sz="1000"/>
            </a:lvl8pPr>
            <a:lvl9pPr marL="4074344"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5F19061-640C-4851-A741-ED205A16FAA1}" type="slidenum">
              <a:rPr lang="en-US"/>
              <a:pPr>
                <a:defRPr/>
              </a:pPr>
              <a:t>‹#›</a:t>
            </a:fld>
            <a:endParaRPr lang="en-US" dirty="0"/>
          </a:p>
        </p:txBody>
      </p:sp>
    </p:spTree>
    <p:extLst>
      <p:ext uri="{BB962C8B-B14F-4D97-AF65-F5344CB8AC3E}">
        <p14:creationId xmlns:p14="http://schemas.microsoft.com/office/powerpoint/2010/main" val="513253877"/>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20E6CCC9-915F-40DC-A487-D2832B0D248A}" type="slidenum">
              <a:rPr lang="en-US"/>
              <a:pPr>
                <a:defRPr/>
              </a:pPr>
              <a:t>‹#›</a:t>
            </a:fld>
            <a:endParaRPr lang="en-US" dirty="0"/>
          </a:p>
        </p:txBody>
      </p:sp>
    </p:spTree>
    <p:extLst>
      <p:ext uri="{BB962C8B-B14F-4D97-AF65-F5344CB8AC3E}">
        <p14:creationId xmlns:p14="http://schemas.microsoft.com/office/powerpoint/2010/main" val="2304851318"/>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34250" y="431800"/>
            <a:ext cx="2305050" cy="65633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9100" y="431800"/>
            <a:ext cx="6747510" cy="65633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F231E286-71DB-45EB-9AFE-059A0C83F9A0}" type="slidenum">
              <a:rPr lang="en-US"/>
              <a:pPr>
                <a:defRPr/>
              </a:pPr>
              <a:t>‹#›</a:t>
            </a:fld>
            <a:endParaRPr lang="en-US" dirty="0"/>
          </a:p>
        </p:txBody>
      </p:sp>
    </p:spTree>
    <p:extLst>
      <p:ext uri="{BB962C8B-B14F-4D97-AF65-F5344CB8AC3E}">
        <p14:creationId xmlns:p14="http://schemas.microsoft.com/office/powerpoint/2010/main" val="2592067546"/>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lvl1pPr>
            <a:lvl2pPr marL="509233" indent="0" algn="ctr">
              <a:buNone/>
              <a:defRPr/>
            </a:lvl2pPr>
            <a:lvl3pPr marL="1018467" indent="0" algn="ctr">
              <a:buNone/>
              <a:defRPr/>
            </a:lvl3pPr>
            <a:lvl4pPr marL="1527701" indent="0" algn="ctr">
              <a:buNone/>
              <a:defRPr/>
            </a:lvl4pPr>
            <a:lvl5pPr marL="2036935" indent="0" algn="ctr">
              <a:buNone/>
              <a:defRPr/>
            </a:lvl5pPr>
            <a:lvl6pPr marL="2546169" indent="0" algn="ctr">
              <a:buNone/>
              <a:defRPr/>
            </a:lvl6pPr>
            <a:lvl7pPr marL="3055400" indent="0" algn="ctr">
              <a:buNone/>
              <a:defRPr/>
            </a:lvl7pPr>
            <a:lvl8pPr marL="3564636" indent="0" algn="ctr">
              <a:buNone/>
              <a:defRPr/>
            </a:lvl8pPr>
            <a:lvl9pPr marL="4073867"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4C4E5B76-3FF0-4E9F-84A1-E826B479E08B}" type="slidenum">
              <a:rPr lang="en-US"/>
              <a:pPr>
                <a:defRPr/>
              </a:pPr>
              <a:t>‹#›</a:t>
            </a:fld>
            <a:endParaRPr lang="en-US" dirty="0"/>
          </a:p>
        </p:txBody>
      </p:sp>
    </p:spTree>
    <p:extLst>
      <p:ext uri="{BB962C8B-B14F-4D97-AF65-F5344CB8AC3E}">
        <p14:creationId xmlns:p14="http://schemas.microsoft.com/office/powerpoint/2010/main" val="30270513"/>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C54B355C-FE17-45BE-A211-68DE93EDCEED}" type="slidenum">
              <a:rPr lang="en-US"/>
              <a:pPr>
                <a:defRPr/>
              </a:pPr>
              <a:t>‹#›</a:t>
            </a:fld>
            <a:endParaRPr lang="en-US" dirty="0"/>
          </a:p>
        </p:txBody>
      </p:sp>
    </p:spTree>
    <p:extLst>
      <p:ext uri="{BB962C8B-B14F-4D97-AF65-F5344CB8AC3E}">
        <p14:creationId xmlns:p14="http://schemas.microsoft.com/office/powerpoint/2010/main" val="194720215"/>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1"/>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lvl1pPr>
            <a:lvl2pPr marL="509233" indent="0">
              <a:buNone/>
              <a:defRPr sz="2000"/>
            </a:lvl2pPr>
            <a:lvl3pPr marL="1018467" indent="0">
              <a:buNone/>
              <a:defRPr sz="1800"/>
            </a:lvl3pPr>
            <a:lvl4pPr marL="1527701" indent="0">
              <a:buNone/>
              <a:defRPr sz="1600"/>
            </a:lvl4pPr>
            <a:lvl5pPr marL="2036935" indent="0">
              <a:buNone/>
              <a:defRPr sz="1600"/>
            </a:lvl5pPr>
            <a:lvl6pPr marL="2546169" indent="0">
              <a:buNone/>
              <a:defRPr sz="1600"/>
            </a:lvl6pPr>
            <a:lvl7pPr marL="3055400" indent="0">
              <a:buNone/>
              <a:defRPr sz="1600"/>
            </a:lvl7pPr>
            <a:lvl8pPr marL="3564636" indent="0">
              <a:buNone/>
              <a:defRPr sz="1600"/>
            </a:lvl8pPr>
            <a:lvl9pPr marL="4073867" indent="0">
              <a:buNone/>
              <a:defRPr sz="16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258E05EE-B692-4C6F-AEA9-883E3F9E021E}" type="slidenum">
              <a:rPr lang="en-US"/>
              <a:pPr>
                <a:defRPr/>
              </a:pPr>
              <a:t>‹#›</a:t>
            </a:fld>
            <a:endParaRPr lang="en-US" dirty="0"/>
          </a:p>
        </p:txBody>
      </p:sp>
    </p:spTree>
    <p:extLst>
      <p:ext uri="{BB962C8B-B14F-4D97-AF65-F5344CB8AC3E}">
        <p14:creationId xmlns:p14="http://schemas.microsoft.com/office/powerpoint/2010/main" val="3428435095"/>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9B2CBCE2-CB8A-45EE-920A-C73DACFFC26E}" type="slidenum">
              <a:rPr lang="en-US"/>
              <a:pPr>
                <a:defRPr/>
              </a:pPr>
              <a:t>‹#›</a:t>
            </a:fld>
            <a:endParaRPr lang="en-US" dirty="0"/>
          </a:p>
        </p:txBody>
      </p:sp>
    </p:spTree>
    <p:extLst>
      <p:ext uri="{BB962C8B-B14F-4D97-AF65-F5344CB8AC3E}">
        <p14:creationId xmlns:p14="http://schemas.microsoft.com/office/powerpoint/2010/main" val="1805309411"/>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233" indent="0">
              <a:buNone/>
              <a:defRPr sz="2200" b="1"/>
            </a:lvl2pPr>
            <a:lvl3pPr marL="1018467" indent="0">
              <a:buNone/>
              <a:defRPr sz="2000" b="1"/>
            </a:lvl3pPr>
            <a:lvl4pPr marL="1527701" indent="0">
              <a:buNone/>
              <a:defRPr sz="1800" b="1"/>
            </a:lvl4pPr>
            <a:lvl5pPr marL="2036935" indent="0">
              <a:buNone/>
              <a:defRPr sz="1800" b="1"/>
            </a:lvl5pPr>
            <a:lvl6pPr marL="2546169" indent="0">
              <a:buNone/>
              <a:defRPr sz="1800" b="1"/>
            </a:lvl6pPr>
            <a:lvl7pPr marL="3055400" indent="0">
              <a:buNone/>
              <a:defRPr sz="1800" b="1"/>
            </a:lvl7pPr>
            <a:lvl8pPr marL="3564636" indent="0">
              <a:buNone/>
              <a:defRPr sz="1800" b="1"/>
            </a:lvl8pPr>
            <a:lvl9pPr marL="4073867"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31" y="1739795"/>
            <a:ext cx="4445953" cy="725064"/>
          </a:xfrm>
        </p:spPr>
        <p:txBody>
          <a:bodyPr anchor="b"/>
          <a:lstStyle>
            <a:lvl1pPr marL="0" indent="0">
              <a:buNone/>
              <a:defRPr sz="2700" b="1"/>
            </a:lvl1pPr>
            <a:lvl2pPr marL="509233" indent="0">
              <a:buNone/>
              <a:defRPr sz="2200" b="1"/>
            </a:lvl2pPr>
            <a:lvl3pPr marL="1018467" indent="0">
              <a:buNone/>
              <a:defRPr sz="2000" b="1"/>
            </a:lvl3pPr>
            <a:lvl4pPr marL="1527701" indent="0">
              <a:buNone/>
              <a:defRPr sz="1800" b="1"/>
            </a:lvl4pPr>
            <a:lvl5pPr marL="2036935" indent="0">
              <a:buNone/>
              <a:defRPr sz="1800" b="1"/>
            </a:lvl5pPr>
            <a:lvl6pPr marL="2546169" indent="0">
              <a:buNone/>
              <a:defRPr sz="1800" b="1"/>
            </a:lvl6pPr>
            <a:lvl7pPr marL="3055400" indent="0">
              <a:buNone/>
              <a:defRPr sz="1800" b="1"/>
            </a:lvl7pPr>
            <a:lvl8pPr marL="3564636" indent="0">
              <a:buNone/>
              <a:defRPr sz="1800" b="1"/>
            </a:lvl8pPr>
            <a:lvl9pPr marL="4073867"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31"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B6DF8A96-9C2D-4D27-B3ED-6A368651A3DC}" type="slidenum">
              <a:rPr lang="en-US"/>
              <a:pPr>
                <a:defRPr/>
              </a:pPr>
              <a:t>‹#›</a:t>
            </a:fld>
            <a:endParaRPr lang="en-US" dirty="0"/>
          </a:p>
        </p:txBody>
      </p:sp>
    </p:spTree>
    <p:extLst>
      <p:ext uri="{BB962C8B-B14F-4D97-AF65-F5344CB8AC3E}">
        <p14:creationId xmlns:p14="http://schemas.microsoft.com/office/powerpoint/2010/main" val="19050717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3238" y="1739900"/>
            <a:ext cx="4443412" cy="725487"/>
          </a:xfrm>
        </p:spPr>
        <p:txBody>
          <a:bodyPr anchor="b"/>
          <a:lstStyle>
            <a:lvl1pPr marL="0" indent="0">
              <a:buNone/>
              <a:defRPr sz="2500" b="1"/>
            </a:lvl1pPr>
            <a:lvl2pPr marL="457146" indent="0">
              <a:buNone/>
              <a:defRPr sz="2000" b="1"/>
            </a:lvl2pPr>
            <a:lvl3pPr marL="914294" indent="0">
              <a:buNone/>
              <a:defRPr sz="1800" b="1"/>
            </a:lvl3pPr>
            <a:lvl4pPr marL="1371440" indent="0">
              <a:buNone/>
              <a:defRPr sz="1600" b="1"/>
            </a:lvl4pPr>
            <a:lvl5pPr marL="1828586" indent="0">
              <a:buNone/>
              <a:defRPr sz="1600" b="1"/>
            </a:lvl5pPr>
            <a:lvl6pPr marL="2285732" indent="0">
              <a:buNone/>
              <a:defRPr sz="1600" b="1"/>
            </a:lvl6pPr>
            <a:lvl7pPr marL="2742880"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4" name="Content Placeholder 3"/>
          <p:cNvSpPr>
            <a:spLocks noGrp="1"/>
          </p:cNvSpPr>
          <p:nvPr>
            <p:ph sz="half" idx="2"/>
          </p:nvPr>
        </p:nvSpPr>
        <p:spPr>
          <a:xfrm>
            <a:off x="503238" y="2465389"/>
            <a:ext cx="4443412" cy="4478337"/>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0164" y="1739900"/>
            <a:ext cx="4445000" cy="725487"/>
          </a:xfrm>
        </p:spPr>
        <p:txBody>
          <a:bodyPr anchor="b"/>
          <a:lstStyle>
            <a:lvl1pPr marL="0" indent="0">
              <a:buNone/>
              <a:defRPr sz="2500" b="1"/>
            </a:lvl1pPr>
            <a:lvl2pPr marL="457146" indent="0">
              <a:buNone/>
              <a:defRPr sz="2000" b="1"/>
            </a:lvl2pPr>
            <a:lvl3pPr marL="914294" indent="0">
              <a:buNone/>
              <a:defRPr sz="1800" b="1"/>
            </a:lvl3pPr>
            <a:lvl4pPr marL="1371440" indent="0">
              <a:buNone/>
              <a:defRPr sz="1600" b="1"/>
            </a:lvl4pPr>
            <a:lvl5pPr marL="1828586" indent="0">
              <a:buNone/>
              <a:defRPr sz="1600" b="1"/>
            </a:lvl5pPr>
            <a:lvl6pPr marL="2285732" indent="0">
              <a:buNone/>
              <a:defRPr sz="1600" b="1"/>
            </a:lvl6pPr>
            <a:lvl7pPr marL="2742880"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0164" y="2465389"/>
            <a:ext cx="4445000" cy="4478337"/>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3C65E347-89D6-4FBB-8A69-4A21B3CC667E}" type="datetimeFigureOut">
              <a:rPr lang="en-US" smtClean="0"/>
              <a:pPr>
                <a:defRPr/>
              </a:pPr>
              <a:t>5/18/2018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2C847634-58C9-471E-876D-07C030CBF198}" type="slidenum">
              <a:rPr lang="en-US"/>
              <a:pPr>
                <a:defRPr/>
              </a:pPr>
              <a:t>‹#›</a:t>
            </a:fld>
            <a:endParaRPr lang="en-US" dirty="0"/>
          </a:p>
        </p:txBody>
      </p:sp>
    </p:spTree>
    <p:extLst>
      <p:ext uri="{BB962C8B-B14F-4D97-AF65-F5344CB8AC3E}">
        <p14:creationId xmlns:p14="http://schemas.microsoft.com/office/powerpoint/2010/main" val="3655260208"/>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914E5845-AF8A-416F-9F2E-DB5AADBC52C4}" type="slidenum">
              <a:rPr lang="en-US"/>
              <a:pPr>
                <a:defRPr/>
              </a:pPr>
              <a:t>‹#›</a:t>
            </a:fld>
            <a:endParaRPr lang="en-US" dirty="0"/>
          </a:p>
        </p:txBody>
      </p:sp>
    </p:spTree>
    <p:extLst>
      <p:ext uri="{BB962C8B-B14F-4D97-AF65-F5344CB8AC3E}">
        <p14:creationId xmlns:p14="http://schemas.microsoft.com/office/powerpoint/2010/main" val="972642497"/>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F1292F57-2215-45F4-9ADD-36A50CD69BCB}" type="slidenum">
              <a:rPr lang="en-US"/>
              <a:pPr>
                <a:defRPr/>
              </a:pPr>
              <a:t>‹#›</a:t>
            </a:fld>
            <a:endParaRPr lang="en-US" dirty="0"/>
          </a:p>
        </p:txBody>
      </p:sp>
    </p:spTree>
    <p:extLst>
      <p:ext uri="{BB962C8B-B14F-4D97-AF65-F5344CB8AC3E}">
        <p14:creationId xmlns:p14="http://schemas.microsoft.com/office/powerpoint/2010/main" val="1471276165"/>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4"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marL="381925" indent="-381925">
              <a:buClr>
                <a:schemeClr val="accent2"/>
              </a:buClr>
              <a:buFont typeface="Arial" pitchFamily="34" charset="0"/>
              <a:buChar char="•"/>
              <a:defRPr sz="2200"/>
            </a:lvl1pPr>
            <a:lvl2pPr marL="834576" indent="-325344">
              <a:buClr>
                <a:schemeClr val="accent2"/>
              </a:buClr>
              <a:buFont typeface="Arial" pitchFamily="34" charset="0"/>
              <a:buChar char="•"/>
              <a:defRPr sz="2200"/>
            </a:lvl2pPr>
            <a:lvl3pPr marL="1273084" indent="-254616">
              <a:buClr>
                <a:schemeClr val="accent2"/>
              </a:buClr>
              <a:buFont typeface="Arial" pitchFamily="34" charset="0"/>
              <a:buChar char="•"/>
              <a:defRPr sz="2200"/>
            </a:lvl3pPr>
            <a:lvl4pPr marL="1782317" indent="-254616">
              <a:buClr>
                <a:schemeClr val="accent2"/>
              </a:buClr>
              <a:buFont typeface="Arial" pitchFamily="34" charset="0"/>
              <a:buChar char="•"/>
              <a:defRPr sz="2200"/>
            </a:lvl4pPr>
            <a:lvl5pPr marL="2291551" indent="-254616">
              <a:buClr>
                <a:schemeClr val="accent2"/>
              </a:buClr>
              <a:buFont typeface="Arial" pitchFamily="34" charset="0"/>
              <a:buChar cha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2924" y="1626447"/>
            <a:ext cx="3309144" cy="5316538"/>
          </a:xfrm>
        </p:spPr>
        <p:txBody>
          <a:bodyPr/>
          <a:lstStyle>
            <a:lvl1pPr marL="0" indent="0">
              <a:buNone/>
              <a:defRPr sz="1600"/>
            </a:lvl1pPr>
            <a:lvl2pPr marL="509233" indent="0">
              <a:buNone/>
              <a:defRPr sz="1300"/>
            </a:lvl2pPr>
            <a:lvl3pPr marL="1018467" indent="0">
              <a:buNone/>
              <a:defRPr sz="1100"/>
            </a:lvl3pPr>
            <a:lvl4pPr marL="1527701" indent="0">
              <a:buNone/>
              <a:defRPr sz="1000"/>
            </a:lvl4pPr>
            <a:lvl5pPr marL="2036935" indent="0">
              <a:buNone/>
              <a:defRPr sz="1000"/>
            </a:lvl5pPr>
            <a:lvl6pPr marL="2546169" indent="0">
              <a:buNone/>
              <a:defRPr sz="1000"/>
            </a:lvl6pPr>
            <a:lvl7pPr marL="3055400" indent="0">
              <a:buNone/>
              <a:defRPr sz="1000"/>
            </a:lvl7pPr>
            <a:lvl8pPr marL="3564636" indent="0">
              <a:buNone/>
              <a:defRPr sz="1000"/>
            </a:lvl8pPr>
            <a:lvl9pPr marL="4073867"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77E83CB5-4A7F-4CDE-A49A-DDA9811B2F63}" type="slidenum">
              <a:rPr lang="en-US"/>
              <a:pPr>
                <a:defRPr/>
              </a:pPr>
              <a:t>‹#›</a:t>
            </a:fld>
            <a:endParaRPr lang="en-US" dirty="0"/>
          </a:p>
        </p:txBody>
      </p:sp>
    </p:spTree>
    <p:extLst>
      <p:ext uri="{BB962C8B-B14F-4D97-AF65-F5344CB8AC3E}">
        <p14:creationId xmlns:p14="http://schemas.microsoft.com/office/powerpoint/2010/main" val="454604434"/>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233" indent="0">
              <a:buNone/>
              <a:defRPr sz="3100"/>
            </a:lvl2pPr>
            <a:lvl3pPr marL="1018467" indent="0">
              <a:buNone/>
              <a:defRPr sz="2700"/>
            </a:lvl3pPr>
            <a:lvl4pPr marL="1527701" indent="0">
              <a:buNone/>
              <a:defRPr sz="2200"/>
            </a:lvl4pPr>
            <a:lvl5pPr marL="2036935" indent="0">
              <a:buNone/>
              <a:defRPr sz="2200"/>
            </a:lvl5pPr>
            <a:lvl6pPr marL="2546169" indent="0">
              <a:buNone/>
              <a:defRPr sz="2200"/>
            </a:lvl6pPr>
            <a:lvl7pPr marL="3055400" indent="0">
              <a:buNone/>
              <a:defRPr sz="2200"/>
            </a:lvl7pPr>
            <a:lvl8pPr marL="3564636" indent="0">
              <a:buNone/>
              <a:defRPr sz="2200"/>
            </a:lvl8pPr>
            <a:lvl9pPr marL="4073867" indent="0">
              <a:buNone/>
              <a:defRPr sz="2200"/>
            </a:lvl9pPr>
          </a:lstStyle>
          <a:p>
            <a:pPr lvl="0"/>
            <a:r>
              <a:rPr lang="en-US" noProof="0" dirty="0"/>
              <a:t>Click icon to add picture</a:t>
            </a:r>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233" indent="0">
              <a:buNone/>
              <a:defRPr sz="1300"/>
            </a:lvl2pPr>
            <a:lvl3pPr marL="1018467" indent="0">
              <a:buNone/>
              <a:defRPr sz="1100"/>
            </a:lvl3pPr>
            <a:lvl4pPr marL="1527701" indent="0">
              <a:buNone/>
              <a:defRPr sz="1000"/>
            </a:lvl4pPr>
            <a:lvl5pPr marL="2036935" indent="0">
              <a:buNone/>
              <a:defRPr sz="1000"/>
            </a:lvl5pPr>
            <a:lvl6pPr marL="2546169" indent="0">
              <a:buNone/>
              <a:defRPr sz="1000"/>
            </a:lvl6pPr>
            <a:lvl7pPr marL="3055400" indent="0">
              <a:buNone/>
              <a:defRPr sz="1000"/>
            </a:lvl7pPr>
            <a:lvl8pPr marL="3564636" indent="0">
              <a:buNone/>
              <a:defRPr sz="1000"/>
            </a:lvl8pPr>
            <a:lvl9pPr marL="4073867"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28569554-52F3-4581-B421-0CDADE19F9BB}" type="slidenum">
              <a:rPr lang="en-US"/>
              <a:pPr>
                <a:defRPr/>
              </a:pPr>
              <a:t>‹#›</a:t>
            </a:fld>
            <a:endParaRPr lang="en-US" dirty="0"/>
          </a:p>
        </p:txBody>
      </p:sp>
    </p:spTree>
    <p:extLst>
      <p:ext uri="{BB962C8B-B14F-4D97-AF65-F5344CB8AC3E}">
        <p14:creationId xmlns:p14="http://schemas.microsoft.com/office/powerpoint/2010/main" val="710541832"/>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7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07FADDD0-F374-4D57-82FB-7DDE83A7F7AA}" type="slidenum">
              <a:rPr lang="en-US"/>
              <a:pPr>
                <a:defRPr/>
              </a:pPr>
              <a:t>‹#›</a:t>
            </a:fld>
            <a:endParaRPr lang="en-US" dirty="0"/>
          </a:p>
        </p:txBody>
      </p:sp>
    </p:spTree>
    <p:extLst>
      <p:ext uri="{BB962C8B-B14F-4D97-AF65-F5344CB8AC3E}">
        <p14:creationId xmlns:p14="http://schemas.microsoft.com/office/powerpoint/2010/main" val="1710628448"/>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34250" y="431800"/>
            <a:ext cx="2305050" cy="65633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9100" y="431800"/>
            <a:ext cx="6747510" cy="65633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8D1D9D8D-AFBA-445F-83C0-190CC7C6058C}" type="slidenum">
              <a:rPr lang="en-US"/>
              <a:pPr>
                <a:defRPr/>
              </a:pPr>
              <a:t>‹#›</a:t>
            </a:fld>
            <a:endParaRPr lang="en-US" dirty="0"/>
          </a:p>
        </p:txBody>
      </p:sp>
    </p:spTree>
    <p:extLst>
      <p:ext uri="{BB962C8B-B14F-4D97-AF65-F5344CB8AC3E}">
        <p14:creationId xmlns:p14="http://schemas.microsoft.com/office/powerpoint/2010/main" val="3921810728"/>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descr="flower5 small"/>
          <p:cNvPicPr>
            <a:picLocks noChangeAspect="1" noChangeArrowheads="1"/>
          </p:cNvPicPr>
          <p:nvPr/>
        </p:nvPicPr>
        <p:blipFill>
          <a:blip r:embed="rId2">
            <a:extLst>
              <a:ext uri="{28A0092B-C50C-407E-A947-70E740481C1C}">
                <a14:useLocalDpi xmlns:a14="http://schemas.microsoft.com/office/drawing/2010/main" val="0"/>
              </a:ext>
            </a:extLst>
          </a:blip>
          <a:srcRect l="51479" t="15384" b="33333"/>
          <a:stretch>
            <a:fillRect/>
          </a:stretch>
        </p:blipFill>
        <p:spPr bwMode="auto">
          <a:xfrm>
            <a:off x="7459663" y="5068888"/>
            <a:ext cx="2603500" cy="270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502920" y="3799840"/>
            <a:ext cx="7040880" cy="198628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502920" y="1381760"/>
            <a:ext cx="8549640" cy="2331720"/>
          </a:xfrm>
        </p:spPr>
        <p:txBody>
          <a:bodyPr anchor="t"/>
          <a:lstStyle>
            <a:lvl1pPr>
              <a:defRPr sz="5100"/>
            </a:lvl1pPr>
          </a:lstStyle>
          <a:p>
            <a:r>
              <a:rPr lang="en-US"/>
              <a:t>Click to edit Master title style</a:t>
            </a:r>
          </a:p>
        </p:txBody>
      </p:sp>
    </p:spTree>
    <p:extLst>
      <p:ext uri="{BB962C8B-B14F-4D97-AF65-F5344CB8AC3E}">
        <p14:creationId xmlns:p14="http://schemas.microsoft.com/office/powerpoint/2010/main" val="2013005401"/>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19100" y="431800"/>
            <a:ext cx="9220200" cy="656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6"/>
          <p:cNvSpPr>
            <a:spLocks noGrp="1" noChangeArrowheads="1"/>
          </p:cNvSpPr>
          <p:nvPr>
            <p:ph type="sldNum" sz="quarter" idx="10"/>
          </p:nvPr>
        </p:nvSpPr>
        <p:spPr>
          <a:ln/>
        </p:spPr>
        <p:txBody>
          <a:bodyPr/>
          <a:lstStyle>
            <a:lvl1pPr>
              <a:defRPr/>
            </a:lvl1pPr>
          </a:lstStyle>
          <a:p>
            <a:pPr>
              <a:defRPr/>
            </a:pPr>
            <a:fld id="{B482B238-DAEA-438F-BFF2-9D32F2CBA1B2}" type="slidenum">
              <a:rPr lang="en-US"/>
              <a:pPr>
                <a:defRPr/>
              </a:pPr>
              <a:t>‹#›</a:t>
            </a:fld>
            <a:endParaRPr lang="en-US" dirty="0"/>
          </a:p>
        </p:txBody>
      </p:sp>
    </p:spTree>
    <p:extLst>
      <p:ext uri="{BB962C8B-B14F-4D97-AF65-F5344CB8AC3E}">
        <p14:creationId xmlns:p14="http://schemas.microsoft.com/office/powerpoint/2010/main" val="2321150876"/>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4" y="431800"/>
            <a:ext cx="7058343" cy="2072640"/>
          </a:xfrm>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020" y="267716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020" y="492252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ln/>
        </p:spPr>
        <p:txBody>
          <a:bodyPr/>
          <a:lstStyle>
            <a:lvl1pPr>
              <a:defRPr/>
            </a:lvl1pPr>
          </a:lstStyle>
          <a:p>
            <a:pPr>
              <a:defRPr/>
            </a:pPr>
            <a:fld id="{3CE6C8F7-9334-4762-8884-4DB2D97B5E6B}" type="slidenum">
              <a:rPr lang="en-US"/>
              <a:pPr>
                <a:defRPr/>
              </a:pPr>
              <a:t>‹#›</a:t>
            </a:fld>
            <a:endParaRPr lang="en-US" dirty="0"/>
          </a:p>
        </p:txBody>
      </p:sp>
    </p:spTree>
    <p:extLst>
      <p:ext uri="{BB962C8B-B14F-4D97-AF65-F5344CB8AC3E}">
        <p14:creationId xmlns:p14="http://schemas.microsoft.com/office/powerpoint/2010/main" val="2114332655"/>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4" y="431800"/>
            <a:ext cx="7058343" cy="2072640"/>
          </a:xfrm>
        </p:spPr>
        <p:txBody>
          <a:bodyPr/>
          <a:lstStyle/>
          <a:p>
            <a:r>
              <a:rPr lang="en-US"/>
              <a:t>Click to edit Master title style</a:t>
            </a:r>
          </a:p>
        </p:txBody>
      </p:sp>
      <p:sp>
        <p:nvSpPr>
          <p:cNvPr id="3" name="Text Placeholder 2"/>
          <p:cNvSpPr>
            <a:spLocks noGrp="1"/>
          </p:cNvSpPr>
          <p:nvPr>
            <p:ph type="body"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DD3A39EC-C9E2-4FF7-BF3E-E5127C7CCAFF}" type="slidenum">
              <a:rPr lang="en-US"/>
              <a:pPr>
                <a:defRPr/>
              </a:pPr>
              <a:t>‹#›</a:t>
            </a:fld>
            <a:endParaRPr lang="en-US" dirty="0"/>
          </a:p>
        </p:txBody>
      </p:sp>
    </p:spTree>
    <p:extLst>
      <p:ext uri="{BB962C8B-B14F-4D97-AF65-F5344CB8AC3E}">
        <p14:creationId xmlns:p14="http://schemas.microsoft.com/office/powerpoint/2010/main" val="28241377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50BB4243-85F6-4CFD-9676-8202C9B8D7D4}" type="datetimeFigureOut">
              <a:rPr lang="en-US" smtClean="0"/>
              <a:pPr>
                <a:defRPr/>
              </a:pPr>
              <a:t>5/18/2018</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FA408C45-F965-42E8-B7E0-01C08BC580BA}" type="slidenum">
              <a:rPr lang="en-US"/>
              <a:pPr>
                <a:defRPr/>
              </a:pPr>
              <a:t>‹#›</a:t>
            </a:fld>
            <a:endParaRPr lang="en-US" dirty="0"/>
          </a:p>
        </p:txBody>
      </p:sp>
    </p:spTree>
    <p:extLst>
      <p:ext uri="{BB962C8B-B14F-4D97-AF65-F5344CB8AC3E}">
        <p14:creationId xmlns:p14="http://schemas.microsoft.com/office/powerpoint/2010/main" val="2733550449"/>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lvl1pPr>
            <a:lvl2pPr marL="509174" indent="0" algn="ctr">
              <a:buNone/>
              <a:defRPr/>
            </a:lvl2pPr>
            <a:lvl3pPr marL="1018348" indent="0" algn="ctr">
              <a:buNone/>
              <a:defRPr/>
            </a:lvl3pPr>
            <a:lvl4pPr marL="1527523" indent="0" algn="ctr">
              <a:buNone/>
              <a:defRPr/>
            </a:lvl4pPr>
            <a:lvl5pPr marL="2036696" indent="0" algn="ctr">
              <a:buNone/>
              <a:defRPr/>
            </a:lvl5pPr>
            <a:lvl6pPr marL="2545871" indent="0" algn="ctr">
              <a:buNone/>
              <a:defRPr/>
            </a:lvl6pPr>
            <a:lvl7pPr marL="3055043" indent="0" algn="ctr">
              <a:buNone/>
              <a:defRPr/>
            </a:lvl7pPr>
            <a:lvl8pPr marL="3564219" indent="0" algn="ctr">
              <a:buNone/>
              <a:defRPr/>
            </a:lvl8pPr>
            <a:lvl9pPr marL="407339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66F3FF25-D67F-4980-ACD3-7019353FB819}" type="slidenum">
              <a:rPr lang="en-US"/>
              <a:pPr>
                <a:defRPr/>
              </a:pPr>
              <a:t>‹#›</a:t>
            </a:fld>
            <a:endParaRPr lang="en-US" dirty="0"/>
          </a:p>
        </p:txBody>
      </p:sp>
    </p:spTree>
    <p:extLst>
      <p:ext uri="{BB962C8B-B14F-4D97-AF65-F5344CB8AC3E}">
        <p14:creationId xmlns:p14="http://schemas.microsoft.com/office/powerpoint/2010/main" val="2032719679"/>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ACB958DE-C64C-44C7-8ACF-CEFFCF6E17C3}" type="slidenum">
              <a:rPr lang="en-US"/>
              <a:pPr>
                <a:defRPr/>
              </a:pPr>
              <a:t>‹#›</a:t>
            </a:fld>
            <a:endParaRPr lang="en-US" dirty="0"/>
          </a:p>
        </p:txBody>
      </p:sp>
    </p:spTree>
    <p:extLst>
      <p:ext uri="{BB962C8B-B14F-4D97-AF65-F5344CB8AC3E}">
        <p14:creationId xmlns:p14="http://schemas.microsoft.com/office/powerpoint/2010/main" val="2205914830"/>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2"/>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lvl1pPr>
            <a:lvl2pPr marL="509174" indent="0">
              <a:buNone/>
              <a:defRPr sz="2000"/>
            </a:lvl2pPr>
            <a:lvl3pPr marL="1018348" indent="0">
              <a:buNone/>
              <a:defRPr sz="1800"/>
            </a:lvl3pPr>
            <a:lvl4pPr marL="1527523" indent="0">
              <a:buNone/>
              <a:defRPr sz="1600"/>
            </a:lvl4pPr>
            <a:lvl5pPr marL="2036696" indent="0">
              <a:buNone/>
              <a:defRPr sz="1600"/>
            </a:lvl5pPr>
            <a:lvl6pPr marL="2545871" indent="0">
              <a:buNone/>
              <a:defRPr sz="1600"/>
            </a:lvl6pPr>
            <a:lvl7pPr marL="3055043" indent="0">
              <a:buNone/>
              <a:defRPr sz="1600"/>
            </a:lvl7pPr>
            <a:lvl8pPr marL="3564219" indent="0">
              <a:buNone/>
              <a:defRPr sz="1600"/>
            </a:lvl8pPr>
            <a:lvl9pPr marL="4073390" indent="0">
              <a:buNone/>
              <a:defRPr sz="16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7AB94224-E3F5-41E7-88C0-7337E08AB3A9}" type="slidenum">
              <a:rPr lang="en-US"/>
              <a:pPr>
                <a:defRPr/>
              </a:pPr>
              <a:t>‹#›</a:t>
            </a:fld>
            <a:endParaRPr lang="en-US" dirty="0"/>
          </a:p>
        </p:txBody>
      </p:sp>
    </p:spTree>
    <p:extLst>
      <p:ext uri="{BB962C8B-B14F-4D97-AF65-F5344CB8AC3E}">
        <p14:creationId xmlns:p14="http://schemas.microsoft.com/office/powerpoint/2010/main" val="3403870917"/>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A2297A60-8EB8-474F-B006-09AAED641487}" type="slidenum">
              <a:rPr lang="en-US"/>
              <a:pPr>
                <a:defRPr/>
              </a:pPr>
              <a:t>‹#›</a:t>
            </a:fld>
            <a:endParaRPr lang="en-US" dirty="0"/>
          </a:p>
        </p:txBody>
      </p:sp>
    </p:spTree>
    <p:extLst>
      <p:ext uri="{BB962C8B-B14F-4D97-AF65-F5344CB8AC3E}">
        <p14:creationId xmlns:p14="http://schemas.microsoft.com/office/powerpoint/2010/main" val="624928504"/>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174" indent="0">
              <a:buNone/>
              <a:defRPr sz="2200" b="1"/>
            </a:lvl2pPr>
            <a:lvl3pPr marL="1018348" indent="0">
              <a:buNone/>
              <a:defRPr sz="2000" b="1"/>
            </a:lvl3pPr>
            <a:lvl4pPr marL="1527523" indent="0">
              <a:buNone/>
              <a:defRPr sz="1800" b="1"/>
            </a:lvl4pPr>
            <a:lvl5pPr marL="2036696" indent="0">
              <a:buNone/>
              <a:defRPr sz="1800" b="1"/>
            </a:lvl5pPr>
            <a:lvl6pPr marL="2545871" indent="0">
              <a:buNone/>
              <a:defRPr sz="1800" b="1"/>
            </a:lvl6pPr>
            <a:lvl7pPr marL="3055043" indent="0">
              <a:buNone/>
              <a:defRPr sz="1800" b="1"/>
            </a:lvl7pPr>
            <a:lvl8pPr marL="3564219" indent="0">
              <a:buNone/>
              <a:defRPr sz="1800" b="1"/>
            </a:lvl8pPr>
            <a:lvl9pPr marL="4073390"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32" y="1739795"/>
            <a:ext cx="4445953" cy="725064"/>
          </a:xfrm>
        </p:spPr>
        <p:txBody>
          <a:bodyPr anchor="b"/>
          <a:lstStyle>
            <a:lvl1pPr marL="0" indent="0">
              <a:buNone/>
              <a:defRPr sz="2700" b="1"/>
            </a:lvl1pPr>
            <a:lvl2pPr marL="509174" indent="0">
              <a:buNone/>
              <a:defRPr sz="2200" b="1"/>
            </a:lvl2pPr>
            <a:lvl3pPr marL="1018348" indent="0">
              <a:buNone/>
              <a:defRPr sz="2000" b="1"/>
            </a:lvl3pPr>
            <a:lvl4pPr marL="1527523" indent="0">
              <a:buNone/>
              <a:defRPr sz="1800" b="1"/>
            </a:lvl4pPr>
            <a:lvl5pPr marL="2036696" indent="0">
              <a:buNone/>
              <a:defRPr sz="1800" b="1"/>
            </a:lvl5pPr>
            <a:lvl6pPr marL="2545871" indent="0">
              <a:buNone/>
              <a:defRPr sz="1800" b="1"/>
            </a:lvl6pPr>
            <a:lvl7pPr marL="3055043" indent="0">
              <a:buNone/>
              <a:defRPr sz="1800" b="1"/>
            </a:lvl7pPr>
            <a:lvl8pPr marL="3564219" indent="0">
              <a:buNone/>
              <a:defRPr sz="1800" b="1"/>
            </a:lvl8pPr>
            <a:lvl9pPr marL="4073390"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32"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352B0290-0A23-4BB9-81F2-773F54B9E522}" type="slidenum">
              <a:rPr lang="en-US"/>
              <a:pPr>
                <a:defRPr/>
              </a:pPr>
              <a:t>‹#›</a:t>
            </a:fld>
            <a:endParaRPr lang="en-US" dirty="0"/>
          </a:p>
        </p:txBody>
      </p:sp>
    </p:spTree>
    <p:extLst>
      <p:ext uri="{BB962C8B-B14F-4D97-AF65-F5344CB8AC3E}">
        <p14:creationId xmlns:p14="http://schemas.microsoft.com/office/powerpoint/2010/main" val="4235094063"/>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780D863D-0299-4B05-8D53-18D1EB415B87}" type="slidenum">
              <a:rPr lang="en-US"/>
              <a:pPr>
                <a:defRPr/>
              </a:pPr>
              <a:t>‹#›</a:t>
            </a:fld>
            <a:endParaRPr lang="en-US" dirty="0"/>
          </a:p>
        </p:txBody>
      </p:sp>
    </p:spTree>
    <p:extLst>
      <p:ext uri="{BB962C8B-B14F-4D97-AF65-F5344CB8AC3E}">
        <p14:creationId xmlns:p14="http://schemas.microsoft.com/office/powerpoint/2010/main" val="1108093121"/>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F76782A9-A81F-4B58-8DF4-241DD79294A3}" type="slidenum">
              <a:rPr lang="en-US"/>
              <a:pPr>
                <a:defRPr/>
              </a:pPr>
              <a:t>‹#›</a:t>
            </a:fld>
            <a:endParaRPr lang="en-US" dirty="0"/>
          </a:p>
        </p:txBody>
      </p:sp>
    </p:spTree>
    <p:extLst>
      <p:ext uri="{BB962C8B-B14F-4D97-AF65-F5344CB8AC3E}">
        <p14:creationId xmlns:p14="http://schemas.microsoft.com/office/powerpoint/2010/main" val="1757624481"/>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5"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marL="381880" indent="-381880">
              <a:buClr>
                <a:schemeClr val="accent2"/>
              </a:buClr>
              <a:buFont typeface="Arial" pitchFamily="34" charset="0"/>
              <a:buChar char="•"/>
              <a:defRPr sz="2200"/>
            </a:lvl1pPr>
            <a:lvl2pPr marL="834479" indent="-325306">
              <a:buClr>
                <a:schemeClr val="accent2"/>
              </a:buClr>
              <a:buFont typeface="Arial" pitchFamily="34" charset="0"/>
              <a:buChar char="•"/>
              <a:defRPr sz="2200"/>
            </a:lvl2pPr>
            <a:lvl3pPr marL="1272936" indent="-254586">
              <a:buClr>
                <a:schemeClr val="accent2"/>
              </a:buClr>
              <a:buFont typeface="Arial" pitchFamily="34" charset="0"/>
              <a:buChar char="•"/>
              <a:defRPr sz="2200"/>
            </a:lvl3pPr>
            <a:lvl4pPr marL="1782108" indent="-254586">
              <a:buClr>
                <a:schemeClr val="accent2"/>
              </a:buClr>
              <a:buFont typeface="Arial" pitchFamily="34" charset="0"/>
              <a:buChar char="•"/>
              <a:defRPr sz="2200"/>
            </a:lvl4pPr>
            <a:lvl5pPr marL="2291283" indent="-254586">
              <a:buClr>
                <a:schemeClr val="accent2"/>
              </a:buClr>
              <a:buFont typeface="Arial" pitchFamily="34" charset="0"/>
              <a:buChar cha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2925" y="1626447"/>
            <a:ext cx="3309144" cy="5316538"/>
          </a:xfrm>
        </p:spPr>
        <p:txBody>
          <a:bodyPr/>
          <a:lstStyle>
            <a:lvl1pPr marL="0" indent="0">
              <a:buNone/>
              <a:defRPr sz="1600"/>
            </a:lvl1pPr>
            <a:lvl2pPr marL="509174" indent="0">
              <a:buNone/>
              <a:defRPr sz="1300"/>
            </a:lvl2pPr>
            <a:lvl3pPr marL="1018348" indent="0">
              <a:buNone/>
              <a:defRPr sz="1100"/>
            </a:lvl3pPr>
            <a:lvl4pPr marL="1527523" indent="0">
              <a:buNone/>
              <a:defRPr sz="1000"/>
            </a:lvl4pPr>
            <a:lvl5pPr marL="2036696" indent="0">
              <a:buNone/>
              <a:defRPr sz="1000"/>
            </a:lvl5pPr>
            <a:lvl6pPr marL="2545871" indent="0">
              <a:buNone/>
              <a:defRPr sz="1000"/>
            </a:lvl6pPr>
            <a:lvl7pPr marL="3055043" indent="0">
              <a:buNone/>
              <a:defRPr sz="1000"/>
            </a:lvl7pPr>
            <a:lvl8pPr marL="3564219" indent="0">
              <a:buNone/>
              <a:defRPr sz="1000"/>
            </a:lvl8pPr>
            <a:lvl9pPr marL="4073390"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FF8E5FC6-2688-49E6-B02E-27809E4F1961}" type="slidenum">
              <a:rPr lang="en-US"/>
              <a:pPr>
                <a:defRPr/>
              </a:pPr>
              <a:t>‹#›</a:t>
            </a:fld>
            <a:endParaRPr lang="en-US" dirty="0"/>
          </a:p>
        </p:txBody>
      </p:sp>
    </p:spTree>
    <p:extLst>
      <p:ext uri="{BB962C8B-B14F-4D97-AF65-F5344CB8AC3E}">
        <p14:creationId xmlns:p14="http://schemas.microsoft.com/office/powerpoint/2010/main" val="3256114165"/>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174" indent="0">
              <a:buNone/>
              <a:defRPr sz="3100"/>
            </a:lvl2pPr>
            <a:lvl3pPr marL="1018348" indent="0">
              <a:buNone/>
              <a:defRPr sz="2700"/>
            </a:lvl3pPr>
            <a:lvl4pPr marL="1527523" indent="0">
              <a:buNone/>
              <a:defRPr sz="2200"/>
            </a:lvl4pPr>
            <a:lvl5pPr marL="2036696" indent="0">
              <a:buNone/>
              <a:defRPr sz="2200"/>
            </a:lvl5pPr>
            <a:lvl6pPr marL="2545871" indent="0">
              <a:buNone/>
              <a:defRPr sz="2200"/>
            </a:lvl6pPr>
            <a:lvl7pPr marL="3055043" indent="0">
              <a:buNone/>
              <a:defRPr sz="2200"/>
            </a:lvl7pPr>
            <a:lvl8pPr marL="3564219" indent="0">
              <a:buNone/>
              <a:defRPr sz="2200"/>
            </a:lvl8pPr>
            <a:lvl9pPr marL="4073390" indent="0">
              <a:buNone/>
              <a:defRPr sz="2200"/>
            </a:lvl9pPr>
          </a:lstStyle>
          <a:p>
            <a:pPr lvl="0"/>
            <a:r>
              <a:rPr lang="en-US" noProof="0" dirty="0"/>
              <a:t>Click icon to add picture</a:t>
            </a:r>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174" indent="0">
              <a:buNone/>
              <a:defRPr sz="1300"/>
            </a:lvl2pPr>
            <a:lvl3pPr marL="1018348" indent="0">
              <a:buNone/>
              <a:defRPr sz="1100"/>
            </a:lvl3pPr>
            <a:lvl4pPr marL="1527523" indent="0">
              <a:buNone/>
              <a:defRPr sz="1000"/>
            </a:lvl4pPr>
            <a:lvl5pPr marL="2036696" indent="0">
              <a:buNone/>
              <a:defRPr sz="1000"/>
            </a:lvl5pPr>
            <a:lvl6pPr marL="2545871" indent="0">
              <a:buNone/>
              <a:defRPr sz="1000"/>
            </a:lvl6pPr>
            <a:lvl7pPr marL="3055043" indent="0">
              <a:buNone/>
              <a:defRPr sz="1000"/>
            </a:lvl7pPr>
            <a:lvl8pPr marL="3564219" indent="0">
              <a:buNone/>
              <a:defRPr sz="1000"/>
            </a:lvl8pPr>
            <a:lvl9pPr marL="4073390"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90558F4-DB17-4058-AD28-A88C3020CE34}" type="slidenum">
              <a:rPr lang="en-US"/>
              <a:pPr>
                <a:defRPr/>
              </a:pPr>
              <a:t>‹#›</a:t>
            </a:fld>
            <a:endParaRPr lang="en-US" dirty="0"/>
          </a:p>
        </p:txBody>
      </p:sp>
    </p:spTree>
    <p:extLst>
      <p:ext uri="{BB962C8B-B14F-4D97-AF65-F5344CB8AC3E}">
        <p14:creationId xmlns:p14="http://schemas.microsoft.com/office/powerpoint/2010/main" val="3647610252"/>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7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26FA54B3-D318-4839-9F9D-5B5A7FE13D25}" type="slidenum">
              <a:rPr lang="en-US"/>
              <a:pPr>
                <a:defRPr/>
              </a:pPr>
              <a:t>‹#›</a:t>
            </a:fld>
            <a:endParaRPr lang="en-US" dirty="0"/>
          </a:p>
        </p:txBody>
      </p:sp>
    </p:spTree>
    <p:extLst>
      <p:ext uri="{BB962C8B-B14F-4D97-AF65-F5344CB8AC3E}">
        <p14:creationId xmlns:p14="http://schemas.microsoft.com/office/powerpoint/2010/main" val="25885475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059493E-A9AB-4C56-B7E2-71301005528C}" type="datetimeFigureOut">
              <a:rPr lang="en-US" smtClean="0"/>
              <a:pPr>
                <a:defRPr/>
              </a:pPr>
              <a:t>5/18/2018</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C5E2BAF5-6F05-45F9-BCF8-E73B42C77F9A}" type="slidenum">
              <a:rPr lang="en-US"/>
              <a:pPr>
                <a:defRPr/>
              </a:pPr>
              <a:t>‹#›</a:t>
            </a:fld>
            <a:endParaRPr lang="en-US" dirty="0"/>
          </a:p>
        </p:txBody>
      </p:sp>
    </p:spTree>
    <p:extLst>
      <p:ext uri="{BB962C8B-B14F-4D97-AF65-F5344CB8AC3E}">
        <p14:creationId xmlns:p14="http://schemas.microsoft.com/office/powerpoint/2010/main" val="3704917451"/>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34250" y="431800"/>
            <a:ext cx="2305050" cy="65633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9100" y="431800"/>
            <a:ext cx="6747510" cy="65633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25D91F4C-0605-4DCC-83FA-34D6F57AA40D}" type="slidenum">
              <a:rPr lang="en-US"/>
              <a:pPr>
                <a:defRPr/>
              </a:pPr>
              <a:t>‹#›</a:t>
            </a:fld>
            <a:endParaRPr lang="en-US" dirty="0"/>
          </a:p>
        </p:txBody>
      </p:sp>
    </p:spTree>
    <p:extLst>
      <p:ext uri="{BB962C8B-B14F-4D97-AF65-F5344CB8AC3E}">
        <p14:creationId xmlns:p14="http://schemas.microsoft.com/office/powerpoint/2010/main" val="60392008"/>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descr="flower5 small"/>
          <p:cNvPicPr>
            <a:picLocks noChangeAspect="1" noChangeArrowheads="1"/>
          </p:cNvPicPr>
          <p:nvPr/>
        </p:nvPicPr>
        <p:blipFill>
          <a:blip r:embed="rId2">
            <a:extLst>
              <a:ext uri="{28A0092B-C50C-407E-A947-70E740481C1C}">
                <a14:useLocalDpi xmlns:a14="http://schemas.microsoft.com/office/drawing/2010/main" val="0"/>
              </a:ext>
            </a:extLst>
          </a:blip>
          <a:srcRect l="51479" t="15384" b="33333"/>
          <a:stretch>
            <a:fillRect/>
          </a:stretch>
        </p:blipFill>
        <p:spPr bwMode="auto">
          <a:xfrm>
            <a:off x="7459663" y="5068888"/>
            <a:ext cx="2603500" cy="270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502920" y="3799840"/>
            <a:ext cx="7040880" cy="198628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502920" y="1381760"/>
            <a:ext cx="8549640" cy="2331720"/>
          </a:xfrm>
        </p:spPr>
        <p:txBody>
          <a:bodyPr anchor="t"/>
          <a:lstStyle>
            <a:lvl1pPr>
              <a:defRPr sz="5100"/>
            </a:lvl1pPr>
          </a:lstStyle>
          <a:p>
            <a:r>
              <a:rPr lang="en-US"/>
              <a:t>Click to edit Master title style</a:t>
            </a:r>
          </a:p>
        </p:txBody>
      </p:sp>
    </p:spTree>
    <p:extLst>
      <p:ext uri="{BB962C8B-B14F-4D97-AF65-F5344CB8AC3E}">
        <p14:creationId xmlns:p14="http://schemas.microsoft.com/office/powerpoint/2010/main" val="39321420"/>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19100" y="431800"/>
            <a:ext cx="9220200" cy="656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6"/>
          <p:cNvSpPr>
            <a:spLocks noGrp="1" noChangeArrowheads="1"/>
          </p:cNvSpPr>
          <p:nvPr>
            <p:ph type="sldNum" sz="quarter" idx="10"/>
          </p:nvPr>
        </p:nvSpPr>
        <p:spPr>
          <a:ln/>
        </p:spPr>
        <p:txBody>
          <a:bodyPr/>
          <a:lstStyle>
            <a:lvl1pPr>
              <a:defRPr/>
            </a:lvl1pPr>
          </a:lstStyle>
          <a:p>
            <a:pPr>
              <a:defRPr/>
            </a:pPr>
            <a:fld id="{FBA21EBF-CF8D-4CA9-B6B3-88CE17A0609D}" type="slidenum">
              <a:rPr lang="en-US"/>
              <a:pPr>
                <a:defRPr/>
              </a:pPr>
              <a:t>‹#›</a:t>
            </a:fld>
            <a:endParaRPr lang="en-US" dirty="0"/>
          </a:p>
        </p:txBody>
      </p:sp>
    </p:spTree>
    <p:extLst>
      <p:ext uri="{BB962C8B-B14F-4D97-AF65-F5344CB8AC3E}">
        <p14:creationId xmlns:p14="http://schemas.microsoft.com/office/powerpoint/2010/main" val="1757508983"/>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5" y="431800"/>
            <a:ext cx="7058343" cy="2072640"/>
          </a:xfrm>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020" y="267716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020" y="492252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ln/>
        </p:spPr>
        <p:txBody>
          <a:bodyPr/>
          <a:lstStyle>
            <a:lvl1pPr>
              <a:defRPr/>
            </a:lvl1pPr>
          </a:lstStyle>
          <a:p>
            <a:pPr>
              <a:defRPr/>
            </a:pPr>
            <a:fld id="{4C563512-4DC6-4361-A791-6F04AB78A2EA}" type="slidenum">
              <a:rPr lang="en-US"/>
              <a:pPr>
                <a:defRPr/>
              </a:pPr>
              <a:t>‹#›</a:t>
            </a:fld>
            <a:endParaRPr lang="en-US" dirty="0"/>
          </a:p>
        </p:txBody>
      </p:sp>
    </p:spTree>
    <p:extLst>
      <p:ext uri="{BB962C8B-B14F-4D97-AF65-F5344CB8AC3E}">
        <p14:creationId xmlns:p14="http://schemas.microsoft.com/office/powerpoint/2010/main" val="2912443806"/>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5" y="431800"/>
            <a:ext cx="7058343" cy="2072640"/>
          </a:xfrm>
        </p:spPr>
        <p:txBody>
          <a:bodyPr/>
          <a:lstStyle/>
          <a:p>
            <a:r>
              <a:rPr lang="en-US"/>
              <a:t>Click to edit Master title style</a:t>
            </a:r>
          </a:p>
        </p:txBody>
      </p:sp>
      <p:sp>
        <p:nvSpPr>
          <p:cNvPr id="3" name="Text Placeholder 2"/>
          <p:cNvSpPr>
            <a:spLocks noGrp="1"/>
          </p:cNvSpPr>
          <p:nvPr>
            <p:ph type="body"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0F042B9B-0725-4A1C-8FA8-92C0568C7094}" type="slidenum">
              <a:rPr lang="en-US"/>
              <a:pPr>
                <a:defRPr/>
              </a:pPr>
              <a:t>‹#›</a:t>
            </a:fld>
            <a:endParaRPr lang="en-US" dirty="0"/>
          </a:p>
        </p:txBody>
      </p:sp>
    </p:spTree>
    <p:extLst>
      <p:ext uri="{BB962C8B-B14F-4D97-AF65-F5344CB8AC3E}">
        <p14:creationId xmlns:p14="http://schemas.microsoft.com/office/powerpoint/2010/main" val="321314513"/>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lvl1pPr>
            <a:lvl2pPr marL="509115" indent="0" algn="ctr">
              <a:buNone/>
              <a:defRPr/>
            </a:lvl2pPr>
            <a:lvl3pPr marL="1018228" indent="0" algn="ctr">
              <a:buNone/>
              <a:defRPr/>
            </a:lvl3pPr>
            <a:lvl4pPr marL="1527344" indent="0" algn="ctr">
              <a:buNone/>
              <a:defRPr/>
            </a:lvl4pPr>
            <a:lvl5pPr marL="2036458" indent="0" algn="ctr">
              <a:buNone/>
              <a:defRPr/>
            </a:lvl5pPr>
            <a:lvl6pPr marL="2545574" indent="0" algn="ctr">
              <a:buNone/>
              <a:defRPr/>
            </a:lvl6pPr>
            <a:lvl7pPr marL="3054686" indent="0" algn="ctr">
              <a:buNone/>
              <a:defRPr/>
            </a:lvl7pPr>
            <a:lvl8pPr marL="3563802" indent="0" algn="ctr">
              <a:buNone/>
              <a:defRPr/>
            </a:lvl8pPr>
            <a:lvl9pPr marL="4072914"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0771DE60-FD26-4144-AB77-2AE4324E1DDD}" type="slidenum">
              <a:rPr lang="en-US"/>
              <a:pPr>
                <a:defRPr/>
              </a:pPr>
              <a:t>‹#›</a:t>
            </a:fld>
            <a:endParaRPr lang="en-US" dirty="0"/>
          </a:p>
        </p:txBody>
      </p:sp>
    </p:spTree>
    <p:extLst>
      <p:ext uri="{BB962C8B-B14F-4D97-AF65-F5344CB8AC3E}">
        <p14:creationId xmlns:p14="http://schemas.microsoft.com/office/powerpoint/2010/main" val="1405724869"/>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42374F86-39C6-4F22-80ED-B61A5A8C8D39}" type="slidenum">
              <a:rPr lang="en-US"/>
              <a:pPr>
                <a:defRPr/>
              </a:pPr>
              <a:t>‹#›</a:t>
            </a:fld>
            <a:endParaRPr lang="en-US" dirty="0"/>
          </a:p>
        </p:txBody>
      </p:sp>
    </p:spTree>
    <p:extLst>
      <p:ext uri="{BB962C8B-B14F-4D97-AF65-F5344CB8AC3E}">
        <p14:creationId xmlns:p14="http://schemas.microsoft.com/office/powerpoint/2010/main" val="2667959550"/>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3"/>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lvl1pPr>
            <a:lvl2pPr marL="509115" indent="0">
              <a:buNone/>
              <a:defRPr sz="2000"/>
            </a:lvl2pPr>
            <a:lvl3pPr marL="1018228" indent="0">
              <a:buNone/>
              <a:defRPr sz="1800"/>
            </a:lvl3pPr>
            <a:lvl4pPr marL="1527344" indent="0">
              <a:buNone/>
              <a:defRPr sz="1600"/>
            </a:lvl4pPr>
            <a:lvl5pPr marL="2036458" indent="0">
              <a:buNone/>
              <a:defRPr sz="1600"/>
            </a:lvl5pPr>
            <a:lvl6pPr marL="2545574" indent="0">
              <a:buNone/>
              <a:defRPr sz="1600"/>
            </a:lvl6pPr>
            <a:lvl7pPr marL="3054686" indent="0">
              <a:buNone/>
              <a:defRPr sz="1600"/>
            </a:lvl7pPr>
            <a:lvl8pPr marL="3563802" indent="0">
              <a:buNone/>
              <a:defRPr sz="1600"/>
            </a:lvl8pPr>
            <a:lvl9pPr marL="4072914" indent="0">
              <a:buNone/>
              <a:defRPr sz="16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C1F9AE27-456D-4255-9E7A-99130D6E7754}" type="slidenum">
              <a:rPr lang="en-US"/>
              <a:pPr>
                <a:defRPr/>
              </a:pPr>
              <a:t>‹#›</a:t>
            </a:fld>
            <a:endParaRPr lang="en-US" dirty="0"/>
          </a:p>
        </p:txBody>
      </p:sp>
    </p:spTree>
    <p:extLst>
      <p:ext uri="{BB962C8B-B14F-4D97-AF65-F5344CB8AC3E}">
        <p14:creationId xmlns:p14="http://schemas.microsoft.com/office/powerpoint/2010/main" val="1134014085"/>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C6A139D9-0906-485E-A363-2E488E8C6E3C}" type="slidenum">
              <a:rPr lang="en-US"/>
              <a:pPr>
                <a:defRPr/>
              </a:pPr>
              <a:t>‹#›</a:t>
            </a:fld>
            <a:endParaRPr lang="en-US" dirty="0"/>
          </a:p>
        </p:txBody>
      </p:sp>
    </p:spTree>
    <p:extLst>
      <p:ext uri="{BB962C8B-B14F-4D97-AF65-F5344CB8AC3E}">
        <p14:creationId xmlns:p14="http://schemas.microsoft.com/office/powerpoint/2010/main" val="3990441387"/>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115" indent="0">
              <a:buNone/>
              <a:defRPr sz="2200" b="1"/>
            </a:lvl2pPr>
            <a:lvl3pPr marL="1018228" indent="0">
              <a:buNone/>
              <a:defRPr sz="2000" b="1"/>
            </a:lvl3pPr>
            <a:lvl4pPr marL="1527344" indent="0">
              <a:buNone/>
              <a:defRPr sz="1800" b="1"/>
            </a:lvl4pPr>
            <a:lvl5pPr marL="2036458" indent="0">
              <a:buNone/>
              <a:defRPr sz="1800" b="1"/>
            </a:lvl5pPr>
            <a:lvl6pPr marL="2545574" indent="0">
              <a:buNone/>
              <a:defRPr sz="1800" b="1"/>
            </a:lvl6pPr>
            <a:lvl7pPr marL="3054686" indent="0">
              <a:buNone/>
              <a:defRPr sz="1800" b="1"/>
            </a:lvl7pPr>
            <a:lvl8pPr marL="3563802" indent="0">
              <a:buNone/>
              <a:defRPr sz="1800" b="1"/>
            </a:lvl8pPr>
            <a:lvl9pPr marL="4072914"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33" y="1739795"/>
            <a:ext cx="4445953" cy="725064"/>
          </a:xfrm>
        </p:spPr>
        <p:txBody>
          <a:bodyPr anchor="b"/>
          <a:lstStyle>
            <a:lvl1pPr marL="0" indent="0">
              <a:buNone/>
              <a:defRPr sz="2700" b="1"/>
            </a:lvl1pPr>
            <a:lvl2pPr marL="509115" indent="0">
              <a:buNone/>
              <a:defRPr sz="2200" b="1"/>
            </a:lvl2pPr>
            <a:lvl3pPr marL="1018228" indent="0">
              <a:buNone/>
              <a:defRPr sz="2000" b="1"/>
            </a:lvl3pPr>
            <a:lvl4pPr marL="1527344" indent="0">
              <a:buNone/>
              <a:defRPr sz="1800" b="1"/>
            </a:lvl4pPr>
            <a:lvl5pPr marL="2036458" indent="0">
              <a:buNone/>
              <a:defRPr sz="1800" b="1"/>
            </a:lvl5pPr>
            <a:lvl6pPr marL="2545574" indent="0">
              <a:buNone/>
              <a:defRPr sz="1800" b="1"/>
            </a:lvl6pPr>
            <a:lvl7pPr marL="3054686" indent="0">
              <a:buNone/>
              <a:defRPr sz="1800" b="1"/>
            </a:lvl7pPr>
            <a:lvl8pPr marL="3563802" indent="0">
              <a:buNone/>
              <a:defRPr sz="1800" b="1"/>
            </a:lvl8pPr>
            <a:lvl9pPr marL="4072914"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33"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1703E851-DA20-4C50-AB98-E9CC91BA01ED}" type="slidenum">
              <a:rPr lang="en-US"/>
              <a:pPr>
                <a:defRPr/>
              </a:pPr>
              <a:t>‹#›</a:t>
            </a:fld>
            <a:endParaRPr lang="en-US" dirty="0"/>
          </a:p>
        </p:txBody>
      </p:sp>
    </p:spTree>
    <p:extLst>
      <p:ext uri="{BB962C8B-B14F-4D97-AF65-F5344CB8AC3E}">
        <p14:creationId xmlns:p14="http://schemas.microsoft.com/office/powerpoint/2010/main" val="2760523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9" y="309563"/>
            <a:ext cx="3308350" cy="13176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32238" y="309563"/>
            <a:ext cx="5622925" cy="6634162"/>
          </a:xfrm>
        </p:spPr>
        <p:txBody>
          <a:bodyPr/>
          <a:lstStyle>
            <a:lvl1pPr>
              <a:defRPr sz="3200"/>
            </a:lvl1pPr>
            <a:lvl2pPr>
              <a:defRPr sz="2800"/>
            </a:lvl2pPr>
            <a:lvl3pPr>
              <a:defRPr sz="25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239" y="1627189"/>
            <a:ext cx="3308350" cy="5316537"/>
          </a:xfrm>
        </p:spPr>
        <p:txBody>
          <a:bodyPr/>
          <a:lstStyle>
            <a:lvl1pPr marL="0" indent="0">
              <a:buNone/>
              <a:defRPr sz="1400"/>
            </a:lvl1pPr>
            <a:lvl2pPr marL="457146" indent="0">
              <a:buNone/>
              <a:defRPr sz="1200"/>
            </a:lvl2pPr>
            <a:lvl3pPr marL="914294" indent="0">
              <a:buNone/>
              <a:defRPr sz="1000"/>
            </a:lvl3pPr>
            <a:lvl4pPr marL="1371440" indent="0">
              <a:buNone/>
              <a:defRPr sz="900"/>
            </a:lvl4pPr>
            <a:lvl5pPr marL="1828586" indent="0">
              <a:buNone/>
              <a:defRPr sz="900"/>
            </a:lvl5pPr>
            <a:lvl6pPr marL="2285732" indent="0">
              <a:buNone/>
              <a:defRPr sz="900"/>
            </a:lvl6pPr>
            <a:lvl7pPr marL="2742880" indent="0">
              <a:buNone/>
              <a:defRPr sz="900"/>
            </a:lvl7pPr>
            <a:lvl8pPr marL="3200026" indent="0">
              <a:buNone/>
              <a:defRPr sz="900"/>
            </a:lvl8pPr>
            <a:lvl9pPr marL="3657172"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FA327EF-93DC-4692-A43D-321456C04D21}" type="datetimeFigureOut">
              <a:rPr lang="en-US" smtClean="0"/>
              <a:pPr>
                <a:defRPr/>
              </a:pPr>
              <a:t>5/18/2018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ACDC56B-67DF-4204-966A-7528CCE01AF6}" type="slidenum">
              <a:rPr lang="en-US"/>
              <a:pPr>
                <a:defRPr/>
              </a:pPr>
              <a:t>‹#›</a:t>
            </a:fld>
            <a:endParaRPr lang="en-US" dirty="0"/>
          </a:p>
        </p:txBody>
      </p:sp>
    </p:spTree>
    <p:extLst>
      <p:ext uri="{BB962C8B-B14F-4D97-AF65-F5344CB8AC3E}">
        <p14:creationId xmlns:p14="http://schemas.microsoft.com/office/powerpoint/2010/main" val="1912778850"/>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F4028AFB-8A17-403B-BFB2-106E727EA89D}" type="slidenum">
              <a:rPr lang="en-US"/>
              <a:pPr>
                <a:defRPr/>
              </a:pPr>
              <a:t>‹#›</a:t>
            </a:fld>
            <a:endParaRPr lang="en-US" dirty="0"/>
          </a:p>
        </p:txBody>
      </p:sp>
    </p:spTree>
    <p:extLst>
      <p:ext uri="{BB962C8B-B14F-4D97-AF65-F5344CB8AC3E}">
        <p14:creationId xmlns:p14="http://schemas.microsoft.com/office/powerpoint/2010/main" val="217283890"/>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976AC905-8F79-4617-B9B0-3AC58B73E7FD}" type="slidenum">
              <a:rPr lang="en-US"/>
              <a:pPr>
                <a:defRPr/>
              </a:pPr>
              <a:t>‹#›</a:t>
            </a:fld>
            <a:endParaRPr lang="en-US" dirty="0"/>
          </a:p>
        </p:txBody>
      </p:sp>
    </p:spTree>
    <p:extLst>
      <p:ext uri="{BB962C8B-B14F-4D97-AF65-F5344CB8AC3E}">
        <p14:creationId xmlns:p14="http://schemas.microsoft.com/office/powerpoint/2010/main" val="2832497355"/>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5"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marL="381835" indent="-381835">
              <a:buClr>
                <a:schemeClr val="accent2"/>
              </a:buClr>
              <a:buFont typeface="Arial" pitchFamily="34" charset="0"/>
              <a:buChar char="•"/>
              <a:defRPr sz="2200"/>
            </a:lvl1pPr>
            <a:lvl2pPr marL="834381" indent="-325268">
              <a:buClr>
                <a:schemeClr val="accent2"/>
              </a:buClr>
              <a:buFont typeface="Arial" pitchFamily="34" charset="0"/>
              <a:buChar char="•"/>
              <a:defRPr sz="2200"/>
            </a:lvl2pPr>
            <a:lvl3pPr marL="1272787" indent="-254556">
              <a:buClr>
                <a:schemeClr val="accent2"/>
              </a:buClr>
              <a:buFont typeface="Arial" pitchFamily="34" charset="0"/>
              <a:buChar char="•"/>
              <a:defRPr sz="2200"/>
            </a:lvl3pPr>
            <a:lvl4pPr marL="1781900" indent="-254556">
              <a:buClr>
                <a:schemeClr val="accent2"/>
              </a:buClr>
              <a:buFont typeface="Arial" pitchFamily="34" charset="0"/>
              <a:buChar char="•"/>
              <a:defRPr sz="2200"/>
            </a:lvl4pPr>
            <a:lvl5pPr marL="2291015" indent="-254556">
              <a:buClr>
                <a:schemeClr val="accent2"/>
              </a:buClr>
              <a:buFont typeface="Arial" pitchFamily="34" charset="0"/>
              <a:buChar cha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2925" y="1626447"/>
            <a:ext cx="3309144" cy="5316538"/>
          </a:xfrm>
        </p:spPr>
        <p:txBody>
          <a:bodyPr/>
          <a:lstStyle>
            <a:lvl1pPr marL="0" indent="0">
              <a:buNone/>
              <a:defRPr sz="1600"/>
            </a:lvl1pPr>
            <a:lvl2pPr marL="509115" indent="0">
              <a:buNone/>
              <a:defRPr sz="1300"/>
            </a:lvl2pPr>
            <a:lvl3pPr marL="1018228" indent="0">
              <a:buNone/>
              <a:defRPr sz="1100"/>
            </a:lvl3pPr>
            <a:lvl4pPr marL="1527344" indent="0">
              <a:buNone/>
              <a:defRPr sz="1000"/>
            </a:lvl4pPr>
            <a:lvl5pPr marL="2036458" indent="0">
              <a:buNone/>
              <a:defRPr sz="1000"/>
            </a:lvl5pPr>
            <a:lvl6pPr marL="2545574" indent="0">
              <a:buNone/>
              <a:defRPr sz="1000"/>
            </a:lvl6pPr>
            <a:lvl7pPr marL="3054686" indent="0">
              <a:buNone/>
              <a:defRPr sz="1000"/>
            </a:lvl7pPr>
            <a:lvl8pPr marL="3563802" indent="0">
              <a:buNone/>
              <a:defRPr sz="1000"/>
            </a:lvl8pPr>
            <a:lvl9pPr marL="4072914"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DC18861-8792-4BF1-BB54-4008A866970D}" type="slidenum">
              <a:rPr lang="en-US"/>
              <a:pPr>
                <a:defRPr/>
              </a:pPr>
              <a:t>‹#›</a:t>
            </a:fld>
            <a:endParaRPr lang="en-US" dirty="0"/>
          </a:p>
        </p:txBody>
      </p:sp>
    </p:spTree>
    <p:extLst>
      <p:ext uri="{BB962C8B-B14F-4D97-AF65-F5344CB8AC3E}">
        <p14:creationId xmlns:p14="http://schemas.microsoft.com/office/powerpoint/2010/main" val="4226636813"/>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115" indent="0">
              <a:buNone/>
              <a:defRPr sz="3100"/>
            </a:lvl2pPr>
            <a:lvl3pPr marL="1018228" indent="0">
              <a:buNone/>
              <a:defRPr sz="2700"/>
            </a:lvl3pPr>
            <a:lvl4pPr marL="1527344" indent="0">
              <a:buNone/>
              <a:defRPr sz="2200"/>
            </a:lvl4pPr>
            <a:lvl5pPr marL="2036458" indent="0">
              <a:buNone/>
              <a:defRPr sz="2200"/>
            </a:lvl5pPr>
            <a:lvl6pPr marL="2545574" indent="0">
              <a:buNone/>
              <a:defRPr sz="2200"/>
            </a:lvl6pPr>
            <a:lvl7pPr marL="3054686" indent="0">
              <a:buNone/>
              <a:defRPr sz="2200"/>
            </a:lvl7pPr>
            <a:lvl8pPr marL="3563802" indent="0">
              <a:buNone/>
              <a:defRPr sz="2200"/>
            </a:lvl8pPr>
            <a:lvl9pPr marL="4072914" indent="0">
              <a:buNone/>
              <a:defRPr sz="2200"/>
            </a:lvl9pPr>
          </a:lstStyle>
          <a:p>
            <a:pPr lvl="0"/>
            <a:r>
              <a:rPr lang="en-US" noProof="0" dirty="0"/>
              <a:t>Click icon to add picture</a:t>
            </a:r>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115" indent="0">
              <a:buNone/>
              <a:defRPr sz="1300"/>
            </a:lvl2pPr>
            <a:lvl3pPr marL="1018228" indent="0">
              <a:buNone/>
              <a:defRPr sz="1100"/>
            </a:lvl3pPr>
            <a:lvl4pPr marL="1527344" indent="0">
              <a:buNone/>
              <a:defRPr sz="1000"/>
            </a:lvl4pPr>
            <a:lvl5pPr marL="2036458" indent="0">
              <a:buNone/>
              <a:defRPr sz="1000"/>
            </a:lvl5pPr>
            <a:lvl6pPr marL="2545574" indent="0">
              <a:buNone/>
              <a:defRPr sz="1000"/>
            </a:lvl6pPr>
            <a:lvl7pPr marL="3054686" indent="0">
              <a:buNone/>
              <a:defRPr sz="1000"/>
            </a:lvl7pPr>
            <a:lvl8pPr marL="3563802" indent="0">
              <a:buNone/>
              <a:defRPr sz="1000"/>
            </a:lvl8pPr>
            <a:lvl9pPr marL="4072914"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2C947431-7F9B-4B07-9E3A-8C0CB7266DE1}" type="slidenum">
              <a:rPr lang="en-US"/>
              <a:pPr>
                <a:defRPr/>
              </a:pPr>
              <a:t>‹#›</a:t>
            </a:fld>
            <a:endParaRPr lang="en-US" dirty="0"/>
          </a:p>
        </p:txBody>
      </p:sp>
    </p:spTree>
    <p:extLst>
      <p:ext uri="{BB962C8B-B14F-4D97-AF65-F5344CB8AC3E}">
        <p14:creationId xmlns:p14="http://schemas.microsoft.com/office/powerpoint/2010/main" val="2990935739"/>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7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49AE1455-BB39-4C14-9F76-7BE88EE3B1F4}" type="slidenum">
              <a:rPr lang="en-US"/>
              <a:pPr>
                <a:defRPr/>
              </a:pPr>
              <a:t>‹#›</a:t>
            </a:fld>
            <a:endParaRPr lang="en-US" dirty="0"/>
          </a:p>
        </p:txBody>
      </p:sp>
    </p:spTree>
    <p:extLst>
      <p:ext uri="{BB962C8B-B14F-4D97-AF65-F5344CB8AC3E}">
        <p14:creationId xmlns:p14="http://schemas.microsoft.com/office/powerpoint/2010/main" val="1880648161"/>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34250" y="431800"/>
            <a:ext cx="2305050" cy="65633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9100" y="431800"/>
            <a:ext cx="6747510" cy="65633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BE2CBF81-D8E8-43CE-BE82-11B0DF9B39D4}" type="slidenum">
              <a:rPr lang="en-US"/>
              <a:pPr>
                <a:defRPr/>
              </a:pPr>
              <a:t>‹#›</a:t>
            </a:fld>
            <a:endParaRPr lang="en-US" dirty="0"/>
          </a:p>
        </p:txBody>
      </p:sp>
    </p:spTree>
    <p:extLst>
      <p:ext uri="{BB962C8B-B14F-4D97-AF65-F5344CB8AC3E}">
        <p14:creationId xmlns:p14="http://schemas.microsoft.com/office/powerpoint/2010/main" val="12840460"/>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descr="flower5 small"/>
          <p:cNvPicPr>
            <a:picLocks noChangeAspect="1" noChangeArrowheads="1"/>
          </p:cNvPicPr>
          <p:nvPr/>
        </p:nvPicPr>
        <p:blipFill>
          <a:blip r:embed="rId2">
            <a:extLst>
              <a:ext uri="{28A0092B-C50C-407E-A947-70E740481C1C}">
                <a14:useLocalDpi xmlns:a14="http://schemas.microsoft.com/office/drawing/2010/main" val="0"/>
              </a:ext>
            </a:extLst>
          </a:blip>
          <a:srcRect l="51479" t="15384" b="33333"/>
          <a:stretch>
            <a:fillRect/>
          </a:stretch>
        </p:blipFill>
        <p:spPr bwMode="auto">
          <a:xfrm>
            <a:off x="7459663" y="5068888"/>
            <a:ext cx="2603500" cy="270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502920" y="3799840"/>
            <a:ext cx="7040880" cy="198628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502920" y="1381760"/>
            <a:ext cx="8549640" cy="2331720"/>
          </a:xfrm>
        </p:spPr>
        <p:txBody>
          <a:bodyPr anchor="t"/>
          <a:lstStyle>
            <a:lvl1pPr>
              <a:defRPr sz="5100"/>
            </a:lvl1pPr>
          </a:lstStyle>
          <a:p>
            <a:r>
              <a:rPr lang="en-US"/>
              <a:t>Click to edit Master title style</a:t>
            </a:r>
          </a:p>
        </p:txBody>
      </p:sp>
    </p:spTree>
    <p:extLst>
      <p:ext uri="{BB962C8B-B14F-4D97-AF65-F5344CB8AC3E}">
        <p14:creationId xmlns:p14="http://schemas.microsoft.com/office/powerpoint/2010/main" val="2550208718"/>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19100" y="431800"/>
            <a:ext cx="9220200" cy="656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6"/>
          <p:cNvSpPr>
            <a:spLocks noGrp="1" noChangeArrowheads="1"/>
          </p:cNvSpPr>
          <p:nvPr>
            <p:ph type="sldNum" sz="quarter" idx="10"/>
          </p:nvPr>
        </p:nvSpPr>
        <p:spPr>
          <a:ln/>
        </p:spPr>
        <p:txBody>
          <a:bodyPr/>
          <a:lstStyle>
            <a:lvl1pPr>
              <a:defRPr/>
            </a:lvl1pPr>
          </a:lstStyle>
          <a:p>
            <a:pPr>
              <a:defRPr/>
            </a:pPr>
            <a:fld id="{5E98A08F-7F39-431B-AF5E-FA59CA0260A6}" type="slidenum">
              <a:rPr lang="en-US"/>
              <a:pPr>
                <a:defRPr/>
              </a:pPr>
              <a:t>‹#›</a:t>
            </a:fld>
            <a:endParaRPr lang="en-US" dirty="0"/>
          </a:p>
        </p:txBody>
      </p:sp>
    </p:spTree>
    <p:extLst>
      <p:ext uri="{BB962C8B-B14F-4D97-AF65-F5344CB8AC3E}">
        <p14:creationId xmlns:p14="http://schemas.microsoft.com/office/powerpoint/2010/main" val="2236448726"/>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6" y="431800"/>
            <a:ext cx="7058343" cy="2072640"/>
          </a:xfrm>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020" y="267716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020" y="492252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ln/>
        </p:spPr>
        <p:txBody>
          <a:bodyPr/>
          <a:lstStyle>
            <a:lvl1pPr>
              <a:defRPr/>
            </a:lvl1pPr>
          </a:lstStyle>
          <a:p>
            <a:pPr>
              <a:defRPr/>
            </a:pPr>
            <a:fld id="{FF0E5AFD-D3E1-4A69-9983-26AC8E95E58A}" type="slidenum">
              <a:rPr lang="en-US"/>
              <a:pPr>
                <a:defRPr/>
              </a:pPr>
              <a:t>‹#›</a:t>
            </a:fld>
            <a:endParaRPr lang="en-US" dirty="0"/>
          </a:p>
        </p:txBody>
      </p:sp>
    </p:spTree>
    <p:extLst>
      <p:ext uri="{BB962C8B-B14F-4D97-AF65-F5344CB8AC3E}">
        <p14:creationId xmlns:p14="http://schemas.microsoft.com/office/powerpoint/2010/main" val="3015337308"/>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6" y="431800"/>
            <a:ext cx="7058343" cy="2072640"/>
          </a:xfrm>
        </p:spPr>
        <p:txBody>
          <a:bodyPr/>
          <a:lstStyle/>
          <a:p>
            <a:r>
              <a:rPr lang="en-US"/>
              <a:t>Click to edit Master title style</a:t>
            </a:r>
          </a:p>
        </p:txBody>
      </p:sp>
      <p:sp>
        <p:nvSpPr>
          <p:cNvPr id="3" name="Text Placeholder 2"/>
          <p:cNvSpPr>
            <a:spLocks noGrp="1"/>
          </p:cNvSpPr>
          <p:nvPr>
            <p:ph type="body"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B3500850-D134-4AA7-8930-6B2DB0858C4B}" type="slidenum">
              <a:rPr lang="en-US"/>
              <a:pPr>
                <a:defRPr/>
              </a:pPr>
              <a:t>‹#›</a:t>
            </a:fld>
            <a:endParaRPr lang="en-US" dirty="0"/>
          </a:p>
        </p:txBody>
      </p:sp>
    </p:spTree>
    <p:extLst>
      <p:ext uri="{BB962C8B-B14F-4D97-AF65-F5344CB8AC3E}">
        <p14:creationId xmlns:p14="http://schemas.microsoft.com/office/powerpoint/2010/main" val="401571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3239" y="311150"/>
            <a:ext cx="9051925" cy="1295400"/>
          </a:xfrm>
          <a:prstGeom prst="rect">
            <a:avLst/>
          </a:prstGeom>
        </p:spPr>
        <p:txBody>
          <a:bodyPr lIns="91429" tIns="45715" rIns="91429" bIns="45715"/>
          <a:lstStyle/>
          <a:p>
            <a:r>
              <a:rPr lang="en-US" dirty="0"/>
              <a:t>Click to edit Master title style</a:t>
            </a:r>
          </a:p>
        </p:txBody>
      </p:sp>
      <p:sp>
        <p:nvSpPr>
          <p:cNvPr id="3" name="Content Placeholder 2"/>
          <p:cNvSpPr>
            <a:spLocks noGrp="1"/>
          </p:cNvSpPr>
          <p:nvPr>
            <p:ph idx="1"/>
          </p:nvPr>
        </p:nvSpPr>
        <p:spPr>
          <a:xfrm>
            <a:off x="503239" y="1812926"/>
            <a:ext cx="9051925" cy="5130799"/>
          </a:xfrm>
          <a:prstGeom prst="rect">
            <a:avLst/>
          </a:prstGeom>
        </p:spPr>
        <p:txBody>
          <a:bodyPr lIns="91429" tIns="45715" rIns="91429" bIns="45715"/>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475062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6" y="5440364"/>
            <a:ext cx="6035675" cy="64293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676" y="693738"/>
            <a:ext cx="6035675" cy="4664075"/>
          </a:xfrm>
        </p:spPr>
        <p:txBody>
          <a:bodyPr rtlCol="0">
            <a:normAutofit/>
          </a:bodyPr>
          <a:lstStyle>
            <a:lvl1pPr marL="0" indent="0">
              <a:buNone/>
              <a:defRPr sz="3200"/>
            </a:lvl1pPr>
            <a:lvl2pPr marL="457146" indent="0">
              <a:buNone/>
              <a:defRPr sz="2800"/>
            </a:lvl2pPr>
            <a:lvl3pPr marL="914294" indent="0">
              <a:buNone/>
              <a:defRPr sz="2500"/>
            </a:lvl3pPr>
            <a:lvl4pPr marL="1371440" indent="0">
              <a:buNone/>
              <a:defRPr sz="2000"/>
            </a:lvl4pPr>
            <a:lvl5pPr marL="1828586" indent="0">
              <a:buNone/>
              <a:defRPr sz="2000"/>
            </a:lvl5pPr>
            <a:lvl6pPr marL="2285732" indent="0">
              <a:buNone/>
              <a:defRPr sz="2000"/>
            </a:lvl6pPr>
            <a:lvl7pPr marL="2742880" indent="0">
              <a:buNone/>
              <a:defRPr sz="2000"/>
            </a:lvl7pPr>
            <a:lvl8pPr marL="3200026" indent="0">
              <a:buNone/>
              <a:defRPr sz="2000"/>
            </a:lvl8pPr>
            <a:lvl9pPr marL="3657172" indent="0">
              <a:buNone/>
              <a:defRPr sz="2000"/>
            </a:lvl9pPr>
          </a:lstStyle>
          <a:p>
            <a:pPr lvl="0"/>
            <a:endParaRPr lang="en-US" noProof="0" dirty="0"/>
          </a:p>
        </p:txBody>
      </p:sp>
      <p:sp>
        <p:nvSpPr>
          <p:cNvPr id="4" name="Text Placeholder 3"/>
          <p:cNvSpPr>
            <a:spLocks noGrp="1"/>
          </p:cNvSpPr>
          <p:nvPr>
            <p:ph type="body" sz="half" idx="2"/>
          </p:nvPr>
        </p:nvSpPr>
        <p:spPr>
          <a:xfrm>
            <a:off x="1971676" y="6083300"/>
            <a:ext cx="6035675" cy="911225"/>
          </a:xfrm>
        </p:spPr>
        <p:txBody>
          <a:bodyPr/>
          <a:lstStyle>
            <a:lvl1pPr marL="0" indent="0">
              <a:buNone/>
              <a:defRPr sz="1400"/>
            </a:lvl1pPr>
            <a:lvl2pPr marL="457146" indent="0">
              <a:buNone/>
              <a:defRPr sz="1200"/>
            </a:lvl2pPr>
            <a:lvl3pPr marL="914294" indent="0">
              <a:buNone/>
              <a:defRPr sz="1000"/>
            </a:lvl3pPr>
            <a:lvl4pPr marL="1371440" indent="0">
              <a:buNone/>
              <a:defRPr sz="900"/>
            </a:lvl4pPr>
            <a:lvl5pPr marL="1828586" indent="0">
              <a:buNone/>
              <a:defRPr sz="900"/>
            </a:lvl5pPr>
            <a:lvl6pPr marL="2285732" indent="0">
              <a:buNone/>
              <a:defRPr sz="900"/>
            </a:lvl6pPr>
            <a:lvl7pPr marL="2742880" indent="0">
              <a:buNone/>
              <a:defRPr sz="900"/>
            </a:lvl7pPr>
            <a:lvl8pPr marL="3200026" indent="0">
              <a:buNone/>
              <a:defRPr sz="900"/>
            </a:lvl8pPr>
            <a:lvl9pPr marL="3657172"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7E9B6E5-23C4-43AD-BD1E-9F3CF01C9EF3}" type="datetimeFigureOut">
              <a:rPr lang="en-US" smtClean="0"/>
              <a:pPr>
                <a:defRPr/>
              </a:pPr>
              <a:t>5/18/2018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9202D96-FF4B-4993-8A00-71363A0DE9DA}" type="slidenum">
              <a:rPr lang="en-US"/>
              <a:pPr>
                <a:defRPr/>
              </a:pPr>
              <a:t>‹#›</a:t>
            </a:fld>
            <a:endParaRPr lang="en-US" dirty="0"/>
          </a:p>
        </p:txBody>
      </p:sp>
    </p:spTree>
    <p:extLst>
      <p:ext uri="{BB962C8B-B14F-4D97-AF65-F5344CB8AC3E}">
        <p14:creationId xmlns:p14="http://schemas.microsoft.com/office/powerpoint/2010/main" val="25982453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5F21DFC-612F-4014-B7F0-D52BD09CF539}" type="datetimeFigureOut">
              <a:rPr lang="en-US" smtClean="0"/>
              <a:pPr>
                <a:defRPr/>
              </a:pPr>
              <a:t>5/18/2018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5469C59-02F8-4E4A-B488-0F609C41A95F}" type="slidenum">
              <a:rPr lang="en-US"/>
              <a:pPr>
                <a:defRPr/>
              </a:pPr>
              <a:t>‹#›</a:t>
            </a:fld>
            <a:endParaRPr lang="en-US" dirty="0"/>
          </a:p>
        </p:txBody>
      </p:sp>
    </p:spTree>
    <p:extLst>
      <p:ext uri="{BB962C8B-B14F-4D97-AF65-F5344CB8AC3E}">
        <p14:creationId xmlns:p14="http://schemas.microsoft.com/office/powerpoint/2010/main" val="18491878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975" y="311151"/>
            <a:ext cx="2262189" cy="6632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3239" y="311151"/>
            <a:ext cx="6637337" cy="6632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7BFA583-6209-487B-8778-FDC3747BB865}" type="datetimeFigureOut">
              <a:rPr lang="en-US" smtClean="0"/>
              <a:pPr>
                <a:defRPr/>
              </a:pPr>
              <a:t>5/18/2018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2AA554C-7792-4AC9-B451-505BAE635415}" type="slidenum">
              <a:rPr lang="en-US"/>
              <a:pPr>
                <a:defRPr/>
              </a:pPr>
              <a:t>‹#›</a:t>
            </a:fld>
            <a:endParaRPr lang="en-US" dirty="0"/>
          </a:p>
        </p:txBody>
      </p:sp>
    </p:spTree>
    <p:extLst>
      <p:ext uri="{BB962C8B-B14F-4D97-AF65-F5344CB8AC3E}">
        <p14:creationId xmlns:p14="http://schemas.microsoft.com/office/powerpoint/2010/main" val="15556861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12"/>
          <p:cNvSpPr>
            <a:spLocks noChangeArrowheads="1"/>
          </p:cNvSpPr>
          <p:nvPr userDrawn="1"/>
        </p:nvSpPr>
        <p:spPr bwMode="white">
          <a:xfrm>
            <a:off x="1050925" y="6973888"/>
            <a:ext cx="98425" cy="273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9" tIns="45715" rIns="91429" bIns="45715" anchor="ctr"/>
          <a:lstStyle/>
          <a:p>
            <a:endParaRPr lang="en-US" sz="1400" dirty="0">
              <a:solidFill>
                <a:schemeClr val="tx1"/>
              </a:solidFill>
              <a:latin typeface="Verdana" pitchFamily="34" charset="0"/>
            </a:endParaRPr>
          </a:p>
        </p:txBody>
      </p:sp>
      <p:pic>
        <p:nvPicPr>
          <p:cNvPr id="5" name="Picture 5" descr="state seal_complete_"/>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8175" y="6983413"/>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6"/>
          <p:cNvSpPr>
            <a:spLocks noChangeArrowheads="1"/>
          </p:cNvSpPr>
          <p:nvPr userDrawn="1"/>
        </p:nvSpPr>
        <p:spPr bwMode="auto">
          <a:xfrm>
            <a:off x="336550" y="6670675"/>
            <a:ext cx="417036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1429" tIns="45715" rIns="91429" bIns="45715">
            <a:spAutoFit/>
          </a:bodyPr>
          <a:lstStyle/>
          <a:p>
            <a:pPr algn="ctr" defTabSz="1017588">
              <a:spcBef>
                <a:spcPct val="50000"/>
              </a:spcBef>
            </a:pPr>
            <a:endParaRPr lang="en-US" dirty="0"/>
          </a:p>
        </p:txBody>
      </p:sp>
      <p:grpSp>
        <p:nvGrpSpPr>
          <p:cNvPr id="7" name="Group 11"/>
          <p:cNvGrpSpPr>
            <a:grpSpLocks/>
          </p:cNvGrpSpPr>
          <p:nvPr userDrawn="1"/>
        </p:nvGrpSpPr>
        <p:grpSpPr bwMode="auto">
          <a:xfrm>
            <a:off x="1060450" y="7115175"/>
            <a:ext cx="3349625" cy="309563"/>
            <a:chOff x="4307" y="87"/>
            <a:chExt cx="1856" cy="299"/>
          </a:xfrm>
        </p:grpSpPr>
        <p:sp>
          <p:nvSpPr>
            <p:cNvPr id="8"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9"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6"/>
          <p:cNvSpPr>
            <a:spLocks noGrp="1" noChangeArrowheads="1"/>
          </p:cNvSpPr>
          <p:nvPr>
            <p:ph type="sldNum" sz="quarter" idx="10"/>
          </p:nvPr>
        </p:nvSpPr>
        <p:spPr/>
        <p:txBody>
          <a:bodyPr/>
          <a:lstStyle>
            <a:lvl1pPr>
              <a:defRPr smtClean="0"/>
            </a:lvl1pPr>
          </a:lstStyle>
          <a:p>
            <a:pPr>
              <a:defRPr/>
            </a:pPr>
            <a:fld id="{B455DAE3-1BE8-4044-B080-29B1A1BBCEB8}" type="slidenum">
              <a:rPr lang="en-US"/>
              <a:pPr>
                <a:defRPr/>
              </a:pPr>
              <a:t>‹#›</a:t>
            </a:fld>
            <a:endParaRPr lang="en-US" dirty="0"/>
          </a:p>
        </p:txBody>
      </p:sp>
    </p:spTree>
    <p:extLst>
      <p:ext uri="{BB962C8B-B14F-4D97-AF65-F5344CB8AC3E}">
        <p14:creationId xmlns:p14="http://schemas.microsoft.com/office/powerpoint/2010/main" val="32467057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12"/>
          <p:cNvSpPr>
            <a:spLocks noChangeArrowheads="1"/>
          </p:cNvSpPr>
          <p:nvPr userDrawn="1"/>
        </p:nvSpPr>
        <p:spPr bwMode="white">
          <a:xfrm>
            <a:off x="1050925" y="6973888"/>
            <a:ext cx="98425" cy="273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9" tIns="45715" rIns="91429" bIns="45715" anchor="ctr"/>
          <a:lstStyle/>
          <a:p>
            <a:endParaRPr lang="en-US" sz="1400" dirty="0">
              <a:solidFill>
                <a:schemeClr val="tx1"/>
              </a:solidFill>
              <a:latin typeface="Verdana" pitchFamily="34" charset="0"/>
            </a:endParaRPr>
          </a:p>
        </p:txBody>
      </p:sp>
      <p:pic>
        <p:nvPicPr>
          <p:cNvPr id="5" name="Picture 5" descr="state seal_complete_"/>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8175" y="6983413"/>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6"/>
          <p:cNvSpPr>
            <a:spLocks noChangeArrowheads="1"/>
          </p:cNvSpPr>
          <p:nvPr userDrawn="1"/>
        </p:nvSpPr>
        <p:spPr bwMode="auto">
          <a:xfrm>
            <a:off x="336550" y="6670675"/>
            <a:ext cx="417036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1429" tIns="45715" rIns="91429" bIns="45715">
            <a:spAutoFit/>
          </a:bodyPr>
          <a:lstStyle/>
          <a:p>
            <a:pPr algn="ctr" defTabSz="1017588">
              <a:spcBef>
                <a:spcPct val="50000"/>
              </a:spcBef>
            </a:pPr>
            <a:endParaRPr lang="en-US" dirty="0"/>
          </a:p>
        </p:txBody>
      </p:sp>
      <p:grpSp>
        <p:nvGrpSpPr>
          <p:cNvPr id="7" name="Group 11"/>
          <p:cNvGrpSpPr>
            <a:grpSpLocks/>
          </p:cNvGrpSpPr>
          <p:nvPr userDrawn="1"/>
        </p:nvGrpSpPr>
        <p:grpSpPr bwMode="auto">
          <a:xfrm>
            <a:off x="1060450" y="7115175"/>
            <a:ext cx="3349625" cy="309563"/>
            <a:chOff x="4307" y="87"/>
            <a:chExt cx="1856" cy="299"/>
          </a:xfrm>
        </p:grpSpPr>
        <p:sp>
          <p:nvSpPr>
            <p:cNvPr id="8"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9"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sp>
        <p:nvSpPr>
          <p:cNvPr id="2" name="Title 1"/>
          <p:cNvSpPr>
            <a:spLocks noGrp="1"/>
          </p:cNvSpPr>
          <p:nvPr>
            <p:ph type="title"/>
          </p:nvPr>
        </p:nvSpPr>
        <p:spPr>
          <a:xfrm>
            <a:off x="795339" y="4994275"/>
            <a:ext cx="8548687" cy="1544638"/>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95339" y="3294063"/>
            <a:ext cx="8548687" cy="1700212"/>
          </a:xfrm>
        </p:spPr>
        <p:txBody>
          <a:bodyPr anchor="b"/>
          <a:lstStyle>
            <a:lvl1pPr marL="0" indent="0">
              <a:buNone/>
              <a:defRPr sz="2000"/>
            </a:lvl1pPr>
            <a:lvl2pPr marL="457146" indent="0">
              <a:buNone/>
              <a:defRPr sz="1800"/>
            </a:lvl2pPr>
            <a:lvl3pPr marL="914294" indent="0">
              <a:buNone/>
              <a:defRPr sz="1600"/>
            </a:lvl3pPr>
            <a:lvl4pPr marL="1371440" indent="0">
              <a:buNone/>
              <a:defRPr sz="1400"/>
            </a:lvl4pPr>
            <a:lvl5pPr marL="1828586" indent="0">
              <a:buNone/>
              <a:defRPr sz="1400"/>
            </a:lvl5pPr>
            <a:lvl6pPr marL="2285732" indent="0">
              <a:buNone/>
              <a:defRPr sz="1400"/>
            </a:lvl6pPr>
            <a:lvl7pPr marL="2742880" indent="0">
              <a:buNone/>
              <a:defRPr sz="1400"/>
            </a:lvl7pPr>
            <a:lvl8pPr marL="3200026" indent="0">
              <a:buNone/>
              <a:defRPr sz="1400"/>
            </a:lvl8pPr>
            <a:lvl9pPr marL="3657172" indent="0">
              <a:buNone/>
              <a:defRPr sz="1400"/>
            </a:lvl9pPr>
          </a:lstStyle>
          <a:p>
            <a:pPr lvl="0"/>
            <a:r>
              <a:rPr lang="en-US"/>
              <a:t>Click to edit Master text styles</a:t>
            </a:r>
          </a:p>
        </p:txBody>
      </p:sp>
      <p:sp>
        <p:nvSpPr>
          <p:cNvPr id="10" name="Rectangle 6"/>
          <p:cNvSpPr>
            <a:spLocks noGrp="1" noChangeArrowheads="1"/>
          </p:cNvSpPr>
          <p:nvPr>
            <p:ph type="sldNum" sz="quarter" idx="10"/>
          </p:nvPr>
        </p:nvSpPr>
        <p:spPr/>
        <p:txBody>
          <a:bodyPr/>
          <a:lstStyle>
            <a:lvl1pPr>
              <a:defRPr smtClean="0"/>
            </a:lvl1pPr>
          </a:lstStyle>
          <a:p>
            <a:pPr>
              <a:defRPr/>
            </a:pPr>
            <a:fld id="{994ED83A-D6B7-435B-9E83-2EEC02AAA15A}" type="slidenum">
              <a:rPr lang="en-US"/>
              <a:pPr>
                <a:defRPr/>
              </a:pPr>
              <a:t>‹#›</a:t>
            </a:fld>
            <a:endParaRPr lang="en-US" dirty="0"/>
          </a:p>
        </p:txBody>
      </p:sp>
    </p:spTree>
    <p:extLst>
      <p:ext uri="{BB962C8B-B14F-4D97-AF65-F5344CB8AC3E}">
        <p14:creationId xmlns:p14="http://schemas.microsoft.com/office/powerpoint/2010/main" val="34567571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12"/>
          <p:cNvSpPr>
            <a:spLocks noChangeArrowheads="1"/>
          </p:cNvSpPr>
          <p:nvPr userDrawn="1"/>
        </p:nvSpPr>
        <p:spPr bwMode="white">
          <a:xfrm>
            <a:off x="1050925" y="6973888"/>
            <a:ext cx="98425" cy="273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9" tIns="45715" rIns="91429" bIns="45715" anchor="ctr"/>
          <a:lstStyle/>
          <a:p>
            <a:endParaRPr lang="en-US" sz="1400" dirty="0">
              <a:solidFill>
                <a:schemeClr val="tx1"/>
              </a:solidFill>
              <a:latin typeface="Verdana" pitchFamily="34" charset="0"/>
            </a:endParaRPr>
          </a:p>
        </p:txBody>
      </p:sp>
      <p:pic>
        <p:nvPicPr>
          <p:cNvPr id="6" name="Picture 6" descr="state seal_complete_"/>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8175" y="6983413"/>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7"/>
          <p:cNvSpPr>
            <a:spLocks noChangeArrowheads="1"/>
          </p:cNvSpPr>
          <p:nvPr userDrawn="1"/>
        </p:nvSpPr>
        <p:spPr bwMode="auto">
          <a:xfrm>
            <a:off x="336550" y="6670675"/>
            <a:ext cx="417036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1429" tIns="45715" rIns="91429" bIns="45715">
            <a:spAutoFit/>
          </a:bodyPr>
          <a:lstStyle/>
          <a:p>
            <a:pPr algn="ctr" defTabSz="1017588">
              <a:spcBef>
                <a:spcPct val="50000"/>
              </a:spcBef>
            </a:pPr>
            <a:endParaRPr lang="en-US" dirty="0"/>
          </a:p>
        </p:txBody>
      </p:sp>
      <p:grpSp>
        <p:nvGrpSpPr>
          <p:cNvPr id="8" name="Group 11"/>
          <p:cNvGrpSpPr>
            <a:grpSpLocks/>
          </p:cNvGrpSpPr>
          <p:nvPr userDrawn="1"/>
        </p:nvGrpSpPr>
        <p:grpSpPr bwMode="auto">
          <a:xfrm>
            <a:off x="1060450" y="7115175"/>
            <a:ext cx="3349625" cy="309563"/>
            <a:chOff x="4307" y="87"/>
            <a:chExt cx="1856" cy="299"/>
          </a:xfrm>
        </p:grpSpPr>
        <p:sp>
          <p:nvSpPr>
            <p:cNvPr id="9"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0"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8788" y="1827214"/>
            <a:ext cx="4462462" cy="4662487"/>
          </a:xfrm>
        </p:spPr>
        <p:txBody>
          <a:bodyPr/>
          <a:lstStyle>
            <a:lvl1pPr>
              <a:defRPr sz="28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73650" y="1827214"/>
            <a:ext cx="4464050" cy="4662487"/>
          </a:xfrm>
        </p:spPr>
        <p:txBody>
          <a:bodyPr/>
          <a:lstStyle>
            <a:lvl1pPr>
              <a:defRPr sz="28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6"/>
          <p:cNvSpPr>
            <a:spLocks noGrp="1" noChangeArrowheads="1"/>
          </p:cNvSpPr>
          <p:nvPr>
            <p:ph type="sldNum" sz="quarter" idx="10"/>
          </p:nvPr>
        </p:nvSpPr>
        <p:spPr/>
        <p:txBody>
          <a:bodyPr/>
          <a:lstStyle>
            <a:lvl1pPr>
              <a:defRPr smtClean="0"/>
            </a:lvl1pPr>
          </a:lstStyle>
          <a:p>
            <a:pPr>
              <a:defRPr/>
            </a:pPr>
            <a:fld id="{A05E0EAB-C522-458A-AFCF-00E6584F0CB8}" type="slidenum">
              <a:rPr lang="en-US"/>
              <a:pPr>
                <a:defRPr/>
              </a:pPr>
              <a:t>‹#›</a:t>
            </a:fld>
            <a:endParaRPr lang="en-US" dirty="0"/>
          </a:p>
        </p:txBody>
      </p:sp>
    </p:spTree>
    <p:extLst>
      <p:ext uri="{BB962C8B-B14F-4D97-AF65-F5344CB8AC3E}">
        <p14:creationId xmlns:p14="http://schemas.microsoft.com/office/powerpoint/2010/main" val="15010059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9" y="311150"/>
            <a:ext cx="9051925"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3238" y="1739900"/>
            <a:ext cx="4443412" cy="725487"/>
          </a:xfrm>
        </p:spPr>
        <p:txBody>
          <a:bodyPr anchor="b"/>
          <a:lstStyle>
            <a:lvl1pPr marL="0" indent="0">
              <a:buNone/>
              <a:defRPr sz="2500" b="1"/>
            </a:lvl1pPr>
            <a:lvl2pPr marL="457146" indent="0">
              <a:buNone/>
              <a:defRPr sz="2000" b="1"/>
            </a:lvl2pPr>
            <a:lvl3pPr marL="914294" indent="0">
              <a:buNone/>
              <a:defRPr sz="1800" b="1"/>
            </a:lvl3pPr>
            <a:lvl4pPr marL="1371440" indent="0">
              <a:buNone/>
              <a:defRPr sz="1600" b="1"/>
            </a:lvl4pPr>
            <a:lvl5pPr marL="1828586" indent="0">
              <a:buNone/>
              <a:defRPr sz="1600" b="1"/>
            </a:lvl5pPr>
            <a:lvl6pPr marL="2285732" indent="0">
              <a:buNone/>
              <a:defRPr sz="1600" b="1"/>
            </a:lvl6pPr>
            <a:lvl7pPr marL="2742880"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4" name="Content Placeholder 3"/>
          <p:cNvSpPr>
            <a:spLocks noGrp="1"/>
          </p:cNvSpPr>
          <p:nvPr>
            <p:ph sz="half" idx="2"/>
          </p:nvPr>
        </p:nvSpPr>
        <p:spPr>
          <a:xfrm>
            <a:off x="503238" y="2465389"/>
            <a:ext cx="4443412" cy="4478337"/>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0164" y="1739900"/>
            <a:ext cx="4445000" cy="725487"/>
          </a:xfrm>
        </p:spPr>
        <p:txBody>
          <a:bodyPr anchor="b"/>
          <a:lstStyle>
            <a:lvl1pPr marL="0" indent="0">
              <a:buNone/>
              <a:defRPr sz="2500" b="1"/>
            </a:lvl1pPr>
            <a:lvl2pPr marL="457146" indent="0">
              <a:buNone/>
              <a:defRPr sz="2000" b="1"/>
            </a:lvl2pPr>
            <a:lvl3pPr marL="914294" indent="0">
              <a:buNone/>
              <a:defRPr sz="1800" b="1"/>
            </a:lvl3pPr>
            <a:lvl4pPr marL="1371440" indent="0">
              <a:buNone/>
              <a:defRPr sz="1600" b="1"/>
            </a:lvl4pPr>
            <a:lvl5pPr marL="1828586" indent="0">
              <a:buNone/>
              <a:defRPr sz="1600" b="1"/>
            </a:lvl5pPr>
            <a:lvl6pPr marL="2285732" indent="0">
              <a:buNone/>
              <a:defRPr sz="1600" b="1"/>
            </a:lvl6pPr>
            <a:lvl7pPr marL="2742880"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0164" y="2465389"/>
            <a:ext cx="4445000" cy="4478337"/>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5B48A3B4-3608-4989-8B13-A224C4C9FFDD}" type="slidenum">
              <a:rPr lang="en-US"/>
              <a:pPr>
                <a:defRPr/>
              </a:pPr>
              <a:t>‹#›</a:t>
            </a:fld>
            <a:endParaRPr lang="en-US" dirty="0"/>
          </a:p>
        </p:txBody>
      </p:sp>
    </p:spTree>
    <p:extLst>
      <p:ext uri="{BB962C8B-B14F-4D97-AF65-F5344CB8AC3E}">
        <p14:creationId xmlns:p14="http://schemas.microsoft.com/office/powerpoint/2010/main" val="9779707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3AC06DE3-CEE7-4246-88D3-1E1227B53184}" type="slidenum">
              <a:rPr lang="en-US"/>
              <a:pPr>
                <a:defRPr/>
              </a:pPr>
              <a:t>‹#›</a:t>
            </a:fld>
            <a:endParaRPr lang="en-US" dirty="0"/>
          </a:p>
        </p:txBody>
      </p:sp>
    </p:spTree>
    <p:extLst>
      <p:ext uri="{BB962C8B-B14F-4D97-AF65-F5344CB8AC3E}">
        <p14:creationId xmlns:p14="http://schemas.microsoft.com/office/powerpoint/2010/main" val="9230958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1030B40-F8FF-41C8-A260-556B0F5E9858}" type="slidenum">
              <a:rPr lang="en-US"/>
              <a:pPr>
                <a:defRPr/>
              </a:pPr>
              <a:t>‹#›</a:t>
            </a:fld>
            <a:endParaRPr lang="en-US" dirty="0"/>
          </a:p>
        </p:txBody>
      </p:sp>
    </p:spTree>
    <p:extLst>
      <p:ext uri="{BB962C8B-B14F-4D97-AF65-F5344CB8AC3E}">
        <p14:creationId xmlns:p14="http://schemas.microsoft.com/office/powerpoint/2010/main" val="35451870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9" y="309563"/>
            <a:ext cx="3308350" cy="13176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32238" y="309563"/>
            <a:ext cx="5622925" cy="6634162"/>
          </a:xfrm>
        </p:spPr>
        <p:txBody>
          <a:bodyPr/>
          <a:lstStyle>
            <a:lvl1pPr>
              <a:defRPr sz="3200"/>
            </a:lvl1pPr>
            <a:lvl2pPr>
              <a:defRPr sz="2800"/>
            </a:lvl2pPr>
            <a:lvl3pPr>
              <a:defRPr sz="25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239" y="1627189"/>
            <a:ext cx="3308350" cy="5316537"/>
          </a:xfrm>
        </p:spPr>
        <p:txBody>
          <a:bodyPr/>
          <a:lstStyle>
            <a:lvl1pPr marL="0" indent="0">
              <a:buNone/>
              <a:defRPr sz="1400"/>
            </a:lvl1pPr>
            <a:lvl2pPr marL="457146" indent="0">
              <a:buNone/>
              <a:defRPr sz="1200"/>
            </a:lvl2pPr>
            <a:lvl3pPr marL="914294" indent="0">
              <a:buNone/>
              <a:defRPr sz="1000"/>
            </a:lvl3pPr>
            <a:lvl4pPr marL="1371440" indent="0">
              <a:buNone/>
              <a:defRPr sz="900"/>
            </a:lvl4pPr>
            <a:lvl5pPr marL="1828586" indent="0">
              <a:buNone/>
              <a:defRPr sz="900"/>
            </a:lvl5pPr>
            <a:lvl6pPr marL="2285732" indent="0">
              <a:buNone/>
              <a:defRPr sz="900"/>
            </a:lvl6pPr>
            <a:lvl7pPr marL="2742880" indent="0">
              <a:buNone/>
              <a:defRPr sz="900"/>
            </a:lvl7pPr>
            <a:lvl8pPr marL="3200026" indent="0">
              <a:buNone/>
              <a:defRPr sz="900"/>
            </a:lvl8pPr>
            <a:lvl9pPr marL="3657172"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09E86350-196E-4EC1-89BB-527F639F492A}" type="slidenum">
              <a:rPr lang="en-US"/>
              <a:pPr>
                <a:defRPr/>
              </a:pPr>
              <a:t>‹#›</a:t>
            </a:fld>
            <a:endParaRPr lang="en-US" dirty="0"/>
          </a:p>
        </p:txBody>
      </p:sp>
    </p:spTree>
    <p:extLst>
      <p:ext uri="{BB962C8B-B14F-4D97-AF65-F5344CB8AC3E}">
        <p14:creationId xmlns:p14="http://schemas.microsoft.com/office/powerpoint/2010/main" val="3741061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9" y="4994275"/>
            <a:ext cx="8548687" cy="1544638"/>
          </a:xfrm>
          <a:prstGeom prst="rect">
            <a:avLst/>
          </a:prstGeom>
        </p:spPr>
        <p:txBody>
          <a:bodyPr lIns="91429" tIns="45715" rIns="91429" bIns="45715"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95339" y="3294063"/>
            <a:ext cx="8548687" cy="1700212"/>
          </a:xfrm>
          <a:prstGeom prst="rect">
            <a:avLst/>
          </a:prstGeom>
        </p:spPr>
        <p:txBody>
          <a:bodyPr lIns="91429" tIns="45715" rIns="91429" bIns="45715" anchor="b"/>
          <a:lstStyle>
            <a:lvl1pPr marL="0" indent="0">
              <a:buNone/>
              <a:defRPr sz="2000"/>
            </a:lvl1pPr>
            <a:lvl2pPr marL="457146" indent="0">
              <a:buNone/>
              <a:defRPr sz="1800"/>
            </a:lvl2pPr>
            <a:lvl3pPr marL="914294" indent="0">
              <a:buNone/>
              <a:defRPr sz="1600"/>
            </a:lvl3pPr>
            <a:lvl4pPr marL="1371440" indent="0">
              <a:buNone/>
              <a:defRPr sz="1400"/>
            </a:lvl4pPr>
            <a:lvl5pPr marL="1828586" indent="0">
              <a:buNone/>
              <a:defRPr sz="1400"/>
            </a:lvl5pPr>
            <a:lvl6pPr marL="2285732" indent="0">
              <a:buNone/>
              <a:defRPr sz="1400"/>
            </a:lvl6pPr>
            <a:lvl7pPr marL="2742880" indent="0">
              <a:buNone/>
              <a:defRPr sz="1400"/>
            </a:lvl7pPr>
            <a:lvl8pPr marL="3200026" indent="0">
              <a:buNone/>
              <a:defRPr sz="1400"/>
            </a:lvl8pPr>
            <a:lvl9pPr marL="3657172" indent="0">
              <a:buNone/>
              <a:defRPr sz="1400"/>
            </a:lvl9pPr>
          </a:lstStyle>
          <a:p>
            <a:pPr lvl="0"/>
            <a:r>
              <a:rPr lang="en-US"/>
              <a:t>Click to edit Master text styles</a:t>
            </a:r>
          </a:p>
        </p:txBody>
      </p:sp>
    </p:spTree>
    <p:extLst>
      <p:ext uri="{BB962C8B-B14F-4D97-AF65-F5344CB8AC3E}">
        <p14:creationId xmlns:p14="http://schemas.microsoft.com/office/powerpoint/2010/main" val="39417683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6" y="5440364"/>
            <a:ext cx="6035675" cy="64293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676" y="693738"/>
            <a:ext cx="6035675" cy="4664075"/>
          </a:xfrm>
        </p:spPr>
        <p:txBody>
          <a:bodyPr/>
          <a:lstStyle>
            <a:lvl1pPr marL="0" indent="0">
              <a:buNone/>
              <a:defRPr sz="3200"/>
            </a:lvl1pPr>
            <a:lvl2pPr marL="457146" indent="0">
              <a:buNone/>
              <a:defRPr sz="2800"/>
            </a:lvl2pPr>
            <a:lvl3pPr marL="914294" indent="0">
              <a:buNone/>
              <a:defRPr sz="2500"/>
            </a:lvl3pPr>
            <a:lvl4pPr marL="1371440" indent="0">
              <a:buNone/>
              <a:defRPr sz="2000"/>
            </a:lvl4pPr>
            <a:lvl5pPr marL="1828586" indent="0">
              <a:buNone/>
              <a:defRPr sz="2000"/>
            </a:lvl5pPr>
            <a:lvl6pPr marL="2285732" indent="0">
              <a:buNone/>
              <a:defRPr sz="2000"/>
            </a:lvl6pPr>
            <a:lvl7pPr marL="2742880" indent="0">
              <a:buNone/>
              <a:defRPr sz="2000"/>
            </a:lvl7pPr>
            <a:lvl8pPr marL="3200026" indent="0">
              <a:buNone/>
              <a:defRPr sz="2000"/>
            </a:lvl8pPr>
            <a:lvl9pPr marL="3657172" indent="0">
              <a:buNone/>
              <a:defRPr sz="2000"/>
            </a:lvl9pPr>
          </a:lstStyle>
          <a:p>
            <a:pPr lvl="0"/>
            <a:endParaRPr lang="en-US" noProof="0" dirty="0"/>
          </a:p>
        </p:txBody>
      </p:sp>
      <p:sp>
        <p:nvSpPr>
          <p:cNvPr id="4" name="Text Placeholder 3"/>
          <p:cNvSpPr>
            <a:spLocks noGrp="1"/>
          </p:cNvSpPr>
          <p:nvPr>
            <p:ph type="body" sz="half" idx="2"/>
          </p:nvPr>
        </p:nvSpPr>
        <p:spPr>
          <a:xfrm>
            <a:off x="1971676" y="6083300"/>
            <a:ext cx="6035675" cy="911225"/>
          </a:xfrm>
        </p:spPr>
        <p:txBody>
          <a:bodyPr/>
          <a:lstStyle>
            <a:lvl1pPr marL="0" indent="0">
              <a:buNone/>
              <a:defRPr sz="1400"/>
            </a:lvl1pPr>
            <a:lvl2pPr marL="457146" indent="0">
              <a:buNone/>
              <a:defRPr sz="1200"/>
            </a:lvl2pPr>
            <a:lvl3pPr marL="914294" indent="0">
              <a:buNone/>
              <a:defRPr sz="1000"/>
            </a:lvl3pPr>
            <a:lvl4pPr marL="1371440" indent="0">
              <a:buNone/>
              <a:defRPr sz="900"/>
            </a:lvl4pPr>
            <a:lvl5pPr marL="1828586" indent="0">
              <a:buNone/>
              <a:defRPr sz="900"/>
            </a:lvl5pPr>
            <a:lvl6pPr marL="2285732" indent="0">
              <a:buNone/>
              <a:defRPr sz="900"/>
            </a:lvl6pPr>
            <a:lvl7pPr marL="2742880" indent="0">
              <a:buNone/>
              <a:defRPr sz="900"/>
            </a:lvl7pPr>
            <a:lvl8pPr marL="3200026" indent="0">
              <a:buNone/>
              <a:defRPr sz="900"/>
            </a:lvl8pPr>
            <a:lvl9pPr marL="3657172"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D69AFFF-F082-4383-89EF-E09E9E57D245}" type="slidenum">
              <a:rPr lang="en-US"/>
              <a:pPr>
                <a:defRPr/>
              </a:pPr>
              <a:t>‹#›</a:t>
            </a:fld>
            <a:endParaRPr lang="en-US" dirty="0"/>
          </a:p>
        </p:txBody>
      </p:sp>
    </p:spTree>
    <p:extLst>
      <p:ext uri="{BB962C8B-B14F-4D97-AF65-F5344CB8AC3E}">
        <p14:creationId xmlns:p14="http://schemas.microsoft.com/office/powerpoint/2010/main" val="14901999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B412B25F-7BEA-4642-B61F-9E5F5B6F81CA}" type="slidenum">
              <a:rPr lang="en-US"/>
              <a:pPr>
                <a:defRPr/>
              </a:pPr>
              <a:t>‹#›</a:t>
            </a:fld>
            <a:endParaRPr lang="en-US" dirty="0"/>
          </a:p>
        </p:txBody>
      </p:sp>
    </p:spTree>
    <p:extLst>
      <p:ext uri="{BB962C8B-B14F-4D97-AF65-F5344CB8AC3E}">
        <p14:creationId xmlns:p14="http://schemas.microsoft.com/office/powerpoint/2010/main" val="415935548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67576" y="455613"/>
            <a:ext cx="2270125" cy="60340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5614" y="455613"/>
            <a:ext cx="6659562" cy="60340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5E3BFDAE-883E-47CC-817E-564D9AF8CB5D}" type="slidenum">
              <a:rPr lang="en-US"/>
              <a:pPr>
                <a:defRPr/>
              </a:pPr>
              <a:t>‹#›</a:t>
            </a:fld>
            <a:endParaRPr lang="en-US" dirty="0"/>
          </a:p>
        </p:txBody>
      </p:sp>
    </p:spTree>
    <p:extLst>
      <p:ext uri="{BB962C8B-B14F-4D97-AF65-F5344CB8AC3E}">
        <p14:creationId xmlns:p14="http://schemas.microsoft.com/office/powerpoint/2010/main" val="2671195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5614" y="455614"/>
            <a:ext cx="6400800" cy="1050925"/>
          </a:xfrm>
        </p:spPr>
        <p:txBody>
          <a:bodyPr/>
          <a:lstStyle/>
          <a:p>
            <a:r>
              <a:rPr lang="en-US"/>
              <a:t>Click to edit Master title style</a:t>
            </a:r>
          </a:p>
        </p:txBody>
      </p:sp>
      <p:sp>
        <p:nvSpPr>
          <p:cNvPr id="3" name="Content Placeholder 2"/>
          <p:cNvSpPr>
            <a:spLocks noGrp="1"/>
          </p:cNvSpPr>
          <p:nvPr>
            <p:ph sz="half" idx="1"/>
          </p:nvPr>
        </p:nvSpPr>
        <p:spPr>
          <a:xfrm>
            <a:off x="458788" y="1827214"/>
            <a:ext cx="4462462" cy="4662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73650" y="1827214"/>
            <a:ext cx="4464050" cy="4662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013EF1BF-A4F0-44F0-A556-19B2F016383F}" type="slidenum">
              <a:rPr lang="en-US"/>
              <a:pPr>
                <a:defRPr/>
              </a:pPr>
              <a:t>‹#›</a:t>
            </a:fld>
            <a:endParaRPr lang="en-US" dirty="0"/>
          </a:p>
        </p:txBody>
      </p:sp>
    </p:spTree>
    <p:extLst>
      <p:ext uri="{BB962C8B-B14F-4D97-AF65-F5344CB8AC3E}">
        <p14:creationId xmlns:p14="http://schemas.microsoft.com/office/powerpoint/2010/main" val="25790020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5614" y="455614"/>
            <a:ext cx="6400800" cy="1050925"/>
          </a:xfrm>
        </p:spPr>
        <p:txBody>
          <a:bodyPr/>
          <a:lstStyle/>
          <a:p>
            <a:r>
              <a:rPr lang="en-US"/>
              <a:t>Click to edit Master title style</a:t>
            </a:r>
          </a:p>
        </p:txBody>
      </p:sp>
      <p:sp>
        <p:nvSpPr>
          <p:cNvPr id="3" name="Chart Placeholder 2"/>
          <p:cNvSpPr>
            <a:spLocks noGrp="1"/>
          </p:cNvSpPr>
          <p:nvPr>
            <p:ph type="chart" sz="half" idx="1"/>
          </p:nvPr>
        </p:nvSpPr>
        <p:spPr>
          <a:xfrm>
            <a:off x="458788" y="1827214"/>
            <a:ext cx="4462462" cy="4662487"/>
          </a:xfrm>
        </p:spPr>
        <p:txBody>
          <a:bodyPr/>
          <a:lstStyle/>
          <a:p>
            <a:pPr lvl="0"/>
            <a:endParaRPr lang="en-US" noProof="0" dirty="0"/>
          </a:p>
        </p:txBody>
      </p:sp>
      <p:sp>
        <p:nvSpPr>
          <p:cNvPr id="4" name="Text Placeholder 3"/>
          <p:cNvSpPr>
            <a:spLocks noGrp="1"/>
          </p:cNvSpPr>
          <p:nvPr>
            <p:ph type="body" sz="half" idx="2"/>
          </p:nvPr>
        </p:nvSpPr>
        <p:spPr>
          <a:xfrm>
            <a:off x="5073650" y="1827214"/>
            <a:ext cx="4464050" cy="4662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F4430DD2-19E7-45EA-80CD-EDA4B92B2207}" type="slidenum">
              <a:rPr lang="en-US"/>
              <a:pPr>
                <a:defRPr/>
              </a:pPr>
              <a:t>‹#›</a:t>
            </a:fld>
            <a:endParaRPr lang="en-US" dirty="0"/>
          </a:p>
        </p:txBody>
      </p:sp>
    </p:spTree>
    <p:extLst>
      <p:ext uri="{BB962C8B-B14F-4D97-AF65-F5344CB8AC3E}">
        <p14:creationId xmlns:p14="http://schemas.microsoft.com/office/powerpoint/2010/main" val="7779747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5614" y="455614"/>
            <a:ext cx="6400800" cy="1050925"/>
          </a:xfrm>
        </p:spPr>
        <p:txBody>
          <a:bodyPr/>
          <a:lstStyle/>
          <a:p>
            <a:r>
              <a:rPr lang="en-US"/>
              <a:t>Click to edit Master title style</a:t>
            </a:r>
          </a:p>
        </p:txBody>
      </p:sp>
      <p:sp>
        <p:nvSpPr>
          <p:cNvPr id="3" name="Table Placeholder 2"/>
          <p:cNvSpPr>
            <a:spLocks noGrp="1"/>
          </p:cNvSpPr>
          <p:nvPr>
            <p:ph type="tbl" idx="1"/>
          </p:nvPr>
        </p:nvSpPr>
        <p:spPr>
          <a:xfrm>
            <a:off x="458788" y="1827214"/>
            <a:ext cx="9078912" cy="4662487"/>
          </a:xfrm>
        </p:spPr>
        <p:txBody>
          <a:bodyPr/>
          <a:lstStyle/>
          <a:p>
            <a:pPr lvl="0"/>
            <a:endParaRPr lang="en-US" noProof="0" dirty="0"/>
          </a:p>
        </p:txBody>
      </p:sp>
      <p:sp>
        <p:nvSpPr>
          <p:cNvPr id="4" name="Rectangle 6"/>
          <p:cNvSpPr>
            <a:spLocks noGrp="1" noChangeArrowheads="1"/>
          </p:cNvSpPr>
          <p:nvPr>
            <p:ph type="sldNum" sz="quarter" idx="10"/>
          </p:nvPr>
        </p:nvSpPr>
        <p:spPr>
          <a:ln/>
        </p:spPr>
        <p:txBody>
          <a:bodyPr/>
          <a:lstStyle>
            <a:lvl1pPr>
              <a:defRPr/>
            </a:lvl1pPr>
          </a:lstStyle>
          <a:p>
            <a:pPr>
              <a:defRPr/>
            </a:pPr>
            <a:fld id="{47A12BB9-8C8E-429F-8FA8-BC852C01EA66}" type="slidenum">
              <a:rPr lang="en-US"/>
              <a:pPr>
                <a:defRPr/>
              </a:pPr>
              <a:t>‹#›</a:t>
            </a:fld>
            <a:endParaRPr lang="en-US" dirty="0"/>
          </a:p>
        </p:txBody>
      </p:sp>
    </p:spTree>
    <p:extLst>
      <p:ext uri="{BB962C8B-B14F-4D97-AF65-F5344CB8AC3E}">
        <p14:creationId xmlns:p14="http://schemas.microsoft.com/office/powerpoint/2010/main" val="16477544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064" y="2414589"/>
            <a:ext cx="8550275" cy="1665287"/>
          </a:xfrm>
        </p:spPr>
        <p:txBody>
          <a:bodyPr/>
          <a:lstStyle/>
          <a:p>
            <a:r>
              <a:rPr lang="en-US"/>
              <a:t>Click to edit Master title style</a:t>
            </a:r>
          </a:p>
        </p:txBody>
      </p:sp>
      <p:sp>
        <p:nvSpPr>
          <p:cNvPr id="3" name="Subtitle 2"/>
          <p:cNvSpPr>
            <a:spLocks noGrp="1"/>
          </p:cNvSpPr>
          <p:nvPr>
            <p:ph type="subTitle" idx="1"/>
          </p:nvPr>
        </p:nvSpPr>
        <p:spPr>
          <a:xfrm>
            <a:off x="1508126" y="4403726"/>
            <a:ext cx="7042151" cy="1987550"/>
          </a:xfrm>
        </p:spPr>
        <p:txBody>
          <a:bodyPr/>
          <a:lstStyle>
            <a:lvl1pPr marL="0" indent="0" algn="ctr">
              <a:buNone/>
              <a:defRPr/>
            </a:lvl1pPr>
            <a:lvl2pPr marL="457146" indent="0" algn="ctr">
              <a:buNone/>
              <a:defRPr/>
            </a:lvl2pPr>
            <a:lvl3pPr marL="914294" indent="0" algn="ctr">
              <a:buNone/>
              <a:defRPr/>
            </a:lvl3pPr>
            <a:lvl4pPr marL="1371440" indent="0" algn="ctr">
              <a:buNone/>
              <a:defRPr/>
            </a:lvl4pPr>
            <a:lvl5pPr marL="1828586" indent="0" algn="ctr">
              <a:buNone/>
              <a:defRPr/>
            </a:lvl5pPr>
            <a:lvl6pPr marL="2285732" indent="0" algn="ctr">
              <a:buNone/>
              <a:defRPr/>
            </a:lvl6pPr>
            <a:lvl7pPr marL="2742880" indent="0" algn="ctr">
              <a:buNone/>
              <a:defRPr/>
            </a:lvl7pPr>
            <a:lvl8pPr marL="3200026" indent="0" algn="ctr">
              <a:buNone/>
              <a:defRPr/>
            </a:lvl8pPr>
            <a:lvl9pPr marL="3657172"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13B438E9-03D9-493C-98A2-77DAB068C937}" type="slidenum">
              <a:rPr lang="en-US"/>
              <a:pPr>
                <a:defRPr/>
              </a:pPr>
              <a:t>‹#›</a:t>
            </a:fld>
            <a:endParaRPr lang="en-US" dirty="0"/>
          </a:p>
        </p:txBody>
      </p:sp>
    </p:spTree>
    <p:extLst>
      <p:ext uri="{BB962C8B-B14F-4D97-AF65-F5344CB8AC3E}">
        <p14:creationId xmlns:p14="http://schemas.microsoft.com/office/powerpoint/2010/main" val="26953638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66751" y="455614"/>
            <a:ext cx="8932864" cy="1050925"/>
          </a:xfrm>
        </p:spPr>
        <p:txBody>
          <a:bodyPr/>
          <a:lstStyle/>
          <a:p>
            <a:r>
              <a:rPr lang="en-US"/>
              <a:t>Click to edit Master title style</a:t>
            </a:r>
          </a:p>
        </p:txBody>
      </p:sp>
      <p:sp>
        <p:nvSpPr>
          <p:cNvPr id="3" name="Content Placeholder 2"/>
          <p:cNvSpPr>
            <a:spLocks noGrp="1"/>
          </p:cNvSpPr>
          <p:nvPr>
            <p:ph sz="quarter" idx="1"/>
          </p:nvPr>
        </p:nvSpPr>
        <p:spPr>
          <a:xfrm>
            <a:off x="666751" y="1827213"/>
            <a:ext cx="4359275" cy="2254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78426" y="1827213"/>
            <a:ext cx="4359275" cy="2254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666750" y="4233863"/>
            <a:ext cx="8870950" cy="22558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ln/>
        </p:spPr>
        <p:txBody>
          <a:bodyPr/>
          <a:lstStyle>
            <a:lvl1pPr>
              <a:defRPr/>
            </a:lvl1pPr>
          </a:lstStyle>
          <a:p>
            <a:pPr>
              <a:defRPr/>
            </a:pPr>
            <a:fld id="{5B950A25-0E47-4F0B-82D0-36722D1A919F}" type="slidenum">
              <a:rPr lang="en-US"/>
              <a:pPr>
                <a:defRPr/>
              </a:pPr>
              <a:t>‹#›</a:t>
            </a:fld>
            <a:endParaRPr lang="en-US" dirty="0"/>
          </a:p>
        </p:txBody>
      </p:sp>
    </p:spTree>
    <p:extLst>
      <p:ext uri="{BB962C8B-B14F-4D97-AF65-F5344CB8AC3E}">
        <p14:creationId xmlns:p14="http://schemas.microsoft.com/office/powerpoint/2010/main" val="293526735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064" y="2414589"/>
            <a:ext cx="8550275" cy="1665287"/>
          </a:xfrm>
        </p:spPr>
        <p:txBody>
          <a:bodyPr/>
          <a:lstStyle/>
          <a:p>
            <a:r>
              <a:rPr lang="en-US"/>
              <a:t>Click to edit Master title style</a:t>
            </a:r>
          </a:p>
        </p:txBody>
      </p:sp>
      <p:sp>
        <p:nvSpPr>
          <p:cNvPr id="3" name="Subtitle 2"/>
          <p:cNvSpPr>
            <a:spLocks noGrp="1"/>
          </p:cNvSpPr>
          <p:nvPr>
            <p:ph type="subTitle" idx="1"/>
          </p:nvPr>
        </p:nvSpPr>
        <p:spPr>
          <a:xfrm>
            <a:off x="1508126" y="4403726"/>
            <a:ext cx="7042151" cy="1987550"/>
          </a:xfrm>
        </p:spPr>
        <p:txBody>
          <a:bodyPr/>
          <a:lstStyle>
            <a:lvl1pPr marL="0" indent="0" algn="ctr">
              <a:buNone/>
              <a:defRPr/>
            </a:lvl1pPr>
            <a:lvl2pPr marL="457146" indent="0" algn="ctr">
              <a:buNone/>
              <a:defRPr/>
            </a:lvl2pPr>
            <a:lvl3pPr marL="914294" indent="0" algn="ctr">
              <a:buNone/>
              <a:defRPr/>
            </a:lvl3pPr>
            <a:lvl4pPr marL="1371440" indent="0" algn="ctr">
              <a:buNone/>
              <a:defRPr/>
            </a:lvl4pPr>
            <a:lvl5pPr marL="1828586" indent="0" algn="ctr">
              <a:buNone/>
              <a:defRPr/>
            </a:lvl5pPr>
            <a:lvl6pPr marL="2285732" indent="0" algn="ctr">
              <a:buNone/>
              <a:defRPr/>
            </a:lvl6pPr>
            <a:lvl7pPr marL="2742880" indent="0" algn="ctr">
              <a:buNone/>
              <a:defRPr/>
            </a:lvl7pPr>
            <a:lvl8pPr marL="3200026" indent="0" algn="ctr">
              <a:buNone/>
              <a:defRPr/>
            </a:lvl8pPr>
            <a:lvl9pPr marL="3657172" indent="0" algn="ctr">
              <a:buNone/>
              <a:defRPr/>
            </a:lvl9pPr>
          </a:lstStyle>
          <a:p>
            <a:r>
              <a:rPr lang="en-US"/>
              <a:t>Click to edit Master subtitle style</a:t>
            </a:r>
          </a:p>
        </p:txBody>
      </p:sp>
      <p:sp>
        <p:nvSpPr>
          <p:cNvPr id="4" name="Slide Number Placeholder 5"/>
          <p:cNvSpPr>
            <a:spLocks noGrp="1"/>
          </p:cNvSpPr>
          <p:nvPr>
            <p:ph type="sldNum" sz="quarter" idx="10"/>
          </p:nvPr>
        </p:nvSpPr>
        <p:spPr>
          <a:ln/>
        </p:spPr>
        <p:txBody>
          <a:bodyPr/>
          <a:lstStyle>
            <a:lvl1pPr>
              <a:defRPr/>
            </a:lvl1pPr>
          </a:lstStyle>
          <a:p>
            <a:pPr>
              <a:defRPr/>
            </a:pPr>
            <a:fld id="{4CD6DF9E-D49E-4BF8-8912-0F50821A6D5D}" type="slidenum">
              <a:rPr lang="en-US"/>
              <a:pPr>
                <a:defRPr/>
              </a:pPr>
              <a:t>‹#›</a:t>
            </a:fld>
            <a:endParaRPr lang="en-US" dirty="0"/>
          </a:p>
        </p:txBody>
      </p:sp>
    </p:spTree>
    <p:extLst>
      <p:ext uri="{BB962C8B-B14F-4D97-AF65-F5344CB8AC3E}">
        <p14:creationId xmlns:p14="http://schemas.microsoft.com/office/powerpoint/2010/main" val="10132277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FCC1BB45-4AFF-416D-B524-29397D211C21}" type="slidenum">
              <a:rPr lang="en-US"/>
              <a:pPr>
                <a:defRPr/>
              </a:pPr>
              <a:t>‹#›</a:t>
            </a:fld>
            <a:endParaRPr lang="en-US" dirty="0"/>
          </a:p>
        </p:txBody>
      </p:sp>
    </p:spTree>
    <p:extLst>
      <p:ext uri="{BB962C8B-B14F-4D97-AF65-F5344CB8AC3E}">
        <p14:creationId xmlns:p14="http://schemas.microsoft.com/office/powerpoint/2010/main" val="1588332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03239" y="311150"/>
            <a:ext cx="9051925" cy="1295400"/>
          </a:xfrm>
          <a:prstGeom prst="rect">
            <a:avLst/>
          </a:prstGeom>
        </p:spPr>
        <p:txBody>
          <a:bodyPr lIns="91429" tIns="45715" rIns="91429" bIns="45715"/>
          <a:lstStyle/>
          <a:p>
            <a:r>
              <a:rPr lang="en-US"/>
              <a:t>Click to edit Master title style</a:t>
            </a:r>
          </a:p>
        </p:txBody>
      </p:sp>
      <p:sp>
        <p:nvSpPr>
          <p:cNvPr id="3" name="Content Placeholder 2"/>
          <p:cNvSpPr>
            <a:spLocks noGrp="1"/>
          </p:cNvSpPr>
          <p:nvPr>
            <p:ph sz="half" idx="1"/>
          </p:nvPr>
        </p:nvSpPr>
        <p:spPr>
          <a:xfrm>
            <a:off x="503238" y="1812926"/>
            <a:ext cx="4449762" cy="5130799"/>
          </a:xfrm>
          <a:prstGeom prst="rect">
            <a:avLst/>
          </a:prstGeom>
        </p:spPr>
        <p:txBody>
          <a:bodyPr lIns="91429" tIns="45715" rIns="91429" bIns="45715"/>
          <a:lstStyle>
            <a:lvl1pPr>
              <a:defRPr sz="28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5401" y="1812926"/>
            <a:ext cx="4449763" cy="5130799"/>
          </a:xfrm>
          <a:prstGeom prst="rect">
            <a:avLst/>
          </a:prstGeom>
        </p:spPr>
        <p:txBody>
          <a:bodyPr lIns="91429" tIns="45715" rIns="91429" bIns="45715"/>
          <a:lstStyle>
            <a:lvl1pPr>
              <a:defRPr sz="28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5101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9" y="4994275"/>
            <a:ext cx="8548687" cy="1544638"/>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95339" y="3294063"/>
            <a:ext cx="8548687" cy="1700212"/>
          </a:xfrm>
        </p:spPr>
        <p:txBody>
          <a:bodyPr anchor="b"/>
          <a:lstStyle>
            <a:lvl1pPr marL="0" indent="0">
              <a:buNone/>
              <a:defRPr sz="2000"/>
            </a:lvl1pPr>
            <a:lvl2pPr marL="457146" indent="0">
              <a:buNone/>
              <a:defRPr sz="1800"/>
            </a:lvl2pPr>
            <a:lvl3pPr marL="914294" indent="0">
              <a:buNone/>
              <a:defRPr sz="1600"/>
            </a:lvl3pPr>
            <a:lvl4pPr marL="1371440" indent="0">
              <a:buNone/>
              <a:defRPr sz="1400"/>
            </a:lvl4pPr>
            <a:lvl5pPr marL="1828586" indent="0">
              <a:buNone/>
              <a:defRPr sz="1400"/>
            </a:lvl5pPr>
            <a:lvl6pPr marL="2285732" indent="0">
              <a:buNone/>
              <a:defRPr sz="1400"/>
            </a:lvl6pPr>
            <a:lvl7pPr marL="2742880" indent="0">
              <a:buNone/>
              <a:defRPr sz="1400"/>
            </a:lvl7pPr>
            <a:lvl8pPr marL="3200026" indent="0">
              <a:buNone/>
              <a:defRPr sz="1400"/>
            </a:lvl8pPr>
            <a:lvl9pPr marL="3657172" indent="0">
              <a:buNone/>
              <a:defRPr sz="1400"/>
            </a:lvl9pPr>
          </a:lstStyle>
          <a:p>
            <a:pPr lvl="0"/>
            <a:r>
              <a:rPr lang="en-US"/>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F7941F6C-E865-4E39-9971-35AA0395122E}" type="slidenum">
              <a:rPr lang="en-US"/>
              <a:pPr>
                <a:defRPr/>
              </a:pPr>
              <a:t>‹#›</a:t>
            </a:fld>
            <a:endParaRPr lang="en-US" dirty="0"/>
          </a:p>
        </p:txBody>
      </p:sp>
    </p:spTree>
    <p:extLst>
      <p:ext uri="{BB962C8B-B14F-4D97-AF65-F5344CB8AC3E}">
        <p14:creationId xmlns:p14="http://schemas.microsoft.com/office/powerpoint/2010/main" val="15887726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20689" y="1482725"/>
            <a:ext cx="4486275" cy="5129213"/>
          </a:xfrm>
        </p:spPr>
        <p:txBody>
          <a:bodyPr/>
          <a:lstStyle>
            <a:lvl1pPr>
              <a:defRPr sz="28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59363" y="1482725"/>
            <a:ext cx="4487863" cy="5129213"/>
          </a:xfrm>
        </p:spPr>
        <p:txBody>
          <a:bodyPr/>
          <a:lstStyle>
            <a:lvl1pPr>
              <a:defRPr sz="28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a:ln/>
        </p:spPr>
        <p:txBody>
          <a:bodyPr/>
          <a:lstStyle>
            <a:lvl1pPr>
              <a:defRPr/>
            </a:lvl1pPr>
          </a:lstStyle>
          <a:p>
            <a:pPr>
              <a:defRPr/>
            </a:pPr>
            <a:fld id="{A2D408C2-C37F-4BAD-AB47-D3C223A9E112}" type="slidenum">
              <a:rPr lang="en-US"/>
              <a:pPr>
                <a:defRPr/>
              </a:pPr>
              <a:t>‹#›</a:t>
            </a:fld>
            <a:endParaRPr lang="en-US" dirty="0"/>
          </a:p>
        </p:txBody>
      </p:sp>
    </p:spTree>
    <p:extLst>
      <p:ext uri="{BB962C8B-B14F-4D97-AF65-F5344CB8AC3E}">
        <p14:creationId xmlns:p14="http://schemas.microsoft.com/office/powerpoint/2010/main" val="375498788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9" y="311150"/>
            <a:ext cx="9051925"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3238" y="1739900"/>
            <a:ext cx="4443412" cy="725487"/>
          </a:xfrm>
        </p:spPr>
        <p:txBody>
          <a:bodyPr anchor="b"/>
          <a:lstStyle>
            <a:lvl1pPr marL="0" indent="0">
              <a:buNone/>
              <a:defRPr sz="2500" b="1"/>
            </a:lvl1pPr>
            <a:lvl2pPr marL="457146" indent="0">
              <a:buNone/>
              <a:defRPr sz="2000" b="1"/>
            </a:lvl2pPr>
            <a:lvl3pPr marL="914294" indent="0">
              <a:buNone/>
              <a:defRPr sz="1800" b="1"/>
            </a:lvl3pPr>
            <a:lvl4pPr marL="1371440" indent="0">
              <a:buNone/>
              <a:defRPr sz="1600" b="1"/>
            </a:lvl4pPr>
            <a:lvl5pPr marL="1828586" indent="0">
              <a:buNone/>
              <a:defRPr sz="1600" b="1"/>
            </a:lvl5pPr>
            <a:lvl6pPr marL="2285732" indent="0">
              <a:buNone/>
              <a:defRPr sz="1600" b="1"/>
            </a:lvl6pPr>
            <a:lvl7pPr marL="2742880"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4" name="Content Placeholder 3"/>
          <p:cNvSpPr>
            <a:spLocks noGrp="1"/>
          </p:cNvSpPr>
          <p:nvPr>
            <p:ph sz="half" idx="2"/>
          </p:nvPr>
        </p:nvSpPr>
        <p:spPr>
          <a:xfrm>
            <a:off x="503238" y="2465389"/>
            <a:ext cx="4443412" cy="4478337"/>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0164" y="1739900"/>
            <a:ext cx="4445000" cy="725487"/>
          </a:xfrm>
        </p:spPr>
        <p:txBody>
          <a:bodyPr anchor="b"/>
          <a:lstStyle>
            <a:lvl1pPr marL="0" indent="0">
              <a:buNone/>
              <a:defRPr sz="2500" b="1"/>
            </a:lvl1pPr>
            <a:lvl2pPr marL="457146" indent="0">
              <a:buNone/>
              <a:defRPr sz="2000" b="1"/>
            </a:lvl2pPr>
            <a:lvl3pPr marL="914294" indent="0">
              <a:buNone/>
              <a:defRPr sz="1800" b="1"/>
            </a:lvl3pPr>
            <a:lvl4pPr marL="1371440" indent="0">
              <a:buNone/>
              <a:defRPr sz="1600" b="1"/>
            </a:lvl4pPr>
            <a:lvl5pPr marL="1828586" indent="0">
              <a:buNone/>
              <a:defRPr sz="1600" b="1"/>
            </a:lvl5pPr>
            <a:lvl6pPr marL="2285732" indent="0">
              <a:buNone/>
              <a:defRPr sz="1600" b="1"/>
            </a:lvl6pPr>
            <a:lvl7pPr marL="2742880"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0164" y="2465389"/>
            <a:ext cx="4445000" cy="4478337"/>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ln/>
        </p:spPr>
        <p:txBody>
          <a:bodyPr/>
          <a:lstStyle>
            <a:lvl1pPr>
              <a:defRPr/>
            </a:lvl1pPr>
          </a:lstStyle>
          <a:p>
            <a:pPr>
              <a:defRPr/>
            </a:pPr>
            <a:fld id="{6F50B252-2EA3-4560-9E36-D250A9D78D29}" type="slidenum">
              <a:rPr lang="en-US"/>
              <a:pPr>
                <a:defRPr/>
              </a:pPr>
              <a:t>‹#›</a:t>
            </a:fld>
            <a:endParaRPr lang="en-US" dirty="0"/>
          </a:p>
        </p:txBody>
      </p:sp>
    </p:spTree>
    <p:extLst>
      <p:ext uri="{BB962C8B-B14F-4D97-AF65-F5344CB8AC3E}">
        <p14:creationId xmlns:p14="http://schemas.microsoft.com/office/powerpoint/2010/main" val="69462650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a:ln/>
        </p:spPr>
        <p:txBody>
          <a:bodyPr/>
          <a:lstStyle>
            <a:lvl1pPr>
              <a:defRPr/>
            </a:lvl1pPr>
          </a:lstStyle>
          <a:p>
            <a:pPr>
              <a:defRPr/>
            </a:pPr>
            <a:fld id="{A5850BE5-3D12-44F0-8D24-03DEC7BFA7EA}" type="slidenum">
              <a:rPr lang="en-US"/>
              <a:pPr>
                <a:defRPr/>
              </a:pPr>
              <a:t>‹#›</a:t>
            </a:fld>
            <a:endParaRPr lang="en-US" dirty="0"/>
          </a:p>
        </p:txBody>
      </p:sp>
    </p:spTree>
    <p:extLst>
      <p:ext uri="{BB962C8B-B14F-4D97-AF65-F5344CB8AC3E}">
        <p14:creationId xmlns:p14="http://schemas.microsoft.com/office/powerpoint/2010/main" val="32812827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39E67270-1407-4068-9EF1-6C7DDFC72038}" type="slidenum">
              <a:rPr lang="en-US"/>
              <a:pPr>
                <a:defRPr/>
              </a:pPr>
              <a:t>‹#›</a:t>
            </a:fld>
            <a:endParaRPr lang="en-US" dirty="0"/>
          </a:p>
        </p:txBody>
      </p:sp>
    </p:spTree>
    <p:extLst>
      <p:ext uri="{BB962C8B-B14F-4D97-AF65-F5344CB8AC3E}">
        <p14:creationId xmlns:p14="http://schemas.microsoft.com/office/powerpoint/2010/main" val="12803080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9" y="309563"/>
            <a:ext cx="3308350" cy="13176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32238" y="309563"/>
            <a:ext cx="5622925" cy="6634162"/>
          </a:xfrm>
        </p:spPr>
        <p:txBody>
          <a:bodyPr/>
          <a:lstStyle>
            <a:lvl1pPr>
              <a:defRPr sz="3200"/>
            </a:lvl1pPr>
            <a:lvl2pPr>
              <a:defRPr sz="2800"/>
            </a:lvl2pPr>
            <a:lvl3pPr>
              <a:defRPr sz="25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239" y="1627189"/>
            <a:ext cx="3308350" cy="5316537"/>
          </a:xfrm>
        </p:spPr>
        <p:txBody>
          <a:bodyPr/>
          <a:lstStyle>
            <a:lvl1pPr marL="0" indent="0">
              <a:buNone/>
              <a:defRPr sz="1400"/>
            </a:lvl1pPr>
            <a:lvl2pPr marL="457146" indent="0">
              <a:buNone/>
              <a:defRPr sz="1200"/>
            </a:lvl2pPr>
            <a:lvl3pPr marL="914294" indent="0">
              <a:buNone/>
              <a:defRPr sz="1000"/>
            </a:lvl3pPr>
            <a:lvl4pPr marL="1371440" indent="0">
              <a:buNone/>
              <a:defRPr sz="900"/>
            </a:lvl4pPr>
            <a:lvl5pPr marL="1828586" indent="0">
              <a:buNone/>
              <a:defRPr sz="900"/>
            </a:lvl5pPr>
            <a:lvl6pPr marL="2285732" indent="0">
              <a:buNone/>
              <a:defRPr sz="900"/>
            </a:lvl6pPr>
            <a:lvl7pPr marL="2742880" indent="0">
              <a:buNone/>
              <a:defRPr sz="900"/>
            </a:lvl7pPr>
            <a:lvl8pPr marL="3200026" indent="0">
              <a:buNone/>
              <a:defRPr sz="900"/>
            </a:lvl8pPr>
            <a:lvl9pPr marL="3657172"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AEACB843-5D48-4056-8465-57928637C7CB}" type="slidenum">
              <a:rPr lang="en-US"/>
              <a:pPr>
                <a:defRPr/>
              </a:pPr>
              <a:t>‹#›</a:t>
            </a:fld>
            <a:endParaRPr lang="en-US" dirty="0"/>
          </a:p>
        </p:txBody>
      </p:sp>
    </p:spTree>
    <p:extLst>
      <p:ext uri="{BB962C8B-B14F-4D97-AF65-F5344CB8AC3E}">
        <p14:creationId xmlns:p14="http://schemas.microsoft.com/office/powerpoint/2010/main" val="338891448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6" y="5440364"/>
            <a:ext cx="6035675" cy="64293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676" y="693738"/>
            <a:ext cx="6035675" cy="4664075"/>
          </a:xfrm>
        </p:spPr>
        <p:txBody>
          <a:bodyPr/>
          <a:lstStyle>
            <a:lvl1pPr marL="0" indent="0">
              <a:buNone/>
              <a:defRPr sz="3200"/>
            </a:lvl1pPr>
            <a:lvl2pPr marL="457146" indent="0">
              <a:buNone/>
              <a:defRPr sz="2800"/>
            </a:lvl2pPr>
            <a:lvl3pPr marL="914294" indent="0">
              <a:buNone/>
              <a:defRPr sz="2500"/>
            </a:lvl3pPr>
            <a:lvl4pPr marL="1371440" indent="0">
              <a:buNone/>
              <a:defRPr sz="2000"/>
            </a:lvl4pPr>
            <a:lvl5pPr marL="1828586" indent="0">
              <a:buNone/>
              <a:defRPr sz="2000"/>
            </a:lvl5pPr>
            <a:lvl6pPr marL="2285732" indent="0">
              <a:buNone/>
              <a:defRPr sz="2000"/>
            </a:lvl6pPr>
            <a:lvl7pPr marL="2742880" indent="0">
              <a:buNone/>
              <a:defRPr sz="2000"/>
            </a:lvl7pPr>
            <a:lvl8pPr marL="3200026" indent="0">
              <a:buNone/>
              <a:defRPr sz="2000"/>
            </a:lvl8pPr>
            <a:lvl9pPr marL="3657172" indent="0">
              <a:buNone/>
              <a:defRPr sz="2000"/>
            </a:lvl9pPr>
          </a:lstStyle>
          <a:p>
            <a:pPr lvl="0"/>
            <a:endParaRPr lang="en-US" noProof="0" dirty="0"/>
          </a:p>
        </p:txBody>
      </p:sp>
      <p:sp>
        <p:nvSpPr>
          <p:cNvPr id="4" name="Text Placeholder 3"/>
          <p:cNvSpPr>
            <a:spLocks noGrp="1"/>
          </p:cNvSpPr>
          <p:nvPr>
            <p:ph type="body" sz="half" idx="2"/>
          </p:nvPr>
        </p:nvSpPr>
        <p:spPr>
          <a:xfrm>
            <a:off x="1971676" y="6083300"/>
            <a:ext cx="6035675" cy="911225"/>
          </a:xfrm>
        </p:spPr>
        <p:txBody>
          <a:bodyPr/>
          <a:lstStyle>
            <a:lvl1pPr marL="0" indent="0">
              <a:buNone/>
              <a:defRPr sz="1400"/>
            </a:lvl1pPr>
            <a:lvl2pPr marL="457146" indent="0">
              <a:buNone/>
              <a:defRPr sz="1200"/>
            </a:lvl2pPr>
            <a:lvl3pPr marL="914294" indent="0">
              <a:buNone/>
              <a:defRPr sz="1000"/>
            </a:lvl3pPr>
            <a:lvl4pPr marL="1371440" indent="0">
              <a:buNone/>
              <a:defRPr sz="900"/>
            </a:lvl4pPr>
            <a:lvl5pPr marL="1828586" indent="0">
              <a:buNone/>
              <a:defRPr sz="900"/>
            </a:lvl5pPr>
            <a:lvl6pPr marL="2285732" indent="0">
              <a:buNone/>
              <a:defRPr sz="900"/>
            </a:lvl6pPr>
            <a:lvl7pPr marL="2742880" indent="0">
              <a:buNone/>
              <a:defRPr sz="900"/>
            </a:lvl7pPr>
            <a:lvl8pPr marL="3200026" indent="0">
              <a:buNone/>
              <a:defRPr sz="900"/>
            </a:lvl8pPr>
            <a:lvl9pPr marL="3657172"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5B58362D-B433-419A-9CA1-F797754CB3D8}" type="slidenum">
              <a:rPr lang="en-US"/>
              <a:pPr>
                <a:defRPr/>
              </a:pPr>
              <a:t>‹#›</a:t>
            </a:fld>
            <a:endParaRPr lang="en-US" dirty="0"/>
          </a:p>
        </p:txBody>
      </p:sp>
    </p:spTree>
    <p:extLst>
      <p:ext uri="{BB962C8B-B14F-4D97-AF65-F5344CB8AC3E}">
        <p14:creationId xmlns:p14="http://schemas.microsoft.com/office/powerpoint/2010/main" val="133618032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1DC2E2A9-0CEA-4DA7-8C40-1BD88D56F849}" type="slidenum">
              <a:rPr lang="en-US"/>
              <a:pPr>
                <a:defRPr/>
              </a:pPr>
              <a:t>‹#›</a:t>
            </a:fld>
            <a:endParaRPr lang="en-US" dirty="0"/>
          </a:p>
        </p:txBody>
      </p:sp>
    </p:spTree>
    <p:extLst>
      <p:ext uri="{BB962C8B-B14F-4D97-AF65-F5344CB8AC3E}">
        <p14:creationId xmlns:p14="http://schemas.microsoft.com/office/powerpoint/2010/main" val="19547580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75513" y="449263"/>
            <a:ext cx="2284412" cy="61626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20689" y="449263"/>
            <a:ext cx="6702425" cy="6162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05BAB2FA-A95B-4FB6-A9DE-46B01DF7855C}" type="slidenum">
              <a:rPr lang="en-US"/>
              <a:pPr>
                <a:defRPr/>
              </a:pPr>
              <a:t>‹#›</a:t>
            </a:fld>
            <a:endParaRPr lang="en-US" dirty="0"/>
          </a:p>
        </p:txBody>
      </p:sp>
    </p:spTree>
    <p:extLst>
      <p:ext uri="{BB962C8B-B14F-4D97-AF65-F5344CB8AC3E}">
        <p14:creationId xmlns:p14="http://schemas.microsoft.com/office/powerpoint/2010/main" val="306558458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064" y="2414589"/>
            <a:ext cx="8550275" cy="1665287"/>
          </a:xfrm>
        </p:spPr>
        <p:txBody>
          <a:bodyPr/>
          <a:lstStyle/>
          <a:p>
            <a:r>
              <a:rPr lang="en-US"/>
              <a:t>Click to edit Master title style</a:t>
            </a:r>
          </a:p>
        </p:txBody>
      </p:sp>
      <p:sp>
        <p:nvSpPr>
          <p:cNvPr id="3" name="Subtitle 2"/>
          <p:cNvSpPr>
            <a:spLocks noGrp="1"/>
          </p:cNvSpPr>
          <p:nvPr>
            <p:ph type="subTitle" idx="1"/>
          </p:nvPr>
        </p:nvSpPr>
        <p:spPr>
          <a:xfrm>
            <a:off x="1508126" y="4403726"/>
            <a:ext cx="7042151" cy="1987550"/>
          </a:xfrm>
        </p:spPr>
        <p:txBody>
          <a:bodyPr/>
          <a:lstStyle>
            <a:lvl1pPr marL="0" indent="0" algn="ctr">
              <a:buNone/>
              <a:defRPr/>
            </a:lvl1pPr>
            <a:lvl2pPr marL="457146" indent="0" algn="ctr">
              <a:buNone/>
              <a:defRPr/>
            </a:lvl2pPr>
            <a:lvl3pPr marL="914294" indent="0" algn="ctr">
              <a:buNone/>
              <a:defRPr/>
            </a:lvl3pPr>
            <a:lvl4pPr marL="1371440" indent="0" algn="ctr">
              <a:buNone/>
              <a:defRPr/>
            </a:lvl4pPr>
            <a:lvl5pPr marL="1828586" indent="0" algn="ctr">
              <a:buNone/>
              <a:defRPr/>
            </a:lvl5pPr>
            <a:lvl6pPr marL="2285732" indent="0" algn="ctr">
              <a:buNone/>
              <a:defRPr/>
            </a:lvl6pPr>
            <a:lvl7pPr marL="2742880" indent="0" algn="ctr">
              <a:buNone/>
              <a:defRPr/>
            </a:lvl7pPr>
            <a:lvl8pPr marL="3200026" indent="0" algn="ctr">
              <a:buNone/>
              <a:defRPr/>
            </a:lvl8pPr>
            <a:lvl9pPr marL="3657172" indent="0" algn="ctr">
              <a:buNone/>
              <a:defRPr/>
            </a:lvl9pPr>
          </a:lstStyle>
          <a:p>
            <a:r>
              <a:rPr lang="en-US"/>
              <a:t>Click to edit Master subtitle style</a:t>
            </a:r>
          </a:p>
        </p:txBody>
      </p:sp>
      <p:sp>
        <p:nvSpPr>
          <p:cNvPr id="4" name="Slide Number Placeholder 5"/>
          <p:cNvSpPr>
            <a:spLocks noGrp="1"/>
          </p:cNvSpPr>
          <p:nvPr>
            <p:ph type="sldNum" sz="quarter" idx="10"/>
          </p:nvPr>
        </p:nvSpPr>
        <p:spPr>
          <a:ln/>
        </p:spPr>
        <p:txBody>
          <a:bodyPr/>
          <a:lstStyle>
            <a:lvl1pPr>
              <a:defRPr/>
            </a:lvl1pPr>
          </a:lstStyle>
          <a:p>
            <a:pPr>
              <a:defRPr/>
            </a:pPr>
            <a:fld id="{E1FF87E8-3735-417F-8427-B48614DC91CA}" type="slidenum">
              <a:rPr lang="en-US"/>
              <a:pPr>
                <a:defRPr/>
              </a:pPr>
              <a:t>‹#›</a:t>
            </a:fld>
            <a:endParaRPr lang="en-US" dirty="0"/>
          </a:p>
        </p:txBody>
      </p:sp>
    </p:spTree>
    <p:extLst>
      <p:ext uri="{BB962C8B-B14F-4D97-AF65-F5344CB8AC3E}">
        <p14:creationId xmlns:p14="http://schemas.microsoft.com/office/powerpoint/2010/main" val="43216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9" y="311150"/>
            <a:ext cx="9051925" cy="1295400"/>
          </a:xfrm>
          <a:prstGeom prst="rect">
            <a:avLst/>
          </a:prstGeom>
        </p:spPr>
        <p:txBody>
          <a:bodyPr lIns="91429" tIns="45715" rIns="91429" bIns="45715"/>
          <a:lstStyle>
            <a:lvl1pPr>
              <a:defRPr/>
            </a:lvl1pPr>
          </a:lstStyle>
          <a:p>
            <a:r>
              <a:rPr lang="en-US"/>
              <a:t>Click to edit Master title style</a:t>
            </a:r>
          </a:p>
        </p:txBody>
      </p:sp>
      <p:sp>
        <p:nvSpPr>
          <p:cNvPr id="3" name="Text Placeholder 2"/>
          <p:cNvSpPr>
            <a:spLocks noGrp="1"/>
          </p:cNvSpPr>
          <p:nvPr>
            <p:ph type="body" idx="1"/>
          </p:nvPr>
        </p:nvSpPr>
        <p:spPr>
          <a:xfrm>
            <a:off x="503238" y="1739900"/>
            <a:ext cx="4443412" cy="725487"/>
          </a:xfrm>
          <a:prstGeom prst="rect">
            <a:avLst/>
          </a:prstGeom>
        </p:spPr>
        <p:txBody>
          <a:bodyPr lIns="91429" tIns="45715" rIns="91429" bIns="45715" anchor="b"/>
          <a:lstStyle>
            <a:lvl1pPr marL="0" indent="0">
              <a:buNone/>
              <a:defRPr sz="2500" b="1"/>
            </a:lvl1pPr>
            <a:lvl2pPr marL="457146" indent="0">
              <a:buNone/>
              <a:defRPr sz="2000" b="1"/>
            </a:lvl2pPr>
            <a:lvl3pPr marL="914294" indent="0">
              <a:buNone/>
              <a:defRPr sz="1800" b="1"/>
            </a:lvl3pPr>
            <a:lvl4pPr marL="1371440" indent="0">
              <a:buNone/>
              <a:defRPr sz="1600" b="1"/>
            </a:lvl4pPr>
            <a:lvl5pPr marL="1828586" indent="0">
              <a:buNone/>
              <a:defRPr sz="1600" b="1"/>
            </a:lvl5pPr>
            <a:lvl6pPr marL="2285732" indent="0">
              <a:buNone/>
              <a:defRPr sz="1600" b="1"/>
            </a:lvl6pPr>
            <a:lvl7pPr marL="2742880"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4" name="Content Placeholder 3"/>
          <p:cNvSpPr>
            <a:spLocks noGrp="1"/>
          </p:cNvSpPr>
          <p:nvPr>
            <p:ph sz="half" idx="2"/>
          </p:nvPr>
        </p:nvSpPr>
        <p:spPr>
          <a:xfrm>
            <a:off x="503238" y="2465389"/>
            <a:ext cx="4443412" cy="4478337"/>
          </a:xfrm>
          <a:prstGeom prst="rect">
            <a:avLst/>
          </a:prstGeom>
        </p:spPr>
        <p:txBody>
          <a:bodyPr lIns="91429" tIns="45715" rIns="91429" bIns="45715"/>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0164" y="1739900"/>
            <a:ext cx="4445000" cy="725487"/>
          </a:xfrm>
          <a:prstGeom prst="rect">
            <a:avLst/>
          </a:prstGeom>
        </p:spPr>
        <p:txBody>
          <a:bodyPr lIns="91429" tIns="45715" rIns="91429" bIns="45715" anchor="b"/>
          <a:lstStyle>
            <a:lvl1pPr marL="0" indent="0">
              <a:buNone/>
              <a:defRPr sz="2500" b="1"/>
            </a:lvl1pPr>
            <a:lvl2pPr marL="457146" indent="0">
              <a:buNone/>
              <a:defRPr sz="2000" b="1"/>
            </a:lvl2pPr>
            <a:lvl3pPr marL="914294" indent="0">
              <a:buNone/>
              <a:defRPr sz="1800" b="1"/>
            </a:lvl3pPr>
            <a:lvl4pPr marL="1371440" indent="0">
              <a:buNone/>
              <a:defRPr sz="1600" b="1"/>
            </a:lvl4pPr>
            <a:lvl5pPr marL="1828586" indent="0">
              <a:buNone/>
              <a:defRPr sz="1600" b="1"/>
            </a:lvl5pPr>
            <a:lvl6pPr marL="2285732" indent="0">
              <a:buNone/>
              <a:defRPr sz="1600" b="1"/>
            </a:lvl6pPr>
            <a:lvl7pPr marL="2742880"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0164" y="2465389"/>
            <a:ext cx="4445000" cy="4478337"/>
          </a:xfrm>
          <a:prstGeom prst="rect">
            <a:avLst/>
          </a:prstGeom>
        </p:spPr>
        <p:txBody>
          <a:bodyPr lIns="91429" tIns="45715" rIns="91429" bIns="45715"/>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345739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FF4A3B17-68A1-4DCC-9334-40E236B26E81}" type="slidenum">
              <a:rPr lang="en-US"/>
              <a:pPr>
                <a:defRPr/>
              </a:pPr>
              <a:t>‹#›</a:t>
            </a:fld>
            <a:endParaRPr lang="en-US" dirty="0"/>
          </a:p>
        </p:txBody>
      </p:sp>
    </p:spTree>
    <p:extLst>
      <p:ext uri="{BB962C8B-B14F-4D97-AF65-F5344CB8AC3E}">
        <p14:creationId xmlns:p14="http://schemas.microsoft.com/office/powerpoint/2010/main" val="369598584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9" y="4994275"/>
            <a:ext cx="8548687" cy="1544638"/>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95339" y="3294063"/>
            <a:ext cx="8548687" cy="1700212"/>
          </a:xfrm>
        </p:spPr>
        <p:txBody>
          <a:bodyPr anchor="b"/>
          <a:lstStyle>
            <a:lvl1pPr marL="0" indent="0">
              <a:buNone/>
              <a:defRPr sz="2000"/>
            </a:lvl1pPr>
            <a:lvl2pPr marL="457146" indent="0">
              <a:buNone/>
              <a:defRPr sz="1800"/>
            </a:lvl2pPr>
            <a:lvl3pPr marL="914294" indent="0">
              <a:buNone/>
              <a:defRPr sz="1600"/>
            </a:lvl3pPr>
            <a:lvl4pPr marL="1371440" indent="0">
              <a:buNone/>
              <a:defRPr sz="1400"/>
            </a:lvl4pPr>
            <a:lvl5pPr marL="1828586" indent="0">
              <a:buNone/>
              <a:defRPr sz="1400"/>
            </a:lvl5pPr>
            <a:lvl6pPr marL="2285732" indent="0">
              <a:buNone/>
              <a:defRPr sz="1400"/>
            </a:lvl6pPr>
            <a:lvl7pPr marL="2742880" indent="0">
              <a:buNone/>
              <a:defRPr sz="1400"/>
            </a:lvl7pPr>
            <a:lvl8pPr marL="3200026" indent="0">
              <a:buNone/>
              <a:defRPr sz="1400"/>
            </a:lvl8pPr>
            <a:lvl9pPr marL="3657172" indent="0">
              <a:buNone/>
              <a:defRPr sz="1400"/>
            </a:lvl9pPr>
          </a:lstStyle>
          <a:p>
            <a:pPr lvl="0"/>
            <a:r>
              <a:rPr lang="en-US"/>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EC3714C4-9C4D-40CE-9CC7-2EA110590F4E}" type="slidenum">
              <a:rPr lang="en-US"/>
              <a:pPr>
                <a:defRPr/>
              </a:pPr>
              <a:t>‹#›</a:t>
            </a:fld>
            <a:endParaRPr lang="en-US" dirty="0"/>
          </a:p>
        </p:txBody>
      </p:sp>
    </p:spTree>
    <p:extLst>
      <p:ext uri="{BB962C8B-B14F-4D97-AF65-F5344CB8AC3E}">
        <p14:creationId xmlns:p14="http://schemas.microsoft.com/office/powerpoint/2010/main" val="126566559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20701" y="1427164"/>
            <a:ext cx="4449763" cy="5129212"/>
          </a:xfrm>
        </p:spPr>
        <p:txBody>
          <a:bodyPr/>
          <a:lstStyle>
            <a:lvl1pPr>
              <a:defRPr sz="28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22863" y="1427164"/>
            <a:ext cx="4449762" cy="5129212"/>
          </a:xfrm>
        </p:spPr>
        <p:txBody>
          <a:bodyPr/>
          <a:lstStyle>
            <a:lvl1pPr>
              <a:defRPr sz="28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a:ln/>
        </p:spPr>
        <p:txBody>
          <a:bodyPr/>
          <a:lstStyle>
            <a:lvl1pPr>
              <a:defRPr/>
            </a:lvl1pPr>
          </a:lstStyle>
          <a:p>
            <a:pPr>
              <a:defRPr/>
            </a:pPr>
            <a:fld id="{B6D1D156-6A82-4A67-8A9B-30186B6EC301}" type="slidenum">
              <a:rPr lang="en-US"/>
              <a:pPr>
                <a:defRPr/>
              </a:pPr>
              <a:t>‹#›</a:t>
            </a:fld>
            <a:endParaRPr lang="en-US" dirty="0"/>
          </a:p>
        </p:txBody>
      </p:sp>
    </p:spTree>
    <p:extLst>
      <p:ext uri="{BB962C8B-B14F-4D97-AF65-F5344CB8AC3E}">
        <p14:creationId xmlns:p14="http://schemas.microsoft.com/office/powerpoint/2010/main" val="356091507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9" y="311150"/>
            <a:ext cx="9051925"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3238" y="1739900"/>
            <a:ext cx="4443412" cy="725487"/>
          </a:xfrm>
        </p:spPr>
        <p:txBody>
          <a:bodyPr anchor="b"/>
          <a:lstStyle>
            <a:lvl1pPr marL="0" indent="0">
              <a:buNone/>
              <a:defRPr sz="2500" b="1"/>
            </a:lvl1pPr>
            <a:lvl2pPr marL="457146" indent="0">
              <a:buNone/>
              <a:defRPr sz="2000" b="1"/>
            </a:lvl2pPr>
            <a:lvl3pPr marL="914294" indent="0">
              <a:buNone/>
              <a:defRPr sz="1800" b="1"/>
            </a:lvl3pPr>
            <a:lvl4pPr marL="1371440" indent="0">
              <a:buNone/>
              <a:defRPr sz="1600" b="1"/>
            </a:lvl4pPr>
            <a:lvl5pPr marL="1828586" indent="0">
              <a:buNone/>
              <a:defRPr sz="1600" b="1"/>
            </a:lvl5pPr>
            <a:lvl6pPr marL="2285732" indent="0">
              <a:buNone/>
              <a:defRPr sz="1600" b="1"/>
            </a:lvl6pPr>
            <a:lvl7pPr marL="2742880"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4" name="Content Placeholder 3"/>
          <p:cNvSpPr>
            <a:spLocks noGrp="1"/>
          </p:cNvSpPr>
          <p:nvPr>
            <p:ph sz="half" idx="2"/>
          </p:nvPr>
        </p:nvSpPr>
        <p:spPr>
          <a:xfrm>
            <a:off x="503238" y="2465389"/>
            <a:ext cx="4443412" cy="4478337"/>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0164" y="1739900"/>
            <a:ext cx="4445000" cy="725487"/>
          </a:xfrm>
        </p:spPr>
        <p:txBody>
          <a:bodyPr anchor="b"/>
          <a:lstStyle>
            <a:lvl1pPr marL="0" indent="0">
              <a:buNone/>
              <a:defRPr sz="2500" b="1"/>
            </a:lvl1pPr>
            <a:lvl2pPr marL="457146" indent="0">
              <a:buNone/>
              <a:defRPr sz="2000" b="1"/>
            </a:lvl2pPr>
            <a:lvl3pPr marL="914294" indent="0">
              <a:buNone/>
              <a:defRPr sz="1800" b="1"/>
            </a:lvl3pPr>
            <a:lvl4pPr marL="1371440" indent="0">
              <a:buNone/>
              <a:defRPr sz="1600" b="1"/>
            </a:lvl4pPr>
            <a:lvl5pPr marL="1828586" indent="0">
              <a:buNone/>
              <a:defRPr sz="1600" b="1"/>
            </a:lvl5pPr>
            <a:lvl6pPr marL="2285732" indent="0">
              <a:buNone/>
              <a:defRPr sz="1600" b="1"/>
            </a:lvl6pPr>
            <a:lvl7pPr marL="2742880"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0164" y="2465389"/>
            <a:ext cx="4445000" cy="4478337"/>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ln/>
        </p:spPr>
        <p:txBody>
          <a:bodyPr/>
          <a:lstStyle>
            <a:lvl1pPr>
              <a:defRPr/>
            </a:lvl1pPr>
          </a:lstStyle>
          <a:p>
            <a:pPr>
              <a:defRPr/>
            </a:pPr>
            <a:fld id="{33FEA65E-0D5F-43E2-987F-3DB0CC066D84}" type="slidenum">
              <a:rPr lang="en-US"/>
              <a:pPr>
                <a:defRPr/>
              </a:pPr>
              <a:t>‹#›</a:t>
            </a:fld>
            <a:endParaRPr lang="en-US" dirty="0"/>
          </a:p>
        </p:txBody>
      </p:sp>
    </p:spTree>
    <p:extLst>
      <p:ext uri="{BB962C8B-B14F-4D97-AF65-F5344CB8AC3E}">
        <p14:creationId xmlns:p14="http://schemas.microsoft.com/office/powerpoint/2010/main" val="291714128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a:ln/>
        </p:spPr>
        <p:txBody>
          <a:bodyPr/>
          <a:lstStyle>
            <a:lvl1pPr>
              <a:defRPr/>
            </a:lvl1pPr>
          </a:lstStyle>
          <a:p>
            <a:pPr>
              <a:defRPr/>
            </a:pPr>
            <a:fld id="{EC4BE3DD-1470-4498-B5C9-0F265F6A9A18}" type="slidenum">
              <a:rPr lang="en-US"/>
              <a:pPr>
                <a:defRPr/>
              </a:pPr>
              <a:t>‹#›</a:t>
            </a:fld>
            <a:endParaRPr lang="en-US" dirty="0"/>
          </a:p>
        </p:txBody>
      </p:sp>
    </p:spTree>
    <p:extLst>
      <p:ext uri="{BB962C8B-B14F-4D97-AF65-F5344CB8AC3E}">
        <p14:creationId xmlns:p14="http://schemas.microsoft.com/office/powerpoint/2010/main" val="20051779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4F22BC09-FEDA-48D7-BB5A-411462780CAA}" type="slidenum">
              <a:rPr lang="en-US"/>
              <a:pPr>
                <a:defRPr/>
              </a:pPr>
              <a:t>‹#›</a:t>
            </a:fld>
            <a:endParaRPr lang="en-US" dirty="0"/>
          </a:p>
        </p:txBody>
      </p:sp>
    </p:spTree>
    <p:extLst>
      <p:ext uri="{BB962C8B-B14F-4D97-AF65-F5344CB8AC3E}">
        <p14:creationId xmlns:p14="http://schemas.microsoft.com/office/powerpoint/2010/main" val="297557439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9" y="309563"/>
            <a:ext cx="3308350" cy="13176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32238" y="309563"/>
            <a:ext cx="5622925" cy="6634162"/>
          </a:xfrm>
        </p:spPr>
        <p:txBody>
          <a:bodyPr/>
          <a:lstStyle>
            <a:lvl1pPr>
              <a:defRPr sz="3200"/>
            </a:lvl1pPr>
            <a:lvl2pPr>
              <a:defRPr sz="2800"/>
            </a:lvl2pPr>
            <a:lvl3pPr>
              <a:defRPr sz="25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239" y="1627189"/>
            <a:ext cx="3308350" cy="5316537"/>
          </a:xfrm>
        </p:spPr>
        <p:txBody>
          <a:bodyPr/>
          <a:lstStyle>
            <a:lvl1pPr marL="0" indent="0">
              <a:buNone/>
              <a:defRPr sz="1400"/>
            </a:lvl1pPr>
            <a:lvl2pPr marL="457146" indent="0">
              <a:buNone/>
              <a:defRPr sz="1200"/>
            </a:lvl2pPr>
            <a:lvl3pPr marL="914294" indent="0">
              <a:buNone/>
              <a:defRPr sz="1000"/>
            </a:lvl3pPr>
            <a:lvl4pPr marL="1371440" indent="0">
              <a:buNone/>
              <a:defRPr sz="900"/>
            </a:lvl4pPr>
            <a:lvl5pPr marL="1828586" indent="0">
              <a:buNone/>
              <a:defRPr sz="900"/>
            </a:lvl5pPr>
            <a:lvl6pPr marL="2285732" indent="0">
              <a:buNone/>
              <a:defRPr sz="900"/>
            </a:lvl6pPr>
            <a:lvl7pPr marL="2742880" indent="0">
              <a:buNone/>
              <a:defRPr sz="900"/>
            </a:lvl7pPr>
            <a:lvl8pPr marL="3200026" indent="0">
              <a:buNone/>
              <a:defRPr sz="900"/>
            </a:lvl8pPr>
            <a:lvl9pPr marL="3657172"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2CC23FED-4911-4D9E-A308-70B5568E044B}" type="slidenum">
              <a:rPr lang="en-US"/>
              <a:pPr>
                <a:defRPr/>
              </a:pPr>
              <a:t>‹#›</a:t>
            </a:fld>
            <a:endParaRPr lang="en-US" dirty="0"/>
          </a:p>
        </p:txBody>
      </p:sp>
    </p:spTree>
    <p:extLst>
      <p:ext uri="{BB962C8B-B14F-4D97-AF65-F5344CB8AC3E}">
        <p14:creationId xmlns:p14="http://schemas.microsoft.com/office/powerpoint/2010/main" val="242555457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6" y="5440364"/>
            <a:ext cx="6035675" cy="64293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676" y="693738"/>
            <a:ext cx="6035675" cy="4664075"/>
          </a:xfrm>
        </p:spPr>
        <p:txBody>
          <a:bodyPr/>
          <a:lstStyle>
            <a:lvl1pPr marL="0" indent="0">
              <a:buNone/>
              <a:defRPr sz="3200"/>
            </a:lvl1pPr>
            <a:lvl2pPr marL="457146" indent="0">
              <a:buNone/>
              <a:defRPr sz="2800"/>
            </a:lvl2pPr>
            <a:lvl3pPr marL="914294" indent="0">
              <a:buNone/>
              <a:defRPr sz="2500"/>
            </a:lvl3pPr>
            <a:lvl4pPr marL="1371440" indent="0">
              <a:buNone/>
              <a:defRPr sz="2000"/>
            </a:lvl4pPr>
            <a:lvl5pPr marL="1828586" indent="0">
              <a:buNone/>
              <a:defRPr sz="2000"/>
            </a:lvl5pPr>
            <a:lvl6pPr marL="2285732" indent="0">
              <a:buNone/>
              <a:defRPr sz="2000"/>
            </a:lvl6pPr>
            <a:lvl7pPr marL="2742880" indent="0">
              <a:buNone/>
              <a:defRPr sz="2000"/>
            </a:lvl7pPr>
            <a:lvl8pPr marL="3200026" indent="0">
              <a:buNone/>
              <a:defRPr sz="2000"/>
            </a:lvl8pPr>
            <a:lvl9pPr marL="3657172" indent="0">
              <a:buNone/>
              <a:defRPr sz="2000"/>
            </a:lvl9pPr>
          </a:lstStyle>
          <a:p>
            <a:pPr lvl="0"/>
            <a:endParaRPr lang="en-US" noProof="0" dirty="0"/>
          </a:p>
        </p:txBody>
      </p:sp>
      <p:sp>
        <p:nvSpPr>
          <p:cNvPr id="4" name="Text Placeholder 3"/>
          <p:cNvSpPr>
            <a:spLocks noGrp="1"/>
          </p:cNvSpPr>
          <p:nvPr>
            <p:ph type="body" sz="half" idx="2"/>
          </p:nvPr>
        </p:nvSpPr>
        <p:spPr>
          <a:xfrm>
            <a:off x="1971676" y="6083300"/>
            <a:ext cx="6035675" cy="911225"/>
          </a:xfrm>
        </p:spPr>
        <p:txBody>
          <a:bodyPr/>
          <a:lstStyle>
            <a:lvl1pPr marL="0" indent="0">
              <a:buNone/>
              <a:defRPr sz="1400"/>
            </a:lvl1pPr>
            <a:lvl2pPr marL="457146" indent="0">
              <a:buNone/>
              <a:defRPr sz="1200"/>
            </a:lvl2pPr>
            <a:lvl3pPr marL="914294" indent="0">
              <a:buNone/>
              <a:defRPr sz="1000"/>
            </a:lvl3pPr>
            <a:lvl4pPr marL="1371440" indent="0">
              <a:buNone/>
              <a:defRPr sz="900"/>
            </a:lvl4pPr>
            <a:lvl5pPr marL="1828586" indent="0">
              <a:buNone/>
              <a:defRPr sz="900"/>
            </a:lvl5pPr>
            <a:lvl6pPr marL="2285732" indent="0">
              <a:buNone/>
              <a:defRPr sz="900"/>
            </a:lvl6pPr>
            <a:lvl7pPr marL="2742880" indent="0">
              <a:buNone/>
              <a:defRPr sz="900"/>
            </a:lvl7pPr>
            <a:lvl8pPr marL="3200026" indent="0">
              <a:buNone/>
              <a:defRPr sz="900"/>
            </a:lvl8pPr>
            <a:lvl9pPr marL="3657172"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CD605C82-2804-4F44-84D7-42A7A8EE9B34}" type="slidenum">
              <a:rPr lang="en-US"/>
              <a:pPr>
                <a:defRPr/>
              </a:pPr>
              <a:t>‹#›</a:t>
            </a:fld>
            <a:endParaRPr lang="en-US" dirty="0"/>
          </a:p>
        </p:txBody>
      </p:sp>
    </p:spTree>
    <p:extLst>
      <p:ext uri="{BB962C8B-B14F-4D97-AF65-F5344CB8AC3E}">
        <p14:creationId xmlns:p14="http://schemas.microsoft.com/office/powerpoint/2010/main" val="325520449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206D6231-BD5E-4601-94CB-BDE81A96CD1D}" type="slidenum">
              <a:rPr lang="en-US"/>
              <a:pPr>
                <a:defRPr/>
              </a:pPr>
              <a:t>‹#›</a:t>
            </a:fld>
            <a:endParaRPr lang="en-US" dirty="0"/>
          </a:p>
        </p:txBody>
      </p:sp>
    </p:spTree>
    <p:extLst>
      <p:ext uri="{BB962C8B-B14F-4D97-AF65-F5344CB8AC3E}">
        <p14:creationId xmlns:p14="http://schemas.microsoft.com/office/powerpoint/2010/main" val="86685054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9" y="58739"/>
            <a:ext cx="2262187" cy="64976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20700" y="58739"/>
            <a:ext cx="6637338" cy="64976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7BAA1785-7B09-4240-ABBC-AE410EE92B96}" type="slidenum">
              <a:rPr lang="en-US"/>
              <a:pPr>
                <a:defRPr/>
              </a:pPr>
              <a:t>‹#›</a:t>
            </a:fld>
            <a:endParaRPr lang="en-US" dirty="0"/>
          </a:p>
        </p:txBody>
      </p:sp>
    </p:spTree>
    <p:extLst>
      <p:ext uri="{BB962C8B-B14F-4D97-AF65-F5344CB8AC3E}">
        <p14:creationId xmlns:p14="http://schemas.microsoft.com/office/powerpoint/2010/main" val="2432522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3239" y="311150"/>
            <a:ext cx="9051925" cy="1295400"/>
          </a:xfrm>
          <a:prstGeom prst="rect">
            <a:avLst/>
          </a:prstGeom>
        </p:spPr>
        <p:txBody>
          <a:bodyPr lIns="91429" tIns="45715" rIns="91429" bIns="45715"/>
          <a:lstStyle/>
          <a:p>
            <a:r>
              <a:rPr lang="en-US"/>
              <a:t>Click to edit Master title style</a:t>
            </a:r>
          </a:p>
        </p:txBody>
      </p:sp>
    </p:spTree>
    <p:extLst>
      <p:ext uri="{BB962C8B-B14F-4D97-AF65-F5344CB8AC3E}">
        <p14:creationId xmlns:p14="http://schemas.microsoft.com/office/powerpoint/2010/main" val="408613379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flower5 sm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9663" y="5068888"/>
            <a:ext cx="2603500" cy="270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502920" y="3799840"/>
            <a:ext cx="7040880" cy="198628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502920" y="1381760"/>
            <a:ext cx="8549640" cy="2331720"/>
          </a:xfrm>
        </p:spPr>
        <p:txBody>
          <a:bodyPr anchor="t"/>
          <a:lstStyle>
            <a:lvl1pPr>
              <a:defRPr sz="5100"/>
            </a:lvl1pPr>
          </a:lstStyle>
          <a:p>
            <a:r>
              <a:rPr lang="en-US"/>
              <a:t>Click to edit Master title style</a:t>
            </a:r>
          </a:p>
        </p:txBody>
      </p:sp>
    </p:spTree>
    <p:extLst>
      <p:ext uri="{BB962C8B-B14F-4D97-AF65-F5344CB8AC3E}">
        <p14:creationId xmlns:p14="http://schemas.microsoft.com/office/powerpoint/2010/main" val="269894547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2625B3B0-14D8-4E55-B577-14311563F99E}" type="slidenum">
              <a:rPr lang="en-US"/>
              <a:pPr>
                <a:defRPr/>
              </a:pPr>
              <a:t>‹#›</a:t>
            </a:fld>
            <a:endParaRPr lang="en-US" dirty="0"/>
          </a:p>
        </p:txBody>
      </p:sp>
    </p:spTree>
    <p:extLst>
      <p:ext uri="{BB962C8B-B14F-4D97-AF65-F5344CB8AC3E}">
        <p14:creationId xmlns:p14="http://schemas.microsoft.com/office/powerpoint/2010/main" val="265017666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8"/>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lvl1pPr>
            <a:lvl2pPr marL="509352" indent="0">
              <a:buNone/>
              <a:defRPr sz="2000"/>
            </a:lvl2pPr>
            <a:lvl3pPr marL="1018705" indent="0">
              <a:buNone/>
              <a:defRPr sz="1800"/>
            </a:lvl3pPr>
            <a:lvl4pPr marL="1528058" indent="0">
              <a:buNone/>
              <a:defRPr sz="1600"/>
            </a:lvl4pPr>
            <a:lvl5pPr marL="2037411" indent="0">
              <a:buNone/>
              <a:defRPr sz="1600"/>
            </a:lvl5pPr>
            <a:lvl6pPr marL="2546764" indent="0">
              <a:buNone/>
              <a:defRPr sz="1600"/>
            </a:lvl6pPr>
            <a:lvl7pPr marL="3056116" indent="0">
              <a:buNone/>
              <a:defRPr sz="1600"/>
            </a:lvl7pPr>
            <a:lvl8pPr marL="3565469" indent="0">
              <a:buNone/>
              <a:defRPr sz="1600"/>
            </a:lvl8pPr>
            <a:lvl9pPr marL="4074821" indent="0">
              <a:buNone/>
              <a:defRPr sz="16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2E415946-7AF9-40CE-8C8C-69838291EC4A}" type="slidenum">
              <a:rPr lang="en-US"/>
              <a:pPr>
                <a:defRPr/>
              </a:pPr>
              <a:t>‹#›</a:t>
            </a:fld>
            <a:endParaRPr lang="en-US" dirty="0"/>
          </a:p>
        </p:txBody>
      </p:sp>
    </p:spTree>
    <p:extLst>
      <p:ext uri="{BB962C8B-B14F-4D97-AF65-F5344CB8AC3E}">
        <p14:creationId xmlns:p14="http://schemas.microsoft.com/office/powerpoint/2010/main" val="42386852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E54B965B-E818-478F-9936-DFEA1D749F78}" type="slidenum">
              <a:rPr lang="en-US"/>
              <a:pPr>
                <a:defRPr/>
              </a:pPr>
              <a:t>‹#›</a:t>
            </a:fld>
            <a:endParaRPr lang="en-US" dirty="0"/>
          </a:p>
        </p:txBody>
      </p:sp>
    </p:spTree>
    <p:extLst>
      <p:ext uri="{BB962C8B-B14F-4D97-AF65-F5344CB8AC3E}">
        <p14:creationId xmlns:p14="http://schemas.microsoft.com/office/powerpoint/2010/main" val="327766886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352" indent="0">
              <a:buNone/>
              <a:defRPr sz="2200" b="1"/>
            </a:lvl2pPr>
            <a:lvl3pPr marL="1018705" indent="0">
              <a:buNone/>
              <a:defRPr sz="2000" b="1"/>
            </a:lvl3pPr>
            <a:lvl4pPr marL="1528058" indent="0">
              <a:buNone/>
              <a:defRPr sz="1800" b="1"/>
            </a:lvl4pPr>
            <a:lvl5pPr marL="2037411" indent="0">
              <a:buNone/>
              <a:defRPr sz="1800" b="1"/>
            </a:lvl5pPr>
            <a:lvl6pPr marL="2546764" indent="0">
              <a:buNone/>
              <a:defRPr sz="1800" b="1"/>
            </a:lvl6pPr>
            <a:lvl7pPr marL="3056116" indent="0">
              <a:buNone/>
              <a:defRPr sz="1800" b="1"/>
            </a:lvl7pPr>
            <a:lvl8pPr marL="3565469" indent="0">
              <a:buNone/>
              <a:defRPr sz="1800" b="1"/>
            </a:lvl8pPr>
            <a:lvl9pPr marL="4074821"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9" y="1739795"/>
            <a:ext cx="4445953" cy="725064"/>
          </a:xfrm>
        </p:spPr>
        <p:txBody>
          <a:bodyPr anchor="b"/>
          <a:lstStyle>
            <a:lvl1pPr marL="0" indent="0">
              <a:buNone/>
              <a:defRPr sz="2700" b="1"/>
            </a:lvl1pPr>
            <a:lvl2pPr marL="509352" indent="0">
              <a:buNone/>
              <a:defRPr sz="2200" b="1"/>
            </a:lvl2pPr>
            <a:lvl3pPr marL="1018705" indent="0">
              <a:buNone/>
              <a:defRPr sz="2000" b="1"/>
            </a:lvl3pPr>
            <a:lvl4pPr marL="1528058" indent="0">
              <a:buNone/>
              <a:defRPr sz="1800" b="1"/>
            </a:lvl4pPr>
            <a:lvl5pPr marL="2037411" indent="0">
              <a:buNone/>
              <a:defRPr sz="1800" b="1"/>
            </a:lvl5pPr>
            <a:lvl6pPr marL="2546764" indent="0">
              <a:buNone/>
              <a:defRPr sz="1800" b="1"/>
            </a:lvl6pPr>
            <a:lvl7pPr marL="3056116" indent="0">
              <a:buNone/>
              <a:defRPr sz="1800" b="1"/>
            </a:lvl7pPr>
            <a:lvl8pPr marL="3565469" indent="0">
              <a:buNone/>
              <a:defRPr sz="1800" b="1"/>
            </a:lvl8pPr>
            <a:lvl9pPr marL="4074821"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29"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73FDF000-B00C-4968-B573-9BE29474B687}" type="slidenum">
              <a:rPr lang="en-US"/>
              <a:pPr>
                <a:defRPr/>
              </a:pPr>
              <a:t>‹#›</a:t>
            </a:fld>
            <a:endParaRPr lang="en-US" dirty="0"/>
          </a:p>
        </p:txBody>
      </p:sp>
    </p:spTree>
    <p:extLst>
      <p:ext uri="{BB962C8B-B14F-4D97-AF65-F5344CB8AC3E}">
        <p14:creationId xmlns:p14="http://schemas.microsoft.com/office/powerpoint/2010/main" val="72926823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921A0378-C22E-4D94-AC60-70230416C3F0}" type="slidenum">
              <a:rPr lang="en-US"/>
              <a:pPr>
                <a:defRPr/>
              </a:pPr>
              <a:t>‹#›</a:t>
            </a:fld>
            <a:endParaRPr lang="en-US" dirty="0"/>
          </a:p>
        </p:txBody>
      </p:sp>
    </p:spTree>
    <p:extLst>
      <p:ext uri="{BB962C8B-B14F-4D97-AF65-F5344CB8AC3E}">
        <p14:creationId xmlns:p14="http://schemas.microsoft.com/office/powerpoint/2010/main" val="356623925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2505F3FF-1258-4117-A384-55B558B5FD9F}" type="slidenum">
              <a:rPr lang="en-US"/>
              <a:pPr>
                <a:defRPr/>
              </a:pPr>
              <a:t>‹#›</a:t>
            </a:fld>
            <a:endParaRPr lang="en-US" dirty="0"/>
          </a:p>
        </p:txBody>
      </p:sp>
    </p:spTree>
    <p:extLst>
      <p:ext uri="{BB962C8B-B14F-4D97-AF65-F5344CB8AC3E}">
        <p14:creationId xmlns:p14="http://schemas.microsoft.com/office/powerpoint/2010/main" val="182891427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2"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2" y="1626447"/>
            <a:ext cx="3309144" cy="5316538"/>
          </a:xfrm>
        </p:spPr>
        <p:txBody>
          <a:bodyPr/>
          <a:lstStyle>
            <a:lvl1pPr marL="0" indent="0">
              <a:buNone/>
              <a:defRPr sz="1600"/>
            </a:lvl1pPr>
            <a:lvl2pPr marL="509352" indent="0">
              <a:buNone/>
              <a:defRPr sz="1300"/>
            </a:lvl2pPr>
            <a:lvl3pPr marL="1018705" indent="0">
              <a:buNone/>
              <a:defRPr sz="1100"/>
            </a:lvl3pPr>
            <a:lvl4pPr marL="1528058" indent="0">
              <a:buNone/>
              <a:defRPr sz="1000"/>
            </a:lvl4pPr>
            <a:lvl5pPr marL="2037411" indent="0">
              <a:buNone/>
              <a:defRPr sz="1000"/>
            </a:lvl5pPr>
            <a:lvl6pPr marL="2546764" indent="0">
              <a:buNone/>
              <a:defRPr sz="1000"/>
            </a:lvl6pPr>
            <a:lvl7pPr marL="3056116" indent="0">
              <a:buNone/>
              <a:defRPr sz="1000"/>
            </a:lvl7pPr>
            <a:lvl8pPr marL="3565469" indent="0">
              <a:buNone/>
              <a:defRPr sz="1000"/>
            </a:lvl8pPr>
            <a:lvl9pPr marL="4074821"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FC10DE34-7CA0-4DD6-A4DB-7007C3D43D75}" type="slidenum">
              <a:rPr lang="en-US"/>
              <a:pPr>
                <a:defRPr/>
              </a:pPr>
              <a:t>‹#›</a:t>
            </a:fld>
            <a:endParaRPr lang="en-US" dirty="0"/>
          </a:p>
        </p:txBody>
      </p:sp>
    </p:spTree>
    <p:extLst>
      <p:ext uri="{BB962C8B-B14F-4D97-AF65-F5344CB8AC3E}">
        <p14:creationId xmlns:p14="http://schemas.microsoft.com/office/powerpoint/2010/main" val="414331715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352" indent="0">
              <a:buNone/>
              <a:defRPr sz="3100"/>
            </a:lvl2pPr>
            <a:lvl3pPr marL="1018705" indent="0">
              <a:buNone/>
              <a:defRPr sz="2700"/>
            </a:lvl3pPr>
            <a:lvl4pPr marL="1528058" indent="0">
              <a:buNone/>
              <a:defRPr sz="2200"/>
            </a:lvl4pPr>
            <a:lvl5pPr marL="2037411" indent="0">
              <a:buNone/>
              <a:defRPr sz="2200"/>
            </a:lvl5pPr>
            <a:lvl6pPr marL="2546764" indent="0">
              <a:buNone/>
              <a:defRPr sz="2200"/>
            </a:lvl6pPr>
            <a:lvl7pPr marL="3056116" indent="0">
              <a:buNone/>
              <a:defRPr sz="2200"/>
            </a:lvl7pPr>
            <a:lvl8pPr marL="3565469" indent="0">
              <a:buNone/>
              <a:defRPr sz="2200"/>
            </a:lvl8pPr>
            <a:lvl9pPr marL="4074821" indent="0">
              <a:buNone/>
              <a:defRPr sz="2200"/>
            </a:lvl9pPr>
          </a:lstStyle>
          <a:p>
            <a:pPr lvl="0"/>
            <a:r>
              <a:rPr lang="en-US" noProof="0" dirty="0"/>
              <a:t>Click icon to add picture</a:t>
            </a:r>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352" indent="0">
              <a:buNone/>
              <a:defRPr sz="1300"/>
            </a:lvl2pPr>
            <a:lvl3pPr marL="1018705" indent="0">
              <a:buNone/>
              <a:defRPr sz="1100"/>
            </a:lvl3pPr>
            <a:lvl4pPr marL="1528058" indent="0">
              <a:buNone/>
              <a:defRPr sz="1000"/>
            </a:lvl4pPr>
            <a:lvl5pPr marL="2037411" indent="0">
              <a:buNone/>
              <a:defRPr sz="1000"/>
            </a:lvl5pPr>
            <a:lvl6pPr marL="2546764" indent="0">
              <a:buNone/>
              <a:defRPr sz="1000"/>
            </a:lvl6pPr>
            <a:lvl7pPr marL="3056116" indent="0">
              <a:buNone/>
              <a:defRPr sz="1000"/>
            </a:lvl7pPr>
            <a:lvl8pPr marL="3565469" indent="0">
              <a:buNone/>
              <a:defRPr sz="1000"/>
            </a:lvl8pPr>
            <a:lvl9pPr marL="4074821"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7100F85E-1269-4B1E-87DA-A128A7EC220B}" type="slidenum">
              <a:rPr lang="en-US"/>
              <a:pPr>
                <a:defRPr/>
              </a:pPr>
              <a:t>‹#›</a:t>
            </a:fld>
            <a:endParaRPr lang="en-US" dirty="0"/>
          </a:p>
        </p:txBody>
      </p:sp>
    </p:spTree>
    <p:extLst>
      <p:ext uri="{BB962C8B-B14F-4D97-AF65-F5344CB8AC3E}">
        <p14:creationId xmlns:p14="http://schemas.microsoft.com/office/powerpoint/2010/main" val="245243839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48F02AE0-5A33-4DAE-A65B-E1C46DCABE60}" type="slidenum">
              <a:rPr lang="en-US"/>
              <a:pPr>
                <a:defRPr/>
              </a:pPr>
              <a:t>‹#›</a:t>
            </a:fld>
            <a:endParaRPr lang="en-US" dirty="0"/>
          </a:p>
        </p:txBody>
      </p:sp>
    </p:spTree>
    <p:extLst>
      <p:ext uri="{BB962C8B-B14F-4D97-AF65-F5344CB8AC3E}">
        <p14:creationId xmlns:p14="http://schemas.microsoft.com/office/powerpoint/2010/main" val="1993516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8812530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34250" y="431800"/>
            <a:ext cx="2305050" cy="65633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9100" y="431800"/>
            <a:ext cx="6747510" cy="65633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83DCAF71-1D7D-4DD7-B22A-D0EF81E36651}" type="slidenum">
              <a:rPr lang="en-US"/>
              <a:pPr>
                <a:defRPr/>
              </a:pPr>
              <a:t>‹#›</a:t>
            </a:fld>
            <a:endParaRPr lang="en-US" dirty="0"/>
          </a:p>
        </p:txBody>
      </p:sp>
    </p:spTree>
    <p:extLst>
      <p:ext uri="{BB962C8B-B14F-4D97-AF65-F5344CB8AC3E}">
        <p14:creationId xmlns:p14="http://schemas.microsoft.com/office/powerpoint/2010/main" val="192573062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1" y="431800"/>
            <a:ext cx="7058343" cy="2072640"/>
          </a:xfrm>
        </p:spPr>
        <p:txBody>
          <a:bodyPr/>
          <a:lstStyle/>
          <a:p>
            <a:r>
              <a:rPr lang="en-US"/>
              <a:t>Click to edit Master title style</a:t>
            </a:r>
          </a:p>
        </p:txBody>
      </p:sp>
      <p:sp>
        <p:nvSpPr>
          <p:cNvPr id="3" name="Text Placeholder 2"/>
          <p:cNvSpPr>
            <a:spLocks noGrp="1"/>
          </p:cNvSpPr>
          <p:nvPr>
            <p:ph type="body"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020" y="267716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020" y="492252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ln/>
        </p:spPr>
        <p:txBody>
          <a:bodyPr/>
          <a:lstStyle>
            <a:lvl1pPr>
              <a:defRPr/>
            </a:lvl1pPr>
          </a:lstStyle>
          <a:p>
            <a:pPr>
              <a:defRPr/>
            </a:pPr>
            <a:fld id="{B74E52CD-19DF-4D85-926A-0FC2060C1B0C}" type="slidenum">
              <a:rPr lang="en-US"/>
              <a:pPr>
                <a:defRPr/>
              </a:pPr>
              <a:t>‹#›</a:t>
            </a:fld>
            <a:endParaRPr lang="en-US" dirty="0"/>
          </a:p>
        </p:txBody>
      </p:sp>
    </p:spTree>
    <p:extLst>
      <p:ext uri="{BB962C8B-B14F-4D97-AF65-F5344CB8AC3E}">
        <p14:creationId xmlns:p14="http://schemas.microsoft.com/office/powerpoint/2010/main" val="219524334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1" y="431800"/>
            <a:ext cx="7058343" cy="2072640"/>
          </a:xfrm>
        </p:spPr>
        <p:txBody>
          <a:bodyPr/>
          <a:lstStyle/>
          <a:p>
            <a:r>
              <a:rPr lang="en-US"/>
              <a:t>Click to edit Master title style</a:t>
            </a:r>
          </a:p>
        </p:txBody>
      </p:sp>
      <p:sp>
        <p:nvSpPr>
          <p:cNvPr id="3" name="Text Placeholder 2"/>
          <p:cNvSpPr>
            <a:spLocks noGrp="1"/>
          </p:cNvSpPr>
          <p:nvPr>
            <p:ph type="body"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21EEAF5D-BD07-4CC9-9FB7-16247EB9E426}" type="slidenum">
              <a:rPr lang="en-US"/>
              <a:pPr>
                <a:defRPr/>
              </a:pPr>
              <a:t>‹#›</a:t>
            </a:fld>
            <a:endParaRPr lang="en-US" dirty="0"/>
          </a:p>
        </p:txBody>
      </p:sp>
    </p:spTree>
    <p:extLst>
      <p:ext uri="{BB962C8B-B14F-4D97-AF65-F5344CB8AC3E}">
        <p14:creationId xmlns:p14="http://schemas.microsoft.com/office/powerpoint/2010/main" val="77252733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19100" y="431800"/>
            <a:ext cx="9220200" cy="656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6"/>
          <p:cNvSpPr>
            <a:spLocks noGrp="1" noChangeArrowheads="1"/>
          </p:cNvSpPr>
          <p:nvPr>
            <p:ph type="sldNum" sz="quarter" idx="10"/>
          </p:nvPr>
        </p:nvSpPr>
        <p:spPr>
          <a:ln/>
        </p:spPr>
        <p:txBody>
          <a:bodyPr/>
          <a:lstStyle>
            <a:lvl1pPr>
              <a:defRPr/>
            </a:lvl1pPr>
          </a:lstStyle>
          <a:p>
            <a:pPr>
              <a:defRPr/>
            </a:pPr>
            <a:fld id="{2C0E95D7-BFDB-435E-8574-24B996E05963}" type="slidenum">
              <a:rPr lang="en-US"/>
              <a:pPr>
                <a:defRPr/>
              </a:pPr>
              <a:t>‹#›</a:t>
            </a:fld>
            <a:endParaRPr lang="en-US" dirty="0"/>
          </a:p>
        </p:txBody>
      </p:sp>
    </p:spTree>
    <p:extLst>
      <p:ext uri="{BB962C8B-B14F-4D97-AF65-F5344CB8AC3E}">
        <p14:creationId xmlns:p14="http://schemas.microsoft.com/office/powerpoint/2010/main" val="16288173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lvl1pPr>
            <a:lvl2pPr marL="509233" indent="0" algn="ctr">
              <a:buNone/>
              <a:defRPr/>
            </a:lvl2pPr>
            <a:lvl3pPr marL="1018467" indent="0" algn="ctr">
              <a:buNone/>
              <a:defRPr/>
            </a:lvl3pPr>
            <a:lvl4pPr marL="1527701" indent="0" algn="ctr">
              <a:buNone/>
              <a:defRPr/>
            </a:lvl4pPr>
            <a:lvl5pPr marL="2036935" indent="0" algn="ctr">
              <a:buNone/>
              <a:defRPr/>
            </a:lvl5pPr>
            <a:lvl6pPr marL="2546169" indent="0" algn="ctr">
              <a:buNone/>
              <a:defRPr/>
            </a:lvl6pPr>
            <a:lvl7pPr marL="3055400" indent="0" algn="ctr">
              <a:buNone/>
              <a:defRPr/>
            </a:lvl7pPr>
            <a:lvl8pPr marL="3564636" indent="0" algn="ctr">
              <a:buNone/>
              <a:defRPr/>
            </a:lvl8pPr>
            <a:lvl9pPr marL="4073867"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21E78E09-0AEC-4F81-A661-31C824545ADC}" type="slidenum">
              <a:rPr lang="en-US"/>
              <a:pPr>
                <a:defRPr/>
              </a:pPr>
              <a:t>‹#›</a:t>
            </a:fld>
            <a:endParaRPr lang="en-US" dirty="0"/>
          </a:p>
        </p:txBody>
      </p:sp>
    </p:spTree>
    <p:extLst>
      <p:ext uri="{BB962C8B-B14F-4D97-AF65-F5344CB8AC3E}">
        <p14:creationId xmlns:p14="http://schemas.microsoft.com/office/powerpoint/2010/main" val="387030636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7683F597-B7A1-434C-9987-F59D770B2511}" type="slidenum">
              <a:rPr lang="en-US"/>
              <a:pPr>
                <a:defRPr/>
              </a:pPr>
              <a:t>‹#›</a:t>
            </a:fld>
            <a:endParaRPr lang="en-US" dirty="0"/>
          </a:p>
        </p:txBody>
      </p:sp>
    </p:spTree>
    <p:extLst>
      <p:ext uri="{BB962C8B-B14F-4D97-AF65-F5344CB8AC3E}">
        <p14:creationId xmlns:p14="http://schemas.microsoft.com/office/powerpoint/2010/main" val="98880634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1"/>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lvl1pPr>
            <a:lvl2pPr marL="509233" indent="0">
              <a:buNone/>
              <a:defRPr sz="2000"/>
            </a:lvl2pPr>
            <a:lvl3pPr marL="1018467" indent="0">
              <a:buNone/>
              <a:defRPr sz="1800"/>
            </a:lvl3pPr>
            <a:lvl4pPr marL="1527701" indent="0">
              <a:buNone/>
              <a:defRPr sz="1600"/>
            </a:lvl4pPr>
            <a:lvl5pPr marL="2036935" indent="0">
              <a:buNone/>
              <a:defRPr sz="1600"/>
            </a:lvl5pPr>
            <a:lvl6pPr marL="2546169" indent="0">
              <a:buNone/>
              <a:defRPr sz="1600"/>
            </a:lvl6pPr>
            <a:lvl7pPr marL="3055400" indent="0">
              <a:buNone/>
              <a:defRPr sz="1600"/>
            </a:lvl7pPr>
            <a:lvl8pPr marL="3564636" indent="0">
              <a:buNone/>
              <a:defRPr sz="1600"/>
            </a:lvl8pPr>
            <a:lvl9pPr marL="4073867" indent="0">
              <a:buNone/>
              <a:defRPr sz="16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BCC11AB-C72B-48E4-8B61-4760E4DEEE57}" type="slidenum">
              <a:rPr lang="en-US"/>
              <a:pPr>
                <a:defRPr/>
              </a:pPr>
              <a:t>‹#›</a:t>
            </a:fld>
            <a:endParaRPr lang="en-US" dirty="0"/>
          </a:p>
        </p:txBody>
      </p:sp>
    </p:spTree>
    <p:extLst>
      <p:ext uri="{BB962C8B-B14F-4D97-AF65-F5344CB8AC3E}">
        <p14:creationId xmlns:p14="http://schemas.microsoft.com/office/powerpoint/2010/main" val="308502995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9D275653-22C8-4876-A72D-425D52D08A57}" type="slidenum">
              <a:rPr lang="en-US"/>
              <a:pPr>
                <a:defRPr/>
              </a:pPr>
              <a:t>‹#›</a:t>
            </a:fld>
            <a:endParaRPr lang="en-US" dirty="0"/>
          </a:p>
        </p:txBody>
      </p:sp>
    </p:spTree>
    <p:extLst>
      <p:ext uri="{BB962C8B-B14F-4D97-AF65-F5344CB8AC3E}">
        <p14:creationId xmlns:p14="http://schemas.microsoft.com/office/powerpoint/2010/main" val="291775049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233" indent="0">
              <a:buNone/>
              <a:defRPr sz="2200" b="1"/>
            </a:lvl2pPr>
            <a:lvl3pPr marL="1018467" indent="0">
              <a:buNone/>
              <a:defRPr sz="2000" b="1"/>
            </a:lvl3pPr>
            <a:lvl4pPr marL="1527701" indent="0">
              <a:buNone/>
              <a:defRPr sz="1800" b="1"/>
            </a:lvl4pPr>
            <a:lvl5pPr marL="2036935" indent="0">
              <a:buNone/>
              <a:defRPr sz="1800" b="1"/>
            </a:lvl5pPr>
            <a:lvl6pPr marL="2546169" indent="0">
              <a:buNone/>
              <a:defRPr sz="1800" b="1"/>
            </a:lvl6pPr>
            <a:lvl7pPr marL="3055400" indent="0">
              <a:buNone/>
              <a:defRPr sz="1800" b="1"/>
            </a:lvl7pPr>
            <a:lvl8pPr marL="3564636" indent="0">
              <a:buNone/>
              <a:defRPr sz="1800" b="1"/>
            </a:lvl8pPr>
            <a:lvl9pPr marL="4073867"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31" y="1739795"/>
            <a:ext cx="4445953" cy="725064"/>
          </a:xfrm>
        </p:spPr>
        <p:txBody>
          <a:bodyPr anchor="b"/>
          <a:lstStyle>
            <a:lvl1pPr marL="0" indent="0">
              <a:buNone/>
              <a:defRPr sz="2700" b="1"/>
            </a:lvl1pPr>
            <a:lvl2pPr marL="509233" indent="0">
              <a:buNone/>
              <a:defRPr sz="2200" b="1"/>
            </a:lvl2pPr>
            <a:lvl3pPr marL="1018467" indent="0">
              <a:buNone/>
              <a:defRPr sz="2000" b="1"/>
            </a:lvl3pPr>
            <a:lvl4pPr marL="1527701" indent="0">
              <a:buNone/>
              <a:defRPr sz="1800" b="1"/>
            </a:lvl4pPr>
            <a:lvl5pPr marL="2036935" indent="0">
              <a:buNone/>
              <a:defRPr sz="1800" b="1"/>
            </a:lvl5pPr>
            <a:lvl6pPr marL="2546169" indent="0">
              <a:buNone/>
              <a:defRPr sz="1800" b="1"/>
            </a:lvl6pPr>
            <a:lvl7pPr marL="3055400" indent="0">
              <a:buNone/>
              <a:defRPr sz="1800" b="1"/>
            </a:lvl7pPr>
            <a:lvl8pPr marL="3564636" indent="0">
              <a:buNone/>
              <a:defRPr sz="1800" b="1"/>
            </a:lvl8pPr>
            <a:lvl9pPr marL="4073867"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31"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0BAE74FB-4303-4D22-B712-1828F6E7F7E7}" type="slidenum">
              <a:rPr lang="en-US"/>
              <a:pPr>
                <a:defRPr/>
              </a:pPr>
              <a:t>‹#›</a:t>
            </a:fld>
            <a:endParaRPr lang="en-US" dirty="0"/>
          </a:p>
        </p:txBody>
      </p:sp>
    </p:spTree>
    <p:extLst>
      <p:ext uri="{BB962C8B-B14F-4D97-AF65-F5344CB8AC3E}">
        <p14:creationId xmlns:p14="http://schemas.microsoft.com/office/powerpoint/2010/main" val="339934719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65CF79D6-1983-425E-8701-EC2C0F705723}" type="slidenum">
              <a:rPr lang="en-US"/>
              <a:pPr>
                <a:defRPr/>
              </a:pPr>
              <a:t>‹#›</a:t>
            </a:fld>
            <a:endParaRPr lang="en-US" dirty="0"/>
          </a:p>
        </p:txBody>
      </p:sp>
    </p:spTree>
    <p:extLst>
      <p:ext uri="{BB962C8B-B14F-4D97-AF65-F5344CB8AC3E}">
        <p14:creationId xmlns:p14="http://schemas.microsoft.com/office/powerpoint/2010/main" val="1741175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9" y="309563"/>
            <a:ext cx="3308350" cy="1317625"/>
          </a:xfrm>
          <a:prstGeom prst="rect">
            <a:avLst/>
          </a:prstGeom>
        </p:spPr>
        <p:txBody>
          <a:bodyPr lIns="91429" tIns="45715" rIns="91429" bIns="45715" anchor="b"/>
          <a:lstStyle>
            <a:lvl1pPr algn="l">
              <a:defRPr sz="2000" b="1"/>
            </a:lvl1pPr>
          </a:lstStyle>
          <a:p>
            <a:r>
              <a:rPr lang="en-US"/>
              <a:t>Click to edit Master title style</a:t>
            </a:r>
          </a:p>
        </p:txBody>
      </p:sp>
      <p:sp>
        <p:nvSpPr>
          <p:cNvPr id="3" name="Content Placeholder 2"/>
          <p:cNvSpPr>
            <a:spLocks noGrp="1"/>
          </p:cNvSpPr>
          <p:nvPr>
            <p:ph idx="1"/>
          </p:nvPr>
        </p:nvSpPr>
        <p:spPr>
          <a:xfrm>
            <a:off x="3932238" y="309563"/>
            <a:ext cx="5622925" cy="6634162"/>
          </a:xfrm>
          <a:prstGeom prst="rect">
            <a:avLst/>
          </a:prstGeom>
        </p:spPr>
        <p:txBody>
          <a:bodyPr lIns="91429" tIns="45715" rIns="91429" bIns="45715"/>
          <a:lstStyle>
            <a:lvl1pPr>
              <a:defRPr sz="3200"/>
            </a:lvl1pPr>
            <a:lvl2pPr>
              <a:defRPr sz="2800"/>
            </a:lvl2pPr>
            <a:lvl3pPr>
              <a:defRPr sz="25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239" y="1627189"/>
            <a:ext cx="3308350" cy="5316537"/>
          </a:xfrm>
          <a:prstGeom prst="rect">
            <a:avLst/>
          </a:prstGeom>
        </p:spPr>
        <p:txBody>
          <a:bodyPr lIns="91429" tIns="45715" rIns="91429" bIns="45715"/>
          <a:lstStyle>
            <a:lvl1pPr marL="0" indent="0">
              <a:buNone/>
              <a:defRPr sz="1400"/>
            </a:lvl1pPr>
            <a:lvl2pPr marL="457146" indent="0">
              <a:buNone/>
              <a:defRPr sz="1200"/>
            </a:lvl2pPr>
            <a:lvl3pPr marL="914294" indent="0">
              <a:buNone/>
              <a:defRPr sz="1000"/>
            </a:lvl3pPr>
            <a:lvl4pPr marL="1371440" indent="0">
              <a:buNone/>
              <a:defRPr sz="900"/>
            </a:lvl4pPr>
            <a:lvl5pPr marL="1828586" indent="0">
              <a:buNone/>
              <a:defRPr sz="900"/>
            </a:lvl5pPr>
            <a:lvl6pPr marL="2285732" indent="0">
              <a:buNone/>
              <a:defRPr sz="900"/>
            </a:lvl6pPr>
            <a:lvl7pPr marL="2742880" indent="0">
              <a:buNone/>
              <a:defRPr sz="900"/>
            </a:lvl7pPr>
            <a:lvl8pPr marL="3200026" indent="0">
              <a:buNone/>
              <a:defRPr sz="900"/>
            </a:lvl8pPr>
            <a:lvl9pPr marL="3657172" indent="0">
              <a:buNone/>
              <a:defRPr sz="900"/>
            </a:lvl9pPr>
          </a:lstStyle>
          <a:p>
            <a:pPr lvl="0"/>
            <a:r>
              <a:rPr lang="en-US"/>
              <a:t>Click to edit Master text styles</a:t>
            </a:r>
          </a:p>
        </p:txBody>
      </p:sp>
    </p:spTree>
    <p:extLst>
      <p:ext uri="{BB962C8B-B14F-4D97-AF65-F5344CB8AC3E}">
        <p14:creationId xmlns:p14="http://schemas.microsoft.com/office/powerpoint/2010/main" val="3030576614"/>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ADEBF062-74C9-4A89-9BEF-9C0A49FAB339}" type="slidenum">
              <a:rPr lang="en-US"/>
              <a:pPr>
                <a:defRPr/>
              </a:pPr>
              <a:t>‹#›</a:t>
            </a:fld>
            <a:endParaRPr lang="en-US" dirty="0"/>
          </a:p>
        </p:txBody>
      </p:sp>
    </p:spTree>
    <p:extLst>
      <p:ext uri="{BB962C8B-B14F-4D97-AF65-F5344CB8AC3E}">
        <p14:creationId xmlns:p14="http://schemas.microsoft.com/office/powerpoint/2010/main" val="167937253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4"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4" y="1626447"/>
            <a:ext cx="3309144" cy="5316538"/>
          </a:xfrm>
        </p:spPr>
        <p:txBody>
          <a:bodyPr/>
          <a:lstStyle>
            <a:lvl1pPr marL="0" indent="0">
              <a:buNone/>
              <a:defRPr sz="1600"/>
            </a:lvl1pPr>
            <a:lvl2pPr marL="509233" indent="0">
              <a:buNone/>
              <a:defRPr sz="1300"/>
            </a:lvl2pPr>
            <a:lvl3pPr marL="1018467" indent="0">
              <a:buNone/>
              <a:defRPr sz="1100"/>
            </a:lvl3pPr>
            <a:lvl4pPr marL="1527701" indent="0">
              <a:buNone/>
              <a:defRPr sz="1000"/>
            </a:lvl4pPr>
            <a:lvl5pPr marL="2036935" indent="0">
              <a:buNone/>
              <a:defRPr sz="1000"/>
            </a:lvl5pPr>
            <a:lvl6pPr marL="2546169" indent="0">
              <a:buNone/>
              <a:defRPr sz="1000"/>
            </a:lvl6pPr>
            <a:lvl7pPr marL="3055400" indent="0">
              <a:buNone/>
              <a:defRPr sz="1000"/>
            </a:lvl7pPr>
            <a:lvl8pPr marL="3564636" indent="0">
              <a:buNone/>
              <a:defRPr sz="1000"/>
            </a:lvl8pPr>
            <a:lvl9pPr marL="4073867"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25593C4-1D31-420D-A68D-B030CF641349}" type="slidenum">
              <a:rPr lang="en-US"/>
              <a:pPr>
                <a:defRPr/>
              </a:pPr>
              <a:t>‹#›</a:t>
            </a:fld>
            <a:endParaRPr lang="en-US" dirty="0"/>
          </a:p>
        </p:txBody>
      </p:sp>
    </p:spTree>
    <p:extLst>
      <p:ext uri="{BB962C8B-B14F-4D97-AF65-F5344CB8AC3E}">
        <p14:creationId xmlns:p14="http://schemas.microsoft.com/office/powerpoint/2010/main" val="368849388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233" indent="0">
              <a:buNone/>
              <a:defRPr sz="3100"/>
            </a:lvl2pPr>
            <a:lvl3pPr marL="1018467" indent="0">
              <a:buNone/>
              <a:defRPr sz="2700"/>
            </a:lvl3pPr>
            <a:lvl4pPr marL="1527701" indent="0">
              <a:buNone/>
              <a:defRPr sz="2200"/>
            </a:lvl4pPr>
            <a:lvl5pPr marL="2036935" indent="0">
              <a:buNone/>
              <a:defRPr sz="2200"/>
            </a:lvl5pPr>
            <a:lvl6pPr marL="2546169" indent="0">
              <a:buNone/>
              <a:defRPr sz="2200"/>
            </a:lvl6pPr>
            <a:lvl7pPr marL="3055400" indent="0">
              <a:buNone/>
              <a:defRPr sz="2200"/>
            </a:lvl7pPr>
            <a:lvl8pPr marL="3564636" indent="0">
              <a:buNone/>
              <a:defRPr sz="2200"/>
            </a:lvl8pPr>
            <a:lvl9pPr marL="4073867" indent="0">
              <a:buNone/>
              <a:defRPr sz="2200"/>
            </a:lvl9pPr>
          </a:lstStyle>
          <a:p>
            <a:pPr lvl="0"/>
            <a:r>
              <a:rPr lang="en-US" noProof="0" dirty="0"/>
              <a:t>Click icon to add picture</a:t>
            </a:r>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233" indent="0">
              <a:buNone/>
              <a:defRPr sz="1300"/>
            </a:lvl2pPr>
            <a:lvl3pPr marL="1018467" indent="0">
              <a:buNone/>
              <a:defRPr sz="1100"/>
            </a:lvl3pPr>
            <a:lvl4pPr marL="1527701" indent="0">
              <a:buNone/>
              <a:defRPr sz="1000"/>
            </a:lvl4pPr>
            <a:lvl5pPr marL="2036935" indent="0">
              <a:buNone/>
              <a:defRPr sz="1000"/>
            </a:lvl5pPr>
            <a:lvl6pPr marL="2546169" indent="0">
              <a:buNone/>
              <a:defRPr sz="1000"/>
            </a:lvl6pPr>
            <a:lvl7pPr marL="3055400" indent="0">
              <a:buNone/>
              <a:defRPr sz="1000"/>
            </a:lvl7pPr>
            <a:lvl8pPr marL="3564636" indent="0">
              <a:buNone/>
              <a:defRPr sz="1000"/>
            </a:lvl8pPr>
            <a:lvl9pPr marL="4073867"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6D4DFD7-999D-41CA-BC50-F47F89594EF1}" type="slidenum">
              <a:rPr lang="en-US"/>
              <a:pPr>
                <a:defRPr/>
              </a:pPr>
              <a:t>‹#›</a:t>
            </a:fld>
            <a:endParaRPr lang="en-US" dirty="0"/>
          </a:p>
        </p:txBody>
      </p:sp>
    </p:spTree>
    <p:extLst>
      <p:ext uri="{BB962C8B-B14F-4D97-AF65-F5344CB8AC3E}">
        <p14:creationId xmlns:p14="http://schemas.microsoft.com/office/powerpoint/2010/main" val="116598048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BB7BBA61-5B89-4CFF-B03C-2B6C089A274B}" type="slidenum">
              <a:rPr lang="en-US"/>
              <a:pPr>
                <a:defRPr/>
              </a:pPr>
              <a:t>‹#›</a:t>
            </a:fld>
            <a:endParaRPr lang="en-US" dirty="0"/>
          </a:p>
        </p:txBody>
      </p:sp>
    </p:spTree>
    <p:extLst>
      <p:ext uri="{BB962C8B-B14F-4D97-AF65-F5344CB8AC3E}">
        <p14:creationId xmlns:p14="http://schemas.microsoft.com/office/powerpoint/2010/main" val="422498346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34250" y="431800"/>
            <a:ext cx="2305050" cy="65633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9100" y="431800"/>
            <a:ext cx="6747510" cy="65633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FD6ED8DF-B4E2-465F-A254-0B3AF3D68CF9}" type="slidenum">
              <a:rPr lang="en-US"/>
              <a:pPr>
                <a:defRPr/>
              </a:pPr>
              <a:t>‹#›</a:t>
            </a:fld>
            <a:endParaRPr lang="en-US" dirty="0"/>
          </a:p>
        </p:txBody>
      </p:sp>
    </p:spTree>
    <p:extLst>
      <p:ext uri="{BB962C8B-B14F-4D97-AF65-F5344CB8AC3E}">
        <p14:creationId xmlns:p14="http://schemas.microsoft.com/office/powerpoint/2010/main" val="255179381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lvl1pPr>
            <a:lvl2pPr marL="509174" indent="0" algn="ctr">
              <a:buNone/>
              <a:defRPr/>
            </a:lvl2pPr>
            <a:lvl3pPr marL="1018348" indent="0" algn="ctr">
              <a:buNone/>
              <a:defRPr/>
            </a:lvl3pPr>
            <a:lvl4pPr marL="1527523" indent="0" algn="ctr">
              <a:buNone/>
              <a:defRPr/>
            </a:lvl4pPr>
            <a:lvl5pPr marL="2036696" indent="0" algn="ctr">
              <a:buNone/>
              <a:defRPr/>
            </a:lvl5pPr>
            <a:lvl6pPr marL="2545871" indent="0" algn="ctr">
              <a:buNone/>
              <a:defRPr/>
            </a:lvl6pPr>
            <a:lvl7pPr marL="3055043" indent="0" algn="ctr">
              <a:buNone/>
              <a:defRPr/>
            </a:lvl7pPr>
            <a:lvl8pPr marL="3564219" indent="0" algn="ctr">
              <a:buNone/>
              <a:defRPr/>
            </a:lvl8pPr>
            <a:lvl9pPr marL="407339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CDD02167-4ED1-4091-9A6A-8087744CE742}" type="slidenum">
              <a:rPr lang="en-US"/>
              <a:pPr>
                <a:defRPr/>
              </a:pPr>
              <a:t>‹#›</a:t>
            </a:fld>
            <a:endParaRPr lang="en-US" dirty="0"/>
          </a:p>
        </p:txBody>
      </p:sp>
    </p:spTree>
    <p:extLst>
      <p:ext uri="{BB962C8B-B14F-4D97-AF65-F5344CB8AC3E}">
        <p14:creationId xmlns:p14="http://schemas.microsoft.com/office/powerpoint/2010/main" val="331831788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95782CFD-B733-4E3A-BB7D-3E474AAEDB7A}" type="slidenum">
              <a:rPr lang="en-US"/>
              <a:pPr>
                <a:defRPr/>
              </a:pPr>
              <a:t>‹#›</a:t>
            </a:fld>
            <a:endParaRPr lang="en-US" dirty="0"/>
          </a:p>
        </p:txBody>
      </p:sp>
    </p:spTree>
    <p:extLst>
      <p:ext uri="{BB962C8B-B14F-4D97-AF65-F5344CB8AC3E}">
        <p14:creationId xmlns:p14="http://schemas.microsoft.com/office/powerpoint/2010/main" val="3000291714"/>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2"/>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lvl1pPr>
            <a:lvl2pPr marL="509174" indent="0">
              <a:buNone/>
              <a:defRPr sz="2000"/>
            </a:lvl2pPr>
            <a:lvl3pPr marL="1018348" indent="0">
              <a:buNone/>
              <a:defRPr sz="1800"/>
            </a:lvl3pPr>
            <a:lvl4pPr marL="1527523" indent="0">
              <a:buNone/>
              <a:defRPr sz="1600"/>
            </a:lvl4pPr>
            <a:lvl5pPr marL="2036696" indent="0">
              <a:buNone/>
              <a:defRPr sz="1600"/>
            </a:lvl5pPr>
            <a:lvl6pPr marL="2545871" indent="0">
              <a:buNone/>
              <a:defRPr sz="1600"/>
            </a:lvl6pPr>
            <a:lvl7pPr marL="3055043" indent="0">
              <a:buNone/>
              <a:defRPr sz="1600"/>
            </a:lvl7pPr>
            <a:lvl8pPr marL="3564219" indent="0">
              <a:buNone/>
              <a:defRPr sz="1600"/>
            </a:lvl8pPr>
            <a:lvl9pPr marL="4073390" indent="0">
              <a:buNone/>
              <a:defRPr sz="16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A7CFA252-CB19-46BD-A226-3100BFE56B05}" type="slidenum">
              <a:rPr lang="en-US"/>
              <a:pPr>
                <a:defRPr/>
              </a:pPr>
              <a:t>‹#›</a:t>
            </a:fld>
            <a:endParaRPr lang="en-US" dirty="0"/>
          </a:p>
        </p:txBody>
      </p:sp>
    </p:spTree>
    <p:extLst>
      <p:ext uri="{BB962C8B-B14F-4D97-AF65-F5344CB8AC3E}">
        <p14:creationId xmlns:p14="http://schemas.microsoft.com/office/powerpoint/2010/main" val="173246295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B949FFDA-314B-43D8-9864-1B819C66993B}" type="slidenum">
              <a:rPr lang="en-US"/>
              <a:pPr>
                <a:defRPr/>
              </a:pPr>
              <a:t>‹#›</a:t>
            </a:fld>
            <a:endParaRPr lang="en-US" dirty="0"/>
          </a:p>
        </p:txBody>
      </p:sp>
    </p:spTree>
    <p:extLst>
      <p:ext uri="{BB962C8B-B14F-4D97-AF65-F5344CB8AC3E}">
        <p14:creationId xmlns:p14="http://schemas.microsoft.com/office/powerpoint/2010/main" val="565548874"/>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174" indent="0">
              <a:buNone/>
              <a:defRPr sz="2200" b="1"/>
            </a:lvl2pPr>
            <a:lvl3pPr marL="1018348" indent="0">
              <a:buNone/>
              <a:defRPr sz="2000" b="1"/>
            </a:lvl3pPr>
            <a:lvl4pPr marL="1527523" indent="0">
              <a:buNone/>
              <a:defRPr sz="1800" b="1"/>
            </a:lvl4pPr>
            <a:lvl5pPr marL="2036696" indent="0">
              <a:buNone/>
              <a:defRPr sz="1800" b="1"/>
            </a:lvl5pPr>
            <a:lvl6pPr marL="2545871" indent="0">
              <a:buNone/>
              <a:defRPr sz="1800" b="1"/>
            </a:lvl6pPr>
            <a:lvl7pPr marL="3055043" indent="0">
              <a:buNone/>
              <a:defRPr sz="1800" b="1"/>
            </a:lvl7pPr>
            <a:lvl8pPr marL="3564219" indent="0">
              <a:buNone/>
              <a:defRPr sz="1800" b="1"/>
            </a:lvl8pPr>
            <a:lvl9pPr marL="4073390"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32" y="1739795"/>
            <a:ext cx="4445953" cy="725064"/>
          </a:xfrm>
        </p:spPr>
        <p:txBody>
          <a:bodyPr anchor="b"/>
          <a:lstStyle>
            <a:lvl1pPr marL="0" indent="0">
              <a:buNone/>
              <a:defRPr sz="2700" b="1"/>
            </a:lvl1pPr>
            <a:lvl2pPr marL="509174" indent="0">
              <a:buNone/>
              <a:defRPr sz="2200" b="1"/>
            </a:lvl2pPr>
            <a:lvl3pPr marL="1018348" indent="0">
              <a:buNone/>
              <a:defRPr sz="2000" b="1"/>
            </a:lvl3pPr>
            <a:lvl4pPr marL="1527523" indent="0">
              <a:buNone/>
              <a:defRPr sz="1800" b="1"/>
            </a:lvl4pPr>
            <a:lvl5pPr marL="2036696" indent="0">
              <a:buNone/>
              <a:defRPr sz="1800" b="1"/>
            </a:lvl5pPr>
            <a:lvl6pPr marL="2545871" indent="0">
              <a:buNone/>
              <a:defRPr sz="1800" b="1"/>
            </a:lvl6pPr>
            <a:lvl7pPr marL="3055043" indent="0">
              <a:buNone/>
              <a:defRPr sz="1800" b="1"/>
            </a:lvl7pPr>
            <a:lvl8pPr marL="3564219" indent="0">
              <a:buNone/>
              <a:defRPr sz="1800" b="1"/>
            </a:lvl8pPr>
            <a:lvl9pPr marL="4073390"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32"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CDD2C0C4-DE47-4F67-8837-5693DA147C7E}" type="slidenum">
              <a:rPr lang="en-US"/>
              <a:pPr>
                <a:defRPr/>
              </a:pPr>
              <a:t>‹#›</a:t>
            </a:fld>
            <a:endParaRPr lang="en-US" dirty="0"/>
          </a:p>
        </p:txBody>
      </p:sp>
    </p:spTree>
    <p:extLst>
      <p:ext uri="{BB962C8B-B14F-4D97-AF65-F5344CB8AC3E}">
        <p14:creationId xmlns:p14="http://schemas.microsoft.com/office/powerpoint/2010/main" val="187560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6" y="5440364"/>
            <a:ext cx="6035675" cy="642937"/>
          </a:xfrm>
          <a:prstGeom prst="rect">
            <a:avLst/>
          </a:prstGeom>
        </p:spPr>
        <p:txBody>
          <a:bodyPr lIns="91429" tIns="45715" rIns="91429" bIns="45715"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676" y="693738"/>
            <a:ext cx="6035675" cy="4664075"/>
          </a:xfrm>
          <a:prstGeom prst="rect">
            <a:avLst/>
          </a:prstGeom>
        </p:spPr>
        <p:txBody>
          <a:bodyPr lIns="91429" tIns="45715" rIns="91429" bIns="45715"/>
          <a:lstStyle>
            <a:lvl1pPr marL="0" indent="0">
              <a:buNone/>
              <a:defRPr sz="3200"/>
            </a:lvl1pPr>
            <a:lvl2pPr marL="457146" indent="0">
              <a:buNone/>
              <a:defRPr sz="2800"/>
            </a:lvl2pPr>
            <a:lvl3pPr marL="914294" indent="0">
              <a:buNone/>
              <a:defRPr sz="2500"/>
            </a:lvl3pPr>
            <a:lvl4pPr marL="1371440" indent="0">
              <a:buNone/>
              <a:defRPr sz="2000"/>
            </a:lvl4pPr>
            <a:lvl5pPr marL="1828586" indent="0">
              <a:buNone/>
              <a:defRPr sz="2000"/>
            </a:lvl5pPr>
            <a:lvl6pPr marL="2285732" indent="0">
              <a:buNone/>
              <a:defRPr sz="2000"/>
            </a:lvl6pPr>
            <a:lvl7pPr marL="2742880" indent="0">
              <a:buNone/>
              <a:defRPr sz="2000"/>
            </a:lvl7pPr>
            <a:lvl8pPr marL="3200026" indent="0">
              <a:buNone/>
              <a:defRPr sz="2000"/>
            </a:lvl8pPr>
            <a:lvl9pPr marL="3657172" indent="0">
              <a:buNone/>
              <a:defRPr sz="2000"/>
            </a:lvl9pPr>
          </a:lstStyle>
          <a:p>
            <a:pPr lvl="0"/>
            <a:endParaRPr lang="en-US" noProof="0" dirty="0"/>
          </a:p>
        </p:txBody>
      </p:sp>
      <p:sp>
        <p:nvSpPr>
          <p:cNvPr id="4" name="Text Placeholder 3"/>
          <p:cNvSpPr>
            <a:spLocks noGrp="1"/>
          </p:cNvSpPr>
          <p:nvPr>
            <p:ph type="body" sz="half" idx="2"/>
          </p:nvPr>
        </p:nvSpPr>
        <p:spPr>
          <a:xfrm>
            <a:off x="1971676" y="6083300"/>
            <a:ext cx="6035675" cy="911225"/>
          </a:xfrm>
          <a:prstGeom prst="rect">
            <a:avLst/>
          </a:prstGeom>
        </p:spPr>
        <p:txBody>
          <a:bodyPr lIns="91429" tIns="45715" rIns="91429" bIns="45715"/>
          <a:lstStyle>
            <a:lvl1pPr marL="0" indent="0">
              <a:buNone/>
              <a:defRPr sz="1400"/>
            </a:lvl1pPr>
            <a:lvl2pPr marL="457146" indent="0">
              <a:buNone/>
              <a:defRPr sz="1200"/>
            </a:lvl2pPr>
            <a:lvl3pPr marL="914294" indent="0">
              <a:buNone/>
              <a:defRPr sz="1000"/>
            </a:lvl3pPr>
            <a:lvl4pPr marL="1371440" indent="0">
              <a:buNone/>
              <a:defRPr sz="900"/>
            </a:lvl4pPr>
            <a:lvl5pPr marL="1828586" indent="0">
              <a:buNone/>
              <a:defRPr sz="900"/>
            </a:lvl5pPr>
            <a:lvl6pPr marL="2285732" indent="0">
              <a:buNone/>
              <a:defRPr sz="900"/>
            </a:lvl6pPr>
            <a:lvl7pPr marL="2742880" indent="0">
              <a:buNone/>
              <a:defRPr sz="900"/>
            </a:lvl7pPr>
            <a:lvl8pPr marL="3200026" indent="0">
              <a:buNone/>
              <a:defRPr sz="900"/>
            </a:lvl8pPr>
            <a:lvl9pPr marL="3657172" indent="0">
              <a:buNone/>
              <a:defRPr sz="900"/>
            </a:lvl9pPr>
          </a:lstStyle>
          <a:p>
            <a:pPr lvl="0"/>
            <a:r>
              <a:rPr lang="en-US"/>
              <a:t>Click to edit Master text styles</a:t>
            </a:r>
          </a:p>
        </p:txBody>
      </p:sp>
    </p:spTree>
    <p:extLst>
      <p:ext uri="{BB962C8B-B14F-4D97-AF65-F5344CB8AC3E}">
        <p14:creationId xmlns:p14="http://schemas.microsoft.com/office/powerpoint/2010/main" val="383551840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687BC2AE-CD7A-468D-B6FD-785322FE8988}" type="slidenum">
              <a:rPr lang="en-US"/>
              <a:pPr>
                <a:defRPr/>
              </a:pPr>
              <a:t>‹#›</a:t>
            </a:fld>
            <a:endParaRPr lang="en-US" dirty="0"/>
          </a:p>
        </p:txBody>
      </p:sp>
    </p:spTree>
    <p:extLst>
      <p:ext uri="{BB962C8B-B14F-4D97-AF65-F5344CB8AC3E}">
        <p14:creationId xmlns:p14="http://schemas.microsoft.com/office/powerpoint/2010/main" val="2922137828"/>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5155FE38-57E1-4546-9838-D63FE2926DD7}" type="slidenum">
              <a:rPr lang="en-US"/>
              <a:pPr>
                <a:defRPr/>
              </a:pPr>
              <a:t>‹#›</a:t>
            </a:fld>
            <a:endParaRPr lang="en-US" dirty="0"/>
          </a:p>
        </p:txBody>
      </p:sp>
    </p:spTree>
    <p:extLst>
      <p:ext uri="{BB962C8B-B14F-4D97-AF65-F5344CB8AC3E}">
        <p14:creationId xmlns:p14="http://schemas.microsoft.com/office/powerpoint/2010/main" val="245075316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5"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marL="381880" indent="-381880">
              <a:buClr>
                <a:schemeClr val="accent2"/>
              </a:buClr>
              <a:buFont typeface="Arial" pitchFamily="34" charset="0"/>
              <a:buChar char="•"/>
              <a:defRPr sz="2200"/>
            </a:lvl1pPr>
            <a:lvl2pPr marL="834479" indent="-325306">
              <a:buClr>
                <a:schemeClr val="accent2"/>
              </a:buClr>
              <a:buFont typeface="Arial" pitchFamily="34" charset="0"/>
              <a:buChar char="•"/>
              <a:defRPr sz="2200"/>
            </a:lvl2pPr>
            <a:lvl3pPr marL="1272936" indent="-254586">
              <a:buClr>
                <a:schemeClr val="accent2"/>
              </a:buClr>
              <a:buFont typeface="Arial" pitchFamily="34" charset="0"/>
              <a:buChar char="•"/>
              <a:defRPr sz="2200"/>
            </a:lvl3pPr>
            <a:lvl4pPr marL="1782108" indent="-254586">
              <a:buClr>
                <a:schemeClr val="accent2"/>
              </a:buClr>
              <a:buFont typeface="Arial" pitchFamily="34" charset="0"/>
              <a:buChar char="•"/>
              <a:defRPr sz="2200"/>
            </a:lvl4pPr>
            <a:lvl5pPr marL="2291283" indent="-254586">
              <a:buClr>
                <a:schemeClr val="accent2"/>
              </a:buClr>
              <a:buFont typeface="Arial" pitchFamily="34" charset="0"/>
              <a:buChar cha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2925" y="1626447"/>
            <a:ext cx="3309144" cy="5316538"/>
          </a:xfrm>
        </p:spPr>
        <p:txBody>
          <a:bodyPr/>
          <a:lstStyle>
            <a:lvl1pPr marL="0" indent="0">
              <a:buNone/>
              <a:defRPr sz="1600"/>
            </a:lvl1pPr>
            <a:lvl2pPr marL="509174" indent="0">
              <a:buNone/>
              <a:defRPr sz="1300"/>
            </a:lvl2pPr>
            <a:lvl3pPr marL="1018348" indent="0">
              <a:buNone/>
              <a:defRPr sz="1100"/>
            </a:lvl3pPr>
            <a:lvl4pPr marL="1527523" indent="0">
              <a:buNone/>
              <a:defRPr sz="1000"/>
            </a:lvl4pPr>
            <a:lvl5pPr marL="2036696" indent="0">
              <a:buNone/>
              <a:defRPr sz="1000"/>
            </a:lvl5pPr>
            <a:lvl6pPr marL="2545871" indent="0">
              <a:buNone/>
              <a:defRPr sz="1000"/>
            </a:lvl6pPr>
            <a:lvl7pPr marL="3055043" indent="0">
              <a:buNone/>
              <a:defRPr sz="1000"/>
            </a:lvl7pPr>
            <a:lvl8pPr marL="3564219" indent="0">
              <a:buNone/>
              <a:defRPr sz="1000"/>
            </a:lvl8pPr>
            <a:lvl9pPr marL="4073390"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6FE27AF-C733-4897-A029-1A5E401BB91A}" type="slidenum">
              <a:rPr lang="en-US"/>
              <a:pPr>
                <a:defRPr/>
              </a:pPr>
              <a:t>‹#›</a:t>
            </a:fld>
            <a:endParaRPr lang="en-US" dirty="0"/>
          </a:p>
        </p:txBody>
      </p:sp>
    </p:spTree>
    <p:extLst>
      <p:ext uri="{BB962C8B-B14F-4D97-AF65-F5344CB8AC3E}">
        <p14:creationId xmlns:p14="http://schemas.microsoft.com/office/powerpoint/2010/main" val="349136134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174" indent="0">
              <a:buNone/>
              <a:defRPr sz="3100"/>
            </a:lvl2pPr>
            <a:lvl3pPr marL="1018348" indent="0">
              <a:buNone/>
              <a:defRPr sz="2700"/>
            </a:lvl3pPr>
            <a:lvl4pPr marL="1527523" indent="0">
              <a:buNone/>
              <a:defRPr sz="2200"/>
            </a:lvl4pPr>
            <a:lvl5pPr marL="2036696" indent="0">
              <a:buNone/>
              <a:defRPr sz="2200"/>
            </a:lvl5pPr>
            <a:lvl6pPr marL="2545871" indent="0">
              <a:buNone/>
              <a:defRPr sz="2200"/>
            </a:lvl6pPr>
            <a:lvl7pPr marL="3055043" indent="0">
              <a:buNone/>
              <a:defRPr sz="2200"/>
            </a:lvl7pPr>
            <a:lvl8pPr marL="3564219" indent="0">
              <a:buNone/>
              <a:defRPr sz="2200"/>
            </a:lvl8pPr>
            <a:lvl9pPr marL="4073390" indent="0">
              <a:buNone/>
              <a:defRPr sz="2200"/>
            </a:lvl9pPr>
          </a:lstStyle>
          <a:p>
            <a:pPr lvl="0"/>
            <a:r>
              <a:rPr lang="en-US" noProof="0" dirty="0"/>
              <a:t>Click icon to add picture</a:t>
            </a:r>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174" indent="0">
              <a:buNone/>
              <a:defRPr sz="1300"/>
            </a:lvl2pPr>
            <a:lvl3pPr marL="1018348" indent="0">
              <a:buNone/>
              <a:defRPr sz="1100"/>
            </a:lvl3pPr>
            <a:lvl4pPr marL="1527523" indent="0">
              <a:buNone/>
              <a:defRPr sz="1000"/>
            </a:lvl4pPr>
            <a:lvl5pPr marL="2036696" indent="0">
              <a:buNone/>
              <a:defRPr sz="1000"/>
            </a:lvl5pPr>
            <a:lvl6pPr marL="2545871" indent="0">
              <a:buNone/>
              <a:defRPr sz="1000"/>
            </a:lvl6pPr>
            <a:lvl7pPr marL="3055043" indent="0">
              <a:buNone/>
              <a:defRPr sz="1000"/>
            </a:lvl7pPr>
            <a:lvl8pPr marL="3564219" indent="0">
              <a:buNone/>
              <a:defRPr sz="1000"/>
            </a:lvl8pPr>
            <a:lvl9pPr marL="4073390" indent="0">
              <a:buNone/>
              <a:defRPr sz="10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FD0AA34-FA64-458D-89A9-AF33D2D39A7F}" type="slidenum">
              <a:rPr lang="en-US"/>
              <a:pPr>
                <a:defRPr/>
              </a:pPr>
              <a:t>‹#›</a:t>
            </a:fld>
            <a:endParaRPr lang="en-US" dirty="0"/>
          </a:p>
        </p:txBody>
      </p:sp>
    </p:spTree>
    <p:extLst>
      <p:ext uri="{BB962C8B-B14F-4D97-AF65-F5344CB8AC3E}">
        <p14:creationId xmlns:p14="http://schemas.microsoft.com/office/powerpoint/2010/main" val="29215791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7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40031EE0-6452-4ECD-8448-78AFC3D40C75}" type="slidenum">
              <a:rPr lang="en-US"/>
              <a:pPr>
                <a:defRPr/>
              </a:pPr>
              <a:t>‹#›</a:t>
            </a:fld>
            <a:endParaRPr lang="en-US" dirty="0"/>
          </a:p>
        </p:txBody>
      </p:sp>
    </p:spTree>
    <p:extLst>
      <p:ext uri="{BB962C8B-B14F-4D97-AF65-F5344CB8AC3E}">
        <p14:creationId xmlns:p14="http://schemas.microsoft.com/office/powerpoint/2010/main" val="304360983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34250" y="431800"/>
            <a:ext cx="2305050" cy="65633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9100" y="431800"/>
            <a:ext cx="6747510" cy="65633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4A887EF6-5416-4308-9232-CBE3D2FE2679}" type="slidenum">
              <a:rPr lang="en-US"/>
              <a:pPr>
                <a:defRPr/>
              </a:pPr>
              <a:t>‹#›</a:t>
            </a:fld>
            <a:endParaRPr lang="en-US" dirty="0"/>
          </a:p>
        </p:txBody>
      </p:sp>
    </p:spTree>
    <p:extLst>
      <p:ext uri="{BB962C8B-B14F-4D97-AF65-F5344CB8AC3E}">
        <p14:creationId xmlns:p14="http://schemas.microsoft.com/office/powerpoint/2010/main" val="3256837486"/>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7" descr="flower5 small"/>
          <p:cNvPicPr>
            <a:picLocks noChangeAspect="1" noChangeArrowheads="1"/>
          </p:cNvPicPr>
          <p:nvPr/>
        </p:nvPicPr>
        <p:blipFill>
          <a:blip r:embed="rId2">
            <a:extLst>
              <a:ext uri="{28A0092B-C50C-407E-A947-70E740481C1C}">
                <a14:useLocalDpi xmlns:a14="http://schemas.microsoft.com/office/drawing/2010/main" val="0"/>
              </a:ext>
            </a:extLst>
          </a:blip>
          <a:srcRect l="51479" t="15384" b="33333"/>
          <a:stretch>
            <a:fillRect/>
          </a:stretch>
        </p:blipFill>
        <p:spPr bwMode="auto">
          <a:xfrm>
            <a:off x="7459663" y="5068888"/>
            <a:ext cx="2603500" cy="270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subTitle" idx="1"/>
          </p:nvPr>
        </p:nvSpPr>
        <p:spPr>
          <a:xfrm>
            <a:off x="502920" y="3799840"/>
            <a:ext cx="7040880" cy="1986280"/>
          </a:xfrm>
        </p:spPr>
        <p:txBody>
          <a:bodyPr/>
          <a:lstStyle>
            <a:lvl1pPr marL="0" indent="0">
              <a:buFont typeface="Arial" charset="0"/>
              <a:buNone/>
              <a:defRPr/>
            </a:lvl1pPr>
          </a:lstStyle>
          <a:p>
            <a:r>
              <a:rPr lang="en-US"/>
              <a:t>Click to edit Master subtitle style</a:t>
            </a:r>
          </a:p>
        </p:txBody>
      </p:sp>
      <p:sp>
        <p:nvSpPr>
          <p:cNvPr id="8194" name="Rectangle 2"/>
          <p:cNvSpPr>
            <a:spLocks noGrp="1" noChangeArrowheads="1"/>
          </p:cNvSpPr>
          <p:nvPr>
            <p:ph type="ctrTitle"/>
          </p:nvPr>
        </p:nvSpPr>
        <p:spPr>
          <a:xfrm>
            <a:off x="502920" y="1381760"/>
            <a:ext cx="8549640" cy="2331720"/>
          </a:xfrm>
        </p:spPr>
        <p:txBody>
          <a:bodyPr anchor="t"/>
          <a:lstStyle>
            <a:lvl1pPr>
              <a:defRPr sz="5100"/>
            </a:lvl1pPr>
          </a:lstStyle>
          <a:p>
            <a:r>
              <a:rPr lang="en-US"/>
              <a:t>Click to edit Master title style</a:t>
            </a:r>
          </a:p>
        </p:txBody>
      </p:sp>
    </p:spTree>
    <p:extLst>
      <p:ext uri="{BB962C8B-B14F-4D97-AF65-F5344CB8AC3E}">
        <p14:creationId xmlns:p14="http://schemas.microsoft.com/office/powerpoint/2010/main" val="209877855"/>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19100" y="431800"/>
            <a:ext cx="9220200" cy="656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6"/>
          <p:cNvSpPr>
            <a:spLocks noGrp="1" noChangeArrowheads="1"/>
          </p:cNvSpPr>
          <p:nvPr>
            <p:ph type="sldNum" sz="quarter" idx="10"/>
          </p:nvPr>
        </p:nvSpPr>
        <p:spPr>
          <a:ln/>
        </p:spPr>
        <p:txBody>
          <a:bodyPr/>
          <a:lstStyle>
            <a:lvl1pPr>
              <a:defRPr/>
            </a:lvl1pPr>
          </a:lstStyle>
          <a:p>
            <a:pPr>
              <a:defRPr/>
            </a:pPr>
            <a:fld id="{3280880F-BF97-4626-9A7D-AE9DA6288AC8}" type="slidenum">
              <a:rPr lang="en-US"/>
              <a:pPr>
                <a:defRPr/>
              </a:pPr>
              <a:t>‹#›</a:t>
            </a:fld>
            <a:endParaRPr lang="en-US" dirty="0"/>
          </a:p>
        </p:txBody>
      </p:sp>
    </p:spTree>
    <p:extLst>
      <p:ext uri="{BB962C8B-B14F-4D97-AF65-F5344CB8AC3E}">
        <p14:creationId xmlns:p14="http://schemas.microsoft.com/office/powerpoint/2010/main" val="92669271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5" y="431800"/>
            <a:ext cx="7058343" cy="2072640"/>
          </a:xfrm>
        </p:spPr>
        <p:txBody>
          <a:bodyPr/>
          <a:lstStyle/>
          <a:p>
            <a:r>
              <a:rPr lang="en-US"/>
              <a:t>Click to edit Master title style</a:t>
            </a:r>
          </a:p>
        </p:txBody>
      </p:sp>
      <p:sp>
        <p:nvSpPr>
          <p:cNvPr id="3" name="Content Placeholder 2"/>
          <p:cNvSpPr>
            <a:spLocks noGrp="1"/>
          </p:cNvSpPr>
          <p:nvPr>
            <p:ph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020" y="267716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020" y="4922520"/>
            <a:ext cx="4526280" cy="20726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ln/>
        </p:spPr>
        <p:txBody>
          <a:bodyPr/>
          <a:lstStyle>
            <a:lvl1pPr>
              <a:defRPr/>
            </a:lvl1pPr>
          </a:lstStyle>
          <a:p>
            <a:pPr>
              <a:defRPr/>
            </a:pPr>
            <a:fld id="{AA127093-E3AC-45B3-BFAE-AC26AA85663D}" type="slidenum">
              <a:rPr lang="en-US"/>
              <a:pPr>
                <a:defRPr/>
              </a:pPr>
              <a:t>‹#›</a:t>
            </a:fld>
            <a:endParaRPr lang="en-US" dirty="0"/>
          </a:p>
        </p:txBody>
      </p:sp>
    </p:spTree>
    <p:extLst>
      <p:ext uri="{BB962C8B-B14F-4D97-AF65-F5344CB8AC3E}">
        <p14:creationId xmlns:p14="http://schemas.microsoft.com/office/powerpoint/2010/main" val="796727116"/>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5" y="431800"/>
            <a:ext cx="7058343" cy="2072640"/>
          </a:xfrm>
        </p:spPr>
        <p:txBody>
          <a:bodyPr/>
          <a:lstStyle/>
          <a:p>
            <a:r>
              <a:rPr lang="en-US"/>
              <a:t>Click to edit Master title style</a:t>
            </a:r>
          </a:p>
        </p:txBody>
      </p:sp>
      <p:sp>
        <p:nvSpPr>
          <p:cNvPr id="3" name="Text Placeholder 2"/>
          <p:cNvSpPr>
            <a:spLocks noGrp="1"/>
          </p:cNvSpPr>
          <p:nvPr>
            <p:ph type="body" sz="half" idx="1"/>
          </p:nvPr>
        </p:nvSpPr>
        <p:spPr>
          <a:xfrm>
            <a:off x="41910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2677160"/>
            <a:ext cx="4526280" cy="431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BC870C54-E949-4D31-8AB7-B8B4CFEE0945}" type="slidenum">
              <a:rPr lang="en-US"/>
              <a:pPr>
                <a:defRPr/>
              </a:pPr>
              <a:t>‹#›</a:t>
            </a:fld>
            <a:endParaRPr lang="en-US" dirty="0"/>
          </a:p>
        </p:txBody>
      </p:sp>
    </p:spTree>
    <p:extLst>
      <p:ext uri="{BB962C8B-B14F-4D97-AF65-F5344CB8AC3E}">
        <p14:creationId xmlns:p14="http://schemas.microsoft.com/office/powerpoint/2010/main" val="1030080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22.xml"/><Relationship Id="rId13" Type="http://schemas.openxmlformats.org/officeDocument/2006/relationships/slideLayout" Target="../slideLayouts/slideLayout127.xml"/><Relationship Id="rId3" Type="http://schemas.openxmlformats.org/officeDocument/2006/relationships/slideLayout" Target="../slideLayouts/slideLayout117.xml"/><Relationship Id="rId7" Type="http://schemas.openxmlformats.org/officeDocument/2006/relationships/slideLayout" Target="../slideLayouts/slideLayout121.xml"/><Relationship Id="rId12" Type="http://schemas.openxmlformats.org/officeDocument/2006/relationships/slideLayout" Target="../slideLayouts/slideLayout126.xml"/><Relationship Id="rId2" Type="http://schemas.openxmlformats.org/officeDocument/2006/relationships/slideLayout" Target="../slideLayouts/slideLayout116.xml"/><Relationship Id="rId16" Type="http://schemas.openxmlformats.org/officeDocument/2006/relationships/theme" Target="../theme/theme10.xml"/><Relationship Id="rId1" Type="http://schemas.openxmlformats.org/officeDocument/2006/relationships/slideLayout" Target="../slideLayouts/slideLayout115.xml"/><Relationship Id="rId6" Type="http://schemas.openxmlformats.org/officeDocument/2006/relationships/slideLayout" Target="../slideLayouts/slideLayout120.xml"/><Relationship Id="rId11" Type="http://schemas.openxmlformats.org/officeDocument/2006/relationships/slideLayout" Target="../slideLayouts/slideLayout125.xml"/><Relationship Id="rId5" Type="http://schemas.openxmlformats.org/officeDocument/2006/relationships/slideLayout" Target="../slideLayouts/slideLayout119.xml"/><Relationship Id="rId15" Type="http://schemas.openxmlformats.org/officeDocument/2006/relationships/slideLayout" Target="../slideLayouts/slideLayout129.xml"/><Relationship Id="rId10" Type="http://schemas.openxmlformats.org/officeDocument/2006/relationships/slideLayout" Target="../slideLayouts/slideLayout124.xml"/><Relationship Id="rId4" Type="http://schemas.openxmlformats.org/officeDocument/2006/relationships/slideLayout" Target="../slideLayouts/slideLayout118.xml"/><Relationship Id="rId9" Type="http://schemas.openxmlformats.org/officeDocument/2006/relationships/slideLayout" Target="../slideLayouts/slideLayout123.xml"/><Relationship Id="rId14" Type="http://schemas.openxmlformats.org/officeDocument/2006/relationships/slideLayout" Target="../slideLayouts/slideLayout12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37.xml"/><Relationship Id="rId13" Type="http://schemas.openxmlformats.org/officeDocument/2006/relationships/slideLayout" Target="../slideLayouts/slideLayout142.xml"/><Relationship Id="rId3" Type="http://schemas.openxmlformats.org/officeDocument/2006/relationships/slideLayout" Target="../slideLayouts/slideLayout132.xml"/><Relationship Id="rId7" Type="http://schemas.openxmlformats.org/officeDocument/2006/relationships/slideLayout" Target="../slideLayouts/slideLayout136.xml"/><Relationship Id="rId12" Type="http://schemas.openxmlformats.org/officeDocument/2006/relationships/slideLayout" Target="../slideLayouts/slideLayout141.xml"/><Relationship Id="rId2" Type="http://schemas.openxmlformats.org/officeDocument/2006/relationships/slideLayout" Target="../slideLayouts/slideLayout131.xml"/><Relationship Id="rId16" Type="http://schemas.openxmlformats.org/officeDocument/2006/relationships/image" Target="../media/image4.png"/><Relationship Id="rId1" Type="http://schemas.openxmlformats.org/officeDocument/2006/relationships/slideLayout" Target="../slideLayouts/slideLayout130.xml"/><Relationship Id="rId6" Type="http://schemas.openxmlformats.org/officeDocument/2006/relationships/slideLayout" Target="../slideLayouts/slideLayout135.xml"/><Relationship Id="rId11" Type="http://schemas.openxmlformats.org/officeDocument/2006/relationships/slideLayout" Target="../slideLayouts/slideLayout140.xml"/><Relationship Id="rId5" Type="http://schemas.openxmlformats.org/officeDocument/2006/relationships/slideLayout" Target="../slideLayouts/slideLayout134.xml"/><Relationship Id="rId15" Type="http://schemas.openxmlformats.org/officeDocument/2006/relationships/theme" Target="../theme/theme11.xml"/><Relationship Id="rId10" Type="http://schemas.openxmlformats.org/officeDocument/2006/relationships/slideLayout" Target="../slideLayouts/slideLayout139.xml"/><Relationship Id="rId4" Type="http://schemas.openxmlformats.org/officeDocument/2006/relationships/slideLayout" Target="../slideLayouts/slideLayout133.xml"/><Relationship Id="rId9" Type="http://schemas.openxmlformats.org/officeDocument/2006/relationships/slideLayout" Target="../slideLayouts/slideLayout138.xml"/><Relationship Id="rId14" Type="http://schemas.openxmlformats.org/officeDocument/2006/relationships/slideLayout" Target="../slideLayouts/slideLayout143.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51.xml"/><Relationship Id="rId13" Type="http://schemas.openxmlformats.org/officeDocument/2006/relationships/image" Target="../media/image4.png"/><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2.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62.xml"/><Relationship Id="rId13" Type="http://schemas.openxmlformats.org/officeDocument/2006/relationships/slideLayout" Target="../slideLayouts/slideLayout167.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slideLayout" Target="../slideLayouts/slideLayout166.xml"/><Relationship Id="rId2" Type="http://schemas.openxmlformats.org/officeDocument/2006/relationships/slideLayout" Target="../slideLayouts/slideLayout156.xml"/><Relationship Id="rId16" Type="http://schemas.openxmlformats.org/officeDocument/2006/relationships/theme" Target="../theme/theme13.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5" Type="http://schemas.openxmlformats.org/officeDocument/2006/relationships/slideLayout" Target="../slideLayouts/slideLayout16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 Id="rId14" Type="http://schemas.openxmlformats.org/officeDocument/2006/relationships/slideLayout" Target="../slideLayouts/slideLayout168.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77.xml"/><Relationship Id="rId13" Type="http://schemas.openxmlformats.org/officeDocument/2006/relationships/slideLayout" Target="../slideLayouts/slideLayout182.xml"/><Relationship Id="rId3" Type="http://schemas.openxmlformats.org/officeDocument/2006/relationships/slideLayout" Target="../slideLayouts/slideLayout172.xml"/><Relationship Id="rId7" Type="http://schemas.openxmlformats.org/officeDocument/2006/relationships/slideLayout" Target="../slideLayouts/slideLayout176.xml"/><Relationship Id="rId12" Type="http://schemas.openxmlformats.org/officeDocument/2006/relationships/slideLayout" Target="../slideLayouts/slideLayout181.xml"/><Relationship Id="rId2" Type="http://schemas.openxmlformats.org/officeDocument/2006/relationships/slideLayout" Target="../slideLayouts/slideLayout171.xml"/><Relationship Id="rId16" Type="http://schemas.openxmlformats.org/officeDocument/2006/relationships/theme" Target="../theme/theme14.xml"/><Relationship Id="rId1" Type="http://schemas.openxmlformats.org/officeDocument/2006/relationships/slideLayout" Target="../slideLayouts/slideLayout170.xml"/><Relationship Id="rId6" Type="http://schemas.openxmlformats.org/officeDocument/2006/relationships/slideLayout" Target="../slideLayouts/slideLayout175.xml"/><Relationship Id="rId11" Type="http://schemas.openxmlformats.org/officeDocument/2006/relationships/slideLayout" Target="../slideLayouts/slideLayout180.xml"/><Relationship Id="rId5" Type="http://schemas.openxmlformats.org/officeDocument/2006/relationships/slideLayout" Target="../slideLayouts/slideLayout174.xml"/><Relationship Id="rId15" Type="http://schemas.openxmlformats.org/officeDocument/2006/relationships/slideLayout" Target="../slideLayouts/slideLayout184.xml"/><Relationship Id="rId10" Type="http://schemas.openxmlformats.org/officeDocument/2006/relationships/slideLayout" Target="../slideLayouts/slideLayout179.xml"/><Relationship Id="rId4" Type="http://schemas.openxmlformats.org/officeDocument/2006/relationships/slideLayout" Target="../slideLayouts/slideLayout173.xml"/><Relationship Id="rId9" Type="http://schemas.openxmlformats.org/officeDocument/2006/relationships/slideLayout" Target="../slideLayouts/slideLayout178.xml"/><Relationship Id="rId14" Type="http://schemas.openxmlformats.org/officeDocument/2006/relationships/slideLayout" Target="../slideLayouts/slideLayout183.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92.xml"/><Relationship Id="rId13" Type="http://schemas.openxmlformats.org/officeDocument/2006/relationships/slideLayout" Target="../slideLayouts/slideLayout197.xml"/><Relationship Id="rId3" Type="http://schemas.openxmlformats.org/officeDocument/2006/relationships/slideLayout" Target="../slideLayouts/slideLayout187.xml"/><Relationship Id="rId7" Type="http://schemas.openxmlformats.org/officeDocument/2006/relationships/slideLayout" Target="../slideLayouts/slideLayout191.xml"/><Relationship Id="rId12" Type="http://schemas.openxmlformats.org/officeDocument/2006/relationships/slideLayout" Target="../slideLayouts/slideLayout196.xml"/><Relationship Id="rId2" Type="http://schemas.openxmlformats.org/officeDocument/2006/relationships/slideLayout" Target="../slideLayouts/slideLayout186.xml"/><Relationship Id="rId16" Type="http://schemas.openxmlformats.org/officeDocument/2006/relationships/theme" Target="../theme/theme15.xml"/><Relationship Id="rId1" Type="http://schemas.openxmlformats.org/officeDocument/2006/relationships/slideLayout" Target="../slideLayouts/slideLayout185.xml"/><Relationship Id="rId6" Type="http://schemas.openxmlformats.org/officeDocument/2006/relationships/slideLayout" Target="../slideLayouts/slideLayout190.xml"/><Relationship Id="rId11" Type="http://schemas.openxmlformats.org/officeDocument/2006/relationships/slideLayout" Target="../slideLayouts/slideLayout195.xml"/><Relationship Id="rId5" Type="http://schemas.openxmlformats.org/officeDocument/2006/relationships/slideLayout" Target="../slideLayouts/slideLayout189.xml"/><Relationship Id="rId15" Type="http://schemas.openxmlformats.org/officeDocument/2006/relationships/slideLayout" Target="../slideLayouts/slideLayout199.xml"/><Relationship Id="rId10" Type="http://schemas.openxmlformats.org/officeDocument/2006/relationships/slideLayout" Target="../slideLayouts/slideLayout194.xml"/><Relationship Id="rId4" Type="http://schemas.openxmlformats.org/officeDocument/2006/relationships/slideLayout" Target="../slideLayouts/slideLayout188.xml"/><Relationship Id="rId9" Type="http://schemas.openxmlformats.org/officeDocument/2006/relationships/slideLayout" Target="../slideLayouts/slideLayout193.xml"/><Relationship Id="rId14" Type="http://schemas.openxmlformats.org/officeDocument/2006/relationships/slideLayout" Target="../slideLayouts/slideLayout19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image" Target="../media/image1.jpeg"/><Relationship Id="rId2" Type="http://schemas.openxmlformats.org/officeDocument/2006/relationships/slideLayout" Target="../slideLayouts/slideLayout24.xml"/><Relationship Id="rId16" Type="http://schemas.openxmlformats.org/officeDocument/2006/relationships/theme" Target="../theme/theme3.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image" Target="../media/image3.jpeg"/><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slideLayout" Target="../slideLayouts/slideLayout72.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2" Type="http://schemas.openxmlformats.org/officeDocument/2006/relationships/slideLayout" Target="../slideLayouts/slideLayout61.xml"/><Relationship Id="rId16" Type="http://schemas.openxmlformats.org/officeDocument/2006/relationships/image" Target="../media/image4.png"/><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5" Type="http://schemas.openxmlformats.org/officeDocument/2006/relationships/theme" Target="../theme/theme6.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slideLayout" Target="../slideLayouts/slideLayout73.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1.xml"/><Relationship Id="rId13" Type="http://schemas.openxmlformats.org/officeDocument/2006/relationships/image" Target="../media/image4.png"/><Relationship Id="rId3" Type="http://schemas.openxmlformats.org/officeDocument/2006/relationships/slideLayout" Target="../slideLayouts/slideLayout76.xml"/><Relationship Id="rId7" Type="http://schemas.openxmlformats.org/officeDocument/2006/relationships/slideLayout" Target="../slideLayouts/slideLayout80.xml"/><Relationship Id="rId12" Type="http://schemas.openxmlformats.org/officeDocument/2006/relationships/theme" Target="../theme/theme7.xml"/><Relationship Id="rId2" Type="http://schemas.openxmlformats.org/officeDocument/2006/relationships/slideLayout" Target="../slideLayouts/slideLayout75.xml"/><Relationship Id="rId1" Type="http://schemas.openxmlformats.org/officeDocument/2006/relationships/slideLayout" Target="../slideLayouts/slideLayout74.xml"/><Relationship Id="rId6" Type="http://schemas.openxmlformats.org/officeDocument/2006/relationships/slideLayout" Target="../slideLayouts/slideLayout79.xml"/><Relationship Id="rId11" Type="http://schemas.openxmlformats.org/officeDocument/2006/relationships/slideLayout" Target="../slideLayouts/slideLayout84.xml"/><Relationship Id="rId5" Type="http://schemas.openxmlformats.org/officeDocument/2006/relationships/slideLayout" Target="../slideLayouts/slideLayout78.xml"/><Relationship Id="rId10" Type="http://schemas.openxmlformats.org/officeDocument/2006/relationships/slideLayout" Target="../slideLayouts/slideLayout83.xml"/><Relationship Id="rId4" Type="http://schemas.openxmlformats.org/officeDocument/2006/relationships/slideLayout" Target="../slideLayouts/slideLayout77.xml"/><Relationship Id="rId9" Type="http://schemas.openxmlformats.org/officeDocument/2006/relationships/slideLayout" Target="../slideLayouts/slideLayout82.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slideLayout" Target="../slideLayouts/slideLayout97.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6" Type="http://schemas.openxmlformats.org/officeDocument/2006/relationships/theme" Target="../theme/theme8.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5" Type="http://schemas.openxmlformats.org/officeDocument/2006/relationships/slideLayout" Target="../slideLayouts/slideLayout9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slideLayout" Target="../slideLayouts/slideLayout9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slideLayout" Target="../slideLayouts/slideLayout112.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slideLayout" Target="../slideLayouts/slideLayout111.xml"/><Relationship Id="rId2" Type="http://schemas.openxmlformats.org/officeDocument/2006/relationships/slideLayout" Target="../slideLayouts/slideLayout101.xml"/><Relationship Id="rId16" Type="http://schemas.openxmlformats.org/officeDocument/2006/relationships/theme" Target="../theme/theme9.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5" Type="http://schemas.openxmlformats.org/officeDocument/2006/relationships/slideLayout" Target="../slideLayouts/slideLayout11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 Id="rId14" Type="http://schemas.openxmlformats.org/officeDocument/2006/relationships/slideLayout" Target="../slideLayouts/slideLayout1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306" r:id="rId1"/>
    <p:sldLayoutId id="2147484307" r:id="rId2"/>
    <p:sldLayoutId id="2147484308" r:id="rId3"/>
    <p:sldLayoutId id="2147484309" r:id="rId4"/>
    <p:sldLayoutId id="2147484310" r:id="rId5"/>
    <p:sldLayoutId id="2147484311" r:id="rId6"/>
    <p:sldLayoutId id="2147484312" r:id="rId7"/>
    <p:sldLayoutId id="2147484313" r:id="rId8"/>
    <p:sldLayoutId id="2147484314" r:id="rId9"/>
    <p:sldLayoutId id="2147484315" r:id="rId10"/>
    <p:sldLayoutId id="2147484316" r:id="rId11"/>
  </p:sldLayoutIdLst>
  <p:txStyles>
    <p:titleStyle>
      <a:lvl1pPr algn="ctr" rtl="0" eaLnBrk="0" fontAlgn="base" hangingPunct="0">
        <a:spcBef>
          <a:spcPct val="0"/>
        </a:spcBef>
        <a:spcAft>
          <a:spcPct val="0"/>
        </a:spcAft>
        <a:defRPr sz="4300">
          <a:solidFill>
            <a:schemeClr val="tx2"/>
          </a:solidFill>
          <a:latin typeface="+mj-lt"/>
          <a:ea typeface="ＭＳ Ｐゴシック" charset="0"/>
          <a:cs typeface="+mj-cs"/>
        </a:defRPr>
      </a:lvl1pPr>
      <a:lvl2pPr algn="ctr" rtl="0" eaLnBrk="0" fontAlgn="base" hangingPunct="0">
        <a:spcBef>
          <a:spcPct val="0"/>
        </a:spcBef>
        <a:spcAft>
          <a:spcPct val="0"/>
        </a:spcAft>
        <a:defRPr sz="4300">
          <a:solidFill>
            <a:schemeClr val="tx2"/>
          </a:solidFill>
          <a:latin typeface="Arial" charset="0"/>
          <a:ea typeface="ＭＳ Ｐゴシック" charset="0"/>
        </a:defRPr>
      </a:lvl2pPr>
      <a:lvl3pPr algn="ctr" rtl="0" eaLnBrk="0" fontAlgn="base" hangingPunct="0">
        <a:spcBef>
          <a:spcPct val="0"/>
        </a:spcBef>
        <a:spcAft>
          <a:spcPct val="0"/>
        </a:spcAft>
        <a:defRPr sz="4300">
          <a:solidFill>
            <a:schemeClr val="tx2"/>
          </a:solidFill>
          <a:latin typeface="Arial" charset="0"/>
          <a:ea typeface="ＭＳ Ｐゴシック" charset="0"/>
        </a:defRPr>
      </a:lvl3pPr>
      <a:lvl4pPr algn="ctr" rtl="0" eaLnBrk="0" fontAlgn="base" hangingPunct="0">
        <a:spcBef>
          <a:spcPct val="0"/>
        </a:spcBef>
        <a:spcAft>
          <a:spcPct val="0"/>
        </a:spcAft>
        <a:defRPr sz="4300">
          <a:solidFill>
            <a:schemeClr val="tx2"/>
          </a:solidFill>
          <a:latin typeface="Arial" charset="0"/>
          <a:ea typeface="ＭＳ Ｐゴシック" charset="0"/>
        </a:defRPr>
      </a:lvl4pPr>
      <a:lvl5pPr algn="ctr" rtl="0" eaLnBrk="0" fontAlgn="base" hangingPunct="0">
        <a:spcBef>
          <a:spcPct val="0"/>
        </a:spcBef>
        <a:spcAft>
          <a:spcPct val="0"/>
        </a:spcAft>
        <a:defRPr sz="4300">
          <a:solidFill>
            <a:schemeClr val="tx2"/>
          </a:solidFill>
          <a:latin typeface="Arial" charset="0"/>
          <a:ea typeface="ＭＳ Ｐゴシック" charset="0"/>
        </a:defRPr>
      </a:lvl5pPr>
      <a:lvl6pPr marL="457146" algn="ctr" rtl="0" fontAlgn="base">
        <a:spcBef>
          <a:spcPct val="0"/>
        </a:spcBef>
        <a:spcAft>
          <a:spcPct val="0"/>
        </a:spcAft>
        <a:defRPr sz="4300">
          <a:solidFill>
            <a:schemeClr val="tx2"/>
          </a:solidFill>
          <a:latin typeface="Arial" charset="0"/>
        </a:defRPr>
      </a:lvl6pPr>
      <a:lvl7pPr marL="914294" algn="ctr" rtl="0" fontAlgn="base">
        <a:spcBef>
          <a:spcPct val="0"/>
        </a:spcBef>
        <a:spcAft>
          <a:spcPct val="0"/>
        </a:spcAft>
        <a:defRPr sz="4300">
          <a:solidFill>
            <a:schemeClr val="tx2"/>
          </a:solidFill>
          <a:latin typeface="Arial" charset="0"/>
        </a:defRPr>
      </a:lvl7pPr>
      <a:lvl8pPr marL="1371440" algn="ctr" rtl="0" fontAlgn="base">
        <a:spcBef>
          <a:spcPct val="0"/>
        </a:spcBef>
        <a:spcAft>
          <a:spcPct val="0"/>
        </a:spcAft>
        <a:defRPr sz="4300">
          <a:solidFill>
            <a:schemeClr val="tx2"/>
          </a:solidFill>
          <a:latin typeface="Arial" charset="0"/>
        </a:defRPr>
      </a:lvl8pPr>
      <a:lvl9pPr marL="1828586" algn="ctr" rtl="0" fontAlgn="base">
        <a:spcBef>
          <a:spcPct val="0"/>
        </a:spcBef>
        <a:spcAft>
          <a:spcPct val="0"/>
        </a:spcAft>
        <a:defRPr sz="43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1363" indent="-284163" algn="l" rtl="0" eaLnBrk="0" fontAlgn="base" hangingPunct="0">
        <a:spcBef>
          <a:spcPct val="20000"/>
        </a:spcBef>
        <a:spcAft>
          <a:spcPct val="0"/>
        </a:spcAft>
        <a:buChar char="–"/>
        <a:defRPr sz="2800">
          <a:solidFill>
            <a:schemeClr val="tx1"/>
          </a:solidFill>
          <a:latin typeface="+mn-lt"/>
          <a:ea typeface="ＭＳ Ｐゴシック" charset="0"/>
        </a:defRPr>
      </a:lvl2pPr>
      <a:lvl3pPr marL="1141413" indent="-227013" algn="l" rtl="0" eaLnBrk="0" fontAlgn="base" hangingPunct="0">
        <a:spcBef>
          <a:spcPct val="20000"/>
        </a:spcBef>
        <a:spcAft>
          <a:spcPct val="0"/>
        </a:spcAft>
        <a:buChar char="•"/>
        <a:defRPr sz="2500">
          <a:solidFill>
            <a:schemeClr val="tx1"/>
          </a:solidFill>
          <a:latin typeface="+mn-lt"/>
          <a:ea typeface="ＭＳ Ｐゴシック" charset="0"/>
        </a:defRPr>
      </a:lvl3pPr>
      <a:lvl4pPr marL="1598613" indent="-227013" algn="l" rtl="0" eaLnBrk="0" fontAlgn="base" hangingPunct="0">
        <a:spcBef>
          <a:spcPct val="20000"/>
        </a:spcBef>
        <a:spcAft>
          <a:spcPct val="0"/>
        </a:spcAft>
        <a:buChar char="–"/>
        <a:defRPr sz="2000">
          <a:solidFill>
            <a:schemeClr val="tx1"/>
          </a:solidFill>
          <a:latin typeface="+mn-lt"/>
          <a:ea typeface="ＭＳ Ｐゴシック" charset="0"/>
        </a:defRPr>
      </a:lvl4pPr>
      <a:lvl5pPr marL="2055813" indent="-227013" algn="l" rtl="0" eaLnBrk="0" fontAlgn="base" hangingPunct="0">
        <a:spcBef>
          <a:spcPct val="20000"/>
        </a:spcBef>
        <a:spcAft>
          <a:spcPct val="0"/>
        </a:spcAft>
        <a:buChar char="»"/>
        <a:defRPr sz="2000">
          <a:solidFill>
            <a:schemeClr val="tx1"/>
          </a:solidFill>
          <a:latin typeface="+mn-lt"/>
          <a:ea typeface="ＭＳ Ｐゴシック" charset="0"/>
        </a:defRPr>
      </a:lvl5pPr>
      <a:lvl6pPr marL="2514306" indent="-228574" algn="l" rtl="0" fontAlgn="base">
        <a:spcBef>
          <a:spcPct val="20000"/>
        </a:spcBef>
        <a:spcAft>
          <a:spcPct val="0"/>
        </a:spcAft>
        <a:buChar char="»"/>
        <a:defRPr sz="2000">
          <a:solidFill>
            <a:schemeClr val="tx1"/>
          </a:solidFill>
          <a:latin typeface="+mn-lt"/>
        </a:defRPr>
      </a:lvl6pPr>
      <a:lvl7pPr marL="2971452" indent="-228574" algn="l" rtl="0" fontAlgn="base">
        <a:spcBef>
          <a:spcPct val="20000"/>
        </a:spcBef>
        <a:spcAft>
          <a:spcPct val="0"/>
        </a:spcAft>
        <a:buChar char="»"/>
        <a:defRPr sz="2000">
          <a:solidFill>
            <a:schemeClr val="tx1"/>
          </a:solidFill>
          <a:latin typeface="+mn-lt"/>
        </a:defRPr>
      </a:lvl7pPr>
      <a:lvl8pPr marL="3428600" indent="-228574" algn="l" rtl="0" fontAlgn="base">
        <a:spcBef>
          <a:spcPct val="20000"/>
        </a:spcBef>
        <a:spcAft>
          <a:spcPct val="0"/>
        </a:spcAft>
        <a:buChar char="»"/>
        <a:defRPr sz="2000">
          <a:solidFill>
            <a:schemeClr val="tx1"/>
          </a:solidFill>
          <a:latin typeface="+mn-lt"/>
        </a:defRPr>
      </a:lvl8pPr>
      <a:lvl9pPr marL="3885746" indent="-228574"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294" rtl="0" eaLnBrk="1" latinLnBrk="0" hangingPunct="1">
        <a:defRPr sz="1800" kern="1200">
          <a:solidFill>
            <a:schemeClr val="tx1"/>
          </a:solidFill>
          <a:latin typeface="+mn-lt"/>
          <a:ea typeface="+mn-ea"/>
          <a:cs typeface="+mn-cs"/>
        </a:defRPr>
      </a:lvl1pPr>
      <a:lvl2pPr marL="457146" algn="l" defTabSz="914294" rtl="0" eaLnBrk="1" latinLnBrk="0" hangingPunct="1">
        <a:defRPr sz="1800" kern="1200">
          <a:solidFill>
            <a:schemeClr val="tx1"/>
          </a:solidFill>
          <a:latin typeface="+mn-lt"/>
          <a:ea typeface="+mn-ea"/>
          <a:cs typeface="+mn-cs"/>
        </a:defRPr>
      </a:lvl2pPr>
      <a:lvl3pPr marL="914294" algn="l" defTabSz="914294" rtl="0" eaLnBrk="1" latinLnBrk="0" hangingPunct="1">
        <a:defRPr sz="1800" kern="1200">
          <a:solidFill>
            <a:schemeClr val="tx1"/>
          </a:solidFill>
          <a:latin typeface="+mn-lt"/>
          <a:ea typeface="+mn-ea"/>
          <a:cs typeface="+mn-cs"/>
        </a:defRPr>
      </a:lvl3pPr>
      <a:lvl4pPr marL="1371440" algn="l" defTabSz="914294" rtl="0" eaLnBrk="1" latinLnBrk="0" hangingPunct="1">
        <a:defRPr sz="1800" kern="1200">
          <a:solidFill>
            <a:schemeClr val="tx1"/>
          </a:solidFill>
          <a:latin typeface="+mn-lt"/>
          <a:ea typeface="+mn-ea"/>
          <a:cs typeface="+mn-cs"/>
        </a:defRPr>
      </a:lvl4pPr>
      <a:lvl5pPr marL="1828586" algn="l" defTabSz="914294" rtl="0" eaLnBrk="1" latinLnBrk="0" hangingPunct="1">
        <a:defRPr sz="1800" kern="1200">
          <a:solidFill>
            <a:schemeClr val="tx1"/>
          </a:solidFill>
          <a:latin typeface="+mn-lt"/>
          <a:ea typeface="+mn-ea"/>
          <a:cs typeface="+mn-cs"/>
        </a:defRPr>
      </a:lvl5pPr>
      <a:lvl6pPr marL="2285732" algn="l" defTabSz="914294" rtl="0" eaLnBrk="1" latinLnBrk="0" hangingPunct="1">
        <a:defRPr sz="1800" kern="1200">
          <a:solidFill>
            <a:schemeClr val="tx1"/>
          </a:solidFill>
          <a:latin typeface="+mn-lt"/>
          <a:ea typeface="+mn-ea"/>
          <a:cs typeface="+mn-cs"/>
        </a:defRPr>
      </a:lvl6pPr>
      <a:lvl7pPr marL="2742880" algn="l" defTabSz="914294" rtl="0" eaLnBrk="1" latinLnBrk="0" hangingPunct="1">
        <a:defRPr sz="1800" kern="1200">
          <a:solidFill>
            <a:schemeClr val="tx1"/>
          </a:solidFill>
          <a:latin typeface="+mn-lt"/>
          <a:ea typeface="+mn-ea"/>
          <a:cs typeface="+mn-cs"/>
        </a:defRPr>
      </a:lvl7pPr>
      <a:lvl8pPr marL="3200026" algn="l" defTabSz="914294" rtl="0" eaLnBrk="1" latinLnBrk="0" hangingPunct="1">
        <a:defRPr sz="1800" kern="1200">
          <a:solidFill>
            <a:schemeClr val="tx1"/>
          </a:solidFill>
          <a:latin typeface="+mn-lt"/>
          <a:ea typeface="+mn-ea"/>
          <a:cs typeface="+mn-cs"/>
        </a:defRPr>
      </a:lvl8pPr>
      <a:lvl9pPr marL="3657172" algn="l" defTabSz="914294"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19100" y="431800"/>
            <a:ext cx="70580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23" tIns="50911" rIns="101823" bIns="50911" numCol="1" anchor="ctr" anchorCtr="0" compatLnSpc="1">
            <a:prstTxWarp prst="textNoShape">
              <a:avLst/>
            </a:prstTxWarp>
          </a:bodyPr>
          <a:lstStyle/>
          <a:p>
            <a:pPr lvl="0"/>
            <a:r>
              <a:rPr lang="en-US"/>
              <a:t>Click to edit Master title style</a:t>
            </a:r>
          </a:p>
        </p:txBody>
      </p:sp>
      <p:sp>
        <p:nvSpPr>
          <p:cNvPr id="9219" name="Rectangle 3"/>
          <p:cNvSpPr>
            <a:spLocks noGrp="1" noChangeArrowheads="1"/>
          </p:cNvSpPr>
          <p:nvPr>
            <p:ph type="body" idx="1"/>
          </p:nvPr>
        </p:nvSpPr>
        <p:spPr bwMode="auto">
          <a:xfrm>
            <a:off x="419100" y="2676525"/>
            <a:ext cx="9220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23" tIns="50911" rIns="101823" bIns="5091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131175" y="7078663"/>
            <a:ext cx="1676400" cy="539750"/>
          </a:xfrm>
          <a:prstGeom prst="rect">
            <a:avLst/>
          </a:prstGeom>
          <a:noFill/>
          <a:ln w="9525">
            <a:noFill/>
            <a:miter lim="800000"/>
            <a:headEnd/>
            <a:tailEnd/>
          </a:ln>
          <a:effectLst/>
        </p:spPr>
        <p:txBody>
          <a:bodyPr vert="horz" wrap="square" lIns="101823" tIns="50911" rIns="101823" bIns="50911" numCol="1" anchor="t" anchorCtr="0" compatLnSpc="1">
            <a:prstTxWarp prst="textNoShape">
              <a:avLst/>
            </a:prstTxWarp>
          </a:bodyPr>
          <a:lstStyle>
            <a:lvl1pPr algn="r">
              <a:defRPr sz="1600" b="0" smtClean="0">
                <a:solidFill>
                  <a:srgbClr val="000066"/>
                </a:solidFill>
                <a:latin typeface="Arial" pitchFamily="34" charset="0"/>
              </a:defRPr>
            </a:lvl1pPr>
          </a:lstStyle>
          <a:p>
            <a:pPr>
              <a:defRPr/>
            </a:pPr>
            <a:fld id="{7E7187CB-2CE3-4F7A-A5F7-42E8957DC5D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414" r:id="rId1"/>
    <p:sldLayoutId id="2147484415" r:id="rId2"/>
    <p:sldLayoutId id="2147484416" r:id="rId3"/>
    <p:sldLayoutId id="2147484417" r:id="rId4"/>
    <p:sldLayoutId id="2147484418" r:id="rId5"/>
    <p:sldLayoutId id="2147484419" r:id="rId6"/>
    <p:sldLayoutId id="2147484420" r:id="rId7"/>
    <p:sldLayoutId id="2147484421" r:id="rId8"/>
    <p:sldLayoutId id="2147484422" r:id="rId9"/>
    <p:sldLayoutId id="2147484423" r:id="rId10"/>
    <p:sldLayoutId id="2147484424" r:id="rId11"/>
    <p:sldLayoutId id="2147484500" r:id="rId12"/>
    <p:sldLayoutId id="2147484425" r:id="rId13"/>
    <p:sldLayoutId id="2147484426" r:id="rId14"/>
    <p:sldLayoutId id="2147484427" r:id="rId15"/>
  </p:sldLayoutIdLst>
  <p:hf hdr="0" ftr="0" dt="0"/>
  <p:txStyles>
    <p:titleStyle>
      <a:lvl1pPr algn="l" rtl="0" eaLnBrk="0" fontAlgn="base" hangingPunct="0">
        <a:lnSpc>
          <a:spcPct val="85000"/>
        </a:lnSpc>
        <a:spcBef>
          <a:spcPct val="0"/>
        </a:spcBef>
        <a:spcAft>
          <a:spcPct val="0"/>
        </a:spcAft>
        <a:defRPr sz="4900" b="1">
          <a:solidFill>
            <a:schemeClr val="accent2"/>
          </a:solidFill>
          <a:latin typeface="+mj-lt"/>
          <a:ea typeface="ＭＳ Ｐゴシック" charset="0"/>
          <a:cs typeface="+mj-cs"/>
        </a:defRPr>
      </a:lvl1pPr>
      <a:lvl2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2pPr>
      <a:lvl3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3pPr>
      <a:lvl4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4pPr>
      <a:lvl5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5pPr>
      <a:lvl6pPr marL="509115" algn="l" rtl="0" eaLnBrk="1" fontAlgn="base" hangingPunct="1">
        <a:lnSpc>
          <a:spcPct val="85000"/>
        </a:lnSpc>
        <a:spcBef>
          <a:spcPct val="0"/>
        </a:spcBef>
        <a:spcAft>
          <a:spcPct val="0"/>
        </a:spcAft>
        <a:defRPr sz="4900" b="1">
          <a:solidFill>
            <a:schemeClr val="accent2"/>
          </a:solidFill>
          <a:latin typeface="Arial" charset="0"/>
        </a:defRPr>
      </a:lvl6pPr>
      <a:lvl7pPr marL="1018228" algn="l" rtl="0" eaLnBrk="1" fontAlgn="base" hangingPunct="1">
        <a:lnSpc>
          <a:spcPct val="85000"/>
        </a:lnSpc>
        <a:spcBef>
          <a:spcPct val="0"/>
        </a:spcBef>
        <a:spcAft>
          <a:spcPct val="0"/>
        </a:spcAft>
        <a:defRPr sz="4900" b="1">
          <a:solidFill>
            <a:schemeClr val="accent2"/>
          </a:solidFill>
          <a:latin typeface="Arial" charset="0"/>
        </a:defRPr>
      </a:lvl7pPr>
      <a:lvl8pPr marL="1527344" algn="l" rtl="0" eaLnBrk="1" fontAlgn="base" hangingPunct="1">
        <a:lnSpc>
          <a:spcPct val="85000"/>
        </a:lnSpc>
        <a:spcBef>
          <a:spcPct val="0"/>
        </a:spcBef>
        <a:spcAft>
          <a:spcPct val="0"/>
        </a:spcAft>
        <a:defRPr sz="4900" b="1">
          <a:solidFill>
            <a:schemeClr val="accent2"/>
          </a:solidFill>
          <a:latin typeface="Arial" charset="0"/>
        </a:defRPr>
      </a:lvl8pPr>
      <a:lvl9pPr marL="2036458" algn="l" rtl="0" eaLnBrk="1" fontAlgn="base" hangingPunct="1">
        <a:lnSpc>
          <a:spcPct val="85000"/>
        </a:lnSpc>
        <a:spcBef>
          <a:spcPct val="0"/>
        </a:spcBef>
        <a:spcAft>
          <a:spcPct val="0"/>
        </a:spcAft>
        <a:defRPr sz="4900" b="1">
          <a:solidFill>
            <a:schemeClr val="accent2"/>
          </a:solidFill>
          <a:latin typeface="Arial" charset="0"/>
        </a:defRPr>
      </a:lvl9pPr>
    </p:titleStyle>
    <p:bodyStyle>
      <a:lvl1pPr marL="381000" indent="-381000" algn="l" rtl="0" eaLnBrk="0" fontAlgn="base" hangingPunct="0">
        <a:lnSpc>
          <a:spcPct val="85000"/>
        </a:lnSpc>
        <a:spcBef>
          <a:spcPct val="40000"/>
        </a:spcBef>
        <a:spcAft>
          <a:spcPct val="0"/>
        </a:spcAft>
        <a:buClr>
          <a:srgbClr val="CC0000"/>
        </a:buClr>
        <a:buFont typeface="Arial" charset="0"/>
        <a:buChar char="■"/>
        <a:defRPr sz="3100">
          <a:solidFill>
            <a:schemeClr val="accent2"/>
          </a:solidFill>
          <a:latin typeface="+mn-lt"/>
          <a:ea typeface="ＭＳ Ｐゴシック" charset="0"/>
          <a:cs typeface="+mn-cs"/>
        </a:defRPr>
      </a:lvl1pPr>
      <a:lvl2pPr marL="833438" indent="-32385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2pPr>
      <a:lvl3pPr marL="1271588"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3pPr>
      <a:lvl4pPr marL="1781175"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4pPr>
      <a:lvl5pPr marL="2290763"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5pPr>
      <a:lvl6pPr marL="2800129" indent="-254556" algn="l" rtl="0" eaLnBrk="1" fontAlgn="base" hangingPunct="1">
        <a:lnSpc>
          <a:spcPct val="85000"/>
        </a:lnSpc>
        <a:spcBef>
          <a:spcPct val="40000"/>
        </a:spcBef>
        <a:spcAft>
          <a:spcPct val="0"/>
        </a:spcAft>
        <a:buClr>
          <a:srgbClr val="CC0000"/>
        </a:buClr>
        <a:buChar char="»"/>
        <a:defRPr sz="3100">
          <a:solidFill>
            <a:schemeClr val="accent2"/>
          </a:solidFill>
          <a:latin typeface="+mn-lt"/>
        </a:defRPr>
      </a:lvl6pPr>
      <a:lvl7pPr marL="3309245" indent="-254556" algn="l" rtl="0" eaLnBrk="1" fontAlgn="base" hangingPunct="1">
        <a:lnSpc>
          <a:spcPct val="85000"/>
        </a:lnSpc>
        <a:spcBef>
          <a:spcPct val="40000"/>
        </a:spcBef>
        <a:spcAft>
          <a:spcPct val="0"/>
        </a:spcAft>
        <a:buClr>
          <a:srgbClr val="CC0000"/>
        </a:buClr>
        <a:buChar char="»"/>
        <a:defRPr sz="3100">
          <a:solidFill>
            <a:schemeClr val="accent2"/>
          </a:solidFill>
          <a:latin typeface="+mn-lt"/>
        </a:defRPr>
      </a:lvl7pPr>
      <a:lvl8pPr marL="3818359" indent="-254556" algn="l" rtl="0" eaLnBrk="1" fontAlgn="base" hangingPunct="1">
        <a:lnSpc>
          <a:spcPct val="85000"/>
        </a:lnSpc>
        <a:spcBef>
          <a:spcPct val="40000"/>
        </a:spcBef>
        <a:spcAft>
          <a:spcPct val="0"/>
        </a:spcAft>
        <a:buClr>
          <a:srgbClr val="CC0000"/>
        </a:buClr>
        <a:buChar char="»"/>
        <a:defRPr sz="3100">
          <a:solidFill>
            <a:schemeClr val="accent2"/>
          </a:solidFill>
          <a:latin typeface="+mn-lt"/>
        </a:defRPr>
      </a:lvl8pPr>
      <a:lvl9pPr marL="4327471" indent="-254556" algn="l" rtl="0" eaLnBrk="1" fontAlgn="base" hangingPunct="1">
        <a:lnSpc>
          <a:spcPct val="85000"/>
        </a:lnSpc>
        <a:spcBef>
          <a:spcPct val="40000"/>
        </a:spcBef>
        <a:spcAft>
          <a:spcPct val="0"/>
        </a:spcAft>
        <a:buClr>
          <a:srgbClr val="CC0000"/>
        </a:buClr>
        <a:buChar char="»"/>
        <a:defRPr sz="3100">
          <a:solidFill>
            <a:schemeClr val="accent2"/>
          </a:solidFill>
          <a:latin typeface="+mn-lt"/>
        </a:defRPr>
      </a:lvl9pPr>
    </p:bodyStyle>
    <p:other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19100" y="431800"/>
            <a:ext cx="70580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82" tIns="50941" rIns="101882" bIns="50941" numCol="1" anchor="ctr" anchorCtr="0" compatLnSpc="1">
            <a:prstTxWarp prst="textNoShape">
              <a:avLst/>
            </a:prstTxWarp>
          </a:bodyPr>
          <a:lstStyle/>
          <a:p>
            <a:pPr lvl="0"/>
            <a:r>
              <a:rPr lang="en-US"/>
              <a:t>Click to edit Master title style</a:t>
            </a:r>
          </a:p>
        </p:txBody>
      </p:sp>
      <p:sp>
        <p:nvSpPr>
          <p:cNvPr id="10243" name="Rectangle 3"/>
          <p:cNvSpPr>
            <a:spLocks noGrp="1" noChangeArrowheads="1"/>
          </p:cNvSpPr>
          <p:nvPr>
            <p:ph type="body" idx="1"/>
          </p:nvPr>
        </p:nvSpPr>
        <p:spPr bwMode="auto">
          <a:xfrm>
            <a:off x="419100" y="2676525"/>
            <a:ext cx="9220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82" tIns="50941" rIns="101882" bIns="5094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131175" y="7078663"/>
            <a:ext cx="1676400" cy="53975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r">
              <a:defRPr sz="1600" b="0" smtClean="0">
                <a:solidFill>
                  <a:schemeClr val="tx1"/>
                </a:solidFill>
                <a:latin typeface="Arial" pitchFamily="34" charset="0"/>
              </a:defRPr>
            </a:lvl1pPr>
          </a:lstStyle>
          <a:p>
            <a:pPr>
              <a:defRPr/>
            </a:pPr>
            <a:fld id="{EDB9A40F-C4F9-458B-BAFD-BF04E9B16821}" type="slidenum">
              <a:rPr lang="en-US"/>
              <a:pPr>
                <a:defRPr/>
              </a:pPr>
              <a:t>‹#›</a:t>
            </a:fld>
            <a:endParaRPr lang="en-US" dirty="0"/>
          </a:p>
        </p:txBody>
      </p:sp>
      <p:pic>
        <p:nvPicPr>
          <p:cNvPr id="10245" name="Picture 12"/>
          <p:cNvPicPr>
            <a:picLocks noChangeAspect="1" noChangeArrowheads="1"/>
          </p:cNvPicPr>
          <p:nvPr/>
        </p:nvPicPr>
        <p:blipFill>
          <a:blip r:embed="rId16">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01" r:id="rId1"/>
    <p:sldLayoutId id="2147484428" r:id="rId2"/>
    <p:sldLayoutId id="2147484429" r:id="rId3"/>
    <p:sldLayoutId id="2147484430" r:id="rId4"/>
    <p:sldLayoutId id="2147484431" r:id="rId5"/>
    <p:sldLayoutId id="2147484432" r:id="rId6"/>
    <p:sldLayoutId id="2147484433" r:id="rId7"/>
    <p:sldLayoutId id="2147484434" r:id="rId8"/>
    <p:sldLayoutId id="2147484435" r:id="rId9"/>
    <p:sldLayoutId id="2147484436" r:id="rId10"/>
    <p:sldLayoutId id="2147484437" r:id="rId11"/>
    <p:sldLayoutId id="2147484438" r:id="rId12"/>
    <p:sldLayoutId id="2147484439" r:id="rId13"/>
    <p:sldLayoutId id="2147484440" r:id="rId14"/>
  </p:sldLayoutIdLst>
  <p:txStyles>
    <p:titleStyle>
      <a:lvl1pPr algn="l" rtl="0" eaLnBrk="0" fontAlgn="base" hangingPunct="0">
        <a:lnSpc>
          <a:spcPct val="85000"/>
        </a:lnSpc>
        <a:spcBef>
          <a:spcPct val="0"/>
        </a:spcBef>
        <a:spcAft>
          <a:spcPct val="0"/>
        </a:spcAft>
        <a:defRPr sz="4900" b="1">
          <a:solidFill>
            <a:schemeClr val="accent2"/>
          </a:solidFill>
          <a:latin typeface="+mj-lt"/>
          <a:ea typeface="ＭＳ Ｐゴシック" charset="0"/>
          <a:cs typeface="+mj-cs"/>
        </a:defRPr>
      </a:lvl1pPr>
      <a:lvl2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2pPr>
      <a:lvl3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3pPr>
      <a:lvl4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4pPr>
      <a:lvl5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5pPr>
      <a:lvl6pPr marL="509412" algn="l" rtl="0" eaLnBrk="1" fontAlgn="base" hangingPunct="1">
        <a:lnSpc>
          <a:spcPct val="85000"/>
        </a:lnSpc>
        <a:spcBef>
          <a:spcPct val="0"/>
        </a:spcBef>
        <a:spcAft>
          <a:spcPct val="0"/>
        </a:spcAft>
        <a:defRPr sz="4900" b="1">
          <a:solidFill>
            <a:schemeClr val="accent2"/>
          </a:solidFill>
          <a:latin typeface="Arial" charset="0"/>
        </a:defRPr>
      </a:lvl6pPr>
      <a:lvl7pPr marL="1018824" algn="l" rtl="0" eaLnBrk="1" fontAlgn="base" hangingPunct="1">
        <a:lnSpc>
          <a:spcPct val="85000"/>
        </a:lnSpc>
        <a:spcBef>
          <a:spcPct val="0"/>
        </a:spcBef>
        <a:spcAft>
          <a:spcPct val="0"/>
        </a:spcAft>
        <a:defRPr sz="4900" b="1">
          <a:solidFill>
            <a:schemeClr val="accent2"/>
          </a:solidFill>
          <a:latin typeface="Arial" charset="0"/>
        </a:defRPr>
      </a:lvl7pPr>
      <a:lvl8pPr marL="1528237" algn="l" rtl="0" eaLnBrk="1" fontAlgn="base" hangingPunct="1">
        <a:lnSpc>
          <a:spcPct val="85000"/>
        </a:lnSpc>
        <a:spcBef>
          <a:spcPct val="0"/>
        </a:spcBef>
        <a:spcAft>
          <a:spcPct val="0"/>
        </a:spcAft>
        <a:defRPr sz="4900" b="1">
          <a:solidFill>
            <a:schemeClr val="accent2"/>
          </a:solidFill>
          <a:latin typeface="Arial" charset="0"/>
        </a:defRPr>
      </a:lvl8pPr>
      <a:lvl9pPr marL="2037649" algn="l" rtl="0" eaLnBrk="1" fontAlgn="base" hangingPunct="1">
        <a:lnSpc>
          <a:spcPct val="85000"/>
        </a:lnSpc>
        <a:spcBef>
          <a:spcPct val="0"/>
        </a:spcBef>
        <a:spcAft>
          <a:spcPct val="0"/>
        </a:spcAft>
        <a:defRPr sz="4900" b="1">
          <a:solidFill>
            <a:schemeClr val="accent2"/>
          </a:solidFill>
          <a:latin typeface="Arial" charset="0"/>
        </a:defRPr>
      </a:lvl9pPr>
    </p:titleStyle>
    <p:bodyStyle>
      <a:lvl1pPr marL="381000" indent="-381000" algn="l" rtl="0" eaLnBrk="0" fontAlgn="base" hangingPunct="0">
        <a:lnSpc>
          <a:spcPct val="85000"/>
        </a:lnSpc>
        <a:spcBef>
          <a:spcPct val="40000"/>
        </a:spcBef>
        <a:spcAft>
          <a:spcPct val="0"/>
        </a:spcAft>
        <a:buClr>
          <a:srgbClr val="CC0000"/>
        </a:buClr>
        <a:buFont typeface="Arial" charset="0"/>
        <a:buChar char="■"/>
        <a:defRPr sz="3100" b="1">
          <a:solidFill>
            <a:schemeClr val="accent2"/>
          </a:solidFill>
          <a:latin typeface="+mn-lt"/>
          <a:ea typeface="ＭＳ Ｐゴシック" charset="0"/>
          <a:cs typeface="+mn-cs"/>
        </a:defRPr>
      </a:lvl1pPr>
      <a:lvl2pPr marL="833438" indent="-325438" algn="l" rtl="0" eaLnBrk="0" fontAlgn="base" hangingPunct="0">
        <a:lnSpc>
          <a:spcPct val="85000"/>
        </a:lnSpc>
        <a:spcBef>
          <a:spcPct val="40000"/>
        </a:spcBef>
        <a:spcAft>
          <a:spcPct val="0"/>
        </a:spcAft>
        <a:buClr>
          <a:srgbClr val="CC0000"/>
        </a:buClr>
        <a:buChar char="–"/>
        <a:defRPr sz="3100" b="1">
          <a:solidFill>
            <a:schemeClr val="accent2"/>
          </a:solidFill>
          <a:latin typeface="+mn-lt"/>
          <a:ea typeface="ＭＳ Ｐゴシック" charset="0"/>
        </a:defRPr>
      </a:lvl2pPr>
      <a:lvl3pPr marL="1273175" indent="-254000" algn="l" rtl="0" eaLnBrk="0" fontAlgn="base" hangingPunct="0">
        <a:lnSpc>
          <a:spcPct val="85000"/>
        </a:lnSpc>
        <a:spcBef>
          <a:spcPct val="40000"/>
        </a:spcBef>
        <a:spcAft>
          <a:spcPct val="0"/>
        </a:spcAft>
        <a:buClr>
          <a:srgbClr val="CC0000"/>
        </a:buClr>
        <a:buChar char="•"/>
        <a:defRPr sz="3100" b="1">
          <a:solidFill>
            <a:schemeClr val="accent2"/>
          </a:solidFill>
          <a:latin typeface="+mn-lt"/>
          <a:ea typeface="ＭＳ Ｐゴシック" charset="0"/>
        </a:defRPr>
      </a:lvl3pPr>
      <a:lvl4pPr marL="1782763" indent="-254000" algn="l" rtl="0" eaLnBrk="0" fontAlgn="base" hangingPunct="0">
        <a:lnSpc>
          <a:spcPct val="85000"/>
        </a:lnSpc>
        <a:spcBef>
          <a:spcPct val="40000"/>
        </a:spcBef>
        <a:spcAft>
          <a:spcPct val="0"/>
        </a:spcAft>
        <a:buClr>
          <a:srgbClr val="CC0000"/>
        </a:buClr>
        <a:buChar char="–"/>
        <a:defRPr sz="3100" b="1">
          <a:solidFill>
            <a:schemeClr val="accent2"/>
          </a:solidFill>
          <a:latin typeface="+mn-lt"/>
          <a:ea typeface="ＭＳ Ｐゴシック" charset="0"/>
        </a:defRPr>
      </a:lvl4pPr>
      <a:lvl5pPr marL="2292350" indent="-254000" algn="l" rtl="0" eaLnBrk="0" fontAlgn="base" hangingPunct="0">
        <a:lnSpc>
          <a:spcPct val="85000"/>
        </a:lnSpc>
        <a:spcBef>
          <a:spcPct val="40000"/>
        </a:spcBef>
        <a:spcAft>
          <a:spcPct val="0"/>
        </a:spcAft>
        <a:buClr>
          <a:srgbClr val="CC0000"/>
        </a:buClr>
        <a:buChar char="»"/>
        <a:defRPr sz="3100" b="1">
          <a:solidFill>
            <a:schemeClr val="accent2"/>
          </a:solidFill>
          <a:latin typeface="+mn-lt"/>
          <a:ea typeface="ＭＳ Ｐゴシック" charset="0"/>
        </a:defRPr>
      </a:lvl5pPr>
      <a:lvl6pPr marL="2801767" indent="-254706" algn="l" rtl="0" eaLnBrk="1" fontAlgn="base" hangingPunct="1">
        <a:lnSpc>
          <a:spcPct val="85000"/>
        </a:lnSpc>
        <a:spcBef>
          <a:spcPct val="40000"/>
        </a:spcBef>
        <a:spcAft>
          <a:spcPct val="0"/>
        </a:spcAft>
        <a:buClr>
          <a:srgbClr val="CC0000"/>
        </a:buClr>
        <a:buChar char="»"/>
        <a:defRPr sz="3100" b="1">
          <a:solidFill>
            <a:schemeClr val="accent2"/>
          </a:solidFill>
          <a:latin typeface="+mn-lt"/>
        </a:defRPr>
      </a:lvl6pPr>
      <a:lvl7pPr marL="3311180" indent="-254706" algn="l" rtl="0" eaLnBrk="1" fontAlgn="base" hangingPunct="1">
        <a:lnSpc>
          <a:spcPct val="85000"/>
        </a:lnSpc>
        <a:spcBef>
          <a:spcPct val="40000"/>
        </a:spcBef>
        <a:spcAft>
          <a:spcPct val="0"/>
        </a:spcAft>
        <a:buClr>
          <a:srgbClr val="CC0000"/>
        </a:buClr>
        <a:buChar char="»"/>
        <a:defRPr sz="3100" b="1">
          <a:solidFill>
            <a:schemeClr val="accent2"/>
          </a:solidFill>
          <a:latin typeface="+mn-lt"/>
        </a:defRPr>
      </a:lvl7pPr>
      <a:lvl8pPr marL="3820592" indent="-254706" algn="l" rtl="0" eaLnBrk="1" fontAlgn="base" hangingPunct="1">
        <a:lnSpc>
          <a:spcPct val="85000"/>
        </a:lnSpc>
        <a:spcBef>
          <a:spcPct val="40000"/>
        </a:spcBef>
        <a:spcAft>
          <a:spcPct val="0"/>
        </a:spcAft>
        <a:buClr>
          <a:srgbClr val="CC0000"/>
        </a:buClr>
        <a:buChar char="»"/>
        <a:defRPr sz="3100" b="1">
          <a:solidFill>
            <a:schemeClr val="accent2"/>
          </a:solidFill>
          <a:latin typeface="+mn-lt"/>
        </a:defRPr>
      </a:lvl8pPr>
      <a:lvl9pPr marL="4330004" indent="-254706" algn="l" rtl="0" eaLnBrk="1" fontAlgn="base" hangingPunct="1">
        <a:lnSpc>
          <a:spcPct val="85000"/>
        </a:lnSpc>
        <a:spcBef>
          <a:spcPct val="40000"/>
        </a:spcBef>
        <a:spcAft>
          <a:spcPct val="0"/>
        </a:spcAft>
        <a:buClr>
          <a:srgbClr val="CC0000"/>
        </a:buClr>
        <a:buChar char="»"/>
        <a:defRPr sz="3100" b="1">
          <a:solidFill>
            <a:schemeClr val="accent2"/>
          </a:solidFill>
          <a:latin typeface="+mn-lt"/>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19100" y="431800"/>
            <a:ext cx="70580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70" tIns="50935" rIns="101870" bIns="50935"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419100" y="2676525"/>
            <a:ext cx="9220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70" tIns="50935" rIns="101870" bIns="5093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131175" y="7078663"/>
            <a:ext cx="1676400" cy="539750"/>
          </a:xfrm>
          <a:prstGeom prst="rect">
            <a:avLst/>
          </a:prstGeom>
          <a:noFill/>
          <a:ln w="9525">
            <a:noFill/>
            <a:miter lim="800000"/>
            <a:headEnd/>
            <a:tailEnd/>
          </a:ln>
          <a:effectLst/>
        </p:spPr>
        <p:txBody>
          <a:bodyPr vert="horz" wrap="square" lIns="101870" tIns="50935" rIns="101870" bIns="50935" numCol="1" anchor="t" anchorCtr="0" compatLnSpc="1">
            <a:prstTxWarp prst="textNoShape">
              <a:avLst/>
            </a:prstTxWarp>
          </a:bodyPr>
          <a:lstStyle>
            <a:lvl1pPr algn="r">
              <a:defRPr sz="1600" b="0" smtClean="0">
                <a:solidFill>
                  <a:schemeClr val="tx1"/>
                </a:solidFill>
                <a:latin typeface="Arial" pitchFamily="34" charset="0"/>
              </a:defRPr>
            </a:lvl1pPr>
          </a:lstStyle>
          <a:p>
            <a:pPr>
              <a:defRPr/>
            </a:pPr>
            <a:fld id="{C121D75B-5143-42D2-A853-3AB63A9763EE}" type="slidenum">
              <a:rPr lang="en-US"/>
              <a:pPr>
                <a:defRPr/>
              </a:pPr>
              <a:t>‹#›</a:t>
            </a:fld>
            <a:endParaRPr lang="en-US" dirty="0"/>
          </a:p>
        </p:txBody>
      </p:sp>
      <p:pic>
        <p:nvPicPr>
          <p:cNvPr id="11269" name="Picture 12"/>
          <p:cNvPicPr>
            <a:picLocks noChangeAspect="1" noChangeArrowheads="1"/>
          </p:cNvPicPr>
          <p:nvPr/>
        </p:nvPicPr>
        <p:blipFill>
          <a:blip r:embed="rId13">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441" r:id="rId1"/>
    <p:sldLayoutId id="2147484442" r:id="rId2"/>
    <p:sldLayoutId id="2147484443" r:id="rId3"/>
    <p:sldLayoutId id="2147484444" r:id="rId4"/>
    <p:sldLayoutId id="2147484445" r:id="rId5"/>
    <p:sldLayoutId id="2147484446" r:id="rId6"/>
    <p:sldLayoutId id="2147484447" r:id="rId7"/>
    <p:sldLayoutId id="2147484448" r:id="rId8"/>
    <p:sldLayoutId id="2147484449" r:id="rId9"/>
    <p:sldLayoutId id="2147484450" r:id="rId10"/>
    <p:sldLayoutId id="2147484451" r:id="rId11"/>
  </p:sldLayoutIdLst>
  <p:hf hdr="0" ftr="0" dt="0"/>
  <p:txStyles>
    <p:titleStyle>
      <a:lvl1pPr algn="l" rtl="0" eaLnBrk="0" fontAlgn="base" hangingPunct="0">
        <a:lnSpc>
          <a:spcPct val="85000"/>
        </a:lnSpc>
        <a:spcBef>
          <a:spcPct val="0"/>
        </a:spcBef>
        <a:spcAft>
          <a:spcPct val="0"/>
        </a:spcAft>
        <a:defRPr sz="4900" b="1">
          <a:solidFill>
            <a:schemeClr val="accent2"/>
          </a:solidFill>
          <a:latin typeface="+mj-lt"/>
          <a:ea typeface="ＭＳ Ｐゴシック" charset="0"/>
          <a:cs typeface="+mj-cs"/>
        </a:defRPr>
      </a:lvl1pPr>
      <a:lvl2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2pPr>
      <a:lvl3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3pPr>
      <a:lvl4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4pPr>
      <a:lvl5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5pPr>
      <a:lvl6pPr marL="509352" algn="l" rtl="0" eaLnBrk="1" fontAlgn="base" hangingPunct="1">
        <a:lnSpc>
          <a:spcPct val="85000"/>
        </a:lnSpc>
        <a:spcBef>
          <a:spcPct val="0"/>
        </a:spcBef>
        <a:spcAft>
          <a:spcPct val="0"/>
        </a:spcAft>
        <a:defRPr sz="4900" b="1">
          <a:solidFill>
            <a:schemeClr val="accent2"/>
          </a:solidFill>
          <a:latin typeface="Arial" charset="0"/>
        </a:defRPr>
      </a:lvl6pPr>
      <a:lvl7pPr marL="1018705" algn="l" rtl="0" eaLnBrk="1" fontAlgn="base" hangingPunct="1">
        <a:lnSpc>
          <a:spcPct val="85000"/>
        </a:lnSpc>
        <a:spcBef>
          <a:spcPct val="0"/>
        </a:spcBef>
        <a:spcAft>
          <a:spcPct val="0"/>
        </a:spcAft>
        <a:defRPr sz="4900" b="1">
          <a:solidFill>
            <a:schemeClr val="accent2"/>
          </a:solidFill>
          <a:latin typeface="Arial" charset="0"/>
        </a:defRPr>
      </a:lvl7pPr>
      <a:lvl8pPr marL="1528058" algn="l" rtl="0" eaLnBrk="1" fontAlgn="base" hangingPunct="1">
        <a:lnSpc>
          <a:spcPct val="85000"/>
        </a:lnSpc>
        <a:spcBef>
          <a:spcPct val="0"/>
        </a:spcBef>
        <a:spcAft>
          <a:spcPct val="0"/>
        </a:spcAft>
        <a:defRPr sz="4900" b="1">
          <a:solidFill>
            <a:schemeClr val="accent2"/>
          </a:solidFill>
          <a:latin typeface="Arial" charset="0"/>
        </a:defRPr>
      </a:lvl8pPr>
      <a:lvl9pPr marL="2037411" algn="l" rtl="0" eaLnBrk="1" fontAlgn="base" hangingPunct="1">
        <a:lnSpc>
          <a:spcPct val="85000"/>
        </a:lnSpc>
        <a:spcBef>
          <a:spcPct val="0"/>
        </a:spcBef>
        <a:spcAft>
          <a:spcPct val="0"/>
        </a:spcAft>
        <a:defRPr sz="4900" b="1">
          <a:solidFill>
            <a:schemeClr val="accent2"/>
          </a:solidFill>
          <a:latin typeface="Arial" charset="0"/>
        </a:defRPr>
      </a:lvl9pPr>
    </p:titleStyle>
    <p:bodyStyle>
      <a:lvl1pPr marL="381000" indent="-381000" algn="l" rtl="0" eaLnBrk="0" fontAlgn="base" hangingPunct="0">
        <a:lnSpc>
          <a:spcPct val="85000"/>
        </a:lnSpc>
        <a:spcBef>
          <a:spcPct val="40000"/>
        </a:spcBef>
        <a:spcAft>
          <a:spcPct val="0"/>
        </a:spcAft>
        <a:buClr>
          <a:srgbClr val="CC0000"/>
        </a:buClr>
        <a:buFont typeface="Arial" charset="0"/>
        <a:buChar char="■"/>
        <a:defRPr sz="3100">
          <a:solidFill>
            <a:schemeClr val="accent2"/>
          </a:solidFill>
          <a:latin typeface="+mn-lt"/>
          <a:ea typeface="ＭＳ Ｐゴシック" charset="0"/>
          <a:cs typeface="+mn-cs"/>
        </a:defRPr>
      </a:lvl1pPr>
      <a:lvl2pPr marL="833438" indent="-32385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2pPr>
      <a:lvl3pPr marL="1273175"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3pPr>
      <a:lvl4pPr marL="1781175"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4pPr>
      <a:lvl5pPr marL="2290763"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5pPr>
      <a:lvl6pPr marL="2801440" indent="-254676" algn="l" rtl="0" eaLnBrk="1" fontAlgn="base" hangingPunct="1">
        <a:lnSpc>
          <a:spcPct val="85000"/>
        </a:lnSpc>
        <a:spcBef>
          <a:spcPct val="40000"/>
        </a:spcBef>
        <a:spcAft>
          <a:spcPct val="0"/>
        </a:spcAft>
        <a:buClr>
          <a:srgbClr val="CC0000"/>
        </a:buClr>
        <a:buChar char="»"/>
        <a:defRPr sz="3100">
          <a:solidFill>
            <a:schemeClr val="accent2"/>
          </a:solidFill>
          <a:latin typeface="+mn-lt"/>
        </a:defRPr>
      </a:lvl6pPr>
      <a:lvl7pPr marL="3310793" indent="-254676" algn="l" rtl="0" eaLnBrk="1" fontAlgn="base" hangingPunct="1">
        <a:lnSpc>
          <a:spcPct val="85000"/>
        </a:lnSpc>
        <a:spcBef>
          <a:spcPct val="40000"/>
        </a:spcBef>
        <a:spcAft>
          <a:spcPct val="0"/>
        </a:spcAft>
        <a:buClr>
          <a:srgbClr val="CC0000"/>
        </a:buClr>
        <a:buChar char="»"/>
        <a:defRPr sz="3100">
          <a:solidFill>
            <a:schemeClr val="accent2"/>
          </a:solidFill>
          <a:latin typeface="+mn-lt"/>
        </a:defRPr>
      </a:lvl7pPr>
      <a:lvl8pPr marL="3820145" indent="-254676" algn="l" rtl="0" eaLnBrk="1" fontAlgn="base" hangingPunct="1">
        <a:lnSpc>
          <a:spcPct val="85000"/>
        </a:lnSpc>
        <a:spcBef>
          <a:spcPct val="40000"/>
        </a:spcBef>
        <a:spcAft>
          <a:spcPct val="0"/>
        </a:spcAft>
        <a:buClr>
          <a:srgbClr val="CC0000"/>
        </a:buClr>
        <a:buChar char="»"/>
        <a:defRPr sz="3100">
          <a:solidFill>
            <a:schemeClr val="accent2"/>
          </a:solidFill>
          <a:latin typeface="+mn-lt"/>
        </a:defRPr>
      </a:lvl8pPr>
      <a:lvl9pPr marL="4329498" indent="-254676" algn="l" rtl="0" eaLnBrk="1" fontAlgn="base" hangingPunct="1">
        <a:lnSpc>
          <a:spcPct val="85000"/>
        </a:lnSpc>
        <a:spcBef>
          <a:spcPct val="40000"/>
        </a:spcBef>
        <a:spcAft>
          <a:spcPct val="0"/>
        </a:spcAft>
        <a:buClr>
          <a:srgbClr val="CC0000"/>
        </a:buClr>
        <a:buChar char="»"/>
        <a:defRPr sz="3100">
          <a:solidFill>
            <a:schemeClr val="accent2"/>
          </a:solidFill>
          <a:latin typeface="+mn-lt"/>
        </a:defRPr>
      </a:lvl9pPr>
    </p:bodyStyle>
    <p:otherStyle>
      <a:defPPr>
        <a:defRPr lang="en-US"/>
      </a:defPPr>
      <a:lvl1pPr marL="0" algn="l" defTabSz="1018705" rtl="0" eaLnBrk="1" latinLnBrk="0" hangingPunct="1">
        <a:defRPr sz="2000" kern="1200">
          <a:solidFill>
            <a:schemeClr val="tx1"/>
          </a:solidFill>
          <a:latin typeface="+mn-lt"/>
          <a:ea typeface="+mn-ea"/>
          <a:cs typeface="+mn-cs"/>
        </a:defRPr>
      </a:lvl1pPr>
      <a:lvl2pPr marL="509352" algn="l" defTabSz="1018705" rtl="0" eaLnBrk="1" latinLnBrk="0" hangingPunct="1">
        <a:defRPr sz="2000" kern="1200">
          <a:solidFill>
            <a:schemeClr val="tx1"/>
          </a:solidFill>
          <a:latin typeface="+mn-lt"/>
          <a:ea typeface="+mn-ea"/>
          <a:cs typeface="+mn-cs"/>
        </a:defRPr>
      </a:lvl2pPr>
      <a:lvl3pPr marL="1018705" algn="l" defTabSz="1018705" rtl="0" eaLnBrk="1" latinLnBrk="0" hangingPunct="1">
        <a:defRPr sz="2000" kern="1200">
          <a:solidFill>
            <a:schemeClr val="tx1"/>
          </a:solidFill>
          <a:latin typeface="+mn-lt"/>
          <a:ea typeface="+mn-ea"/>
          <a:cs typeface="+mn-cs"/>
        </a:defRPr>
      </a:lvl3pPr>
      <a:lvl4pPr marL="1528058" algn="l" defTabSz="1018705" rtl="0" eaLnBrk="1" latinLnBrk="0" hangingPunct="1">
        <a:defRPr sz="2000" kern="1200">
          <a:solidFill>
            <a:schemeClr val="tx1"/>
          </a:solidFill>
          <a:latin typeface="+mn-lt"/>
          <a:ea typeface="+mn-ea"/>
          <a:cs typeface="+mn-cs"/>
        </a:defRPr>
      </a:lvl4pPr>
      <a:lvl5pPr marL="2037411" algn="l" defTabSz="1018705" rtl="0" eaLnBrk="1" latinLnBrk="0" hangingPunct="1">
        <a:defRPr sz="2000" kern="1200">
          <a:solidFill>
            <a:schemeClr val="tx1"/>
          </a:solidFill>
          <a:latin typeface="+mn-lt"/>
          <a:ea typeface="+mn-ea"/>
          <a:cs typeface="+mn-cs"/>
        </a:defRPr>
      </a:lvl5pPr>
      <a:lvl6pPr marL="2546764" algn="l" defTabSz="1018705" rtl="0" eaLnBrk="1" latinLnBrk="0" hangingPunct="1">
        <a:defRPr sz="2000" kern="1200">
          <a:solidFill>
            <a:schemeClr val="tx1"/>
          </a:solidFill>
          <a:latin typeface="+mn-lt"/>
          <a:ea typeface="+mn-ea"/>
          <a:cs typeface="+mn-cs"/>
        </a:defRPr>
      </a:lvl6pPr>
      <a:lvl7pPr marL="3056116" algn="l" defTabSz="1018705" rtl="0" eaLnBrk="1" latinLnBrk="0" hangingPunct="1">
        <a:defRPr sz="2000" kern="1200">
          <a:solidFill>
            <a:schemeClr val="tx1"/>
          </a:solidFill>
          <a:latin typeface="+mn-lt"/>
          <a:ea typeface="+mn-ea"/>
          <a:cs typeface="+mn-cs"/>
        </a:defRPr>
      </a:lvl7pPr>
      <a:lvl8pPr marL="3565469" algn="l" defTabSz="1018705" rtl="0" eaLnBrk="1" latinLnBrk="0" hangingPunct="1">
        <a:defRPr sz="2000" kern="1200">
          <a:solidFill>
            <a:schemeClr val="tx1"/>
          </a:solidFill>
          <a:latin typeface="+mn-lt"/>
          <a:ea typeface="+mn-ea"/>
          <a:cs typeface="+mn-cs"/>
        </a:defRPr>
      </a:lvl8pPr>
      <a:lvl9pPr marL="4074821" algn="l" defTabSz="1018705" rtl="0" eaLnBrk="1" latinLnBrk="0" hangingPunct="1">
        <a:defRPr sz="20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419100" y="431800"/>
            <a:ext cx="70580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8" tIns="50929" rIns="101858" bIns="50929" numCol="1" anchor="ctr" anchorCtr="0" compatLnSpc="1">
            <a:prstTxWarp prst="textNoShape">
              <a:avLst/>
            </a:prstTxWarp>
          </a:bodyPr>
          <a:lstStyle/>
          <a:p>
            <a:pPr lvl="0"/>
            <a:r>
              <a:rPr lang="en-US"/>
              <a:t>Click to edit Master title style</a:t>
            </a:r>
          </a:p>
        </p:txBody>
      </p:sp>
      <p:sp>
        <p:nvSpPr>
          <p:cNvPr id="12291" name="Rectangle 3"/>
          <p:cNvSpPr>
            <a:spLocks noGrp="1" noChangeArrowheads="1"/>
          </p:cNvSpPr>
          <p:nvPr>
            <p:ph type="body" idx="1"/>
          </p:nvPr>
        </p:nvSpPr>
        <p:spPr bwMode="auto">
          <a:xfrm>
            <a:off x="419100" y="2676525"/>
            <a:ext cx="9220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8" tIns="50929" rIns="101858" bIns="5092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131175" y="7078663"/>
            <a:ext cx="1676400" cy="539750"/>
          </a:xfrm>
          <a:prstGeom prst="rect">
            <a:avLst/>
          </a:prstGeom>
          <a:noFill/>
          <a:ln w="9525">
            <a:noFill/>
            <a:miter lim="800000"/>
            <a:headEnd/>
            <a:tailEnd/>
          </a:ln>
          <a:effectLst/>
        </p:spPr>
        <p:txBody>
          <a:bodyPr vert="horz" wrap="square" lIns="101858" tIns="50929" rIns="101858" bIns="50929" numCol="1" anchor="t" anchorCtr="0" compatLnSpc="1">
            <a:prstTxWarp prst="textNoShape">
              <a:avLst/>
            </a:prstTxWarp>
          </a:bodyPr>
          <a:lstStyle>
            <a:lvl1pPr algn="r">
              <a:defRPr sz="1600" b="0" smtClean="0">
                <a:solidFill>
                  <a:srgbClr val="000066"/>
                </a:solidFill>
                <a:latin typeface="Arial" pitchFamily="34" charset="0"/>
              </a:defRPr>
            </a:lvl1pPr>
          </a:lstStyle>
          <a:p>
            <a:pPr>
              <a:defRPr/>
            </a:pPr>
            <a:fld id="{DF2DAA43-874A-4E3F-BA6A-AFD18A7FDEF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452" r:id="rId1"/>
    <p:sldLayoutId id="2147484453" r:id="rId2"/>
    <p:sldLayoutId id="2147484454" r:id="rId3"/>
    <p:sldLayoutId id="2147484455" r:id="rId4"/>
    <p:sldLayoutId id="2147484456" r:id="rId5"/>
    <p:sldLayoutId id="2147484457" r:id="rId6"/>
    <p:sldLayoutId id="2147484458" r:id="rId7"/>
    <p:sldLayoutId id="2147484459" r:id="rId8"/>
    <p:sldLayoutId id="2147484460" r:id="rId9"/>
    <p:sldLayoutId id="2147484461" r:id="rId10"/>
    <p:sldLayoutId id="2147484462" r:id="rId11"/>
    <p:sldLayoutId id="2147484502" r:id="rId12"/>
    <p:sldLayoutId id="2147484463" r:id="rId13"/>
    <p:sldLayoutId id="2147484464" r:id="rId14"/>
    <p:sldLayoutId id="2147484465" r:id="rId15"/>
  </p:sldLayoutIdLst>
  <p:hf hdr="0" ftr="0" dt="0"/>
  <p:txStyles>
    <p:titleStyle>
      <a:lvl1pPr algn="l" rtl="0" eaLnBrk="0" fontAlgn="base" hangingPunct="0">
        <a:lnSpc>
          <a:spcPct val="85000"/>
        </a:lnSpc>
        <a:spcBef>
          <a:spcPct val="0"/>
        </a:spcBef>
        <a:spcAft>
          <a:spcPct val="0"/>
        </a:spcAft>
        <a:defRPr sz="4900" b="1">
          <a:solidFill>
            <a:schemeClr val="accent2"/>
          </a:solidFill>
          <a:latin typeface="+mj-lt"/>
          <a:ea typeface="ＭＳ Ｐゴシック" charset="0"/>
          <a:cs typeface="+mj-cs"/>
        </a:defRPr>
      </a:lvl1pPr>
      <a:lvl2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2pPr>
      <a:lvl3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3pPr>
      <a:lvl4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4pPr>
      <a:lvl5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5pPr>
      <a:lvl6pPr marL="509292" algn="l" rtl="0" eaLnBrk="1" fontAlgn="base" hangingPunct="1">
        <a:lnSpc>
          <a:spcPct val="85000"/>
        </a:lnSpc>
        <a:spcBef>
          <a:spcPct val="0"/>
        </a:spcBef>
        <a:spcAft>
          <a:spcPct val="0"/>
        </a:spcAft>
        <a:defRPr sz="4900" b="1">
          <a:solidFill>
            <a:schemeClr val="accent2"/>
          </a:solidFill>
          <a:latin typeface="Arial" charset="0"/>
        </a:defRPr>
      </a:lvl6pPr>
      <a:lvl7pPr marL="1018586" algn="l" rtl="0" eaLnBrk="1" fontAlgn="base" hangingPunct="1">
        <a:lnSpc>
          <a:spcPct val="85000"/>
        </a:lnSpc>
        <a:spcBef>
          <a:spcPct val="0"/>
        </a:spcBef>
        <a:spcAft>
          <a:spcPct val="0"/>
        </a:spcAft>
        <a:defRPr sz="4900" b="1">
          <a:solidFill>
            <a:schemeClr val="accent2"/>
          </a:solidFill>
          <a:latin typeface="Arial" charset="0"/>
        </a:defRPr>
      </a:lvl7pPr>
      <a:lvl8pPr marL="1527879" algn="l" rtl="0" eaLnBrk="1" fontAlgn="base" hangingPunct="1">
        <a:lnSpc>
          <a:spcPct val="85000"/>
        </a:lnSpc>
        <a:spcBef>
          <a:spcPct val="0"/>
        </a:spcBef>
        <a:spcAft>
          <a:spcPct val="0"/>
        </a:spcAft>
        <a:defRPr sz="4900" b="1">
          <a:solidFill>
            <a:schemeClr val="accent2"/>
          </a:solidFill>
          <a:latin typeface="Arial" charset="0"/>
        </a:defRPr>
      </a:lvl8pPr>
      <a:lvl9pPr marL="2037173" algn="l" rtl="0" eaLnBrk="1" fontAlgn="base" hangingPunct="1">
        <a:lnSpc>
          <a:spcPct val="85000"/>
        </a:lnSpc>
        <a:spcBef>
          <a:spcPct val="0"/>
        </a:spcBef>
        <a:spcAft>
          <a:spcPct val="0"/>
        </a:spcAft>
        <a:defRPr sz="4900" b="1">
          <a:solidFill>
            <a:schemeClr val="accent2"/>
          </a:solidFill>
          <a:latin typeface="Arial" charset="0"/>
        </a:defRPr>
      </a:lvl9pPr>
    </p:titleStyle>
    <p:bodyStyle>
      <a:lvl1pPr marL="381000" indent="-381000" algn="l" rtl="0" eaLnBrk="0" fontAlgn="base" hangingPunct="0">
        <a:lnSpc>
          <a:spcPct val="85000"/>
        </a:lnSpc>
        <a:spcBef>
          <a:spcPct val="40000"/>
        </a:spcBef>
        <a:spcAft>
          <a:spcPct val="0"/>
        </a:spcAft>
        <a:buClr>
          <a:srgbClr val="CC0000"/>
        </a:buClr>
        <a:buFont typeface="Arial" charset="0"/>
        <a:buChar char="■"/>
        <a:defRPr sz="3100">
          <a:solidFill>
            <a:schemeClr val="accent2"/>
          </a:solidFill>
          <a:latin typeface="+mn-lt"/>
          <a:ea typeface="ＭＳ Ｐゴシック" charset="0"/>
          <a:cs typeface="+mn-cs"/>
        </a:defRPr>
      </a:lvl1pPr>
      <a:lvl2pPr marL="833438" indent="-32385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2pPr>
      <a:lvl3pPr marL="1273175"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3pPr>
      <a:lvl4pPr marL="1781175"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4pPr>
      <a:lvl5pPr marL="2290763"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5pPr>
      <a:lvl6pPr marL="2801112" indent="-254646" algn="l" rtl="0" eaLnBrk="1" fontAlgn="base" hangingPunct="1">
        <a:lnSpc>
          <a:spcPct val="85000"/>
        </a:lnSpc>
        <a:spcBef>
          <a:spcPct val="40000"/>
        </a:spcBef>
        <a:spcAft>
          <a:spcPct val="0"/>
        </a:spcAft>
        <a:buClr>
          <a:srgbClr val="CC0000"/>
        </a:buClr>
        <a:buChar char="»"/>
        <a:defRPr sz="3100">
          <a:solidFill>
            <a:schemeClr val="accent2"/>
          </a:solidFill>
          <a:latin typeface="+mn-lt"/>
        </a:defRPr>
      </a:lvl6pPr>
      <a:lvl7pPr marL="3310406" indent="-254646" algn="l" rtl="0" eaLnBrk="1" fontAlgn="base" hangingPunct="1">
        <a:lnSpc>
          <a:spcPct val="85000"/>
        </a:lnSpc>
        <a:spcBef>
          <a:spcPct val="40000"/>
        </a:spcBef>
        <a:spcAft>
          <a:spcPct val="0"/>
        </a:spcAft>
        <a:buClr>
          <a:srgbClr val="CC0000"/>
        </a:buClr>
        <a:buChar char="»"/>
        <a:defRPr sz="3100">
          <a:solidFill>
            <a:schemeClr val="accent2"/>
          </a:solidFill>
          <a:latin typeface="+mn-lt"/>
        </a:defRPr>
      </a:lvl7pPr>
      <a:lvl8pPr marL="3819698" indent="-254646" algn="l" rtl="0" eaLnBrk="1" fontAlgn="base" hangingPunct="1">
        <a:lnSpc>
          <a:spcPct val="85000"/>
        </a:lnSpc>
        <a:spcBef>
          <a:spcPct val="40000"/>
        </a:spcBef>
        <a:spcAft>
          <a:spcPct val="0"/>
        </a:spcAft>
        <a:buClr>
          <a:srgbClr val="CC0000"/>
        </a:buClr>
        <a:buChar char="»"/>
        <a:defRPr sz="3100">
          <a:solidFill>
            <a:schemeClr val="accent2"/>
          </a:solidFill>
          <a:latin typeface="+mn-lt"/>
        </a:defRPr>
      </a:lvl8pPr>
      <a:lvl9pPr marL="4328992" indent="-254646" algn="l" rtl="0" eaLnBrk="1" fontAlgn="base" hangingPunct="1">
        <a:lnSpc>
          <a:spcPct val="85000"/>
        </a:lnSpc>
        <a:spcBef>
          <a:spcPct val="40000"/>
        </a:spcBef>
        <a:spcAft>
          <a:spcPct val="0"/>
        </a:spcAft>
        <a:buClr>
          <a:srgbClr val="CC0000"/>
        </a:buClr>
        <a:buChar char="»"/>
        <a:defRPr sz="3100">
          <a:solidFill>
            <a:schemeClr val="accent2"/>
          </a:solidFill>
          <a:latin typeface="+mn-lt"/>
        </a:defRPr>
      </a:lvl9pPr>
    </p:bodyStyle>
    <p:otherStyle>
      <a:defPPr>
        <a:defRPr lang="en-US"/>
      </a:defPPr>
      <a:lvl1pPr marL="0" algn="l" defTabSz="1018586" rtl="0" eaLnBrk="1" latinLnBrk="0" hangingPunct="1">
        <a:defRPr sz="2000" kern="1200">
          <a:solidFill>
            <a:schemeClr val="tx1"/>
          </a:solidFill>
          <a:latin typeface="+mn-lt"/>
          <a:ea typeface="+mn-ea"/>
          <a:cs typeface="+mn-cs"/>
        </a:defRPr>
      </a:lvl1pPr>
      <a:lvl2pPr marL="509292" algn="l" defTabSz="1018586" rtl="0" eaLnBrk="1" latinLnBrk="0" hangingPunct="1">
        <a:defRPr sz="2000" kern="1200">
          <a:solidFill>
            <a:schemeClr val="tx1"/>
          </a:solidFill>
          <a:latin typeface="+mn-lt"/>
          <a:ea typeface="+mn-ea"/>
          <a:cs typeface="+mn-cs"/>
        </a:defRPr>
      </a:lvl2pPr>
      <a:lvl3pPr marL="1018586" algn="l" defTabSz="1018586" rtl="0" eaLnBrk="1" latinLnBrk="0" hangingPunct="1">
        <a:defRPr sz="2000" kern="1200">
          <a:solidFill>
            <a:schemeClr val="tx1"/>
          </a:solidFill>
          <a:latin typeface="+mn-lt"/>
          <a:ea typeface="+mn-ea"/>
          <a:cs typeface="+mn-cs"/>
        </a:defRPr>
      </a:lvl3pPr>
      <a:lvl4pPr marL="1527879" algn="l" defTabSz="1018586" rtl="0" eaLnBrk="1" latinLnBrk="0" hangingPunct="1">
        <a:defRPr sz="2000" kern="1200">
          <a:solidFill>
            <a:schemeClr val="tx1"/>
          </a:solidFill>
          <a:latin typeface="+mn-lt"/>
          <a:ea typeface="+mn-ea"/>
          <a:cs typeface="+mn-cs"/>
        </a:defRPr>
      </a:lvl4pPr>
      <a:lvl5pPr marL="2037173" algn="l" defTabSz="1018586" rtl="0" eaLnBrk="1" latinLnBrk="0" hangingPunct="1">
        <a:defRPr sz="2000" kern="1200">
          <a:solidFill>
            <a:schemeClr val="tx1"/>
          </a:solidFill>
          <a:latin typeface="+mn-lt"/>
          <a:ea typeface="+mn-ea"/>
          <a:cs typeface="+mn-cs"/>
        </a:defRPr>
      </a:lvl5pPr>
      <a:lvl6pPr marL="2546466" algn="l" defTabSz="1018586" rtl="0" eaLnBrk="1" latinLnBrk="0" hangingPunct="1">
        <a:defRPr sz="2000" kern="1200">
          <a:solidFill>
            <a:schemeClr val="tx1"/>
          </a:solidFill>
          <a:latin typeface="+mn-lt"/>
          <a:ea typeface="+mn-ea"/>
          <a:cs typeface="+mn-cs"/>
        </a:defRPr>
      </a:lvl6pPr>
      <a:lvl7pPr marL="3055758" algn="l" defTabSz="1018586" rtl="0" eaLnBrk="1" latinLnBrk="0" hangingPunct="1">
        <a:defRPr sz="2000" kern="1200">
          <a:solidFill>
            <a:schemeClr val="tx1"/>
          </a:solidFill>
          <a:latin typeface="+mn-lt"/>
          <a:ea typeface="+mn-ea"/>
          <a:cs typeface="+mn-cs"/>
        </a:defRPr>
      </a:lvl7pPr>
      <a:lvl8pPr marL="3565052" algn="l" defTabSz="1018586" rtl="0" eaLnBrk="1" latinLnBrk="0" hangingPunct="1">
        <a:defRPr sz="2000" kern="1200">
          <a:solidFill>
            <a:schemeClr val="tx1"/>
          </a:solidFill>
          <a:latin typeface="+mn-lt"/>
          <a:ea typeface="+mn-ea"/>
          <a:cs typeface="+mn-cs"/>
        </a:defRPr>
      </a:lvl8pPr>
      <a:lvl9pPr marL="4074344" algn="l" defTabSz="1018586" rtl="0" eaLnBrk="1" latinLnBrk="0" hangingPunct="1">
        <a:defRPr sz="20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19100" y="431800"/>
            <a:ext cx="70580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46" tIns="50923" rIns="101846" bIns="50923"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419100" y="2676525"/>
            <a:ext cx="9220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46" tIns="50923" rIns="101846" bIns="5092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131175" y="7078663"/>
            <a:ext cx="1676400" cy="539750"/>
          </a:xfrm>
          <a:prstGeom prst="rect">
            <a:avLst/>
          </a:prstGeom>
          <a:noFill/>
          <a:ln w="9525">
            <a:noFill/>
            <a:miter lim="800000"/>
            <a:headEnd/>
            <a:tailEnd/>
          </a:ln>
          <a:effectLst/>
        </p:spPr>
        <p:txBody>
          <a:bodyPr vert="horz" wrap="square" lIns="101846" tIns="50923" rIns="101846" bIns="50923" numCol="1" anchor="t" anchorCtr="0" compatLnSpc="1">
            <a:prstTxWarp prst="textNoShape">
              <a:avLst/>
            </a:prstTxWarp>
          </a:bodyPr>
          <a:lstStyle>
            <a:lvl1pPr algn="r">
              <a:defRPr sz="1600" b="0" smtClean="0">
                <a:solidFill>
                  <a:srgbClr val="000066"/>
                </a:solidFill>
                <a:latin typeface="Arial" pitchFamily="34" charset="0"/>
              </a:defRPr>
            </a:lvl1pPr>
          </a:lstStyle>
          <a:p>
            <a:pPr>
              <a:defRPr/>
            </a:pPr>
            <a:fld id="{018BDDD4-AD14-468C-BAE2-5BFA1D4F821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466" r:id="rId1"/>
    <p:sldLayoutId id="2147484467" r:id="rId2"/>
    <p:sldLayoutId id="2147484468" r:id="rId3"/>
    <p:sldLayoutId id="2147484469" r:id="rId4"/>
    <p:sldLayoutId id="2147484470" r:id="rId5"/>
    <p:sldLayoutId id="2147484471" r:id="rId6"/>
    <p:sldLayoutId id="2147484472" r:id="rId7"/>
    <p:sldLayoutId id="2147484473" r:id="rId8"/>
    <p:sldLayoutId id="2147484474" r:id="rId9"/>
    <p:sldLayoutId id="2147484475" r:id="rId10"/>
    <p:sldLayoutId id="2147484476" r:id="rId11"/>
    <p:sldLayoutId id="2147484503" r:id="rId12"/>
    <p:sldLayoutId id="2147484477" r:id="rId13"/>
    <p:sldLayoutId id="2147484478" r:id="rId14"/>
    <p:sldLayoutId id="2147484479" r:id="rId15"/>
  </p:sldLayoutIdLst>
  <p:hf hdr="0" ftr="0" dt="0"/>
  <p:txStyles>
    <p:titleStyle>
      <a:lvl1pPr algn="l" rtl="0" eaLnBrk="0" fontAlgn="base" hangingPunct="0">
        <a:lnSpc>
          <a:spcPct val="85000"/>
        </a:lnSpc>
        <a:spcBef>
          <a:spcPct val="0"/>
        </a:spcBef>
        <a:spcAft>
          <a:spcPct val="0"/>
        </a:spcAft>
        <a:defRPr sz="4900" b="1">
          <a:solidFill>
            <a:schemeClr val="accent2"/>
          </a:solidFill>
          <a:latin typeface="+mj-lt"/>
          <a:ea typeface="ＭＳ Ｐゴシック" charset="0"/>
          <a:cs typeface="+mj-cs"/>
        </a:defRPr>
      </a:lvl1pPr>
      <a:lvl2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2pPr>
      <a:lvl3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3pPr>
      <a:lvl4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4pPr>
      <a:lvl5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5pPr>
      <a:lvl6pPr marL="509233" algn="l" rtl="0" eaLnBrk="1" fontAlgn="base" hangingPunct="1">
        <a:lnSpc>
          <a:spcPct val="85000"/>
        </a:lnSpc>
        <a:spcBef>
          <a:spcPct val="0"/>
        </a:spcBef>
        <a:spcAft>
          <a:spcPct val="0"/>
        </a:spcAft>
        <a:defRPr sz="4900" b="1">
          <a:solidFill>
            <a:schemeClr val="accent2"/>
          </a:solidFill>
          <a:latin typeface="Arial" charset="0"/>
        </a:defRPr>
      </a:lvl6pPr>
      <a:lvl7pPr marL="1018467" algn="l" rtl="0" eaLnBrk="1" fontAlgn="base" hangingPunct="1">
        <a:lnSpc>
          <a:spcPct val="85000"/>
        </a:lnSpc>
        <a:spcBef>
          <a:spcPct val="0"/>
        </a:spcBef>
        <a:spcAft>
          <a:spcPct val="0"/>
        </a:spcAft>
        <a:defRPr sz="4900" b="1">
          <a:solidFill>
            <a:schemeClr val="accent2"/>
          </a:solidFill>
          <a:latin typeface="Arial" charset="0"/>
        </a:defRPr>
      </a:lvl7pPr>
      <a:lvl8pPr marL="1527701" algn="l" rtl="0" eaLnBrk="1" fontAlgn="base" hangingPunct="1">
        <a:lnSpc>
          <a:spcPct val="85000"/>
        </a:lnSpc>
        <a:spcBef>
          <a:spcPct val="0"/>
        </a:spcBef>
        <a:spcAft>
          <a:spcPct val="0"/>
        </a:spcAft>
        <a:defRPr sz="4900" b="1">
          <a:solidFill>
            <a:schemeClr val="accent2"/>
          </a:solidFill>
          <a:latin typeface="Arial" charset="0"/>
        </a:defRPr>
      </a:lvl8pPr>
      <a:lvl9pPr marL="2036935" algn="l" rtl="0" eaLnBrk="1" fontAlgn="base" hangingPunct="1">
        <a:lnSpc>
          <a:spcPct val="85000"/>
        </a:lnSpc>
        <a:spcBef>
          <a:spcPct val="0"/>
        </a:spcBef>
        <a:spcAft>
          <a:spcPct val="0"/>
        </a:spcAft>
        <a:defRPr sz="4900" b="1">
          <a:solidFill>
            <a:schemeClr val="accent2"/>
          </a:solidFill>
          <a:latin typeface="Arial" charset="0"/>
        </a:defRPr>
      </a:lvl9pPr>
    </p:titleStyle>
    <p:bodyStyle>
      <a:lvl1pPr marL="381000" indent="-381000" algn="l" rtl="0" eaLnBrk="0" fontAlgn="base" hangingPunct="0">
        <a:lnSpc>
          <a:spcPct val="85000"/>
        </a:lnSpc>
        <a:spcBef>
          <a:spcPct val="40000"/>
        </a:spcBef>
        <a:spcAft>
          <a:spcPct val="0"/>
        </a:spcAft>
        <a:buClr>
          <a:srgbClr val="CC0000"/>
        </a:buClr>
        <a:buFont typeface="Arial" charset="0"/>
        <a:buChar char="■"/>
        <a:defRPr sz="3100">
          <a:solidFill>
            <a:schemeClr val="accent2"/>
          </a:solidFill>
          <a:latin typeface="+mn-lt"/>
          <a:ea typeface="ＭＳ Ｐゴシック" charset="0"/>
          <a:cs typeface="+mn-cs"/>
        </a:defRPr>
      </a:lvl1pPr>
      <a:lvl2pPr marL="833438" indent="-32385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2pPr>
      <a:lvl3pPr marL="1271588"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3pPr>
      <a:lvl4pPr marL="1781175"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4pPr>
      <a:lvl5pPr marL="2290763"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5pPr>
      <a:lvl6pPr marL="2800785" indent="-254616" algn="l" rtl="0" eaLnBrk="1" fontAlgn="base" hangingPunct="1">
        <a:lnSpc>
          <a:spcPct val="85000"/>
        </a:lnSpc>
        <a:spcBef>
          <a:spcPct val="40000"/>
        </a:spcBef>
        <a:spcAft>
          <a:spcPct val="0"/>
        </a:spcAft>
        <a:buClr>
          <a:srgbClr val="CC0000"/>
        </a:buClr>
        <a:buChar char="»"/>
        <a:defRPr sz="3100">
          <a:solidFill>
            <a:schemeClr val="accent2"/>
          </a:solidFill>
          <a:latin typeface="+mn-lt"/>
        </a:defRPr>
      </a:lvl6pPr>
      <a:lvl7pPr marL="3310019" indent="-254616" algn="l" rtl="0" eaLnBrk="1" fontAlgn="base" hangingPunct="1">
        <a:lnSpc>
          <a:spcPct val="85000"/>
        </a:lnSpc>
        <a:spcBef>
          <a:spcPct val="40000"/>
        </a:spcBef>
        <a:spcAft>
          <a:spcPct val="0"/>
        </a:spcAft>
        <a:buClr>
          <a:srgbClr val="CC0000"/>
        </a:buClr>
        <a:buChar char="»"/>
        <a:defRPr sz="3100">
          <a:solidFill>
            <a:schemeClr val="accent2"/>
          </a:solidFill>
          <a:latin typeface="+mn-lt"/>
        </a:defRPr>
      </a:lvl7pPr>
      <a:lvl8pPr marL="3819251" indent="-254616" algn="l" rtl="0" eaLnBrk="1" fontAlgn="base" hangingPunct="1">
        <a:lnSpc>
          <a:spcPct val="85000"/>
        </a:lnSpc>
        <a:spcBef>
          <a:spcPct val="40000"/>
        </a:spcBef>
        <a:spcAft>
          <a:spcPct val="0"/>
        </a:spcAft>
        <a:buClr>
          <a:srgbClr val="CC0000"/>
        </a:buClr>
        <a:buChar char="»"/>
        <a:defRPr sz="3100">
          <a:solidFill>
            <a:schemeClr val="accent2"/>
          </a:solidFill>
          <a:latin typeface="+mn-lt"/>
        </a:defRPr>
      </a:lvl8pPr>
      <a:lvl9pPr marL="4328485" indent="-254616" algn="l" rtl="0" eaLnBrk="1" fontAlgn="base" hangingPunct="1">
        <a:lnSpc>
          <a:spcPct val="85000"/>
        </a:lnSpc>
        <a:spcBef>
          <a:spcPct val="40000"/>
        </a:spcBef>
        <a:spcAft>
          <a:spcPct val="0"/>
        </a:spcAft>
        <a:buClr>
          <a:srgbClr val="CC0000"/>
        </a:buClr>
        <a:buChar char="»"/>
        <a:defRPr sz="3100">
          <a:solidFill>
            <a:schemeClr val="accent2"/>
          </a:solidFill>
          <a:latin typeface="+mn-lt"/>
        </a:defRPr>
      </a:lvl9pPr>
    </p:bodyStyle>
    <p:otherStyle>
      <a:defPPr>
        <a:defRPr lang="en-US"/>
      </a:defPPr>
      <a:lvl1pPr marL="0" algn="l" defTabSz="1018467" rtl="0" eaLnBrk="1" latinLnBrk="0" hangingPunct="1">
        <a:defRPr sz="2000" kern="1200">
          <a:solidFill>
            <a:schemeClr val="tx1"/>
          </a:solidFill>
          <a:latin typeface="+mn-lt"/>
          <a:ea typeface="+mn-ea"/>
          <a:cs typeface="+mn-cs"/>
        </a:defRPr>
      </a:lvl1pPr>
      <a:lvl2pPr marL="509233" algn="l" defTabSz="1018467" rtl="0" eaLnBrk="1" latinLnBrk="0" hangingPunct="1">
        <a:defRPr sz="2000" kern="1200">
          <a:solidFill>
            <a:schemeClr val="tx1"/>
          </a:solidFill>
          <a:latin typeface="+mn-lt"/>
          <a:ea typeface="+mn-ea"/>
          <a:cs typeface="+mn-cs"/>
        </a:defRPr>
      </a:lvl2pPr>
      <a:lvl3pPr marL="1018467" algn="l" defTabSz="1018467" rtl="0" eaLnBrk="1" latinLnBrk="0" hangingPunct="1">
        <a:defRPr sz="2000" kern="1200">
          <a:solidFill>
            <a:schemeClr val="tx1"/>
          </a:solidFill>
          <a:latin typeface="+mn-lt"/>
          <a:ea typeface="+mn-ea"/>
          <a:cs typeface="+mn-cs"/>
        </a:defRPr>
      </a:lvl3pPr>
      <a:lvl4pPr marL="1527701" algn="l" defTabSz="1018467" rtl="0" eaLnBrk="1" latinLnBrk="0" hangingPunct="1">
        <a:defRPr sz="2000" kern="1200">
          <a:solidFill>
            <a:schemeClr val="tx1"/>
          </a:solidFill>
          <a:latin typeface="+mn-lt"/>
          <a:ea typeface="+mn-ea"/>
          <a:cs typeface="+mn-cs"/>
        </a:defRPr>
      </a:lvl4pPr>
      <a:lvl5pPr marL="2036935" algn="l" defTabSz="1018467" rtl="0" eaLnBrk="1" latinLnBrk="0" hangingPunct="1">
        <a:defRPr sz="2000" kern="1200">
          <a:solidFill>
            <a:schemeClr val="tx1"/>
          </a:solidFill>
          <a:latin typeface="+mn-lt"/>
          <a:ea typeface="+mn-ea"/>
          <a:cs typeface="+mn-cs"/>
        </a:defRPr>
      </a:lvl5pPr>
      <a:lvl6pPr marL="2546169" algn="l" defTabSz="1018467" rtl="0" eaLnBrk="1" latinLnBrk="0" hangingPunct="1">
        <a:defRPr sz="2000" kern="1200">
          <a:solidFill>
            <a:schemeClr val="tx1"/>
          </a:solidFill>
          <a:latin typeface="+mn-lt"/>
          <a:ea typeface="+mn-ea"/>
          <a:cs typeface="+mn-cs"/>
        </a:defRPr>
      </a:lvl6pPr>
      <a:lvl7pPr marL="3055400" algn="l" defTabSz="1018467" rtl="0" eaLnBrk="1" latinLnBrk="0" hangingPunct="1">
        <a:defRPr sz="2000" kern="1200">
          <a:solidFill>
            <a:schemeClr val="tx1"/>
          </a:solidFill>
          <a:latin typeface="+mn-lt"/>
          <a:ea typeface="+mn-ea"/>
          <a:cs typeface="+mn-cs"/>
        </a:defRPr>
      </a:lvl7pPr>
      <a:lvl8pPr marL="3564636" algn="l" defTabSz="1018467" rtl="0" eaLnBrk="1" latinLnBrk="0" hangingPunct="1">
        <a:defRPr sz="2000" kern="1200">
          <a:solidFill>
            <a:schemeClr val="tx1"/>
          </a:solidFill>
          <a:latin typeface="+mn-lt"/>
          <a:ea typeface="+mn-ea"/>
          <a:cs typeface="+mn-cs"/>
        </a:defRPr>
      </a:lvl8pPr>
      <a:lvl9pPr marL="4073867" algn="l" defTabSz="1018467" rtl="0" eaLnBrk="1" latinLnBrk="0" hangingPunct="1">
        <a:defRPr sz="20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419100" y="431800"/>
            <a:ext cx="70580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5" tIns="50917" rIns="101835" bIns="50917" numCol="1" anchor="ctr" anchorCtr="0" compatLnSpc="1">
            <a:prstTxWarp prst="textNoShape">
              <a:avLst/>
            </a:prstTxWarp>
          </a:bodyPr>
          <a:lstStyle/>
          <a:p>
            <a:pPr lvl="0"/>
            <a:r>
              <a:rPr lang="en-US"/>
              <a:t>Click to edit Master title style</a:t>
            </a:r>
          </a:p>
        </p:txBody>
      </p:sp>
      <p:sp>
        <p:nvSpPr>
          <p:cNvPr id="14339" name="Rectangle 3"/>
          <p:cNvSpPr>
            <a:spLocks noGrp="1" noChangeArrowheads="1"/>
          </p:cNvSpPr>
          <p:nvPr>
            <p:ph type="body" idx="1"/>
          </p:nvPr>
        </p:nvSpPr>
        <p:spPr bwMode="auto">
          <a:xfrm>
            <a:off x="419100" y="2676525"/>
            <a:ext cx="9220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5" tIns="50917" rIns="101835" bIns="5091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131175" y="7078663"/>
            <a:ext cx="1676400" cy="539750"/>
          </a:xfrm>
          <a:prstGeom prst="rect">
            <a:avLst/>
          </a:prstGeom>
          <a:noFill/>
          <a:ln w="9525">
            <a:noFill/>
            <a:miter lim="800000"/>
            <a:headEnd/>
            <a:tailEnd/>
          </a:ln>
          <a:effectLst/>
        </p:spPr>
        <p:txBody>
          <a:bodyPr vert="horz" wrap="square" lIns="101835" tIns="50917" rIns="101835" bIns="50917" numCol="1" anchor="t" anchorCtr="0" compatLnSpc="1">
            <a:prstTxWarp prst="textNoShape">
              <a:avLst/>
            </a:prstTxWarp>
          </a:bodyPr>
          <a:lstStyle>
            <a:lvl1pPr algn="r">
              <a:defRPr sz="1600" b="0" smtClean="0">
                <a:solidFill>
                  <a:srgbClr val="000066"/>
                </a:solidFill>
                <a:latin typeface="Arial" pitchFamily="34" charset="0"/>
              </a:defRPr>
            </a:lvl1pPr>
          </a:lstStyle>
          <a:p>
            <a:pPr>
              <a:defRPr/>
            </a:pPr>
            <a:fld id="{588B73BC-0793-45B9-99CB-8D350561A84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480" r:id="rId1"/>
    <p:sldLayoutId id="2147484481" r:id="rId2"/>
    <p:sldLayoutId id="2147484482" r:id="rId3"/>
    <p:sldLayoutId id="2147484483" r:id="rId4"/>
    <p:sldLayoutId id="2147484484" r:id="rId5"/>
    <p:sldLayoutId id="2147484485" r:id="rId6"/>
    <p:sldLayoutId id="2147484486" r:id="rId7"/>
    <p:sldLayoutId id="2147484487" r:id="rId8"/>
    <p:sldLayoutId id="2147484488" r:id="rId9"/>
    <p:sldLayoutId id="2147484489" r:id="rId10"/>
    <p:sldLayoutId id="2147484490" r:id="rId11"/>
    <p:sldLayoutId id="2147484504" r:id="rId12"/>
    <p:sldLayoutId id="2147484491" r:id="rId13"/>
    <p:sldLayoutId id="2147484492" r:id="rId14"/>
    <p:sldLayoutId id="2147484493" r:id="rId15"/>
  </p:sldLayoutIdLst>
  <p:hf hdr="0" ftr="0" dt="0"/>
  <p:txStyles>
    <p:titleStyle>
      <a:lvl1pPr algn="l" rtl="0" eaLnBrk="0" fontAlgn="base" hangingPunct="0">
        <a:lnSpc>
          <a:spcPct val="85000"/>
        </a:lnSpc>
        <a:spcBef>
          <a:spcPct val="0"/>
        </a:spcBef>
        <a:spcAft>
          <a:spcPct val="0"/>
        </a:spcAft>
        <a:defRPr sz="4900" b="1">
          <a:solidFill>
            <a:schemeClr val="accent2"/>
          </a:solidFill>
          <a:latin typeface="+mj-lt"/>
          <a:ea typeface="ＭＳ Ｐゴシック" charset="0"/>
          <a:cs typeface="+mj-cs"/>
        </a:defRPr>
      </a:lvl1pPr>
      <a:lvl2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2pPr>
      <a:lvl3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3pPr>
      <a:lvl4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4pPr>
      <a:lvl5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5pPr>
      <a:lvl6pPr marL="509174" algn="l" rtl="0" eaLnBrk="1" fontAlgn="base" hangingPunct="1">
        <a:lnSpc>
          <a:spcPct val="85000"/>
        </a:lnSpc>
        <a:spcBef>
          <a:spcPct val="0"/>
        </a:spcBef>
        <a:spcAft>
          <a:spcPct val="0"/>
        </a:spcAft>
        <a:defRPr sz="4900" b="1">
          <a:solidFill>
            <a:schemeClr val="accent2"/>
          </a:solidFill>
          <a:latin typeface="Arial" charset="0"/>
        </a:defRPr>
      </a:lvl6pPr>
      <a:lvl7pPr marL="1018348" algn="l" rtl="0" eaLnBrk="1" fontAlgn="base" hangingPunct="1">
        <a:lnSpc>
          <a:spcPct val="85000"/>
        </a:lnSpc>
        <a:spcBef>
          <a:spcPct val="0"/>
        </a:spcBef>
        <a:spcAft>
          <a:spcPct val="0"/>
        </a:spcAft>
        <a:defRPr sz="4900" b="1">
          <a:solidFill>
            <a:schemeClr val="accent2"/>
          </a:solidFill>
          <a:latin typeface="Arial" charset="0"/>
        </a:defRPr>
      </a:lvl7pPr>
      <a:lvl8pPr marL="1527523" algn="l" rtl="0" eaLnBrk="1" fontAlgn="base" hangingPunct="1">
        <a:lnSpc>
          <a:spcPct val="85000"/>
        </a:lnSpc>
        <a:spcBef>
          <a:spcPct val="0"/>
        </a:spcBef>
        <a:spcAft>
          <a:spcPct val="0"/>
        </a:spcAft>
        <a:defRPr sz="4900" b="1">
          <a:solidFill>
            <a:schemeClr val="accent2"/>
          </a:solidFill>
          <a:latin typeface="Arial" charset="0"/>
        </a:defRPr>
      </a:lvl8pPr>
      <a:lvl9pPr marL="2036696" algn="l" rtl="0" eaLnBrk="1" fontAlgn="base" hangingPunct="1">
        <a:lnSpc>
          <a:spcPct val="85000"/>
        </a:lnSpc>
        <a:spcBef>
          <a:spcPct val="0"/>
        </a:spcBef>
        <a:spcAft>
          <a:spcPct val="0"/>
        </a:spcAft>
        <a:defRPr sz="4900" b="1">
          <a:solidFill>
            <a:schemeClr val="accent2"/>
          </a:solidFill>
          <a:latin typeface="Arial" charset="0"/>
        </a:defRPr>
      </a:lvl9pPr>
    </p:titleStyle>
    <p:bodyStyle>
      <a:lvl1pPr marL="381000" indent="-381000" algn="l" rtl="0" eaLnBrk="0" fontAlgn="base" hangingPunct="0">
        <a:lnSpc>
          <a:spcPct val="85000"/>
        </a:lnSpc>
        <a:spcBef>
          <a:spcPct val="40000"/>
        </a:spcBef>
        <a:spcAft>
          <a:spcPct val="0"/>
        </a:spcAft>
        <a:buClr>
          <a:srgbClr val="CC0000"/>
        </a:buClr>
        <a:buFont typeface="Arial" charset="0"/>
        <a:buChar char="■"/>
        <a:defRPr sz="3100">
          <a:solidFill>
            <a:schemeClr val="accent2"/>
          </a:solidFill>
          <a:latin typeface="+mn-lt"/>
          <a:ea typeface="ＭＳ Ｐゴシック" charset="0"/>
          <a:cs typeface="+mn-cs"/>
        </a:defRPr>
      </a:lvl1pPr>
      <a:lvl2pPr marL="833438" indent="-32385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2pPr>
      <a:lvl3pPr marL="1271588"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3pPr>
      <a:lvl4pPr marL="1781175"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4pPr>
      <a:lvl5pPr marL="2290763"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5pPr>
      <a:lvl6pPr marL="2800457" indent="-254586" algn="l" rtl="0" eaLnBrk="1" fontAlgn="base" hangingPunct="1">
        <a:lnSpc>
          <a:spcPct val="85000"/>
        </a:lnSpc>
        <a:spcBef>
          <a:spcPct val="40000"/>
        </a:spcBef>
        <a:spcAft>
          <a:spcPct val="0"/>
        </a:spcAft>
        <a:buClr>
          <a:srgbClr val="CC0000"/>
        </a:buClr>
        <a:buChar char="»"/>
        <a:defRPr sz="3100">
          <a:solidFill>
            <a:schemeClr val="accent2"/>
          </a:solidFill>
          <a:latin typeface="+mn-lt"/>
        </a:defRPr>
      </a:lvl6pPr>
      <a:lvl7pPr marL="3309632" indent="-254586" algn="l" rtl="0" eaLnBrk="1" fontAlgn="base" hangingPunct="1">
        <a:lnSpc>
          <a:spcPct val="85000"/>
        </a:lnSpc>
        <a:spcBef>
          <a:spcPct val="40000"/>
        </a:spcBef>
        <a:spcAft>
          <a:spcPct val="0"/>
        </a:spcAft>
        <a:buClr>
          <a:srgbClr val="CC0000"/>
        </a:buClr>
        <a:buChar char="»"/>
        <a:defRPr sz="3100">
          <a:solidFill>
            <a:schemeClr val="accent2"/>
          </a:solidFill>
          <a:latin typeface="+mn-lt"/>
        </a:defRPr>
      </a:lvl7pPr>
      <a:lvl8pPr marL="3818805" indent="-254586" algn="l" rtl="0" eaLnBrk="1" fontAlgn="base" hangingPunct="1">
        <a:lnSpc>
          <a:spcPct val="85000"/>
        </a:lnSpc>
        <a:spcBef>
          <a:spcPct val="40000"/>
        </a:spcBef>
        <a:spcAft>
          <a:spcPct val="0"/>
        </a:spcAft>
        <a:buClr>
          <a:srgbClr val="CC0000"/>
        </a:buClr>
        <a:buChar char="»"/>
        <a:defRPr sz="3100">
          <a:solidFill>
            <a:schemeClr val="accent2"/>
          </a:solidFill>
          <a:latin typeface="+mn-lt"/>
        </a:defRPr>
      </a:lvl8pPr>
      <a:lvl9pPr marL="4327978" indent="-254586" algn="l" rtl="0" eaLnBrk="1" fontAlgn="base" hangingPunct="1">
        <a:lnSpc>
          <a:spcPct val="85000"/>
        </a:lnSpc>
        <a:spcBef>
          <a:spcPct val="40000"/>
        </a:spcBef>
        <a:spcAft>
          <a:spcPct val="0"/>
        </a:spcAft>
        <a:buClr>
          <a:srgbClr val="CC0000"/>
        </a:buClr>
        <a:buChar char="»"/>
        <a:defRPr sz="3100">
          <a:solidFill>
            <a:schemeClr val="accent2"/>
          </a:solidFill>
          <a:latin typeface="+mn-lt"/>
        </a:defRPr>
      </a:lvl9pPr>
    </p:bodyStyle>
    <p:otherStyle>
      <a:defPPr>
        <a:defRPr lang="en-US"/>
      </a:defPPr>
      <a:lvl1pPr marL="0" algn="l" defTabSz="1018348" rtl="0" eaLnBrk="1" latinLnBrk="0" hangingPunct="1">
        <a:defRPr sz="2000" kern="1200">
          <a:solidFill>
            <a:schemeClr val="tx1"/>
          </a:solidFill>
          <a:latin typeface="+mn-lt"/>
          <a:ea typeface="+mn-ea"/>
          <a:cs typeface="+mn-cs"/>
        </a:defRPr>
      </a:lvl1pPr>
      <a:lvl2pPr marL="509174" algn="l" defTabSz="1018348" rtl="0" eaLnBrk="1" latinLnBrk="0" hangingPunct="1">
        <a:defRPr sz="2000" kern="1200">
          <a:solidFill>
            <a:schemeClr val="tx1"/>
          </a:solidFill>
          <a:latin typeface="+mn-lt"/>
          <a:ea typeface="+mn-ea"/>
          <a:cs typeface="+mn-cs"/>
        </a:defRPr>
      </a:lvl2pPr>
      <a:lvl3pPr marL="1018348" algn="l" defTabSz="1018348" rtl="0" eaLnBrk="1" latinLnBrk="0" hangingPunct="1">
        <a:defRPr sz="2000" kern="1200">
          <a:solidFill>
            <a:schemeClr val="tx1"/>
          </a:solidFill>
          <a:latin typeface="+mn-lt"/>
          <a:ea typeface="+mn-ea"/>
          <a:cs typeface="+mn-cs"/>
        </a:defRPr>
      </a:lvl3pPr>
      <a:lvl4pPr marL="1527523" algn="l" defTabSz="1018348" rtl="0" eaLnBrk="1" latinLnBrk="0" hangingPunct="1">
        <a:defRPr sz="2000" kern="1200">
          <a:solidFill>
            <a:schemeClr val="tx1"/>
          </a:solidFill>
          <a:latin typeface="+mn-lt"/>
          <a:ea typeface="+mn-ea"/>
          <a:cs typeface="+mn-cs"/>
        </a:defRPr>
      </a:lvl4pPr>
      <a:lvl5pPr marL="2036696" algn="l" defTabSz="1018348" rtl="0" eaLnBrk="1" latinLnBrk="0" hangingPunct="1">
        <a:defRPr sz="2000" kern="1200">
          <a:solidFill>
            <a:schemeClr val="tx1"/>
          </a:solidFill>
          <a:latin typeface="+mn-lt"/>
          <a:ea typeface="+mn-ea"/>
          <a:cs typeface="+mn-cs"/>
        </a:defRPr>
      </a:lvl5pPr>
      <a:lvl6pPr marL="2545871" algn="l" defTabSz="1018348" rtl="0" eaLnBrk="1" latinLnBrk="0" hangingPunct="1">
        <a:defRPr sz="2000" kern="1200">
          <a:solidFill>
            <a:schemeClr val="tx1"/>
          </a:solidFill>
          <a:latin typeface="+mn-lt"/>
          <a:ea typeface="+mn-ea"/>
          <a:cs typeface="+mn-cs"/>
        </a:defRPr>
      </a:lvl6pPr>
      <a:lvl7pPr marL="3055043" algn="l" defTabSz="1018348" rtl="0" eaLnBrk="1" latinLnBrk="0" hangingPunct="1">
        <a:defRPr sz="2000" kern="1200">
          <a:solidFill>
            <a:schemeClr val="tx1"/>
          </a:solidFill>
          <a:latin typeface="+mn-lt"/>
          <a:ea typeface="+mn-ea"/>
          <a:cs typeface="+mn-cs"/>
        </a:defRPr>
      </a:lvl7pPr>
      <a:lvl8pPr marL="3564219" algn="l" defTabSz="1018348" rtl="0" eaLnBrk="1" latinLnBrk="0" hangingPunct="1">
        <a:defRPr sz="2000" kern="1200">
          <a:solidFill>
            <a:schemeClr val="tx1"/>
          </a:solidFill>
          <a:latin typeface="+mn-lt"/>
          <a:ea typeface="+mn-ea"/>
          <a:cs typeface="+mn-cs"/>
        </a:defRPr>
      </a:lvl8pPr>
      <a:lvl9pPr marL="4073390" algn="l" defTabSz="1018348"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03238" y="311150"/>
            <a:ext cx="90519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5" rIns="91429" bIns="45715"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503238" y="1812925"/>
            <a:ext cx="9051925" cy="513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5" rIns="91429" bIns="457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3238" y="7204075"/>
            <a:ext cx="2346325" cy="414338"/>
          </a:xfrm>
          <a:prstGeom prst="rect">
            <a:avLst/>
          </a:prstGeom>
        </p:spPr>
        <p:txBody>
          <a:bodyPr vert="horz" wrap="square" lIns="91429" tIns="45715" rIns="91429" bIns="45715" numCol="1" anchor="ctr" anchorCtr="0" compatLnSpc="1">
            <a:prstTxWarp prst="textNoShape">
              <a:avLst/>
            </a:prstTxWarp>
          </a:bodyPr>
          <a:lstStyle>
            <a:lvl1pPr>
              <a:defRPr sz="1200" smtClean="0">
                <a:solidFill>
                  <a:srgbClr val="898989"/>
                </a:solidFill>
                <a:latin typeface="Arial" pitchFamily="34" charset="0"/>
              </a:defRPr>
            </a:lvl1pPr>
          </a:lstStyle>
          <a:p>
            <a:pPr>
              <a:defRPr/>
            </a:pPr>
            <a:fld id="{EEC9CB64-0CFC-40D4-B614-0F0D7A1D6DD3}" type="datetimeFigureOut">
              <a:rPr lang="en-US" smtClean="0"/>
              <a:pPr>
                <a:defRPr/>
              </a:pPr>
              <a:t>5/18/2018</a:t>
            </a:fld>
            <a:endParaRPr lang="en-US" dirty="0"/>
          </a:p>
        </p:txBody>
      </p:sp>
      <p:sp>
        <p:nvSpPr>
          <p:cNvPr id="5" name="Footer Placeholder 4"/>
          <p:cNvSpPr>
            <a:spLocks noGrp="1"/>
          </p:cNvSpPr>
          <p:nvPr>
            <p:ph type="ftr" sz="quarter" idx="3"/>
          </p:nvPr>
        </p:nvSpPr>
        <p:spPr>
          <a:xfrm>
            <a:off x="3436938" y="7204075"/>
            <a:ext cx="3184525" cy="414338"/>
          </a:xfrm>
          <a:prstGeom prst="rect">
            <a:avLst/>
          </a:prstGeom>
        </p:spPr>
        <p:txBody>
          <a:bodyPr vert="horz" lIns="91429" tIns="45715" rIns="91429" bIns="45715" rtlCol="0" anchor="ctr"/>
          <a:lstStyle>
            <a:lvl1pPr algn="ctr">
              <a:defRPr sz="1200">
                <a:solidFill>
                  <a:schemeClr val="tx1">
                    <a:tint val="75000"/>
                  </a:schemeClr>
                </a:solidFill>
                <a:latin typeface="Arial" charset="0"/>
                <a:ea typeface="+mn-ea"/>
              </a:defRPr>
            </a:lvl1pPr>
          </a:lstStyle>
          <a:p>
            <a:pPr>
              <a:defRPr/>
            </a:pPr>
            <a:endParaRPr lang="en-US" dirty="0"/>
          </a:p>
        </p:txBody>
      </p:sp>
      <p:sp>
        <p:nvSpPr>
          <p:cNvPr id="6" name="Slide Number Placeholder 5"/>
          <p:cNvSpPr>
            <a:spLocks noGrp="1"/>
          </p:cNvSpPr>
          <p:nvPr>
            <p:ph type="sldNum" sz="quarter" idx="4"/>
          </p:nvPr>
        </p:nvSpPr>
        <p:spPr>
          <a:xfrm>
            <a:off x="7208838" y="7204075"/>
            <a:ext cx="2346325" cy="414338"/>
          </a:xfrm>
          <a:prstGeom prst="rect">
            <a:avLst/>
          </a:prstGeom>
        </p:spPr>
        <p:txBody>
          <a:bodyPr vert="horz" wrap="square" lIns="91429" tIns="45715" rIns="91429" bIns="45715" numCol="1" anchor="ctr" anchorCtr="0" compatLnSpc="1">
            <a:prstTxWarp prst="textNoShape">
              <a:avLst/>
            </a:prstTxWarp>
          </a:bodyPr>
          <a:lstStyle>
            <a:lvl1pPr algn="r">
              <a:defRPr sz="1200" smtClean="0">
                <a:solidFill>
                  <a:srgbClr val="898989"/>
                </a:solidFill>
                <a:latin typeface="Arial" pitchFamily="34" charset="0"/>
              </a:defRPr>
            </a:lvl1pPr>
          </a:lstStyle>
          <a:p>
            <a:pPr>
              <a:defRPr/>
            </a:pPr>
            <a:fld id="{7E5C644E-58AB-44C5-86E1-E7F11BDF72D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17" r:id="rId1"/>
    <p:sldLayoutId id="2147484318" r:id="rId2"/>
    <p:sldLayoutId id="2147484319" r:id="rId3"/>
    <p:sldLayoutId id="2147484320" r:id="rId4"/>
    <p:sldLayoutId id="2147484321" r:id="rId5"/>
    <p:sldLayoutId id="2147484322" r:id="rId6"/>
    <p:sldLayoutId id="2147484323" r:id="rId7"/>
    <p:sldLayoutId id="2147484324" r:id="rId8"/>
    <p:sldLayoutId id="2147484325" r:id="rId9"/>
    <p:sldLayoutId id="2147484326" r:id="rId10"/>
    <p:sldLayoutId id="2147484327" r:id="rId11"/>
  </p:sldLayoutIdLst>
  <p:txStyles>
    <p:titleStyle>
      <a:lvl1pPr algn="ctr" defTabSz="912813" rtl="0" eaLnBrk="0" fontAlgn="base" hangingPunct="0">
        <a:spcBef>
          <a:spcPct val="0"/>
        </a:spcBef>
        <a:spcAft>
          <a:spcPct val="0"/>
        </a:spcAft>
        <a:defRPr sz="4300" kern="1200">
          <a:solidFill>
            <a:schemeClr val="tx1"/>
          </a:solidFill>
          <a:latin typeface="+mj-lt"/>
          <a:ea typeface="ＭＳ Ｐゴシック" charset="0"/>
          <a:cs typeface="+mj-cs"/>
        </a:defRPr>
      </a:lvl1pPr>
      <a:lvl2pPr algn="ctr" defTabSz="912813" rtl="0" eaLnBrk="0" fontAlgn="base" hangingPunct="0">
        <a:spcBef>
          <a:spcPct val="0"/>
        </a:spcBef>
        <a:spcAft>
          <a:spcPct val="0"/>
        </a:spcAft>
        <a:defRPr sz="4300">
          <a:solidFill>
            <a:schemeClr val="tx1"/>
          </a:solidFill>
          <a:latin typeface="Calibri" charset="0"/>
          <a:ea typeface="ＭＳ Ｐゴシック" charset="0"/>
        </a:defRPr>
      </a:lvl2pPr>
      <a:lvl3pPr algn="ctr" defTabSz="912813" rtl="0" eaLnBrk="0" fontAlgn="base" hangingPunct="0">
        <a:spcBef>
          <a:spcPct val="0"/>
        </a:spcBef>
        <a:spcAft>
          <a:spcPct val="0"/>
        </a:spcAft>
        <a:defRPr sz="4300">
          <a:solidFill>
            <a:schemeClr val="tx1"/>
          </a:solidFill>
          <a:latin typeface="Calibri" charset="0"/>
          <a:ea typeface="ＭＳ Ｐゴシック" charset="0"/>
        </a:defRPr>
      </a:lvl3pPr>
      <a:lvl4pPr algn="ctr" defTabSz="912813" rtl="0" eaLnBrk="0" fontAlgn="base" hangingPunct="0">
        <a:spcBef>
          <a:spcPct val="0"/>
        </a:spcBef>
        <a:spcAft>
          <a:spcPct val="0"/>
        </a:spcAft>
        <a:defRPr sz="4300">
          <a:solidFill>
            <a:schemeClr val="tx1"/>
          </a:solidFill>
          <a:latin typeface="Calibri" charset="0"/>
          <a:ea typeface="ＭＳ Ｐゴシック" charset="0"/>
        </a:defRPr>
      </a:lvl4pPr>
      <a:lvl5pPr algn="ctr" defTabSz="912813" rtl="0" eaLnBrk="0" fontAlgn="base" hangingPunct="0">
        <a:spcBef>
          <a:spcPct val="0"/>
        </a:spcBef>
        <a:spcAft>
          <a:spcPct val="0"/>
        </a:spcAft>
        <a:defRPr sz="4300">
          <a:solidFill>
            <a:schemeClr val="tx1"/>
          </a:solidFill>
          <a:latin typeface="Calibri" charset="0"/>
          <a:ea typeface="ＭＳ Ｐゴシック" charset="0"/>
        </a:defRPr>
      </a:lvl5pPr>
      <a:lvl6pPr marL="457200" algn="ctr" defTabSz="912813" rtl="0" fontAlgn="base">
        <a:spcBef>
          <a:spcPct val="0"/>
        </a:spcBef>
        <a:spcAft>
          <a:spcPct val="0"/>
        </a:spcAft>
        <a:defRPr sz="4300">
          <a:solidFill>
            <a:schemeClr val="tx1"/>
          </a:solidFill>
          <a:latin typeface="Calibri" charset="0"/>
          <a:ea typeface="ＭＳ Ｐゴシック" charset="0"/>
        </a:defRPr>
      </a:lvl6pPr>
      <a:lvl7pPr marL="914400" algn="ctr" defTabSz="912813" rtl="0" fontAlgn="base">
        <a:spcBef>
          <a:spcPct val="0"/>
        </a:spcBef>
        <a:spcAft>
          <a:spcPct val="0"/>
        </a:spcAft>
        <a:defRPr sz="4300">
          <a:solidFill>
            <a:schemeClr val="tx1"/>
          </a:solidFill>
          <a:latin typeface="Calibri" charset="0"/>
          <a:ea typeface="ＭＳ Ｐゴシック" charset="0"/>
        </a:defRPr>
      </a:lvl7pPr>
      <a:lvl8pPr marL="1371600" algn="ctr" defTabSz="912813" rtl="0" fontAlgn="base">
        <a:spcBef>
          <a:spcPct val="0"/>
        </a:spcBef>
        <a:spcAft>
          <a:spcPct val="0"/>
        </a:spcAft>
        <a:defRPr sz="4300">
          <a:solidFill>
            <a:schemeClr val="tx1"/>
          </a:solidFill>
          <a:latin typeface="Calibri" charset="0"/>
          <a:ea typeface="ＭＳ Ｐゴシック" charset="0"/>
        </a:defRPr>
      </a:lvl8pPr>
      <a:lvl9pPr marL="1828800" algn="ctr" defTabSz="912813" rtl="0" fontAlgn="base">
        <a:spcBef>
          <a:spcPct val="0"/>
        </a:spcBef>
        <a:spcAft>
          <a:spcPct val="0"/>
        </a:spcAft>
        <a:defRPr sz="4300">
          <a:solidFill>
            <a:schemeClr val="tx1"/>
          </a:solidFill>
          <a:latin typeface="Calibri" charset="0"/>
          <a:ea typeface="ＭＳ Ｐゴシック" charset="0"/>
        </a:defRPr>
      </a:lvl9pPr>
    </p:titleStyle>
    <p:bodyStyle>
      <a:lvl1pPr marL="341313" indent="-341313" algn="l" defTabSz="912813"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1363" indent="-284163" algn="l" defTabSz="912813"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1413" indent="-227013" algn="l" defTabSz="912813" rtl="0" eaLnBrk="0" fontAlgn="base" hangingPunct="0">
        <a:spcBef>
          <a:spcPct val="20000"/>
        </a:spcBef>
        <a:spcAft>
          <a:spcPct val="0"/>
        </a:spcAft>
        <a:buFont typeface="Arial" charset="0"/>
        <a:buChar char="•"/>
        <a:defRPr sz="2500" kern="1200">
          <a:solidFill>
            <a:schemeClr val="tx1"/>
          </a:solidFill>
          <a:latin typeface="+mn-lt"/>
          <a:ea typeface="ＭＳ Ｐゴシック" charset="0"/>
          <a:cs typeface="+mn-cs"/>
        </a:defRPr>
      </a:lvl3pPr>
      <a:lvl4pPr marL="15986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58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306" indent="-228574" algn="l" defTabSz="91429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52" indent="-228574" algn="l" defTabSz="91429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00" indent="-228574" algn="l" defTabSz="91429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46" indent="-228574" algn="l" defTabSz="91429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94" rtl="0" eaLnBrk="1" latinLnBrk="0" hangingPunct="1">
        <a:defRPr sz="1800" kern="1200">
          <a:solidFill>
            <a:schemeClr val="tx1"/>
          </a:solidFill>
          <a:latin typeface="+mn-lt"/>
          <a:ea typeface="+mn-ea"/>
          <a:cs typeface="+mn-cs"/>
        </a:defRPr>
      </a:lvl1pPr>
      <a:lvl2pPr marL="457146" algn="l" defTabSz="914294" rtl="0" eaLnBrk="1" latinLnBrk="0" hangingPunct="1">
        <a:defRPr sz="1800" kern="1200">
          <a:solidFill>
            <a:schemeClr val="tx1"/>
          </a:solidFill>
          <a:latin typeface="+mn-lt"/>
          <a:ea typeface="+mn-ea"/>
          <a:cs typeface="+mn-cs"/>
        </a:defRPr>
      </a:lvl2pPr>
      <a:lvl3pPr marL="914294" algn="l" defTabSz="914294" rtl="0" eaLnBrk="1" latinLnBrk="0" hangingPunct="1">
        <a:defRPr sz="1800" kern="1200">
          <a:solidFill>
            <a:schemeClr val="tx1"/>
          </a:solidFill>
          <a:latin typeface="+mn-lt"/>
          <a:ea typeface="+mn-ea"/>
          <a:cs typeface="+mn-cs"/>
        </a:defRPr>
      </a:lvl3pPr>
      <a:lvl4pPr marL="1371440" algn="l" defTabSz="914294" rtl="0" eaLnBrk="1" latinLnBrk="0" hangingPunct="1">
        <a:defRPr sz="1800" kern="1200">
          <a:solidFill>
            <a:schemeClr val="tx1"/>
          </a:solidFill>
          <a:latin typeface="+mn-lt"/>
          <a:ea typeface="+mn-ea"/>
          <a:cs typeface="+mn-cs"/>
        </a:defRPr>
      </a:lvl4pPr>
      <a:lvl5pPr marL="1828586" algn="l" defTabSz="914294" rtl="0" eaLnBrk="1" latinLnBrk="0" hangingPunct="1">
        <a:defRPr sz="1800" kern="1200">
          <a:solidFill>
            <a:schemeClr val="tx1"/>
          </a:solidFill>
          <a:latin typeface="+mn-lt"/>
          <a:ea typeface="+mn-ea"/>
          <a:cs typeface="+mn-cs"/>
        </a:defRPr>
      </a:lvl5pPr>
      <a:lvl6pPr marL="2285732" algn="l" defTabSz="914294" rtl="0" eaLnBrk="1" latinLnBrk="0" hangingPunct="1">
        <a:defRPr sz="1800" kern="1200">
          <a:solidFill>
            <a:schemeClr val="tx1"/>
          </a:solidFill>
          <a:latin typeface="+mn-lt"/>
          <a:ea typeface="+mn-ea"/>
          <a:cs typeface="+mn-cs"/>
        </a:defRPr>
      </a:lvl6pPr>
      <a:lvl7pPr marL="2742880" algn="l" defTabSz="914294" rtl="0" eaLnBrk="1" latinLnBrk="0" hangingPunct="1">
        <a:defRPr sz="1800" kern="1200">
          <a:solidFill>
            <a:schemeClr val="tx1"/>
          </a:solidFill>
          <a:latin typeface="+mn-lt"/>
          <a:ea typeface="+mn-ea"/>
          <a:cs typeface="+mn-cs"/>
        </a:defRPr>
      </a:lvl7pPr>
      <a:lvl8pPr marL="3200026" algn="l" defTabSz="914294" rtl="0" eaLnBrk="1" latinLnBrk="0" hangingPunct="1">
        <a:defRPr sz="1800" kern="1200">
          <a:solidFill>
            <a:schemeClr val="tx1"/>
          </a:solidFill>
          <a:latin typeface="+mn-lt"/>
          <a:ea typeface="+mn-ea"/>
          <a:cs typeface="+mn-cs"/>
        </a:defRPr>
      </a:lvl8pPr>
      <a:lvl9pPr marL="3657172" algn="l" defTabSz="914294"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666750" y="1827213"/>
            <a:ext cx="8870950" cy="466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70" tIns="50935" rIns="101870" bIns="5093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1" name="Rectangle 2"/>
          <p:cNvSpPr>
            <a:spLocks noGrp="1" noChangeArrowheads="1"/>
          </p:cNvSpPr>
          <p:nvPr>
            <p:ph type="title"/>
          </p:nvPr>
        </p:nvSpPr>
        <p:spPr bwMode="auto">
          <a:xfrm>
            <a:off x="666750" y="455613"/>
            <a:ext cx="8932863"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sldNum" sz="quarter" idx="4"/>
          </p:nvPr>
        </p:nvSpPr>
        <p:spPr bwMode="auto">
          <a:xfrm>
            <a:off x="9096375" y="7110413"/>
            <a:ext cx="458788" cy="228600"/>
          </a:xfrm>
          <a:prstGeom prst="rect">
            <a:avLst/>
          </a:prstGeom>
          <a:noFill/>
          <a:ln w="9525">
            <a:noFill/>
            <a:miter lim="800000"/>
            <a:headEnd/>
            <a:tailEnd/>
          </a:ln>
          <a:effectLst/>
        </p:spPr>
        <p:txBody>
          <a:bodyPr vert="horz" wrap="square" lIns="101870" tIns="50935" rIns="101870" bIns="50935" numCol="1" anchor="t" anchorCtr="0" compatLnSpc="1">
            <a:prstTxWarp prst="textNoShape">
              <a:avLst/>
            </a:prstTxWarp>
          </a:bodyPr>
          <a:lstStyle>
            <a:lvl1pPr algn="r" eaLnBrk="0" hangingPunct="0">
              <a:defRPr sz="1100" b="0" smtClean="0">
                <a:solidFill>
                  <a:srgbClr val="080808"/>
                </a:solidFill>
                <a:latin typeface="Times New Roman" pitchFamily="18" charset="0"/>
              </a:defRPr>
            </a:lvl1pPr>
          </a:lstStyle>
          <a:p>
            <a:pPr>
              <a:defRPr/>
            </a:pPr>
            <a:fld id="{03479115-976F-41C8-8833-12B2072FDA7F}" type="slidenum">
              <a:rPr lang="en-US"/>
              <a:pPr>
                <a:defRPr/>
              </a:pPr>
              <a:t>‹#›</a:t>
            </a:fld>
            <a:endParaRPr lang="en-US" dirty="0"/>
          </a:p>
        </p:txBody>
      </p:sp>
      <p:sp>
        <p:nvSpPr>
          <p:cNvPr id="2053" name="Line 7"/>
          <p:cNvSpPr>
            <a:spLocks noChangeShapeType="1"/>
          </p:cNvSpPr>
          <p:nvPr/>
        </p:nvSpPr>
        <p:spPr bwMode="auto">
          <a:xfrm>
            <a:off x="655638" y="7112000"/>
            <a:ext cx="8955087" cy="7938"/>
          </a:xfrm>
          <a:prstGeom prst="line">
            <a:avLst/>
          </a:prstGeom>
          <a:noFill/>
          <a:ln w="9525">
            <a:solidFill>
              <a:srgbClr val="4F81BD"/>
            </a:solidFill>
            <a:round/>
            <a:headEnd/>
            <a:tailEnd/>
          </a:ln>
          <a:extLst>
            <a:ext uri="{909E8E84-426E-40DD-AFC4-6F175D3DCCD1}">
              <a14:hiddenFill xmlns:a14="http://schemas.microsoft.com/office/drawing/2010/main">
                <a:noFill/>
              </a14:hiddenFill>
            </a:ext>
          </a:extLst>
        </p:spPr>
        <p:txBody>
          <a:bodyPr lIns="91429" tIns="45715" rIns="91429" bIns="45715"/>
          <a:lstStyle/>
          <a:p>
            <a:endParaRPr lang="en-US" dirty="0"/>
          </a:p>
        </p:txBody>
      </p:sp>
      <p:sp>
        <p:nvSpPr>
          <p:cNvPr id="2054" name="Line 8"/>
          <p:cNvSpPr>
            <a:spLocks noChangeShapeType="1"/>
          </p:cNvSpPr>
          <p:nvPr/>
        </p:nvSpPr>
        <p:spPr bwMode="auto">
          <a:xfrm>
            <a:off x="666750" y="385763"/>
            <a:ext cx="8929688" cy="0"/>
          </a:xfrm>
          <a:prstGeom prst="line">
            <a:avLst/>
          </a:prstGeom>
          <a:noFill/>
          <a:ln w="28575">
            <a:solidFill>
              <a:srgbClr val="4F81BD"/>
            </a:solidFill>
            <a:round/>
            <a:headEnd/>
            <a:tailEnd/>
          </a:ln>
          <a:extLst>
            <a:ext uri="{909E8E84-426E-40DD-AFC4-6F175D3DCCD1}">
              <a14:hiddenFill xmlns:a14="http://schemas.microsoft.com/office/drawing/2010/main">
                <a:noFill/>
              </a14:hiddenFill>
            </a:ext>
          </a:extLst>
        </p:spPr>
        <p:txBody>
          <a:bodyPr lIns="91429" tIns="45715" rIns="91429" bIns="45715"/>
          <a:lstStyle/>
          <a:p>
            <a:endParaRPr lang="en-US" dirty="0"/>
          </a:p>
        </p:txBody>
      </p:sp>
      <p:sp>
        <p:nvSpPr>
          <p:cNvPr id="2055" name="Rectangle 15"/>
          <p:cNvSpPr>
            <a:spLocks noChangeArrowheads="1"/>
          </p:cNvSpPr>
          <p:nvPr/>
        </p:nvSpPr>
        <p:spPr bwMode="auto">
          <a:xfrm>
            <a:off x="1077913" y="7110413"/>
            <a:ext cx="54387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5715" rIns="0" bIns="45715"/>
          <a:lstStyle/>
          <a:p>
            <a:r>
              <a:rPr lang="en-US" sz="1000" b="0" dirty="0">
                <a:solidFill>
                  <a:srgbClr val="005596"/>
                </a:solidFill>
              </a:rPr>
              <a:t>Massachusetts Division of Health Care Finance and Policy</a:t>
            </a:r>
          </a:p>
        </p:txBody>
      </p:sp>
      <p:pic>
        <p:nvPicPr>
          <p:cNvPr id="2056" name="Picture 12" descr="DHCFP_New_Logo_408px by 158px"/>
          <p:cNvPicPr>
            <a:picLocks noChangeAspect="1" noChangeArrowheads="1"/>
          </p:cNvPicPr>
          <p:nvPr/>
        </p:nvPicPr>
        <p:blipFill>
          <a:blip r:embed="rId17">
            <a:extLst>
              <a:ext uri="{28A0092B-C50C-407E-A947-70E740481C1C}">
                <a14:useLocalDpi xmlns:a14="http://schemas.microsoft.com/office/drawing/2010/main" val="0"/>
              </a:ext>
            </a:extLst>
          </a:blip>
          <a:srcRect r="75433" b="-6097"/>
          <a:stretch>
            <a:fillRect/>
          </a:stretch>
        </p:blipFill>
        <p:spPr bwMode="auto">
          <a:xfrm>
            <a:off x="776288" y="6994525"/>
            <a:ext cx="247650"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Rectangle 12"/>
          <p:cNvSpPr>
            <a:spLocks noChangeArrowheads="1"/>
          </p:cNvSpPr>
          <p:nvPr/>
        </p:nvSpPr>
        <p:spPr bwMode="white">
          <a:xfrm>
            <a:off x="1050925" y="6973888"/>
            <a:ext cx="98425" cy="273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9" tIns="45715" rIns="91429" bIns="45715" anchor="ctr"/>
          <a:lstStyle/>
          <a:p>
            <a:endParaRPr lang="en-US" sz="1400" dirty="0">
              <a:solidFill>
                <a:schemeClr val="tx1"/>
              </a:solidFill>
              <a:latin typeface="Verdana" pitchFamily="34" charset="0"/>
            </a:endParaRPr>
          </a:p>
        </p:txBody>
      </p:sp>
      <p:pic>
        <p:nvPicPr>
          <p:cNvPr id="2058" name="Picture 9" descr="state seal_complete_"/>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38175" y="6983413"/>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9" name="Rectangle 10"/>
          <p:cNvSpPr>
            <a:spLocks noChangeArrowheads="1"/>
          </p:cNvSpPr>
          <p:nvPr/>
        </p:nvSpPr>
        <p:spPr bwMode="auto">
          <a:xfrm>
            <a:off x="336550" y="6670675"/>
            <a:ext cx="417036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1429" tIns="45715" rIns="91429" bIns="45715">
            <a:spAutoFit/>
          </a:bodyPr>
          <a:lstStyle/>
          <a:p>
            <a:pPr algn="ctr" defTabSz="1017588">
              <a:spcBef>
                <a:spcPct val="50000"/>
              </a:spcBef>
            </a:pPr>
            <a:endParaRPr lang="en-US" dirty="0"/>
          </a:p>
        </p:txBody>
      </p:sp>
      <p:grpSp>
        <p:nvGrpSpPr>
          <p:cNvPr id="2060" name="Group 11"/>
          <p:cNvGrpSpPr>
            <a:grpSpLocks/>
          </p:cNvGrpSpPr>
          <p:nvPr/>
        </p:nvGrpSpPr>
        <p:grpSpPr bwMode="auto">
          <a:xfrm>
            <a:off x="1060450" y="7115175"/>
            <a:ext cx="3349625" cy="309563"/>
            <a:chOff x="4307" y="87"/>
            <a:chExt cx="1856" cy="299"/>
          </a:xfrm>
        </p:grpSpPr>
        <p:sp>
          <p:nvSpPr>
            <p:cNvPr id="2061"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350"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spTree>
  </p:cSld>
  <p:clrMap bg1="lt1" tx1="dk1" bg2="lt2" tx2="dk2" accent1="accent1" accent2="accent2" accent3="accent3" accent4="accent4" accent5="accent5" accent6="accent6" hlink="hlink" folHlink="folHlink"/>
  <p:sldLayoutIdLst>
    <p:sldLayoutId id="2147484494" r:id="rId1"/>
    <p:sldLayoutId id="2147484495" r:id="rId2"/>
    <p:sldLayoutId id="2147484496" r:id="rId3"/>
    <p:sldLayoutId id="2147484328" r:id="rId4"/>
    <p:sldLayoutId id="2147484329" r:id="rId5"/>
    <p:sldLayoutId id="2147484330" r:id="rId6"/>
    <p:sldLayoutId id="2147484331" r:id="rId7"/>
    <p:sldLayoutId id="2147484332" r:id="rId8"/>
    <p:sldLayoutId id="2147484333" r:id="rId9"/>
    <p:sldLayoutId id="2147484334" r:id="rId10"/>
    <p:sldLayoutId id="2147484335" r:id="rId11"/>
    <p:sldLayoutId id="2147484336" r:id="rId12"/>
    <p:sldLayoutId id="2147484337" r:id="rId13"/>
    <p:sldLayoutId id="2147484338" r:id="rId14"/>
    <p:sldLayoutId id="2147484339" r:id="rId15"/>
  </p:sldLayoutIdLst>
  <p:hf hdr="0" ftr="0" dt="0"/>
  <p:txStyles>
    <p:titleStyle>
      <a:lvl1pPr algn="l" defTabSz="1017588" rtl="0" eaLnBrk="0" fontAlgn="base" hangingPunct="0">
        <a:spcBef>
          <a:spcPct val="0"/>
        </a:spcBef>
        <a:spcAft>
          <a:spcPct val="0"/>
        </a:spcAft>
        <a:defRPr sz="2200" b="1">
          <a:solidFill>
            <a:srgbClr val="080808"/>
          </a:solidFill>
          <a:latin typeface="Arial" charset="0"/>
          <a:ea typeface="ＭＳ Ｐゴシック" charset="0"/>
          <a:cs typeface="+mj-cs"/>
        </a:defRPr>
      </a:lvl1pPr>
      <a:lvl2pPr algn="l" defTabSz="1017588" rtl="0" eaLnBrk="0" fontAlgn="base" hangingPunct="0">
        <a:spcBef>
          <a:spcPct val="0"/>
        </a:spcBef>
        <a:spcAft>
          <a:spcPct val="0"/>
        </a:spcAft>
        <a:defRPr sz="2200" b="1">
          <a:solidFill>
            <a:srgbClr val="080808"/>
          </a:solidFill>
          <a:latin typeface="Arial" charset="0"/>
          <a:ea typeface="ＭＳ Ｐゴシック" charset="0"/>
        </a:defRPr>
      </a:lvl2pPr>
      <a:lvl3pPr algn="l" defTabSz="1017588" rtl="0" eaLnBrk="0" fontAlgn="base" hangingPunct="0">
        <a:spcBef>
          <a:spcPct val="0"/>
        </a:spcBef>
        <a:spcAft>
          <a:spcPct val="0"/>
        </a:spcAft>
        <a:defRPr sz="2200" b="1">
          <a:solidFill>
            <a:srgbClr val="080808"/>
          </a:solidFill>
          <a:latin typeface="Arial" charset="0"/>
          <a:ea typeface="ＭＳ Ｐゴシック" charset="0"/>
        </a:defRPr>
      </a:lvl3pPr>
      <a:lvl4pPr algn="l" defTabSz="1017588" rtl="0" eaLnBrk="0" fontAlgn="base" hangingPunct="0">
        <a:spcBef>
          <a:spcPct val="0"/>
        </a:spcBef>
        <a:spcAft>
          <a:spcPct val="0"/>
        </a:spcAft>
        <a:defRPr sz="2200" b="1">
          <a:solidFill>
            <a:srgbClr val="080808"/>
          </a:solidFill>
          <a:latin typeface="Arial" charset="0"/>
          <a:ea typeface="ＭＳ Ｐゴシック" charset="0"/>
        </a:defRPr>
      </a:lvl4pPr>
      <a:lvl5pPr algn="l" defTabSz="1017588" rtl="0" eaLnBrk="0" fontAlgn="base" hangingPunct="0">
        <a:spcBef>
          <a:spcPct val="0"/>
        </a:spcBef>
        <a:spcAft>
          <a:spcPct val="0"/>
        </a:spcAft>
        <a:defRPr sz="2200" b="1">
          <a:solidFill>
            <a:srgbClr val="080808"/>
          </a:solidFill>
          <a:latin typeface="Arial" charset="0"/>
          <a:ea typeface="ＭＳ Ｐゴシック" charset="0"/>
        </a:defRPr>
      </a:lvl5pPr>
      <a:lvl6pPr marL="457146" algn="l" defTabSz="1019056" rtl="0" fontAlgn="base">
        <a:spcBef>
          <a:spcPct val="0"/>
        </a:spcBef>
        <a:spcAft>
          <a:spcPct val="0"/>
        </a:spcAft>
        <a:defRPr sz="2200" b="1">
          <a:solidFill>
            <a:srgbClr val="080808"/>
          </a:solidFill>
          <a:latin typeface="Verdana" pitchFamily="34" charset="0"/>
        </a:defRPr>
      </a:lvl6pPr>
      <a:lvl7pPr marL="914294" algn="l" defTabSz="1019056" rtl="0" fontAlgn="base">
        <a:spcBef>
          <a:spcPct val="0"/>
        </a:spcBef>
        <a:spcAft>
          <a:spcPct val="0"/>
        </a:spcAft>
        <a:defRPr sz="2200" b="1">
          <a:solidFill>
            <a:srgbClr val="080808"/>
          </a:solidFill>
          <a:latin typeface="Verdana" pitchFamily="34" charset="0"/>
        </a:defRPr>
      </a:lvl7pPr>
      <a:lvl8pPr marL="1371440" algn="l" defTabSz="1019056" rtl="0" fontAlgn="base">
        <a:spcBef>
          <a:spcPct val="0"/>
        </a:spcBef>
        <a:spcAft>
          <a:spcPct val="0"/>
        </a:spcAft>
        <a:defRPr sz="2200" b="1">
          <a:solidFill>
            <a:srgbClr val="080808"/>
          </a:solidFill>
          <a:latin typeface="Verdana" pitchFamily="34" charset="0"/>
        </a:defRPr>
      </a:lvl8pPr>
      <a:lvl9pPr marL="1828586" algn="l" defTabSz="1019056" rtl="0" fontAlgn="base">
        <a:spcBef>
          <a:spcPct val="0"/>
        </a:spcBef>
        <a:spcAft>
          <a:spcPct val="0"/>
        </a:spcAft>
        <a:defRPr sz="2200" b="1">
          <a:solidFill>
            <a:srgbClr val="080808"/>
          </a:solidFill>
          <a:latin typeface="Verdana" pitchFamily="34" charset="0"/>
        </a:defRPr>
      </a:lvl9pPr>
    </p:titleStyle>
    <p:bodyStyle>
      <a:lvl1pPr marL="381000" indent="-381000" algn="l" defTabSz="1017588" rtl="0" eaLnBrk="0" fontAlgn="base" hangingPunct="0">
        <a:spcBef>
          <a:spcPct val="20000"/>
        </a:spcBef>
        <a:spcAft>
          <a:spcPct val="0"/>
        </a:spcAft>
        <a:defRPr sz="2000">
          <a:solidFill>
            <a:schemeClr val="tx1"/>
          </a:solidFill>
          <a:latin typeface="Arial" charset="0"/>
          <a:ea typeface="ＭＳ Ｐゴシック" charset="0"/>
          <a:cs typeface="+mn-cs"/>
        </a:defRPr>
      </a:lvl1pPr>
      <a:lvl2pPr marL="825500" indent="-315913" algn="l" defTabSz="1017588" rtl="0" eaLnBrk="0" fontAlgn="base" hangingPunct="0">
        <a:spcBef>
          <a:spcPct val="20000"/>
        </a:spcBef>
        <a:spcAft>
          <a:spcPct val="0"/>
        </a:spcAft>
        <a:defRPr>
          <a:solidFill>
            <a:schemeClr val="tx1"/>
          </a:solidFill>
          <a:latin typeface="Arial" charset="0"/>
          <a:ea typeface="ＭＳ Ｐゴシック" charset="0"/>
        </a:defRPr>
      </a:lvl2pPr>
      <a:lvl3pPr marL="1271588" indent="-252413" algn="l" defTabSz="1017588" rtl="0" eaLnBrk="0" fontAlgn="base" hangingPunct="0">
        <a:spcBef>
          <a:spcPct val="20000"/>
        </a:spcBef>
        <a:spcAft>
          <a:spcPct val="0"/>
        </a:spcAft>
        <a:defRPr>
          <a:solidFill>
            <a:schemeClr val="tx1"/>
          </a:solidFill>
          <a:latin typeface="Arial" charset="0"/>
          <a:ea typeface="ＭＳ Ｐゴシック" charset="0"/>
        </a:defRPr>
      </a:lvl3pPr>
      <a:lvl4pPr marL="1781175" indent="-252413" algn="l" defTabSz="1017588" rtl="0" eaLnBrk="0" fontAlgn="base" hangingPunct="0">
        <a:spcBef>
          <a:spcPct val="20000"/>
        </a:spcBef>
        <a:spcAft>
          <a:spcPct val="0"/>
        </a:spcAft>
        <a:defRPr sz="1400">
          <a:solidFill>
            <a:schemeClr val="tx1"/>
          </a:solidFill>
          <a:latin typeface="Arial" charset="0"/>
          <a:ea typeface="ＭＳ Ｐゴシック" charset="0"/>
        </a:defRPr>
      </a:lvl4pPr>
      <a:lvl5pPr marL="2290763" indent="-252413" algn="l" defTabSz="1017588" rtl="0" eaLnBrk="0" fontAlgn="base" hangingPunct="0">
        <a:spcBef>
          <a:spcPct val="20000"/>
        </a:spcBef>
        <a:spcAft>
          <a:spcPct val="0"/>
        </a:spcAft>
        <a:defRPr sz="1400">
          <a:solidFill>
            <a:schemeClr val="tx1"/>
          </a:solidFill>
          <a:latin typeface="Arial" charset="0"/>
          <a:ea typeface="ＭＳ Ｐゴシック" charset="0"/>
        </a:defRPr>
      </a:lvl5pPr>
      <a:lvl6pPr marL="2749228" indent="-253971" algn="l" defTabSz="1019056" rtl="0" fontAlgn="base">
        <a:spcBef>
          <a:spcPct val="20000"/>
        </a:spcBef>
        <a:spcAft>
          <a:spcPct val="0"/>
        </a:spcAft>
        <a:buChar char="»"/>
        <a:defRPr sz="1400">
          <a:solidFill>
            <a:schemeClr val="tx1"/>
          </a:solidFill>
          <a:latin typeface="+mn-lt"/>
        </a:defRPr>
      </a:lvl6pPr>
      <a:lvl7pPr marL="3206375" indent="-253971" algn="l" defTabSz="1019056" rtl="0" fontAlgn="base">
        <a:spcBef>
          <a:spcPct val="20000"/>
        </a:spcBef>
        <a:spcAft>
          <a:spcPct val="0"/>
        </a:spcAft>
        <a:buChar char="»"/>
        <a:defRPr sz="1400">
          <a:solidFill>
            <a:schemeClr val="tx1"/>
          </a:solidFill>
          <a:latin typeface="+mn-lt"/>
        </a:defRPr>
      </a:lvl7pPr>
      <a:lvl8pPr marL="3663522" indent="-253971" algn="l" defTabSz="1019056" rtl="0" fontAlgn="base">
        <a:spcBef>
          <a:spcPct val="20000"/>
        </a:spcBef>
        <a:spcAft>
          <a:spcPct val="0"/>
        </a:spcAft>
        <a:buChar char="»"/>
        <a:defRPr sz="1400">
          <a:solidFill>
            <a:schemeClr val="tx1"/>
          </a:solidFill>
          <a:latin typeface="+mn-lt"/>
        </a:defRPr>
      </a:lvl8pPr>
      <a:lvl9pPr marL="4120668" indent="-253971" algn="l" defTabSz="1019056" rtl="0" fontAlgn="base">
        <a:spcBef>
          <a:spcPct val="20000"/>
        </a:spcBef>
        <a:spcAft>
          <a:spcPct val="0"/>
        </a:spcAft>
        <a:buChar char="»"/>
        <a:defRPr sz="1400">
          <a:solidFill>
            <a:schemeClr val="tx1"/>
          </a:solidFill>
          <a:latin typeface="+mn-lt"/>
        </a:defRPr>
      </a:lvl9pPr>
    </p:bodyStyle>
    <p:otherStyle>
      <a:defPPr>
        <a:defRPr lang="en-US"/>
      </a:defPPr>
      <a:lvl1pPr marL="0" algn="l" defTabSz="914294" rtl="0" eaLnBrk="1" latinLnBrk="0" hangingPunct="1">
        <a:defRPr sz="1800" kern="1200">
          <a:solidFill>
            <a:schemeClr val="tx1"/>
          </a:solidFill>
          <a:latin typeface="+mn-lt"/>
          <a:ea typeface="+mn-ea"/>
          <a:cs typeface="+mn-cs"/>
        </a:defRPr>
      </a:lvl1pPr>
      <a:lvl2pPr marL="457146" algn="l" defTabSz="914294" rtl="0" eaLnBrk="1" latinLnBrk="0" hangingPunct="1">
        <a:defRPr sz="1800" kern="1200">
          <a:solidFill>
            <a:schemeClr val="tx1"/>
          </a:solidFill>
          <a:latin typeface="+mn-lt"/>
          <a:ea typeface="+mn-ea"/>
          <a:cs typeface="+mn-cs"/>
        </a:defRPr>
      </a:lvl2pPr>
      <a:lvl3pPr marL="914294" algn="l" defTabSz="914294" rtl="0" eaLnBrk="1" latinLnBrk="0" hangingPunct="1">
        <a:defRPr sz="1800" kern="1200">
          <a:solidFill>
            <a:schemeClr val="tx1"/>
          </a:solidFill>
          <a:latin typeface="+mn-lt"/>
          <a:ea typeface="+mn-ea"/>
          <a:cs typeface="+mn-cs"/>
        </a:defRPr>
      </a:lvl3pPr>
      <a:lvl4pPr marL="1371440" algn="l" defTabSz="914294" rtl="0" eaLnBrk="1" latinLnBrk="0" hangingPunct="1">
        <a:defRPr sz="1800" kern="1200">
          <a:solidFill>
            <a:schemeClr val="tx1"/>
          </a:solidFill>
          <a:latin typeface="+mn-lt"/>
          <a:ea typeface="+mn-ea"/>
          <a:cs typeface="+mn-cs"/>
        </a:defRPr>
      </a:lvl4pPr>
      <a:lvl5pPr marL="1828586" algn="l" defTabSz="914294" rtl="0" eaLnBrk="1" latinLnBrk="0" hangingPunct="1">
        <a:defRPr sz="1800" kern="1200">
          <a:solidFill>
            <a:schemeClr val="tx1"/>
          </a:solidFill>
          <a:latin typeface="+mn-lt"/>
          <a:ea typeface="+mn-ea"/>
          <a:cs typeface="+mn-cs"/>
        </a:defRPr>
      </a:lvl5pPr>
      <a:lvl6pPr marL="2285732" algn="l" defTabSz="914294" rtl="0" eaLnBrk="1" latinLnBrk="0" hangingPunct="1">
        <a:defRPr sz="1800" kern="1200">
          <a:solidFill>
            <a:schemeClr val="tx1"/>
          </a:solidFill>
          <a:latin typeface="+mn-lt"/>
          <a:ea typeface="+mn-ea"/>
          <a:cs typeface="+mn-cs"/>
        </a:defRPr>
      </a:lvl6pPr>
      <a:lvl7pPr marL="2742880" algn="l" defTabSz="914294" rtl="0" eaLnBrk="1" latinLnBrk="0" hangingPunct="1">
        <a:defRPr sz="1800" kern="1200">
          <a:solidFill>
            <a:schemeClr val="tx1"/>
          </a:solidFill>
          <a:latin typeface="+mn-lt"/>
          <a:ea typeface="+mn-ea"/>
          <a:cs typeface="+mn-cs"/>
        </a:defRPr>
      </a:lvl7pPr>
      <a:lvl8pPr marL="3200026" algn="l" defTabSz="914294" rtl="0" eaLnBrk="1" latinLnBrk="0" hangingPunct="1">
        <a:defRPr sz="1800" kern="1200">
          <a:solidFill>
            <a:schemeClr val="tx1"/>
          </a:solidFill>
          <a:latin typeface="+mn-lt"/>
          <a:ea typeface="+mn-ea"/>
          <a:cs typeface="+mn-cs"/>
        </a:defRPr>
      </a:lvl8pPr>
      <a:lvl9pPr marL="3657172" algn="l" defTabSz="914294"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bwMode="auto">
          <a:xfrm>
            <a:off x="9053513" y="7107238"/>
            <a:ext cx="508000" cy="207962"/>
          </a:xfrm>
          <a:prstGeom prst="rect">
            <a:avLst/>
          </a:prstGeom>
          <a:noFill/>
          <a:ln w="9525">
            <a:noFill/>
            <a:miter lim="800000"/>
            <a:headEnd/>
            <a:tailEnd/>
          </a:ln>
        </p:spPr>
        <p:txBody>
          <a:bodyPr vert="horz" wrap="square" lIns="101835" tIns="50917" rIns="101835" bIns="50917" numCol="1" anchor="t" anchorCtr="0" compatLnSpc="1">
            <a:prstTxWarp prst="textNoShape">
              <a:avLst/>
            </a:prstTxWarp>
          </a:bodyPr>
          <a:lstStyle>
            <a:lvl1pPr algn="r">
              <a:defRPr sz="1100" b="0" smtClean="0">
                <a:solidFill>
                  <a:schemeClr val="tx1"/>
                </a:solidFill>
                <a:latin typeface="Times New Roman" pitchFamily="18" charset="0"/>
              </a:defRPr>
            </a:lvl1pPr>
          </a:lstStyle>
          <a:p>
            <a:pPr>
              <a:defRPr/>
            </a:pPr>
            <a:fld id="{A9C58FE4-78DD-4FDF-9ABF-C10FDE0CD9A0}" type="slidenum">
              <a:rPr lang="en-US"/>
              <a:pPr>
                <a:defRPr/>
              </a:pPr>
              <a:t>‹#›</a:t>
            </a:fld>
            <a:endParaRPr lang="en-US" dirty="0"/>
          </a:p>
        </p:txBody>
      </p:sp>
      <p:sp>
        <p:nvSpPr>
          <p:cNvPr id="3075" name="Rectangle 4"/>
          <p:cNvSpPr>
            <a:spLocks noGrp="1" noChangeArrowheads="1"/>
          </p:cNvSpPr>
          <p:nvPr>
            <p:ph type="title"/>
          </p:nvPr>
        </p:nvSpPr>
        <p:spPr bwMode="auto">
          <a:xfrm>
            <a:off x="442913" y="449263"/>
            <a:ext cx="9117012" cy="938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3076" name="Rectangle 5"/>
          <p:cNvSpPr>
            <a:spLocks noGrp="1" noChangeArrowheads="1"/>
          </p:cNvSpPr>
          <p:nvPr>
            <p:ph type="body" idx="1"/>
          </p:nvPr>
        </p:nvSpPr>
        <p:spPr bwMode="auto">
          <a:xfrm>
            <a:off x="420688" y="1482725"/>
            <a:ext cx="9126537" cy="512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7" name="Line 7"/>
          <p:cNvSpPr>
            <a:spLocks noChangeShapeType="1"/>
          </p:cNvSpPr>
          <p:nvPr/>
        </p:nvSpPr>
        <p:spPr bwMode="auto">
          <a:xfrm flipV="1">
            <a:off x="455613" y="7108825"/>
            <a:ext cx="9140825" cy="3175"/>
          </a:xfrm>
          <a:prstGeom prst="line">
            <a:avLst/>
          </a:prstGeom>
          <a:noFill/>
          <a:ln w="9525">
            <a:solidFill>
              <a:srgbClr val="080808"/>
            </a:solidFill>
            <a:round/>
            <a:headEnd/>
            <a:tailEnd/>
          </a:ln>
          <a:extLst>
            <a:ext uri="{909E8E84-426E-40DD-AFC4-6F175D3DCCD1}">
              <a14:hiddenFill xmlns:a14="http://schemas.microsoft.com/office/drawing/2010/main">
                <a:noFill/>
              </a14:hiddenFill>
            </a:ext>
          </a:extLst>
        </p:spPr>
        <p:txBody>
          <a:bodyPr lIns="91429" tIns="45715" rIns="91429" bIns="45715"/>
          <a:lstStyle/>
          <a:p>
            <a:endParaRPr lang="en-US" dirty="0"/>
          </a:p>
        </p:txBody>
      </p:sp>
      <p:sp>
        <p:nvSpPr>
          <p:cNvPr id="3078" name="Line 8"/>
          <p:cNvSpPr>
            <a:spLocks noChangeShapeType="1"/>
          </p:cNvSpPr>
          <p:nvPr/>
        </p:nvSpPr>
        <p:spPr bwMode="auto">
          <a:xfrm>
            <a:off x="455613" y="385763"/>
            <a:ext cx="9140825" cy="0"/>
          </a:xfrm>
          <a:prstGeom prst="line">
            <a:avLst/>
          </a:prstGeom>
          <a:noFill/>
          <a:ln w="28575">
            <a:solidFill>
              <a:srgbClr val="4F81BD"/>
            </a:solidFill>
            <a:round/>
            <a:headEnd/>
            <a:tailEnd/>
          </a:ln>
          <a:extLst>
            <a:ext uri="{909E8E84-426E-40DD-AFC4-6F175D3DCCD1}">
              <a14:hiddenFill xmlns:a14="http://schemas.microsoft.com/office/drawing/2010/main">
                <a:noFill/>
              </a14:hiddenFill>
            </a:ext>
          </a:extLst>
        </p:spPr>
        <p:txBody>
          <a:bodyPr lIns="91429" tIns="45715" rIns="91429" bIns="45715"/>
          <a:lstStyle/>
          <a:p>
            <a:endParaRPr lang="en-US" dirty="0"/>
          </a:p>
        </p:txBody>
      </p:sp>
      <p:sp>
        <p:nvSpPr>
          <p:cNvPr id="3079" name="Rectangle 15"/>
          <p:cNvSpPr>
            <a:spLocks noChangeArrowheads="1"/>
          </p:cNvSpPr>
          <p:nvPr/>
        </p:nvSpPr>
        <p:spPr bwMode="auto">
          <a:xfrm>
            <a:off x="455613" y="7110413"/>
            <a:ext cx="54387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5715" rIns="0" bIns="45715"/>
          <a:lstStyle/>
          <a:p>
            <a:r>
              <a:rPr lang="en-US" sz="900" b="0" dirty="0">
                <a:solidFill>
                  <a:srgbClr val="080808"/>
                </a:solidFill>
                <a:latin typeface="Verdana" pitchFamily="34" charset="0"/>
              </a:rPr>
              <a:t>Massachusetts Division of Health Care Finance and Policy</a:t>
            </a:r>
          </a:p>
        </p:txBody>
      </p:sp>
    </p:spTree>
  </p:cSld>
  <p:clrMap bg1="lt1" tx1="dk1" bg2="lt2" tx2="dk2" accent1="accent1" accent2="accent2" accent3="accent3" accent4="accent4" accent5="accent5" accent6="accent6" hlink="hlink" folHlink="folHlink"/>
  <p:sldLayoutIdLst>
    <p:sldLayoutId id="2147484340" r:id="rId1"/>
    <p:sldLayoutId id="2147484341" r:id="rId2"/>
    <p:sldLayoutId id="2147484342" r:id="rId3"/>
    <p:sldLayoutId id="2147484343" r:id="rId4"/>
    <p:sldLayoutId id="2147484344" r:id="rId5"/>
    <p:sldLayoutId id="2147484345" r:id="rId6"/>
    <p:sldLayoutId id="2147484346" r:id="rId7"/>
    <p:sldLayoutId id="2147484347" r:id="rId8"/>
    <p:sldLayoutId id="2147484348" r:id="rId9"/>
    <p:sldLayoutId id="2147484349" r:id="rId10"/>
    <p:sldLayoutId id="2147484350" r:id="rId11"/>
  </p:sldLayoutIdLst>
  <p:hf hdr="0" ftr="0" dt="0"/>
  <p:txStyles>
    <p:titleStyle>
      <a:lvl1pPr algn="l" defTabSz="508000" rtl="0" eaLnBrk="0" fontAlgn="base" hangingPunct="0">
        <a:spcBef>
          <a:spcPct val="0"/>
        </a:spcBef>
        <a:spcAft>
          <a:spcPct val="0"/>
        </a:spcAft>
        <a:defRPr sz="2800" b="1">
          <a:solidFill>
            <a:schemeClr val="tx1"/>
          </a:solidFill>
          <a:latin typeface="+mj-lt"/>
          <a:ea typeface="ＭＳ Ｐゴシック" charset="0"/>
          <a:cs typeface="+mj-cs"/>
        </a:defRPr>
      </a:lvl1pPr>
      <a:lvl2pPr algn="l" defTabSz="508000" rtl="0" eaLnBrk="0" fontAlgn="base" hangingPunct="0">
        <a:spcBef>
          <a:spcPct val="0"/>
        </a:spcBef>
        <a:spcAft>
          <a:spcPct val="0"/>
        </a:spcAft>
        <a:defRPr sz="2800" b="1">
          <a:solidFill>
            <a:schemeClr val="tx1"/>
          </a:solidFill>
          <a:latin typeface="Arial" charset="0"/>
          <a:ea typeface="ＭＳ Ｐゴシック" charset="0"/>
          <a:cs typeface="Times New Roman" pitchFamily="18" charset="0"/>
        </a:defRPr>
      </a:lvl2pPr>
      <a:lvl3pPr algn="l" defTabSz="508000" rtl="0" eaLnBrk="0" fontAlgn="base" hangingPunct="0">
        <a:spcBef>
          <a:spcPct val="0"/>
        </a:spcBef>
        <a:spcAft>
          <a:spcPct val="0"/>
        </a:spcAft>
        <a:defRPr sz="2800" b="1">
          <a:solidFill>
            <a:schemeClr val="tx1"/>
          </a:solidFill>
          <a:latin typeface="Arial" charset="0"/>
          <a:ea typeface="ＭＳ Ｐゴシック" charset="0"/>
          <a:cs typeface="Times New Roman" pitchFamily="18" charset="0"/>
        </a:defRPr>
      </a:lvl3pPr>
      <a:lvl4pPr algn="l" defTabSz="508000" rtl="0" eaLnBrk="0" fontAlgn="base" hangingPunct="0">
        <a:spcBef>
          <a:spcPct val="0"/>
        </a:spcBef>
        <a:spcAft>
          <a:spcPct val="0"/>
        </a:spcAft>
        <a:defRPr sz="2800" b="1">
          <a:solidFill>
            <a:schemeClr val="tx1"/>
          </a:solidFill>
          <a:latin typeface="Arial" charset="0"/>
          <a:ea typeface="ＭＳ Ｐゴシック" charset="0"/>
          <a:cs typeface="Times New Roman" pitchFamily="18" charset="0"/>
        </a:defRPr>
      </a:lvl4pPr>
      <a:lvl5pPr algn="l" defTabSz="508000" rtl="0" eaLnBrk="0" fontAlgn="base" hangingPunct="0">
        <a:spcBef>
          <a:spcPct val="0"/>
        </a:spcBef>
        <a:spcAft>
          <a:spcPct val="0"/>
        </a:spcAft>
        <a:defRPr sz="2800" b="1">
          <a:solidFill>
            <a:schemeClr val="tx1"/>
          </a:solidFill>
          <a:latin typeface="Arial" charset="0"/>
          <a:ea typeface="ＭＳ Ｐゴシック" charset="0"/>
          <a:cs typeface="Times New Roman" pitchFamily="18" charset="0"/>
        </a:defRPr>
      </a:lvl5pPr>
      <a:lvl6pPr marL="457146" algn="l" defTabSz="509528" rtl="0" eaLnBrk="0" fontAlgn="base" hangingPunct="0">
        <a:spcBef>
          <a:spcPct val="0"/>
        </a:spcBef>
        <a:spcAft>
          <a:spcPct val="0"/>
        </a:spcAft>
        <a:defRPr sz="2800" b="1">
          <a:solidFill>
            <a:schemeClr val="tx1"/>
          </a:solidFill>
          <a:latin typeface="Arial" charset="0"/>
          <a:cs typeface="Times New Roman" pitchFamily="18" charset="0"/>
        </a:defRPr>
      </a:lvl6pPr>
      <a:lvl7pPr marL="914294" algn="l" defTabSz="509528" rtl="0" eaLnBrk="0" fontAlgn="base" hangingPunct="0">
        <a:spcBef>
          <a:spcPct val="0"/>
        </a:spcBef>
        <a:spcAft>
          <a:spcPct val="0"/>
        </a:spcAft>
        <a:defRPr sz="2800" b="1">
          <a:solidFill>
            <a:schemeClr val="tx1"/>
          </a:solidFill>
          <a:latin typeface="Arial" charset="0"/>
          <a:cs typeface="Times New Roman" pitchFamily="18" charset="0"/>
        </a:defRPr>
      </a:lvl7pPr>
      <a:lvl8pPr marL="1371440" algn="l" defTabSz="509528" rtl="0" eaLnBrk="0" fontAlgn="base" hangingPunct="0">
        <a:spcBef>
          <a:spcPct val="0"/>
        </a:spcBef>
        <a:spcAft>
          <a:spcPct val="0"/>
        </a:spcAft>
        <a:defRPr sz="2800" b="1">
          <a:solidFill>
            <a:schemeClr val="tx1"/>
          </a:solidFill>
          <a:latin typeface="Arial" charset="0"/>
          <a:cs typeface="Times New Roman" pitchFamily="18" charset="0"/>
        </a:defRPr>
      </a:lvl8pPr>
      <a:lvl9pPr marL="1828586" algn="l" defTabSz="509528" rtl="0" eaLnBrk="0" fontAlgn="base" hangingPunct="0">
        <a:spcBef>
          <a:spcPct val="0"/>
        </a:spcBef>
        <a:spcAft>
          <a:spcPct val="0"/>
        </a:spcAft>
        <a:defRPr sz="2800" b="1">
          <a:solidFill>
            <a:schemeClr val="tx1"/>
          </a:solidFill>
          <a:latin typeface="Arial" charset="0"/>
          <a:cs typeface="Times New Roman" pitchFamily="18" charset="0"/>
        </a:defRPr>
      </a:lvl9pPr>
    </p:titleStyle>
    <p:bodyStyle>
      <a:lvl1pPr marL="381000" indent="-381000" algn="l" defTabSz="508000" rtl="0" eaLnBrk="0" fontAlgn="base" hangingPunct="0">
        <a:spcBef>
          <a:spcPct val="20000"/>
        </a:spcBef>
        <a:spcAft>
          <a:spcPct val="0"/>
        </a:spcAft>
        <a:buFont typeface="Arial" charset="0"/>
        <a:defRPr sz="3600">
          <a:solidFill>
            <a:srgbClr val="5D833B"/>
          </a:solidFill>
          <a:latin typeface="+mn-lt"/>
          <a:ea typeface="ＭＳ Ｐゴシック" charset="0"/>
          <a:cs typeface="+mn-cs"/>
        </a:defRPr>
      </a:lvl1pPr>
      <a:lvl2pPr marL="825500" indent="-315913" algn="l" defTabSz="508000" rtl="0" eaLnBrk="0" fontAlgn="base" hangingPunct="0">
        <a:spcBef>
          <a:spcPct val="20000"/>
        </a:spcBef>
        <a:spcAft>
          <a:spcPct val="0"/>
        </a:spcAft>
        <a:buClr>
          <a:srgbClr val="595959"/>
        </a:buClr>
        <a:buFont typeface="Arial" charset="0"/>
        <a:buChar char="•"/>
        <a:defRPr sz="2000">
          <a:solidFill>
            <a:srgbClr val="595959"/>
          </a:solidFill>
          <a:latin typeface="+mn-lt"/>
          <a:ea typeface="ＭＳ Ｐゴシック" charset="0"/>
          <a:cs typeface="Arial" charset="0"/>
        </a:defRPr>
      </a:lvl2pPr>
      <a:lvl3pPr marL="1271588" indent="-252413" algn="l" defTabSz="508000" rtl="0" eaLnBrk="0" fontAlgn="base" hangingPunct="0">
        <a:spcBef>
          <a:spcPct val="20000"/>
        </a:spcBef>
        <a:spcAft>
          <a:spcPct val="0"/>
        </a:spcAft>
        <a:buClr>
          <a:srgbClr val="595959"/>
        </a:buClr>
        <a:buFont typeface="Arial" charset="0"/>
        <a:buChar char="−"/>
        <a:defRPr>
          <a:solidFill>
            <a:srgbClr val="595959"/>
          </a:solidFill>
          <a:latin typeface="+mn-lt"/>
          <a:ea typeface="Arial" charset="0"/>
          <a:cs typeface="Arial" charset="0"/>
        </a:defRPr>
      </a:lvl3pPr>
      <a:lvl4pPr marL="1781175" indent="-252413" algn="l" defTabSz="508000" rtl="0" eaLnBrk="0" fontAlgn="base" hangingPunct="0">
        <a:spcBef>
          <a:spcPct val="20000"/>
        </a:spcBef>
        <a:spcAft>
          <a:spcPct val="0"/>
        </a:spcAft>
        <a:buClr>
          <a:srgbClr val="595959"/>
        </a:buClr>
        <a:buFont typeface="Arial" charset="0"/>
        <a:buChar char="•"/>
        <a:defRPr sz="1600">
          <a:solidFill>
            <a:srgbClr val="595959"/>
          </a:solidFill>
          <a:latin typeface="+mn-lt"/>
          <a:ea typeface="Arial" charset="0"/>
          <a:cs typeface="Arial" charset="0"/>
        </a:defRPr>
      </a:lvl4pPr>
      <a:lvl5pPr marL="2290763" indent="-252413" algn="l" defTabSz="508000" rtl="0" eaLnBrk="0" fontAlgn="base" hangingPunct="0">
        <a:spcBef>
          <a:spcPct val="20000"/>
        </a:spcBef>
        <a:spcAft>
          <a:spcPct val="0"/>
        </a:spcAft>
        <a:buClr>
          <a:srgbClr val="595959"/>
        </a:buClr>
        <a:buFont typeface="Arial" charset="0"/>
        <a:buChar char="–"/>
        <a:defRPr sz="1300">
          <a:solidFill>
            <a:srgbClr val="595959"/>
          </a:solidFill>
          <a:latin typeface="+mn-lt"/>
          <a:ea typeface="Arial" charset="0"/>
          <a:cs typeface="Arial" charset="0"/>
        </a:defRPr>
      </a:lvl5pPr>
      <a:lvl6pPr marL="2749228" indent="-253971" algn="l" defTabSz="509528" rtl="0" eaLnBrk="0" fontAlgn="base" hangingPunct="0">
        <a:spcBef>
          <a:spcPct val="20000"/>
        </a:spcBef>
        <a:spcAft>
          <a:spcPct val="0"/>
        </a:spcAft>
        <a:buClr>
          <a:srgbClr val="595959"/>
        </a:buClr>
        <a:buFont typeface="Arial" charset="0"/>
        <a:buChar char="–"/>
        <a:defRPr sz="1300">
          <a:solidFill>
            <a:srgbClr val="595959"/>
          </a:solidFill>
          <a:latin typeface="+mn-lt"/>
          <a:cs typeface="Arial" charset="0"/>
        </a:defRPr>
      </a:lvl6pPr>
      <a:lvl7pPr marL="3206375" indent="-253971" algn="l" defTabSz="509528" rtl="0" eaLnBrk="0" fontAlgn="base" hangingPunct="0">
        <a:spcBef>
          <a:spcPct val="20000"/>
        </a:spcBef>
        <a:spcAft>
          <a:spcPct val="0"/>
        </a:spcAft>
        <a:buClr>
          <a:srgbClr val="595959"/>
        </a:buClr>
        <a:buFont typeface="Arial" charset="0"/>
        <a:buChar char="–"/>
        <a:defRPr sz="1300">
          <a:solidFill>
            <a:srgbClr val="595959"/>
          </a:solidFill>
          <a:latin typeface="+mn-lt"/>
          <a:cs typeface="Arial" charset="0"/>
        </a:defRPr>
      </a:lvl7pPr>
      <a:lvl8pPr marL="3663522" indent="-253971" algn="l" defTabSz="509528" rtl="0" eaLnBrk="0" fontAlgn="base" hangingPunct="0">
        <a:spcBef>
          <a:spcPct val="20000"/>
        </a:spcBef>
        <a:spcAft>
          <a:spcPct val="0"/>
        </a:spcAft>
        <a:buClr>
          <a:srgbClr val="595959"/>
        </a:buClr>
        <a:buFont typeface="Arial" charset="0"/>
        <a:buChar char="–"/>
        <a:defRPr sz="1300">
          <a:solidFill>
            <a:srgbClr val="595959"/>
          </a:solidFill>
          <a:latin typeface="+mn-lt"/>
          <a:cs typeface="Arial" charset="0"/>
        </a:defRPr>
      </a:lvl8pPr>
      <a:lvl9pPr marL="4120668" indent="-253971" algn="l" defTabSz="509528" rtl="0" eaLnBrk="0" fontAlgn="base" hangingPunct="0">
        <a:spcBef>
          <a:spcPct val="20000"/>
        </a:spcBef>
        <a:spcAft>
          <a:spcPct val="0"/>
        </a:spcAft>
        <a:buClr>
          <a:srgbClr val="595959"/>
        </a:buClr>
        <a:buFont typeface="Arial" charset="0"/>
        <a:buChar char="–"/>
        <a:defRPr sz="1300">
          <a:solidFill>
            <a:srgbClr val="595959"/>
          </a:solidFill>
          <a:latin typeface="+mn-lt"/>
          <a:cs typeface="Arial" charset="0"/>
        </a:defRPr>
      </a:lvl9pPr>
    </p:bodyStyle>
    <p:otherStyle>
      <a:defPPr>
        <a:defRPr lang="en-US"/>
      </a:defPPr>
      <a:lvl1pPr marL="0" algn="l" defTabSz="914294" rtl="0" eaLnBrk="1" latinLnBrk="0" hangingPunct="1">
        <a:defRPr sz="1800" kern="1200">
          <a:solidFill>
            <a:schemeClr val="tx1"/>
          </a:solidFill>
          <a:latin typeface="+mn-lt"/>
          <a:ea typeface="+mn-ea"/>
          <a:cs typeface="+mn-cs"/>
        </a:defRPr>
      </a:lvl1pPr>
      <a:lvl2pPr marL="457146" algn="l" defTabSz="914294" rtl="0" eaLnBrk="1" latinLnBrk="0" hangingPunct="1">
        <a:defRPr sz="1800" kern="1200">
          <a:solidFill>
            <a:schemeClr val="tx1"/>
          </a:solidFill>
          <a:latin typeface="+mn-lt"/>
          <a:ea typeface="+mn-ea"/>
          <a:cs typeface="+mn-cs"/>
        </a:defRPr>
      </a:lvl2pPr>
      <a:lvl3pPr marL="914294" algn="l" defTabSz="914294" rtl="0" eaLnBrk="1" latinLnBrk="0" hangingPunct="1">
        <a:defRPr sz="1800" kern="1200">
          <a:solidFill>
            <a:schemeClr val="tx1"/>
          </a:solidFill>
          <a:latin typeface="+mn-lt"/>
          <a:ea typeface="+mn-ea"/>
          <a:cs typeface="+mn-cs"/>
        </a:defRPr>
      </a:lvl3pPr>
      <a:lvl4pPr marL="1371440" algn="l" defTabSz="914294" rtl="0" eaLnBrk="1" latinLnBrk="0" hangingPunct="1">
        <a:defRPr sz="1800" kern="1200">
          <a:solidFill>
            <a:schemeClr val="tx1"/>
          </a:solidFill>
          <a:latin typeface="+mn-lt"/>
          <a:ea typeface="+mn-ea"/>
          <a:cs typeface="+mn-cs"/>
        </a:defRPr>
      </a:lvl4pPr>
      <a:lvl5pPr marL="1828586" algn="l" defTabSz="914294" rtl="0" eaLnBrk="1" latinLnBrk="0" hangingPunct="1">
        <a:defRPr sz="1800" kern="1200">
          <a:solidFill>
            <a:schemeClr val="tx1"/>
          </a:solidFill>
          <a:latin typeface="+mn-lt"/>
          <a:ea typeface="+mn-ea"/>
          <a:cs typeface="+mn-cs"/>
        </a:defRPr>
      </a:lvl5pPr>
      <a:lvl6pPr marL="2285732" algn="l" defTabSz="914294" rtl="0" eaLnBrk="1" latinLnBrk="0" hangingPunct="1">
        <a:defRPr sz="1800" kern="1200">
          <a:solidFill>
            <a:schemeClr val="tx1"/>
          </a:solidFill>
          <a:latin typeface="+mn-lt"/>
          <a:ea typeface="+mn-ea"/>
          <a:cs typeface="+mn-cs"/>
        </a:defRPr>
      </a:lvl6pPr>
      <a:lvl7pPr marL="2742880" algn="l" defTabSz="914294" rtl="0" eaLnBrk="1" latinLnBrk="0" hangingPunct="1">
        <a:defRPr sz="1800" kern="1200">
          <a:solidFill>
            <a:schemeClr val="tx1"/>
          </a:solidFill>
          <a:latin typeface="+mn-lt"/>
          <a:ea typeface="+mn-ea"/>
          <a:cs typeface="+mn-cs"/>
        </a:defRPr>
      </a:lvl7pPr>
      <a:lvl8pPr marL="3200026" algn="l" defTabSz="914294" rtl="0" eaLnBrk="1" latinLnBrk="0" hangingPunct="1">
        <a:defRPr sz="1800" kern="1200">
          <a:solidFill>
            <a:schemeClr val="tx1"/>
          </a:solidFill>
          <a:latin typeface="+mn-lt"/>
          <a:ea typeface="+mn-ea"/>
          <a:cs typeface="+mn-cs"/>
        </a:defRPr>
      </a:lvl8pPr>
      <a:lvl9pPr marL="3657172" algn="l" defTabSz="914294"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10" descr="339DH_PPT_Template_Inn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0058400" cy="777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lide Number Placeholder 5"/>
          <p:cNvSpPr>
            <a:spLocks noGrp="1"/>
          </p:cNvSpPr>
          <p:nvPr>
            <p:ph type="sldNum" sz="quarter" idx="4"/>
          </p:nvPr>
        </p:nvSpPr>
        <p:spPr bwMode="auto">
          <a:xfrm>
            <a:off x="9271000" y="7207250"/>
            <a:ext cx="647700" cy="414338"/>
          </a:xfrm>
          <a:prstGeom prst="rect">
            <a:avLst/>
          </a:prstGeom>
          <a:noFill/>
          <a:ln w="9525">
            <a:noFill/>
            <a:miter lim="800000"/>
            <a:headEnd/>
            <a:tailEnd/>
          </a:ln>
        </p:spPr>
        <p:txBody>
          <a:bodyPr vert="horz" wrap="square" lIns="101835" tIns="50917" rIns="101835" bIns="50917" numCol="1" anchor="t" anchorCtr="0" compatLnSpc="1">
            <a:prstTxWarp prst="textNoShape">
              <a:avLst/>
            </a:prstTxWarp>
          </a:bodyPr>
          <a:lstStyle>
            <a:lvl1pPr algn="r">
              <a:defRPr sz="1100" b="0" smtClean="0">
                <a:solidFill>
                  <a:schemeClr val="tx1"/>
                </a:solidFill>
                <a:latin typeface="Times New Roman" pitchFamily="18" charset="0"/>
              </a:defRPr>
            </a:lvl1pPr>
          </a:lstStyle>
          <a:p>
            <a:pPr>
              <a:defRPr/>
            </a:pPr>
            <a:fld id="{C2B7F68E-E344-48DD-9CBD-66D33CD9FD62}" type="slidenum">
              <a:rPr lang="en-US"/>
              <a:pPr>
                <a:defRPr/>
              </a:pPr>
              <a:t>‹#›</a:t>
            </a:fld>
            <a:endParaRPr lang="en-US" dirty="0"/>
          </a:p>
        </p:txBody>
      </p:sp>
      <p:sp>
        <p:nvSpPr>
          <p:cNvPr id="4100" name="Rectangle 4"/>
          <p:cNvSpPr>
            <a:spLocks noGrp="1" noChangeArrowheads="1"/>
          </p:cNvSpPr>
          <p:nvPr>
            <p:ph type="title"/>
          </p:nvPr>
        </p:nvSpPr>
        <p:spPr bwMode="auto">
          <a:xfrm>
            <a:off x="520700" y="58738"/>
            <a:ext cx="90519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5" tIns="50917" rIns="101835" bIns="50917" numCol="1" anchor="ctr" anchorCtr="0" compatLnSpc="1">
            <a:prstTxWarp prst="textNoShape">
              <a:avLst/>
            </a:prstTxWarp>
          </a:bodyPr>
          <a:lstStyle/>
          <a:p>
            <a:pPr lvl="0"/>
            <a:r>
              <a:rPr lang="en-US"/>
              <a:t>Click to edit Master title style</a:t>
            </a:r>
          </a:p>
        </p:txBody>
      </p:sp>
      <p:sp>
        <p:nvSpPr>
          <p:cNvPr id="4101" name="Rectangle 5"/>
          <p:cNvSpPr>
            <a:spLocks noGrp="1" noChangeArrowheads="1"/>
          </p:cNvSpPr>
          <p:nvPr>
            <p:ph type="body" idx="1"/>
          </p:nvPr>
        </p:nvSpPr>
        <p:spPr bwMode="auto">
          <a:xfrm>
            <a:off x="520700" y="1427163"/>
            <a:ext cx="9051925" cy="5129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5" tIns="50917" rIns="101835" bIns="5091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4351" r:id="rId1"/>
    <p:sldLayoutId id="2147484352" r:id="rId2"/>
    <p:sldLayoutId id="2147484353" r:id="rId3"/>
    <p:sldLayoutId id="2147484354" r:id="rId4"/>
    <p:sldLayoutId id="2147484355" r:id="rId5"/>
    <p:sldLayoutId id="2147484356" r:id="rId6"/>
    <p:sldLayoutId id="2147484357" r:id="rId7"/>
    <p:sldLayoutId id="2147484358" r:id="rId8"/>
    <p:sldLayoutId id="2147484359" r:id="rId9"/>
    <p:sldLayoutId id="2147484360" r:id="rId10"/>
    <p:sldLayoutId id="2147484361" r:id="rId11"/>
  </p:sldLayoutIdLst>
  <p:hf hdr="0" ftr="0" dt="0"/>
  <p:txStyles>
    <p:titleStyle>
      <a:lvl1pPr algn="l" defTabSz="508000" rtl="0" eaLnBrk="0" fontAlgn="base" hangingPunct="0">
        <a:spcBef>
          <a:spcPct val="0"/>
        </a:spcBef>
        <a:spcAft>
          <a:spcPct val="0"/>
        </a:spcAft>
        <a:defRPr sz="3600">
          <a:solidFill>
            <a:srgbClr val="FFFFFF"/>
          </a:solidFill>
          <a:latin typeface="+mj-lt"/>
          <a:ea typeface="ＭＳ Ｐゴシック" charset="0"/>
          <a:cs typeface="+mj-cs"/>
        </a:defRPr>
      </a:lvl1pPr>
      <a:lvl2pPr algn="l" defTabSz="508000" rtl="0" eaLnBrk="0" fontAlgn="base" hangingPunct="0">
        <a:spcBef>
          <a:spcPct val="0"/>
        </a:spcBef>
        <a:spcAft>
          <a:spcPct val="0"/>
        </a:spcAft>
        <a:defRPr sz="3600">
          <a:solidFill>
            <a:srgbClr val="FFFFFF"/>
          </a:solidFill>
          <a:latin typeface="Times New Roman" pitchFamily="18" charset="0"/>
          <a:ea typeface="ＭＳ Ｐゴシック" charset="0"/>
          <a:cs typeface="Times New Roman" pitchFamily="18" charset="0"/>
        </a:defRPr>
      </a:lvl2pPr>
      <a:lvl3pPr algn="l" defTabSz="508000" rtl="0" eaLnBrk="0" fontAlgn="base" hangingPunct="0">
        <a:spcBef>
          <a:spcPct val="0"/>
        </a:spcBef>
        <a:spcAft>
          <a:spcPct val="0"/>
        </a:spcAft>
        <a:defRPr sz="3600">
          <a:solidFill>
            <a:srgbClr val="FFFFFF"/>
          </a:solidFill>
          <a:latin typeface="Times New Roman" pitchFamily="18" charset="0"/>
          <a:ea typeface="ＭＳ Ｐゴシック" charset="0"/>
          <a:cs typeface="Times New Roman" pitchFamily="18" charset="0"/>
        </a:defRPr>
      </a:lvl3pPr>
      <a:lvl4pPr algn="l" defTabSz="508000" rtl="0" eaLnBrk="0" fontAlgn="base" hangingPunct="0">
        <a:spcBef>
          <a:spcPct val="0"/>
        </a:spcBef>
        <a:spcAft>
          <a:spcPct val="0"/>
        </a:spcAft>
        <a:defRPr sz="3600">
          <a:solidFill>
            <a:srgbClr val="FFFFFF"/>
          </a:solidFill>
          <a:latin typeface="Times New Roman" pitchFamily="18" charset="0"/>
          <a:ea typeface="ＭＳ Ｐゴシック" charset="0"/>
          <a:cs typeface="Times New Roman" pitchFamily="18" charset="0"/>
        </a:defRPr>
      </a:lvl4pPr>
      <a:lvl5pPr algn="l" defTabSz="508000" rtl="0" eaLnBrk="0" fontAlgn="base" hangingPunct="0">
        <a:spcBef>
          <a:spcPct val="0"/>
        </a:spcBef>
        <a:spcAft>
          <a:spcPct val="0"/>
        </a:spcAft>
        <a:defRPr sz="3600">
          <a:solidFill>
            <a:srgbClr val="FFFFFF"/>
          </a:solidFill>
          <a:latin typeface="Times New Roman" pitchFamily="18" charset="0"/>
          <a:ea typeface="ＭＳ Ｐゴシック" charset="0"/>
          <a:cs typeface="Times New Roman" pitchFamily="18" charset="0"/>
        </a:defRPr>
      </a:lvl5pPr>
      <a:lvl6pPr marL="457146" algn="l" defTabSz="509528" rtl="0" eaLnBrk="0" fontAlgn="base" hangingPunct="0">
        <a:spcBef>
          <a:spcPct val="0"/>
        </a:spcBef>
        <a:spcAft>
          <a:spcPct val="0"/>
        </a:spcAft>
        <a:defRPr sz="3600">
          <a:solidFill>
            <a:srgbClr val="FFFFFF"/>
          </a:solidFill>
          <a:latin typeface="Times New Roman" pitchFamily="18" charset="0"/>
          <a:cs typeface="Times New Roman" pitchFamily="18" charset="0"/>
        </a:defRPr>
      </a:lvl6pPr>
      <a:lvl7pPr marL="914294" algn="l" defTabSz="509528" rtl="0" eaLnBrk="0" fontAlgn="base" hangingPunct="0">
        <a:spcBef>
          <a:spcPct val="0"/>
        </a:spcBef>
        <a:spcAft>
          <a:spcPct val="0"/>
        </a:spcAft>
        <a:defRPr sz="3600">
          <a:solidFill>
            <a:srgbClr val="FFFFFF"/>
          </a:solidFill>
          <a:latin typeface="Times New Roman" pitchFamily="18" charset="0"/>
          <a:cs typeface="Times New Roman" pitchFamily="18" charset="0"/>
        </a:defRPr>
      </a:lvl7pPr>
      <a:lvl8pPr marL="1371440" algn="l" defTabSz="509528" rtl="0" eaLnBrk="0" fontAlgn="base" hangingPunct="0">
        <a:spcBef>
          <a:spcPct val="0"/>
        </a:spcBef>
        <a:spcAft>
          <a:spcPct val="0"/>
        </a:spcAft>
        <a:defRPr sz="3600">
          <a:solidFill>
            <a:srgbClr val="FFFFFF"/>
          </a:solidFill>
          <a:latin typeface="Times New Roman" pitchFamily="18" charset="0"/>
          <a:cs typeface="Times New Roman" pitchFamily="18" charset="0"/>
        </a:defRPr>
      </a:lvl8pPr>
      <a:lvl9pPr marL="1828586" algn="l" defTabSz="509528" rtl="0" eaLnBrk="0" fontAlgn="base" hangingPunct="0">
        <a:spcBef>
          <a:spcPct val="0"/>
        </a:spcBef>
        <a:spcAft>
          <a:spcPct val="0"/>
        </a:spcAft>
        <a:defRPr sz="3600">
          <a:solidFill>
            <a:srgbClr val="FFFFFF"/>
          </a:solidFill>
          <a:latin typeface="Times New Roman" pitchFamily="18" charset="0"/>
          <a:cs typeface="Times New Roman" pitchFamily="18" charset="0"/>
        </a:defRPr>
      </a:lvl9pPr>
    </p:titleStyle>
    <p:bodyStyle>
      <a:lvl1pPr marL="381000" indent="-381000" algn="l" defTabSz="508000" rtl="0" eaLnBrk="0" fontAlgn="base" hangingPunct="0">
        <a:spcBef>
          <a:spcPct val="20000"/>
        </a:spcBef>
        <a:spcAft>
          <a:spcPct val="0"/>
        </a:spcAft>
        <a:buFont typeface="Arial" charset="0"/>
        <a:defRPr sz="3600">
          <a:solidFill>
            <a:srgbClr val="5D833B"/>
          </a:solidFill>
          <a:latin typeface="+mn-lt"/>
          <a:ea typeface="ＭＳ Ｐゴシック" charset="0"/>
          <a:cs typeface="+mn-cs"/>
        </a:defRPr>
      </a:lvl1pPr>
      <a:lvl2pPr marL="825500" indent="-315913" algn="l" defTabSz="508000" rtl="0" eaLnBrk="0" fontAlgn="base" hangingPunct="0">
        <a:spcBef>
          <a:spcPct val="20000"/>
        </a:spcBef>
        <a:spcAft>
          <a:spcPct val="0"/>
        </a:spcAft>
        <a:buClr>
          <a:srgbClr val="595959"/>
        </a:buClr>
        <a:buFont typeface="Arial" charset="0"/>
        <a:defRPr sz="2000">
          <a:solidFill>
            <a:srgbClr val="595959"/>
          </a:solidFill>
          <a:latin typeface="+mn-lt"/>
          <a:ea typeface="ＭＳ Ｐゴシック" charset="0"/>
          <a:cs typeface="Arial" charset="0"/>
        </a:defRPr>
      </a:lvl2pPr>
      <a:lvl3pPr marL="1271588" indent="-252413" algn="l" defTabSz="508000" rtl="0" eaLnBrk="0" fontAlgn="base" hangingPunct="0">
        <a:spcBef>
          <a:spcPct val="20000"/>
        </a:spcBef>
        <a:spcAft>
          <a:spcPct val="0"/>
        </a:spcAft>
        <a:buClr>
          <a:srgbClr val="595959"/>
        </a:buClr>
        <a:buFont typeface="Arial" charset="0"/>
        <a:defRPr>
          <a:solidFill>
            <a:srgbClr val="595959"/>
          </a:solidFill>
          <a:latin typeface="+mn-lt"/>
          <a:ea typeface="Arial" charset="0"/>
          <a:cs typeface="Arial" charset="0"/>
        </a:defRPr>
      </a:lvl3pPr>
      <a:lvl4pPr marL="1781175" indent="-252413" algn="l" defTabSz="508000" rtl="0" eaLnBrk="0" fontAlgn="base" hangingPunct="0">
        <a:spcBef>
          <a:spcPct val="20000"/>
        </a:spcBef>
        <a:spcAft>
          <a:spcPct val="0"/>
        </a:spcAft>
        <a:buClr>
          <a:srgbClr val="595959"/>
        </a:buClr>
        <a:buFont typeface="Arial" charset="0"/>
        <a:defRPr sz="1600">
          <a:solidFill>
            <a:srgbClr val="595959"/>
          </a:solidFill>
          <a:latin typeface="+mn-lt"/>
          <a:ea typeface="Arial" charset="0"/>
          <a:cs typeface="Arial" charset="0"/>
        </a:defRPr>
      </a:lvl4pPr>
      <a:lvl5pPr marL="2290763" indent="-252413" algn="l" defTabSz="508000" rtl="0" eaLnBrk="0" fontAlgn="base" hangingPunct="0">
        <a:spcBef>
          <a:spcPct val="20000"/>
        </a:spcBef>
        <a:spcAft>
          <a:spcPct val="0"/>
        </a:spcAft>
        <a:buClr>
          <a:srgbClr val="595959"/>
        </a:buClr>
        <a:buFont typeface="Arial" charset="0"/>
        <a:defRPr sz="1300">
          <a:solidFill>
            <a:srgbClr val="595959"/>
          </a:solidFill>
          <a:latin typeface="+mn-lt"/>
          <a:ea typeface="Arial" charset="0"/>
          <a:cs typeface="Arial" charset="0"/>
        </a:defRPr>
      </a:lvl5pPr>
      <a:lvl6pPr marL="2749228" indent="-253971" algn="l" defTabSz="509528" rtl="0" eaLnBrk="0" fontAlgn="base" hangingPunct="0">
        <a:spcBef>
          <a:spcPct val="20000"/>
        </a:spcBef>
        <a:spcAft>
          <a:spcPct val="0"/>
        </a:spcAft>
        <a:buClr>
          <a:srgbClr val="595959"/>
        </a:buClr>
        <a:buFont typeface="Arial" charset="0"/>
        <a:defRPr sz="1300">
          <a:solidFill>
            <a:srgbClr val="595959"/>
          </a:solidFill>
          <a:latin typeface="+mn-lt"/>
          <a:cs typeface="Arial" charset="0"/>
        </a:defRPr>
      </a:lvl6pPr>
      <a:lvl7pPr marL="3206375" indent="-253971" algn="l" defTabSz="509528" rtl="0" eaLnBrk="0" fontAlgn="base" hangingPunct="0">
        <a:spcBef>
          <a:spcPct val="20000"/>
        </a:spcBef>
        <a:spcAft>
          <a:spcPct val="0"/>
        </a:spcAft>
        <a:buClr>
          <a:srgbClr val="595959"/>
        </a:buClr>
        <a:buFont typeface="Arial" charset="0"/>
        <a:defRPr sz="1300">
          <a:solidFill>
            <a:srgbClr val="595959"/>
          </a:solidFill>
          <a:latin typeface="+mn-lt"/>
          <a:cs typeface="Arial" charset="0"/>
        </a:defRPr>
      </a:lvl7pPr>
      <a:lvl8pPr marL="3663522" indent="-253971" algn="l" defTabSz="509528" rtl="0" eaLnBrk="0" fontAlgn="base" hangingPunct="0">
        <a:spcBef>
          <a:spcPct val="20000"/>
        </a:spcBef>
        <a:spcAft>
          <a:spcPct val="0"/>
        </a:spcAft>
        <a:buClr>
          <a:srgbClr val="595959"/>
        </a:buClr>
        <a:buFont typeface="Arial" charset="0"/>
        <a:defRPr sz="1300">
          <a:solidFill>
            <a:srgbClr val="595959"/>
          </a:solidFill>
          <a:latin typeface="+mn-lt"/>
          <a:cs typeface="Arial" charset="0"/>
        </a:defRPr>
      </a:lvl8pPr>
      <a:lvl9pPr marL="4120668" indent="-253971" algn="l" defTabSz="509528" rtl="0" eaLnBrk="0" fontAlgn="base" hangingPunct="0">
        <a:spcBef>
          <a:spcPct val="20000"/>
        </a:spcBef>
        <a:spcAft>
          <a:spcPct val="0"/>
        </a:spcAft>
        <a:buClr>
          <a:srgbClr val="595959"/>
        </a:buClr>
        <a:buFont typeface="Arial" charset="0"/>
        <a:defRPr sz="1300">
          <a:solidFill>
            <a:srgbClr val="595959"/>
          </a:solidFill>
          <a:latin typeface="+mn-lt"/>
          <a:cs typeface="Arial" charset="0"/>
        </a:defRPr>
      </a:lvl9pPr>
    </p:bodyStyle>
    <p:otherStyle>
      <a:defPPr>
        <a:defRPr lang="en-US"/>
      </a:defPPr>
      <a:lvl1pPr marL="0" algn="l" defTabSz="914294" rtl="0" eaLnBrk="1" latinLnBrk="0" hangingPunct="1">
        <a:defRPr sz="1800" kern="1200">
          <a:solidFill>
            <a:schemeClr val="tx1"/>
          </a:solidFill>
          <a:latin typeface="+mn-lt"/>
          <a:ea typeface="+mn-ea"/>
          <a:cs typeface="+mn-cs"/>
        </a:defRPr>
      </a:lvl1pPr>
      <a:lvl2pPr marL="457146" algn="l" defTabSz="914294" rtl="0" eaLnBrk="1" latinLnBrk="0" hangingPunct="1">
        <a:defRPr sz="1800" kern="1200">
          <a:solidFill>
            <a:schemeClr val="tx1"/>
          </a:solidFill>
          <a:latin typeface="+mn-lt"/>
          <a:ea typeface="+mn-ea"/>
          <a:cs typeface="+mn-cs"/>
        </a:defRPr>
      </a:lvl2pPr>
      <a:lvl3pPr marL="914294" algn="l" defTabSz="914294" rtl="0" eaLnBrk="1" latinLnBrk="0" hangingPunct="1">
        <a:defRPr sz="1800" kern="1200">
          <a:solidFill>
            <a:schemeClr val="tx1"/>
          </a:solidFill>
          <a:latin typeface="+mn-lt"/>
          <a:ea typeface="+mn-ea"/>
          <a:cs typeface="+mn-cs"/>
        </a:defRPr>
      </a:lvl3pPr>
      <a:lvl4pPr marL="1371440" algn="l" defTabSz="914294" rtl="0" eaLnBrk="1" latinLnBrk="0" hangingPunct="1">
        <a:defRPr sz="1800" kern="1200">
          <a:solidFill>
            <a:schemeClr val="tx1"/>
          </a:solidFill>
          <a:latin typeface="+mn-lt"/>
          <a:ea typeface="+mn-ea"/>
          <a:cs typeface="+mn-cs"/>
        </a:defRPr>
      </a:lvl4pPr>
      <a:lvl5pPr marL="1828586" algn="l" defTabSz="914294" rtl="0" eaLnBrk="1" latinLnBrk="0" hangingPunct="1">
        <a:defRPr sz="1800" kern="1200">
          <a:solidFill>
            <a:schemeClr val="tx1"/>
          </a:solidFill>
          <a:latin typeface="+mn-lt"/>
          <a:ea typeface="+mn-ea"/>
          <a:cs typeface="+mn-cs"/>
        </a:defRPr>
      </a:lvl5pPr>
      <a:lvl6pPr marL="2285732" algn="l" defTabSz="914294" rtl="0" eaLnBrk="1" latinLnBrk="0" hangingPunct="1">
        <a:defRPr sz="1800" kern="1200">
          <a:solidFill>
            <a:schemeClr val="tx1"/>
          </a:solidFill>
          <a:latin typeface="+mn-lt"/>
          <a:ea typeface="+mn-ea"/>
          <a:cs typeface="+mn-cs"/>
        </a:defRPr>
      </a:lvl6pPr>
      <a:lvl7pPr marL="2742880" algn="l" defTabSz="914294" rtl="0" eaLnBrk="1" latinLnBrk="0" hangingPunct="1">
        <a:defRPr sz="1800" kern="1200">
          <a:solidFill>
            <a:schemeClr val="tx1"/>
          </a:solidFill>
          <a:latin typeface="+mn-lt"/>
          <a:ea typeface="+mn-ea"/>
          <a:cs typeface="+mn-cs"/>
        </a:defRPr>
      </a:lvl7pPr>
      <a:lvl8pPr marL="3200026" algn="l" defTabSz="914294" rtl="0" eaLnBrk="1" latinLnBrk="0" hangingPunct="1">
        <a:defRPr sz="1800" kern="1200">
          <a:solidFill>
            <a:schemeClr val="tx1"/>
          </a:solidFill>
          <a:latin typeface="+mn-lt"/>
          <a:ea typeface="+mn-ea"/>
          <a:cs typeface="+mn-cs"/>
        </a:defRPr>
      </a:lvl8pPr>
      <a:lvl9pPr marL="3657172" algn="l" defTabSz="914294"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19100" y="431800"/>
            <a:ext cx="70580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70" tIns="50935" rIns="101870" bIns="50935" numCol="1" anchor="ctr" anchorCtr="0" compatLnSpc="1">
            <a:prstTxWarp prst="textNoShape">
              <a:avLst/>
            </a:prstTxWarp>
          </a:bodyPr>
          <a:lstStyle/>
          <a:p>
            <a:pPr lvl="0"/>
            <a:r>
              <a:rPr lang="en-US"/>
              <a:t>Click to edit Master title style</a:t>
            </a:r>
          </a:p>
        </p:txBody>
      </p:sp>
      <p:sp>
        <p:nvSpPr>
          <p:cNvPr id="5123" name="Rectangle 3"/>
          <p:cNvSpPr>
            <a:spLocks noGrp="1" noChangeArrowheads="1"/>
          </p:cNvSpPr>
          <p:nvPr>
            <p:ph type="body" idx="1"/>
          </p:nvPr>
        </p:nvSpPr>
        <p:spPr bwMode="auto">
          <a:xfrm>
            <a:off x="419100" y="2676525"/>
            <a:ext cx="9220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70" tIns="50935" rIns="101870" bIns="5093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131175" y="7078663"/>
            <a:ext cx="1676400" cy="539750"/>
          </a:xfrm>
          <a:prstGeom prst="rect">
            <a:avLst/>
          </a:prstGeom>
          <a:noFill/>
          <a:ln w="9525">
            <a:noFill/>
            <a:miter lim="800000"/>
            <a:headEnd/>
            <a:tailEnd/>
          </a:ln>
          <a:effectLst/>
        </p:spPr>
        <p:txBody>
          <a:bodyPr vert="horz" wrap="square" lIns="101870" tIns="50935" rIns="101870" bIns="50935" numCol="1" anchor="t" anchorCtr="0" compatLnSpc="1">
            <a:prstTxWarp prst="textNoShape">
              <a:avLst/>
            </a:prstTxWarp>
          </a:bodyPr>
          <a:lstStyle>
            <a:lvl1pPr algn="r">
              <a:defRPr sz="1600" b="0" smtClean="0">
                <a:solidFill>
                  <a:schemeClr val="tx1"/>
                </a:solidFill>
                <a:latin typeface="Arial" pitchFamily="34" charset="0"/>
              </a:defRPr>
            </a:lvl1pPr>
          </a:lstStyle>
          <a:p>
            <a:pPr>
              <a:defRPr/>
            </a:pPr>
            <a:fld id="{4DEA3B1D-64FB-4713-918C-9706FE812B51}" type="slidenum">
              <a:rPr lang="en-US"/>
              <a:pPr>
                <a:defRPr/>
              </a:pPr>
              <a:t>‹#›</a:t>
            </a:fld>
            <a:endParaRPr lang="en-US" dirty="0"/>
          </a:p>
        </p:txBody>
      </p:sp>
      <p:pic>
        <p:nvPicPr>
          <p:cNvPr id="5125" name="Picture 12"/>
          <p:cNvPicPr>
            <a:picLocks noChangeAspect="1" noChangeArrowheads="1"/>
          </p:cNvPicPr>
          <p:nvPr/>
        </p:nvPicPr>
        <p:blipFill>
          <a:blip r:embed="rId16">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497" r:id="rId1"/>
    <p:sldLayoutId id="2147484362" r:id="rId2"/>
    <p:sldLayoutId id="2147484363" r:id="rId3"/>
    <p:sldLayoutId id="2147484364" r:id="rId4"/>
    <p:sldLayoutId id="2147484365" r:id="rId5"/>
    <p:sldLayoutId id="2147484366" r:id="rId6"/>
    <p:sldLayoutId id="2147484367" r:id="rId7"/>
    <p:sldLayoutId id="2147484368" r:id="rId8"/>
    <p:sldLayoutId id="2147484369" r:id="rId9"/>
    <p:sldLayoutId id="2147484370" r:id="rId10"/>
    <p:sldLayoutId id="2147484371" r:id="rId11"/>
    <p:sldLayoutId id="2147484372" r:id="rId12"/>
    <p:sldLayoutId id="2147484373" r:id="rId13"/>
    <p:sldLayoutId id="2147484374" r:id="rId14"/>
  </p:sldLayoutIdLst>
  <p:txStyles>
    <p:titleStyle>
      <a:lvl1pPr algn="l" rtl="0" eaLnBrk="0" fontAlgn="base" hangingPunct="0">
        <a:lnSpc>
          <a:spcPct val="85000"/>
        </a:lnSpc>
        <a:spcBef>
          <a:spcPct val="0"/>
        </a:spcBef>
        <a:spcAft>
          <a:spcPct val="0"/>
        </a:spcAft>
        <a:defRPr sz="4900" b="1">
          <a:solidFill>
            <a:schemeClr val="accent2"/>
          </a:solidFill>
          <a:latin typeface="+mj-lt"/>
          <a:ea typeface="ＭＳ Ｐゴシック" charset="0"/>
          <a:cs typeface="+mj-cs"/>
        </a:defRPr>
      </a:lvl1pPr>
      <a:lvl2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2pPr>
      <a:lvl3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3pPr>
      <a:lvl4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4pPr>
      <a:lvl5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5pPr>
      <a:lvl6pPr marL="509352" algn="l" rtl="0" eaLnBrk="1" fontAlgn="base" hangingPunct="1">
        <a:lnSpc>
          <a:spcPct val="85000"/>
        </a:lnSpc>
        <a:spcBef>
          <a:spcPct val="0"/>
        </a:spcBef>
        <a:spcAft>
          <a:spcPct val="0"/>
        </a:spcAft>
        <a:defRPr sz="4900" b="1">
          <a:solidFill>
            <a:schemeClr val="accent2"/>
          </a:solidFill>
          <a:latin typeface="Arial" charset="0"/>
        </a:defRPr>
      </a:lvl6pPr>
      <a:lvl7pPr marL="1018705" algn="l" rtl="0" eaLnBrk="1" fontAlgn="base" hangingPunct="1">
        <a:lnSpc>
          <a:spcPct val="85000"/>
        </a:lnSpc>
        <a:spcBef>
          <a:spcPct val="0"/>
        </a:spcBef>
        <a:spcAft>
          <a:spcPct val="0"/>
        </a:spcAft>
        <a:defRPr sz="4900" b="1">
          <a:solidFill>
            <a:schemeClr val="accent2"/>
          </a:solidFill>
          <a:latin typeface="Arial" charset="0"/>
        </a:defRPr>
      </a:lvl7pPr>
      <a:lvl8pPr marL="1528058" algn="l" rtl="0" eaLnBrk="1" fontAlgn="base" hangingPunct="1">
        <a:lnSpc>
          <a:spcPct val="85000"/>
        </a:lnSpc>
        <a:spcBef>
          <a:spcPct val="0"/>
        </a:spcBef>
        <a:spcAft>
          <a:spcPct val="0"/>
        </a:spcAft>
        <a:defRPr sz="4900" b="1">
          <a:solidFill>
            <a:schemeClr val="accent2"/>
          </a:solidFill>
          <a:latin typeface="Arial" charset="0"/>
        </a:defRPr>
      </a:lvl8pPr>
      <a:lvl9pPr marL="2037411" algn="l" rtl="0" eaLnBrk="1" fontAlgn="base" hangingPunct="1">
        <a:lnSpc>
          <a:spcPct val="85000"/>
        </a:lnSpc>
        <a:spcBef>
          <a:spcPct val="0"/>
        </a:spcBef>
        <a:spcAft>
          <a:spcPct val="0"/>
        </a:spcAft>
        <a:defRPr sz="4900" b="1">
          <a:solidFill>
            <a:schemeClr val="accent2"/>
          </a:solidFill>
          <a:latin typeface="Arial" charset="0"/>
        </a:defRPr>
      </a:lvl9pPr>
    </p:titleStyle>
    <p:bodyStyle>
      <a:lvl1pPr marL="381000" indent="-381000" algn="l" rtl="0" eaLnBrk="0" fontAlgn="base" hangingPunct="0">
        <a:lnSpc>
          <a:spcPct val="85000"/>
        </a:lnSpc>
        <a:spcBef>
          <a:spcPct val="40000"/>
        </a:spcBef>
        <a:spcAft>
          <a:spcPct val="0"/>
        </a:spcAft>
        <a:buClr>
          <a:srgbClr val="CC0000"/>
        </a:buClr>
        <a:buFont typeface="Arial" charset="0"/>
        <a:buChar char="■"/>
        <a:defRPr sz="3100" b="1">
          <a:solidFill>
            <a:schemeClr val="accent2"/>
          </a:solidFill>
          <a:latin typeface="+mn-lt"/>
          <a:ea typeface="ＭＳ Ｐゴシック" charset="0"/>
          <a:cs typeface="+mn-cs"/>
        </a:defRPr>
      </a:lvl1pPr>
      <a:lvl2pPr marL="833438" indent="-323850" algn="l" rtl="0" eaLnBrk="0" fontAlgn="base" hangingPunct="0">
        <a:lnSpc>
          <a:spcPct val="85000"/>
        </a:lnSpc>
        <a:spcBef>
          <a:spcPct val="40000"/>
        </a:spcBef>
        <a:spcAft>
          <a:spcPct val="0"/>
        </a:spcAft>
        <a:buClr>
          <a:srgbClr val="CC0000"/>
        </a:buClr>
        <a:buChar char="–"/>
        <a:defRPr sz="3100" b="1">
          <a:solidFill>
            <a:schemeClr val="accent2"/>
          </a:solidFill>
          <a:latin typeface="+mn-lt"/>
          <a:ea typeface="ＭＳ Ｐゴシック" charset="0"/>
        </a:defRPr>
      </a:lvl2pPr>
      <a:lvl3pPr marL="1273175" indent="-254000" algn="l" rtl="0" eaLnBrk="0" fontAlgn="base" hangingPunct="0">
        <a:lnSpc>
          <a:spcPct val="85000"/>
        </a:lnSpc>
        <a:spcBef>
          <a:spcPct val="40000"/>
        </a:spcBef>
        <a:spcAft>
          <a:spcPct val="0"/>
        </a:spcAft>
        <a:buClr>
          <a:srgbClr val="CC0000"/>
        </a:buClr>
        <a:buChar char="•"/>
        <a:defRPr sz="3100" b="1">
          <a:solidFill>
            <a:schemeClr val="accent2"/>
          </a:solidFill>
          <a:latin typeface="+mn-lt"/>
          <a:ea typeface="ＭＳ Ｐゴシック" charset="0"/>
        </a:defRPr>
      </a:lvl3pPr>
      <a:lvl4pPr marL="1781175" indent="-254000" algn="l" rtl="0" eaLnBrk="0" fontAlgn="base" hangingPunct="0">
        <a:lnSpc>
          <a:spcPct val="85000"/>
        </a:lnSpc>
        <a:spcBef>
          <a:spcPct val="40000"/>
        </a:spcBef>
        <a:spcAft>
          <a:spcPct val="0"/>
        </a:spcAft>
        <a:buClr>
          <a:srgbClr val="CC0000"/>
        </a:buClr>
        <a:buChar char="–"/>
        <a:defRPr sz="3100" b="1">
          <a:solidFill>
            <a:schemeClr val="accent2"/>
          </a:solidFill>
          <a:latin typeface="+mn-lt"/>
          <a:ea typeface="ＭＳ Ｐゴシック" charset="0"/>
        </a:defRPr>
      </a:lvl4pPr>
      <a:lvl5pPr marL="2290763" indent="-254000" algn="l" rtl="0" eaLnBrk="0" fontAlgn="base" hangingPunct="0">
        <a:lnSpc>
          <a:spcPct val="85000"/>
        </a:lnSpc>
        <a:spcBef>
          <a:spcPct val="40000"/>
        </a:spcBef>
        <a:spcAft>
          <a:spcPct val="0"/>
        </a:spcAft>
        <a:buClr>
          <a:srgbClr val="CC0000"/>
        </a:buClr>
        <a:buChar char="»"/>
        <a:defRPr sz="3100" b="1">
          <a:solidFill>
            <a:schemeClr val="accent2"/>
          </a:solidFill>
          <a:latin typeface="+mn-lt"/>
          <a:ea typeface="ＭＳ Ｐゴシック" charset="0"/>
        </a:defRPr>
      </a:lvl5pPr>
      <a:lvl6pPr marL="2801440" indent="-254676" algn="l" rtl="0" eaLnBrk="1" fontAlgn="base" hangingPunct="1">
        <a:lnSpc>
          <a:spcPct val="85000"/>
        </a:lnSpc>
        <a:spcBef>
          <a:spcPct val="40000"/>
        </a:spcBef>
        <a:spcAft>
          <a:spcPct val="0"/>
        </a:spcAft>
        <a:buClr>
          <a:srgbClr val="CC0000"/>
        </a:buClr>
        <a:buChar char="»"/>
        <a:defRPr sz="3100" b="1">
          <a:solidFill>
            <a:schemeClr val="accent2"/>
          </a:solidFill>
          <a:latin typeface="+mn-lt"/>
        </a:defRPr>
      </a:lvl6pPr>
      <a:lvl7pPr marL="3310793" indent="-254676" algn="l" rtl="0" eaLnBrk="1" fontAlgn="base" hangingPunct="1">
        <a:lnSpc>
          <a:spcPct val="85000"/>
        </a:lnSpc>
        <a:spcBef>
          <a:spcPct val="40000"/>
        </a:spcBef>
        <a:spcAft>
          <a:spcPct val="0"/>
        </a:spcAft>
        <a:buClr>
          <a:srgbClr val="CC0000"/>
        </a:buClr>
        <a:buChar char="»"/>
        <a:defRPr sz="3100" b="1">
          <a:solidFill>
            <a:schemeClr val="accent2"/>
          </a:solidFill>
          <a:latin typeface="+mn-lt"/>
        </a:defRPr>
      </a:lvl7pPr>
      <a:lvl8pPr marL="3820145" indent="-254676" algn="l" rtl="0" eaLnBrk="1" fontAlgn="base" hangingPunct="1">
        <a:lnSpc>
          <a:spcPct val="85000"/>
        </a:lnSpc>
        <a:spcBef>
          <a:spcPct val="40000"/>
        </a:spcBef>
        <a:spcAft>
          <a:spcPct val="0"/>
        </a:spcAft>
        <a:buClr>
          <a:srgbClr val="CC0000"/>
        </a:buClr>
        <a:buChar char="»"/>
        <a:defRPr sz="3100" b="1">
          <a:solidFill>
            <a:schemeClr val="accent2"/>
          </a:solidFill>
          <a:latin typeface="+mn-lt"/>
        </a:defRPr>
      </a:lvl8pPr>
      <a:lvl9pPr marL="4329498" indent="-254676" algn="l" rtl="0" eaLnBrk="1" fontAlgn="base" hangingPunct="1">
        <a:lnSpc>
          <a:spcPct val="85000"/>
        </a:lnSpc>
        <a:spcBef>
          <a:spcPct val="40000"/>
        </a:spcBef>
        <a:spcAft>
          <a:spcPct val="0"/>
        </a:spcAft>
        <a:buClr>
          <a:srgbClr val="CC0000"/>
        </a:buClr>
        <a:buChar char="»"/>
        <a:defRPr sz="3100" b="1">
          <a:solidFill>
            <a:schemeClr val="accent2"/>
          </a:solidFill>
          <a:latin typeface="+mn-lt"/>
        </a:defRPr>
      </a:lvl9pPr>
    </p:bodyStyle>
    <p:otherStyle>
      <a:defPPr>
        <a:defRPr lang="en-US"/>
      </a:defPPr>
      <a:lvl1pPr marL="0" algn="l" defTabSz="1018705" rtl="0" eaLnBrk="1" latinLnBrk="0" hangingPunct="1">
        <a:defRPr sz="2000" kern="1200">
          <a:solidFill>
            <a:schemeClr val="tx1"/>
          </a:solidFill>
          <a:latin typeface="+mn-lt"/>
          <a:ea typeface="+mn-ea"/>
          <a:cs typeface="+mn-cs"/>
        </a:defRPr>
      </a:lvl1pPr>
      <a:lvl2pPr marL="509352" algn="l" defTabSz="1018705" rtl="0" eaLnBrk="1" latinLnBrk="0" hangingPunct="1">
        <a:defRPr sz="2000" kern="1200">
          <a:solidFill>
            <a:schemeClr val="tx1"/>
          </a:solidFill>
          <a:latin typeface="+mn-lt"/>
          <a:ea typeface="+mn-ea"/>
          <a:cs typeface="+mn-cs"/>
        </a:defRPr>
      </a:lvl2pPr>
      <a:lvl3pPr marL="1018705" algn="l" defTabSz="1018705" rtl="0" eaLnBrk="1" latinLnBrk="0" hangingPunct="1">
        <a:defRPr sz="2000" kern="1200">
          <a:solidFill>
            <a:schemeClr val="tx1"/>
          </a:solidFill>
          <a:latin typeface="+mn-lt"/>
          <a:ea typeface="+mn-ea"/>
          <a:cs typeface="+mn-cs"/>
        </a:defRPr>
      </a:lvl3pPr>
      <a:lvl4pPr marL="1528058" algn="l" defTabSz="1018705" rtl="0" eaLnBrk="1" latinLnBrk="0" hangingPunct="1">
        <a:defRPr sz="2000" kern="1200">
          <a:solidFill>
            <a:schemeClr val="tx1"/>
          </a:solidFill>
          <a:latin typeface="+mn-lt"/>
          <a:ea typeface="+mn-ea"/>
          <a:cs typeface="+mn-cs"/>
        </a:defRPr>
      </a:lvl4pPr>
      <a:lvl5pPr marL="2037411" algn="l" defTabSz="1018705" rtl="0" eaLnBrk="1" latinLnBrk="0" hangingPunct="1">
        <a:defRPr sz="2000" kern="1200">
          <a:solidFill>
            <a:schemeClr val="tx1"/>
          </a:solidFill>
          <a:latin typeface="+mn-lt"/>
          <a:ea typeface="+mn-ea"/>
          <a:cs typeface="+mn-cs"/>
        </a:defRPr>
      </a:lvl5pPr>
      <a:lvl6pPr marL="2546764" algn="l" defTabSz="1018705" rtl="0" eaLnBrk="1" latinLnBrk="0" hangingPunct="1">
        <a:defRPr sz="2000" kern="1200">
          <a:solidFill>
            <a:schemeClr val="tx1"/>
          </a:solidFill>
          <a:latin typeface="+mn-lt"/>
          <a:ea typeface="+mn-ea"/>
          <a:cs typeface="+mn-cs"/>
        </a:defRPr>
      </a:lvl6pPr>
      <a:lvl7pPr marL="3056116" algn="l" defTabSz="1018705" rtl="0" eaLnBrk="1" latinLnBrk="0" hangingPunct="1">
        <a:defRPr sz="2000" kern="1200">
          <a:solidFill>
            <a:schemeClr val="tx1"/>
          </a:solidFill>
          <a:latin typeface="+mn-lt"/>
          <a:ea typeface="+mn-ea"/>
          <a:cs typeface="+mn-cs"/>
        </a:defRPr>
      </a:lvl7pPr>
      <a:lvl8pPr marL="3565469" algn="l" defTabSz="1018705" rtl="0" eaLnBrk="1" latinLnBrk="0" hangingPunct="1">
        <a:defRPr sz="2000" kern="1200">
          <a:solidFill>
            <a:schemeClr val="tx1"/>
          </a:solidFill>
          <a:latin typeface="+mn-lt"/>
          <a:ea typeface="+mn-ea"/>
          <a:cs typeface="+mn-cs"/>
        </a:defRPr>
      </a:lvl8pPr>
      <a:lvl9pPr marL="4074821" algn="l" defTabSz="1018705" rtl="0" eaLnBrk="1" latinLnBrk="0" hangingPunct="1">
        <a:defRPr sz="20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19100" y="431800"/>
            <a:ext cx="70580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8" tIns="50929" rIns="101858" bIns="50929" numCol="1" anchor="ctr" anchorCtr="0" compatLnSpc="1">
            <a:prstTxWarp prst="textNoShape">
              <a:avLst/>
            </a:prstTxWarp>
          </a:bodyPr>
          <a:lstStyle/>
          <a:p>
            <a:pPr lvl="0"/>
            <a:r>
              <a:rPr lang="en-US"/>
              <a:t>Click to edit Master title style</a:t>
            </a:r>
          </a:p>
        </p:txBody>
      </p:sp>
      <p:sp>
        <p:nvSpPr>
          <p:cNvPr id="6147" name="Rectangle 3"/>
          <p:cNvSpPr>
            <a:spLocks noGrp="1" noChangeArrowheads="1"/>
          </p:cNvSpPr>
          <p:nvPr>
            <p:ph type="body" idx="1"/>
          </p:nvPr>
        </p:nvSpPr>
        <p:spPr bwMode="auto">
          <a:xfrm>
            <a:off x="419100" y="2676525"/>
            <a:ext cx="9220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58" tIns="50929" rIns="101858" bIns="5092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131175" y="7078663"/>
            <a:ext cx="1676400" cy="539750"/>
          </a:xfrm>
          <a:prstGeom prst="rect">
            <a:avLst/>
          </a:prstGeom>
          <a:noFill/>
          <a:ln w="9525">
            <a:noFill/>
            <a:miter lim="800000"/>
            <a:headEnd/>
            <a:tailEnd/>
          </a:ln>
          <a:effectLst/>
        </p:spPr>
        <p:txBody>
          <a:bodyPr vert="horz" wrap="square" lIns="101858" tIns="50929" rIns="101858" bIns="50929" numCol="1" anchor="t" anchorCtr="0" compatLnSpc="1">
            <a:prstTxWarp prst="textNoShape">
              <a:avLst/>
            </a:prstTxWarp>
          </a:bodyPr>
          <a:lstStyle>
            <a:lvl1pPr algn="r">
              <a:defRPr sz="1600" b="0" smtClean="0">
                <a:solidFill>
                  <a:schemeClr val="tx1"/>
                </a:solidFill>
                <a:latin typeface="Arial" pitchFamily="34" charset="0"/>
              </a:defRPr>
            </a:lvl1pPr>
          </a:lstStyle>
          <a:p>
            <a:pPr>
              <a:defRPr/>
            </a:pPr>
            <a:fld id="{4E3BA2A7-8873-44BE-879E-9AE88D06BB69}" type="slidenum">
              <a:rPr lang="en-US"/>
              <a:pPr>
                <a:defRPr/>
              </a:pPr>
              <a:t>‹#›</a:t>
            </a:fld>
            <a:endParaRPr lang="en-US" dirty="0"/>
          </a:p>
        </p:txBody>
      </p:sp>
      <p:pic>
        <p:nvPicPr>
          <p:cNvPr id="6149" name="Picture 12"/>
          <p:cNvPicPr>
            <a:picLocks noChangeAspect="1" noChangeArrowheads="1"/>
          </p:cNvPicPr>
          <p:nvPr/>
        </p:nvPicPr>
        <p:blipFill>
          <a:blip r:embed="rId13">
            <a:extLst>
              <a:ext uri="{28A0092B-C50C-407E-A947-70E740481C1C}">
                <a14:useLocalDpi xmlns:a14="http://schemas.microsoft.com/office/drawing/2010/main" val="0"/>
              </a:ext>
            </a:extLst>
          </a:blip>
          <a:srcRect t="11472" b="2867"/>
          <a:stretch>
            <a:fillRect/>
          </a:stretch>
        </p:blipFill>
        <p:spPr bwMode="auto">
          <a:xfrm>
            <a:off x="7627938" y="4318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75" r:id="rId1"/>
    <p:sldLayoutId id="2147484376" r:id="rId2"/>
    <p:sldLayoutId id="2147484377" r:id="rId3"/>
    <p:sldLayoutId id="2147484378" r:id="rId4"/>
    <p:sldLayoutId id="2147484379" r:id="rId5"/>
    <p:sldLayoutId id="2147484380" r:id="rId6"/>
    <p:sldLayoutId id="2147484381" r:id="rId7"/>
    <p:sldLayoutId id="2147484382" r:id="rId8"/>
    <p:sldLayoutId id="2147484383" r:id="rId9"/>
    <p:sldLayoutId id="2147484384" r:id="rId10"/>
    <p:sldLayoutId id="2147484385" r:id="rId11"/>
  </p:sldLayoutIdLst>
  <p:hf hdr="0" ftr="0" dt="0"/>
  <p:txStyles>
    <p:titleStyle>
      <a:lvl1pPr algn="l" rtl="0" eaLnBrk="0" fontAlgn="base" hangingPunct="0">
        <a:lnSpc>
          <a:spcPct val="85000"/>
        </a:lnSpc>
        <a:spcBef>
          <a:spcPct val="0"/>
        </a:spcBef>
        <a:spcAft>
          <a:spcPct val="0"/>
        </a:spcAft>
        <a:defRPr sz="4900" b="1">
          <a:solidFill>
            <a:schemeClr val="accent2"/>
          </a:solidFill>
          <a:latin typeface="+mj-lt"/>
          <a:ea typeface="ＭＳ Ｐゴシック" charset="0"/>
          <a:cs typeface="+mj-cs"/>
        </a:defRPr>
      </a:lvl1pPr>
      <a:lvl2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2pPr>
      <a:lvl3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3pPr>
      <a:lvl4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4pPr>
      <a:lvl5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5pPr>
      <a:lvl6pPr marL="509292" algn="l" rtl="0" eaLnBrk="1" fontAlgn="base" hangingPunct="1">
        <a:lnSpc>
          <a:spcPct val="85000"/>
        </a:lnSpc>
        <a:spcBef>
          <a:spcPct val="0"/>
        </a:spcBef>
        <a:spcAft>
          <a:spcPct val="0"/>
        </a:spcAft>
        <a:defRPr sz="4900" b="1">
          <a:solidFill>
            <a:schemeClr val="accent2"/>
          </a:solidFill>
          <a:latin typeface="Arial" charset="0"/>
        </a:defRPr>
      </a:lvl6pPr>
      <a:lvl7pPr marL="1018586" algn="l" rtl="0" eaLnBrk="1" fontAlgn="base" hangingPunct="1">
        <a:lnSpc>
          <a:spcPct val="85000"/>
        </a:lnSpc>
        <a:spcBef>
          <a:spcPct val="0"/>
        </a:spcBef>
        <a:spcAft>
          <a:spcPct val="0"/>
        </a:spcAft>
        <a:defRPr sz="4900" b="1">
          <a:solidFill>
            <a:schemeClr val="accent2"/>
          </a:solidFill>
          <a:latin typeface="Arial" charset="0"/>
        </a:defRPr>
      </a:lvl7pPr>
      <a:lvl8pPr marL="1527879" algn="l" rtl="0" eaLnBrk="1" fontAlgn="base" hangingPunct="1">
        <a:lnSpc>
          <a:spcPct val="85000"/>
        </a:lnSpc>
        <a:spcBef>
          <a:spcPct val="0"/>
        </a:spcBef>
        <a:spcAft>
          <a:spcPct val="0"/>
        </a:spcAft>
        <a:defRPr sz="4900" b="1">
          <a:solidFill>
            <a:schemeClr val="accent2"/>
          </a:solidFill>
          <a:latin typeface="Arial" charset="0"/>
        </a:defRPr>
      </a:lvl8pPr>
      <a:lvl9pPr marL="2037173" algn="l" rtl="0" eaLnBrk="1" fontAlgn="base" hangingPunct="1">
        <a:lnSpc>
          <a:spcPct val="85000"/>
        </a:lnSpc>
        <a:spcBef>
          <a:spcPct val="0"/>
        </a:spcBef>
        <a:spcAft>
          <a:spcPct val="0"/>
        </a:spcAft>
        <a:defRPr sz="4900" b="1">
          <a:solidFill>
            <a:schemeClr val="accent2"/>
          </a:solidFill>
          <a:latin typeface="Arial" charset="0"/>
        </a:defRPr>
      </a:lvl9pPr>
    </p:titleStyle>
    <p:bodyStyle>
      <a:lvl1pPr marL="381000" indent="-381000" algn="l" rtl="0" eaLnBrk="0" fontAlgn="base" hangingPunct="0">
        <a:lnSpc>
          <a:spcPct val="85000"/>
        </a:lnSpc>
        <a:spcBef>
          <a:spcPct val="40000"/>
        </a:spcBef>
        <a:spcAft>
          <a:spcPct val="0"/>
        </a:spcAft>
        <a:buClr>
          <a:srgbClr val="CC0000"/>
        </a:buClr>
        <a:buFont typeface="Arial" charset="0"/>
        <a:buChar char="■"/>
        <a:defRPr sz="3100">
          <a:solidFill>
            <a:schemeClr val="accent2"/>
          </a:solidFill>
          <a:latin typeface="+mn-lt"/>
          <a:ea typeface="ＭＳ Ｐゴシック" charset="0"/>
          <a:cs typeface="+mn-cs"/>
        </a:defRPr>
      </a:lvl1pPr>
      <a:lvl2pPr marL="833438" indent="-32385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2pPr>
      <a:lvl3pPr marL="1273175"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3pPr>
      <a:lvl4pPr marL="1781175"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4pPr>
      <a:lvl5pPr marL="2290763"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5pPr>
      <a:lvl6pPr marL="2801112" indent="-254646" algn="l" rtl="0" eaLnBrk="1" fontAlgn="base" hangingPunct="1">
        <a:lnSpc>
          <a:spcPct val="85000"/>
        </a:lnSpc>
        <a:spcBef>
          <a:spcPct val="40000"/>
        </a:spcBef>
        <a:spcAft>
          <a:spcPct val="0"/>
        </a:spcAft>
        <a:buClr>
          <a:srgbClr val="CC0000"/>
        </a:buClr>
        <a:buChar char="»"/>
        <a:defRPr sz="3100">
          <a:solidFill>
            <a:schemeClr val="accent2"/>
          </a:solidFill>
          <a:latin typeface="+mn-lt"/>
        </a:defRPr>
      </a:lvl6pPr>
      <a:lvl7pPr marL="3310406" indent="-254646" algn="l" rtl="0" eaLnBrk="1" fontAlgn="base" hangingPunct="1">
        <a:lnSpc>
          <a:spcPct val="85000"/>
        </a:lnSpc>
        <a:spcBef>
          <a:spcPct val="40000"/>
        </a:spcBef>
        <a:spcAft>
          <a:spcPct val="0"/>
        </a:spcAft>
        <a:buClr>
          <a:srgbClr val="CC0000"/>
        </a:buClr>
        <a:buChar char="»"/>
        <a:defRPr sz="3100">
          <a:solidFill>
            <a:schemeClr val="accent2"/>
          </a:solidFill>
          <a:latin typeface="+mn-lt"/>
        </a:defRPr>
      </a:lvl7pPr>
      <a:lvl8pPr marL="3819698" indent="-254646" algn="l" rtl="0" eaLnBrk="1" fontAlgn="base" hangingPunct="1">
        <a:lnSpc>
          <a:spcPct val="85000"/>
        </a:lnSpc>
        <a:spcBef>
          <a:spcPct val="40000"/>
        </a:spcBef>
        <a:spcAft>
          <a:spcPct val="0"/>
        </a:spcAft>
        <a:buClr>
          <a:srgbClr val="CC0000"/>
        </a:buClr>
        <a:buChar char="»"/>
        <a:defRPr sz="3100">
          <a:solidFill>
            <a:schemeClr val="accent2"/>
          </a:solidFill>
          <a:latin typeface="+mn-lt"/>
        </a:defRPr>
      </a:lvl8pPr>
      <a:lvl9pPr marL="4328992" indent="-254646" algn="l" rtl="0" eaLnBrk="1" fontAlgn="base" hangingPunct="1">
        <a:lnSpc>
          <a:spcPct val="85000"/>
        </a:lnSpc>
        <a:spcBef>
          <a:spcPct val="40000"/>
        </a:spcBef>
        <a:spcAft>
          <a:spcPct val="0"/>
        </a:spcAft>
        <a:buClr>
          <a:srgbClr val="CC0000"/>
        </a:buClr>
        <a:buChar char="»"/>
        <a:defRPr sz="3100">
          <a:solidFill>
            <a:schemeClr val="accent2"/>
          </a:solidFill>
          <a:latin typeface="+mn-lt"/>
        </a:defRPr>
      </a:lvl9pPr>
    </p:bodyStyle>
    <p:otherStyle>
      <a:defPPr>
        <a:defRPr lang="en-US"/>
      </a:defPPr>
      <a:lvl1pPr marL="0" algn="l" defTabSz="1018586" rtl="0" eaLnBrk="1" latinLnBrk="0" hangingPunct="1">
        <a:defRPr sz="2000" kern="1200">
          <a:solidFill>
            <a:schemeClr val="tx1"/>
          </a:solidFill>
          <a:latin typeface="+mn-lt"/>
          <a:ea typeface="+mn-ea"/>
          <a:cs typeface="+mn-cs"/>
        </a:defRPr>
      </a:lvl1pPr>
      <a:lvl2pPr marL="509292" algn="l" defTabSz="1018586" rtl="0" eaLnBrk="1" latinLnBrk="0" hangingPunct="1">
        <a:defRPr sz="2000" kern="1200">
          <a:solidFill>
            <a:schemeClr val="tx1"/>
          </a:solidFill>
          <a:latin typeface="+mn-lt"/>
          <a:ea typeface="+mn-ea"/>
          <a:cs typeface="+mn-cs"/>
        </a:defRPr>
      </a:lvl2pPr>
      <a:lvl3pPr marL="1018586" algn="l" defTabSz="1018586" rtl="0" eaLnBrk="1" latinLnBrk="0" hangingPunct="1">
        <a:defRPr sz="2000" kern="1200">
          <a:solidFill>
            <a:schemeClr val="tx1"/>
          </a:solidFill>
          <a:latin typeface="+mn-lt"/>
          <a:ea typeface="+mn-ea"/>
          <a:cs typeface="+mn-cs"/>
        </a:defRPr>
      </a:lvl3pPr>
      <a:lvl4pPr marL="1527879" algn="l" defTabSz="1018586" rtl="0" eaLnBrk="1" latinLnBrk="0" hangingPunct="1">
        <a:defRPr sz="2000" kern="1200">
          <a:solidFill>
            <a:schemeClr val="tx1"/>
          </a:solidFill>
          <a:latin typeface="+mn-lt"/>
          <a:ea typeface="+mn-ea"/>
          <a:cs typeface="+mn-cs"/>
        </a:defRPr>
      </a:lvl4pPr>
      <a:lvl5pPr marL="2037173" algn="l" defTabSz="1018586" rtl="0" eaLnBrk="1" latinLnBrk="0" hangingPunct="1">
        <a:defRPr sz="2000" kern="1200">
          <a:solidFill>
            <a:schemeClr val="tx1"/>
          </a:solidFill>
          <a:latin typeface="+mn-lt"/>
          <a:ea typeface="+mn-ea"/>
          <a:cs typeface="+mn-cs"/>
        </a:defRPr>
      </a:lvl5pPr>
      <a:lvl6pPr marL="2546466" algn="l" defTabSz="1018586" rtl="0" eaLnBrk="1" latinLnBrk="0" hangingPunct="1">
        <a:defRPr sz="2000" kern="1200">
          <a:solidFill>
            <a:schemeClr val="tx1"/>
          </a:solidFill>
          <a:latin typeface="+mn-lt"/>
          <a:ea typeface="+mn-ea"/>
          <a:cs typeface="+mn-cs"/>
        </a:defRPr>
      </a:lvl6pPr>
      <a:lvl7pPr marL="3055758" algn="l" defTabSz="1018586" rtl="0" eaLnBrk="1" latinLnBrk="0" hangingPunct="1">
        <a:defRPr sz="2000" kern="1200">
          <a:solidFill>
            <a:schemeClr val="tx1"/>
          </a:solidFill>
          <a:latin typeface="+mn-lt"/>
          <a:ea typeface="+mn-ea"/>
          <a:cs typeface="+mn-cs"/>
        </a:defRPr>
      </a:lvl7pPr>
      <a:lvl8pPr marL="3565052" algn="l" defTabSz="1018586" rtl="0" eaLnBrk="1" latinLnBrk="0" hangingPunct="1">
        <a:defRPr sz="2000" kern="1200">
          <a:solidFill>
            <a:schemeClr val="tx1"/>
          </a:solidFill>
          <a:latin typeface="+mn-lt"/>
          <a:ea typeface="+mn-ea"/>
          <a:cs typeface="+mn-cs"/>
        </a:defRPr>
      </a:lvl8pPr>
      <a:lvl9pPr marL="4074344" algn="l" defTabSz="1018586" rtl="0" eaLnBrk="1" latinLnBrk="0" hangingPunct="1">
        <a:defRPr sz="20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19100" y="431800"/>
            <a:ext cx="70580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46" tIns="50923" rIns="101846" bIns="50923" numCol="1" anchor="ctr" anchorCtr="0" compatLnSpc="1">
            <a:prstTxWarp prst="textNoShape">
              <a:avLst/>
            </a:prstTxWarp>
          </a:bodyPr>
          <a:lstStyle/>
          <a:p>
            <a:pPr lvl="0"/>
            <a:r>
              <a:rPr lang="en-US"/>
              <a:t>Click to edit Master title style</a:t>
            </a:r>
          </a:p>
        </p:txBody>
      </p:sp>
      <p:sp>
        <p:nvSpPr>
          <p:cNvPr id="7171" name="Rectangle 3"/>
          <p:cNvSpPr>
            <a:spLocks noGrp="1" noChangeArrowheads="1"/>
          </p:cNvSpPr>
          <p:nvPr>
            <p:ph type="body" idx="1"/>
          </p:nvPr>
        </p:nvSpPr>
        <p:spPr bwMode="auto">
          <a:xfrm>
            <a:off x="419100" y="2676525"/>
            <a:ext cx="9220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46" tIns="50923" rIns="101846" bIns="5092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131175" y="7078663"/>
            <a:ext cx="1676400" cy="539750"/>
          </a:xfrm>
          <a:prstGeom prst="rect">
            <a:avLst/>
          </a:prstGeom>
          <a:noFill/>
          <a:ln w="9525">
            <a:noFill/>
            <a:miter lim="800000"/>
            <a:headEnd/>
            <a:tailEnd/>
          </a:ln>
          <a:effectLst/>
        </p:spPr>
        <p:txBody>
          <a:bodyPr vert="horz" wrap="square" lIns="101846" tIns="50923" rIns="101846" bIns="50923" numCol="1" anchor="t" anchorCtr="0" compatLnSpc="1">
            <a:prstTxWarp prst="textNoShape">
              <a:avLst/>
            </a:prstTxWarp>
          </a:bodyPr>
          <a:lstStyle>
            <a:lvl1pPr algn="r">
              <a:defRPr sz="1600" b="0" smtClean="0">
                <a:solidFill>
                  <a:srgbClr val="000066"/>
                </a:solidFill>
                <a:latin typeface="Arial" pitchFamily="34" charset="0"/>
              </a:defRPr>
            </a:lvl1pPr>
          </a:lstStyle>
          <a:p>
            <a:pPr>
              <a:defRPr/>
            </a:pPr>
            <a:fld id="{AC0073A0-6153-4CD5-B131-25151B5A7D1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6" r:id="rId1"/>
    <p:sldLayoutId id="2147484387" r:id="rId2"/>
    <p:sldLayoutId id="2147484388" r:id="rId3"/>
    <p:sldLayoutId id="2147484389" r:id="rId4"/>
    <p:sldLayoutId id="2147484390" r:id="rId5"/>
    <p:sldLayoutId id="2147484391" r:id="rId6"/>
    <p:sldLayoutId id="2147484392" r:id="rId7"/>
    <p:sldLayoutId id="2147484393" r:id="rId8"/>
    <p:sldLayoutId id="2147484394" r:id="rId9"/>
    <p:sldLayoutId id="2147484395" r:id="rId10"/>
    <p:sldLayoutId id="2147484396" r:id="rId11"/>
    <p:sldLayoutId id="2147484498" r:id="rId12"/>
    <p:sldLayoutId id="2147484397" r:id="rId13"/>
    <p:sldLayoutId id="2147484398" r:id="rId14"/>
    <p:sldLayoutId id="2147484399" r:id="rId15"/>
  </p:sldLayoutIdLst>
  <p:hf hdr="0" ftr="0" dt="0"/>
  <p:txStyles>
    <p:titleStyle>
      <a:lvl1pPr algn="l" rtl="0" eaLnBrk="0" fontAlgn="base" hangingPunct="0">
        <a:lnSpc>
          <a:spcPct val="85000"/>
        </a:lnSpc>
        <a:spcBef>
          <a:spcPct val="0"/>
        </a:spcBef>
        <a:spcAft>
          <a:spcPct val="0"/>
        </a:spcAft>
        <a:defRPr sz="4900" b="1">
          <a:solidFill>
            <a:schemeClr val="accent2"/>
          </a:solidFill>
          <a:latin typeface="+mj-lt"/>
          <a:ea typeface="ＭＳ Ｐゴシック" charset="0"/>
          <a:cs typeface="+mj-cs"/>
        </a:defRPr>
      </a:lvl1pPr>
      <a:lvl2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2pPr>
      <a:lvl3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3pPr>
      <a:lvl4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4pPr>
      <a:lvl5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5pPr>
      <a:lvl6pPr marL="509233" algn="l" rtl="0" eaLnBrk="1" fontAlgn="base" hangingPunct="1">
        <a:lnSpc>
          <a:spcPct val="85000"/>
        </a:lnSpc>
        <a:spcBef>
          <a:spcPct val="0"/>
        </a:spcBef>
        <a:spcAft>
          <a:spcPct val="0"/>
        </a:spcAft>
        <a:defRPr sz="4900" b="1">
          <a:solidFill>
            <a:schemeClr val="accent2"/>
          </a:solidFill>
          <a:latin typeface="Arial" charset="0"/>
        </a:defRPr>
      </a:lvl6pPr>
      <a:lvl7pPr marL="1018467" algn="l" rtl="0" eaLnBrk="1" fontAlgn="base" hangingPunct="1">
        <a:lnSpc>
          <a:spcPct val="85000"/>
        </a:lnSpc>
        <a:spcBef>
          <a:spcPct val="0"/>
        </a:spcBef>
        <a:spcAft>
          <a:spcPct val="0"/>
        </a:spcAft>
        <a:defRPr sz="4900" b="1">
          <a:solidFill>
            <a:schemeClr val="accent2"/>
          </a:solidFill>
          <a:latin typeface="Arial" charset="0"/>
        </a:defRPr>
      </a:lvl7pPr>
      <a:lvl8pPr marL="1527701" algn="l" rtl="0" eaLnBrk="1" fontAlgn="base" hangingPunct="1">
        <a:lnSpc>
          <a:spcPct val="85000"/>
        </a:lnSpc>
        <a:spcBef>
          <a:spcPct val="0"/>
        </a:spcBef>
        <a:spcAft>
          <a:spcPct val="0"/>
        </a:spcAft>
        <a:defRPr sz="4900" b="1">
          <a:solidFill>
            <a:schemeClr val="accent2"/>
          </a:solidFill>
          <a:latin typeface="Arial" charset="0"/>
        </a:defRPr>
      </a:lvl8pPr>
      <a:lvl9pPr marL="2036935" algn="l" rtl="0" eaLnBrk="1" fontAlgn="base" hangingPunct="1">
        <a:lnSpc>
          <a:spcPct val="85000"/>
        </a:lnSpc>
        <a:spcBef>
          <a:spcPct val="0"/>
        </a:spcBef>
        <a:spcAft>
          <a:spcPct val="0"/>
        </a:spcAft>
        <a:defRPr sz="4900" b="1">
          <a:solidFill>
            <a:schemeClr val="accent2"/>
          </a:solidFill>
          <a:latin typeface="Arial" charset="0"/>
        </a:defRPr>
      </a:lvl9pPr>
    </p:titleStyle>
    <p:bodyStyle>
      <a:lvl1pPr marL="381000" indent="-381000" algn="l" rtl="0" eaLnBrk="0" fontAlgn="base" hangingPunct="0">
        <a:lnSpc>
          <a:spcPct val="85000"/>
        </a:lnSpc>
        <a:spcBef>
          <a:spcPct val="40000"/>
        </a:spcBef>
        <a:spcAft>
          <a:spcPct val="0"/>
        </a:spcAft>
        <a:buClr>
          <a:srgbClr val="CC0000"/>
        </a:buClr>
        <a:buFont typeface="Arial" charset="0"/>
        <a:buChar char="■"/>
        <a:defRPr sz="3100">
          <a:solidFill>
            <a:schemeClr val="accent2"/>
          </a:solidFill>
          <a:latin typeface="+mn-lt"/>
          <a:ea typeface="ＭＳ Ｐゴシック" charset="0"/>
          <a:cs typeface="+mn-cs"/>
        </a:defRPr>
      </a:lvl1pPr>
      <a:lvl2pPr marL="833438" indent="-32385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2pPr>
      <a:lvl3pPr marL="1271588"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3pPr>
      <a:lvl4pPr marL="1781175"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4pPr>
      <a:lvl5pPr marL="2290763"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5pPr>
      <a:lvl6pPr marL="2800785" indent="-254616" algn="l" rtl="0" eaLnBrk="1" fontAlgn="base" hangingPunct="1">
        <a:lnSpc>
          <a:spcPct val="85000"/>
        </a:lnSpc>
        <a:spcBef>
          <a:spcPct val="40000"/>
        </a:spcBef>
        <a:spcAft>
          <a:spcPct val="0"/>
        </a:spcAft>
        <a:buClr>
          <a:srgbClr val="CC0000"/>
        </a:buClr>
        <a:buChar char="»"/>
        <a:defRPr sz="3100">
          <a:solidFill>
            <a:schemeClr val="accent2"/>
          </a:solidFill>
          <a:latin typeface="+mn-lt"/>
        </a:defRPr>
      </a:lvl6pPr>
      <a:lvl7pPr marL="3310019" indent="-254616" algn="l" rtl="0" eaLnBrk="1" fontAlgn="base" hangingPunct="1">
        <a:lnSpc>
          <a:spcPct val="85000"/>
        </a:lnSpc>
        <a:spcBef>
          <a:spcPct val="40000"/>
        </a:spcBef>
        <a:spcAft>
          <a:spcPct val="0"/>
        </a:spcAft>
        <a:buClr>
          <a:srgbClr val="CC0000"/>
        </a:buClr>
        <a:buChar char="»"/>
        <a:defRPr sz="3100">
          <a:solidFill>
            <a:schemeClr val="accent2"/>
          </a:solidFill>
          <a:latin typeface="+mn-lt"/>
        </a:defRPr>
      </a:lvl7pPr>
      <a:lvl8pPr marL="3819251" indent="-254616" algn="l" rtl="0" eaLnBrk="1" fontAlgn="base" hangingPunct="1">
        <a:lnSpc>
          <a:spcPct val="85000"/>
        </a:lnSpc>
        <a:spcBef>
          <a:spcPct val="40000"/>
        </a:spcBef>
        <a:spcAft>
          <a:spcPct val="0"/>
        </a:spcAft>
        <a:buClr>
          <a:srgbClr val="CC0000"/>
        </a:buClr>
        <a:buChar char="»"/>
        <a:defRPr sz="3100">
          <a:solidFill>
            <a:schemeClr val="accent2"/>
          </a:solidFill>
          <a:latin typeface="+mn-lt"/>
        </a:defRPr>
      </a:lvl8pPr>
      <a:lvl9pPr marL="4328485" indent="-254616" algn="l" rtl="0" eaLnBrk="1" fontAlgn="base" hangingPunct="1">
        <a:lnSpc>
          <a:spcPct val="85000"/>
        </a:lnSpc>
        <a:spcBef>
          <a:spcPct val="40000"/>
        </a:spcBef>
        <a:spcAft>
          <a:spcPct val="0"/>
        </a:spcAft>
        <a:buClr>
          <a:srgbClr val="CC0000"/>
        </a:buClr>
        <a:buChar char="»"/>
        <a:defRPr sz="3100">
          <a:solidFill>
            <a:schemeClr val="accent2"/>
          </a:solidFill>
          <a:latin typeface="+mn-lt"/>
        </a:defRPr>
      </a:lvl9pPr>
    </p:bodyStyle>
    <p:otherStyle>
      <a:defPPr>
        <a:defRPr lang="en-US"/>
      </a:defPPr>
      <a:lvl1pPr marL="0" algn="l" defTabSz="1018467" rtl="0" eaLnBrk="1" latinLnBrk="0" hangingPunct="1">
        <a:defRPr sz="2000" kern="1200">
          <a:solidFill>
            <a:schemeClr val="tx1"/>
          </a:solidFill>
          <a:latin typeface="+mn-lt"/>
          <a:ea typeface="+mn-ea"/>
          <a:cs typeface="+mn-cs"/>
        </a:defRPr>
      </a:lvl1pPr>
      <a:lvl2pPr marL="509233" algn="l" defTabSz="1018467" rtl="0" eaLnBrk="1" latinLnBrk="0" hangingPunct="1">
        <a:defRPr sz="2000" kern="1200">
          <a:solidFill>
            <a:schemeClr val="tx1"/>
          </a:solidFill>
          <a:latin typeface="+mn-lt"/>
          <a:ea typeface="+mn-ea"/>
          <a:cs typeface="+mn-cs"/>
        </a:defRPr>
      </a:lvl2pPr>
      <a:lvl3pPr marL="1018467" algn="l" defTabSz="1018467" rtl="0" eaLnBrk="1" latinLnBrk="0" hangingPunct="1">
        <a:defRPr sz="2000" kern="1200">
          <a:solidFill>
            <a:schemeClr val="tx1"/>
          </a:solidFill>
          <a:latin typeface="+mn-lt"/>
          <a:ea typeface="+mn-ea"/>
          <a:cs typeface="+mn-cs"/>
        </a:defRPr>
      </a:lvl3pPr>
      <a:lvl4pPr marL="1527701" algn="l" defTabSz="1018467" rtl="0" eaLnBrk="1" latinLnBrk="0" hangingPunct="1">
        <a:defRPr sz="2000" kern="1200">
          <a:solidFill>
            <a:schemeClr val="tx1"/>
          </a:solidFill>
          <a:latin typeface="+mn-lt"/>
          <a:ea typeface="+mn-ea"/>
          <a:cs typeface="+mn-cs"/>
        </a:defRPr>
      </a:lvl4pPr>
      <a:lvl5pPr marL="2036935" algn="l" defTabSz="1018467" rtl="0" eaLnBrk="1" latinLnBrk="0" hangingPunct="1">
        <a:defRPr sz="2000" kern="1200">
          <a:solidFill>
            <a:schemeClr val="tx1"/>
          </a:solidFill>
          <a:latin typeface="+mn-lt"/>
          <a:ea typeface="+mn-ea"/>
          <a:cs typeface="+mn-cs"/>
        </a:defRPr>
      </a:lvl5pPr>
      <a:lvl6pPr marL="2546169" algn="l" defTabSz="1018467" rtl="0" eaLnBrk="1" latinLnBrk="0" hangingPunct="1">
        <a:defRPr sz="2000" kern="1200">
          <a:solidFill>
            <a:schemeClr val="tx1"/>
          </a:solidFill>
          <a:latin typeface="+mn-lt"/>
          <a:ea typeface="+mn-ea"/>
          <a:cs typeface="+mn-cs"/>
        </a:defRPr>
      </a:lvl6pPr>
      <a:lvl7pPr marL="3055400" algn="l" defTabSz="1018467" rtl="0" eaLnBrk="1" latinLnBrk="0" hangingPunct="1">
        <a:defRPr sz="2000" kern="1200">
          <a:solidFill>
            <a:schemeClr val="tx1"/>
          </a:solidFill>
          <a:latin typeface="+mn-lt"/>
          <a:ea typeface="+mn-ea"/>
          <a:cs typeface="+mn-cs"/>
        </a:defRPr>
      </a:lvl7pPr>
      <a:lvl8pPr marL="3564636" algn="l" defTabSz="1018467" rtl="0" eaLnBrk="1" latinLnBrk="0" hangingPunct="1">
        <a:defRPr sz="2000" kern="1200">
          <a:solidFill>
            <a:schemeClr val="tx1"/>
          </a:solidFill>
          <a:latin typeface="+mn-lt"/>
          <a:ea typeface="+mn-ea"/>
          <a:cs typeface="+mn-cs"/>
        </a:defRPr>
      </a:lvl8pPr>
      <a:lvl9pPr marL="4073867" algn="l" defTabSz="1018467" rtl="0" eaLnBrk="1" latinLnBrk="0" hangingPunct="1">
        <a:defRPr sz="20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19100" y="431800"/>
            <a:ext cx="70580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5" tIns="50917" rIns="101835" bIns="50917" numCol="1" anchor="ctr" anchorCtr="0" compatLnSpc="1">
            <a:prstTxWarp prst="textNoShape">
              <a:avLst/>
            </a:prstTxWarp>
          </a:bodyPr>
          <a:lstStyle/>
          <a:p>
            <a:pPr lvl="0"/>
            <a:r>
              <a:rPr lang="en-US"/>
              <a:t>Click to edit Master title style</a:t>
            </a:r>
          </a:p>
        </p:txBody>
      </p:sp>
      <p:sp>
        <p:nvSpPr>
          <p:cNvPr id="8195" name="Rectangle 3"/>
          <p:cNvSpPr>
            <a:spLocks noGrp="1" noChangeArrowheads="1"/>
          </p:cNvSpPr>
          <p:nvPr>
            <p:ph type="body" idx="1"/>
          </p:nvPr>
        </p:nvSpPr>
        <p:spPr bwMode="auto">
          <a:xfrm>
            <a:off x="419100" y="2676525"/>
            <a:ext cx="92202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5" tIns="50917" rIns="101835" bIns="5091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8131175" y="7078663"/>
            <a:ext cx="1676400" cy="539750"/>
          </a:xfrm>
          <a:prstGeom prst="rect">
            <a:avLst/>
          </a:prstGeom>
          <a:noFill/>
          <a:ln w="9525">
            <a:noFill/>
            <a:miter lim="800000"/>
            <a:headEnd/>
            <a:tailEnd/>
          </a:ln>
          <a:effectLst/>
        </p:spPr>
        <p:txBody>
          <a:bodyPr vert="horz" wrap="square" lIns="101835" tIns="50917" rIns="101835" bIns="50917" numCol="1" anchor="t" anchorCtr="0" compatLnSpc="1">
            <a:prstTxWarp prst="textNoShape">
              <a:avLst/>
            </a:prstTxWarp>
          </a:bodyPr>
          <a:lstStyle>
            <a:lvl1pPr algn="r">
              <a:defRPr sz="1600" b="0" smtClean="0">
                <a:solidFill>
                  <a:srgbClr val="000066"/>
                </a:solidFill>
                <a:latin typeface="Arial" pitchFamily="34" charset="0"/>
              </a:defRPr>
            </a:lvl1pPr>
          </a:lstStyle>
          <a:p>
            <a:pPr>
              <a:defRPr/>
            </a:pPr>
            <a:fld id="{03381E62-D7E2-4156-8118-55E0614623A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400" r:id="rId1"/>
    <p:sldLayoutId id="2147484401" r:id="rId2"/>
    <p:sldLayoutId id="2147484402" r:id="rId3"/>
    <p:sldLayoutId id="2147484403" r:id="rId4"/>
    <p:sldLayoutId id="2147484404" r:id="rId5"/>
    <p:sldLayoutId id="2147484405" r:id="rId6"/>
    <p:sldLayoutId id="2147484406" r:id="rId7"/>
    <p:sldLayoutId id="2147484407" r:id="rId8"/>
    <p:sldLayoutId id="2147484408" r:id="rId9"/>
    <p:sldLayoutId id="2147484409" r:id="rId10"/>
    <p:sldLayoutId id="2147484410" r:id="rId11"/>
    <p:sldLayoutId id="2147484499" r:id="rId12"/>
    <p:sldLayoutId id="2147484411" r:id="rId13"/>
    <p:sldLayoutId id="2147484412" r:id="rId14"/>
    <p:sldLayoutId id="2147484413" r:id="rId15"/>
  </p:sldLayoutIdLst>
  <p:hf hdr="0" ftr="0" dt="0"/>
  <p:txStyles>
    <p:titleStyle>
      <a:lvl1pPr algn="l" rtl="0" eaLnBrk="0" fontAlgn="base" hangingPunct="0">
        <a:lnSpc>
          <a:spcPct val="85000"/>
        </a:lnSpc>
        <a:spcBef>
          <a:spcPct val="0"/>
        </a:spcBef>
        <a:spcAft>
          <a:spcPct val="0"/>
        </a:spcAft>
        <a:defRPr sz="4900" b="1">
          <a:solidFill>
            <a:schemeClr val="accent2"/>
          </a:solidFill>
          <a:latin typeface="+mj-lt"/>
          <a:ea typeface="ＭＳ Ｐゴシック" charset="0"/>
          <a:cs typeface="+mj-cs"/>
        </a:defRPr>
      </a:lvl1pPr>
      <a:lvl2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2pPr>
      <a:lvl3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3pPr>
      <a:lvl4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4pPr>
      <a:lvl5pPr algn="l" rtl="0" eaLnBrk="0" fontAlgn="base" hangingPunct="0">
        <a:lnSpc>
          <a:spcPct val="85000"/>
        </a:lnSpc>
        <a:spcBef>
          <a:spcPct val="0"/>
        </a:spcBef>
        <a:spcAft>
          <a:spcPct val="0"/>
        </a:spcAft>
        <a:defRPr sz="4900" b="1">
          <a:solidFill>
            <a:schemeClr val="accent2"/>
          </a:solidFill>
          <a:latin typeface="Arial" charset="0"/>
          <a:ea typeface="ＭＳ Ｐゴシック" charset="0"/>
        </a:defRPr>
      </a:lvl5pPr>
      <a:lvl6pPr marL="509174" algn="l" rtl="0" eaLnBrk="1" fontAlgn="base" hangingPunct="1">
        <a:lnSpc>
          <a:spcPct val="85000"/>
        </a:lnSpc>
        <a:spcBef>
          <a:spcPct val="0"/>
        </a:spcBef>
        <a:spcAft>
          <a:spcPct val="0"/>
        </a:spcAft>
        <a:defRPr sz="4900" b="1">
          <a:solidFill>
            <a:schemeClr val="accent2"/>
          </a:solidFill>
          <a:latin typeface="Arial" charset="0"/>
        </a:defRPr>
      </a:lvl6pPr>
      <a:lvl7pPr marL="1018348" algn="l" rtl="0" eaLnBrk="1" fontAlgn="base" hangingPunct="1">
        <a:lnSpc>
          <a:spcPct val="85000"/>
        </a:lnSpc>
        <a:spcBef>
          <a:spcPct val="0"/>
        </a:spcBef>
        <a:spcAft>
          <a:spcPct val="0"/>
        </a:spcAft>
        <a:defRPr sz="4900" b="1">
          <a:solidFill>
            <a:schemeClr val="accent2"/>
          </a:solidFill>
          <a:latin typeface="Arial" charset="0"/>
        </a:defRPr>
      </a:lvl7pPr>
      <a:lvl8pPr marL="1527523" algn="l" rtl="0" eaLnBrk="1" fontAlgn="base" hangingPunct="1">
        <a:lnSpc>
          <a:spcPct val="85000"/>
        </a:lnSpc>
        <a:spcBef>
          <a:spcPct val="0"/>
        </a:spcBef>
        <a:spcAft>
          <a:spcPct val="0"/>
        </a:spcAft>
        <a:defRPr sz="4900" b="1">
          <a:solidFill>
            <a:schemeClr val="accent2"/>
          </a:solidFill>
          <a:latin typeface="Arial" charset="0"/>
        </a:defRPr>
      </a:lvl8pPr>
      <a:lvl9pPr marL="2036696" algn="l" rtl="0" eaLnBrk="1" fontAlgn="base" hangingPunct="1">
        <a:lnSpc>
          <a:spcPct val="85000"/>
        </a:lnSpc>
        <a:spcBef>
          <a:spcPct val="0"/>
        </a:spcBef>
        <a:spcAft>
          <a:spcPct val="0"/>
        </a:spcAft>
        <a:defRPr sz="4900" b="1">
          <a:solidFill>
            <a:schemeClr val="accent2"/>
          </a:solidFill>
          <a:latin typeface="Arial" charset="0"/>
        </a:defRPr>
      </a:lvl9pPr>
    </p:titleStyle>
    <p:bodyStyle>
      <a:lvl1pPr marL="381000" indent="-381000" algn="l" rtl="0" eaLnBrk="0" fontAlgn="base" hangingPunct="0">
        <a:lnSpc>
          <a:spcPct val="85000"/>
        </a:lnSpc>
        <a:spcBef>
          <a:spcPct val="40000"/>
        </a:spcBef>
        <a:spcAft>
          <a:spcPct val="0"/>
        </a:spcAft>
        <a:buClr>
          <a:srgbClr val="CC0000"/>
        </a:buClr>
        <a:buFont typeface="Arial" charset="0"/>
        <a:buChar char="■"/>
        <a:defRPr sz="3100">
          <a:solidFill>
            <a:schemeClr val="accent2"/>
          </a:solidFill>
          <a:latin typeface="+mn-lt"/>
          <a:ea typeface="ＭＳ Ｐゴシック" charset="0"/>
          <a:cs typeface="+mn-cs"/>
        </a:defRPr>
      </a:lvl1pPr>
      <a:lvl2pPr marL="833438" indent="-32385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2pPr>
      <a:lvl3pPr marL="1271588"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3pPr>
      <a:lvl4pPr marL="1781175"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4pPr>
      <a:lvl5pPr marL="2290763" indent="-254000" algn="l" rtl="0" eaLnBrk="0" fontAlgn="base" hangingPunct="0">
        <a:lnSpc>
          <a:spcPct val="85000"/>
        </a:lnSpc>
        <a:spcBef>
          <a:spcPct val="40000"/>
        </a:spcBef>
        <a:spcAft>
          <a:spcPct val="0"/>
        </a:spcAft>
        <a:buClr>
          <a:srgbClr val="CC0000"/>
        </a:buClr>
        <a:buChar char="»"/>
        <a:defRPr sz="3100">
          <a:solidFill>
            <a:schemeClr val="accent2"/>
          </a:solidFill>
          <a:latin typeface="+mn-lt"/>
          <a:ea typeface="ＭＳ Ｐゴシック" charset="0"/>
        </a:defRPr>
      </a:lvl5pPr>
      <a:lvl6pPr marL="2800457" indent="-254586" algn="l" rtl="0" eaLnBrk="1" fontAlgn="base" hangingPunct="1">
        <a:lnSpc>
          <a:spcPct val="85000"/>
        </a:lnSpc>
        <a:spcBef>
          <a:spcPct val="40000"/>
        </a:spcBef>
        <a:spcAft>
          <a:spcPct val="0"/>
        </a:spcAft>
        <a:buClr>
          <a:srgbClr val="CC0000"/>
        </a:buClr>
        <a:buChar char="»"/>
        <a:defRPr sz="3100">
          <a:solidFill>
            <a:schemeClr val="accent2"/>
          </a:solidFill>
          <a:latin typeface="+mn-lt"/>
        </a:defRPr>
      </a:lvl6pPr>
      <a:lvl7pPr marL="3309632" indent="-254586" algn="l" rtl="0" eaLnBrk="1" fontAlgn="base" hangingPunct="1">
        <a:lnSpc>
          <a:spcPct val="85000"/>
        </a:lnSpc>
        <a:spcBef>
          <a:spcPct val="40000"/>
        </a:spcBef>
        <a:spcAft>
          <a:spcPct val="0"/>
        </a:spcAft>
        <a:buClr>
          <a:srgbClr val="CC0000"/>
        </a:buClr>
        <a:buChar char="»"/>
        <a:defRPr sz="3100">
          <a:solidFill>
            <a:schemeClr val="accent2"/>
          </a:solidFill>
          <a:latin typeface="+mn-lt"/>
        </a:defRPr>
      </a:lvl7pPr>
      <a:lvl8pPr marL="3818805" indent="-254586" algn="l" rtl="0" eaLnBrk="1" fontAlgn="base" hangingPunct="1">
        <a:lnSpc>
          <a:spcPct val="85000"/>
        </a:lnSpc>
        <a:spcBef>
          <a:spcPct val="40000"/>
        </a:spcBef>
        <a:spcAft>
          <a:spcPct val="0"/>
        </a:spcAft>
        <a:buClr>
          <a:srgbClr val="CC0000"/>
        </a:buClr>
        <a:buChar char="»"/>
        <a:defRPr sz="3100">
          <a:solidFill>
            <a:schemeClr val="accent2"/>
          </a:solidFill>
          <a:latin typeface="+mn-lt"/>
        </a:defRPr>
      </a:lvl8pPr>
      <a:lvl9pPr marL="4327978" indent="-254586" algn="l" rtl="0" eaLnBrk="1" fontAlgn="base" hangingPunct="1">
        <a:lnSpc>
          <a:spcPct val="85000"/>
        </a:lnSpc>
        <a:spcBef>
          <a:spcPct val="40000"/>
        </a:spcBef>
        <a:spcAft>
          <a:spcPct val="0"/>
        </a:spcAft>
        <a:buClr>
          <a:srgbClr val="CC0000"/>
        </a:buClr>
        <a:buChar char="»"/>
        <a:defRPr sz="3100">
          <a:solidFill>
            <a:schemeClr val="accent2"/>
          </a:solidFill>
          <a:latin typeface="+mn-lt"/>
        </a:defRPr>
      </a:lvl9pPr>
    </p:bodyStyle>
    <p:otherStyle>
      <a:defPPr>
        <a:defRPr lang="en-US"/>
      </a:defPPr>
      <a:lvl1pPr marL="0" algn="l" defTabSz="1018348" rtl="0" eaLnBrk="1" latinLnBrk="0" hangingPunct="1">
        <a:defRPr sz="2000" kern="1200">
          <a:solidFill>
            <a:schemeClr val="tx1"/>
          </a:solidFill>
          <a:latin typeface="+mn-lt"/>
          <a:ea typeface="+mn-ea"/>
          <a:cs typeface="+mn-cs"/>
        </a:defRPr>
      </a:lvl1pPr>
      <a:lvl2pPr marL="509174" algn="l" defTabSz="1018348" rtl="0" eaLnBrk="1" latinLnBrk="0" hangingPunct="1">
        <a:defRPr sz="2000" kern="1200">
          <a:solidFill>
            <a:schemeClr val="tx1"/>
          </a:solidFill>
          <a:latin typeface="+mn-lt"/>
          <a:ea typeface="+mn-ea"/>
          <a:cs typeface="+mn-cs"/>
        </a:defRPr>
      </a:lvl2pPr>
      <a:lvl3pPr marL="1018348" algn="l" defTabSz="1018348" rtl="0" eaLnBrk="1" latinLnBrk="0" hangingPunct="1">
        <a:defRPr sz="2000" kern="1200">
          <a:solidFill>
            <a:schemeClr val="tx1"/>
          </a:solidFill>
          <a:latin typeface="+mn-lt"/>
          <a:ea typeface="+mn-ea"/>
          <a:cs typeface="+mn-cs"/>
        </a:defRPr>
      </a:lvl3pPr>
      <a:lvl4pPr marL="1527523" algn="l" defTabSz="1018348" rtl="0" eaLnBrk="1" latinLnBrk="0" hangingPunct="1">
        <a:defRPr sz="2000" kern="1200">
          <a:solidFill>
            <a:schemeClr val="tx1"/>
          </a:solidFill>
          <a:latin typeface="+mn-lt"/>
          <a:ea typeface="+mn-ea"/>
          <a:cs typeface="+mn-cs"/>
        </a:defRPr>
      </a:lvl4pPr>
      <a:lvl5pPr marL="2036696" algn="l" defTabSz="1018348" rtl="0" eaLnBrk="1" latinLnBrk="0" hangingPunct="1">
        <a:defRPr sz="2000" kern="1200">
          <a:solidFill>
            <a:schemeClr val="tx1"/>
          </a:solidFill>
          <a:latin typeface="+mn-lt"/>
          <a:ea typeface="+mn-ea"/>
          <a:cs typeface="+mn-cs"/>
        </a:defRPr>
      </a:lvl5pPr>
      <a:lvl6pPr marL="2545871" algn="l" defTabSz="1018348" rtl="0" eaLnBrk="1" latinLnBrk="0" hangingPunct="1">
        <a:defRPr sz="2000" kern="1200">
          <a:solidFill>
            <a:schemeClr val="tx1"/>
          </a:solidFill>
          <a:latin typeface="+mn-lt"/>
          <a:ea typeface="+mn-ea"/>
          <a:cs typeface="+mn-cs"/>
        </a:defRPr>
      </a:lvl6pPr>
      <a:lvl7pPr marL="3055043" algn="l" defTabSz="1018348" rtl="0" eaLnBrk="1" latinLnBrk="0" hangingPunct="1">
        <a:defRPr sz="2000" kern="1200">
          <a:solidFill>
            <a:schemeClr val="tx1"/>
          </a:solidFill>
          <a:latin typeface="+mn-lt"/>
          <a:ea typeface="+mn-ea"/>
          <a:cs typeface="+mn-cs"/>
        </a:defRPr>
      </a:lvl7pPr>
      <a:lvl8pPr marL="3564219" algn="l" defTabSz="1018348" rtl="0" eaLnBrk="1" latinLnBrk="0" hangingPunct="1">
        <a:defRPr sz="2000" kern="1200">
          <a:solidFill>
            <a:schemeClr val="tx1"/>
          </a:solidFill>
          <a:latin typeface="+mn-lt"/>
          <a:ea typeface="+mn-ea"/>
          <a:cs typeface="+mn-cs"/>
        </a:defRPr>
      </a:lvl8pPr>
      <a:lvl9pPr marL="4073390" algn="l" defTabSz="1018348"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hyperlink" Target="https://www.mass.gov/service-details/information-about-hsn-provider-guides-and-billing-updates" TargetMode="Externa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hyperlink" Target="https://www.mass.gov/files/documents/2017/11/24/tpccr.pdf" TargetMode="External"/><Relationship Id="rId2" Type="http://schemas.openxmlformats.org/officeDocument/2006/relationships/hyperlink" Target="http://www.mass.gov/eohhs/docs/masshealth/providermanual/appx-c-all.pdf" TargetMode="Externa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hyperlink" Target="https://www.mass.gov/doc/hsn-chc-billable-procedure-codes/download" TargetMode="Externa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3"/>
          <p:cNvSpPr txBox="1">
            <a:spLocks noChangeArrowheads="1"/>
          </p:cNvSpPr>
          <p:nvPr/>
        </p:nvSpPr>
        <p:spPr bwMode="auto">
          <a:xfrm>
            <a:off x="744538" y="2614612"/>
            <a:ext cx="8739187"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82" tIns="50941" rIns="101882" bIns="50941" numCol="1" anchor="t" anchorCtr="0" compatLnSpc="1">
            <a:prstTxWarp prst="textNoShape">
              <a:avLst/>
            </a:prstTxWarp>
          </a:bodyPr>
          <a:lstStyle>
            <a:lvl1pPr marL="0" indent="0" eaLnBrk="1" hangingPunct="1">
              <a:lnSpc>
                <a:spcPct val="85000"/>
              </a:lnSpc>
              <a:spcBef>
                <a:spcPct val="40000"/>
              </a:spcBef>
              <a:buClr>
                <a:srgbClr val="CC0000"/>
              </a:buClr>
              <a:buFont typeface="Arial" charset="0"/>
              <a:buNone/>
              <a:defRPr sz="3100">
                <a:solidFill>
                  <a:schemeClr val="accent2"/>
                </a:solidFill>
                <a:latin typeface="+mn-lt"/>
              </a:defRPr>
            </a:lvl1pPr>
            <a:lvl2pPr marL="833438" indent="-325438" eaLnBrk="0" hangingPunct="0">
              <a:lnSpc>
                <a:spcPct val="85000"/>
              </a:lnSpc>
              <a:spcBef>
                <a:spcPct val="40000"/>
              </a:spcBef>
              <a:buClr>
                <a:srgbClr val="CC0000"/>
              </a:buClr>
              <a:buChar char="–"/>
              <a:defRPr sz="3100">
                <a:solidFill>
                  <a:schemeClr val="accent2"/>
                </a:solidFill>
                <a:latin typeface="+mn-lt"/>
                <a:ea typeface="ＭＳ Ｐゴシック" charset="0"/>
              </a:defRPr>
            </a:lvl2pPr>
            <a:lvl3pPr marL="1273175" indent="-254000" eaLnBrk="0" hangingPunct="0">
              <a:lnSpc>
                <a:spcPct val="85000"/>
              </a:lnSpc>
              <a:spcBef>
                <a:spcPct val="40000"/>
              </a:spcBef>
              <a:buClr>
                <a:srgbClr val="CC0000"/>
              </a:buClr>
              <a:buChar char="•"/>
              <a:defRPr sz="3100">
                <a:solidFill>
                  <a:schemeClr val="accent2"/>
                </a:solidFill>
                <a:latin typeface="+mn-lt"/>
                <a:ea typeface="ＭＳ Ｐゴシック" charset="0"/>
              </a:defRPr>
            </a:lvl3pPr>
            <a:lvl4pPr marL="1782763" indent="-254000" eaLnBrk="0" hangingPunct="0">
              <a:lnSpc>
                <a:spcPct val="85000"/>
              </a:lnSpc>
              <a:spcBef>
                <a:spcPct val="40000"/>
              </a:spcBef>
              <a:buClr>
                <a:srgbClr val="CC0000"/>
              </a:buClr>
              <a:buChar char="–"/>
              <a:defRPr sz="3100">
                <a:solidFill>
                  <a:schemeClr val="accent2"/>
                </a:solidFill>
                <a:latin typeface="+mn-lt"/>
                <a:ea typeface="ＭＳ Ｐゴシック" charset="0"/>
              </a:defRPr>
            </a:lvl4pPr>
            <a:lvl5pPr marL="2292350" indent="-254000" eaLnBrk="0" hangingPunct="0">
              <a:lnSpc>
                <a:spcPct val="85000"/>
              </a:lnSpc>
              <a:spcBef>
                <a:spcPct val="40000"/>
              </a:spcBef>
              <a:buClr>
                <a:srgbClr val="CC0000"/>
              </a:buClr>
              <a:buChar char="»"/>
              <a:defRPr sz="3100">
                <a:solidFill>
                  <a:schemeClr val="accent2"/>
                </a:solidFill>
                <a:latin typeface="+mn-lt"/>
                <a:ea typeface="ＭＳ Ｐゴシック" charset="0"/>
              </a:defRPr>
            </a:lvl5pPr>
            <a:lvl6pPr marL="2801767" indent="-254706" fontAlgn="base">
              <a:lnSpc>
                <a:spcPct val="85000"/>
              </a:lnSpc>
              <a:spcBef>
                <a:spcPct val="40000"/>
              </a:spcBef>
              <a:spcAft>
                <a:spcPct val="0"/>
              </a:spcAft>
              <a:buClr>
                <a:srgbClr val="CC0000"/>
              </a:buClr>
              <a:buChar char="»"/>
              <a:defRPr sz="3100">
                <a:solidFill>
                  <a:schemeClr val="accent2"/>
                </a:solidFill>
                <a:latin typeface="+mn-lt"/>
              </a:defRPr>
            </a:lvl6pPr>
            <a:lvl7pPr marL="3311180" indent="-254706" fontAlgn="base">
              <a:lnSpc>
                <a:spcPct val="85000"/>
              </a:lnSpc>
              <a:spcBef>
                <a:spcPct val="40000"/>
              </a:spcBef>
              <a:spcAft>
                <a:spcPct val="0"/>
              </a:spcAft>
              <a:buClr>
                <a:srgbClr val="CC0000"/>
              </a:buClr>
              <a:buChar char="»"/>
              <a:defRPr sz="3100">
                <a:solidFill>
                  <a:schemeClr val="accent2"/>
                </a:solidFill>
                <a:latin typeface="+mn-lt"/>
              </a:defRPr>
            </a:lvl7pPr>
            <a:lvl8pPr marL="3820592" indent="-254706" fontAlgn="base">
              <a:lnSpc>
                <a:spcPct val="85000"/>
              </a:lnSpc>
              <a:spcBef>
                <a:spcPct val="40000"/>
              </a:spcBef>
              <a:spcAft>
                <a:spcPct val="0"/>
              </a:spcAft>
              <a:buClr>
                <a:srgbClr val="CC0000"/>
              </a:buClr>
              <a:buChar char="»"/>
              <a:defRPr sz="3100">
                <a:solidFill>
                  <a:schemeClr val="accent2"/>
                </a:solidFill>
                <a:latin typeface="+mn-lt"/>
              </a:defRPr>
            </a:lvl8pPr>
            <a:lvl9pPr marL="4330004" indent="-254706" fontAlgn="base">
              <a:lnSpc>
                <a:spcPct val="85000"/>
              </a:lnSpc>
              <a:spcBef>
                <a:spcPct val="40000"/>
              </a:spcBef>
              <a:spcAft>
                <a:spcPct val="0"/>
              </a:spcAft>
              <a:buClr>
                <a:srgbClr val="CC0000"/>
              </a:buClr>
              <a:buChar char="»"/>
              <a:defRPr sz="3100">
                <a:solidFill>
                  <a:schemeClr val="accent2"/>
                </a:solidFill>
                <a:latin typeface="+mn-lt"/>
              </a:defRPr>
            </a:lvl9pPr>
          </a:lstStyle>
          <a:p>
            <a:r>
              <a:rPr lang="en-US" sz="3600" dirty="0"/>
              <a:t>Health Safety Net Updates</a:t>
            </a:r>
          </a:p>
        </p:txBody>
      </p:sp>
      <p:sp>
        <p:nvSpPr>
          <p:cNvPr id="26629" name="Subtitle 4"/>
          <p:cNvSpPr>
            <a:spLocks noGrp="1"/>
          </p:cNvSpPr>
          <p:nvPr>
            <p:ph type="subTitle" idx="1"/>
          </p:nvPr>
        </p:nvSpPr>
        <p:spPr>
          <a:xfrm>
            <a:off x="736600" y="4257675"/>
            <a:ext cx="7040563" cy="1985963"/>
          </a:xfrm>
        </p:spPr>
        <p:txBody>
          <a:bodyPr/>
          <a:lstStyle/>
          <a:p>
            <a:pPr eaLnBrk="1" hangingPunct="1"/>
            <a:r>
              <a:rPr lang="en-US" sz="2400" dirty="0">
                <a:ea typeface="ＭＳ Ｐゴシック" pitchFamily="34" charset="-128"/>
              </a:rPr>
              <a:t>MAPAM</a:t>
            </a:r>
          </a:p>
          <a:p>
            <a:pPr eaLnBrk="1" hangingPunct="1"/>
            <a:r>
              <a:rPr lang="en-US" sz="2400" dirty="0">
                <a:ea typeface="ＭＳ Ｐゴシック" pitchFamily="34" charset="-128"/>
              </a:rPr>
              <a:t>May 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a:spLocks noGrp="1"/>
          </p:cNvSpPr>
          <p:nvPr>
            <p:ph type="title"/>
          </p:nvPr>
        </p:nvSpPr>
        <p:spPr>
          <a:xfrm>
            <a:off x="666750" y="455614"/>
            <a:ext cx="8932863" cy="545284"/>
          </a:xfrm>
        </p:spPr>
        <p:txBody>
          <a:bodyPr/>
          <a:lstStyle/>
          <a:p>
            <a:pPr algn="ctr"/>
            <a:r>
              <a:rPr lang="en-US" sz="2800" dirty="0"/>
              <a:t>2003 Server Upgrade Project</a:t>
            </a:r>
            <a:endParaRPr lang="en-US" sz="2800" dirty="0">
              <a:solidFill>
                <a:schemeClr val="accent1">
                  <a:lumMod val="60000"/>
                  <a:lumOff val="40000"/>
                </a:schemeClr>
              </a:solidFill>
            </a:endParaRPr>
          </a:p>
        </p:txBody>
      </p:sp>
      <p:sp>
        <p:nvSpPr>
          <p:cNvPr id="8" name="Content Placeholder 5"/>
          <p:cNvSpPr>
            <a:spLocks noGrp="1"/>
          </p:cNvSpPr>
          <p:nvPr>
            <p:ph idx="1"/>
          </p:nvPr>
        </p:nvSpPr>
        <p:spPr>
          <a:xfrm>
            <a:off x="580159" y="1077355"/>
            <a:ext cx="8870950" cy="5862917"/>
          </a:xfrm>
        </p:spPr>
        <p:txBody>
          <a:bodyPr/>
          <a:lstStyle/>
          <a:p>
            <a:pPr>
              <a:spcBef>
                <a:spcPts val="0"/>
              </a:spcBef>
              <a:buFont typeface="Arial" panose="020B0604020202020204" pitchFamily="34" charset="0"/>
              <a:buChar char="•"/>
            </a:pPr>
            <a:r>
              <a:rPr lang="en-US" dirty="0"/>
              <a:t>The HSN must update its servers to comply with the Massachusetts Executive Office of Technology Services and Security requirements by the end of 2018.</a:t>
            </a:r>
          </a:p>
          <a:p>
            <a:pPr>
              <a:spcBef>
                <a:spcPts val="0"/>
              </a:spcBef>
              <a:buFont typeface="Arial" panose="020B0604020202020204" pitchFamily="34" charset="0"/>
              <a:buChar char="•"/>
            </a:pPr>
            <a:endParaRPr lang="en-US" dirty="0"/>
          </a:p>
          <a:p>
            <a:pPr>
              <a:spcBef>
                <a:spcPts val="0"/>
              </a:spcBef>
              <a:buFont typeface="Arial" panose="020B0604020202020204" pitchFamily="34" charset="0"/>
              <a:buChar char="•"/>
            </a:pPr>
            <a:r>
              <a:rPr lang="en-US" dirty="0"/>
              <a:t>This operational process will occur over several months which began in March 2018. </a:t>
            </a:r>
          </a:p>
          <a:p>
            <a:pPr>
              <a:spcBef>
                <a:spcPts val="0"/>
              </a:spcBef>
              <a:buFont typeface="Arial" panose="020B0604020202020204" pitchFamily="34" charset="0"/>
              <a:buChar char="•"/>
            </a:pPr>
            <a:endParaRPr lang="en-US" dirty="0"/>
          </a:p>
          <a:p>
            <a:pPr>
              <a:spcBef>
                <a:spcPts val="0"/>
              </a:spcBef>
              <a:buFont typeface="Arial" panose="020B0604020202020204" pitchFamily="34" charset="0"/>
              <a:buChar char="•"/>
            </a:pPr>
            <a:r>
              <a:rPr lang="en-US" dirty="0"/>
              <a:t>During this time, both HSN payment processes and the INET system will be affected at various times. </a:t>
            </a:r>
          </a:p>
          <a:p>
            <a:pPr marL="0" indent="0">
              <a:spcBef>
                <a:spcPts val="0"/>
              </a:spcBef>
            </a:pPr>
            <a:endParaRPr lang="en-US" dirty="0"/>
          </a:p>
          <a:p>
            <a:pPr marL="342900" lvl="0" indent="-342900">
              <a:spcBef>
                <a:spcPts val="0"/>
              </a:spcBef>
              <a:buFont typeface="Arial" panose="020B0604020202020204" pitchFamily="34" charset="0"/>
              <a:buChar char="•"/>
            </a:pPr>
            <a:r>
              <a:rPr lang="en-US" dirty="0"/>
              <a:t>All facilities should continue to submit all 837I, 837P, 837D, and POPS claims to HSN. In addition, if applicable to the facility continue to submit Emergency Room Bad Debt (ERBD) recoveries and Free Care Endowment Income. </a:t>
            </a:r>
          </a:p>
          <a:p>
            <a:pPr marL="342900" lvl="0" indent="-342900">
              <a:spcBef>
                <a:spcPts val="0"/>
              </a:spcBef>
              <a:buFont typeface="Arial" panose="020B0604020202020204" pitchFamily="34" charset="0"/>
              <a:buChar char="•"/>
            </a:pPr>
            <a:endParaRPr lang="en-US" dirty="0"/>
          </a:p>
          <a:p>
            <a:pPr marL="342900" indent="-342900">
              <a:spcBef>
                <a:spcPts val="0"/>
              </a:spcBef>
              <a:buFont typeface="Arial" panose="020B0604020202020204" pitchFamily="34" charset="0"/>
              <a:buChar char="•"/>
            </a:pPr>
            <a:r>
              <a:rPr lang="en-US" dirty="0"/>
              <a:t>Providers should monitor the HSN website for future communications of server upgrade details, and any changes you should expect.  </a:t>
            </a:r>
          </a:p>
          <a:p>
            <a:pPr marL="342900" lvl="0" indent="-342900">
              <a:spcBef>
                <a:spcPts val="0"/>
              </a:spcBef>
              <a:buFont typeface="Arial" panose="020B0604020202020204" pitchFamily="34" charset="0"/>
              <a:buChar char="•"/>
            </a:pPr>
            <a:endParaRPr lang="en-US" dirty="0"/>
          </a:p>
        </p:txBody>
      </p:sp>
      <p:sp>
        <p:nvSpPr>
          <p:cNvPr id="6" name="Slide Number Placeholder 3"/>
          <p:cNvSpPr>
            <a:spLocks noGrp="1"/>
          </p:cNvSpPr>
          <p:nvPr>
            <p:ph type="sldNum" sz="quarter" idx="10"/>
          </p:nvPr>
        </p:nvSpPr>
        <p:spPr>
          <a:xfrm>
            <a:off x="9096375" y="7110413"/>
            <a:ext cx="458788" cy="228600"/>
          </a:xfrm>
        </p:spPr>
        <p:txBody>
          <a:bodyPr/>
          <a:lstStyle/>
          <a:p>
            <a:pPr>
              <a:defRPr/>
            </a:pPr>
            <a:fld id="{994ED83A-D6B7-435B-9E83-2EEC02AAA15A}" type="slidenum">
              <a:rPr lang="en-US" smtClean="0"/>
              <a:pPr>
                <a:defRPr/>
              </a:pPr>
              <a:t>9</a:t>
            </a:fld>
            <a:endParaRPr lang="en-US" dirty="0"/>
          </a:p>
        </p:txBody>
      </p:sp>
    </p:spTree>
    <p:extLst>
      <p:ext uri="{BB962C8B-B14F-4D97-AF65-F5344CB8AC3E}">
        <p14:creationId xmlns:p14="http://schemas.microsoft.com/office/powerpoint/2010/main" val="1711396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91571" y="973596"/>
            <a:ext cx="8802806" cy="6000406"/>
          </a:xfrm>
        </p:spPr>
        <p:txBody>
          <a:bodyPr anchor="t"/>
          <a:lstStyle/>
          <a:p>
            <a:pPr>
              <a:spcBef>
                <a:spcPts val="0"/>
              </a:spcBef>
              <a:buFont typeface="Arial" panose="020B0604020202020204" pitchFamily="34" charset="0"/>
              <a:buChar char="•"/>
            </a:pPr>
            <a:r>
              <a:rPr lang="en-US" dirty="0"/>
              <a:t>HSN will post to INET individual remits for the months of March, April and May 2018. </a:t>
            </a:r>
          </a:p>
          <a:p>
            <a:pPr>
              <a:spcBef>
                <a:spcPts val="0"/>
              </a:spcBef>
            </a:pPr>
            <a:endParaRPr lang="en-US" dirty="0"/>
          </a:p>
          <a:p>
            <a:pPr>
              <a:spcBef>
                <a:spcPts val="0"/>
              </a:spcBef>
              <a:buFont typeface="Arial" panose="020B0604020202020204" pitchFamily="34" charset="0"/>
              <a:buChar char="•"/>
            </a:pPr>
            <a:r>
              <a:rPr lang="en-US" dirty="0"/>
              <a:t>In June 2018, HSN will post 2 remits - one remit will be a consolidated summary of the March, April and May remits; the second remit will contain only those claims that are processed for the payment in June.  </a:t>
            </a:r>
          </a:p>
          <a:p>
            <a:pPr>
              <a:spcBef>
                <a:spcPts val="0"/>
              </a:spcBef>
              <a:buFont typeface="Arial" panose="020B0604020202020204" pitchFamily="34" charset="0"/>
              <a:buChar char="•"/>
            </a:pPr>
            <a:endParaRPr lang="en-US" dirty="0"/>
          </a:p>
          <a:p>
            <a:pPr>
              <a:buFont typeface="Arial" panose="020B0604020202020204" pitchFamily="34" charset="0"/>
              <a:buChar char="•"/>
            </a:pPr>
            <a:r>
              <a:rPr lang="en-US" b="1" dirty="0"/>
              <a:t> If you have ANY questions regarding how to post please refer back to your facilities finance team. </a:t>
            </a:r>
          </a:p>
          <a:p>
            <a:pPr>
              <a:buFont typeface="Arial" panose="020B0604020202020204" pitchFamily="34" charset="0"/>
              <a:buChar char="•"/>
            </a:pPr>
            <a:endParaRPr lang="en-US" dirty="0"/>
          </a:p>
          <a:p>
            <a:r>
              <a:rPr lang="en-US" dirty="0"/>
              <a:t>** As a reminder during the month of March, April, and May, facilities will still be receiving interim payments. Remits will be based on actual claims data and will not reconcile to the interim payment you are receiving. </a:t>
            </a:r>
          </a:p>
        </p:txBody>
      </p:sp>
      <p:sp>
        <p:nvSpPr>
          <p:cNvPr id="4" name="Slide Number Placeholder 3"/>
          <p:cNvSpPr>
            <a:spLocks noGrp="1"/>
          </p:cNvSpPr>
          <p:nvPr>
            <p:ph type="sldNum" sz="quarter" idx="10"/>
          </p:nvPr>
        </p:nvSpPr>
        <p:spPr/>
        <p:txBody>
          <a:bodyPr/>
          <a:lstStyle/>
          <a:p>
            <a:pPr>
              <a:defRPr/>
            </a:pPr>
            <a:fld id="{994ED83A-D6B7-435B-9E83-2EEC02AAA15A}" type="slidenum">
              <a:rPr lang="en-US" smtClean="0"/>
              <a:pPr>
                <a:defRPr/>
              </a:pPr>
              <a:t>10</a:t>
            </a:fld>
            <a:endParaRPr lang="en-US" dirty="0"/>
          </a:p>
        </p:txBody>
      </p:sp>
      <p:sp>
        <p:nvSpPr>
          <p:cNvPr id="9" name="TextBox 8"/>
          <p:cNvSpPr txBox="1"/>
          <p:nvPr/>
        </p:nvSpPr>
        <p:spPr>
          <a:xfrm>
            <a:off x="777922" y="450376"/>
            <a:ext cx="8366078" cy="523220"/>
          </a:xfrm>
          <a:prstGeom prst="rect">
            <a:avLst/>
          </a:prstGeom>
          <a:noFill/>
        </p:spPr>
        <p:txBody>
          <a:bodyPr wrap="square" rtlCol="0">
            <a:spAutoFit/>
          </a:bodyPr>
          <a:lstStyle/>
          <a:p>
            <a:pPr algn="ctr"/>
            <a:r>
              <a:rPr lang="en-US" sz="2800" dirty="0">
                <a:solidFill>
                  <a:schemeClr val="tx1"/>
                </a:solidFill>
              </a:rPr>
              <a:t>2003 Server Upgrade Project - Remits</a:t>
            </a:r>
          </a:p>
        </p:txBody>
      </p:sp>
    </p:spTree>
    <p:extLst>
      <p:ext uri="{BB962C8B-B14F-4D97-AF65-F5344CB8AC3E}">
        <p14:creationId xmlns:p14="http://schemas.microsoft.com/office/powerpoint/2010/main" val="3277448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339" y="2791403"/>
            <a:ext cx="8548687" cy="1544638"/>
          </a:xfrm>
        </p:spPr>
        <p:txBody>
          <a:bodyPr/>
          <a:lstStyle/>
          <a:p>
            <a:pPr algn="ctr"/>
            <a:r>
              <a:rPr lang="en-US" dirty="0"/>
              <a:t>Questions?</a:t>
            </a:r>
          </a:p>
        </p:txBody>
      </p:sp>
      <p:sp>
        <p:nvSpPr>
          <p:cNvPr id="4" name="Slide Number Placeholder 3"/>
          <p:cNvSpPr>
            <a:spLocks noGrp="1"/>
          </p:cNvSpPr>
          <p:nvPr>
            <p:ph type="sldNum" sz="quarter" idx="10"/>
          </p:nvPr>
        </p:nvSpPr>
        <p:spPr/>
        <p:txBody>
          <a:bodyPr/>
          <a:lstStyle/>
          <a:p>
            <a:pPr>
              <a:defRPr/>
            </a:pPr>
            <a:fld id="{994ED83A-D6B7-435B-9E83-2EEC02AAA15A}" type="slidenum">
              <a:rPr lang="en-US" smtClean="0"/>
              <a:pPr>
                <a:defRPr/>
              </a:pPr>
              <a:t>11</a:t>
            </a:fld>
            <a:endParaRPr lang="en-US" dirty="0"/>
          </a:p>
        </p:txBody>
      </p:sp>
    </p:spTree>
    <p:extLst>
      <p:ext uri="{BB962C8B-B14F-4D97-AF65-F5344CB8AC3E}">
        <p14:creationId xmlns:p14="http://schemas.microsoft.com/office/powerpoint/2010/main" val="2070782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a:spLocks noGrp="1"/>
          </p:cNvSpPr>
          <p:nvPr>
            <p:ph type="title"/>
          </p:nvPr>
        </p:nvSpPr>
        <p:spPr>
          <a:xfrm>
            <a:off x="666750" y="455614"/>
            <a:ext cx="8932863" cy="545284"/>
          </a:xfrm>
        </p:spPr>
        <p:txBody>
          <a:bodyPr/>
          <a:lstStyle/>
          <a:p>
            <a:r>
              <a:rPr lang="en-US" sz="2800" dirty="0"/>
              <a:t>HSN Updates – Agenda </a:t>
            </a:r>
            <a:br>
              <a:rPr lang="en-US" sz="2800" dirty="0"/>
            </a:br>
            <a:endParaRPr lang="en-US" sz="3600" dirty="0">
              <a:solidFill>
                <a:schemeClr val="accent1">
                  <a:lumMod val="60000"/>
                  <a:lumOff val="40000"/>
                </a:schemeClr>
              </a:solidFill>
            </a:endParaRPr>
          </a:p>
        </p:txBody>
      </p:sp>
      <p:sp>
        <p:nvSpPr>
          <p:cNvPr id="8" name="Content Placeholder 5"/>
          <p:cNvSpPr>
            <a:spLocks noGrp="1"/>
          </p:cNvSpPr>
          <p:nvPr>
            <p:ph idx="1"/>
          </p:nvPr>
        </p:nvSpPr>
        <p:spPr>
          <a:xfrm>
            <a:off x="590548" y="1143996"/>
            <a:ext cx="8870950" cy="5596082"/>
          </a:xfrm>
        </p:spPr>
        <p:txBody>
          <a:bodyPr/>
          <a:lstStyle/>
          <a:p>
            <a:pPr marL="342900" indent="-342900">
              <a:lnSpc>
                <a:spcPct val="200000"/>
              </a:lnSpc>
              <a:buFont typeface="Arial" panose="020B0604020202020204" pitchFamily="34" charset="0"/>
              <a:buChar char="•"/>
            </a:pPr>
            <a:r>
              <a:rPr lang="en-US" sz="2400" dirty="0"/>
              <a:t>Billing Updates/Reminders</a:t>
            </a:r>
          </a:p>
          <a:p>
            <a:pPr marL="787400" lvl="1" indent="-342900">
              <a:lnSpc>
                <a:spcPct val="200000"/>
              </a:lnSpc>
              <a:buFont typeface="Arial" panose="020B0604020202020204" pitchFamily="34" charset="0"/>
              <a:buChar char="•"/>
            </a:pPr>
            <a:r>
              <a:rPr lang="en-US" sz="2200" dirty="0"/>
              <a:t>Carrier Codes</a:t>
            </a:r>
          </a:p>
          <a:p>
            <a:pPr marL="787400" lvl="1" indent="-342900">
              <a:lnSpc>
                <a:spcPct val="200000"/>
              </a:lnSpc>
              <a:buFont typeface="Arial" panose="020B0604020202020204" pitchFamily="34" charset="0"/>
              <a:buChar char="•"/>
            </a:pPr>
            <a:r>
              <a:rPr lang="en-US" sz="2200" dirty="0"/>
              <a:t>Additional HSN Billing Updates and Information</a:t>
            </a:r>
          </a:p>
          <a:p>
            <a:pPr marL="787400" lvl="1" indent="-342900">
              <a:lnSpc>
                <a:spcPct val="200000"/>
              </a:lnSpc>
              <a:buFont typeface="Arial" panose="020B0604020202020204" pitchFamily="34" charset="0"/>
              <a:buChar char="•"/>
            </a:pPr>
            <a:r>
              <a:rPr lang="en-US" sz="2200" dirty="0"/>
              <a:t>ICN vs. TCN</a:t>
            </a:r>
          </a:p>
          <a:p>
            <a:pPr marL="342900" indent="-342900">
              <a:lnSpc>
                <a:spcPct val="200000"/>
              </a:lnSpc>
              <a:buFont typeface="Arial" panose="020B0604020202020204" pitchFamily="34" charset="0"/>
              <a:buChar char="•"/>
            </a:pPr>
            <a:r>
              <a:rPr lang="en-US" sz="2400" dirty="0"/>
              <a:t>2003 Server Upgrade Project</a:t>
            </a:r>
          </a:p>
        </p:txBody>
      </p:sp>
      <p:sp>
        <p:nvSpPr>
          <p:cNvPr id="6" name="Slide Number Placeholder 3"/>
          <p:cNvSpPr>
            <a:spLocks noGrp="1"/>
          </p:cNvSpPr>
          <p:nvPr>
            <p:ph type="sldNum" sz="quarter" idx="10"/>
          </p:nvPr>
        </p:nvSpPr>
        <p:spPr>
          <a:xfrm>
            <a:off x="9096375" y="7110413"/>
            <a:ext cx="458788" cy="228600"/>
          </a:xfrm>
        </p:spPr>
        <p:txBody>
          <a:bodyPr/>
          <a:lstStyle/>
          <a:p>
            <a:pPr>
              <a:defRPr/>
            </a:pPr>
            <a:fld id="{994ED83A-D6B7-435B-9E83-2EEC02AAA15A}" type="slidenum">
              <a:rPr lang="en-US" smtClean="0"/>
              <a:pPr>
                <a:defRPr/>
              </a:pPr>
              <a:t>1</a:t>
            </a:fld>
            <a:endParaRPr lang="en-US" dirty="0"/>
          </a:p>
        </p:txBody>
      </p:sp>
    </p:spTree>
    <p:extLst>
      <p:ext uri="{BB962C8B-B14F-4D97-AF65-F5344CB8AC3E}">
        <p14:creationId xmlns:p14="http://schemas.microsoft.com/office/powerpoint/2010/main" val="3328997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a:spLocks noGrp="1"/>
          </p:cNvSpPr>
          <p:nvPr>
            <p:ph type="title"/>
          </p:nvPr>
        </p:nvSpPr>
        <p:spPr>
          <a:xfrm>
            <a:off x="666750" y="455614"/>
            <a:ext cx="8932863" cy="545284"/>
          </a:xfrm>
        </p:spPr>
        <p:txBody>
          <a:bodyPr/>
          <a:lstStyle/>
          <a:p>
            <a:pPr algn="ctr"/>
            <a:r>
              <a:rPr lang="en-US" sz="2800" dirty="0"/>
              <a:t>HSN Billing Updates – Carrier Codes</a:t>
            </a:r>
            <a:endParaRPr lang="en-US" sz="2800" dirty="0">
              <a:solidFill>
                <a:schemeClr val="accent1">
                  <a:lumMod val="60000"/>
                  <a:lumOff val="40000"/>
                </a:schemeClr>
              </a:solidFill>
            </a:endParaRPr>
          </a:p>
        </p:txBody>
      </p:sp>
      <p:sp>
        <p:nvSpPr>
          <p:cNvPr id="8" name="Content Placeholder 5"/>
          <p:cNvSpPr>
            <a:spLocks noGrp="1"/>
          </p:cNvSpPr>
          <p:nvPr>
            <p:ph idx="1"/>
          </p:nvPr>
        </p:nvSpPr>
        <p:spPr>
          <a:xfrm>
            <a:off x="611332" y="1010973"/>
            <a:ext cx="8870950" cy="5862917"/>
          </a:xfrm>
        </p:spPr>
        <p:txBody>
          <a:bodyPr/>
          <a:lstStyle/>
          <a:p>
            <a:pPr>
              <a:buFont typeface="Arial" panose="020B0604020202020204" pitchFamily="34" charset="0"/>
              <a:buChar char="•"/>
            </a:pPr>
            <a:r>
              <a:rPr lang="en-US" dirty="0"/>
              <a:t>For any HSN Secondary Claims </a:t>
            </a:r>
            <a:r>
              <a:rPr lang="en-US" b="1" u="sng" dirty="0"/>
              <a:t>submitted on or after August 15</a:t>
            </a:r>
            <a:r>
              <a:rPr lang="en-US" b="1" u="sng" baseline="30000" dirty="0"/>
              <a:t>th</a:t>
            </a:r>
            <a:r>
              <a:rPr lang="en-US" b="1" u="sng" dirty="0"/>
              <a:t> 2018</a:t>
            </a:r>
            <a:r>
              <a:rPr lang="en-US" dirty="0"/>
              <a:t>, regardless of date of service on the claim, providers are required to report the seven-digit carrier code of the prior payer(s) on the claim. </a:t>
            </a:r>
          </a:p>
          <a:p>
            <a:pPr>
              <a:buFont typeface="Arial" panose="020B0604020202020204" pitchFamily="34" charset="0"/>
              <a:buChar char="•"/>
            </a:pPr>
            <a:endParaRPr lang="en-US" dirty="0"/>
          </a:p>
          <a:p>
            <a:pPr>
              <a:buFont typeface="Arial" panose="020B0604020202020204" pitchFamily="34" charset="0"/>
              <a:buChar char="•"/>
            </a:pPr>
            <a:r>
              <a:rPr lang="en-US" dirty="0"/>
              <a:t>This is the same listing of carrier codes that providers use to report on MassHealth claims.  </a:t>
            </a:r>
          </a:p>
          <a:p>
            <a:pPr marL="342900" indent="-342900">
              <a:spcBef>
                <a:spcPts val="0"/>
              </a:spcBef>
              <a:buFont typeface="Arial" panose="020B0604020202020204" pitchFamily="34" charset="0"/>
              <a:buChar char="•"/>
            </a:pPr>
            <a:endParaRPr lang="en-US" dirty="0"/>
          </a:p>
          <a:p>
            <a:pPr marL="342900" indent="-342900">
              <a:spcBef>
                <a:spcPts val="0"/>
              </a:spcBef>
              <a:buFont typeface="Arial" panose="020B0604020202020204" pitchFamily="34" charset="0"/>
              <a:buChar char="•"/>
            </a:pPr>
            <a:r>
              <a:rPr lang="en-US" dirty="0"/>
              <a:t>Failure to report a carrier code on any HSN Secondary Claim will result in claim denial</a:t>
            </a:r>
          </a:p>
          <a:p>
            <a:pPr marL="342900" indent="-342900">
              <a:spcBef>
                <a:spcPts val="0"/>
              </a:spcBef>
              <a:buFont typeface="Arial" panose="020B0604020202020204" pitchFamily="34" charset="0"/>
              <a:buChar char="•"/>
            </a:pPr>
            <a:endParaRPr lang="en-US" dirty="0"/>
          </a:p>
          <a:p>
            <a:pPr marL="342900" indent="-342900">
              <a:spcBef>
                <a:spcPts val="0"/>
              </a:spcBef>
              <a:buFont typeface="Arial" panose="020B0604020202020204" pitchFamily="34" charset="0"/>
              <a:buChar char="•"/>
            </a:pPr>
            <a:r>
              <a:rPr lang="en-US" dirty="0"/>
              <a:t>Please refer to the Billing Update sent to providers. </a:t>
            </a:r>
            <a:r>
              <a:rPr lang="en-US" dirty="0">
                <a:hlinkClick r:id="rId2"/>
              </a:rPr>
              <a:t>https://www.mass.gov/service-details/information-about-hsn-provider-guides-and-billing-updates</a:t>
            </a:r>
            <a:endParaRPr lang="en-US" dirty="0"/>
          </a:p>
          <a:p>
            <a:pPr marL="342900" indent="-342900">
              <a:spcBef>
                <a:spcPts val="0"/>
              </a:spcBef>
              <a:buFont typeface="Arial" panose="020B0604020202020204" pitchFamily="34" charset="0"/>
              <a:buChar char="•"/>
            </a:pPr>
            <a:endParaRPr lang="en-US" dirty="0"/>
          </a:p>
          <a:p>
            <a:r>
              <a:rPr lang="en-US" b="1" dirty="0"/>
              <a:t>*IMPORTANT: Providers can submit Carrier Codes on HSN claims using this guidance immediately. It will not impact claim processing or payments. Providers are highly encouraged to implement carrier code updates in your systems as soon as possible.</a:t>
            </a:r>
            <a:endParaRPr lang="en-US" dirty="0"/>
          </a:p>
        </p:txBody>
      </p:sp>
      <p:sp>
        <p:nvSpPr>
          <p:cNvPr id="6" name="Slide Number Placeholder 3"/>
          <p:cNvSpPr>
            <a:spLocks noGrp="1"/>
          </p:cNvSpPr>
          <p:nvPr>
            <p:ph type="sldNum" sz="quarter" idx="10"/>
          </p:nvPr>
        </p:nvSpPr>
        <p:spPr>
          <a:xfrm>
            <a:off x="9096375" y="7110413"/>
            <a:ext cx="458788" cy="228600"/>
          </a:xfrm>
        </p:spPr>
        <p:txBody>
          <a:bodyPr/>
          <a:lstStyle/>
          <a:p>
            <a:pPr>
              <a:defRPr/>
            </a:pPr>
            <a:fld id="{994ED83A-D6B7-435B-9E83-2EEC02AAA15A}" type="slidenum">
              <a:rPr lang="en-US" smtClean="0"/>
              <a:pPr>
                <a:defRPr/>
              </a:pPr>
              <a:t>2</a:t>
            </a:fld>
            <a:endParaRPr lang="en-US" dirty="0"/>
          </a:p>
        </p:txBody>
      </p:sp>
    </p:spTree>
    <p:extLst>
      <p:ext uri="{BB962C8B-B14F-4D97-AF65-F5344CB8AC3E}">
        <p14:creationId xmlns:p14="http://schemas.microsoft.com/office/powerpoint/2010/main" val="3188605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a:spLocks noGrp="1"/>
          </p:cNvSpPr>
          <p:nvPr>
            <p:ph type="title"/>
          </p:nvPr>
        </p:nvSpPr>
        <p:spPr>
          <a:xfrm>
            <a:off x="666750" y="455614"/>
            <a:ext cx="8932863" cy="545284"/>
          </a:xfrm>
        </p:spPr>
        <p:txBody>
          <a:bodyPr/>
          <a:lstStyle/>
          <a:p>
            <a:pPr algn="ctr"/>
            <a:r>
              <a:rPr lang="en-US" sz="2800" dirty="0"/>
              <a:t>HSN Billing Updates – Carrier Codes cont.</a:t>
            </a:r>
            <a:endParaRPr lang="en-US" sz="2800" dirty="0">
              <a:solidFill>
                <a:schemeClr val="accent1">
                  <a:lumMod val="60000"/>
                  <a:lumOff val="40000"/>
                </a:schemeClr>
              </a:solidFill>
            </a:endParaRPr>
          </a:p>
        </p:txBody>
      </p:sp>
      <p:sp>
        <p:nvSpPr>
          <p:cNvPr id="8" name="Content Placeholder 5"/>
          <p:cNvSpPr>
            <a:spLocks noGrp="1"/>
          </p:cNvSpPr>
          <p:nvPr>
            <p:ph idx="1"/>
          </p:nvPr>
        </p:nvSpPr>
        <p:spPr>
          <a:xfrm>
            <a:off x="590550" y="911561"/>
            <a:ext cx="8870950" cy="6157979"/>
          </a:xfrm>
        </p:spPr>
        <p:txBody>
          <a:bodyPr/>
          <a:lstStyle/>
          <a:p>
            <a:pPr marL="0" indent="0"/>
            <a:r>
              <a:rPr lang="en-US" sz="2000" dirty="0"/>
              <a:t> </a:t>
            </a:r>
          </a:p>
          <a:p>
            <a:pPr>
              <a:buFont typeface="Arial" panose="020B0604020202020204" pitchFamily="34" charset="0"/>
              <a:buChar char="•"/>
            </a:pPr>
            <a:endParaRPr lang="en-US" dirty="0"/>
          </a:p>
          <a:p>
            <a:pPr>
              <a:buFont typeface="Arial" panose="020B0604020202020204" pitchFamily="34" charset="0"/>
              <a:buChar char="•"/>
            </a:pPr>
            <a:r>
              <a:rPr lang="en-US" dirty="0"/>
              <a:t>A complete listing of the carrier codes is provided by MassHealth in the All Provider Manual under Transmittal Letter ALL-213 dated 11/01/2014; see Section II, page C-2.</a:t>
            </a:r>
          </a:p>
          <a:p>
            <a:pPr marL="395288" indent="0"/>
            <a:r>
              <a:rPr lang="en-US" u="sng" dirty="0">
                <a:hlinkClick r:id="rId2"/>
              </a:rPr>
              <a:t>http://www.mass.gov/eohhs/docs/masshealth/providermanual/appx-c-all.pdf</a:t>
            </a:r>
            <a:endParaRPr lang="en-US" dirty="0"/>
          </a:p>
          <a:p>
            <a:pPr marL="0" indent="0"/>
            <a:r>
              <a:rPr lang="en-US" dirty="0"/>
              <a:t> </a:t>
            </a:r>
          </a:p>
          <a:p>
            <a:pPr marL="0" indent="0"/>
            <a:endParaRPr lang="en-US" dirty="0"/>
          </a:p>
          <a:p>
            <a:pPr>
              <a:buFont typeface="Arial" panose="020B0604020202020204" pitchFamily="34" charset="0"/>
              <a:buChar char="•"/>
            </a:pPr>
            <a:r>
              <a:rPr lang="en-US" dirty="0"/>
              <a:t>If a primary payer is not represented within the Transmittal Letter, providers are advised to submit a Third Party Carrier Code Request form to MassHealth via Fax: 617-886-8134 Form available at: </a:t>
            </a:r>
          </a:p>
          <a:p>
            <a:pPr marL="395288" indent="0"/>
            <a:r>
              <a:rPr lang="en-US" u="sng" dirty="0">
                <a:hlinkClick r:id="rId3"/>
              </a:rPr>
              <a:t>https://www.mass.gov/files/documents/2017/11/24/tpccr.pdf</a:t>
            </a:r>
            <a:endParaRPr lang="en-US" dirty="0"/>
          </a:p>
        </p:txBody>
      </p:sp>
      <p:sp>
        <p:nvSpPr>
          <p:cNvPr id="6" name="Slide Number Placeholder 3"/>
          <p:cNvSpPr>
            <a:spLocks noGrp="1"/>
          </p:cNvSpPr>
          <p:nvPr>
            <p:ph type="sldNum" sz="quarter" idx="10"/>
          </p:nvPr>
        </p:nvSpPr>
        <p:spPr>
          <a:xfrm>
            <a:off x="9096375" y="7110413"/>
            <a:ext cx="458788" cy="228600"/>
          </a:xfrm>
        </p:spPr>
        <p:txBody>
          <a:bodyPr/>
          <a:lstStyle/>
          <a:p>
            <a:pPr>
              <a:defRPr/>
            </a:pPr>
            <a:fld id="{994ED83A-D6B7-435B-9E83-2EEC02AAA15A}" type="slidenum">
              <a:rPr lang="en-US" smtClean="0"/>
              <a:pPr>
                <a:defRPr/>
              </a:pPr>
              <a:t>3</a:t>
            </a:fld>
            <a:endParaRPr lang="en-US" dirty="0"/>
          </a:p>
        </p:txBody>
      </p:sp>
    </p:spTree>
    <p:extLst>
      <p:ext uri="{BB962C8B-B14F-4D97-AF65-F5344CB8AC3E}">
        <p14:creationId xmlns:p14="http://schemas.microsoft.com/office/powerpoint/2010/main" val="3230739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95339" y="1175671"/>
            <a:ext cx="8839980" cy="5962108"/>
          </a:xfrm>
        </p:spPr>
        <p:txBody>
          <a:bodyPr anchor="t"/>
          <a:lstStyle/>
          <a:p>
            <a:pPr marL="285750" indent="-285750">
              <a:buFont typeface="Arial" panose="020B0604020202020204" pitchFamily="34" charset="0"/>
              <a:buChar char="•"/>
            </a:pPr>
            <a:r>
              <a:rPr lang="en-US" dirty="0"/>
              <a:t>For claims submitted on or after August 15</a:t>
            </a:r>
            <a:r>
              <a:rPr lang="en-US" baseline="30000" dirty="0"/>
              <a:t>th</a:t>
            </a:r>
            <a:r>
              <a:rPr lang="en-US" dirty="0"/>
              <a:t> 2018, providers are required to report the new seven-digit Carrier Code of </a:t>
            </a:r>
            <a:r>
              <a:rPr lang="en-US" b="1" dirty="0"/>
              <a:t>DMA7384</a:t>
            </a:r>
            <a:r>
              <a:rPr lang="en-US" dirty="0"/>
              <a:t>.  </a:t>
            </a:r>
          </a:p>
          <a:p>
            <a:endParaRPr lang="en-US" dirty="0"/>
          </a:p>
          <a:p>
            <a:endParaRPr lang="en-US" dirty="0"/>
          </a:p>
          <a:p>
            <a:pPr marL="285750" indent="-285750">
              <a:buFont typeface="Arial" panose="020B0604020202020204" pitchFamily="34" charset="0"/>
              <a:buChar char="•"/>
            </a:pPr>
            <a:r>
              <a:rPr lang="en-US" dirty="0"/>
              <a:t>Providers may use this new MassHealth/CMSP Carrier Code in addition to the previously defined 0007001 during the transition period prior to August 15</a:t>
            </a:r>
            <a:r>
              <a:rPr lang="en-US" baseline="30000" dirty="0"/>
              <a:t>th</a:t>
            </a:r>
            <a:r>
              <a:rPr lang="en-US" dirty="0"/>
              <a:t> or replace it immediately with no change in HSN adjudication process.</a:t>
            </a:r>
          </a:p>
          <a:p>
            <a:endParaRPr lang="en-US" dirty="0"/>
          </a:p>
          <a:p>
            <a:endParaRPr lang="en-US" dirty="0"/>
          </a:p>
          <a:p>
            <a:pPr marL="285750" indent="-285750">
              <a:buFont typeface="Arial" panose="020B0604020202020204" pitchFamily="34" charset="0"/>
              <a:buChar char="•"/>
            </a:pPr>
            <a:r>
              <a:rPr lang="en-US" dirty="0"/>
              <a:t>Failure to report </a:t>
            </a:r>
            <a:r>
              <a:rPr lang="en-US" b="1" dirty="0"/>
              <a:t>DMA7384</a:t>
            </a:r>
            <a:r>
              <a:rPr lang="en-US" dirty="0"/>
              <a:t> after August 15</a:t>
            </a:r>
            <a:r>
              <a:rPr lang="en-US" baseline="30000" dirty="0"/>
              <a:t>th</a:t>
            </a:r>
            <a:r>
              <a:rPr lang="en-US" dirty="0"/>
              <a:t> 2018, on any HSN Secondary Claim where MassHealth or CMSP is reported as the Primary Payer will result in claim denials.</a:t>
            </a:r>
            <a:endParaRPr lang="en-US" b="1" u="sng" dirty="0"/>
          </a:p>
          <a:p>
            <a:r>
              <a:rPr lang="en-US" dirty="0"/>
              <a:t> </a:t>
            </a:r>
          </a:p>
        </p:txBody>
      </p:sp>
      <p:sp>
        <p:nvSpPr>
          <p:cNvPr id="4" name="Slide Number Placeholder 3"/>
          <p:cNvSpPr>
            <a:spLocks noGrp="1"/>
          </p:cNvSpPr>
          <p:nvPr>
            <p:ph type="sldNum" sz="quarter" idx="10"/>
          </p:nvPr>
        </p:nvSpPr>
        <p:spPr/>
        <p:txBody>
          <a:bodyPr/>
          <a:lstStyle/>
          <a:p>
            <a:pPr>
              <a:defRPr/>
            </a:pPr>
            <a:fld id="{994ED83A-D6B7-435B-9E83-2EEC02AAA15A}" type="slidenum">
              <a:rPr lang="en-US" smtClean="0"/>
              <a:pPr>
                <a:defRPr/>
              </a:pPr>
              <a:t>4</a:t>
            </a:fld>
            <a:endParaRPr lang="en-US" dirty="0"/>
          </a:p>
        </p:txBody>
      </p:sp>
      <p:sp>
        <p:nvSpPr>
          <p:cNvPr id="5" name="TextBox 4"/>
          <p:cNvSpPr txBox="1"/>
          <p:nvPr/>
        </p:nvSpPr>
        <p:spPr>
          <a:xfrm>
            <a:off x="777922" y="354841"/>
            <a:ext cx="8652681" cy="477054"/>
          </a:xfrm>
          <a:prstGeom prst="rect">
            <a:avLst/>
          </a:prstGeom>
          <a:noFill/>
        </p:spPr>
        <p:txBody>
          <a:bodyPr wrap="square" rtlCol="0">
            <a:spAutoFit/>
          </a:bodyPr>
          <a:lstStyle/>
          <a:p>
            <a:pPr algn="ctr"/>
            <a:r>
              <a:rPr lang="en-US" dirty="0">
                <a:solidFill>
                  <a:schemeClr val="tx1"/>
                </a:solidFill>
              </a:rPr>
              <a:t> Reporting MassHealth or CMSP as Primary Payer </a:t>
            </a:r>
          </a:p>
        </p:txBody>
      </p:sp>
    </p:spTree>
    <p:extLst>
      <p:ext uri="{BB962C8B-B14F-4D97-AF65-F5344CB8AC3E}">
        <p14:creationId xmlns:p14="http://schemas.microsoft.com/office/powerpoint/2010/main" val="2214575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95339" y="928048"/>
            <a:ext cx="8548687" cy="6141491"/>
          </a:xfrm>
        </p:spPr>
        <p:txBody>
          <a:bodyPr anchor="t"/>
          <a:lstStyle/>
          <a:p>
            <a:endParaRPr lang="en-US" sz="1800" b="1" u="sng"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u="sng" dirty="0">
                <a:latin typeface="Arial" panose="020B0604020202020204" pitchFamily="34" charset="0"/>
                <a:cs typeface="Arial" panose="020B0604020202020204" pitchFamily="34" charset="0"/>
              </a:rPr>
              <a:t>HSN 837I Partial Claims:</a:t>
            </a:r>
            <a:r>
              <a:rPr lang="en-US" dirty="0">
                <a:latin typeface="Arial" panose="020B0604020202020204" pitchFamily="34" charset="0"/>
                <a:cs typeface="Arial" panose="020B0604020202020204" pitchFamily="34" charset="0"/>
              </a:rPr>
              <a:t>  For 837I claims, providers should report remaining HSN Deductible Amount that has yet to be paid by a patient using Value Code D3.  If a patient has met their HSN deductible, Value Code D3 should be reported as 0. </a:t>
            </a:r>
          </a:p>
          <a:p>
            <a:pPr marL="800046"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Any Patient Paid Amount should be reported using Value Code FC.</a:t>
            </a:r>
          </a:p>
          <a:p>
            <a:pPr marL="800046" lvl="1" indent="-342900">
              <a:buFont typeface="Arial" panose="020B0604020202020204" pitchFamily="34" charset="0"/>
              <a:buChar char="•"/>
            </a:pPr>
            <a:endParaRPr lang="en-US" sz="17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u="sng" dirty="0">
                <a:latin typeface="Arial" panose="020B0604020202020204" pitchFamily="34" charset="0"/>
                <a:cs typeface="Arial" panose="020B0604020202020204" pitchFamily="34" charset="0"/>
              </a:rPr>
              <a:t>HSN 837P Partial Claims:</a:t>
            </a:r>
            <a:r>
              <a:rPr lang="en-US" dirty="0">
                <a:latin typeface="Arial" panose="020B0604020202020204" pitchFamily="34" charset="0"/>
                <a:cs typeface="Arial" panose="020B0604020202020204" pitchFamily="34" charset="0"/>
              </a:rPr>
              <a:t>  For 837P claims, providers should report remaining HSN Deductible Amount that has yet to be paid by a patient on the K3 segment using MAHSN20 D$(Dollar value).(cents).  </a:t>
            </a:r>
          </a:p>
          <a:p>
            <a:pPr marL="742896" lvl="1"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Exe: MAHSN20$152.34</a:t>
            </a:r>
          </a:p>
          <a:p>
            <a:pPr marL="742896" lvl="1"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If a patient has met their HSN deductible, please report only as MAHSN100</a:t>
            </a:r>
            <a:r>
              <a:rPr lang="en-US" dirty="0">
                <a:latin typeface="Arial" panose="020B0604020202020204" pitchFamily="34" charset="0"/>
                <a:cs typeface="Arial" panose="020B0604020202020204" pitchFamily="34" charset="0"/>
              </a:rPr>
              <a:t>.  </a:t>
            </a:r>
          </a:p>
        </p:txBody>
      </p:sp>
      <p:sp>
        <p:nvSpPr>
          <p:cNvPr id="4" name="Slide Number Placeholder 3"/>
          <p:cNvSpPr>
            <a:spLocks noGrp="1"/>
          </p:cNvSpPr>
          <p:nvPr>
            <p:ph type="sldNum" sz="quarter" idx="10"/>
          </p:nvPr>
        </p:nvSpPr>
        <p:spPr/>
        <p:txBody>
          <a:bodyPr/>
          <a:lstStyle/>
          <a:p>
            <a:pPr>
              <a:defRPr/>
            </a:pPr>
            <a:fld id="{994ED83A-D6B7-435B-9E83-2EEC02AAA15A}" type="slidenum">
              <a:rPr lang="en-US" smtClean="0"/>
              <a:pPr>
                <a:defRPr/>
              </a:pPr>
              <a:t>5</a:t>
            </a:fld>
            <a:endParaRPr lang="en-US" dirty="0"/>
          </a:p>
        </p:txBody>
      </p:sp>
      <p:sp>
        <p:nvSpPr>
          <p:cNvPr id="5" name="TextBox 4"/>
          <p:cNvSpPr txBox="1"/>
          <p:nvPr/>
        </p:nvSpPr>
        <p:spPr>
          <a:xfrm>
            <a:off x="818866" y="341191"/>
            <a:ext cx="8570794" cy="477054"/>
          </a:xfrm>
          <a:prstGeom prst="rect">
            <a:avLst/>
          </a:prstGeom>
          <a:noFill/>
        </p:spPr>
        <p:txBody>
          <a:bodyPr wrap="square" rtlCol="0">
            <a:spAutoFit/>
          </a:bodyPr>
          <a:lstStyle/>
          <a:p>
            <a:pPr algn="ctr"/>
            <a:r>
              <a:rPr lang="en-US" dirty="0">
                <a:solidFill>
                  <a:schemeClr val="tx1"/>
                </a:solidFill>
              </a:rPr>
              <a:t>Additional HSN Billing Updates</a:t>
            </a:r>
          </a:p>
        </p:txBody>
      </p:sp>
    </p:spTree>
    <p:extLst>
      <p:ext uri="{BB962C8B-B14F-4D97-AF65-F5344CB8AC3E}">
        <p14:creationId xmlns:p14="http://schemas.microsoft.com/office/powerpoint/2010/main" val="1187831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7797" y="818246"/>
            <a:ext cx="8952931" cy="6169408"/>
          </a:xfrm>
        </p:spPr>
        <p:txBody>
          <a:bodyPr anchor="t"/>
          <a:lstStyle/>
          <a:p>
            <a:pPr marL="285750" indent="-285750">
              <a:buFont typeface="Arial" panose="020B0604020202020204" pitchFamily="34" charset="0"/>
              <a:buChar char="•"/>
            </a:pPr>
            <a:endParaRPr lang="en-US" b="1" u="sng" dirty="0"/>
          </a:p>
          <a:p>
            <a:pPr marL="285750" indent="-285750">
              <a:buFont typeface="Arial" panose="020B0604020202020204" pitchFamily="34" charset="0"/>
              <a:buChar char="•"/>
            </a:pPr>
            <a:r>
              <a:rPr lang="en-US" b="1" u="sng" dirty="0"/>
              <a:t>Community Health Center (CHC) Covered Codes: </a:t>
            </a:r>
            <a:r>
              <a:rPr lang="en-US" dirty="0"/>
              <a:t>Please note that an updated list of CHC Covered Codes is available at: </a:t>
            </a:r>
            <a:r>
              <a:rPr lang="en-US" u="sng" dirty="0">
                <a:hlinkClick r:id="rId2"/>
              </a:rPr>
              <a:t>https://www.mass.gov/doc/hsn-chc-billable-procedure-codes/download</a:t>
            </a:r>
            <a:endParaRPr lang="en-US" dirty="0"/>
          </a:p>
          <a:p>
            <a:pPr marL="285750" indent="-285750">
              <a:buFont typeface="Arial" panose="020B0604020202020204" pitchFamily="34" charset="0"/>
              <a:buChar char="•"/>
            </a:pPr>
            <a:endParaRPr lang="en-US" b="1" u="sng" dirty="0"/>
          </a:p>
          <a:p>
            <a:pPr marL="285750" indent="-285750">
              <a:buFont typeface="Arial" panose="020B0604020202020204" pitchFamily="34" charset="0"/>
              <a:buChar char="•"/>
            </a:pPr>
            <a:endParaRPr lang="en-US" b="1" u="sng" dirty="0"/>
          </a:p>
          <a:p>
            <a:pPr marL="285750" indent="-285750">
              <a:buFont typeface="Arial" panose="020B0604020202020204" pitchFamily="34" charset="0"/>
              <a:buChar char="•"/>
            </a:pPr>
            <a:r>
              <a:rPr lang="en-US" b="1" u="sng" dirty="0"/>
              <a:t>Behavioral Health Medication Management at CHC’s:</a:t>
            </a:r>
            <a:r>
              <a:rPr lang="en-US" dirty="0"/>
              <a:t>  The Health Safety Net has adopted a new HCPC code to be used for the purposes of reporting behavioral health medication management visits.  For dates of service January 1</a:t>
            </a:r>
            <a:r>
              <a:rPr lang="en-US" baseline="30000" dirty="0"/>
              <a:t>st</a:t>
            </a:r>
            <a:r>
              <a:rPr lang="en-US" dirty="0"/>
              <a:t> 2018 and forward, providers can submit claims to the Health Safety Net for behavioral health medication management services using the new 99484 HCPC code.</a:t>
            </a:r>
          </a:p>
          <a:p>
            <a:pPr marL="285750" indent="-285750">
              <a:buFont typeface="Arial" panose="020B0604020202020204" pitchFamily="34" charset="0"/>
              <a:buChar char="•"/>
            </a:pPr>
            <a:endParaRPr lang="en-US" b="1" u="sng" dirty="0"/>
          </a:p>
        </p:txBody>
      </p:sp>
      <p:sp>
        <p:nvSpPr>
          <p:cNvPr id="4" name="Slide Number Placeholder 3"/>
          <p:cNvSpPr>
            <a:spLocks noGrp="1"/>
          </p:cNvSpPr>
          <p:nvPr>
            <p:ph type="sldNum" sz="quarter" idx="10"/>
          </p:nvPr>
        </p:nvSpPr>
        <p:spPr/>
        <p:txBody>
          <a:bodyPr/>
          <a:lstStyle/>
          <a:p>
            <a:pPr>
              <a:defRPr/>
            </a:pPr>
            <a:fld id="{994ED83A-D6B7-435B-9E83-2EEC02AAA15A}" type="slidenum">
              <a:rPr lang="en-US" smtClean="0"/>
              <a:pPr>
                <a:defRPr/>
              </a:pPr>
              <a:t>6</a:t>
            </a:fld>
            <a:endParaRPr lang="en-US" dirty="0"/>
          </a:p>
        </p:txBody>
      </p:sp>
      <p:sp>
        <p:nvSpPr>
          <p:cNvPr id="5" name="TextBox 4"/>
          <p:cNvSpPr txBox="1"/>
          <p:nvPr/>
        </p:nvSpPr>
        <p:spPr>
          <a:xfrm>
            <a:off x="777921" y="354840"/>
            <a:ext cx="8652681" cy="477054"/>
          </a:xfrm>
          <a:prstGeom prst="rect">
            <a:avLst/>
          </a:prstGeom>
          <a:noFill/>
        </p:spPr>
        <p:txBody>
          <a:bodyPr wrap="square" rtlCol="0">
            <a:spAutoFit/>
          </a:bodyPr>
          <a:lstStyle/>
          <a:p>
            <a:pPr algn="ctr"/>
            <a:r>
              <a:rPr lang="en-US" dirty="0">
                <a:solidFill>
                  <a:schemeClr val="tx1"/>
                </a:solidFill>
              </a:rPr>
              <a:t>Additional HSN Information</a:t>
            </a:r>
          </a:p>
        </p:txBody>
      </p:sp>
    </p:spTree>
    <p:extLst>
      <p:ext uri="{BB962C8B-B14F-4D97-AF65-F5344CB8AC3E}">
        <p14:creationId xmlns:p14="http://schemas.microsoft.com/office/powerpoint/2010/main" val="3265301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sz="2800" dirty="0"/>
              <a:t>Billing Reminders</a:t>
            </a:r>
            <a:br>
              <a:rPr lang="en-US" sz="2800" dirty="0"/>
            </a:br>
            <a:r>
              <a:rPr lang="en-US" sz="2800" dirty="0"/>
              <a:t>What is the difference – ICN vs. TCN</a:t>
            </a:r>
            <a:br>
              <a:rPr lang="en-US" sz="2800" dirty="0"/>
            </a:br>
            <a:endParaRPr lang="en-US" sz="2800" dirty="0"/>
          </a:p>
        </p:txBody>
      </p:sp>
      <p:sp>
        <p:nvSpPr>
          <p:cNvPr id="4" name="Slide Number Placeholder 3"/>
          <p:cNvSpPr>
            <a:spLocks noGrp="1"/>
          </p:cNvSpPr>
          <p:nvPr>
            <p:ph type="sldNum" sz="quarter" idx="10"/>
          </p:nvPr>
        </p:nvSpPr>
        <p:spPr/>
        <p:txBody>
          <a:bodyPr/>
          <a:lstStyle/>
          <a:p>
            <a:pPr>
              <a:defRPr/>
            </a:pPr>
            <a:fld id="{994ED83A-D6B7-435B-9E83-2EEC02AAA15A}" type="slidenum">
              <a:rPr lang="en-US" smtClean="0"/>
              <a:pPr>
                <a:defRPr/>
              </a:pPr>
              <a:t>7</a:t>
            </a:fld>
            <a:endParaRPr lang="en-US" dirty="0"/>
          </a:p>
        </p:txBody>
      </p:sp>
      <p:sp>
        <p:nvSpPr>
          <p:cNvPr id="6" name="Content Placeholder 2"/>
          <p:cNvSpPr txBox="1">
            <a:spLocks/>
          </p:cNvSpPr>
          <p:nvPr/>
        </p:nvSpPr>
        <p:spPr>
          <a:xfrm>
            <a:off x="675063" y="1402772"/>
            <a:ext cx="8604019" cy="5912427"/>
          </a:xfrm>
          <a:prstGeom prst="rect">
            <a:avLst/>
          </a:prstGeom>
        </p:spPr>
        <p:txBody>
          <a:bodyPr/>
          <a:lstStyle>
            <a:lvl1pPr marL="381000" indent="-381000" algn="l" defTabSz="1017588" rtl="0" eaLnBrk="0" fontAlgn="base" hangingPunct="0">
              <a:spcBef>
                <a:spcPct val="20000"/>
              </a:spcBef>
              <a:spcAft>
                <a:spcPct val="0"/>
              </a:spcAft>
              <a:defRPr sz="2000">
                <a:solidFill>
                  <a:schemeClr val="tx1"/>
                </a:solidFill>
                <a:latin typeface="Arial" charset="0"/>
                <a:ea typeface="ＭＳ Ｐゴシック" charset="0"/>
                <a:cs typeface="+mn-cs"/>
              </a:defRPr>
            </a:lvl1pPr>
            <a:lvl2pPr marL="825500" indent="-315913" algn="l" defTabSz="1017588" rtl="0" eaLnBrk="0" fontAlgn="base" hangingPunct="0">
              <a:spcBef>
                <a:spcPct val="20000"/>
              </a:spcBef>
              <a:spcAft>
                <a:spcPct val="0"/>
              </a:spcAft>
              <a:defRPr>
                <a:solidFill>
                  <a:schemeClr val="tx1"/>
                </a:solidFill>
                <a:latin typeface="Arial" charset="0"/>
                <a:ea typeface="ＭＳ Ｐゴシック" charset="0"/>
              </a:defRPr>
            </a:lvl2pPr>
            <a:lvl3pPr marL="1271588" indent="-252413" algn="l" defTabSz="1017588" rtl="0" eaLnBrk="0" fontAlgn="base" hangingPunct="0">
              <a:spcBef>
                <a:spcPct val="20000"/>
              </a:spcBef>
              <a:spcAft>
                <a:spcPct val="0"/>
              </a:spcAft>
              <a:defRPr>
                <a:solidFill>
                  <a:schemeClr val="tx1"/>
                </a:solidFill>
                <a:latin typeface="Arial" charset="0"/>
                <a:ea typeface="ＭＳ Ｐゴシック" charset="0"/>
              </a:defRPr>
            </a:lvl3pPr>
            <a:lvl4pPr marL="1781175" indent="-252413" algn="l" defTabSz="1017588" rtl="0" eaLnBrk="0" fontAlgn="base" hangingPunct="0">
              <a:spcBef>
                <a:spcPct val="20000"/>
              </a:spcBef>
              <a:spcAft>
                <a:spcPct val="0"/>
              </a:spcAft>
              <a:defRPr sz="1400">
                <a:solidFill>
                  <a:schemeClr val="tx1"/>
                </a:solidFill>
                <a:latin typeface="Arial" charset="0"/>
                <a:ea typeface="ＭＳ Ｐゴシック" charset="0"/>
              </a:defRPr>
            </a:lvl4pPr>
            <a:lvl5pPr marL="2290763" indent="-252413" algn="l" defTabSz="1017588" rtl="0" eaLnBrk="0" fontAlgn="base" hangingPunct="0">
              <a:spcBef>
                <a:spcPct val="20000"/>
              </a:spcBef>
              <a:spcAft>
                <a:spcPct val="0"/>
              </a:spcAft>
              <a:defRPr sz="1400">
                <a:solidFill>
                  <a:schemeClr val="tx1"/>
                </a:solidFill>
                <a:latin typeface="Arial" charset="0"/>
                <a:ea typeface="ＭＳ Ｐゴシック" charset="0"/>
              </a:defRPr>
            </a:lvl5pPr>
            <a:lvl6pPr marL="2749228" indent="-253971" algn="l" defTabSz="1019056" rtl="0" fontAlgn="base">
              <a:spcBef>
                <a:spcPct val="20000"/>
              </a:spcBef>
              <a:spcAft>
                <a:spcPct val="0"/>
              </a:spcAft>
              <a:buChar char="»"/>
              <a:defRPr sz="1400">
                <a:solidFill>
                  <a:schemeClr val="tx1"/>
                </a:solidFill>
                <a:latin typeface="+mn-lt"/>
              </a:defRPr>
            </a:lvl6pPr>
            <a:lvl7pPr marL="3206375" indent="-253971" algn="l" defTabSz="1019056" rtl="0" fontAlgn="base">
              <a:spcBef>
                <a:spcPct val="20000"/>
              </a:spcBef>
              <a:spcAft>
                <a:spcPct val="0"/>
              </a:spcAft>
              <a:buChar char="»"/>
              <a:defRPr sz="1400">
                <a:solidFill>
                  <a:schemeClr val="tx1"/>
                </a:solidFill>
                <a:latin typeface="+mn-lt"/>
              </a:defRPr>
            </a:lvl7pPr>
            <a:lvl8pPr marL="3663522" indent="-253971" algn="l" defTabSz="1019056" rtl="0" fontAlgn="base">
              <a:spcBef>
                <a:spcPct val="20000"/>
              </a:spcBef>
              <a:spcAft>
                <a:spcPct val="0"/>
              </a:spcAft>
              <a:buChar char="»"/>
              <a:defRPr sz="1400">
                <a:solidFill>
                  <a:schemeClr val="tx1"/>
                </a:solidFill>
                <a:latin typeface="+mn-lt"/>
              </a:defRPr>
            </a:lvl8pPr>
            <a:lvl9pPr marL="4120668" indent="-253971" algn="l" defTabSz="1019056" rtl="0" fontAlgn="base">
              <a:spcBef>
                <a:spcPct val="20000"/>
              </a:spcBef>
              <a:spcAft>
                <a:spcPct val="0"/>
              </a:spcAft>
              <a:buChar char="»"/>
              <a:defRPr sz="1400">
                <a:solidFill>
                  <a:schemeClr val="tx1"/>
                </a:solidFill>
                <a:latin typeface="+mn-lt"/>
              </a:defRPr>
            </a:lvl9pPr>
          </a:lstStyle>
          <a:p>
            <a:pPr>
              <a:buFont typeface="Arial" panose="020B0604020202020204" pitchFamily="34" charset="0"/>
              <a:buChar char="•"/>
            </a:pPr>
            <a:r>
              <a:rPr lang="en-US" b="0" kern="0" dirty="0"/>
              <a:t>An ICN is assigned to a claim by </a:t>
            </a:r>
            <a:r>
              <a:rPr lang="en-US" b="0" kern="0" dirty="0" err="1"/>
              <a:t>MassHealth</a:t>
            </a:r>
            <a:endParaRPr lang="en-US" b="0" kern="0" dirty="0"/>
          </a:p>
          <a:p>
            <a:pPr marL="0" indent="0"/>
            <a:endParaRPr lang="en-US" b="0" kern="0" dirty="0"/>
          </a:p>
          <a:p>
            <a:pPr>
              <a:buFont typeface="Arial" panose="020B0604020202020204" pitchFamily="34" charset="0"/>
              <a:buChar char="•"/>
            </a:pPr>
            <a:r>
              <a:rPr lang="en-US" b="0" kern="0" dirty="0"/>
              <a:t>Each time a claim is submitted to </a:t>
            </a:r>
            <a:r>
              <a:rPr lang="en-US" b="0" kern="0" dirty="0" err="1"/>
              <a:t>MassHealth</a:t>
            </a:r>
            <a:r>
              <a:rPr lang="en-US" b="0" kern="0" dirty="0"/>
              <a:t>, a new ICN is assigned.</a:t>
            </a:r>
          </a:p>
          <a:p>
            <a:pPr marL="0" indent="0"/>
            <a:r>
              <a:rPr lang="en-US" b="0" kern="0" dirty="0"/>
              <a:t>  </a:t>
            </a:r>
          </a:p>
          <a:p>
            <a:pPr>
              <a:buFont typeface="Arial" panose="020B0604020202020204" pitchFamily="34" charset="0"/>
              <a:buChar char="•"/>
            </a:pPr>
            <a:r>
              <a:rPr lang="en-US" b="0" kern="0" dirty="0"/>
              <a:t>New ICN’s are assigned whenever a provider submits an original, replacement or a void claim.  </a:t>
            </a:r>
          </a:p>
          <a:p>
            <a:pPr>
              <a:buFont typeface="Arial" panose="020B0604020202020204" pitchFamily="34" charset="0"/>
              <a:buChar char="•"/>
            </a:pPr>
            <a:endParaRPr lang="en-US" b="0" kern="0" dirty="0"/>
          </a:p>
          <a:p>
            <a:pPr>
              <a:buFont typeface="Arial" panose="020B0604020202020204" pitchFamily="34" charset="0"/>
              <a:buChar char="•"/>
            </a:pPr>
            <a:r>
              <a:rPr lang="en-US" b="0" kern="0" dirty="0"/>
              <a:t>The first 2 digits of an ICN may change, depending on the type of submission of the claim.  </a:t>
            </a:r>
            <a:r>
              <a:rPr lang="en-US" b="0" u="sng" kern="0" dirty="0">
                <a:effectLst>
                  <a:outerShdw blurRad="38100" dist="38100" dir="2700000" algn="tl">
                    <a:srgbClr val="000000">
                      <a:alpha val="43137"/>
                    </a:srgbClr>
                  </a:outerShdw>
                </a:effectLst>
              </a:rPr>
              <a:t>Providers need to always be aware of the last ICN assigned</a:t>
            </a:r>
            <a:r>
              <a:rPr lang="en-US" b="0" kern="0" dirty="0"/>
              <a:t>. </a:t>
            </a:r>
          </a:p>
          <a:p>
            <a:pPr>
              <a:buFont typeface="Arial" panose="020B0604020202020204" pitchFamily="34" charset="0"/>
              <a:buChar char="•"/>
            </a:pPr>
            <a:endParaRPr lang="en-US" b="0" kern="0" dirty="0"/>
          </a:p>
          <a:p>
            <a:pPr>
              <a:buFont typeface="Arial" panose="020B0604020202020204" pitchFamily="34" charset="0"/>
              <a:buChar char="•"/>
            </a:pPr>
            <a:r>
              <a:rPr lang="en-US" b="0" kern="0" dirty="0"/>
              <a:t>Some examples of the first 2 digits (which HSN can process) include:</a:t>
            </a:r>
          </a:p>
          <a:p>
            <a:pPr lvl="1">
              <a:buFont typeface="Arial" panose="020B0604020202020204" pitchFamily="34" charset="0"/>
              <a:buChar char="•"/>
            </a:pPr>
            <a:r>
              <a:rPr lang="en-US" sz="2000" b="0" kern="0" dirty="0"/>
              <a:t>20 (Electronic claims with no attachments)</a:t>
            </a:r>
          </a:p>
          <a:p>
            <a:pPr lvl="1">
              <a:buFont typeface="Arial" panose="020B0604020202020204" pitchFamily="34" charset="0"/>
              <a:buChar char="•"/>
            </a:pPr>
            <a:r>
              <a:rPr lang="en-US" sz="2000" b="0" kern="0" dirty="0"/>
              <a:t>59 (Internet/Electronic Voids or Adjustments)</a:t>
            </a:r>
          </a:p>
          <a:p>
            <a:pPr lvl="1">
              <a:buFont typeface="Arial" panose="020B0604020202020204" pitchFamily="34" charset="0"/>
              <a:buChar char="•"/>
            </a:pPr>
            <a:r>
              <a:rPr lang="en-US" sz="2000" b="0" kern="0" dirty="0"/>
              <a:t>84 (Internal (MMIS) reprocessed claim)</a:t>
            </a:r>
          </a:p>
        </p:txBody>
      </p:sp>
    </p:spTree>
    <p:extLst>
      <p:ext uri="{BB962C8B-B14F-4D97-AF65-F5344CB8AC3E}">
        <p14:creationId xmlns:p14="http://schemas.microsoft.com/office/powerpoint/2010/main" val="4075453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a:t>Billing Reminders</a:t>
            </a:r>
            <a:br>
              <a:rPr lang="en-US" sz="2800" dirty="0"/>
            </a:br>
            <a:r>
              <a:rPr lang="en-US" sz="2800" dirty="0"/>
              <a:t>What is the difference – ICN vs. TCN</a:t>
            </a:r>
            <a:br>
              <a:rPr lang="en-US" sz="2800" dirty="0"/>
            </a:br>
            <a:endParaRPr lang="en-US" sz="2800" dirty="0"/>
          </a:p>
        </p:txBody>
      </p:sp>
      <p:sp>
        <p:nvSpPr>
          <p:cNvPr id="3" name="Slide Number Placeholder 2"/>
          <p:cNvSpPr>
            <a:spLocks noGrp="1"/>
          </p:cNvSpPr>
          <p:nvPr>
            <p:ph type="sldNum" sz="quarter" idx="10"/>
          </p:nvPr>
        </p:nvSpPr>
        <p:spPr/>
        <p:txBody>
          <a:bodyPr/>
          <a:lstStyle/>
          <a:p>
            <a:pPr>
              <a:defRPr/>
            </a:pPr>
            <a:fld id="{3AC06DE3-CEE7-4246-88D3-1E1227B53184}" type="slidenum">
              <a:rPr lang="en-US" smtClean="0"/>
              <a:pPr>
                <a:defRPr/>
              </a:pPr>
              <a:t>8</a:t>
            </a:fld>
            <a:endParaRPr lang="en-US" dirty="0"/>
          </a:p>
        </p:txBody>
      </p:sp>
      <p:sp>
        <p:nvSpPr>
          <p:cNvPr id="4" name="Content Placeholder 2"/>
          <p:cNvSpPr txBox="1">
            <a:spLocks/>
          </p:cNvSpPr>
          <p:nvPr/>
        </p:nvSpPr>
        <p:spPr>
          <a:xfrm>
            <a:off x="666750" y="1392382"/>
            <a:ext cx="8870950" cy="5694218"/>
          </a:xfrm>
          <a:prstGeom prst="rect">
            <a:avLst/>
          </a:prstGeom>
        </p:spPr>
        <p:txBody>
          <a:bodyPr anchor="ctr"/>
          <a:lstStyle>
            <a:lvl1pPr marL="381000" indent="-381000" algn="l" defTabSz="1017588" rtl="0" eaLnBrk="0" fontAlgn="base" hangingPunct="0">
              <a:spcBef>
                <a:spcPct val="20000"/>
              </a:spcBef>
              <a:spcAft>
                <a:spcPct val="0"/>
              </a:spcAft>
              <a:defRPr sz="2000">
                <a:solidFill>
                  <a:schemeClr val="tx1"/>
                </a:solidFill>
                <a:latin typeface="Arial" charset="0"/>
                <a:ea typeface="ＭＳ Ｐゴシック" charset="0"/>
                <a:cs typeface="+mn-cs"/>
              </a:defRPr>
            </a:lvl1pPr>
            <a:lvl2pPr marL="825500" indent="-315913" algn="l" defTabSz="1017588" rtl="0" eaLnBrk="0" fontAlgn="base" hangingPunct="0">
              <a:spcBef>
                <a:spcPct val="20000"/>
              </a:spcBef>
              <a:spcAft>
                <a:spcPct val="0"/>
              </a:spcAft>
              <a:defRPr>
                <a:solidFill>
                  <a:schemeClr val="tx1"/>
                </a:solidFill>
                <a:latin typeface="Arial" charset="0"/>
                <a:ea typeface="ＭＳ Ｐゴシック" charset="0"/>
              </a:defRPr>
            </a:lvl2pPr>
            <a:lvl3pPr marL="1271588" indent="-252413" algn="l" defTabSz="1017588" rtl="0" eaLnBrk="0" fontAlgn="base" hangingPunct="0">
              <a:spcBef>
                <a:spcPct val="20000"/>
              </a:spcBef>
              <a:spcAft>
                <a:spcPct val="0"/>
              </a:spcAft>
              <a:defRPr>
                <a:solidFill>
                  <a:schemeClr val="tx1"/>
                </a:solidFill>
                <a:latin typeface="Arial" charset="0"/>
                <a:ea typeface="ＭＳ Ｐゴシック" charset="0"/>
              </a:defRPr>
            </a:lvl3pPr>
            <a:lvl4pPr marL="1781175" indent="-252413" algn="l" defTabSz="1017588" rtl="0" eaLnBrk="0" fontAlgn="base" hangingPunct="0">
              <a:spcBef>
                <a:spcPct val="20000"/>
              </a:spcBef>
              <a:spcAft>
                <a:spcPct val="0"/>
              </a:spcAft>
              <a:defRPr sz="1400">
                <a:solidFill>
                  <a:schemeClr val="tx1"/>
                </a:solidFill>
                <a:latin typeface="Arial" charset="0"/>
                <a:ea typeface="ＭＳ Ｐゴシック" charset="0"/>
              </a:defRPr>
            </a:lvl4pPr>
            <a:lvl5pPr marL="2290763" indent="-252413" algn="l" defTabSz="1017588" rtl="0" eaLnBrk="0" fontAlgn="base" hangingPunct="0">
              <a:spcBef>
                <a:spcPct val="20000"/>
              </a:spcBef>
              <a:spcAft>
                <a:spcPct val="0"/>
              </a:spcAft>
              <a:defRPr sz="1400">
                <a:solidFill>
                  <a:schemeClr val="tx1"/>
                </a:solidFill>
                <a:latin typeface="Arial" charset="0"/>
                <a:ea typeface="ＭＳ Ｐゴシック" charset="0"/>
              </a:defRPr>
            </a:lvl5pPr>
            <a:lvl6pPr marL="2749228" indent="-253971" algn="l" defTabSz="1019056" rtl="0" fontAlgn="base">
              <a:spcBef>
                <a:spcPct val="20000"/>
              </a:spcBef>
              <a:spcAft>
                <a:spcPct val="0"/>
              </a:spcAft>
              <a:buChar char="»"/>
              <a:defRPr sz="1400">
                <a:solidFill>
                  <a:schemeClr val="tx1"/>
                </a:solidFill>
                <a:latin typeface="+mn-lt"/>
              </a:defRPr>
            </a:lvl6pPr>
            <a:lvl7pPr marL="3206375" indent="-253971" algn="l" defTabSz="1019056" rtl="0" fontAlgn="base">
              <a:spcBef>
                <a:spcPct val="20000"/>
              </a:spcBef>
              <a:spcAft>
                <a:spcPct val="0"/>
              </a:spcAft>
              <a:buChar char="»"/>
              <a:defRPr sz="1400">
                <a:solidFill>
                  <a:schemeClr val="tx1"/>
                </a:solidFill>
                <a:latin typeface="+mn-lt"/>
              </a:defRPr>
            </a:lvl7pPr>
            <a:lvl8pPr marL="3663522" indent="-253971" algn="l" defTabSz="1019056" rtl="0" fontAlgn="base">
              <a:spcBef>
                <a:spcPct val="20000"/>
              </a:spcBef>
              <a:spcAft>
                <a:spcPct val="0"/>
              </a:spcAft>
              <a:buChar char="»"/>
              <a:defRPr sz="1400">
                <a:solidFill>
                  <a:schemeClr val="tx1"/>
                </a:solidFill>
                <a:latin typeface="+mn-lt"/>
              </a:defRPr>
            </a:lvl8pPr>
            <a:lvl9pPr marL="4120668" indent="-253971" algn="l" defTabSz="1019056" rtl="0" fontAlgn="base">
              <a:spcBef>
                <a:spcPct val="20000"/>
              </a:spcBef>
              <a:spcAft>
                <a:spcPct val="0"/>
              </a:spcAft>
              <a:buChar char="»"/>
              <a:defRPr sz="1400">
                <a:solidFill>
                  <a:schemeClr val="tx1"/>
                </a:solidFill>
                <a:latin typeface="+mn-lt"/>
              </a:defRPr>
            </a:lvl9pPr>
          </a:lstStyle>
          <a:p>
            <a:pPr>
              <a:buFont typeface="Arial" panose="020B0604020202020204" pitchFamily="34" charset="0"/>
              <a:buChar char="•"/>
            </a:pPr>
            <a:r>
              <a:rPr lang="en-US" b="0" kern="0" dirty="0"/>
              <a:t>The TCN (transaction control number), also called the “patient account number) is assigned by the providers billing system.</a:t>
            </a:r>
          </a:p>
          <a:p>
            <a:pPr>
              <a:buFont typeface="Arial" panose="020B0604020202020204" pitchFamily="34" charset="0"/>
              <a:buChar char="•"/>
            </a:pPr>
            <a:endParaRPr lang="en-US" b="0" kern="0" dirty="0"/>
          </a:p>
          <a:p>
            <a:pPr>
              <a:buFont typeface="Arial" panose="020B0604020202020204" pitchFamily="34" charset="0"/>
              <a:buChar char="•"/>
            </a:pPr>
            <a:r>
              <a:rPr lang="en-US" b="0" kern="0" dirty="0"/>
              <a:t>HSN uses the TCN to identify claims in the HSN system. </a:t>
            </a:r>
          </a:p>
          <a:p>
            <a:pPr marL="0" indent="0"/>
            <a:r>
              <a:rPr lang="en-US" b="0" kern="0" dirty="0"/>
              <a:t> </a:t>
            </a:r>
          </a:p>
          <a:p>
            <a:pPr>
              <a:buFont typeface="Arial" panose="020B0604020202020204" pitchFamily="34" charset="0"/>
              <a:buChar char="•"/>
            </a:pPr>
            <a:r>
              <a:rPr lang="en-US" b="0" kern="0" dirty="0"/>
              <a:t>The </a:t>
            </a:r>
            <a:r>
              <a:rPr lang="en-US" b="1" kern="0" dirty="0"/>
              <a:t>TCN should not enumerate or be changed</a:t>
            </a:r>
            <a:r>
              <a:rPr lang="en-US" b="0" kern="0" dirty="0"/>
              <a:t>, when sending in claims (i.e. replacement claims void claims etc.)</a:t>
            </a:r>
          </a:p>
          <a:p>
            <a:pPr>
              <a:buFont typeface="Arial" panose="020B0604020202020204" pitchFamily="34" charset="0"/>
              <a:buChar char="•"/>
            </a:pPr>
            <a:endParaRPr lang="en-US" b="0" kern="0" dirty="0"/>
          </a:p>
          <a:p>
            <a:pPr>
              <a:buFont typeface="Arial" panose="020B0604020202020204" pitchFamily="34" charset="0"/>
              <a:buChar char="•"/>
            </a:pPr>
            <a:r>
              <a:rPr lang="en-US" b="0" kern="0" dirty="0"/>
              <a:t>Please refer to the December 2016 Billing Reminders which states:  </a:t>
            </a:r>
          </a:p>
          <a:p>
            <a:pPr lvl="1"/>
            <a:r>
              <a:rPr lang="en-US" sz="1800" b="0" kern="0" dirty="0"/>
              <a:t>TCN/Patient Account Number: As a reminder, providers must not enumerate the reported TCN/Patient Account Number when correcting claims. Any billing system enumeration should be suppressed. </a:t>
            </a:r>
          </a:p>
          <a:p>
            <a:pPr lvl="1"/>
            <a:r>
              <a:rPr lang="en-US" sz="1800" b="0" kern="0" dirty="0"/>
              <a:t>Additionally, when sending information or claim reviews to HSN, Providers must send in the entire TCN/Patient Account Number, including any leading zero’s and any prefix or suffix that is part of that identifier. </a:t>
            </a:r>
          </a:p>
          <a:p>
            <a:endParaRPr lang="en-US" b="0" kern="0" dirty="0"/>
          </a:p>
        </p:txBody>
      </p:sp>
    </p:spTree>
    <p:extLst>
      <p:ext uri="{BB962C8B-B14F-4D97-AF65-F5344CB8AC3E}">
        <p14:creationId xmlns:p14="http://schemas.microsoft.com/office/powerpoint/2010/main" val="1779804230"/>
      </p:ext>
    </p:extLst>
  </p:cSld>
  <p:clrMapOvr>
    <a:masterClrMapping/>
  </p:clrMapOvr>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BDCFE5"/>
      </a:hlink>
      <a:folHlink>
        <a:srgbClr val="FFC361"/>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1019175" rtl="0" eaLnBrk="1" fontAlgn="base" latinLnBrk="0" hangingPunct="1">
          <a:lnSpc>
            <a:spcPct val="100000"/>
          </a:lnSpc>
          <a:spcBef>
            <a:spcPct val="50000"/>
          </a:spcBef>
          <a:spcAft>
            <a:spcPct val="0"/>
          </a:spcAft>
          <a:buClrTx/>
          <a:buSzTx/>
          <a:buFontTx/>
          <a:buNone/>
          <a:tabLst/>
          <a:defRPr kumimoji="0" lang="en-US" sz="2400" b="1" i="0" u="none" strike="noStrike" cap="none" normalizeH="0" baseline="0" smtClean="0">
            <a:ln>
              <a:noFill/>
            </a:ln>
            <a:solidFill>
              <a:srgbClr val="DDDDDD"/>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1019175" rtl="0" eaLnBrk="1" fontAlgn="base" latinLnBrk="0" hangingPunct="1">
          <a:lnSpc>
            <a:spcPct val="100000"/>
          </a:lnSpc>
          <a:spcBef>
            <a:spcPct val="50000"/>
          </a:spcBef>
          <a:spcAft>
            <a:spcPct val="0"/>
          </a:spcAft>
          <a:buClrTx/>
          <a:buSzTx/>
          <a:buFontTx/>
          <a:buNone/>
          <a:tabLst/>
          <a:defRPr kumimoji="0" lang="en-US" sz="2400" b="1" i="0" u="none" strike="noStrike" cap="none" normalizeH="0" baseline="0" smtClean="0">
            <a:ln>
              <a:noFill/>
            </a:ln>
            <a:solidFill>
              <a:srgbClr val="DDDDDD"/>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BDCFE5"/>
        </a:hlink>
        <a:folHlink>
          <a:srgbClr val="FFC361"/>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808080"/>
        </a:lt2>
        <a:accent1>
          <a:srgbClr val="78A22F"/>
        </a:accent1>
        <a:accent2>
          <a:srgbClr val="4F81BD"/>
        </a:accent2>
        <a:accent3>
          <a:srgbClr val="FFFFFF"/>
        </a:accent3>
        <a:accent4>
          <a:srgbClr val="000000"/>
        </a:accent4>
        <a:accent5>
          <a:srgbClr val="BECEAD"/>
        </a:accent5>
        <a:accent6>
          <a:srgbClr val="4774AB"/>
        </a:accent6>
        <a:hlink>
          <a:srgbClr val="BDCFE5"/>
        </a:hlink>
        <a:folHlink>
          <a:srgbClr val="FFC361"/>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FFFFFF"/>
        </a:lt1>
        <a:dk2>
          <a:srgbClr val="000000"/>
        </a:dk2>
        <a:lt2>
          <a:srgbClr val="808080"/>
        </a:lt2>
        <a:accent1>
          <a:srgbClr val="78A22F"/>
        </a:accent1>
        <a:accent2>
          <a:srgbClr val="4F81BD"/>
        </a:accent2>
        <a:accent3>
          <a:srgbClr val="FFFFFF"/>
        </a:accent3>
        <a:accent4>
          <a:srgbClr val="000000"/>
        </a:accent4>
        <a:accent5>
          <a:srgbClr val="BECEAD"/>
        </a:accent5>
        <a:accent6>
          <a:srgbClr val="4774AB"/>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6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_Theme1">
  <a:themeElements>
    <a:clrScheme name="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0"/>
          </a:spcBef>
          <a:spcAft>
            <a:spcPct val="0"/>
          </a:spcAft>
          <a:buClrTx/>
          <a:buSzTx/>
          <a:buFontTx/>
          <a:buNone/>
          <a:tabLst/>
          <a:defRPr kumimoji="0" lang="en-US" sz="4400" b="1" i="0" u="none" strike="noStrike" cap="none" normalizeH="0" baseline="0" smtClean="0">
            <a:ln>
              <a:noFill/>
            </a:ln>
            <a:solidFill>
              <a:schemeClr val="accent2"/>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0"/>
          </a:spcBef>
          <a:spcAft>
            <a:spcPct val="0"/>
          </a:spcAft>
          <a:buClrTx/>
          <a:buSzTx/>
          <a:buFontTx/>
          <a:buNone/>
          <a:tabLst/>
          <a:defRPr kumimoji="0" lang="en-US" sz="4400" b="1" i="0" u="none" strike="noStrike" cap="none" normalizeH="0" baseline="0" smtClean="0">
            <a:ln>
              <a:noFill/>
            </a:ln>
            <a:solidFill>
              <a:schemeClr val="accent2"/>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7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8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9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0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DHCFP Default Template_v6-25-08">
  <a:themeElements>
    <a:clrScheme name="Custom 1">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3B6395"/>
      </a:hlink>
      <a:folHlink>
        <a:srgbClr val="1D314A"/>
      </a:folHlink>
    </a:clrScheme>
    <a:fontScheme name="DHCFP Default Template_v6-25-08">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1019175" rtl="0" eaLnBrk="1" fontAlgn="base" latinLnBrk="0" hangingPunct="1">
          <a:lnSpc>
            <a:spcPct val="100000"/>
          </a:lnSpc>
          <a:spcBef>
            <a:spcPct val="50000"/>
          </a:spcBef>
          <a:spcAft>
            <a:spcPct val="0"/>
          </a:spcAft>
          <a:buClrTx/>
          <a:buSzTx/>
          <a:buFontTx/>
          <a:buNone/>
          <a:tabLst/>
          <a:defRPr kumimoji="0" lang="en-US" sz="2400" b="1" i="0" u="none" strike="noStrike" cap="none" normalizeH="0" baseline="0" smtClean="0">
            <a:ln>
              <a:noFill/>
            </a:ln>
            <a:solidFill>
              <a:srgbClr val="DDDDDD"/>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1019175" rtl="0" eaLnBrk="1" fontAlgn="base" latinLnBrk="0" hangingPunct="1">
          <a:lnSpc>
            <a:spcPct val="100000"/>
          </a:lnSpc>
          <a:spcBef>
            <a:spcPct val="50000"/>
          </a:spcBef>
          <a:spcAft>
            <a:spcPct val="0"/>
          </a:spcAft>
          <a:buClrTx/>
          <a:buSzTx/>
          <a:buFontTx/>
          <a:buNone/>
          <a:tabLst/>
          <a:defRPr kumimoji="0" lang="en-US" sz="2400" b="1" i="0" u="none" strike="noStrike" cap="none" normalizeH="0" baseline="0" smtClean="0">
            <a:ln>
              <a:noFill/>
            </a:ln>
            <a:solidFill>
              <a:srgbClr val="DDDDDD"/>
            </a:solidFill>
            <a:effectLst/>
            <a:latin typeface="Arial" charset="0"/>
          </a:defRPr>
        </a:defPPr>
      </a:lstStyle>
    </a:lnDef>
  </a:objectDefaults>
  <a:extraClrSchemeLst>
    <a:extraClrScheme>
      <a:clrScheme name="DHCFP Default Template_v6-25-08 1">
        <a:dk1>
          <a:srgbClr val="0066CC"/>
        </a:dk1>
        <a:lt1>
          <a:srgbClr val="FFFFFF"/>
        </a:lt1>
        <a:dk2>
          <a:srgbClr val="0066CC"/>
        </a:dk2>
        <a:lt2>
          <a:srgbClr val="808080"/>
        </a:lt2>
        <a:accent1>
          <a:srgbClr val="0066CC"/>
        </a:accent1>
        <a:accent2>
          <a:srgbClr val="66CC99"/>
        </a:accent2>
        <a:accent3>
          <a:srgbClr val="FFFFFF"/>
        </a:accent3>
        <a:accent4>
          <a:srgbClr val="0056AE"/>
        </a:accent4>
        <a:accent5>
          <a:srgbClr val="AAB8E2"/>
        </a:accent5>
        <a:accent6>
          <a:srgbClr val="5CB98A"/>
        </a:accent6>
        <a:hlink>
          <a:srgbClr val="99CCFF"/>
        </a:hlink>
        <a:folHlink>
          <a:srgbClr val="FFCE7B"/>
        </a:folHlink>
      </a:clrScheme>
      <a:clrMap bg1="lt1" tx1="dk1" bg2="lt2" tx2="dk2" accent1="accent1" accent2="accent2" accent3="accent3" accent4="accent4" accent5="accent5" accent6="accent6" hlink="hlink" folHlink="folHlink"/>
    </a:extraClrScheme>
    <a:extraClrScheme>
      <a:clrScheme name="DHCFP Default Template_v6-25-08 1">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BDCFE5"/>
        </a:hlink>
        <a:folHlink>
          <a:srgbClr val="FFC361"/>
        </a:folHlink>
      </a:clrScheme>
      <a:clrMap bg1="lt1" tx1="dk1" bg2="lt2" tx2="dk2" accent1="accent1" accent2="accent2" accent3="accent3" accent4="accent4" accent5="accent5" accent6="accent6" hlink="hlink" folHlink="folHlink"/>
    </a:extraClrScheme>
    <a:extraClrScheme>
      <a:clrScheme name="DHCFP Default Template_v6-25-08 2">
        <a:dk1>
          <a:srgbClr val="000000"/>
        </a:dk1>
        <a:lt1>
          <a:srgbClr val="FFFFFF"/>
        </a:lt1>
        <a:dk2>
          <a:srgbClr val="000000"/>
        </a:dk2>
        <a:lt2>
          <a:srgbClr val="808080"/>
        </a:lt2>
        <a:accent1>
          <a:srgbClr val="78A22F"/>
        </a:accent1>
        <a:accent2>
          <a:srgbClr val="4F81BD"/>
        </a:accent2>
        <a:accent3>
          <a:srgbClr val="FFFFFF"/>
        </a:accent3>
        <a:accent4>
          <a:srgbClr val="000000"/>
        </a:accent4>
        <a:accent5>
          <a:srgbClr val="BECEAD"/>
        </a:accent5>
        <a:accent6>
          <a:srgbClr val="4774AB"/>
        </a:accent6>
        <a:hlink>
          <a:srgbClr val="BDCFE5"/>
        </a:hlink>
        <a:folHlink>
          <a:srgbClr val="FFC361"/>
        </a:folHlink>
      </a:clrScheme>
      <a:clrMap bg1="lt1" tx1="dk1" bg2="lt2" tx2="dk2" accent1="accent1" accent2="accent2" accent3="accent3" accent4="accent4" accent5="accent5" accent6="accent6" hlink="hlink" folHlink="folHlink"/>
    </a:extraClrScheme>
    <a:extraClrScheme>
      <a:clrScheme name="DHCFP Default Template_v6-25-08 3">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DHCFP Default Template_v6-25-08 4">
        <a:dk1>
          <a:srgbClr val="000000"/>
        </a:dk1>
        <a:lt1>
          <a:srgbClr val="FFFFFF"/>
        </a:lt1>
        <a:dk2>
          <a:srgbClr val="000000"/>
        </a:dk2>
        <a:lt2>
          <a:srgbClr val="808080"/>
        </a:lt2>
        <a:accent1>
          <a:srgbClr val="78A22F"/>
        </a:accent1>
        <a:accent2>
          <a:srgbClr val="4F81BD"/>
        </a:accent2>
        <a:accent3>
          <a:srgbClr val="FFFFFF"/>
        </a:accent3>
        <a:accent4>
          <a:srgbClr val="000000"/>
        </a:accent4>
        <a:accent5>
          <a:srgbClr val="BECEAD"/>
        </a:accent5>
        <a:accent6>
          <a:srgbClr val="4774AB"/>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Content Slides">
  <a:themeElements>
    <a:clrScheme name="1_Content Slides 12">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BDCFE5"/>
      </a:hlink>
      <a:folHlink>
        <a:srgbClr val="FFC361"/>
      </a:folHlink>
    </a:clrScheme>
    <a:fontScheme name="1_Content Slides">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1019175" rtl="0" eaLnBrk="1" fontAlgn="base" latinLnBrk="0" hangingPunct="1">
          <a:lnSpc>
            <a:spcPct val="100000"/>
          </a:lnSpc>
          <a:spcBef>
            <a:spcPct val="50000"/>
          </a:spcBef>
          <a:spcAft>
            <a:spcPct val="0"/>
          </a:spcAft>
          <a:buClrTx/>
          <a:buSzTx/>
          <a:buFontTx/>
          <a:buNone/>
          <a:tabLst/>
          <a:defRPr kumimoji="0" lang="en-US" sz="2400" b="1" i="0" u="none" strike="noStrike" cap="none" normalizeH="0" baseline="0" smtClean="0">
            <a:ln>
              <a:noFill/>
            </a:ln>
            <a:solidFill>
              <a:srgbClr val="DDDDDD"/>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1019175" rtl="0" eaLnBrk="1" fontAlgn="base" latinLnBrk="0" hangingPunct="1">
          <a:lnSpc>
            <a:spcPct val="100000"/>
          </a:lnSpc>
          <a:spcBef>
            <a:spcPct val="50000"/>
          </a:spcBef>
          <a:spcAft>
            <a:spcPct val="0"/>
          </a:spcAft>
          <a:buClrTx/>
          <a:buSzTx/>
          <a:buFontTx/>
          <a:buNone/>
          <a:tabLst/>
          <a:defRPr kumimoji="0" lang="en-US" sz="2400" b="1" i="0" u="none" strike="noStrike" cap="none" normalizeH="0" baseline="0" smtClean="0">
            <a:ln>
              <a:noFill/>
            </a:ln>
            <a:solidFill>
              <a:srgbClr val="DDDDDD"/>
            </a:solidFill>
            <a:effectLst/>
            <a:latin typeface="Arial" charset="0"/>
          </a:defRPr>
        </a:defPPr>
      </a:lstStyle>
    </a:lnDef>
  </a:objectDefaults>
  <a:extraClrSchemeLst>
    <a:extraClrScheme>
      <a:clrScheme name="1_Content Slides 1">
        <a:dk1>
          <a:srgbClr val="000000"/>
        </a:dk1>
        <a:lt1>
          <a:srgbClr val="FFFFFF"/>
        </a:lt1>
        <a:dk2>
          <a:srgbClr val="000000"/>
        </a:dk2>
        <a:lt2>
          <a:srgbClr val="808080"/>
        </a:lt2>
        <a:accent1>
          <a:srgbClr val="0066CC"/>
        </a:accent1>
        <a:accent2>
          <a:srgbClr val="66CC99"/>
        </a:accent2>
        <a:accent3>
          <a:srgbClr val="FFFFFF"/>
        </a:accent3>
        <a:accent4>
          <a:srgbClr val="000000"/>
        </a:accent4>
        <a:accent5>
          <a:srgbClr val="AAB8E2"/>
        </a:accent5>
        <a:accent6>
          <a:srgbClr val="5CB98A"/>
        </a:accent6>
        <a:hlink>
          <a:srgbClr val="99CCFF"/>
        </a:hlink>
        <a:folHlink>
          <a:srgbClr val="FFCE7B"/>
        </a:folHlink>
      </a:clrScheme>
      <a:clrMap bg1="lt1" tx1="dk1" bg2="lt2" tx2="dk2" accent1="accent1" accent2="accent2" accent3="accent3" accent4="accent4" accent5="accent5" accent6="accent6" hlink="hlink" folHlink="folHlink"/>
    </a:extraClrScheme>
    <a:extraClrScheme>
      <a:clrScheme name="1_Content Slides 2">
        <a:dk1>
          <a:srgbClr val="000000"/>
        </a:dk1>
        <a:lt1>
          <a:srgbClr val="FFFFFF"/>
        </a:lt1>
        <a:dk2>
          <a:srgbClr val="1F497D"/>
        </a:dk2>
        <a:lt2>
          <a:srgbClr val="EEECE1"/>
        </a:lt2>
        <a:accent1>
          <a:srgbClr val="4F81BD"/>
        </a:accent1>
        <a:accent2>
          <a:srgbClr val="F39031"/>
        </a:accent2>
        <a:accent3>
          <a:srgbClr val="FFFFFF"/>
        </a:accent3>
        <a:accent4>
          <a:srgbClr val="000000"/>
        </a:accent4>
        <a:accent5>
          <a:srgbClr val="B2C1DB"/>
        </a:accent5>
        <a:accent6>
          <a:srgbClr val="DC822B"/>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1_Content Slides 3">
        <a:dk1>
          <a:srgbClr val="000000"/>
        </a:dk1>
        <a:lt1>
          <a:srgbClr val="FFFFFF"/>
        </a:lt1>
        <a:dk2>
          <a:srgbClr val="1F497D"/>
        </a:dk2>
        <a:lt2>
          <a:srgbClr val="EEECE1"/>
        </a:lt2>
        <a:accent1>
          <a:srgbClr val="4F81BD"/>
        </a:accent1>
        <a:accent2>
          <a:srgbClr val="78A22F"/>
        </a:accent2>
        <a:accent3>
          <a:srgbClr val="FFFFFF"/>
        </a:accent3>
        <a:accent4>
          <a:srgbClr val="000000"/>
        </a:accent4>
        <a:accent5>
          <a:srgbClr val="B2C1DB"/>
        </a:accent5>
        <a:accent6>
          <a:srgbClr val="6C922A"/>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1_Content Slides 4">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1_Content Slides 5">
        <a:dk1>
          <a:srgbClr val="000000"/>
        </a:dk1>
        <a:lt1>
          <a:srgbClr val="FFFFFF"/>
        </a:lt1>
        <a:dk2>
          <a:srgbClr val="000000"/>
        </a:dk2>
        <a:lt2>
          <a:srgbClr val="808080"/>
        </a:lt2>
        <a:accent1>
          <a:srgbClr val="4F81BD"/>
        </a:accent1>
        <a:accent2>
          <a:srgbClr val="F39031"/>
        </a:accent2>
        <a:accent3>
          <a:srgbClr val="FFFFFF"/>
        </a:accent3>
        <a:accent4>
          <a:srgbClr val="000000"/>
        </a:accent4>
        <a:accent5>
          <a:srgbClr val="B2C1DB"/>
        </a:accent5>
        <a:accent6>
          <a:srgbClr val="DC822B"/>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1_Content Slides 6">
        <a:dk1>
          <a:srgbClr val="000000"/>
        </a:dk1>
        <a:lt1>
          <a:srgbClr val="FFFFFF"/>
        </a:lt1>
        <a:dk2>
          <a:srgbClr val="FFFFFF"/>
        </a:dk2>
        <a:lt2>
          <a:srgbClr val="808080"/>
        </a:lt2>
        <a:accent1>
          <a:srgbClr val="0066CC"/>
        </a:accent1>
        <a:accent2>
          <a:srgbClr val="66CC99"/>
        </a:accent2>
        <a:accent3>
          <a:srgbClr val="FFFFFF"/>
        </a:accent3>
        <a:accent4>
          <a:srgbClr val="000000"/>
        </a:accent4>
        <a:accent5>
          <a:srgbClr val="AAB8E2"/>
        </a:accent5>
        <a:accent6>
          <a:srgbClr val="5CB98A"/>
        </a:accent6>
        <a:hlink>
          <a:srgbClr val="99CCFF"/>
        </a:hlink>
        <a:folHlink>
          <a:srgbClr val="FFCE7B"/>
        </a:folHlink>
      </a:clrScheme>
      <a:clrMap bg1="lt1" tx1="dk1" bg2="lt2" tx2="dk2" accent1="accent1" accent2="accent2" accent3="accent3" accent4="accent4" accent5="accent5" accent6="accent6" hlink="hlink" folHlink="folHlink"/>
    </a:extraClrScheme>
    <a:extraClrScheme>
      <a:clrScheme name="1_Content Slides 7">
        <a:dk1>
          <a:srgbClr val="000000"/>
        </a:dk1>
        <a:lt1>
          <a:srgbClr val="FFFFFF"/>
        </a:lt1>
        <a:dk2>
          <a:srgbClr val="000000"/>
        </a:dk2>
        <a:lt2>
          <a:srgbClr val="808080"/>
        </a:lt2>
        <a:accent1>
          <a:srgbClr val="78A22F"/>
        </a:accent1>
        <a:accent2>
          <a:srgbClr val="4F81BD"/>
        </a:accent2>
        <a:accent3>
          <a:srgbClr val="FFFFFF"/>
        </a:accent3>
        <a:accent4>
          <a:srgbClr val="000000"/>
        </a:accent4>
        <a:accent5>
          <a:srgbClr val="BECEAD"/>
        </a:accent5>
        <a:accent6>
          <a:srgbClr val="4774AB"/>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1_Content Slides 8">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FFC885"/>
        </a:hlink>
        <a:folHlink>
          <a:srgbClr val="800080"/>
        </a:folHlink>
      </a:clrScheme>
      <a:clrMap bg1="lt1" tx1="dk1" bg2="lt2" tx2="dk2" accent1="accent1" accent2="accent2" accent3="accent3" accent4="accent4" accent5="accent5" accent6="accent6" hlink="hlink" folHlink="folHlink"/>
    </a:extraClrScheme>
    <a:extraClrScheme>
      <a:clrScheme name="1_Content Slides 9">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B4C9E2"/>
        </a:hlink>
        <a:folHlink>
          <a:srgbClr val="FFCE7F"/>
        </a:folHlink>
      </a:clrScheme>
      <a:clrMap bg1="lt1" tx1="dk1" bg2="lt2" tx2="dk2" accent1="accent1" accent2="accent2" accent3="accent3" accent4="accent4" accent5="accent5" accent6="accent6" hlink="hlink" folHlink="folHlink"/>
    </a:extraClrScheme>
    <a:extraClrScheme>
      <a:clrScheme name="1_Content Slides 10">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B4C9E2"/>
        </a:hlink>
        <a:folHlink>
          <a:srgbClr val="FFC361"/>
        </a:folHlink>
      </a:clrScheme>
      <a:clrMap bg1="lt1" tx1="dk1" bg2="lt2" tx2="dk2" accent1="accent1" accent2="accent2" accent3="accent3" accent4="accent4" accent5="accent5" accent6="accent6" hlink="hlink" folHlink="folHlink"/>
    </a:extraClrScheme>
    <a:extraClrScheme>
      <a:clrScheme name="1_Content Slides 11">
        <a:dk1>
          <a:srgbClr val="000000"/>
        </a:dk1>
        <a:lt1>
          <a:srgbClr val="FFFFFF"/>
        </a:lt1>
        <a:dk2>
          <a:srgbClr val="000000"/>
        </a:dk2>
        <a:lt2>
          <a:srgbClr val="808080"/>
        </a:lt2>
        <a:accent1>
          <a:srgbClr val="005596"/>
        </a:accent1>
        <a:accent2>
          <a:srgbClr val="78A22F"/>
        </a:accent2>
        <a:accent3>
          <a:srgbClr val="FFFFFF"/>
        </a:accent3>
        <a:accent4>
          <a:srgbClr val="000000"/>
        </a:accent4>
        <a:accent5>
          <a:srgbClr val="AAB4C9"/>
        </a:accent5>
        <a:accent6>
          <a:srgbClr val="6C922A"/>
        </a:accent6>
        <a:hlink>
          <a:srgbClr val="B4C9E2"/>
        </a:hlink>
        <a:folHlink>
          <a:srgbClr val="FFC361"/>
        </a:folHlink>
      </a:clrScheme>
      <a:clrMap bg1="lt1" tx1="dk1" bg2="lt2" tx2="dk2" accent1="accent1" accent2="accent2" accent3="accent3" accent4="accent4" accent5="accent5" accent6="accent6" hlink="hlink" folHlink="folHlink"/>
    </a:extraClrScheme>
    <a:extraClrScheme>
      <a:clrScheme name="1_Content Slides 12">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BDCFE5"/>
        </a:hlink>
        <a:folHlink>
          <a:srgbClr val="FFC361"/>
        </a:folHlink>
      </a:clrScheme>
      <a:clrMap bg1="lt1" tx1="dk1" bg2="lt2" tx2="dk2" accent1="accent1" accent2="accent2" accent3="accent3" accent4="accent4" accent5="accent5" accent6="accent6" hlink="hlink" folHlink="folHlink"/>
    </a:extraClrScheme>
    <a:extraClrScheme>
      <a:clrScheme name="1_Content Slides 13">
        <a:dk1>
          <a:srgbClr val="000000"/>
        </a:dk1>
        <a:lt1>
          <a:srgbClr val="FFFFFF"/>
        </a:lt1>
        <a:dk2>
          <a:srgbClr val="000000"/>
        </a:dk2>
        <a:lt2>
          <a:srgbClr val="808080"/>
        </a:lt2>
        <a:accent1>
          <a:srgbClr val="78A22F"/>
        </a:accent1>
        <a:accent2>
          <a:srgbClr val="4F81BD"/>
        </a:accent2>
        <a:accent3>
          <a:srgbClr val="FFFFFF"/>
        </a:accent3>
        <a:accent4>
          <a:srgbClr val="000000"/>
        </a:accent4>
        <a:accent5>
          <a:srgbClr val="BECEAD"/>
        </a:accent5>
        <a:accent6>
          <a:srgbClr val="4774AB"/>
        </a:accent6>
        <a:hlink>
          <a:srgbClr val="BDCFE5"/>
        </a:hlink>
        <a:folHlink>
          <a:srgbClr val="FFC361"/>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Content Slides">
  <a:themeElements>
    <a:clrScheme name="2_Content Slides 11">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BDCFE5"/>
      </a:hlink>
      <a:folHlink>
        <a:srgbClr val="FFC361"/>
      </a:folHlink>
    </a:clrScheme>
    <a:fontScheme name="2_Content Slides">
      <a:majorFont>
        <a:latin typeface="Times New Roman"/>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1019175" rtl="0" eaLnBrk="1" fontAlgn="base" latinLnBrk="0" hangingPunct="1">
          <a:lnSpc>
            <a:spcPct val="100000"/>
          </a:lnSpc>
          <a:spcBef>
            <a:spcPct val="50000"/>
          </a:spcBef>
          <a:spcAft>
            <a:spcPct val="0"/>
          </a:spcAft>
          <a:buClrTx/>
          <a:buSzTx/>
          <a:buFontTx/>
          <a:buNone/>
          <a:tabLst/>
          <a:defRPr kumimoji="0" lang="en-US" sz="2400" b="1" i="0" u="none" strike="noStrike" cap="none" normalizeH="0" baseline="0" smtClean="0">
            <a:ln>
              <a:noFill/>
            </a:ln>
            <a:solidFill>
              <a:srgbClr val="DDDDDD"/>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1019175" rtl="0" eaLnBrk="1" fontAlgn="base" latinLnBrk="0" hangingPunct="1">
          <a:lnSpc>
            <a:spcPct val="100000"/>
          </a:lnSpc>
          <a:spcBef>
            <a:spcPct val="50000"/>
          </a:spcBef>
          <a:spcAft>
            <a:spcPct val="0"/>
          </a:spcAft>
          <a:buClrTx/>
          <a:buSzTx/>
          <a:buFontTx/>
          <a:buNone/>
          <a:tabLst/>
          <a:defRPr kumimoji="0" lang="en-US" sz="2400" b="1" i="0" u="none" strike="noStrike" cap="none" normalizeH="0" baseline="0" smtClean="0">
            <a:ln>
              <a:noFill/>
            </a:ln>
            <a:solidFill>
              <a:srgbClr val="DDDDDD"/>
            </a:solidFill>
            <a:effectLst/>
            <a:latin typeface="Arial" charset="0"/>
          </a:defRPr>
        </a:defPPr>
      </a:lstStyle>
    </a:lnDef>
  </a:objectDefaults>
  <a:extraClrSchemeLst>
    <a:extraClrScheme>
      <a:clrScheme name="2_Content Slides 1">
        <a:dk1>
          <a:srgbClr val="000000"/>
        </a:dk1>
        <a:lt1>
          <a:srgbClr val="FFFFFF"/>
        </a:lt1>
        <a:dk2>
          <a:srgbClr val="FFFFFF"/>
        </a:dk2>
        <a:lt2>
          <a:srgbClr val="EEECE1"/>
        </a:lt2>
        <a:accent1>
          <a:srgbClr val="4F81BD"/>
        </a:accent1>
        <a:accent2>
          <a:srgbClr val="78A22F"/>
        </a:accent2>
        <a:accent3>
          <a:srgbClr val="FFFFFF"/>
        </a:accent3>
        <a:accent4>
          <a:srgbClr val="000000"/>
        </a:accent4>
        <a:accent5>
          <a:srgbClr val="B2C1DB"/>
        </a:accent5>
        <a:accent6>
          <a:srgbClr val="6C922A"/>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2_Content Slides 2">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2_Content Slides 3">
        <a:dk1>
          <a:srgbClr val="000000"/>
        </a:dk1>
        <a:lt1>
          <a:srgbClr val="FFFFFF"/>
        </a:lt1>
        <a:dk2>
          <a:srgbClr val="000000"/>
        </a:dk2>
        <a:lt2>
          <a:srgbClr val="808080"/>
        </a:lt2>
        <a:accent1>
          <a:srgbClr val="4F81BD"/>
        </a:accent1>
        <a:accent2>
          <a:srgbClr val="F39031"/>
        </a:accent2>
        <a:accent3>
          <a:srgbClr val="FFFFFF"/>
        </a:accent3>
        <a:accent4>
          <a:srgbClr val="000000"/>
        </a:accent4>
        <a:accent5>
          <a:srgbClr val="B2C1DB"/>
        </a:accent5>
        <a:accent6>
          <a:srgbClr val="DC822B"/>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2_Content Slides 4">
        <a:dk1>
          <a:srgbClr val="000000"/>
        </a:dk1>
        <a:lt1>
          <a:srgbClr val="FFFFFF"/>
        </a:lt1>
        <a:dk2>
          <a:srgbClr val="FFFFFF"/>
        </a:dk2>
        <a:lt2>
          <a:srgbClr val="808080"/>
        </a:lt2>
        <a:accent1>
          <a:srgbClr val="0066CC"/>
        </a:accent1>
        <a:accent2>
          <a:srgbClr val="66CC99"/>
        </a:accent2>
        <a:accent3>
          <a:srgbClr val="FFFFFF"/>
        </a:accent3>
        <a:accent4>
          <a:srgbClr val="000000"/>
        </a:accent4>
        <a:accent5>
          <a:srgbClr val="AAB8E2"/>
        </a:accent5>
        <a:accent6>
          <a:srgbClr val="5CB98A"/>
        </a:accent6>
        <a:hlink>
          <a:srgbClr val="99CCFF"/>
        </a:hlink>
        <a:folHlink>
          <a:srgbClr val="FFCE7B"/>
        </a:folHlink>
      </a:clrScheme>
      <a:clrMap bg1="lt1" tx1="dk1" bg2="lt2" tx2="dk2" accent1="accent1" accent2="accent2" accent3="accent3" accent4="accent4" accent5="accent5" accent6="accent6" hlink="hlink" folHlink="folHlink"/>
    </a:extraClrScheme>
    <a:extraClrScheme>
      <a:clrScheme name="2_Content Slides 5">
        <a:dk1>
          <a:srgbClr val="000000"/>
        </a:dk1>
        <a:lt1>
          <a:srgbClr val="FFFFFF"/>
        </a:lt1>
        <a:dk2>
          <a:srgbClr val="000000"/>
        </a:dk2>
        <a:lt2>
          <a:srgbClr val="808080"/>
        </a:lt2>
        <a:accent1>
          <a:srgbClr val="0066CC"/>
        </a:accent1>
        <a:accent2>
          <a:srgbClr val="66CC99"/>
        </a:accent2>
        <a:accent3>
          <a:srgbClr val="FFFFFF"/>
        </a:accent3>
        <a:accent4>
          <a:srgbClr val="000000"/>
        </a:accent4>
        <a:accent5>
          <a:srgbClr val="AAB8E2"/>
        </a:accent5>
        <a:accent6>
          <a:srgbClr val="5CB98A"/>
        </a:accent6>
        <a:hlink>
          <a:srgbClr val="99CCFF"/>
        </a:hlink>
        <a:folHlink>
          <a:srgbClr val="FFCE7B"/>
        </a:folHlink>
      </a:clrScheme>
      <a:clrMap bg1="lt1" tx1="dk1" bg2="lt2" tx2="dk2" accent1="accent1" accent2="accent2" accent3="accent3" accent4="accent4" accent5="accent5" accent6="accent6" hlink="hlink" folHlink="folHlink"/>
    </a:extraClrScheme>
    <a:extraClrScheme>
      <a:clrScheme name="2_Content Slides 6">
        <a:dk1>
          <a:srgbClr val="000000"/>
        </a:dk1>
        <a:lt1>
          <a:srgbClr val="FFFFFF"/>
        </a:lt1>
        <a:dk2>
          <a:srgbClr val="000000"/>
        </a:dk2>
        <a:lt2>
          <a:srgbClr val="808080"/>
        </a:lt2>
        <a:accent1>
          <a:srgbClr val="78A22F"/>
        </a:accent1>
        <a:accent2>
          <a:srgbClr val="4F81BD"/>
        </a:accent2>
        <a:accent3>
          <a:srgbClr val="FFFFFF"/>
        </a:accent3>
        <a:accent4>
          <a:srgbClr val="000000"/>
        </a:accent4>
        <a:accent5>
          <a:srgbClr val="BECEAD"/>
        </a:accent5>
        <a:accent6>
          <a:srgbClr val="4774AB"/>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2_Content Slides 7">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FFC885"/>
        </a:hlink>
        <a:folHlink>
          <a:srgbClr val="800080"/>
        </a:folHlink>
      </a:clrScheme>
      <a:clrMap bg1="lt1" tx1="dk1" bg2="lt2" tx2="dk2" accent1="accent1" accent2="accent2" accent3="accent3" accent4="accent4" accent5="accent5" accent6="accent6" hlink="hlink" folHlink="folHlink"/>
    </a:extraClrScheme>
    <a:extraClrScheme>
      <a:clrScheme name="2_Content Slides 8">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B4C9E2"/>
        </a:hlink>
        <a:folHlink>
          <a:srgbClr val="FFCE7F"/>
        </a:folHlink>
      </a:clrScheme>
      <a:clrMap bg1="lt1" tx1="dk1" bg2="lt2" tx2="dk2" accent1="accent1" accent2="accent2" accent3="accent3" accent4="accent4" accent5="accent5" accent6="accent6" hlink="hlink" folHlink="folHlink"/>
    </a:extraClrScheme>
    <a:extraClrScheme>
      <a:clrScheme name="2_Content Slides 9">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B4C9E2"/>
        </a:hlink>
        <a:folHlink>
          <a:srgbClr val="FFC361"/>
        </a:folHlink>
      </a:clrScheme>
      <a:clrMap bg1="lt1" tx1="dk1" bg2="lt2" tx2="dk2" accent1="accent1" accent2="accent2" accent3="accent3" accent4="accent4" accent5="accent5" accent6="accent6" hlink="hlink" folHlink="folHlink"/>
    </a:extraClrScheme>
    <a:extraClrScheme>
      <a:clrScheme name="2_Content Slides 10">
        <a:dk1>
          <a:srgbClr val="000000"/>
        </a:dk1>
        <a:lt1>
          <a:srgbClr val="FFFFFF"/>
        </a:lt1>
        <a:dk2>
          <a:srgbClr val="000000"/>
        </a:dk2>
        <a:lt2>
          <a:srgbClr val="808080"/>
        </a:lt2>
        <a:accent1>
          <a:srgbClr val="005596"/>
        </a:accent1>
        <a:accent2>
          <a:srgbClr val="78A22F"/>
        </a:accent2>
        <a:accent3>
          <a:srgbClr val="FFFFFF"/>
        </a:accent3>
        <a:accent4>
          <a:srgbClr val="000000"/>
        </a:accent4>
        <a:accent5>
          <a:srgbClr val="AAB4C9"/>
        </a:accent5>
        <a:accent6>
          <a:srgbClr val="6C922A"/>
        </a:accent6>
        <a:hlink>
          <a:srgbClr val="B4C9E2"/>
        </a:hlink>
        <a:folHlink>
          <a:srgbClr val="FFC361"/>
        </a:folHlink>
      </a:clrScheme>
      <a:clrMap bg1="lt1" tx1="dk1" bg2="lt2" tx2="dk2" accent1="accent1" accent2="accent2" accent3="accent3" accent4="accent4" accent5="accent5" accent6="accent6" hlink="hlink" folHlink="folHlink"/>
    </a:extraClrScheme>
    <a:extraClrScheme>
      <a:clrScheme name="2_Content Slides 11">
        <a:dk1>
          <a:srgbClr val="000000"/>
        </a:dk1>
        <a:lt1>
          <a:srgbClr val="FFFFFF"/>
        </a:lt1>
        <a:dk2>
          <a:srgbClr val="000000"/>
        </a:dk2>
        <a:lt2>
          <a:srgbClr val="808080"/>
        </a:lt2>
        <a:accent1>
          <a:srgbClr val="4F81BD"/>
        </a:accent1>
        <a:accent2>
          <a:srgbClr val="78A22F"/>
        </a:accent2>
        <a:accent3>
          <a:srgbClr val="FFFFFF"/>
        </a:accent3>
        <a:accent4>
          <a:srgbClr val="000000"/>
        </a:accent4>
        <a:accent5>
          <a:srgbClr val="B2C1DB"/>
        </a:accent5>
        <a:accent6>
          <a:srgbClr val="6C922A"/>
        </a:accent6>
        <a:hlink>
          <a:srgbClr val="BDCFE5"/>
        </a:hlink>
        <a:folHlink>
          <a:srgbClr val="FFC361"/>
        </a:folHlink>
      </a:clrScheme>
      <a:clrMap bg1="lt1" tx1="dk1" bg2="lt2" tx2="dk2" accent1="accent1" accent2="accent2" accent3="accent3" accent4="accent4" accent5="accent5" accent6="accent6" hlink="hlink" folHlink="folHlink"/>
    </a:extraClrScheme>
    <a:extraClrScheme>
      <a:clrScheme name="2_Content Slides 12">
        <a:dk1>
          <a:srgbClr val="000000"/>
        </a:dk1>
        <a:lt1>
          <a:srgbClr val="FFFFFF"/>
        </a:lt1>
        <a:dk2>
          <a:srgbClr val="000000"/>
        </a:dk2>
        <a:lt2>
          <a:srgbClr val="808080"/>
        </a:lt2>
        <a:accent1>
          <a:srgbClr val="78A22F"/>
        </a:accent1>
        <a:accent2>
          <a:srgbClr val="4F81BD"/>
        </a:accent2>
        <a:accent3>
          <a:srgbClr val="FFFFFF"/>
        </a:accent3>
        <a:accent4>
          <a:srgbClr val="000000"/>
        </a:accent4>
        <a:accent5>
          <a:srgbClr val="BECEAD"/>
        </a:accent5>
        <a:accent6>
          <a:srgbClr val="4774AB"/>
        </a:accent6>
        <a:hlink>
          <a:srgbClr val="BDCFE5"/>
        </a:hlink>
        <a:folHlink>
          <a:srgbClr val="FFC361"/>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heme1">
  <a:themeElements>
    <a:clrScheme name="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0"/>
          </a:spcBef>
          <a:spcAft>
            <a:spcPct val="0"/>
          </a:spcAft>
          <a:buClrTx/>
          <a:buSzTx/>
          <a:buFontTx/>
          <a:buNone/>
          <a:tabLst/>
          <a:defRPr kumimoji="0" lang="en-US" sz="4400" b="1" i="0" u="none" strike="noStrike" cap="none" normalizeH="0" baseline="0" smtClean="0">
            <a:ln>
              <a:noFill/>
            </a:ln>
            <a:solidFill>
              <a:schemeClr val="accent2"/>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85000"/>
          </a:lnSpc>
          <a:spcBef>
            <a:spcPct val="0"/>
          </a:spcBef>
          <a:spcAft>
            <a:spcPct val="0"/>
          </a:spcAft>
          <a:buClrTx/>
          <a:buSzTx/>
          <a:buFontTx/>
          <a:buNone/>
          <a:tabLst/>
          <a:defRPr kumimoji="0" lang="en-US" sz="4400" b="1" i="0" u="none" strike="noStrike" cap="none" normalizeH="0" baseline="0" smtClean="0">
            <a:ln>
              <a:noFill/>
            </a:ln>
            <a:solidFill>
              <a:schemeClr val="accent2"/>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3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4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5_Default Design">
  <a:themeElements>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fontScheme name="3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Default Design 13">
        <a:dk1>
          <a:srgbClr val="000066"/>
        </a:dk1>
        <a:lt1>
          <a:srgbClr val="FFFFFF"/>
        </a:lt1>
        <a:dk2>
          <a:srgbClr val="000066"/>
        </a:dk2>
        <a:lt2>
          <a:srgbClr val="DDDDDD"/>
        </a:lt2>
        <a:accent1>
          <a:srgbClr val="AFD5EF"/>
        </a:accent1>
        <a:accent2>
          <a:srgbClr val="333399"/>
        </a:accent2>
        <a:accent3>
          <a:srgbClr val="FFFFFF"/>
        </a:accent3>
        <a:accent4>
          <a:srgbClr val="000056"/>
        </a:accent4>
        <a:accent5>
          <a:srgbClr val="D4E7F6"/>
        </a:accent5>
        <a:accent6>
          <a:srgbClr val="2D2D8A"/>
        </a:accent6>
        <a:hlink>
          <a:srgbClr val="CC9900"/>
        </a:hlink>
        <a:folHlink>
          <a:srgbClr val="CBCE6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DHCFP Default Template_v6-25-08</Template>
  <TotalTime>72510</TotalTime>
  <Words>924</Words>
  <Application>Microsoft Office PowerPoint</Application>
  <PresentationFormat>Custom</PresentationFormat>
  <Paragraphs>104</Paragraphs>
  <Slides>12</Slides>
  <Notes>1</Notes>
  <HiddenSlides>0</HiddenSlides>
  <MMClips>0</MMClips>
  <ScaleCrop>false</ScaleCrop>
  <HeadingPairs>
    <vt:vector size="6" baseType="variant">
      <vt:variant>
        <vt:lpstr>Fonts Used</vt:lpstr>
      </vt:variant>
      <vt:variant>
        <vt:i4>5</vt:i4>
      </vt:variant>
      <vt:variant>
        <vt:lpstr>Theme</vt:lpstr>
      </vt:variant>
      <vt:variant>
        <vt:i4>15</vt:i4>
      </vt:variant>
      <vt:variant>
        <vt:lpstr>Slide Titles</vt:lpstr>
      </vt:variant>
      <vt:variant>
        <vt:i4>12</vt:i4>
      </vt:variant>
    </vt:vector>
  </HeadingPairs>
  <TitlesOfParts>
    <vt:vector size="32" baseType="lpstr">
      <vt:lpstr>ＭＳ Ｐゴシック</vt:lpstr>
      <vt:lpstr>Arial</vt:lpstr>
      <vt:lpstr>Calibri</vt:lpstr>
      <vt:lpstr>Times New Roman</vt:lpstr>
      <vt:lpstr>Verdana</vt:lpstr>
      <vt:lpstr>1_Custom Design</vt:lpstr>
      <vt:lpstr>Custom Design</vt:lpstr>
      <vt:lpstr>DHCFP Default Template_v6-25-08</vt:lpstr>
      <vt:lpstr>1_Content Slides</vt:lpstr>
      <vt:lpstr>2_Content Slides</vt:lpstr>
      <vt:lpstr>Theme1</vt:lpstr>
      <vt:lpstr>3_Default Design</vt:lpstr>
      <vt:lpstr>4_Default Design</vt:lpstr>
      <vt:lpstr>5_Default Design</vt:lpstr>
      <vt:lpstr>6_Default Design</vt:lpstr>
      <vt:lpstr>1_Theme1</vt:lpstr>
      <vt:lpstr>7_Default Design</vt:lpstr>
      <vt:lpstr>8_Default Design</vt:lpstr>
      <vt:lpstr>9_Default Design</vt:lpstr>
      <vt:lpstr>10_Default Design</vt:lpstr>
      <vt:lpstr>PowerPoint Presentation</vt:lpstr>
      <vt:lpstr>HSN Updates – Agenda  </vt:lpstr>
      <vt:lpstr>HSN Billing Updates – Carrier Codes</vt:lpstr>
      <vt:lpstr>HSN Billing Updates – Carrier Codes cont.</vt:lpstr>
      <vt:lpstr>PowerPoint Presentation</vt:lpstr>
      <vt:lpstr>PowerPoint Presentation</vt:lpstr>
      <vt:lpstr>PowerPoint Presentation</vt:lpstr>
      <vt:lpstr>Billing Reminders What is the difference – ICN vs. TCN </vt:lpstr>
      <vt:lpstr>Billing Reminders What is the difference – ICN vs. TCN </vt:lpstr>
      <vt:lpstr>2003 Server Upgrade Project</vt:lpstr>
      <vt:lpstr>PowerPoint Presentation</vt:lpstr>
      <vt:lpstr>Questions?</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Health Program Academic Year 2008-2009 Annual Report</dc:title>
  <dc:subject>SHP annual report</dc:subject>
  <dc:creator>Division of Health Care Finance and Policy</dc:creator>
  <cp:lastModifiedBy>Giunta, John</cp:lastModifiedBy>
  <cp:revision>3104</cp:revision>
  <cp:lastPrinted>2018-04-09T21:19:43Z</cp:lastPrinted>
  <dcterms:created xsi:type="dcterms:W3CDTF">2008-07-10T15:16:14Z</dcterms:created>
  <dcterms:modified xsi:type="dcterms:W3CDTF">2018-05-18T17:04:38Z</dcterms:modified>
</cp:coreProperties>
</file>