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2.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4.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7" r:id="rId1"/>
    <p:sldMasterId id="2147483728" r:id="rId2"/>
    <p:sldMasterId id="2147483648" r:id="rId3"/>
    <p:sldMasterId id="2147483678" r:id="rId4"/>
    <p:sldMasterId id="2147483679" r:id="rId5"/>
    <p:sldMasterId id="2147483740" r:id="rId6"/>
    <p:sldMasterId id="2147483755" r:id="rId7"/>
    <p:sldMasterId id="2147483767" r:id="rId8"/>
    <p:sldMasterId id="2147483783" r:id="rId9"/>
    <p:sldMasterId id="2147483799" r:id="rId10"/>
    <p:sldMasterId id="2147483815" r:id="rId11"/>
    <p:sldMasterId id="2147483830" r:id="rId12"/>
    <p:sldMasterId id="2147483842" r:id="rId13"/>
    <p:sldMasterId id="2147483858" r:id="rId14"/>
    <p:sldMasterId id="2147483874" r:id="rId15"/>
  </p:sldMasterIdLst>
  <p:notesMasterIdLst>
    <p:notesMasterId r:id="rId29"/>
  </p:notesMasterIdLst>
  <p:handoutMasterIdLst>
    <p:handoutMasterId r:id="rId30"/>
  </p:handoutMasterIdLst>
  <p:sldIdLst>
    <p:sldId id="753" r:id="rId16"/>
    <p:sldId id="921" r:id="rId17"/>
    <p:sldId id="963" r:id="rId18"/>
    <p:sldId id="976" r:id="rId19"/>
    <p:sldId id="979" r:id="rId20"/>
    <p:sldId id="980" r:id="rId21"/>
    <p:sldId id="984" r:id="rId22"/>
    <p:sldId id="982" r:id="rId23"/>
    <p:sldId id="974" r:id="rId24"/>
    <p:sldId id="975" r:id="rId25"/>
    <p:sldId id="986" r:id="rId26"/>
    <p:sldId id="988" r:id="rId27"/>
    <p:sldId id="990" r:id="rId28"/>
  </p:sldIdLst>
  <p:sldSz cx="10058400" cy="7772400"/>
  <p:notesSz cx="7010400" cy="9296400"/>
  <p:defaultTextStyle>
    <a:defPPr>
      <a:defRPr lang="en-US"/>
    </a:defPPr>
    <a:lvl1pPr algn="l" rtl="0" fontAlgn="base">
      <a:spcBef>
        <a:spcPct val="0"/>
      </a:spcBef>
      <a:spcAft>
        <a:spcPct val="0"/>
      </a:spcAft>
      <a:defRPr sz="2500" b="1" kern="1200">
        <a:solidFill>
          <a:srgbClr val="DDDDDD"/>
        </a:solidFill>
        <a:latin typeface="Arial" charset="0"/>
        <a:ea typeface="ＭＳ Ｐゴシック" pitchFamily="34" charset="-128"/>
        <a:cs typeface="+mn-cs"/>
      </a:defRPr>
    </a:lvl1pPr>
    <a:lvl2pPr marL="455613" indent="1588" algn="l" rtl="0" fontAlgn="base">
      <a:spcBef>
        <a:spcPct val="0"/>
      </a:spcBef>
      <a:spcAft>
        <a:spcPct val="0"/>
      </a:spcAft>
      <a:defRPr sz="2500" b="1" kern="1200">
        <a:solidFill>
          <a:srgbClr val="DDDDDD"/>
        </a:solidFill>
        <a:latin typeface="Arial" charset="0"/>
        <a:ea typeface="ＭＳ Ｐゴシック" pitchFamily="34" charset="-128"/>
        <a:cs typeface="+mn-cs"/>
      </a:defRPr>
    </a:lvl2pPr>
    <a:lvl3pPr marL="912813" indent="1588" algn="l" rtl="0" fontAlgn="base">
      <a:spcBef>
        <a:spcPct val="0"/>
      </a:spcBef>
      <a:spcAft>
        <a:spcPct val="0"/>
      </a:spcAft>
      <a:defRPr sz="2500" b="1" kern="1200">
        <a:solidFill>
          <a:srgbClr val="DDDDDD"/>
        </a:solidFill>
        <a:latin typeface="Arial" charset="0"/>
        <a:ea typeface="ＭＳ Ｐゴシック" pitchFamily="34" charset="-128"/>
        <a:cs typeface="+mn-cs"/>
      </a:defRPr>
    </a:lvl3pPr>
    <a:lvl4pPr marL="1370013" indent="1588" algn="l" rtl="0" fontAlgn="base">
      <a:spcBef>
        <a:spcPct val="0"/>
      </a:spcBef>
      <a:spcAft>
        <a:spcPct val="0"/>
      </a:spcAft>
      <a:defRPr sz="2500" b="1" kern="1200">
        <a:solidFill>
          <a:srgbClr val="DDDDDD"/>
        </a:solidFill>
        <a:latin typeface="Arial" charset="0"/>
        <a:ea typeface="ＭＳ Ｐゴシック" pitchFamily="34" charset="-128"/>
        <a:cs typeface="+mn-cs"/>
      </a:defRPr>
    </a:lvl4pPr>
    <a:lvl5pPr marL="1827213" indent="1588" algn="l" rtl="0" fontAlgn="base">
      <a:spcBef>
        <a:spcPct val="0"/>
      </a:spcBef>
      <a:spcAft>
        <a:spcPct val="0"/>
      </a:spcAft>
      <a:defRPr sz="2500" b="1" kern="1200">
        <a:solidFill>
          <a:srgbClr val="DDDDDD"/>
        </a:solidFill>
        <a:latin typeface="Arial" charset="0"/>
        <a:ea typeface="ＭＳ Ｐゴシック" pitchFamily="34" charset="-128"/>
        <a:cs typeface="+mn-cs"/>
      </a:defRPr>
    </a:lvl5pPr>
    <a:lvl6pPr marL="2286000" algn="l" defTabSz="914400" rtl="0" eaLnBrk="1" latinLnBrk="0" hangingPunct="1">
      <a:defRPr sz="2500" b="1" kern="1200">
        <a:solidFill>
          <a:srgbClr val="DDDDDD"/>
        </a:solidFill>
        <a:latin typeface="Arial" charset="0"/>
        <a:ea typeface="ＭＳ Ｐゴシック" pitchFamily="34" charset="-128"/>
        <a:cs typeface="+mn-cs"/>
      </a:defRPr>
    </a:lvl6pPr>
    <a:lvl7pPr marL="2743200" algn="l" defTabSz="914400" rtl="0" eaLnBrk="1" latinLnBrk="0" hangingPunct="1">
      <a:defRPr sz="2500" b="1" kern="1200">
        <a:solidFill>
          <a:srgbClr val="DDDDDD"/>
        </a:solidFill>
        <a:latin typeface="Arial" charset="0"/>
        <a:ea typeface="ＭＳ Ｐゴシック" pitchFamily="34" charset="-128"/>
        <a:cs typeface="+mn-cs"/>
      </a:defRPr>
    </a:lvl7pPr>
    <a:lvl8pPr marL="3200400" algn="l" defTabSz="914400" rtl="0" eaLnBrk="1" latinLnBrk="0" hangingPunct="1">
      <a:defRPr sz="2500" b="1" kern="1200">
        <a:solidFill>
          <a:srgbClr val="DDDDDD"/>
        </a:solidFill>
        <a:latin typeface="Arial" charset="0"/>
        <a:ea typeface="ＭＳ Ｐゴシック" pitchFamily="34" charset="-128"/>
        <a:cs typeface="+mn-cs"/>
      </a:defRPr>
    </a:lvl8pPr>
    <a:lvl9pPr marL="3657600" algn="l" defTabSz="914400" rtl="0" eaLnBrk="1" latinLnBrk="0" hangingPunct="1">
      <a:defRPr sz="2500" b="1" kern="1200">
        <a:solidFill>
          <a:srgbClr val="DDDDDD"/>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879">
          <p15:clr>
            <a:srgbClr val="A4A3A4"/>
          </p15:clr>
        </p15:guide>
        <p15:guide id="2" pos="438">
          <p15:clr>
            <a:srgbClr val="A4A3A4"/>
          </p15:clr>
        </p15:guide>
      </p15:sldGuideLst>
    </p:ext>
    <p:ext uri="{2D200454-40CA-4A62-9FC3-DE9A4176ACB9}">
      <p15:notesGuideLst xmlns:p15="http://schemas.microsoft.com/office/powerpoint/2012/main">
        <p15:guide id="1" orient="horz" pos="2188">
          <p15:clr>
            <a:srgbClr val="A4A3A4"/>
          </p15:clr>
        </p15:guide>
        <p15:guide id="2" pos="290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7" clrIdx="0"/>
  <p:cmAuthor id="7" name="rbalder" initials="r" lastIdx="2" clrIdx="7"/>
  <p:cmAuthor id="1" name="sysadmin" initials="s" lastIdx="10" clrIdx="1"/>
  <p:cmAuthor id="2" name="CKE" initials="CKE" lastIdx="1" clrIdx="2"/>
  <p:cmAuthor id="3" name="mvitello" initials="MAV" lastIdx="1" clrIdx="3"/>
  <p:cmAuthor id="4" name="kteague" initials="KT" lastIdx="3" clrIdx="4"/>
  <p:cmAuthor id="5" name="MS" initials="MS" lastIdx="1" clrIdx="5"/>
  <p:cmAuthor id="6" name="Caitlin Feuer" initials="CNF" lastIdx="1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6600FF"/>
    <a:srgbClr val="3333CC"/>
    <a:srgbClr val="0066CC"/>
    <a:srgbClr val="003399"/>
    <a:srgbClr val="0033CC"/>
    <a:srgbClr val="FF99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554" autoAdjust="0"/>
    <p:restoredTop sz="89595" autoAdjust="0"/>
  </p:normalViewPr>
  <p:slideViewPr>
    <p:cSldViewPr snapToGrid="0">
      <p:cViewPr varScale="1">
        <p:scale>
          <a:sx n="82" d="100"/>
          <a:sy n="82" d="100"/>
        </p:scale>
        <p:origin x="774" y="78"/>
      </p:cViewPr>
      <p:guideLst>
        <p:guide orient="horz" pos="879"/>
        <p:guide pos="438"/>
      </p:guideLst>
    </p:cSldViewPr>
  </p:slideViewPr>
  <p:outlineViewPr>
    <p:cViewPr>
      <p:scale>
        <a:sx n="33" d="100"/>
        <a:sy n="33" d="100"/>
      </p:scale>
      <p:origin x="0" y="216"/>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6" d="100"/>
          <a:sy n="86" d="100"/>
        </p:scale>
        <p:origin x="-3804" y="-72"/>
      </p:cViewPr>
      <p:guideLst>
        <p:guide orient="horz" pos="2188"/>
        <p:guide pos="29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2" y="1"/>
            <a:ext cx="3038475" cy="465138"/>
          </a:xfrm>
          <a:prstGeom prst="rect">
            <a:avLst/>
          </a:prstGeom>
          <a:noFill/>
          <a:ln w="9525">
            <a:noFill/>
            <a:miter lim="800000"/>
            <a:headEnd/>
            <a:tailEnd/>
          </a:ln>
        </p:spPr>
        <p:txBody>
          <a:bodyPr vert="horz" wrap="square" lIns="92101" tIns="46049" rIns="92101" bIns="46049" numCol="1" anchor="t" anchorCtr="0" compatLnSpc="1">
            <a:prstTxWarp prst="textNoShape">
              <a:avLst/>
            </a:prstTxWarp>
          </a:bodyPr>
          <a:lstStyle>
            <a:lvl1pPr algn="l" defTabSz="920595">
              <a:spcBef>
                <a:spcPct val="0"/>
              </a:spcBef>
              <a:defRPr sz="1200" b="0">
                <a:solidFill>
                  <a:schemeClr val="tx1"/>
                </a:solidFill>
                <a:latin typeface="Arial" charset="0"/>
                <a:ea typeface="+mn-ea"/>
              </a:defRPr>
            </a:lvl1pPr>
          </a:lstStyle>
          <a:p>
            <a:pPr>
              <a:defRPr/>
            </a:pPr>
            <a:endParaRPr lang="en-US" dirty="0"/>
          </a:p>
        </p:txBody>
      </p:sp>
      <p:sp>
        <p:nvSpPr>
          <p:cNvPr id="121859" name="Rectangle 3"/>
          <p:cNvSpPr>
            <a:spLocks noGrp="1" noChangeArrowheads="1"/>
          </p:cNvSpPr>
          <p:nvPr>
            <p:ph type="dt" sz="quarter" idx="1"/>
          </p:nvPr>
        </p:nvSpPr>
        <p:spPr bwMode="auto">
          <a:xfrm>
            <a:off x="3970340" y="1"/>
            <a:ext cx="3038475" cy="465138"/>
          </a:xfrm>
          <a:prstGeom prst="rect">
            <a:avLst/>
          </a:prstGeom>
          <a:noFill/>
          <a:ln w="9525">
            <a:noFill/>
            <a:miter lim="800000"/>
            <a:headEnd/>
            <a:tailEnd/>
          </a:ln>
        </p:spPr>
        <p:txBody>
          <a:bodyPr vert="horz" wrap="square" lIns="92101" tIns="46049" rIns="92101" bIns="46049" numCol="1" anchor="t" anchorCtr="0" compatLnSpc="1">
            <a:prstTxWarp prst="textNoShape">
              <a:avLst/>
            </a:prstTxWarp>
          </a:bodyPr>
          <a:lstStyle>
            <a:lvl1pPr algn="r" defTabSz="920595">
              <a:spcBef>
                <a:spcPct val="0"/>
              </a:spcBef>
              <a:defRPr sz="1200" b="0">
                <a:solidFill>
                  <a:schemeClr val="tx1"/>
                </a:solidFill>
                <a:latin typeface="Arial" charset="0"/>
                <a:ea typeface="+mn-ea"/>
              </a:defRPr>
            </a:lvl1pPr>
          </a:lstStyle>
          <a:p>
            <a:pPr>
              <a:defRPr/>
            </a:pPr>
            <a:endParaRPr lang="en-US" dirty="0"/>
          </a:p>
        </p:txBody>
      </p:sp>
      <p:sp>
        <p:nvSpPr>
          <p:cNvPr id="121860" name="Rectangle 4"/>
          <p:cNvSpPr>
            <a:spLocks noGrp="1" noChangeArrowheads="1"/>
          </p:cNvSpPr>
          <p:nvPr>
            <p:ph type="ftr" sz="quarter" idx="2"/>
          </p:nvPr>
        </p:nvSpPr>
        <p:spPr bwMode="auto">
          <a:xfrm>
            <a:off x="2" y="8829677"/>
            <a:ext cx="3038475" cy="465138"/>
          </a:xfrm>
          <a:prstGeom prst="rect">
            <a:avLst/>
          </a:prstGeom>
          <a:noFill/>
          <a:ln w="9525">
            <a:noFill/>
            <a:miter lim="800000"/>
            <a:headEnd/>
            <a:tailEnd/>
          </a:ln>
        </p:spPr>
        <p:txBody>
          <a:bodyPr vert="horz" wrap="square" lIns="92101" tIns="46049" rIns="92101" bIns="46049" numCol="1" anchor="b" anchorCtr="0" compatLnSpc="1">
            <a:prstTxWarp prst="textNoShape">
              <a:avLst/>
            </a:prstTxWarp>
          </a:bodyPr>
          <a:lstStyle>
            <a:lvl1pPr algn="l" defTabSz="920595">
              <a:spcBef>
                <a:spcPct val="0"/>
              </a:spcBef>
              <a:defRPr sz="1200" b="0">
                <a:solidFill>
                  <a:schemeClr val="tx1"/>
                </a:solidFill>
                <a:latin typeface="Arial" charset="0"/>
                <a:ea typeface="+mn-ea"/>
              </a:defRPr>
            </a:lvl1pPr>
          </a:lstStyle>
          <a:p>
            <a:pPr>
              <a:defRPr/>
            </a:pPr>
            <a:endParaRPr lang="en-US" dirty="0"/>
          </a:p>
        </p:txBody>
      </p:sp>
      <p:sp>
        <p:nvSpPr>
          <p:cNvPr id="121861" name="Rectangle 5"/>
          <p:cNvSpPr>
            <a:spLocks noGrp="1" noChangeArrowheads="1"/>
          </p:cNvSpPr>
          <p:nvPr>
            <p:ph type="sldNum" sz="quarter" idx="3"/>
          </p:nvPr>
        </p:nvSpPr>
        <p:spPr bwMode="auto">
          <a:xfrm>
            <a:off x="3970340" y="8829677"/>
            <a:ext cx="3038475" cy="465138"/>
          </a:xfrm>
          <a:prstGeom prst="rect">
            <a:avLst/>
          </a:prstGeom>
          <a:noFill/>
          <a:ln w="9525">
            <a:noFill/>
            <a:miter lim="800000"/>
            <a:headEnd/>
            <a:tailEnd/>
          </a:ln>
        </p:spPr>
        <p:txBody>
          <a:bodyPr vert="horz" wrap="square" lIns="92101" tIns="46049" rIns="92101" bIns="46049" numCol="1" anchor="b" anchorCtr="0" compatLnSpc="1">
            <a:prstTxWarp prst="textNoShape">
              <a:avLst/>
            </a:prstTxWarp>
          </a:bodyPr>
          <a:lstStyle>
            <a:lvl1pPr algn="r" defTabSz="920595">
              <a:defRPr sz="1200" b="0" smtClean="0">
                <a:solidFill>
                  <a:schemeClr val="tx1"/>
                </a:solidFill>
                <a:latin typeface="Arial" pitchFamily="34" charset="0"/>
              </a:defRPr>
            </a:lvl1pPr>
          </a:lstStyle>
          <a:p>
            <a:pPr>
              <a:defRPr/>
            </a:pPr>
            <a:fld id="{4BAE5E3F-CD00-4524-B265-3250C16E6877}" type="slidenum">
              <a:rPr lang="en-US"/>
              <a:pPr>
                <a:defRPr/>
              </a:pPr>
              <a:t>‹#›</a:t>
            </a:fld>
            <a:endParaRPr lang="en-US" dirty="0"/>
          </a:p>
        </p:txBody>
      </p:sp>
    </p:spTree>
    <p:extLst>
      <p:ext uri="{BB962C8B-B14F-4D97-AF65-F5344CB8AC3E}">
        <p14:creationId xmlns:p14="http://schemas.microsoft.com/office/powerpoint/2010/main" val="1157733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1"/>
            <a:ext cx="3038475" cy="465138"/>
          </a:xfrm>
          <a:prstGeom prst="rect">
            <a:avLst/>
          </a:prstGeom>
          <a:noFill/>
          <a:ln w="9525">
            <a:noFill/>
            <a:miter lim="800000"/>
            <a:headEnd/>
            <a:tailEnd/>
          </a:ln>
        </p:spPr>
        <p:txBody>
          <a:bodyPr vert="horz" wrap="square" lIns="92101" tIns="46049" rIns="92101" bIns="46049" numCol="1" anchor="t" anchorCtr="0" compatLnSpc="1">
            <a:prstTxWarp prst="textNoShape">
              <a:avLst/>
            </a:prstTxWarp>
          </a:bodyPr>
          <a:lstStyle>
            <a:lvl1pPr algn="l" defTabSz="920595">
              <a:spcBef>
                <a:spcPct val="0"/>
              </a:spcBef>
              <a:defRPr sz="1200" b="0">
                <a:solidFill>
                  <a:schemeClr val="tx1"/>
                </a:solidFill>
                <a:latin typeface="Arial" charset="0"/>
                <a:ea typeface="+mn-ea"/>
              </a:defRPr>
            </a:lvl1pPr>
          </a:lstStyle>
          <a:p>
            <a:pPr>
              <a:defRPr/>
            </a:pPr>
            <a:endParaRPr lang="en-US" dirty="0"/>
          </a:p>
        </p:txBody>
      </p:sp>
      <p:sp>
        <p:nvSpPr>
          <p:cNvPr id="17411" name="Rectangle 3"/>
          <p:cNvSpPr>
            <a:spLocks noGrp="1" noChangeArrowheads="1"/>
          </p:cNvSpPr>
          <p:nvPr>
            <p:ph type="dt" idx="1"/>
          </p:nvPr>
        </p:nvSpPr>
        <p:spPr bwMode="auto">
          <a:xfrm>
            <a:off x="3970340" y="1"/>
            <a:ext cx="3038475" cy="465138"/>
          </a:xfrm>
          <a:prstGeom prst="rect">
            <a:avLst/>
          </a:prstGeom>
          <a:noFill/>
          <a:ln w="9525">
            <a:noFill/>
            <a:miter lim="800000"/>
            <a:headEnd/>
            <a:tailEnd/>
          </a:ln>
        </p:spPr>
        <p:txBody>
          <a:bodyPr vert="horz" wrap="square" lIns="92101" tIns="46049" rIns="92101" bIns="46049" numCol="1" anchor="t" anchorCtr="0" compatLnSpc="1">
            <a:prstTxWarp prst="textNoShape">
              <a:avLst/>
            </a:prstTxWarp>
          </a:bodyPr>
          <a:lstStyle>
            <a:lvl1pPr algn="r" defTabSz="920595">
              <a:spcBef>
                <a:spcPct val="0"/>
              </a:spcBef>
              <a:defRPr sz="1200" b="0">
                <a:solidFill>
                  <a:schemeClr val="tx1"/>
                </a:solidFill>
                <a:latin typeface="Arial" charset="0"/>
                <a:ea typeface="+mn-ea"/>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249363" y="696913"/>
            <a:ext cx="4511675"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01677" y="4414838"/>
            <a:ext cx="5607051" cy="4184651"/>
          </a:xfrm>
          <a:prstGeom prst="rect">
            <a:avLst/>
          </a:prstGeom>
          <a:noFill/>
          <a:ln w="9525">
            <a:noFill/>
            <a:miter lim="800000"/>
            <a:headEnd/>
            <a:tailEnd/>
          </a:ln>
        </p:spPr>
        <p:txBody>
          <a:bodyPr vert="horz" wrap="square" lIns="92101" tIns="46049" rIns="92101" bIns="460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2" y="8829677"/>
            <a:ext cx="3038475" cy="465138"/>
          </a:xfrm>
          <a:prstGeom prst="rect">
            <a:avLst/>
          </a:prstGeom>
          <a:noFill/>
          <a:ln w="9525">
            <a:noFill/>
            <a:miter lim="800000"/>
            <a:headEnd/>
            <a:tailEnd/>
          </a:ln>
        </p:spPr>
        <p:txBody>
          <a:bodyPr vert="horz" wrap="square" lIns="92101" tIns="46049" rIns="92101" bIns="46049" numCol="1" anchor="b" anchorCtr="0" compatLnSpc="1">
            <a:prstTxWarp prst="textNoShape">
              <a:avLst/>
            </a:prstTxWarp>
          </a:bodyPr>
          <a:lstStyle>
            <a:lvl1pPr algn="l" defTabSz="920595">
              <a:spcBef>
                <a:spcPct val="0"/>
              </a:spcBef>
              <a:defRPr sz="1200" b="0">
                <a:solidFill>
                  <a:schemeClr val="tx1"/>
                </a:solidFill>
                <a:latin typeface="Arial" charset="0"/>
                <a:ea typeface="+mn-ea"/>
              </a:defRPr>
            </a:lvl1pPr>
          </a:lstStyle>
          <a:p>
            <a:pPr>
              <a:defRPr/>
            </a:pPr>
            <a:endParaRPr lang="en-US" dirty="0"/>
          </a:p>
        </p:txBody>
      </p:sp>
      <p:sp>
        <p:nvSpPr>
          <p:cNvPr id="17415" name="Rectangle 7"/>
          <p:cNvSpPr>
            <a:spLocks noGrp="1" noChangeArrowheads="1"/>
          </p:cNvSpPr>
          <p:nvPr>
            <p:ph type="sldNum" sz="quarter" idx="5"/>
          </p:nvPr>
        </p:nvSpPr>
        <p:spPr bwMode="auto">
          <a:xfrm>
            <a:off x="3970340" y="8829677"/>
            <a:ext cx="3038475" cy="465138"/>
          </a:xfrm>
          <a:prstGeom prst="rect">
            <a:avLst/>
          </a:prstGeom>
          <a:noFill/>
          <a:ln w="9525">
            <a:noFill/>
            <a:miter lim="800000"/>
            <a:headEnd/>
            <a:tailEnd/>
          </a:ln>
        </p:spPr>
        <p:txBody>
          <a:bodyPr vert="horz" wrap="square" lIns="92101" tIns="46049" rIns="92101" bIns="46049" numCol="1" anchor="b" anchorCtr="0" compatLnSpc="1">
            <a:prstTxWarp prst="textNoShape">
              <a:avLst/>
            </a:prstTxWarp>
          </a:bodyPr>
          <a:lstStyle>
            <a:lvl1pPr algn="r" defTabSz="920595">
              <a:defRPr sz="1200" b="0" smtClean="0">
                <a:solidFill>
                  <a:schemeClr val="tx1"/>
                </a:solidFill>
                <a:latin typeface="Arial" pitchFamily="34" charset="0"/>
              </a:defRPr>
            </a:lvl1pPr>
          </a:lstStyle>
          <a:p>
            <a:pPr>
              <a:defRPr/>
            </a:pPr>
            <a:fld id="{AE871C91-4F12-4F76-826E-C7582E500CB7}" type="slidenum">
              <a:rPr lang="en-US"/>
              <a:pPr>
                <a:defRPr/>
              </a:pPr>
              <a:t>‹#›</a:t>
            </a:fld>
            <a:endParaRPr lang="en-US" dirty="0"/>
          </a:p>
        </p:txBody>
      </p:sp>
    </p:spTree>
    <p:extLst>
      <p:ext uri="{BB962C8B-B14F-4D97-AF65-F5344CB8AC3E}">
        <p14:creationId xmlns:p14="http://schemas.microsoft.com/office/powerpoint/2010/main" val="341830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732" algn="l" defTabSz="914294" rtl="0" eaLnBrk="1" latinLnBrk="0" hangingPunct="1">
      <a:defRPr sz="1200" kern="1200">
        <a:solidFill>
          <a:schemeClr val="tx1"/>
        </a:solidFill>
        <a:latin typeface="+mn-lt"/>
        <a:ea typeface="+mn-ea"/>
        <a:cs typeface="+mn-cs"/>
      </a:defRPr>
    </a:lvl6pPr>
    <a:lvl7pPr marL="2742880" algn="l" defTabSz="914294" rtl="0" eaLnBrk="1" latinLnBrk="0" hangingPunct="1">
      <a:defRPr sz="1200" kern="1200">
        <a:solidFill>
          <a:schemeClr val="tx1"/>
        </a:solidFill>
        <a:latin typeface="+mn-lt"/>
        <a:ea typeface="+mn-ea"/>
        <a:cs typeface="+mn-cs"/>
      </a:defRPr>
    </a:lvl7pPr>
    <a:lvl8pPr marL="3200026" algn="l" defTabSz="914294" rtl="0" eaLnBrk="1" latinLnBrk="0" hangingPunct="1">
      <a:defRPr sz="1200" kern="1200">
        <a:solidFill>
          <a:schemeClr val="tx1"/>
        </a:solidFill>
        <a:latin typeface="+mn-lt"/>
        <a:ea typeface="+mn-ea"/>
        <a:cs typeface="+mn-cs"/>
      </a:defRPr>
    </a:lvl8pPr>
    <a:lvl9pPr marL="3657172" algn="l" defTabSz="9142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250950" y="698500"/>
            <a:ext cx="4508500" cy="3486150"/>
          </a:xfrm>
          <a:ln/>
        </p:spPr>
      </p:sp>
      <p:sp>
        <p:nvSpPr>
          <p:cNvPr id="36867" name="Rectangle 3"/>
          <p:cNvSpPr>
            <a:spLocks noGrp="1" noChangeArrowheads="1"/>
          </p:cNvSpPr>
          <p:nvPr>
            <p:ph type="body" idx="1"/>
          </p:nvPr>
        </p:nvSpPr>
        <p:spPr>
          <a:xfrm>
            <a:off x="700090" y="4414839"/>
            <a:ext cx="56102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4060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mn-cs"/>
              </a:rPr>
              <a:t>90 day expiration results aid cat Z4 and new ‘Health Safety Net Dental’ message.</a:t>
            </a:r>
          </a:p>
          <a:p>
            <a:endParaRPr lang="en-US" dirty="0"/>
          </a:p>
        </p:txBody>
      </p:sp>
      <p:sp>
        <p:nvSpPr>
          <p:cNvPr id="4" name="Slide Number Placeholder 3"/>
          <p:cNvSpPr>
            <a:spLocks noGrp="1"/>
          </p:cNvSpPr>
          <p:nvPr>
            <p:ph type="sldNum" sz="quarter" idx="10"/>
          </p:nvPr>
        </p:nvSpPr>
        <p:spPr/>
        <p:txBody>
          <a:bodyPr/>
          <a:lstStyle/>
          <a:p>
            <a:pPr>
              <a:defRPr/>
            </a:pPr>
            <a:fld id="{AE871C91-4F12-4F76-826E-C7582E500CB7}" type="slidenum">
              <a:rPr lang="en-US" smtClean="0"/>
              <a:pPr>
                <a:defRPr/>
              </a:pPr>
              <a:t>6</a:t>
            </a:fld>
            <a:endParaRPr lang="en-US" dirty="0"/>
          </a:p>
        </p:txBody>
      </p:sp>
    </p:spTree>
    <p:extLst>
      <p:ext uri="{BB962C8B-B14F-4D97-AF65-F5344CB8AC3E}">
        <p14:creationId xmlns:p14="http://schemas.microsoft.com/office/powerpoint/2010/main" val="143632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mn-cs"/>
              </a:rPr>
              <a:t>90 day expiration results aid cat Z4 and new ‘Health Safety Net Dental’ message.</a:t>
            </a:r>
          </a:p>
          <a:p>
            <a:endParaRPr lang="en-US" dirty="0"/>
          </a:p>
        </p:txBody>
      </p:sp>
      <p:sp>
        <p:nvSpPr>
          <p:cNvPr id="4" name="Slide Number Placeholder 3"/>
          <p:cNvSpPr>
            <a:spLocks noGrp="1"/>
          </p:cNvSpPr>
          <p:nvPr>
            <p:ph type="sldNum" sz="quarter" idx="10"/>
          </p:nvPr>
        </p:nvSpPr>
        <p:spPr/>
        <p:txBody>
          <a:bodyPr/>
          <a:lstStyle/>
          <a:p>
            <a:pPr>
              <a:defRPr/>
            </a:pPr>
            <a:fld id="{AE871C91-4F12-4F76-826E-C7582E500CB7}" type="slidenum">
              <a:rPr lang="en-US" smtClean="0"/>
              <a:pPr>
                <a:defRPr/>
              </a:pPr>
              <a:t>7</a:t>
            </a:fld>
            <a:endParaRPr lang="en-US" dirty="0"/>
          </a:p>
        </p:txBody>
      </p:sp>
    </p:spTree>
    <p:extLst>
      <p:ext uri="{BB962C8B-B14F-4D97-AF65-F5344CB8AC3E}">
        <p14:creationId xmlns:p14="http://schemas.microsoft.com/office/powerpoint/2010/main" val="143632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30762">
              <a:defRPr>
                <a:solidFill>
                  <a:schemeClr val="tx1"/>
                </a:solidFill>
                <a:latin typeface="Georgia" pitchFamily="18" charset="0"/>
              </a:defRPr>
            </a:lvl1pPr>
            <a:lvl2pPr marL="748448" indent="-287865" defTabSz="930762">
              <a:defRPr>
                <a:solidFill>
                  <a:schemeClr val="tx1"/>
                </a:solidFill>
                <a:latin typeface="Georgia" pitchFamily="18" charset="0"/>
              </a:defRPr>
            </a:lvl2pPr>
            <a:lvl3pPr marL="1151458" indent="-230292" defTabSz="930762">
              <a:defRPr>
                <a:solidFill>
                  <a:schemeClr val="tx1"/>
                </a:solidFill>
                <a:latin typeface="Georgia" pitchFamily="18" charset="0"/>
              </a:defRPr>
            </a:lvl3pPr>
            <a:lvl4pPr marL="1612041" indent="-230292" defTabSz="930762">
              <a:defRPr>
                <a:solidFill>
                  <a:schemeClr val="tx1"/>
                </a:solidFill>
                <a:latin typeface="Georgia" pitchFamily="18" charset="0"/>
              </a:defRPr>
            </a:lvl4pPr>
            <a:lvl5pPr marL="2072625" indent="-230292" defTabSz="930762">
              <a:defRPr>
                <a:solidFill>
                  <a:schemeClr val="tx1"/>
                </a:solidFill>
                <a:latin typeface="Georgia" pitchFamily="18" charset="0"/>
              </a:defRPr>
            </a:lvl5pPr>
            <a:lvl6pPr marL="2533208" indent="-230292" defTabSz="930762" eaLnBrk="0" fontAlgn="base" hangingPunct="0">
              <a:spcBef>
                <a:spcPct val="0"/>
              </a:spcBef>
              <a:spcAft>
                <a:spcPct val="0"/>
              </a:spcAft>
              <a:defRPr>
                <a:solidFill>
                  <a:schemeClr val="tx1"/>
                </a:solidFill>
                <a:latin typeface="Georgia" pitchFamily="18" charset="0"/>
              </a:defRPr>
            </a:lvl6pPr>
            <a:lvl7pPr marL="2993791" indent="-230292" defTabSz="930762" eaLnBrk="0" fontAlgn="base" hangingPunct="0">
              <a:spcBef>
                <a:spcPct val="0"/>
              </a:spcBef>
              <a:spcAft>
                <a:spcPct val="0"/>
              </a:spcAft>
              <a:defRPr>
                <a:solidFill>
                  <a:schemeClr val="tx1"/>
                </a:solidFill>
                <a:latin typeface="Georgia" pitchFamily="18" charset="0"/>
              </a:defRPr>
            </a:lvl7pPr>
            <a:lvl8pPr marL="3454375" indent="-230292" defTabSz="930762" eaLnBrk="0" fontAlgn="base" hangingPunct="0">
              <a:spcBef>
                <a:spcPct val="0"/>
              </a:spcBef>
              <a:spcAft>
                <a:spcPct val="0"/>
              </a:spcAft>
              <a:defRPr>
                <a:solidFill>
                  <a:schemeClr val="tx1"/>
                </a:solidFill>
                <a:latin typeface="Georgia" pitchFamily="18" charset="0"/>
              </a:defRPr>
            </a:lvl8pPr>
            <a:lvl9pPr marL="3914958" indent="-230292" defTabSz="930762" eaLnBrk="0" fontAlgn="base" hangingPunct="0">
              <a:spcBef>
                <a:spcPct val="0"/>
              </a:spcBef>
              <a:spcAft>
                <a:spcPct val="0"/>
              </a:spcAft>
              <a:defRPr>
                <a:solidFill>
                  <a:schemeClr val="tx1"/>
                </a:solidFill>
                <a:latin typeface="Georgia" pitchFamily="18" charset="0"/>
              </a:defRPr>
            </a:lvl9pPr>
          </a:lstStyle>
          <a:p>
            <a:fld id="{A6A79761-23B9-4D7C-A9E6-2F72C4391DC8}" type="slidenum">
              <a:rPr lang="en-US" altLang="en-US" smtClean="0"/>
              <a:pPr/>
              <a:t>10</a:t>
            </a:fld>
            <a:endParaRPr lang="en-US" altLang="en-US" smtClean="0"/>
          </a:p>
        </p:txBody>
      </p:sp>
      <p:sp>
        <p:nvSpPr>
          <p:cNvPr id="16387" name="Rectangle 2"/>
          <p:cNvSpPr>
            <a:spLocks noGrp="1" noRot="1" noChangeAspect="1" noChangeArrowheads="1" noTextEdit="1"/>
          </p:cNvSpPr>
          <p:nvPr>
            <p:ph type="sldImg"/>
          </p:nvPr>
        </p:nvSpPr>
        <p:spPr>
          <a:xfrm>
            <a:off x="1587500" y="231775"/>
            <a:ext cx="3913188" cy="3022600"/>
          </a:xfrm>
          <a:ln/>
        </p:spPr>
      </p:sp>
      <p:sp>
        <p:nvSpPr>
          <p:cNvPr id="16388" name="Rectangle 3"/>
          <p:cNvSpPr>
            <a:spLocks noGrp="1" noChangeArrowheads="1"/>
          </p:cNvSpPr>
          <p:nvPr>
            <p:ph type="body" idx="1"/>
          </p:nvPr>
        </p:nvSpPr>
        <p:spPr>
          <a:xfrm>
            <a:off x="233788" y="2246603"/>
            <a:ext cx="6542826" cy="7049797"/>
          </a:xfrm>
          <a:noFill/>
        </p:spPr>
        <p:txBody>
          <a:bodyPr/>
          <a:lstStyle/>
          <a:p>
            <a:pPr eaLnBrk="1" hangingPunct="1"/>
            <a:r>
              <a:rPr lang="en-US" altLang="en-US" sz="2000"/>
              <a:t>     </a:t>
            </a:r>
          </a:p>
        </p:txBody>
      </p:sp>
    </p:spTree>
    <p:extLst>
      <p:ext uri="{BB962C8B-B14F-4D97-AF65-F5344CB8AC3E}">
        <p14:creationId xmlns:p14="http://schemas.microsoft.com/office/powerpoint/2010/main" val="233258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30762">
              <a:defRPr>
                <a:solidFill>
                  <a:schemeClr val="tx1"/>
                </a:solidFill>
                <a:latin typeface="Georgia" pitchFamily="18" charset="0"/>
              </a:defRPr>
            </a:lvl1pPr>
            <a:lvl2pPr marL="748448" indent="-287865" defTabSz="930762">
              <a:defRPr>
                <a:solidFill>
                  <a:schemeClr val="tx1"/>
                </a:solidFill>
                <a:latin typeface="Georgia" pitchFamily="18" charset="0"/>
              </a:defRPr>
            </a:lvl2pPr>
            <a:lvl3pPr marL="1151458" indent="-230292" defTabSz="930762">
              <a:defRPr>
                <a:solidFill>
                  <a:schemeClr val="tx1"/>
                </a:solidFill>
                <a:latin typeface="Georgia" pitchFamily="18" charset="0"/>
              </a:defRPr>
            </a:lvl3pPr>
            <a:lvl4pPr marL="1612041" indent="-230292" defTabSz="930762">
              <a:defRPr>
                <a:solidFill>
                  <a:schemeClr val="tx1"/>
                </a:solidFill>
                <a:latin typeface="Georgia" pitchFamily="18" charset="0"/>
              </a:defRPr>
            </a:lvl4pPr>
            <a:lvl5pPr marL="2072625" indent="-230292" defTabSz="930762">
              <a:defRPr>
                <a:solidFill>
                  <a:schemeClr val="tx1"/>
                </a:solidFill>
                <a:latin typeface="Georgia" pitchFamily="18" charset="0"/>
              </a:defRPr>
            </a:lvl5pPr>
            <a:lvl6pPr marL="2533208" indent="-230292" defTabSz="930762" eaLnBrk="0" fontAlgn="base" hangingPunct="0">
              <a:spcBef>
                <a:spcPct val="0"/>
              </a:spcBef>
              <a:spcAft>
                <a:spcPct val="0"/>
              </a:spcAft>
              <a:defRPr>
                <a:solidFill>
                  <a:schemeClr val="tx1"/>
                </a:solidFill>
                <a:latin typeface="Georgia" pitchFamily="18" charset="0"/>
              </a:defRPr>
            </a:lvl6pPr>
            <a:lvl7pPr marL="2993791" indent="-230292" defTabSz="930762" eaLnBrk="0" fontAlgn="base" hangingPunct="0">
              <a:spcBef>
                <a:spcPct val="0"/>
              </a:spcBef>
              <a:spcAft>
                <a:spcPct val="0"/>
              </a:spcAft>
              <a:defRPr>
                <a:solidFill>
                  <a:schemeClr val="tx1"/>
                </a:solidFill>
                <a:latin typeface="Georgia" pitchFamily="18" charset="0"/>
              </a:defRPr>
            </a:lvl7pPr>
            <a:lvl8pPr marL="3454375" indent="-230292" defTabSz="930762" eaLnBrk="0" fontAlgn="base" hangingPunct="0">
              <a:spcBef>
                <a:spcPct val="0"/>
              </a:spcBef>
              <a:spcAft>
                <a:spcPct val="0"/>
              </a:spcAft>
              <a:defRPr>
                <a:solidFill>
                  <a:schemeClr val="tx1"/>
                </a:solidFill>
                <a:latin typeface="Georgia" pitchFamily="18" charset="0"/>
              </a:defRPr>
            </a:lvl8pPr>
            <a:lvl9pPr marL="3914958" indent="-230292" defTabSz="930762" eaLnBrk="0" fontAlgn="base" hangingPunct="0">
              <a:spcBef>
                <a:spcPct val="0"/>
              </a:spcBef>
              <a:spcAft>
                <a:spcPct val="0"/>
              </a:spcAft>
              <a:defRPr>
                <a:solidFill>
                  <a:schemeClr val="tx1"/>
                </a:solidFill>
                <a:latin typeface="Georgia" pitchFamily="18" charset="0"/>
              </a:defRPr>
            </a:lvl9pPr>
          </a:lstStyle>
          <a:p>
            <a:fld id="{B4B3FA6A-F268-44B5-AB0D-DE7AB1F69E88}" type="slidenum">
              <a:rPr lang="en-US" altLang="en-US" smtClean="0"/>
              <a:pPr/>
              <a:t>11</a:t>
            </a:fld>
            <a:endParaRPr lang="en-US" altLang="en-US" smtClean="0"/>
          </a:p>
        </p:txBody>
      </p:sp>
      <p:sp>
        <p:nvSpPr>
          <p:cNvPr id="17411" name="Rectangle 2"/>
          <p:cNvSpPr>
            <a:spLocks noGrp="1" noRot="1" noChangeAspect="1" noChangeArrowheads="1" noTextEdit="1"/>
          </p:cNvSpPr>
          <p:nvPr>
            <p:ph type="sldImg"/>
          </p:nvPr>
        </p:nvSpPr>
        <p:spPr>
          <a:xfrm>
            <a:off x="1587500" y="231775"/>
            <a:ext cx="3913188" cy="3022600"/>
          </a:xfrm>
          <a:ln/>
        </p:spPr>
      </p:sp>
      <p:sp>
        <p:nvSpPr>
          <p:cNvPr id="17412" name="Rectangle 3"/>
          <p:cNvSpPr>
            <a:spLocks noGrp="1" noChangeArrowheads="1"/>
          </p:cNvSpPr>
          <p:nvPr>
            <p:ph type="body" idx="1"/>
          </p:nvPr>
        </p:nvSpPr>
        <p:spPr>
          <a:xfrm>
            <a:off x="233788" y="2246603"/>
            <a:ext cx="6542826" cy="7049797"/>
          </a:xfrm>
          <a:noFill/>
        </p:spPr>
        <p:txBody>
          <a:bodyPr/>
          <a:lstStyle/>
          <a:p>
            <a:pPr eaLnBrk="1" hangingPunct="1"/>
            <a:r>
              <a:rPr lang="en-US" altLang="en-US" sz="2000"/>
              <a:t>     </a:t>
            </a:r>
          </a:p>
        </p:txBody>
      </p:sp>
      <p:sp>
        <p:nvSpPr>
          <p:cNvPr id="17413" name="Text Box 4"/>
          <p:cNvSpPr txBox="1">
            <a:spLocks noChangeArrowheads="1"/>
          </p:cNvSpPr>
          <p:nvPr/>
        </p:nvSpPr>
        <p:spPr bwMode="auto">
          <a:xfrm>
            <a:off x="1013610" y="3641543"/>
            <a:ext cx="5295430" cy="932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1" tIns="46586" rIns="93171" bIns="46586">
            <a:spAutoFit/>
          </a:bodyPr>
          <a:lstStyle>
            <a:lvl1pPr defTabSz="931863">
              <a:defRPr>
                <a:solidFill>
                  <a:schemeClr val="tx1"/>
                </a:solidFill>
                <a:latin typeface="Georgia" pitchFamily="18" charset="0"/>
              </a:defRPr>
            </a:lvl1pPr>
            <a:lvl2pPr marL="742950" indent="-285750" defTabSz="931863">
              <a:defRPr>
                <a:solidFill>
                  <a:schemeClr val="tx1"/>
                </a:solidFill>
                <a:latin typeface="Georgia" pitchFamily="18" charset="0"/>
              </a:defRPr>
            </a:lvl2pPr>
            <a:lvl3pPr marL="1143000" indent="-228600" defTabSz="931863">
              <a:defRPr>
                <a:solidFill>
                  <a:schemeClr val="tx1"/>
                </a:solidFill>
                <a:latin typeface="Georgia" pitchFamily="18" charset="0"/>
              </a:defRPr>
            </a:lvl3pPr>
            <a:lvl4pPr marL="1600200" indent="-228600" defTabSz="931863">
              <a:defRPr>
                <a:solidFill>
                  <a:schemeClr val="tx1"/>
                </a:solidFill>
                <a:latin typeface="Georgia" pitchFamily="18" charset="0"/>
              </a:defRPr>
            </a:lvl4pPr>
            <a:lvl5pPr marL="2057400" indent="-228600" defTabSz="931863">
              <a:defRPr>
                <a:solidFill>
                  <a:schemeClr val="tx1"/>
                </a:solidFill>
                <a:latin typeface="Georgia" pitchFamily="18" charset="0"/>
              </a:defRPr>
            </a:lvl5pPr>
            <a:lvl6pPr marL="2514600" indent="-228600" defTabSz="931863" eaLnBrk="0" fontAlgn="base" hangingPunct="0">
              <a:spcBef>
                <a:spcPct val="0"/>
              </a:spcBef>
              <a:spcAft>
                <a:spcPct val="0"/>
              </a:spcAft>
              <a:defRPr>
                <a:solidFill>
                  <a:schemeClr val="tx1"/>
                </a:solidFill>
                <a:latin typeface="Georgia" pitchFamily="18" charset="0"/>
              </a:defRPr>
            </a:lvl6pPr>
            <a:lvl7pPr marL="2971800" indent="-228600" defTabSz="931863" eaLnBrk="0" fontAlgn="base" hangingPunct="0">
              <a:spcBef>
                <a:spcPct val="0"/>
              </a:spcBef>
              <a:spcAft>
                <a:spcPct val="0"/>
              </a:spcAft>
              <a:defRPr>
                <a:solidFill>
                  <a:schemeClr val="tx1"/>
                </a:solidFill>
                <a:latin typeface="Georgia" pitchFamily="18" charset="0"/>
              </a:defRPr>
            </a:lvl7pPr>
            <a:lvl8pPr marL="3429000" indent="-228600" defTabSz="931863" eaLnBrk="0" fontAlgn="base" hangingPunct="0">
              <a:spcBef>
                <a:spcPct val="0"/>
              </a:spcBef>
              <a:spcAft>
                <a:spcPct val="0"/>
              </a:spcAft>
              <a:defRPr>
                <a:solidFill>
                  <a:schemeClr val="tx1"/>
                </a:solidFill>
                <a:latin typeface="Georgia" pitchFamily="18" charset="0"/>
              </a:defRPr>
            </a:lvl8pPr>
            <a:lvl9pPr marL="3886200" indent="-228600" defTabSz="931863" eaLnBrk="0" fontAlgn="base" hangingPunct="0">
              <a:spcBef>
                <a:spcPct val="0"/>
              </a:spcBef>
              <a:spcAft>
                <a:spcPct val="0"/>
              </a:spcAft>
              <a:defRPr>
                <a:solidFill>
                  <a:schemeClr val="tx1"/>
                </a:solidFill>
                <a:latin typeface="Georgia" pitchFamily="18" charset="0"/>
              </a:defRPr>
            </a:lvl9pPr>
          </a:lstStyle>
          <a:p>
            <a:pPr>
              <a:spcBef>
                <a:spcPct val="50000"/>
              </a:spcBef>
            </a:pPr>
            <a:r>
              <a:rPr lang="en-US" altLang="en-US"/>
              <a:t>Next I’d like to introduce you to your local Doral Boston team.</a:t>
            </a:r>
          </a:p>
          <a:p>
            <a:pPr>
              <a:spcBef>
                <a:spcPct val="50000"/>
              </a:spcBef>
            </a:pPr>
            <a:r>
              <a:rPr lang="en-US" altLang="en-US"/>
              <a:t>Keishia Lopez is the eastern regional provider relations representative and is responsible for recruiting and retention.  She can help you with enrollment questions and will meet with your staff to get them up to speed on the most efficient ways to manage your MassHealth billing.</a:t>
            </a:r>
          </a:p>
          <a:p>
            <a:pPr>
              <a:spcBef>
                <a:spcPct val="50000"/>
              </a:spcBef>
            </a:pPr>
            <a:r>
              <a:rPr lang="en-US" altLang="en-US"/>
              <a:t>Megan Mackin (formerly Megan Burke) is currently the western regional provider relations representative but has recently accepted the position of Outreach Coordinator where she will provide education and outreach to the MassHealth member families.  </a:t>
            </a:r>
          </a:p>
        </p:txBody>
      </p:sp>
    </p:spTree>
    <p:extLst>
      <p:ext uri="{BB962C8B-B14F-4D97-AF65-F5344CB8AC3E}">
        <p14:creationId xmlns:p14="http://schemas.microsoft.com/office/powerpoint/2010/main" val="4046839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30762">
              <a:defRPr>
                <a:solidFill>
                  <a:schemeClr val="tx1"/>
                </a:solidFill>
                <a:latin typeface="Georgia" pitchFamily="18" charset="0"/>
              </a:defRPr>
            </a:lvl1pPr>
            <a:lvl2pPr marL="748448" indent="-287865" defTabSz="930762">
              <a:defRPr>
                <a:solidFill>
                  <a:schemeClr val="tx1"/>
                </a:solidFill>
                <a:latin typeface="Georgia" pitchFamily="18" charset="0"/>
              </a:defRPr>
            </a:lvl2pPr>
            <a:lvl3pPr marL="1151458" indent="-230292" defTabSz="930762">
              <a:defRPr>
                <a:solidFill>
                  <a:schemeClr val="tx1"/>
                </a:solidFill>
                <a:latin typeface="Georgia" pitchFamily="18" charset="0"/>
              </a:defRPr>
            </a:lvl3pPr>
            <a:lvl4pPr marL="1612041" indent="-230292" defTabSz="930762">
              <a:defRPr>
                <a:solidFill>
                  <a:schemeClr val="tx1"/>
                </a:solidFill>
                <a:latin typeface="Georgia" pitchFamily="18" charset="0"/>
              </a:defRPr>
            </a:lvl4pPr>
            <a:lvl5pPr marL="2072625" indent="-230292" defTabSz="930762">
              <a:defRPr>
                <a:solidFill>
                  <a:schemeClr val="tx1"/>
                </a:solidFill>
                <a:latin typeface="Georgia" pitchFamily="18" charset="0"/>
              </a:defRPr>
            </a:lvl5pPr>
            <a:lvl6pPr marL="2533208" indent="-230292" defTabSz="930762" eaLnBrk="0" fontAlgn="base" hangingPunct="0">
              <a:spcBef>
                <a:spcPct val="0"/>
              </a:spcBef>
              <a:spcAft>
                <a:spcPct val="0"/>
              </a:spcAft>
              <a:defRPr>
                <a:solidFill>
                  <a:schemeClr val="tx1"/>
                </a:solidFill>
                <a:latin typeface="Georgia" pitchFamily="18" charset="0"/>
              </a:defRPr>
            </a:lvl6pPr>
            <a:lvl7pPr marL="2993791" indent="-230292" defTabSz="930762" eaLnBrk="0" fontAlgn="base" hangingPunct="0">
              <a:spcBef>
                <a:spcPct val="0"/>
              </a:spcBef>
              <a:spcAft>
                <a:spcPct val="0"/>
              </a:spcAft>
              <a:defRPr>
                <a:solidFill>
                  <a:schemeClr val="tx1"/>
                </a:solidFill>
                <a:latin typeface="Georgia" pitchFamily="18" charset="0"/>
              </a:defRPr>
            </a:lvl7pPr>
            <a:lvl8pPr marL="3454375" indent="-230292" defTabSz="930762" eaLnBrk="0" fontAlgn="base" hangingPunct="0">
              <a:spcBef>
                <a:spcPct val="0"/>
              </a:spcBef>
              <a:spcAft>
                <a:spcPct val="0"/>
              </a:spcAft>
              <a:defRPr>
                <a:solidFill>
                  <a:schemeClr val="tx1"/>
                </a:solidFill>
                <a:latin typeface="Georgia" pitchFamily="18" charset="0"/>
              </a:defRPr>
            </a:lvl8pPr>
            <a:lvl9pPr marL="3914958" indent="-230292" defTabSz="930762" eaLnBrk="0" fontAlgn="base" hangingPunct="0">
              <a:spcBef>
                <a:spcPct val="0"/>
              </a:spcBef>
              <a:spcAft>
                <a:spcPct val="0"/>
              </a:spcAft>
              <a:defRPr>
                <a:solidFill>
                  <a:schemeClr val="tx1"/>
                </a:solidFill>
                <a:latin typeface="Georgia" pitchFamily="18" charset="0"/>
              </a:defRPr>
            </a:lvl9pPr>
          </a:lstStyle>
          <a:p>
            <a:fld id="{574F4FED-2421-4B49-A51E-918129D0D10B}" type="slidenum">
              <a:rPr lang="en-US" altLang="en-US" smtClean="0"/>
              <a:pPr/>
              <a:t>12</a:t>
            </a:fld>
            <a:endParaRPr lang="en-US" altLang="en-US" smtClean="0"/>
          </a:p>
        </p:txBody>
      </p:sp>
      <p:sp>
        <p:nvSpPr>
          <p:cNvPr id="18435" name="Rectangle 2"/>
          <p:cNvSpPr>
            <a:spLocks noGrp="1" noRot="1" noChangeAspect="1" noChangeArrowheads="1" noTextEdit="1"/>
          </p:cNvSpPr>
          <p:nvPr>
            <p:ph type="sldImg"/>
          </p:nvPr>
        </p:nvSpPr>
        <p:spPr>
          <a:xfrm>
            <a:off x="296863" y="0"/>
            <a:ext cx="6416675" cy="4957763"/>
          </a:xfrm>
          <a:ln/>
        </p:spPr>
      </p:sp>
      <p:sp>
        <p:nvSpPr>
          <p:cNvPr id="18436" name="Rectangle 3"/>
          <p:cNvSpPr>
            <a:spLocks noGrp="1" noChangeArrowheads="1"/>
          </p:cNvSpPr>
          <p:nvPr>
            <p:ph type="body" idx="1"/>
          </p:nvPr>
        </p:nvSpPr>
        <p:spPr>
          <a:xfrm>
            <a:off x="935148" y="5191477"/>
            <a:ext cx="5140106" cy="3408253"/>
          </a:xfrm>
          <a:noFill/>
        </p:spPr>
        <p:txBody>
          <a:bodyPr/>
          <a:lstStyle/>
          <a:p>
            <a:endParaRPr lang="en-US" altLang="en-US" smtClean="0"/>
          </a:p>
        </p:txBody>
      </p:sp>
    </p:spTree>
    <p:extLst>
      <p:ext uri="{BB962C8B-B14F-4D97-AF65-F5344CB8AC3E}">
        <p14:creationId xmlns:p14="http://schemas.microsoft.com/office/powerpoint/2010/main" val="2705047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a:prstGeom prst="rect">
            <a:avLst/>
          </a:prstGeom>
        </p:spPr>
        <p:txBody>
          <a:bodyPr lIns="91429" tIns="45715" rIns="91429" bIns="45715"/>
          <a:lstStyle/>
          <a:p>
            <a:r>
              <a:rPr lang="en-US" smtClean="0"/>
              <a:t>Click to edit Master title style</a:t>
            </a:r>
            <a:endParaRPr lang="en-US"/>
          </a:p>
        </p:txBody>
      </p:sp>
      <p:sp>
        <p:nvSpPr>
          <p:cNvPr id="3" name="Subtitle 2"/>
          <p:cNvSpPr>
            <a:spLocks noGrp="1"/>
          </p:cNvSpPr>
          <p:nvPr>
            <p:ph type="subTitle" idx="1"/>
          </p:nvPr>
        </p:nvSpPr>
        <p:spPr>
          <a:xfrm>
            <a:off x="1508126" y="4403726"/>
            <a:ext cx="7042151" cy="1987550"/>
          </a:xfrm>
          <a:prstGeom prst="rect">
            <a:avLst/>
          </a:prstGeom>
        </p:spPr>
        <p:txBody>
          <a:bodyPr lIns="91429" tIns="45715" rIns="91429" bIns="45715"/>
          <a:lstStyle>
            <a:lvl1pPr marL="0" indent="0" algn="ctr">
              <a:buNone/>
              <a:defRPr/>
            </a:lvl1pPr>
            <a:lvl2pPr marL="457146" indent="0" algn="ctr">
              <a:buNone/>
              <a:defRPr/>
            </a:lvl2pPr>
            <a:lvl3pPr marL="914294" indent="0" algn="ctr">
              <a:buNone/>
              <a:defRPr/>
            </a:lvl3pPr>
            <a:lvl4pPr marL="1371440" indent="0" algn="ctr">
              <a:buNone/>
              <a:defRPr/>
            </a:lvl4pPr>
            <a:lvl5pPr marL="1828586" indent="0" algn="ctr">
              <a:buNone/>
              <a:defRPr/>
            </a:lvl5pPr>
            <a:lvl6pPr marL="2285732" indent="0" algn="ctr">
              <a:buNone/>
              <a:defRPr/>
            </a:lvl6pPr>
            <a:lvl7pPr marL="2742880"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7312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a:prstGeom prst="rect">
            <a:avLst/>
          </a:prstGeom>
        </p:spPr>
        <p:txBody>
          <a:bodyPr lIns="91429" tIns="45715" rIns="91429" bIns="45715"/>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1812926"/>
            <a:ext cx="9051925" cy="5130799"/>
          </a:xfrm>
          <a:prstGeom prst="rect">
            <a:avLst/>
          </a:prstGeom>
        </p:spPr>
        <p:txBody>
          <a:bodyPr vert="eaVert" lIns="91429" tIns="45715" rIns="91429"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6167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115" indent="0" algn="ctr">
              <a:buNone/>
              <a:defRPr/>
            </a:lvl2pPr>
            <a:lvl3pPr marL="1018228" indent="0" algn="ctr">
              <a:buNone/>
              <a:defRPr/>
            </a:lvl3pPr>
            <a:lvl4pPr marL="1527344" indent="0" algn="ctr">
              <a:buNone/>
              <a:defRPr/>
            </a:lvl4pPr>
            <a:lvl5pPr marL="2036458" indent="0" algn="ctr">
              <a:buNone/>
              <a:defRPr/>
            </a:lvl5pPr>
            <a:lvl6pPr marL="2545574" indent="0" algn="ctr">
              <a:buNone/>
              <a:defRPr/>
            </a:lvl6pPr>
            <a:lvl7pPr marL="3054686" indent="0" algn="ctr">
              <a:buNone/>
              <a:defRPr/>
            </a:lvl7pPr>
            <a:lvl8pPr marL="3563802" indent="0" algn="ctr">
              <a:buNone/>
              <a:defRPr/>
            </a:lvl8pPr>
            <a:lvl9pPr marL="4072914"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5859DBF-D064-47F5-A19F-B065EC71E757}" type="slidenum">
              <a:rPr lang="en-US"/>
              <a:pPr>
                <a:defRPr/>
              </a:pPr>
              <a:t>‹#›</a:t>
            </a:fld>
            <a:endParaRPr lang="en-US" dirty="0"/>
          </a:p>
        </p:txBody>
      </p:sp>
    </p:spTree>
    <p:extLst>
      <p:ext uri="{BB962C8B-B14F-4D97-AF65-F5344CB8AC3E}">
        <p14:creationId xmlns:p14="http://schemas.microsoft.com/office/powerpoint/2010/main" val="3837865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8D7D56B-819A-4080-948D-58117E063A92}" type="slidenum">
              <a:rPr lang="en-US"/>
              <a:pPr>
                <a:defRPr/>
              </a:pPr>
              <a:t>‹#›</a:t>
            </a:fld>
            <a:endParaRPr lang="en-US" dirty="0"/>
          </a:p>
        </p:txBody>
      </p:sp>
    </p:spTree>
    <p:extLst>
      <p:ext uri="{BB962C8B-B14F-4D97-AF65-F5344CB8AC3E}">
        <p14:creationId xmlns:p14="http://schemas.microsoft.com/office/powerpoint/2010/main" val="38746605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3"/>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115" indent="0">
              <a:buNone/>
              <a:defRPr sz="2000"/>
            </a:lvl2pPr>
            <a:lvl3pPr marL="1018228" indent="0">
              <a:buNone/>
              <a:defRPr sz="1800"/>
            </a:lvl3pPr>
            <a:lvl4pPr marL="1527344" indent="0">
              <a:buNone/>
              <a:defRPr sz="1600"/>
            </a:lvl4pPr>
            <a:lvl5pPr marL="2036458" indent="0">
              <a:buNone/>
              <a:defRPr sz="1600"/>
            </a:lvl5pPr>
            <a:lvl6pPr marL="2545574" indent="0">
              <a:buNone/>
              <a:defRPr sz="1600"/>
            </a:lvl6pPr>
            <a:lvl7pPr marL="3054686" indent="0">
              <a:buNone/>
              <a:defRPr sz="1600"/>
            </a:lvl7pPr>
            <a:lvl8pPr marL="3563802" indent="0">
              <a:buNone/>
              <a:defRPr sz="1600"/>
            </a:lvl8pPr>
            <a:lvl9pPr marL="4072914"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EE30AB6-4310-4776-B953-FC8BD97BDD60}" type="slidenum">
              <a:rPr lang="en-US"/>
              <a:pPr>
                <a:defRPr/>
              </a:pPr>
              <a:t>‹#›</a:t>
            </a:fld>
            <a:endParaRPr lang="en-US" dirty="0"/>
          </a:p>
        </p:txBody>
      </p:sp>
    </p:spTree>
    <p:extLst>
      <p:ext uri="{BB962C8B-B14F-4D97-AF65-F5344CB8AC3E}">
        <p14:creationId xmlns:p14="http://schemas.microsoft.com/office/powerpoint/2010/main" val="14446301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89CA127-F5B1-4790-A209-CFDF1353B2F2}" type="slidenum">
              <a:rPr lang="en-US"/>
              <a:pPr>
                <a:defRPr/>
              </a:pPr>
              <a:t>‹#›</a:t>
            </a:fld>
            <a:endParaRPr lang="en-US" dirty="0"/>
          </a:p>
        </p:txBody>
      </p:sp>
    </p:spTree>
    <p:extLst>
      <p:ext uri="{BB962C8B-B14F-4D97-AF65-F5344CB8AC3E}">
        <p14:creationId xmlns:p14="http://schemas.microsoft.com/office/powerpoint/2010/main" val="31842371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115" indent="0">
              <a:buNone/>
              <a:defRPr sz="2200" b="1"/>
            </a:lvl2pPr>
            <a:lvl3pPr marL="1018228" indent="0">
              <a:buNone/>
              <a:defRPr sz="2000" b="1"/>
            </a:lvl3pPr>
            <a:lvl4pPr marL="1527344" indent="0">
              <a:buNone/>
              <a:defRPr sz="1800" b="1"/>
            </a:lvl4pPr>
            <a:lvl5pPr marL="2036458" indent="0">
              <a:buNone/>
              <a:defRPr sz="1800" b="1"/>
            </a:lvl5pPr>
            <a:lvl6pPr marL="2545574" indent="0">
              <a:buNone/>
              <a:defRPr sz="1800" b="1"/>
            </a:lvl6pPr>
            <a:lvl7pPr marL="3054686" indent="0">
              <a:buNone/>
              <a:defRPr sz="1800" b="1"/>
            </a:lvl7pPr>
            <a:lvl8pPr marL="3563802" indent="0">
              <a:buNone/>
              <a:defRPr sz="1800" b="1"/>
            </a:lvl8pPr>
            <a:lvl9pPr marL="407291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3" y="1739795"/>
            <a:ext cx="4445953" cy="725064"/>
          </a:xfrm>
        </p:spPr>
        <p:txBody>
          <a:bodyPr anchor="b"/>
          <a:lstStyle>
            <a:lvl1pPr marL="0" indent="0">
              <a:buNone/>
              <a:defRPr sz="2700" b="1"/>
            </a:lvl1pPr>
            <a:lvl2pPr marL="509115" indent="0">
              <a:buNone/>
              <a:defRPr sz="2200" b="1"/>
            </a:lvl2pPr>
            <a:lvl3pPr marL="1018228" indent="0">
              <a:buNone/>
              <a:defRPr sz="2000" b="1"/>
            </a:lvl3pPr>
            <a:lvl4pPr marL="1527344" indent="0">
              <a:buNone/>
              <a:defRPr sz="1800" b="1"/>
            </a:lvl4pPr>
            <a:lvl5pPr marL="2036458" indent="0">
              <a:buNone/>
              <a:defRPr sz="1800" b="1"/>
            </a:lvl5pPr>
            <a:lvl6pPr marL="2545574" indent="0">
              <a:buNone/>
              <a:defRPr sz="1800" b="1"/>
            </a:lvl6pPr>
            <a:lvl7pPr marL="3054686" indent="0">
              <a:buNone/>
              <a:defRPr sz="1800" b="1"/>
            </a:lvl7pPr>
            <a:lvl8pPr marL="3563802" indent="0">
              <a:buNone/>
              <a:defRPr sz="1800" b="1"/>
            </a:lvl8pPr>
            <a:lvl9pPr marL="407291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3"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8C7A4E0-5773-4709-8A19-5A736905E399}" type="slidenum">
              <a:rPr lang="en-US"/>
              <a:pPr>
                <a:defRPr/>
              </a:pPr>
              <a:t>‹#›</a:t>
            </a:fld>
            <a:endParaRPr lang="en-US" dirty="0"/>
          </a:p>
        </p:txBody>
      </p:sp>
    </p:spTree>
    <p:extLst>
      <p:ext uri="{BB962C8B-B14F-4D97-AF65-F5344CB8AC3E}">
        <p14:creationId xmlns:p14="http://schemas.microsoft.com/office/powerpoint/2010/main" val="33204646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5B56D0-60FE-49A8-8362-BFE7F83E4CDB}" type="slidenum">
              <a:rPr lang="en-US"/>
              <a:pPr>
                <a:defRPr/>
              </a:pPr>
              <a:t>‹#›</a:t>
            </a:fld>
            <a:endParaRPr lang="en-US" dirty="0"/>
          </a:p>
        </p:txBody>
      </p:sp>
    </p:spTree>
    <p:extLst>
      <p:ext uri="{BB962C8B-B14F-4D97-AF65-F5344CB8AC3E}">
        <p14:creationId xmlns:p14="http://schemas.microsoft.com/office/powerpoint/2010/main" val="34433922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FA2C024-0F51-4C13-B5EC-2D7EC14E2DA0}" type="slidenum">
              <a:rPr lang="en-US"/>
              <a:pPr>
                <a:defRPr/>
              </a:pPr>
              <a:t>‹#›</a:t>
            </a:fld>
            <a:endParaRPr lang="en-US" dirty="0"/>
          </a:p>
        </p:txBody>
      </p:sp>
    </p:spTree>
    <p:extLst>
      <p:ext uri="{BB962C8B-B14F-4D97-AF65-F5344CB8AC3E}">
        <p14:creationId xmlns:p14="http://schemas.microsoft.com/office/powerpoint/2010/main" val="41721423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marL="381835" indent="-381835">
              <a:buClr>
                <a:schemeClr val="accent2"/>
              </a:buClr>
              <a:buFont typeface="Arial" pitchFamily="34" charset="0"/>
              <a:buChar char="•"/>
              <a:defRPr sz="2200"/>
            </a:lvl1pPr>
            <a:lvl2pPr marL="834381" indent="-325268">
              <a:buClr>
                <a:schemeClr val="accent2"/>
              </a:buClr>
              <a:buFont typeface="Arial" pitchFamily="34" charset="0"/>
              <a:buChar char="•"/>
              <a:defRPr sz="2200"/>
            </a:lvl2pPr>
            <a:lvl3pPr marL="1272787" indent="-254556">
              <a:buClr>
                <a:schemeClr val="accent2"/>
              </a:buClr>
              <a:buFont typeface="Arial" pitchFamily="34" charset="0"/>
              <a:buChar char="•"/>
              <a:defRPr sz="2200"/>
            </a:lvl3pPr>
            <a:lvl4pPr marL="1781900" indent="-254556">
              <a:buClr>
                <a:schemeClr val="accent2"/>
              </a:buClr>
              <a:buFont typeface="Arial" pitchFamily="34" charset="0"/>
              <a:buChar char="•"/>
              <a:defRPr sz="2200"/>
            </a:lvl4pPr>
            <a:lvl5pPr marL="2291015" indent="-254556">
              <a:buClr>
                <a:schemeClr val="accent2"/>
              </a:buClr>
              <a:buFont typeface="Arial" pitchFamily="34" charset="0"/>
              <a:buChar cha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509115" indent="0">
              <a:buNone/>
              <a:defRPr sz="1300"/>
            </a:lvl2pPr>
            <a:lvl3pPr marL="1018228" indent="0">
              <a:buNone/>
              <a:defRPr sz="1100"/>
            </a:lvl3pPr>
            <a:lvl4pPr marL="1527344" indent="0">
              <a:buNone/>
              <a:defRPr sz="1000"/>
            </a:lvl4pPr>
            <a:lvl5pPr marL="2036458" indent="0">
              <a:buNone/>
              <a:defRPr sz="1000"/>
            </a:lvl5pPr>
            <a:lvl6pPr marL="2545574" indent="0">
              <a:buNone/>
              <a:defRPr sz="1000"/>
            </a:lvl6pPr>
            <a:lvl7pPr marL="3054686" indent="0">
              <a:buNone/>
              <a:defRPr sz="1000"/>
            </a:lvl7pPr>
            <a:lvl8pPr marL="3563802" indent="0">
              <a:buNone/>
              <a:defRPr sz="1000"/>
            </a:lvl8pPr>
            <a:lvl9pPr marL="4072914"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78486B8-BC04-4BA6-918A-F8A684BFBBF9}" type="slidenum">
              <a:rPr lang="en-US"/>
              <a:pPr>
                <a:defRPr/>
              </a:pPr>
              <a:t>‹#›</a:t>
            </a:fld>
            <a:endParaRPr lang="en-US" dirty="0"/>
          </a:p>
        </p:txBody>
      </p:sp>
    </p:spTree>
    <p:extLst>
      <p:ext uri="{BB962C8B-B14F-4D97-AF65-F5344CB8AC3E}">
        <p14:creationId xmlns:p14="http://schemas.microsoft.com/office/powerpoint/2010/main" val="18960103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115" indent="0">
              <a:buNone/>
              <a:defRPr sz="3100"/>
            </a:lvl2pPr>
            <a:lvl3pPr marL="1018228" indent="0">
              <a:buNone/>
              <a:defRPr sz="2700"/>
            </a:lvl3pPr>
            <a:lvl4pPr marL="1527344" indent="0">
              <a:buNone/>
              <a:defRPr sz="2200"/>
            </a:lvl4pPr>
            <a:lvl5pPr marL="2036458" indent="0">
              <a:buNone/>
              <a:defRPr sz="2200"/>
            </a:lvl5pPr>
            <a:lvl6pPr marL="2545574" indent="0">
              <a:buNone/>
              <a:defRPr sz="2200"/>
            </a:lvl6pPr>
            <a:lvl7pPr marL="3054686" indent="0">
              <a:buNone/>
              <a:defRPr sz="2200"/>
            </a:lvl7pPr>
            <a:lvl8pPr marL="3563802" indent="0">
              <a:buNone/>
              <a:defRPr sz="2200"/>
            </a:lvl8pPr>
            <a:lvl9pPr marL="4072914" indent="0">
              <a:buNone/>
              <a:defRPr sz="2200"/>
            </a:lvl9pPr>
          </a:lstStyle>
          <a:p>
            <a:pPr lvl="0"/>
            <a:r>
              <a:rPr lang="en-US" noProof="0" dirty="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115" indent="0">
              <a:buNone/>
              <a:defRPr sz="1300"/>
            </a:lvl2pPr>
            <a:lvl3pPr marL="1018228" indent="0">
              <a:buNone/>
              <a:defRPr sz="1100"/>
            </a:lvl3pPr>
            <a:lvl4pPr marL="1527344" indent="0">
              <a:buNone/>
              <a:defRPr sz="1000"/>
            </a:lvl4pPr>
            <a:lvl5pPr marL="2036458" indent="0">
              <a:buNone/>
              <a:defRPr sz="1000"/>
            </a:lvl5pPr>
            <a:lvl6pPr marL="2545574" indent="0">
              <a:buNone/>
              <a:defRPr sz="1000"/>
            </a:lvl6pPr>
            <a:lvl7pPr marL="3054686" indent="0">
              <a:buNone/>
              <a:defRPr sz="1000"/>
            </a:lvl7pPr>
            <a:lvl8pPr marL="3563802" indent="0">
              <a:buNone/>
              <a:defRPr sz="1000"/>
            </a:lvl8pPr>
            <a:lvl9pPr marL="4072914"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C1A6746-C0C3-433C-A087-C12B51B6C621}" type="slidenum">
              <a:rPr lang="en-US"/>
              <a:pPr>
                <a:defRPr/>
              </a:pPr>
              <a:t>‹#›</a:t>
            </a:fld>
            <a:endParaRPr lang="en-US" dirty="0"/>
          </a:p>
        </p:txBody>
      </p:sp>
    </p:spTree>
    <p:extLst>
      <p:ext uri="{BB962C8B-B14F-4D97-AF65-F5344CB8AC3E}">
        <p14:creationId xmlns:p14="http://schemas.microsoft.com/office/powerpoint/2010/main" val="41437623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5455EE-0D4A-43E2-AB38-BBF85ECEFDEA}" type="slidenum">
              <a:rPr lang="en-US"/>
              <a:pPr>
                <a:defRPr/>
              </a:pPr>
              <a:t>‹#›</a:t>
            </a:fld>
            <a:endParaRPr lang="en-US" dirty="0"/>
          </a:p>
        </p:txBody>
      </p:sp>
    </p:spTree>
    <p:extLst>
      <p:ext uri="{BB962C8B-B14F-4D97-AF65-F5344CB8AC3E}">
        <p14:creationId xmlns:p14="http://schemas.microsoft.com/office/powerpoint/2010/main" val="68386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1"/>
            <a:ext cx="2262189" cy="6632575"/>
          </a:xfrm>
          <a:prstGeom prst="rect">
            <a:avLst/>
          </a:prstGeom>
        </p:spPr>
        <p:txBody>
          <a:bodyPr vert="eaVert" lIns="91429" tIns="45715" rIns="91429" bIns="45715"/>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311151"/>
            <a:ext cx="6637337" cy="6632575"/>
          </a:xfrm>
          <a:prstGeom prst="rect">
            <a:avLst/>
          </a:prstGeom>
        </p:spPr>
        <p:txBody>
          <a:bodyPr vert="eaVert" lIns="91429" tIns="45715" rIns="91429"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95675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4EC3D1B-9134-4B33-990C-A3A2A9D8BC19}" type="slidenum">
              <a:rPr lang="en-US"/>
              <a:pPr>
                <a:defRPr/>
              </a:pPr>
              <a:t>‹#›</a:t>
            </a:fld>
            <a:endParaRPr lang="en-US" dirty="0"/>
          </a:p>
        </p:txBody>
      </p:sp>
    </p:spTree>
    <p:extLst>
      <p:ext uri="{BB962C8B-B14F-4D97-AF65-F5344CB8AC3E}">
        <p14:creationId xmlns:p14="http://schemas.microsoft.com/office/powerpoint/2010/main" val="25533239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cstate="print">
            <a:extLst>
              <a:ext uri="{28A0092B-C50C-407E-A947-70E740481C1C}">
                <a14:useLocalDpi xmlns:a14="http://schemas.microsoft.com/office/drawing/2010/main" val="0"/>
              </a:ext>
            </a:extLst>
          </a:blip>
          <a:srcRect l="51479" t="15384" b="33333"/>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184169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6076393-1649-4061-A714-AD9E861969AD}" type="slidenum">
              <a:rPr lang="en-US"/>
              <a:pPr>
                <a:defRPr/>
              </a:pPr>
              <a:t>‹#›</a:t>
            </a:fld>
            <a:endParaRPr lang="en-US" dirty="0"/>
          </a:p>
        </p:txBody>
      </p:sp>
    </p:spTree>
    <p:extLst>
      <p:ext uri="{BB962C8B-B14F-4D97-AF65-F5344CB8AC3E}">
        <p14:creationId xmlns:p14="http://schemas.microsoft.com/office/powerpoint/2010/main" val="10819090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6" y="431800"/>
            <a:ext cx="7058343" cy="20726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CC41F6F8-71EE-4904-9C09-7A510E5B8652}" type="slidenum">
              <a:rPr lang="en-US"/>
              <a:pPr>
                <a:defRPr/>
              </a:pPr>
              <a:t>‹#›</a:t>
            </a:fld>
            <a:endParaRPr lang="en-US" dirty="0"/>
          </a:p>
        </p:txBody>
      </p:sp>
    </p:spTree>
    <p:extLst>
      <p:ext uri="{BB962C8B-B14F-4D97-AF65-F5344CB8AC3E}">
        <p14:creationId xmlns:p14="http://schemas.microsoft.com/office/powerpoint/2010/main" val="25463563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6"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F901765-7E30-49EC-A480-AD9E044F9103}" type="slidenum">
              <a:rPr lang="en-US"/>
              <a:pPr>
                <a:defRPr/>
              </a:pPr>
              <a:t>‹#›</a:t>
            </a:fld>
            <a:endParaRPr lang="en-US" dirty="0"/>
          </a:p>
        </p:txBody>
      </p:sp>
    </p:spTree>
    <p:extLst>
      <p:ext uri="{BB962C8B-B14F-4D97-AF65-F5344CB8AC3E}">
        <p14:creationId xmlns:p14="http://schemas.microsoft.com/office/powerpoint/2010/main" val="1986832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056" indent="0" algn="ctr">
              <a:buNone/>
              <a:defRPr/>
            </a:lvl2pPr>
            <a:lvl3pPr marL="1018109" indent="0" algn="ctr">
              <a:buNone/>
              <a:defRPr/>
            </a:lvl3pPr>
            <a:lvl4pPr marL="1527166" indent="0" algn="ctr">
              <a:buNone/>
              <a:defRPr/>
            </a:lvl4pPr>
            <a:lvl5pPr marL="2036219" indent="0" algn="ctr">
              <a:buNone/>
              <a:defRPr/>
            </a:lvl5pPr>
            <a:lvl6pPr marL="2545276" indent="0" algn="ctr">
              <a:buNone/>
              <a:defRPr/>
            </a:lvl6pPr>
            <a:lvl7pPr marL="3054329" indent="0" algn="ctr">
              <a:buNone/>
              <a:defRPr/>
            </a:lvl7pPr>
            <a:lvl8pPr marL="3563385" indent="0" algn="ctr">
              <a:buNone/>
              <a:defRPr/>
            </a:lvl8pPr>
            <a:lvl9pPr marL="4072438"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73410FA-325D-4F0B-9794-26C2704B898E}" type="slidenum">
              <a:rPr lang="en-US"/>
              <a:pPr>
                <a:defRPr/>
              </a:pPr>
              <a:t>‹#›</a:t>
            </a:fld>
            <a:endParaRPr lang="en-US" dirty="0"/>
          </a:p>
        </p:txBody>
      </p:sp>
    </p:spTree>
    <p:extLst>
      <p:ext uri="{BB962C8B-B14F-4D97-AF65-F5344CB8AC3E}">
        <p14:creationId xmlns:p14="http://schemas.microsoft.com/office/powerpoint/2010/main" val="25663352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980498C-F161-4CDB-B9D7-968F9C75618B}" type="slidenum">
              <a:rPr lang="en-US"/>
              <a:pPr>
                <a:defRPr/>
              </a:pPr>
              <a:t>‹#›</a:t>
            </a:fld>
            <a:endParaRPr lang="en-US" dirty="0"/>
          </a:p>
        </p:txBody>
      </p:sp>
    </p:spTree>
    <p:extLst>
      <p:ext uri="{BB962C8B-B14F-4D97-AF65-F5344CB8AC3E}">
        <p14:creationId xmlns:p14="http://schemas.microsoft.com/office/powerpoint/2010/main" val="41779555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4"/>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056" indent="0">
              <a:buNone/>
              <a:defRPr sz="2000"/>
            </a:lvl2pPr>
            <a:lvl3pPr marL="1018109" indent="0">
              <a:buNone/>
              <a:defRPr sz="1800"/>
            </a:lvl3pPr>
            <a:lvl4pPr marL="1527166" indent="0">
              <a:buNone/>
              <a:defRPr sz="1600"/>
            </a:lvl4pPr>
            <a:lvl5pPr marL="2036219" indent="0">
              <a:buNone/>
              <a:defRPr sz="1600"/>
            </a:lvl5pPr>
            <a:lvl6pPr marL="2545276" indent="0">
              <a:buNone/>
              <a:defRPr sz="1600"/>
            </a:lvl6pPr>
            <a:lvl7pPr marL="3054329" indent="0">
              <a:buNone/>
              <a:defRPr sz="1600"/>
            </a:lvl7pPr>
            <a:lvl8pPr marL="3563385" indent="0">
              <a:buNone/>
              <a:defRPr sz="1600"/>
            </a:lvl8pPr>
            <a:lvl9pPr marL="4072438"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F9AC809-FAFF-4D36-AD04-0694B2E96333}" type="slidenum">
              <a:rPr lang="en-US"/>
              <a:pPr>
                <a:defRPr/>
              </a:pPr>
              <a:t>‹#›</a:t>
            </a:fld>
            <a:endParaRPr lang="en-US" dirty="0"/>
          </a:p>
        </p:txBody>
      </p:sp>
    </p:spTree>
    <p:extLst>
      <p:ext uri="{BB962C8B-B14F-4D97-AF65-F5344CB8AC3E}">
        <p14:creationId xmlns:p14="http://schemas.microsoft.com/office/powerpoint/2010/main" val="123726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EB6CDBA-3EA8-410F-8907-2E5484EDD787}" type="slidenum">
              <a:rPr lang="en-US"/>
              <a:pPr>
                <a:defRPr/>
              </a:pPr>
              <a:t>‹#›</a:t>
            </a:fld>
            <a:endParaRPr lang="en-US" dirty="0"/>
          </a:p>
        </p:txBody>
      </p:sp>
    </p:spTree>
    <p:extLst>
      <p:ext uri="{BB962C8B-B14F-4D97-AF65-F5344CB8AC3E}">
        <p14:creationId xmlns:p14="http://schemas.microsoft.com/office/powerpoint/2010/main" val="35107023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056" indent="0">
              <a:buNone/>
              <a:defRPr sz="2200" b="1"/>
            </a:lvl2pPr>
            <a:lvl3pPr marL="1018109" indent="0">
              <a:buNone/>
              <a:defRPr sz="2000" b="1"/>
            </a:lvl3pPr>
            <a:lvl4pPr marL="1527166" indent="0">
              <a:buNone/>
              <a:defRPr sz="1800" b="1"/>
            </a:lvl4pPr>
            <a:lvl5pPr marL="2036219" indent="0">
              <a:buNone/>
              <a:defRPr sz="1800" b="1"/>
            </a:lvl5pPr>
            <a:lvl6pPr marL="2545276" indent="0">
              <a:buNone/>
              <a:defRPr sz="1800" b="1"/>
            </a:lvl6pPr>
            <a:lvl7pPr marL="3054329" indent="0">
              <a:buNone/>
              <a:defRPr sz="1800" b="1"/>
            </a:lvl7pPr>
            <a:lvl8pPr marL="3563385" indent="0">
              <a:buNone/>
              <a:defRPr sz="1800" b="1"/>
            </a:lvl8pPr>
            <a:lvl9pPr marL="407243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4" y="1739795"/>
            <a:ext cx="4445953" cy="725064"/>
          </a:xfrm>
        </p:spPr>
        <p:txBody>
          <a:bodyPr anchor="b"/>
          <a:lstStyle>
            <a:lvl1pPr marL="0" indent="0">
              <a:buNone/>
              <a:defRPr sz="2700" b="1"/>
            </a:lvl1pPr>
            <a:lvl2pPr marL="509056" indent="0">
              <a:buNone/>
              <a:defRPr sz="2200" b="1"/>
            </a:lvl2pPr>
            <a:lvl3pPr marL="1018109" indent="0">
              <a:buNone/>
              <a:defRPr sz="2000" b="1"/>
            </a:lvl3pPr>
            <a:lvl4pPr marL="1527166" indent="0">
              <a:buNone/>
              <a:defRPr sz="1800" b="1"/>
            </a:lvl4pPr>
            <a:lvl5pPr marL="2036219" indent="0">
              <a:buNone/>
              <a:defRPr sz="1800" b="1"/>
            </a:lvl5pPr>
            <a:lvl6pPr marL="2545276" indent="0">
              <a:buNone/>
              <a:defRPr sz="1800" b="1"/>
            </a:lvl6pPr>
            <a:lvl7pPr marL="3054329" indent="0">
              <a:buNone/>
              <a:defRPr sz="1800" b="1"/>
            </a:lvl7pPr>
            <a:lvl8pPr marL="3563385" indent="0">
              <a:buNone/>
              <a:defRPr sz="1800" b="1"/>
            </a:lvl8pPr>
            <a:lvl9pPr marL="407243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4"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4A1EA738-88A0-49AA-A088-197FF2D72E5F}" type="slidenum">
              <a:rPr lang="en-US"/>
              <a:pPr>
                <a:defRPr/>
              </a:pPr>
              <a:t>‹#›</a:t>
            </a:fld>
            <a:endParaRPr lang="en-US" dirty="0"/>
          </a:p>
        </p:txBody>
      </p:sp>
    </p:spTree>
    <p:extLst>
      <p:ext uri="{BB962C8B-B14F-4D97-AF65-F5344CB8AC3E}">
        <p14:creationId xmlns:p14="http://schemas.microsoft.com/office/powerpoint/2010/main" val="259780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6" y="4403726"/>
            <a:ext cx="7042151" cy="198755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4"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2" indent="0" algn="ctr">
              <a:buNone/>
              <a:defRPr>
                <a:solidFill>
                  <a:schemeClr val="tx1">
                    <a:tint val="75000"/>
                  </a:schemeClr>
                </a:solidFill>
              </a:defRPr>
            </a:lvl6pPr>
            <a:lvl7pPr marL="2742880"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91E2BC4-3F24-46E2-9534-93E3975A3819}" type="datetimeFigureOut">
              <a:rPr lang="en-US" smtClean="0"/>
              <a:pPr>
                <a:defRPr/>
              </a:pPr>
              <a:t>5/30/2017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88712C-2F49-4BD2-A848-F6392E374BEB}" type="slidenum">
              <a:rPr lang="en-US"/>
              <a:pPr>
                <a:defRPr/>
              </a:pPr>
              <a:t>‹#›</a:t>
            </a:fld>
            <a:endParaRPr lang="en-US" dirty="0"/>
          </a:p>
        </p:txBody>
      </p:sp>
    </p:spTree>
    <p:extLst>
      <p:ext uri="{BB962C8B-B14F-4D97-AF65-F5344CB8AC3E}">
        <p14:creationId xmlns:p14="http://schemas.microsoft.com/office/powerpoint/2010/main" val="25264468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2946A60-256F-4B4F-B3D7-5C7303F62F97}" type="slidenum">
              <a:rPr lang="en-US"/>
              <a:pPr>
                <a:defRPr/>
              </a:pPr>
              <a:t>‹#›</a:t>
            </a:fld>
            <a:endParaRPr lang="en-US" dirty="0"/>
          </a:p>
        </p:txBody>
      </p:sp>
    </p:spTree>
    <p:extLst>
      <p:ext uri="{BB962C8B-B14F-4D97-AF65-F5344CB8AC3E}">
        <p14:creationId xmlns:p14="http://schemas.microsoft.com/office/powerpoint/2010/main" val="34161244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6AED3E6-0594-4755-BDB7-ABF2D0067C0C}" type="slidenum">
              <a:rPr lang="en-US"/>
              <a:pPr>
                <a:defRPr/>
              </a:pPr>
              <a:t>‹#›</a:t>
            </a:fld>
            <a:endParaRPr lang="en-US" dirty="0"/>
          </a:p>
        </p:txBody>
      </p:sp>
    </p:spTree>
    <p:extLst>
      <p:ext uri="{BB962C8B-B14F-4D97-AF65-F5344CB8AC3E}">
        <p14:creationId xmlns:p14="http://schemas.microsoft.com/office/powerpoint/2010/main" val="1500075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marL="381791" indent="-381791">
              <a:buClr>
                <a:schemeClr val="accent2"/>
              </a:buClr>
              <a:buFont typeface="Arial" pitchFamily="34" charset="0"/>
              <a:buChar char="•"/>
              <a:defRPr sz="2200"/>
            </a:lvl1pPr>
            <a:lvl2pPr marL="834284" indent="-325231">
              <a:buClr>
                <a:schemeClr val="accent2"/>
              </a:buClr>
              <a:buFont typeface="Arial" pitchFamily="34" charset="0"/>
              <a:buChar char="•"/>
              <a:defRPr sz="2200"/>
            </a:lvl2pPr>
            <a:lvl3pPr marL="1272638" indent="-254527">
              <a:buClr>
                <a:schemeClr val="accent2"/>
              </a:buClr>
              <a:buFont typeface="Arial" pitchFamily="34" charset="0"/>
              <a:buChar char="•"/>
              <a:defRPr sz="2200"/>
            </a:lvl3pPr>
            <a:lvl4pPr marL="1781692" indent="-254527">
              <a:buClr>
                <a:schemeClr val="accent2"/>
              </a:buClr>
              <a:buFont typeface="Arial" pitchFamily="34" charset="0"/>
              <a:buChar char="•"/>
              <a:defRPr sz="2200"/>
            </a:lvl4pPr>
            <a:lvl5pPr marL="2290747" indent="-254527">
              <a:buClr>
                <a:schemeClr val="accent2"/>
              </a:buClr>
              <a:buFont typeface="Arial" pitchFamily="34" charset="0"/>
              <a:buChar cha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509056" indent="0">
              <a:buNone/>
              <a:defRPr sz="1300"/>
            </a:lvl2pPr>
            <a:lvl3pPr marL="1018109" indent="0">
              <a:buNone/>
              <a:defRPr sz="1100"/>
            </a:lvl3pPr>
            <a:lvl4pPr marL="1527166" indent="0">
              <a:buNone/>
              <a:defRPr sz="1000"/>
            </a:lvl4pPr>
            <a:lvl5pPr marL="2036219" indent="0">
              <a:buNone/>
              <a:defRPr sz="1000"/>
            </a:lvl5pPr>
            <a:lvl6pPr marL="2545276" indent="0">
              <a:buNone/>
              <a:defRPr sz="1000"/>
            </a:lvl6pPr>
            <a:lvl7pPr marL="3054329" indent="0">
              <a:buNone/>
              <a:defRPr sz="1000"/>
            </a:lvl7pPr>
            <a:lvl8pPr marL="3563385" indent="0">
              <a:buNone/>
              <a:defRPr sz="1000"/>
            </a:lvl8pPr>
            <a:lvl9pPr marL="4072438"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F5AA83B-A8B7-4997-AF39-14E217690A34}" type="slidenum">
              <a:rPr lang="en-US"/>
              <a:pPr>
                <a:defRPr/>
              </a:pPr>
              <a:t>‹#›</a:t>
            </a:fld>
            <a:endParaRPr lang="en-US" dirty="0"/>
          </a:p>
        </p:txBody>
      </p:sp>
    </p:spTree>
    <p:extLst>
      <p:ext uri="{BB962C8B-B14F-4D97-AF65-F5344CB8AC3E}">
        <p14:creationId xmlns:p14="http://schemas.microsoft.com/office/powerpoint/2010/main" val="5577023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056" indent="0">
              <a:buNone/>
              <a:defRPr sz="3100"/>
            </a:lvl2pPr>
            <a:lvl3pPr marL="1018109" indent="0">
              <a:buNone/>
              <a:defRPr sz="2700"/>
            </a:lvl3pPr>
            <a:lvl4pPr marL="1527166" indent="0">
              <a:buNone/>
              <a:defRPr sz="2200"/>
            </a:lvl4pPr>
            <a:lvl5pPr marL="2036219" indent="0">
              <a:buNone/>
              <a:defRPr sz="2200"/>
            </a:lvl5pPr>
            <a:lvl6pPr marL="2545276" indent="0">
              <a:buNone/>
              <a:defRPr sz="2200"/>
            </a:lvl6pPr>
            <a:lvl7pPr marL="3054329" indent="0">
              <a:buNone/>
              <a:defRPr sz="2200"/>
            </a:lvl7pPr>
            <a:lvl8pPr marL="3563385" indent="0">
              <a:buNone/>
              <a:defRPr sz="2200"/>
            </a:lvl8pPr>
            <a:lvl9pPr marL="4072438" indent="0">
              <a:buNone/>
              <a:defRPr sz="2200"/>
            </a:lvl9pPr>
          </a:lstStyle>
          <a:p>
            <a:pPr lvl="0"/>
            <a:r>
              <a:rPr lang="en-US" noProof="0" dirty="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056" indent="0">
              <a:buNone/>
              <a:defRPr sz="1300"/>
            </a:lvl2pPr>
            <a:lvl3pPr marL="1018109" indent="0">
              <a:buNone/>
              <a:defRPr sz="1100"/>
            </a:lvl3pPr>
            <a:lvl4pPr marL="1527166" indent="0">
              <a:buNone/>
              <a:defRPr sz="1000"/>
            </a:lvl4pPr>
            <a:lvl5pPr marL="2036219" indent="0">
              <a:buNone/>
              <a:defRPr sz="1000"/>
            </a:lvl5pPr>
            <a:lvl6pPr marL="2545276" indent="0">
              <a:buNone/>
              <a:defRPr sz="1000"/>
            </a:lvl6pPr>
            <a:lvl7pPr marL="3054329" indent="0">
              <a:buNone/>
              <a:defRPr sz="1000"/>
            </a:lvl7pPr>
            <a:lvl8pPr marL="3563385" indent="0">
              <a:buNone/>
              <a:defRPr sz="1000"/>
            </a:lvl8pPr>
            <a:lvl9pPr marL="4072438"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DFAEDFB-DD43-47E7-A781-A48D7D394472}" type="slidenum">
              <a:rPr lang="en-US"/>
              <a:pPr>
                <a:defRPr/>
              </a:pPr>
              <a:t>‹#›</a:t>
            </a:fld>
            <a:endParaRPr lang="en-US" dirty="0"/>
          </a:p>
        </p:txBody>
      </p:sp>
    </p:spTree>
    <p:extLst>
      <p:ext uri="{BB962C8B-B14F-4D97-AF65-F5344CB8AC3E}">
        <p14:creationId xmlns:p14="http://schemas.microsoft.com/office/powerpoint/2010/main" val="37370296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1C68F3A-B737-4E2C-A99B-DC989D836890}" type="slidenum">
              <a:rPr lang="en-US"/>
              <a:pPr>
                <a:defRPr/>
              </a:pPr>
              <a:t>‹#›</a:t>
            </a:fld>
            <a:endParaRPr lang="en-US" dirty="0"/>
          </a:p>
        </p:txBody>
      </p:sp>
    </p:spTree>
    <p:extLst>
      <p:ext uri="{BB962C8B-B14F-4D97-AF65-F5344CB8AC3E}">
        <p14:creationId xmlns:p14="http://schemas.microsoft.com/office/powerpoint/2010/main" val="22133722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2CE1544-9B8B-4233-BEAB-99F7CD53E1D4}" type="slidenum">
              <a:rPr lang="en-US"/>
              <a:pPr>
                <a:defRPr/>
              </a:pPr>
              <a:t>‹#›</a:t>
            </a:fld>
            <a:endParaRPr lang="en-US" dirty="0"/>
          </a:p>
        </p:txBody>
      </p:sp>
    </p:spTree>
    <p:extLst>
      <p:ext uri="{BB962C8B-B14F-4D97-AF65-F5344CB8AC3E}">
        <p14:creationId xmlns:p14="http://schemas.microsoft.com/office/powerpoint/2010/main" val="28198654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cstate="print">
            <a:extLst>
              <a:ext uri="{28A0092B-C50C-407E-A947-70E740481C1C}">
                <a14:useLocalDpi xmlns:a14="http://schemas.microsoft.com/office/drawing/2010/main" val="0"/>
              </a:ext>
            </a:extLst>
          </a:blip>
          <a:srcRect l="51479" t="15384" b="33333"/>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32926101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1AD59BA-6A5B-4515-8AD8-D0F5062C28F5}" type="slidenum">
              <a:rPr lang="en-US"/>
              <a:pPr>
                <a:defRPr/>
              </a:pPr>
              <a:t>‹#›</a:t>
            </a:fld>
            <a:endParaRPr lang="en-US" dirty="0"/>
          </a:p>
        </p:txBody>
      </p:sp>
    </p:spTree>
    <p:extLst>
      <p:ext uri="{BB962C8B-B14F-4D97-AF65-F5344CB8AC3E}">
        <p14:creationId xmlns:p14="http://schemas.microsoft.com/office/powerpoint/2010/main" val="36146358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7" y="431800"/>
            <a:ext cx="7058343" cy="20726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728F8076-EEEE-489B-A519-3C62B6BE051B}" type="slidenum">
              <a:rPr lang="en-US"/>
              <a:pPr>
                <a:defRPr/>
              </a:pPr>
              <a:t>‹#›</a:t>
            </a:fld>
            <a:endParaRPr lang="en-US" dirty="0"/>
          </a:p>
        </p:txBody>
      </p:sp>
    </p:spTree>
    <p:extLst>
      <p:ext uri="{BB962C8B-B14F-4D97-AF65-F5344CB8AC3E}">
        <p14:creationId xmlns:p14="http://schemas.microsoft.com/office/powerpoint/2010/main" val="15856285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7"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E59236B-58AC-4F73-9010-81E2E667C3E0}" type="slidenum">
              <a:rPr lang="en-US"/>
              <a:pPr>
                <a:defRPr/>
              </a:pPr>
              <a:t>‹#›</a:t>
            </a:fld>
            <a:endParaRPr lang="en-US" dirty="0"/>
          </a:p>
        </p:txBody>
      </p:sp>
    </p:spTree>
    <p:extLst>
      <p:ext uri="{BB962C8B-B14F-4D97-AF65-F5344CB8AC3E}">
        <p14:creationId xmlns:p14="http://schemas.microsoft.com/office/powerpoint/2010/main" val="3182502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6B31D3-BEAA-4A1F-8CC1-A9B3DEA6D0E1}" type="datetimeFigureOut">
              <a:rPr lang="en-US" smtClean="0"/>
              <a:pPr>
                <a:defRPr/>
              </a:pPr>
              <a:t>5/30/2017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F34392-4B73-46CB-9ABF-1FBD73B8A204}" type="slidenum">
              <a:rPr lang="en-US"/>
              <a:pPr>
                <a:defRPr/>
              </a:pPr>
              <a:t>‹#›</a:t>
            </a:fld>
            <a:endParaRPr lang="en-US" dirty="0"/>
          </a:p>
        </p:txBody>
      </p:sp>
    </p:spTree>
    <p:extLst>
      <p:ext uri="{BB962C8B-B14F-4D97-AF65-F5344CB8AC3E}">
        <p14:creationId xmlns:p14="http://schemas.microsoft.com/office/powerpoint/2010/main" val="7562572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33457962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12E0F34-770F-4EB8-8BA1-FA6188DB9DD7}" type="slidenum">
              <a:rPr lang="en-US"/>
              <a:pPr>
                <a:defRPr/>
              </a:pPr>
              <a:t>‹#›</a:t>
            </a:fld>
            <a:endParaRPr lang="en-US" dirty="0"/>
          </a:p>
        </p:txBody>
      </p:sp>
    </p:spTree>
    <p:extLst>
      <p:ext uri="{BB962C8B-B14F-4D97-AF65-F5344CB8AC3E}">
        <p14:creationId xmlns:p14="http://schemas.microsoft.com/office/powerpoint/2010/main" val="13758113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412" indent="0">
              <a:buNone/>
              <a:defRPr sz="2000"/>
            </a:lvl2pPr>
            <a:lvl3pPr marL="1018824" indent="0">
              <a:buNone/>
              <a:defRPr sz="1800"/>
            </a:lvl3pPr>
            <a:lvl4pPr marL="1528237" indent="0">
              <a:buNone/>
              <a:defRPr sz="1600"/>
            </a:lvl4pPr>
            <a:lvl5pPr marL="2037649" indent="0">
              <a:buNone/>
              <a:defRPr sz="1600"/>
            </a:lvl5pPr>
            <a:lvl6pPr marL="2547061" indent="0">
              <a:buNone/>
              <a:defRPr sz="1600"/>
            </a:lvl6pPr>
            <a:lvl7pPr marL="3056473" indent="0">
              <a:buNone/>
              <a:defRPr sz="1600"/>
            </a:lvl7pPr>
            <a:lvl8pPr marL="3565886" indent="0">
              <a:buNone/>
              <a:defRPr sz="1600"/>
            </a:lvl8pPr>
            <a:lvl9pPr marL="4075298"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962CE93-9711-4587-819A-2F393E7C21FF}" type="slidenum">
              <a:rPr lang="en-US"/>
              <a:pPr>
                <a:defRPr/>
              </a:pPr>
              <a:t>‹#›</a:t>
            </a:fld>
            <a:endParaRPr lang="en-US" dirty="0"/>
          </a:p>
        </p:txBody>
      </p:sp>
    </p:spTree>
    <p:extLst>
      <p:ext uri="{BB962C8B-B14F-4D97-AF65-F5344CB8AC3E}">
        <p14:creationId xmlns:p14="http://schemas.microsoft.com/office/powerpoint/2010/main" val="14119009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4E5F33F-C602-4F2F-911B-6A502AF211CC}" type="slidenum">
              <a:rPr lang="en-US"/>
              <a:pPr>
                <a:defRPr/>
              </a:pPr>
              <a:t>‹#›</a:t>
            </a:fld>
            <a:endParaRPr lang="en-US" dirty="0"/>
          </a:p>
        </p:txBody>
      </p:sp>
    </p:spTree>
    <p:extLst>
      <p:ext uri="{BB962C8B-B14F-4D97-AF65-F5344CB8AC3E}">
        <p14:creationId xmlns:p14="http://schemas.microsoft.com/office/powerpoint/2010/main" val="30680425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0BF9757-B625-46BA-9826-B26F5E44677C}" type="slidenum">
              <a:rPr lang="en-US"/>
              <a:pPr>
                <a:defRPr/>
              </a:pPr>
              <a:t>‹#›</a:t>
            </a:fld>
            <a:endParaRPr lang="en-US" dirty="0"/>
          </a:p>
        </p:txBody>
      </p:sp>
    </p:spTree>
    <p:extLst>
      <p:ext uri="{BB962C8B-B14F-4D97-AF65-F5344CB8AC3E}">
        <p14:creationId xmlns:p14="http://schemas.microsoft.com/office/powerpoint/2010/main" val="34517564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A0896C4-715D-4638-B3E9-5ACBE22201C2}" type="slidenum">
              <a:rPr lang="en-US"/>
              <a:pPr>
                <a:defRPr/>
              </a:pPr>
              <a:t>‹#›</a:t>
            </a:fld>
            <a:endParaRPr lang="en-US" dirty="0"/>
          </a:p>
        </p:txBody>
      </p:sp>
    </p:spTree>
    <p:extLst>
      <p:ext uri="{BB962C8B-B14F-4D97-AF65-F5344CB8AC3E}">
        <p14:creationId xmlns:p14="http://schemas.microsoft.com/office/powerpoint/2010/main" val="24897874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35197CA-739B-445E-B1D4-0B4702ABF193}" type="slidenum">
              <a:rPr lang="en-US"/>
              <a:pPr>
                <a:defRPr/>
              </a:pPr>
              <a:t>‹#›</a:t>
            </a:fld>
            <a:endParaRPr lang="en-US" dirty="0"/>
          </a:p>
        </p:txBody>
      </p:sp>
    </p:spTree>
    <p:extLst>
      <p:ext uri="{BB962C8B-B14F-4D97-AF65-F5344CB8AC3E}">
        <p14:creationId xmlns:p14="http://schemas.microsoft.com/office/powerpoint/2010/main" val="12061140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D957585-C132-4EB2-8E34-89DBA7D9D800}" type="slidenum">
              <a:rPr lang="en-US"/>
              <a:pPr>
                <a:defRPr/>
              </a:pPr>
              <a:t>‹#›</a:t>
            </a:fld>
            <a:endParaRPr lang="en-US" dirty="0"/>
          </a:p>
        </p:txBody>
      </p:sp>
    </p:spTree>
    <p:extLst>
      <p:ext uri="{BB962C8B-B14F-4D97-AF65-F5344CB8AC3E}">
        <p14:creationId xmlns:p14="http://schemas.microsoft.com/office/powerpoint/2010/main" val="6866740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r>
              <a:rPr lang="en-US" noProof="0" dirty="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79E84DD-1127-41C1-BAC8-C34D278270AC}" type="slidenum">
              <a:rPr lang="en-US"/>
              <a:pPr>
                <a:defRPr/>
              </a:pPr>
              <a:t>‹#›</a:t>
            </a:fld>
            <a:endParaRPr lang="en-US" dirty="0"/>
          </a:p>
        </p:txBody>
      </p:sp>
    </p:spTree>
    <p:extLst>
      <p:ext uri="{BB962C8B-B14F-4D97-AF65-F5344CB8AC3E}">
        <p14:creationId xmlns:p14="http://schemas.microsoft.com/office/powerpoint/2010/main" val="12162799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F94B334-EF93-45B9-9B13-ADC0FCEF4D82}" type="slidenum">
              <a:rPr lang="en-US"/>
              <a:pPr>
                <a:defRPr/>
              </a:pPr>
              <a:t>‹#›</a:t>
            </a:fld>
            <a:endParaRPr lang="en-US" dirty="0"/>
          </a:p>
        </p:txBody>
      </p:sp>
    </p:spTree>
    <p:extLst>
      <p:ext uri="{BB962C8B-B14F-4D97-AF65-F5344CB8AC3E}">
        <p14:creationId xmlns:p14="http://schemas.microsoft.com/office/powerpoint/2010/main" val="3312981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7" cy="1700212"/>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4"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2" indent="0">
              <a:buNone/>
              <a:defRPr sz="1400">
                <a:solidFill>
                  <a:schemeClr val="tx1">
                    <a:tint val="75000"/>
                  </a:schemeClr>
                </a:solidFill>
              </a:defRPr>
            </a:lvl6pPr>
            <a:lvl7pPr marL="2742880"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F5E73E-0E56-4D78-AE81-84A878BE8314}" type="datetimeFigureOut">
              <a:rPr lang="en-US" smtClean="0"/>
              <a:pPr>
                <a:defRPr/>
              </a:pPr>
              <a:t>5/30/2017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9B2073-137E-45BD-B765-9FC494A29B66}" type="slidenum">
              <a:rPr lang="en-US"/>
              <a:pPr>
                <a:defRPr/>
              </a:pPr>
              <a:t>‹#›</a:t>
            </a:fld>
            <a:endParaRPr lang="en-US" dirty="0"/>
          </a:p>
        </p:txBody>
      </p:sp>
    </p:spTree>
    <p:extLst>
      <p:ext uri="{BB962C8B-B14F-4D97-AF65-F5344CB8AC3E}">
        <p14:creationId xmlns:p14="http://schemas.microsoft.com/office/powerpoint/2010/main" val="282377195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9C05977-EC6D-403A-A192-93D58529D26D}" type="slidenum">
              <a:rPr lang="en-US"/>
              <a:pPr>
                <a:defRPr/>
              </a:pPr>
              <a:t>‹#›</a:t>
            </a:fld>
            <a:endParaRPr lang="en-US" dirty="0"/>
          </a:p>
        </p:txBody>
      </p:sp>
    </p:spTree>
    <p:extLst>
      <p:ext uri="{BB962C8B-B14F-4D97-AF65-F5344CB8AC3E}">
        <p14:creationId xmlns:p14="http://schemas.microsoft.com/office/powerpoint/2010/main" val="31617918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48F5CCBB-A56B-4188-B0C3-D5CE2FB6A21B}" type="slidenum">
              <a:rPr lang="en-US"/>
              <a:pPr>
                <a:defRPr/>
              </a:pPr>
              <a:t>‹#›</a:t>
            </a:fld>
            <a:endParaRPr lang="en-US" dirty="0"/>
          </a:p>
        </p:txBody>
      </p:sp>
    </p:spTree>
    <p:extLst>
      <p:ext uri="{BB962C8B-B14F-4D97-AF65-F5344CB8AC3E}">
        <p14:creationId xmlns:p14="http://schemas.microsoft.com/office/powerpoint/2010/main" val="2543818991"/>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CE71276-7224-451C-BEAF-DAEA50265663}" type="slidenum">
              <a:rPr lang="en-US"/>
              <a:pPr>
                <a:defRPr/>
              </a:pPr>
              <a:t>‹#›</a:t>
            </a:fld>
            <a:endParaRPr lang="en-US" dirty="0"/>
          </a:p>
        </p:txBody>
      </p:sp>
    </p:spTree>
    <p:extLst>
      <p:ext uri="{BB962C8B-B14F-4D97-AF65-F5344CB8AC3E}">
        <p14:creationId xmlns:p14="http://schemas.microsoft.com/office/powerpoint/2010/main" val="1585189873"/>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36021D8-EAB1-4544-96B9-B79578F1B961}" type="slidenum">
              <a:rPr lang="en-US"/>
              <a:pPr>
                <a:defRPr/>
              </a:pPr>
              <a:t>‹#›</a:t>
            </a:fld>
            <a:endParaRPr lang="en-US" dirty="0"/>
          </a:p>
        </p:txBody>
      </p:sp>
    </p:spTree>
    <p:extLst>
      <p:ext uri="{BB962C8B-B14F-4D97-AF65-F5344CB8AC3E}">
        <p14:creationId xmlns:p14="http://schemas.microsoft.com/office/powerpoint/2010/main" val="2213285006"/>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292" indent="0" algn="ctr">
              <a:buNone/>
              <a:defRPr/>
            </a:lvl2pPr>
            <a:lvl3pPr marL="1018586" indent="0" algn="ctr">
              <a:buNone/>
              <a:defRPr/>
            </a:lvl3pPr>
            <a:lvl4pPr marL="1527879" indent="0" algn="ctr">
              <a:buNone/>
              <a:defRPr/>
            </a:lvl4pPr>
            <a:lvl5pPr marL="2037173" indent="0" algn="ctr">
              <a:buNone/>
              <a:defRPr/>
            </a:lvl5pPr>
            <a:lvl6pPr marL="2546466" indent="0" algn="ctr">
              <a:buNone/>
              <a:defRPr/>
            </a:lvl6pPr>
            <a:lvl7pPr marL="3055758" indent="0" algn="ctr">
              <a:buNone/>
              <a:defRPr/>
            </a:lvl7pPr>
            <a:lvl8pPr marL="3565052" indent="0" algn="ctr">
              <a:buNone/>
              <a:defRPr/>
            </a:lvl8pPr>
            <a:lvl9pPr marL="4074344"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C2D55B0-3A3B-4D89-ACD4-82B2DC9347C4}" type="slidenum">
              <a:rPr lang="en-US"/>
              <a:pPr>
                <a:defRPr/>
              </a:pPr>
              <a:t>‹#›</a:t>
            </a:fld>
            <a:endParaRPr lang="en-US" dirty="0"/>
          </a:p>
        </p:txBody>
      </p:sp>
    </p:spTree>
    <p:extLst>
      <p:ext uri="{BB962C8B-B14F-4D97-AF65-F5344CB8AC3E}">
        <p14:creationId xmlns:p14="http://schemas.microsoft.com/office/powerpoint/2010/main" val="23924663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C18736B-C0D9-45D9-A18D-D0F720BDFB31}" type="slidenum">
              <a:rPr lang="en-US"/>
              <a:pPr>
                <a:defRPr/>
              </a:pPr>
              <a:t>‹#›</a:t>
            </a:fld>
            <a:endParaRPr lang="en-US" dirty="0"/>
          </a:p>
        </p:txBody>
      </p:sp>
    </p:spTree>
    <p:extLst>
      <p:ext uri="{BB962C8B-B14F-4D97-AF65-F5344CB8AC3E}">
        <p14:creationId xmlns:p14="http://schemas.microsoft.com/office/powerpoint/2010/main" val="18033989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0"/>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292" indent="0">
              <a:buNone/>
              <a:defRPr sz="2000"/>
            </a:lvl2pPr>
            <a:lvl3pPr marL="1018586" indent="0">
              <a:buNone/>
              <a:defRPr sz="1800"/>
            </a:lvl3pPr>
            <a:lvl4pPr marL="1527879" indent="0">
              <a:buNone/>
              <a:defRPr sz="1600"/>
            </a:lvl4pPr>
            <a:lvl5pPr marL="2037173" indent="0">
              <a:buNone/>
              <a:defRPr sz="1600"/>
            </a:lvl5pPr>
            <a:lvl6pPr marL="2546466" indent="0">
              <a:buNone/>
              <a:defRPr sz="1600"/>
            </a:lvl6pPr>
            <a:lvl7pPr marL="3055758" indent="0">
              <a:buNone/>
              <a:defRPr sz="1600"/>
            </a:lvl7pPr>
            <a:lvl8pPr marL="3565052" indent="0">
              <a:buNone/>
              <a:defRPr sz="1600"/>
            </a:lvl8pPr>
            <a:lvl9pPr marL="4074344"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7C0F369-2F7C-4B46-A0F4-AE4FAE7DD0B2}" type="slidenum">
              <a:rPr lang="en-US"/>
              <a:pPr>
                <a:defRPr/>
              </a:pPr>
              <a:t>‹#›</a:t>
            </a:fld>
            <a:endParaRPr lang="en-US" dirty="0"/>
          </a:p>
        </p:txBody>
      </p:sp>
    </p:spTree>
    <p:extLst>
      <p:ext uri="{BB962C8B-B14F-4D97-AF65-F5344CB8AC3E}">
        <p14:creationId xmlns:p14="http://schemas.microsoft.com/office/powerpoint/2010/main" val="39911312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B8F74C4-7A17-4DA9-A2C9-6BBB02E15FB3}" type="slidenum">
              <a:rPr lang="en-US"/>
              <a:pPr>
                <a:defRPr/>
              </a:pPr>
              <a:t>‹#›</a:t>
            </a:fld>
            <a:endParaRPr lang="en-US" dirty="0"/>
          </a:p>
        </p:txBody>
      </p:sp>
    </p:spTree>
    <p:extLst>
      <p:ext uri="{BB962C8B-B14F-4D97-AF65-F5344CB8AC3E}">
        <p14:creationId xmlns:p14="http://schemas.microsoft.com/office/powerpoint/2010/main" val="6614356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0" y="1739795"/>
            <a:ext cx="4445953"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0"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678FBBC-951D-422E-845A-00D82DE61173}" type="slidenum">
              <a:rPr lang="en-US"/>
              <a:pPr>
                <a:defRPr/>
              </a:pPr>
              <a:t>‹#›</a:t>
            </a:fld>
            <a:endParaRPr lang="en-US" dirty="0"/>
          </a:p>
        </p:txBody>
      </p:sp>
    </p:spTree>
    <p:extLst>
      <p:ext uri="{BB962C8B-B14F-4D97-AF65-F5344CB8AC3E}">
        <p14:creationId xmlns:p14="http://schemas.microsoft.com/office/powerpoint/2010/main" val="26242960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BDCF9CB-D2F0-4EF4-BE2F-DCC2E79D58A8}" type="slidenum">
              <a:rPr lang="en-US"/>
              <a:pPr>
                <a:defRPr/>
              </a:pPr>
              <a:t>‹#›</a:t>
            </a:fld>
            <a:endParaRPr lang="en-US" dirty="0"/>
          </a:p>
        </p:txBody>
      </p:sp>
    </p:spTree>
    <p:extLst>
      <p:ext uri="{BB962C8B-B14F-4D97-AF65-F5344CB8AC3E}">
        <p14:creationId xmlns:p14="http://schemas.microsoft.com/office/powerpoint/2010/main" val="80429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6"/>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1" y="1812926"/>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FF715E-D102-488E-9A9F-C6D80F94C9C3}" type="datetimeFigureOut">
              <a:rPr lang="en-US" smtClean="0"/>
              <a:pPr>
                <a:defRPr/>
              </a:pPr>
              <a:t>5/30/2017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B5A8DC-C74D-4D9E-971B-6EFC3E81EBFF}" type="slidenum">
              <a:rPr lang="en-US"/>
              <a:pPr>
                <a:defRPr/>
              </a:pPr>
              <a:t>‹#›</a:t>
            </a:fld>
            <a:endParaRPr lang="en-US" dirty="0"/>
          </a:p>
        </p:txBody>
      </p:sp>
    </p:spTree>
    <p:extLst>
      <p:ext uri="{BB962C8B-B14F-4D97-AF65-F5344CB8AC3E}">
        <p14:creationId xmlns:p14="http://schemas.microsoft.com/office/powerpoint/2010/main" val="37363963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1B62630-A85A-4649-B14B-4427DB0DA9F3}" type="slidenum">
              <a:rPr lang="en-US"/>
              <a:pPr>
                <a:defRPr/>
              </a:pPr>
              <a:t>‹#›</a:t>
            </a:fld>
            <a:endParaRPr lang="en-US" dirty="0"/>
          </a:p>
        </p:txBody>
      </p:sp>
    </p:spTree>
    <p:extLst>
      <p:ext uri="{BB962C8B-B14F-4D97-AF65-F5344CB8AC3E}">
        <p14:creationId xmlns:p14="http://schemas.microsoft.com/office/powerpoint/2010/main" val="16832860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3" y="1626447"/>
            <a:ext cx="3309144" cy="5316538"/>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342DBBD-34E2-498D-AF6E-E8F5A0E03A7D}" type="slidenum">
              <a:rPr lang="en-US"/>
              <a:pPr>
                <a:defRPr/>
              </a:pPr>
              <a:t>‹#›</a:t>
            </a:fld>
            <a:endParaRPr lang="en-US" dirty="0"/>
          </a:p>
        </p:txBody>
      </p:sp>
    </p:spTree>
    <p:extLst>
      <p:ext uri="{BB962C8B-B14F-4D97-AF65-F5344CB8AC3E}">
        <p14:creationId xmlns:p14="http://schemas.microsoft.com/office/powerpoint/2010/main" val="26731704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292" indent="0">
              <a:buNone/>
              <a:defRPr sz="3100"/>
            </a:lvl2pPr>
            <a:lvl3pPr marL="1018586" indent="0">
              <a:buNone/>
              <a:defRPr sz="2700"/>
            </a:lvl3pPr>
            <a:lvl4pPr marL="1527879" indent="0">
              <a:buNone/>
              <a:defRPr sz="2200"/>
            </a:lvl4pPr>
            <a:lvl5pPr marL="2037173" indent="0">
              <a:buNone/>
              <a:defRPr sz="2200"/>
            </a:lvl5pPr>
            <a:lvl6pPr marL="2546466" indent="0">
              <a:buNone/>
              <a:defRPr sz="2200"/>
            </a:lvl6pPr>
            <a:lvl7pPr marL="3055758" indent="0">
              <a:buNone/>
              <a:defRPr sz="2200"/>
            </a:lvl7pPr>
            <a:lvl8pPr marL="3565052" indent="0">
              <a:buNone/>
              <a:defRPr sz="2200"/>
            </a:lvl8pPr>
            <a:lvl9pPr marL="4074344" indent="0">
              <a:buNone/>
              <a:defRPr sz="2200"/>
            </a:lvl9pPr>
          </a:lstStyle>
          <a:p>
            <a:pPr lvl="0"/>
            <a:r>
              <a:rPr lang="en-US" noProof="0" dirty="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F19061-640C-4851-A741-ED205A16FAA1}" type="slidenum">
              <a:rPr lang="en-US"/>
              <a:pPr>
                <a:defRPr/>
              </a:pPr>
              <a:t>‹#›</a:t>
            </a:fld>
            <a:endParaRPr lang="en-US" dirty="0"/>
          </a:p>
        </p:txBody>
      </p:sp>
    </p:spTree>
    <p:extLst>
      <p:ext uri="{BB962C8B-B14F-4D97-AF65-F5344CB8AC3E}">
        <p14:creationId xmlns:p14="http://schemas.microsoft.com/office/powerpoint/2010/main" val="51325387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0E6CCC9-915F-40DC-A487-D2832B0D248A}" type="slidenum">
              <a:rPr lang="en-US"/>
              <a:pPr>
                <a:defRPr/>
              </a:pPr>
              <a:t>‹#›</a:t>
            </a:fld>
            <a:endParaRPr lang="en-US" dirty="0"/>
          </a:p>
        </p:txBody>
      </p:sp>
    </p:spTree>
    <p:extLst>
      <p:ext uri="{BB962C8B-B14F-4D97-AF65-F5344CB8AC3E}">
        <p14:creationId xmlns:p14="http://schemas.microsoft.com/office/powerpoint/2010/main" val="23048513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231E286-71DB-45EB-9AFE-059A0C83F9A0}" type="slidenum">
              <a:rPr lang="en-US"/>
              <a:pPr>
                <a:defRPr/>
              </a:pPr>
              <a:t>‹#›</a:t>
            </a:fld>
            <a:endParaRPr lang="en-US" dirty="0"/>
          </a:p>
        </p:txBody>
      </p:sp>
    </p:spTree>
    <p:extLst>
      <p:ext uri="{BB962C8B-B14F-4D97-AF65-F5344CB8AC3E}">
        <p14:creationId xmlns:p14="http://schemas.microsoft.com/office/powerpoint/2010/main" val="25920675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233" indent="0" algn="ctr">
              <a:buNone/>
              <a:defRPr/>
            </a:lvl2pPr>
            <a:lvl3pPr marL="1018467" indent="0" algn="ctr">
              <a:buNone/>
              <a:defRPr/>
            </a:lvl3pPr>
            <a:lvl4pPr marL="1527701" indent="0" algn="ctr">
              <a:buNone/>
              <a:defRPr/>
            </a:lvl4pPr>
            <a:lvl5pPr marL="2036935" indent="0" algn="ctr">
              <a:buNone/>
              <a:defRPr/>
            </a:lvl5pPr>
            <a:lvl6pPr marL="2546169" indent="0" algn="ctr">
              <a:buNone/>
              <a:defRPr/>
            </a:lvl6pPr>
            <a:lvl7pPr marL="3055400" indent="0" algn="ctr">
              <a:buNone/>
              <a:defRPr/>
            </a:lvl7pPr>
            <a:lvl8pPr marL="3564636" indent="0" algn="ctr">
              <a:buNone/>
              <a:defRPr/>
            </a:lvl8pPr>
            <a:lvl9pPr marL="4073867"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4E5B76-3FF0-4E9F-84A1-E826B479E08B}" type="slidenum">
              <a:rPr lang="en-US"/>
              <a:pPr>
                <a:defRPr/>
              </a:pPr>
              <a:t>‹#›</a:t>
            </a:fld>
            <a:endParaRPr lang="en-US" dirty="0"/>
          </a:p>
        </p:txBody>
      </p:sp>
    </p:spTree>
    <p:extLst>
      <p:ext uri="{BB962C8B-B14F-4D97-AF65-F5344CB8AC3E}">
        <p14:creationId xmlns:p14="http://schemas.microsoft.com/office/powerpoint/2010/main" val="302705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54B355C-FE17-45BE-A211-68DE93EDCEED}" type="slidenum">
              <a:rPr lang="en-US"/>
              <a:pPr>
                <a:defRPr/>
              </a:pPr>
              <a:t>‹#›</a:t>
            </a:fld>
            <a:endParaRPr lang="en-US" dirty="0"/>
          </a:p>
        </p:txBody>
      </p:sp>
    </p:spTree>
    <p:extLst>
      <p:ext uri="{BB962C8B-B14F-4D97-AF65-F5344CB8AC3E}">
        <p14:creationId xmlns:p14="http://schemas.microsoft.com/office/powerpoint/2010/main" val="1947202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1"/>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233" indent="0">
              <a:buNone/>
              <a:defRPr sz="2000"/>
            </a:lvl2pPr>
            <a:lvl3pPr marL="1018467" indent="0">
              <a:buNone/>
              <a:defRPr sz="1800"/>
            </a:lvl3pPr>
            <a:lvl4pPr marL="1527701" indent="0">
              <a:buNone/>
              <a:defRPr sz="1600"/>
            </a:lvl4pPr>
            <a:lvl5pPr marL="2036935" indent="0">
              <a:buNone/>
              <a:defRPr sz="1600"/>
            </a:lvl5pPr>
            <a:lvl6pPr marL="2546169" indent="0">
              <a:buNone/>
              <a:defRPr sz="1600"/>
            </a:lvl6pPr>
            <a:lvl7pPr marL="3055400" indent="0">
              <a:buNone/>
              <a:defRPr sz="1600"/>
            </a:lvl7pPr>
            <a:lvl8pPr marL="3564636" indent="0">
              <a:buNone/>
              <a:defRPr sz="1600"/>
            </a:lvl8pPr>
            <a:lvl9pPr marL="4073867"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58E05EE-B692-4C6F-AEA9-883E3F9E021E}" type="slidenum">
              <a:rPr lang="en-US"/>
              <a:pPr>
                <a:defRPr/>
              </a:pPr>
              <a:t>‹#›</a:t>
            </a:fld>
            <a:endParaRPr lang="en-US" dirty="0"/>
          </a:p>
        </p:txBody>
      </p:sp>
    </p:spTree>
    <p:extLst>
      <p:ext uri="{BB962C8B-B14F-4D97-AF65-F5344CB8AC3E}">
        <p14:creationId xmlns:p14="http://schemas.microsoft.com/office/powerpoint/2010/main" val="34284350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B2CBCE2-CB8A-45EE-920A-C73DACFFC26E}" type="slidenum">
              <a:rPr lang="en-US"/>
              <a:pPr>
                <a:defRPr/>
              </a:pPr>
              <a:t>‹#›</a:t>
            </a:fld>
            <a:endParaRPr lang="en-US" dirty="0"/>
          </a:p>
        </p:txBody>
      </p:sp>
    </p:spTree>
    <p:extLst>
      <p:ext uri="{BB962C8B-B14F-4D97-AF65-F5344CB8AC3E}">
        <p14:creationId xmlns:p14="http://schemas.microsoft.com/office/powerpoint/2010/main" val="180530941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1" y="1739795"/>
            <a:ext cx="4445953"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1"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6DF8A96-9C2D-4D27-B3ED-6A368651A3DC}" type="slidenum">
              <a:rPr lang="en-US"/>
              <a:pPr>
                <a:defRPr/>
              </a:pPr>
              <a:t>‹#›</a:t>
            </a:fld>
            <a:endParaRPr lang="en-US" dirty="0"/>
          </a:p>
        </p:txBody>
      </p:sp>
    </p:spTree>
    <p:extLst>
      <p:ext uri="{BB962C8B-B14F-4D97-AF65-F5344CB8AC3E}">
        <p14:creationId xmlns:p14="http://schemas.microsoft.com/office/powerpoint/2010/main" val="1905071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9"/>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4" y="1739900"/>
            <a:ext cx="4445000"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4" y="2465389"/>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65E347-89D6-4FBB-8A69-4A21B3CC667E}" type="datetimeFigureOut">
              <a:rPr lang="en-US" smtClean="0"/>
              <a:pPr>
                <a:defRPr/>
              </a:pPr>
              <a:t>5/30/2017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C847634-58C9-471E-876D-07C030CBF198}" type="slidenum">
              <a:rPr lang="en-US"/>
              <a:pPr>
                <a:defRPr/>
              </a:pPr>
              <a:t>‹#›</a:t>
            </a:fld>
            <a:endParaRPr lang="en-US" dirty="0"/>
          </a:p>
        </p:txBody>
      </p:sp>
    </p:spTree>
    <p:extLst>
      <p:ext uri="{BB962C8B-B14F-4D97-AF65-F5344CB8AC3E}">
        <p14:creationId xmlns:p14="http://schemas.microsoft.com/office/powerpoint/2010/main" val="365526020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14E5845-AF8A-416F-9F2E-DB5AADBC52C4}" type="slidenum">
              <a:rPr lang="en-US"/>
              <a:pPr>
                <a:defRPr/>
              </a:pPr>
              <a:t>‹#›</a:t>
            </a:fld>
            <a:endParaRPr lang="en-US" dirty="0"/>
          </a:p>
        </p:txBody>
      </p:sp>
    </p:spTree>
    <p:extLst>
      <p:ext uri="{BB962C8B-B14F-4D97-AF65-F5344CB8AC3E}">
        <p14:creationId xmlns:p14="http://schemas.microsoft.com/office/powerpoint/2010/main" val="9726424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1292F57-2215-45F4-9ADD-36A50CD69BCB}" type="slidenum">
              <a:rPr lang="en-US"/>
              <a:pPr>
                <a:defRPr/>
              </a:pPr>
              <a:t>‹#›</a:t>
            </a:fld>
            <a:endParaRPr lang="en-US" dirty="0"/>
          </a:p>
        </p:txBody>
      </p:sp>
    </p:spTree>
    <p:extLst>
      <p:ext uri="{BB962C8B-B14F-4D97-AF65-F5344CB8AC3E}">
        <p14:creationId xmlns:p14="http://schemas.microsoft.com/office/powerpoint/2010/main" val="147127616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4"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marL="381925" indent="-381925">
              <a:buClr>
                <a:schemeClr val="accent2"/>
              </a:buClr>
              <a:buFont typeface="Arial" pitchFamily="34" charset="0"/>
              <a:buChar char="•"/>
              <a:defRPr sz="2200"/>
            </a:lvl1pPr>
            <a:lvl2pPr marL="834576" indent="-325344">
              <a:buClr>
                <a:schemeClr val="accent2"/>
              </a:buClr>
              <a:buFont typeface="Arial" pitchFamily="34" charset="0"/>
              <a:buChar char="•"/>
              <a:defRPr sz="2200"/>
            </a:lvl2pPr>
            <a:lvl3pPr marL="1273084" indent="-254616">
              <a:buClr>
                <a:schemeClr val="accent2"/>
              </a:buClr>
              <a:buFont typeface="Arial" pitchFamily="34" charset="0"/>
              <a:buChar char="•"/>
              <a:defRPr sz="2200"/>
            </a:lvl3pPr>
            <a:lvl4pPr marL="1782317" indent="-254616">
              <a:buClr>
                <a:schemeClr val="accent2"/>
              </a:buClr>
              <a:buFont typeface="Arial" pitchFamily="34" charset="0"/>
              <a:buChar char="•"/>
              <a:defRPr sz="2200"/>
            </a:lvl4pPr>
            <a:lvl5pPr marL="2291551" indent="-254616">
              <a:buClr>
                <a:schemeClr val="accent2"/>
              </a:buClr>
              <a:buFont typeface="Arial" pitchFamily="34" charset="0"/>
              <a:buChar cha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4" y="1626447"/>
            <a:ext cx="3309144" cy="5316538"/>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E83CB5-4A7F-4CDE-A49A-DDA9811B2F63}" type="slidenum">
              <a:rPr lang="en-US"/>
              <a:pPr>
                <a:defRPr/>
              </a:pPr>
              <a:t>‹#›</a:t>
            </a:fld>
            <a:endParaRPr lang="en-US" dirty="0"/>
          </a:p>
        </p:txBody>
      </p:sp>
    </p:spTree>
    <p:extLst>
      <p:ext uri="{BB962C8B-B14F-4D97-AF65-F5344CB8AC3E}">
        <p14:creationId xmlns:p14="http://schemas.microsoft.com/office/powerpoint/2010/main" val="4546044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233" indent="0">
              <a:buNone/>
              <a:defRPr sz="3100"/>
            </a:lvl2pPr>
            <a:lvl3pPr marL="1018467" indent="0">
              <a:buNone/>
              <a:defRPr sz="2700"/>
            </a:lvl3pPr>
            <a:lvl4pPr marL="1527701" indent="0">
              <a:buNone/>
              <a:defRPr sz="2200"/>
            </a:lvl4pPr>
            <a:lvl5pPr marL="2036935" indent="0">
              <a:buNone/>
              <a:defRPr sz="2200"/>
            </a:lvl5pPr>
            <a:lvl6pPr marL="2546169" indent="0">
              <a:buNone/>
              <a:defRPr sz="2200"/>
            </a:lvl6pPr>
            <a:lvl7pPr marL="3055400" indent="0">
              <a:buNone/>
              <a:defRPr sz="2200"/>
            </a:lvl7pPr>
            <a:lvl8pPr marL="3564636" indent="0">
              <a:buNone/>
              <a:defRPr sz="2200"/>
            </a:lvl8pPr>
            <a:lvl9pPr marL="4073867" indent="0">
              <a:buNone/>
              <a:defRPr sz="2200"/>
            </a:lvl9pPr>
          </a:lstStyle>
          <a:p>
            <a:pPr lvl="0"/>
            <a:r>
              <a:rPr lang="en-US" noProof="0" dirty="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569554-52F3-4581-B421-0CDADE19F9BB}" type="slidenum">
              <a:rPr lang="en-US"/>
              <a:pPr>
                <a:defRPr/>
              </a:pPr>
              <a:t>‹#›</a:t>
            </a:fld>
            <a:endParaRPr lang="en-US" dirty="0"/>
          </a:p>
        </p:txBody>
      </p:sp>
    </p:spTree>
    <p:extLst>
      <p:ext uri="{BB962C8B-B14F-4D97-AF65-F5344CB8AC3E}">
        <p14:creationId xmlns:p14="http://schemas.microsoft.com/office/powerpoint/2010/main" val="7105418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7FADDD0-F374-4D57-82FB-7DDE83A7F7AA}" type="slidenum">
              <a:rPr lang="en-US"/>
              <a:pPr>
                <a:defRPr/>
              </a:pPr>
              <a:t>‹#›</a:t>
            </a:fld>
            <a:endParaRPr lang="en-US" dirty="0"/>
          </a:p>
        </p:txBody>
      </p:sp>
    </p:spTree>
    <p:extLst>
      <p:ext uri="{BB962C8B-B14F-4D97-AF65-F5344CB8AC3E}">
        <p14:creationId xmlns:p14="http://schemas.microsoft.com/office/powerpoint/2010/main" val="17106284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D1D9D8D-AFBA-445F-83C0-190CC7C6058C}" type="slidenum">
              <a:rPr lang="en-US"/>
              <a:pPr>
                <a:defRPr/>
              </a:pPr>
              <a:t>‹#›</a:t>
            </a:fld>
            <a:endParaRPr lang="en-US" dirty="0"/>
          </a:p>
        </p:txBody>
      </p:sp>
    </p:spTree>
    <p:extLst>
      <p:ext uri="{BB962C8B-B14F-4D97-AF65-F5344CB8AC3E}">
        <p14:creationId xmlns:p14="http://schemas.microsoft.com/office/powerpoint/2010/main" val="39218107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cstate="print">
            <a:extLst>
              <a:ext uri="{28A0092B-C50C-407E-A947-70E740481C1C}">
                <a14:useLocalDpi xmlns:a14="http://schemas.microsoft.com/office/drawing/2010/main" val="0"/>
              </a:ext>
            </a:extLst>
          </a:blip>
          <a:srcRect l="51479" t="15384" b="33333"/>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20130054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482B238-DAEA-438F-BFF2-9D32F2CBA1B2}" type="slidenum">
              <a:rPr lang="en-US"/>
              <a:pPr>
                <a:defRPr/>
              </a:pPr>
              <a:t>‹#›</a:t>
            </a:fld>
            <a:endParaRPr lang="en-US" dirty="0"/>
          </a:p>
        </p:txBody>
      </p:sp>
    </p:spTree>
    <p:extLst>
      <p:ext uri="{BB962C8B-B14F-4D97-AF65-F5344CB8AC3E}">
        <p14:creationId xmlns:p14="http://schemas.microsoft.com/office/powerpoint/2010/main" val="23211508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4" y="431800"/>
            <a:ext cx="7058343" cy="20726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3CE6C8F7-9334-4762-8884-4DB2D97B5E6B}" type="slidenum">
              <a:rPr lang="en-US"/>
              <a:pPr>
                <a:defRPr/>
              </a:pPr>
              <a:t>‹#›</a:t>
            </a:fld>
            <a:endParaRPr lang="en-US" dirty="0"/>
          </a:p>
        </p:txBody>
      </p:sp>
    </p:spTree>
    <p:extLst>
      <p:ext uri="{BB962C8B-B14F-4D97-AF65-F5344CB8AC3E}">
        <p14:creationId xmlns:p14="http://schemas.microsoft.com/office/powerpoint/2010/main" val="21143326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4"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D3A39EC-C9E2-4FF7-BF3E-E5127C7CCAFF}" type="slidenum">
              <a:rPr lang="en-US"/>
              <a:pPr>
                <a:defRPr/>
              </a:pPr>
              <a:t>‹#›</a:t>
            </a:fld>
            <a:endParaRPr lang="en-US" dirty="0"/>
          </a:p>
        </p:txBody>
      </p:sp>
    </p:spTree>
    <p:extLst>
      <p:ext uri="{BB962C8B-B14F-4D97-AF65-F5344CB8AC3E}">
        <p14:creationId xmlns:p14="http://schemas.microsoft.com/office/powerpoint/2010/main" val="2824137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BB4243-85F6-4CFD-9676-8202C9B8D7D4}" type="datetimeFigureOut">
              <a:rPr lang="en-US" smtClean="0"/>
              <a:pPr>
                <a:defRPr/>
              </a:pPr>
              <a:t>5/30/2017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A408C45-F965-42E8-B7E0-01C08BC580BA}" type="slidenum">
              <a:rPr lang="en-US"/>
              <a:pPr>
                <a:defRPr/>
              </a:pPr>
              <a:t>‹#›</a:t>
            </a:fld>
            <a:endParaRPr lang="en-US" dirty="0"/>
          </a:p>
        </p:txBody>
      </p:sp>
    </p:spTree>
    <p:extLst>
      <p:ext uri="{BB962C8B-B14F-4D97-AF65-F5344CB8AC3E}">
        <p14:creationId xmlns:p14="http://schemas.microsoft.com/office/powerpoint/2010/main" val="27335504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174" indent="0" algn="ctr">
              <a:buNone/>
              <a:defRPr/>
            </a:lvl2pPr>
            <a:lvl3pPr marL="1018348" indent="0" algn="ctr">
              <a:buNone/>
              <a:defRPr/>
            </a:lvl3pPr>
            <a:lvl4pPr marL="1527523" indent="0" algn="ctr">
              <a:buNone/>
              <a:defRPr/>
            </a:lvl4pPr>
            <a:lvl5pPr marL="2036696" indent="0" algn="ctr">
              <a:buNone/>
              <a:defRPr/>
            </a:lvl5pPr>
            <a:lvl6pPr marL="2545871" indent="0" algn="ctr">
              <a:buNone/>
              <a:defRPr/>
            </a:lvl6pPr>
            <a:lvl7pPr marL="3055043" indent="0" algn="ctr">
              <a:buNone/>
              <a:defRPr/>
            </a:lvl7pPr>
            <a:lvl8pPr marL="3564219" indent="0" algn="ctr">
              <a:buNone/>
              <a:defRPr/>
            </a:lvl8pPr>
            <a:lvl9pPr marL="407339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6F3FF25-D67F-4980-ACD3-7019353FB819}" type="slidenum">
              <a:rPr lang="en-US"/>
              <a:pPr>
                <a:defRPr/>
              </a:pPr>
              <a:t>‹#›</a:t>
            </a:fld>
            <a:endParaRPr lang="en-US" dirty="0"/>
          </a:p>
        </p:txBody>
      </p:sp>
    </p:spTree>
    <p:extLst>
      <p:ext uri="{BB962C8B-B14F-4D97-AF65-F5344CB8AC3E}">
        <p14:creationId xmlns:p14="http://schemas.microsoft.com/office/powerpoint/2010/main" val="20327196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B958DE-C64C-44C7-8ACF-CEFFCF6E17C3}" type="slidenum">
              <a:rPr lang="en-US"/>
              <a:pPr>
                <a:defRPr/>
              </a:pPr>
              <a:t>‹#›</a:t>
            </a:fld>
            <a:endParaRPr lang="en-US" dirty="0"/>
          </a:p>
        </p:txBody>
      </p:sp>
    </p:spTree>
    <p:extLst>
      <p:ext uri="{BB962C8B-B14F-4D97-AF65-F5344CB8AC3E}">
        <p14:creationId xmlns:p14="http://schemas.microsoft.com/office/powerpoint/2010/main" val="22059148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2"/>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174" indent="0">
              <a:buNone/>
              <a:defRPr sz="2000"/>
            </a:lvl2pPr>
            <a:lvl3pPr marL="1018348" indent="0">
              <a:buNone/>
              <a:defRPr sz="1800"/>
            </a:lvl3pPr>
            <a:lvl4pPr marL="1527523" indent="0">
              <a:buNone/>
              <a:defRPr sz="1600"/>
            </a:lvl4pPr>
            <a:lvl5pPr marL="2036696" indent="0">
              <a:buNone/>
              <a:defRPr sz="1600"/>
            </a:lvl5pPr>
            <a:lvl6pPr marL="2545871" indent="0">
              <a:buNone/>
              <a:defRPr sz="1600"/>
            </a:lvl6pPr>
            <a:lvl7pPr marL="3055043" indent="0">
              <a:buNone/>
              <a:defRPr sz="1600"/>
            </a:lvl7pPr>
            <a:lvl8pPr marL="3564219" indent="0">
              <a:buNone/>
              <a:defRPr sz="1600"/>
            </a:lvl8pPr>
            <a:lvl9pPr marL="407339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AB94224-E3F5-41E7-88C0-7337E08AB3A9}" type="slidenum">
              <a:rPr lang="en-US"/>
              <a:pPr>
                <a:defRPr/>
              </a:pPr>
              <a:t>‹#›</a:t>
            </a:fld>
            <a:endParaRPr lang="en-US" dirty="0"/>
          </a:p>
        </p:txBody>
      </p:sp>
    </p:spTree>
    <p:extLst>
      <p:ext uri="{BB962C8B-B14F-4D97-AF65-F5344CB8AC3E}">
        <p14:creationId xmlns:p14="http://schemas.microsoft.com/office/powerpoint/2010/main" val="34038709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2297A60-8EB8-474F-B006-09AAED641487}" type="slidenum">
              <a:rPr lang="en-US"/>
              <a:pPr>
                <a:defRPr/>
              </a:pPr>
              <a:t>‹#›</a:t>
            </a:fld>
            <a:endParaRPr lang="en-US" dirty="0"/>
          </a:p>
        </p:txBody>
      </p:sp>
    </p:spTree>
    <p:extLst>
      <p:ext uri="{BB962C8B-B14F-4D97-AF65-F5344CB8AC3E}">
        <p14:creationId xmlns:p14="http://schemas.microsoft.com/office/powerpoint/2010/main" val="6249285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2" y="1739795"/>
            <a:ext cx="4445953" cy="725064"/>
          </a:xfrm>
        </p:spPr>
        <p:txBody>
          <a:bodyPr anchor="b"/>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2"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52B0290-0A23-4BB9-81F2-773F54B9E522}" type="slidenum">
              <a:rPr lang="en-US"/>
              <a:pPr>
                <a:defRPr/>
              </a:pPr>
              <a:t>‹#›</a:t>
            </a:fld>
            <a:endParaRPr lang="en-US" dirty="0"/>
          </a:p>
        </p:txBody>
      </p:sp>
    </p:spTree>
    <p:extLst>
      <p:ext uri="{BB962C8B-B14F-4D97-AF65-F5344CB8AC3E}">
        <p14:creationId xmlns:p14="http://schemas.microsoft.com/office/powerpoint/2010/main" val="42350940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80D863D-0299-4B05-8D53-18D1EB415B87}" type="slidenum">
              <a:rPr lang="en-US"/>
              <a:pPr>
                <a:defRPr/>
              </a:pPr>
              <a:t>‹#›</a:t>
            </a:fld>
            <a:endParaRPr lang="en-US" dirty="0"/>
          </a:p>
        </p:txBody>
      </p:sp>
    </p:spTree>
    <p:extLst>
      <p:ext uri="{BB962C8B-B14F-4D97-AF65-F5344CB8AC3E}">
        <p14:creationId xmlns:p14="http://schemas.microsoft.com/office/powerpoint/2010/main" val="11080931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6782A9-A81F-4B58-8DF4-241DD79294A3}" type="slidenum">
              <a:rPr lang="en-US"/>
              <a:pPr>
                <a:defRPr/>
              </a:pPr>
              <a:t>‹#›</a:t>
            </a:fld>
            <a:endParaRPr lang="en-US" dirty="0"/>
          </a:p>
        </p:txBody>
      </p:sp>
    </p:spTree>
    <p:extLst>
      <p:ext uri="{BB962C8B-B14F-4D97-AF65-F5344CB8AC3E}">
        <p14:creationId xmlns:p14="http://schemas.microsoft.com/office/powerpoint/2010/main" val="17576244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marL="381880" indent="-381880">
              <a:buClr>
                <a:schemeClr val="accent2"/>
              </a:buClr>
              <a:buFont typeface="Arial" pitchFamily="34" charset="0"/>
              <a:buChar char="•"/>
              <a:defRPr sz="2200"/>
            </a:lvl1pPr>
            <a:lvl2pPr marL="834479" indent="-325306">
              <a:buClr>
                <a:schemeClr val="accent2"/>
              </a:buClr>
              <a:buFont typeface="Arial" pitchFamily="34" charset="0"/>
              <a:buChar char="•"/>
              <a:defRPr sz="2200"/>
            </a:lvl2pPr>
            <a:lvl3pPr marL="1272936" indent="-254586">
              <a:buClr>
                <a:schemeClr val="accent2"/>
              </a:buClr>
              <a:buFont typeface="Arial" pitchFamily="34" charset="0"/>
              <a:buChar char="•"/>
              <a:defRPr sz="2200"/>
            </a:lvl3pPr>
            <a:lvl4pPr marL="1782108" indent="-254586">
              <a:buClr>
                <a:schemeClr val="accent2"/>
              </a:buClr>
              <a:buFont typeface="Arial" pitchFamily="34" charset="0"/>
              <a:buChar char="•"/>
              <a:defRPr sz="2200"/>
            </a:lvl4pPr>
            <a:lvl5pPr marL="2291283" indent="-254586">
              <a:buClr>
                <a:schemeClr val="accent2"/>
              </a:buClr>
              <a:buFont typeface="Arial" pitchFamily="34" charset="0"/>
              <a:buChar cha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F8E5FC6-2688-49E6-B02E-27809E4F1961}" type="slidenum">
              <a:rPr lang="en-US"/>
              <a:pPr>
                <a:defRPr/>
              </a:pPr>
              <a:t>‹#›</a:t>
            </a:fld>
            <a:endParaRPr lang="en-US" dirty="0"/>
          </a:p>
        </p:txBody>
      </p:sp>
    </p:spTree>
    <p:extLst>
      <p:ext uri="{BB962C8B-B14F-4D97-AF65-F5344CB8AC3E}">
        <p14:creationId xmlns:p14="http://schemas.microsoft.com/office/powerpoint/2010/main" val="32561141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174" indent="0">
              <a:buNone/>
              <a:defRPr sz="3100"/>
            </a:lvl2pPr>
            <a:lvl3pPr marL="1018348" indent="0">
              <a:buNone/>
              <a:defRPr sz="2700"/>
            </a:lvl3pPr>
            <a:lvl4pPr marL="1527523" indent="0">
              <a:buNone/>
              <a:defRPr sz="2200"/>
            </a:lvl4pPr>
            <a:lvl5pPr marL="2036696" indent="0">
              <a:buNone/>
              <a:defRPr sz="2200"/>
            </a:lvl5pPr>
            <a:lvl6pPr marL="2545871" indent="0">
              <a:buNone/>
              <a:defRPr sz="2200"/>
            </a:lvl6pPr>
            <a:lvl7pPr marL="3055043" indent="0">
              <a:buNone/>
              <a:defRPr sz="2200"/>
            </a:lvl7pPr>
            <a:lvl8pPr marL="3564219" indent="0">
              <a:buNone/>
              <a:defRPr sz="2200"/>
            </a:lvl8pPr>
            <a:lvl9pPr marL="4073390" indent="0">
              <a:buNone/>
              <a:defRPr sz="2200"/>
            </a:lvl9pPr>
          </a:lstStyle>
          <a:p>
            <a:pPr lvl="0"/>
            <a:r>
              <a:rPr lang="en-US" noProof="0" dirty="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90558F4-DB17-4058-AD28-A88C3020CE34}" type="slidenum">
              <a:rPr lang="en-US"/>
              <a:pPr>
                <a:defRPr/>
              </a:pPr>
              <a:t>‹#›</a:t>
            </a:fld>
            <a:endParaRPr lang="en-US" dirty="0"/>
          </a:p>
        </p:txBody>
      </p:sp>
    </p:spTree>
    <p:extLst>
      <p:ext uri="{BB962C8B-B14F-4D97-AF65-F5344CB8AC3E}">
        <p14:creationId xmlns:p14="http://schemas.microsoft.com/office/powerpoint/2010/main" val="36476102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6FA54B3-D318-4839-9F9D-5B5A7FE13D25}" type="slidenum">
              <a:rPr lang="en-US"/>
              <a:pPr>
                <a:defRPr/>
              </a:pPr>
              <a:t>‹#›</a:t>
            </a:fld>
            <a:endParaRPr lang="en-US" dirty="0"/>
          </a:p>
        </p:txBody>
      </p:sp>
    </p:spTree>
    <p:extLst>
      <p:ext uri="{BB962C8B-B14F-4D97-AF65-F5344CB8AC3E}">
        <p14:creationId xmlns:p14="http://schemas.microsoft.com/office/powerpoint/2010/main" val="2588547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59493E-A9AB-4C56-B7E2-71301005528C}" type="datetimeFigureOut">
              <a:rPr lang="en-US" smtClean="0"/>
              <a:pPr>
                <a:defRPr/>
              </a:pPr>
              <a:t>5/30/2017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5E2BAF5-6F05-45F9-BCF8-E73B42C77F9A}" type="slidenum">
              <a:rPr lang="en-US"/>
              <a:pPr>
                <a:defRPr/>
              </a:pPr>
              <a:t>‹#›</a:t>
            </a:fld>
            <a:endParaRPr lang="en-US" dirty="0"/>
          </a:p>
        </p:txBody>
      </p:sp>
    </p:spTree>
    <p:extLst>
      <p:ext uri="{BB962C8B-B14F-4D97-AF65-F5344CB8AC3E}">
        <p14:creationId xmlns:p14="http://schemas.microsoft.com/office/powerpoint/2010/main" val="37049174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5D91F4C-0605-4DCC-83FA-34D6F57AA40D}" type="slidenum">
              <a:rPr lang="en-US"/>
              <a:pPr>
                <a:defRPr/>
              </a:pPr>
              <a:t>‹#›</a:t>
            </a:fld>
            <a:endParaRPr lang="en-US" dirty="0"/>
          </a:p>
        </p:txBody>
      </p:sp>
    </p:spTree>
    <p:extLst>
      <p:ext uri="{BB962C8B-B14F-4D97-AF65-F5344CB8AC3E}">
        <p14:creationId xmlns:p14="http://schemas.microsoft.com/office/powerpoint/2010/main" val="603920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cstate="print">
            <a:extLst>
              <a:ext uri="{28A0092B-C50C-407E-A947-70E740481C1C}">
                <a14:useLocalDpi xmlns:a14="http://schemas.microsoft.com/office/drawing/2010/main" val="0"/>
              </a:ext>
            </a:extLst>
          </a:blip>
          <a:srcRect l="51479" t="15384" b="33333"/>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3932142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BA21EBF-CF8D-4CA9-B6B3-88CE17A0609D}" type="slidenum">
              <a:rPr lang="en-US"/>
              <a:pPr>
                <a:defRPr/>
              </a:pPr>
              <a:t>‹#›</a:t>
            </a:fld>
            <a:endParaRPr lang="en-US" dirty="0"/>
          </a:p>
        </p:txBody>
      </p:sp>
    </p:spTree>
    <p:extLst>
      <p:ext uri="{BB962C8B-B14F-4D97-AF65-F5344CB8AC3E}">
        <p14:creationId xmlns:p14="http://schemas.microsoft.com/office/powerpoint/2010/main" val="17575089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5" y="431800"/>
            <a:ext cx="7058343" cy="20726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4C563512-4DC6-4361-A791-6F04AB78A2EA}" type="slidenum">
              <a:rPr lang="en-US"/>
              <a:pPr>
                <a:defRPr/>
              </a:pPr>
              <a:t>‹#›</a:t>
            </a:fld>
            <a:endParaRPr lang="en-US" dirty="0"/>
          </a:p>
        </p:txBody>
      </p:sp>
    </p:spTree>
    <p:extLst>
      <p:ext uri="{BB962C8B-B14F-4D97-AF65-F5344CB8AC3E}">
        <p14:creationId xmlns:p14="http://schemas.microsoft.com/office/powerpoint/2010/main" val="29124438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5"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F042B9B-0725-4A1C-8FA8-92C0568C7094}" type="slidenum">
              <a:rPr lang="en-US"/>
              <a:pPr>
                <a:defRPr/>
              </a:pPr>
              <a:t>‹#›</a:t>
            </a:fld>
            <a:endParaRPr lang="en-US" dirty="0"/>
          </a:p>
        </p:txBody>
      </p:sp>
    </p:spTree>
    <p:extLst>
      <p:ext uri="{BB962C8B-B14F-4D97-AF65-F5344CB8AC3E}">
        <p14:creationId xmlns:p14="http://schemas.microsoft.com/office/powerpoint/2010/main" val="32131451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115" indent="0" algn="ctr">
              <a:buNone/>
              <a:defRPr/>
            </a:lvl2pPr>
            <a:lvl3pPr marL="1018228" indent="0" algn="ctr">
              <a:buNone/>
              <a:defRPr/>
            </a:lvl3pPr>
            <a:lvl4pPr marL="1527344" indent="0" algn="ctr">
              <a:buNone/>
              <a:defRPr/>
            </a:lvl4pPr>
            <a:lvl5pPr marL="2036458" indent="0" algn="ctr">
              <a:buNone/>
              <a:defRPr/>
            </a:lvl5pPr>
            <a:lvl6pPr marL="2545574" indent="0" algn="ctr">
              <a:buNone/>
              <a:defRPr/>
            </a:lvl6pPr>
            <a:lvl7pPr marL="3054686" indent="0" algn="ctr">
              <a:buNone/>
              <a:defRPr/>
            </a:lvl7pPr>
            <a:lvl8pPr marL="3563802" indent="0" algn="ctr">
              <a:buNone/>
              <a:defRPr/>
            </a:lvl8pPr>
            <a:lvl9pPr marL="4072914"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771DE60-FD26-4144-AB77-2AE4324E1DDD}" type="slidenum">
              <a:rPr lang="en-US"/>
              <a:pPr>
                <a:defRPr/>
              </a:pPr>
              <a:t>‹#›</a:t>
            </a:fld>
            <a:endParaRPr lang="en-US" dirty="0"/>
          </a:p>
        </p:txBody>
      </p:sp>
    </p:spTree>
    <p:extLst>
      <p:ext uri="{BB962C8B-B14F-4D97-AF65-F5344CB8AC3E}">
        <p14:creationId xmlns:p14="http://schemas.microsoft.com/office/powerpoint/2010/main" val="14057248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2374F86-39C6-4F22-80ED-B61A5A8C8D39}" type="slidenum">
              <a:rPr lang="en-US"/>
              <a:pPr>
                <a:defRPr/>
              </a:pPr>
              <a:t>‹#›</a:t>
            </a:fld>
            <a:endParaRPr lang="en-US" dirty="0"/>
          </a:p>
        </p:txBody>
      </p:sp>
    </p:spTree>
    <p:extLst>
      <p:ext uri="{BB962C8B-B14F-4D97-AF65-F5344CB8AC3E}">
        <p14:creationId xmlns:p14="http://schemas.microsoft.com/office/powerpoint/2010/main" val="26679595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3"/>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115" indent="0">
              <a:buNone/>
              <a:defRPr sz="2000"/>
            </a:lvl2pPr>
            <a:lvl3pPr marL="1018228" indent="0">
              <a:buNone/>
              <a:defRPr sz="1800"/>
            </a:lvl3pPr>
            <a:lvl4pPr marL="1527344" indent="0">
              <a:buNone/>
              <a:defRPr sz="1600"/>
            </a:lvl4pPr>
            <a:lvl5pPr marL="2036458" indent="0">
              <a:buNone/>
              <a:defRPr sz="1600"/>
            </a:lvl5pPr>
            <a:lvl6pPr marL="2545574" indent="0">
              <a:buNone/>
              <a:defRPr sz="1600"/>
            </a:lvl6pPr>
            <a:lvl7pPr marL="3054686" indent="0">
              <a:buNone/>
              <a:defRPr sz="1600"/>
            </a:lvl7pPr>
            <a:lvl8pPr marL="3563802" indent="0">
              <a:buNone/>
              <a:defRPr sz="1600"/>
            </a:lvl8pPr>
            <a:lvl9pPr marL="4072914"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1F9AE27-456D-4255-9E7A-99130D6E7754}" type="slidenum">
              <a:rPr lang="en-US"/>
              <a:pPr>
                <a:defRPr/>
              </a:pPr>
              <a:t>‹#›</a:t>
            </a:fld>
            <a:endParaRPr lang="en-US" dirty="0"/>
          </a:p>
        </p:txBody>
      </p:sp>
    </p:spTree>
    <p:extLst>
      <p:ext uri="{BB962C8B-B14F-4D97-AF65-F5344CB8AC3E}">
        <p14:creationId xmlns:p14="http://schemas.microsoft.com/office/powerpoint/2010/main" val="113401408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6A139D9-0906-485E-A363-2E488E8C6E3C}" type="slidenum">
              <a:rPr lang="en-US"/>
              <a:pPr>
                <a:defRPr/>
              </a:pPr>
              <a:t>‹#›</a:t>
            </a:fld>
            <a:endParaRPr lang="en-US" dirty="0"/>
          </a:p>
        </p:txBody>
      </p:sp>
    </p:spTree>
    <p:extLst>
      <p:ext uri="{BB962C8B-B14F-4D97-AF65-F5344CB8AC3E}">
        <p14:creationId xmlns:p14="http://schemas.microsoft.com/office/powerpoint/2010/main" val="39904413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115" indent="0">
              <a:buNone/>
              <a:defRPr sz="2200" b="1"/>
            </a:lvl2pPr>
            <a:lvl3pPr marL="1018228" indent="0">
              <a:buNone/>
              <a:defRPr sz="2000" b="1"/>
            </a:lvl3pPr>
            <a:lvl4pPr marL="1527344" indent="0">
              <a:buNone/>
              <a:defRPr sz="1800" b="1"/>
            </a:lvl4pPr>
            <a:lvl5pPr marL="2036458" indent="0">
              <a:buNone/>
              <a:defRPr sz="1800" b="1"/>
            </a:lvl5pPr>
            <a:lvl6pPr marL="2545574" indent="0">
              <a:buNone/>
              <a:defRPr sz="1800" b="1"/>
            </a:lvl6pPr>
            <a:lvl7pPr marL="3054686" indent="0">
              <a:buNone/>
              <a:defRPr sz="1800" b="1"/>
            </a:lvl7pPr>
            <a:lvl8pPr marL="3563802" indent="0">
              <a:buNone/>
              <a:defRPr sz="1800" b="1"/>
            </a:lvl8pPr>
            <a:lvl9pPr marL="407291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3" y="1739795"/>
            <a:ext cx="4445953" cy="725064"/>
          </a:xfrm>
        </p:spPr>
        <p:txBody>
          <a:bodyPr anchor="b"/>
          <a:lstStyle>
            <a:lvl1pPr marL="0" indent="0">
              <a:buNone/>
              <a:defRPr sz="2700" b="1"/>
            </a:lvl1pPr>
            <a:lvl2pPr marL="509115" indent="0">
              <a:buNone/>
              <a:defRPr sz="2200" b="1"/>
            </a:lvl2pPr>
            <a:lvl3pPr marL="1018228" indent="0">
              <a:buNone/>
              <a:defRPr sz="2000" b="1"/>
            </a:lvl3pPr>
            <a:lvl4pPr marL="1527344" indent="0">
              <a:buNone/>
              <a:defRPr sz="1800" b="1"/>
            </a:lvl4pPr>
            <a:lvl5pPr marL="2036458" indent="0">
              <a:buNone/>
              <a:defRPr sz="1800" b="1"/>
            </a:lvl5pPr>
            <a:lvl6pPr marL="2545574" indent="0">
              <a:buNone/>
              <a:defRPr sz="1800" b="1"/>
            </a:lvl6pPr>
            <a:lvl7pPr marL="3054686" indent="0">
              <a:buNone/>
              <a:defRPr sz="1800" b="1"/>
            </a:lvl7pPr>
            <a:lvl8pPr marL="3563802" indent="0">
              <a:buNone/>
              <a:defRPr sz="1800" b="1"/>
            </a:lvl8pPr>
            <a:lvl9pPr marL="407291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3"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703E851-DA20-4C50-AB98-E9CC91BA01ED}" type="slidenum">
              <a:rPr lang="en-US"/>
              <a:pPr>
                <a:defRPr/>
              </a:pPr>
              <a:t>‹#›</a:t>
            </a:fld>
            <a:endParaRPr lang="en-US" dirty="0"/>
          </a:p>
        </p:txBody>
      </p:sp>
    </p:spTree>
    <p:extLst>
      <p:ext uri="{BB962C8B-B14F-4D97-AF65-F5344CB8AC3E}">
        <p14:creationId xmlns:p14="http://schemas.microsoft.com/office/powerpoint/2010/main" val="276052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9"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9" y="1627189"/>
            <a:ext cx="3308350" cy="5316537"/>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A327EF-93DC-4692-A43D-321456C04D21}" type="datetimeFigureOut">
              <a:rPr lang="en-US" smtClean="0"/>
              <a:pPr>
                <a:defRPr/>
              </a:pPr>
              <a:t>5/30/2017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ACDC56B-67DF-4204-966A-7528CCE01AF6}" type="slidenum">
              <a:rPr lang="en-US"/>
              <a:pPr>
                <a:defRPr/>
              </a:pPr>
              <a:t>‹#›</a:t>
            </a:fld>
            <a:endParaRPr lang="en-US" dirty="0"/>
          </a:p>
        </p:txBody>
      </p:sp>
    </p:spTree>
    <p:extLst>
      <p:ext uri="{BB962C8B-B14F-4D97-AF65-F5344CB8AC3E}">
        <p14:creationId xmlns:p14="http://schemas.microsoft.com/office/powerpoint/2010/main" val="19127788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4028AFB-8A17-403B-BFB2-106E727EA89D}" type="slidenum">
              <a:rPr lang="en-US"/>
              <a:pPr>
                <a:defRPr/>
              </a:pPr>
              <a:t>‹#›</a:t>
            </a:fld>
            <a:endParaRPr lang="en-US" dirty="0"/>
          </a:p>
        </p:txBody>
      </p:sp>
    </p:spTree>
    <p:extLst>
      <p:ext uri="{BB962C8B-B14F-4D97-AF65-F5344CB8AC3E}">
        <p14:creationId xmlns:p14="http://schemas.microsoft.com/office/powerpoint/2010/main" val="2172838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76AC905-8F79-4617-B9B0-3AC58B73E7FD}" type="slidenum">
              <a:rPr lang="en-US"/>
              <a:pPr>
                <a:defRPr/>
              </a:pPr>
              <a:t>‹#›</a:t>
            </a:fld>
            <a:endParaRPr lang="en-US" dirty="0"/>
          </a:p>
        </p:txBody>
      </p:sp>
    </p:spTree>
    <p:extLst>
      <p:ext uri="{BB962C8B-B14F-4D97-AF65-F5344CB8AC3E}">
        <p14:creationId xmlns:p14="http://schemas.microsoft.com/office/powerpoint/2010/main" val="283249735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marL="381835" indent="-381835">
              <a:buClr>
                <a:schemeClr val="accent2"/>
              </a:buClr>
              <a:buFont typeface="Arial" pitchFamily="34" charset="0"/>
              <a:buChar char="•"/>
              <a:defRPr sz="2200"/>
            </a:lvl1pPr>
            <a:lvl2pPr marL="834381" indent="-325268">
              <a:buClr>
                <a:schemeClr val="accent2"/>
              </a:buClr>
              <a:buFont typeface="Arial" pitchFamily="34" charset="0"/>
              <a:buChar char="•"/>
              <a:defRPr sz="2200"/>
            </a:lvl2pPr>
            <a:lvl3pPr marL="1272787" indent="-254556">
              <a:buClr>
                <a:schemeClr val="accent2"/>
              </a:buClr>
              <a:buFont typeface="Arial" pitchFamily="34" charset="0"/>
              <a:buChar char="•"/>
              <a:defRPr sz="2200"/>
            </a:lvl3pPr>
            <a:lvl4pPr marL="1781900" indent="-254556">
              <a:buClr>
                <a:schemeClr val="accent2"/>
              </a:buClr>
              <a:buFont typeface="Arial" pitchFamily="34" charset="0"/>
              <a:buChar char="•"/>
              <a:defRPr sz="2200"/>
            </a:lvl4pPr>
            <a:lvl5pPr marL="2291015" indent="-254556">
              <a:buClr>
                <a:schemeClr val="accent2"/>
              </a:buClr>
              <a:buFont typeface="Arial" pitchFamily="34" charset="0"/>
              <a:buChar cha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509115" indent="0">
              <a:buNone/>
              <a:defRPr sz="1300"/>
            </a:lvl2pPr>
            <a:lvl3pPr marL="1018228" indent="0">
              <a:buNone/>
              <a:defRPr sz="1100"/>
            </a:lvl3pPr>
            <a:lvl4pPr marL="1527344" indent="0">
              <a:buNone/>
              <a:defRPr sz="1000"/>
            </a:lvl4pPr>
            <a:lvl5pPr marL="2036458" indent="0">
              <a:buNone/>
              <a:defRPr sz="1000"/>
            </a:lvl5pPr>
            <a:lvl6pPr marL="2545574" indent="0">
              <a:buNone/>
              <a:defRPr sz="1000"/>
            </a:lvl6pPr>
            <a:lvl7pPr marL="3054686" indent="0">
              <a:buNone/>
              <a:defRPr sz="1000"/>
            </a:lvl7pPr>
            <a:lvl8pPr marL="3563802" indent="0">
              <a:buNone/>
              <a:defRPr sz="1000"/>
            </a:lvl8pPr>
            <a:lvl9pPr marL="4072914"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DC18861-8792-4BF1-BB54-4008A866970D}" type="slidenum">
              <a:rPr lang="en-US"/>
              <a:pPr>
                <a:defRPr/>
              </a:pPr>
              <a:t>‹#›</a:t>
            </a:fld>
            <a:endParaRPr lang="en-US" dirty="0"/>
          </a:p>
        </p:txBody>
      </p:sp>
    </p:spTree>
    <p:extLst>
      <p:ext uri="{BB962C8B-B14F-4D97-AF65-F5344CB8AC3E}">
        <p14:creationId xmlns:p14="http://schemas.microsoft.com/office/powerpoint/2010/main" val="422663681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115" indent="0">
              <a:buNone/>
              <a:defRPr sz="3100"/>
            </a:lvl2pPr>
            <a:lvl3pPr marL="1018228" indent="0">
              <a:buNone/>
              <a:defRPr sz="2700"/>
            </a:lvl3pPr>
            <a:lvl4pPr marL="1527344" indent="0">
              <a:buNone/>
              <a:defRPr sz="2200"/>
            </a:lvl4pPr>
            <a:lvl5pPr marL="2036458" indent="0">
              <a:buNone/>
              <a:defRPr sz="2200"/>
            </a:lvl5pPr>
            <a:lvl6pPr marL="2545574" indent="0">
              <a:buNone/>
              <a:defRPr sz="2200"/>
            </a:lvl6pPr>
            <a:lvl7pPr marL="3054686" indent="0">
              <a:buNone/>
              <a:defRPr sz="2200"/>
            </a:lvl7pPr>
            <a:lvl8pPr marL="3563802" indent="0">
              <a:buNone/>
              <a:defRPr sz="2200"/>
            </a:lvl8pPr>
            <a:lvl9pPr marL="4072914" indent="0">
              <a:buNone/>
              <a:defRPr sz="2200"/>
            </a:lvl9pPr>
          </a:lstStyle>
          <a:p>
            <a:pPr lvl="0"/>
            <a:r>
              <a:rPr lang="en-US" noProof="0" dirty="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115" indent="0">
              <a:buNone/>
              <a:defRPr sz="1300"/>
            </a:lvl2pPr>
            <a:lvl3pPr marL="1018228" indent="0">
              <a:buNone/>
              <a:defRPr sz="1100"/>
            </a:lvl3pPr>
            <a:lvl4pPr marL="1527344" indent="0">
              <a:buNone/>
              <a:defRPr sz="1000"/>
            </a:lvl4pPr>
            <a:lvl5pPr marL="2036458" indent="0">
              <a:buNone/>
              <a:defRPr sz="1000"/>
            </a:lvl5pPr>
            <a:lvl6pPr marL="2545574" indent="0">
              <a:buNone/>
              <a:defRPr sz="1000"/>
            </a:lvl6pPr>
            <a:lvl7pPr marL="3054686" indent="0">
              <a:buNone/>
              <a:defRPr sz="1000"/>
            </a:lvl7pPr>
            <a:lvl8pPr marL="3563802" indent="0">
              <a:buNone/>
              <a:defRPr sz="1000"/>
            </a:lvl8pPr>
            <a:lvl9pPr marL="4072914"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C947431-7F9B-4B07-9E3A-8C0CB7266DE1}" type="slidenum">
              <a:rPr lang="en-US"/>
              <a:pPr>
                <a:defRPr/>
              </a:pPr>
              <a:t>‹#›</a:t>
            </a:fld>
            <a:endParaRPr lang="en-US" dirty="0"/>
          </a:p>
        </p:txBody>
      </p:sp>
    </p:spTree>
    <p:extLst>
      <p:ext uri="{BB962C8B-B14F-4D97-AF65-F5344CB8AC3E}">
        <p14:creationId xmlns:p14="http://schemas.microsoft.com/office/powerpoint/2010/main" val="299093573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9AE1455-BB39-4C14-9F76-7BE88EE3B1F4}" type="slidenum">
              <a:rPr lang="en-US"/>
              <a:pPr>
                <a:defRPr/>
              </a:pPr>
              <a:t>‹#›</a:t>
            </a:fld>
            <a:endParaRPr lang="en-US" dirty="0"/>
          </a:p>
        </p:txBody>
      </p:sp>
    </p:spTree>
    <p:extLst>
      <p:ext uri="{BB962C8B-B14F-4D97-AF65-F5344CB8AC3E}">
        <p14:creationId xmlns:p14="http://schemas.microsoft.com/office/powerpoint/2010/main" val="188064816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E2CBF81-D8E8-43CE-BE82-11B0DF9B39D4}" type="slidenum">
              <a:rPr lang="en-US"/>
              <a:pPr>
                <a:defRPr/>
              </a:pPr>
              <a:t>‹#›</a:t>
            </a:fld>
            <a:endParaRPr lang="en-US" dirty="0"/>
          </a:p>
        </p:txBody>
      </p:sp>
    </p:spTree>
    <p:extLst>
      <p:ext uri="{BB962C8B-B14F-4D97-AF65-F5344CB8AC3E}">
        <p14:creationId xmlns:p14="http://schemas.microsoft.com/office/powerpoint/2010/main" val="1284046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cstate="print">
            <a:extLst>
              <a:ext uri="{28A0092B-C50C-407E-A947-70E740481C1C}">
                <a14:useLocalDpi xmlns:a14="http://schemas.microsoft.com/office/drawing/2010/main" val="0"/>
              </a:ext>
            </a:extLst>
          </a:blip>
          <a:srcRect l="51479" t="15384" b="33333"/>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255020871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E98A08F-7F39-431B-AF5E-FA59CA0260A6}" type="slidenum">
              <a:rPr lang="en-US"/>
              <a:pPr>
                <a:defRPr/>
              </a:pPr>
              <a:t>‹#›</a:t>
            </a:fld>
            <a:endParaRPr lang="en-US" dirty="0"/>
          </a:p>
        </p:txBody>
      </p:sp>
    </p:spTree>
    <p:extLst>
      <p:ext uri="{BB962C8B-B14F-4D97-AF65-F5344CB8AC3E}">
        <p14:creationId xmlns:p14="http://schemas.microsoft.com/office/powerpoint/2010/main" val="22364487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6" y="431800"/>
            <a:ext cx="7058343" cy="20726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FF0E5AFD-D3E1-4A69-9983-26AC8E95E58A}" type="slidenum">
              <a:rPr lang="en-US"/>
              <a:pPr>
                <a:defRPr/>
              </a:pPr>
              <a:t>‹#›</a:t>
            </a:fld>
            <a:endParaRPr lang="en-US" dirty="0"/>
          </a:p>
        </p:txBody>
      </p:sp>
    </p:spTree>
    <p:extLst>
      <p:ext uri="{BB962C8B-B14F-4D97-AF65-F5344CB8AC3E}">
        <p14:creationId xmlns:p14="http://schemas.microsoft.com/office/powerpoint/2010/main" val="301533730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6"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3500850-D134-4AA7-8930-6B2DB0858C4B}" type="slidenum">
              <a:rPr lang="en-US"/>
              <a:pPr>
                <a:defRPr/>
              </a:pPr>
              <a:t>‹#›</a:t>
            </a:fld>
            <a:endParaRPr lang="en-US" dirty="0"/>
          </a:p>
        </p:txBody>
      </p:sp>
    </p:spTree>
    <p:extLst>
      <p:ext uri="{BB962C8B-B14F-4D97-AF65-F5344CB8AC3E}">
        <p14:creationId xmlns:p14="http://schemas.microsoft.com/office/powerpoint/2010/main" val="401571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a:prstGeom prst="rect">
            <a:avLst/>
          </a:prstGeom>
        </p:spPr>
        <p:txBody>
          <a:bodyPr lIns="91429" tIns="45715" rIns="91429" bIns="45715"/>
          <a:lstStyle/>
          <a:p>
            <a:r>
              <a:rPr lang="en-US" dirty="0" smtClean="0"/>
              <a:t>Click to edit Master title style</a:t>
            </a:r>
            <a:endParaRPr lang="en-US" dirty="0"/>
          </a:p>
        </p:txBody>
      </p:sp>
      <p:sp>
        <p:nvSpPr>
          <p:cNvPr id="3" name="Content Placeholder 2"/>
          <p:cNvSpPr>
            <a:spLocks noGrp="1"/>
          </p:cNvSpPr>
          <p:nvPr>
            <p:ph idx="1"/>
          </p:nvPr>
        </p:nvSpPr>
        <p:spPr>
          <a:xfrm>
            <a:off x="503239" y="1812926"/>
            <a:ext cx="9051925" cy="5130799"/>
          </a:xfrm>
          <a:prstGeom prst="rect">
            <a:avLst/>
          </a:prstGeom>
        </p:spPr>
        <p:txBody>
          <a:bodyPr lIns="91429" tIns="45715" rIns="91429" bIns="45715"/>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7506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4"/>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p:spPr>
        <p:txBody>
          <a:bodyPr rtlCol="0">
            <a:normAutofit/>
          </a:bodyPr>
          <a:lstStyle>
            <a:lvl1pPr marL="0" indent="0">
              <a:buNone/>
              <a:defRPr sz="3200"/>
            </a:lvl1pPr>
            <a:lvl2pPr marL="457146" indent="0">
              <a:buNone/>
              <a:defRPr sz="2800"/>
            </a:lvl2pPr>
            <a:lvl3pPr marL="914294" indent="0">
              <a:buNone/>
              <a:defRPr sz="2500"/>
            </a:lvl3pPr>
            <a:lvl4pPr marL="1371440" indent="0">
              <a:buNone/>
              <a:defRPr sz="2000"/>
            </a:lvl4pPr>
            <a:lvl5pPr marL="1828586" indent="0">
              <a:buNone/>
              <a:defRPr sz="2000"/>
            </a:lvl5pPr>
            <a:lvl6pPr marL="2285732" indent="0">
              <a:buNone/>
              <a:defRPr sz="2000"/>
            </a:lvl6pPr>
            <a:lvl7pPr marL="2742880"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1971676" y="6083300"/>
            <a:ext cx="6035675" cy="911225"/>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E9B6E5-23C4-43AD-BD1E-9F3CF01C9EF3}" type="datetimeFigureOut">
              <a:rPr lang="en-US" smtClean="0"/>
              <a:pPr>
                <a:defRPr/>
              </a:pPr>
              <a:t>5/30/2017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202D96-FF4B-4993-8A00-71363A0DE9DA}" type="slidenum">
              <a:rPr lang="en-US"/>
              <a:pPr>
                <a:defRPr/>
              </a:pPr>
              <a:t>‹#›</a:t>
            </a:fld>
            <a:endParaRPr lang="en-US" dirty="0"/>
          </a:p>
        </p:txBody>
      </p:sp>
    </p:spTree>
    <p:extLst>
      <p:ext uri="{BB962C8B-B14F-4D97-AF65-F5344CB8AC3E}">
        <p14:creationId xmlns:p14="http://schemas.microsoft.com/office/powerpoint/2010/main" val="2598245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F21DFC-612F-4014-B7F0-D52BD09CF539}" type="datetimeFigureOut">
              <a:rPr lang="en-US" smtClean="0"/>
              <a:pPr>
                <a:defRPr/>
              </a:pPr>
              <a:t>5/30/2017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469C59-02F8-4E4A-B488-0F609C41A95F}" type="slidenum">
              <a:rPr lang="en-US"/>
              <a:pPr>
                <a:defRPr/>
              </a:pPr>
              <a:t>‹#›</a:t>
            </a:fld>
            <a:endParaRPr lang="en-US" dirty="0"/>
          </a:p>
        </p:txBody>
      </p:sp>
    </p:spTree>
    <p:extLst>
      <p:ext uri="{BB962C8B-B14F-4D97-AF65-F5344CB8AC3E}">
        <p14:creationId xmlns:p14="http://schemas.microsoft.com/office/powerpoint/2010/main" val="1849187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BFA583-6209-487B-8778-FDC3747BB865}" type="datetimeFigureOut">
              <a:rPr lang="en-US" smtClean="0"/>
              <a:pPr>
                <a:defRPr/>
              </a:pPr>
              <a:t>5/30/2017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2AA554C-7792-4AC9-B451-505BAE635415}" type="slidenum">
              <a:rPr lang="en-US"/>
              <a:pPr>
                <a:defRPr/>
              </a:pPr>
              <a:t>‹#›</a:t>
            </a:fld>
            <a:endParaRPr lang="en-US" dirty="0"/>
          </a:p>
        </p:txBody>
      </p:sp>
    </p:spTree>
    <p:extLst>
      <p:ext uri="{BB962C8B-B14F-4D97-AF65-F5344CB8AC3E}">
        <p14:creationId xmlns:p14="http://schemas.microsoft.com/office/powerpoint/2010/main" val="1555686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2"/>
          <p:cNvSpPr>
            <a:spLocks noChangeArrowheads="1"/>
          </p:cNvSpPr>
          <p:nvPr userDrawn="1"/>
        </p:nvSpPr>
        <p:spPr bwMode="white">
          <a:xfrm>
            <a:off x="1050925" y="6973888"/>
            <a:ext cx="9842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p>
            <a:endParaRPr lang="en-US" sz="1400" dirty="0">
              <a:solidFill>
                <a:schemeClr val="tx1"/>
              </a:solidFill>
              <a:latin typeface="Verdana" pitchFamily="34" charset="0"/>
            </a:endParaRPr>
          </a:p>
        </p:txBody>
      </p:sp>
      <p:pic>
        <p:nvPicPr>
          <p:cNvPr id="5" name="Picture 5" descr="state seal_complete_"/>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175" y="698341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userDrawn="1"/>
        </p:nvSpPr>
        <p:spPr bwMode="auto">
          <a:xfrm>
            <a:off x="336550" y="6670675"/>
            <a:ext cx="41703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5" rIns="91429" bIns="45715">
            <a:spAutoFit/>
          </a:bodyPr>
          <a:lstStyle/>
          <a:p>
            <a:pPr algn="ctr" defTabSz="1017588">
              <a:spcBef>
                <a:spcPct val="50000"/>
              </a:spcBef>
            </a:pPr>
            <a:endParaRPr lang="en-US" dirty="0"/>
          </a:p>
        </p:txBody>
      </p:sp>
      <p:grpSp>
        <p:nvGrpSpPr>
          <p:cNvPr id="7" name="Group 11"/>
          <p:cNvGrpSpPr>
            <a:grpSpLocks/>
          </p:cNvGrpSpPr>
          <p:nvPr userDrawn="1"/>
        </p:nvGrpSpPr>
        <p:grpSpPr bwMode="auto">
          <a:xfrm>
            <a:off x="1060450" y="7115175"/>
            <a:ext cx="3349625" cy="309563"/>
            <a:chOff x="4307" y="87"/>
            <a:chExt cx="1856" cy="299"/>
          </a:xfrm>
        </p:grpSpPr>
        <p:sp>
          <p:nvSpPr>
            <p:cNvPr id="8" name="Rectangle 12"/>
            <p:cNvSpPr>
              <a:spLocks noChangeArrowheads="1"/>
            </p:cNvSpPr>
            <p:nvPr/>
          </p:nvSpPr>
          <p:spPr bwMode="white">
            <a:xfrm>
              <a:off x="4307" y="122"/>
              <a:ext cx="1856"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dirty="0">
                <a:solidFill>
                  <a:schemeClr val="tx1"/>
                </a:solidFill>
                <a:latin typeface="Verdana" pitchFamily="34" charset="0"/>
              </a:endParaRPr>
            </a:p>
          </p:txBody>
        </p:sp>
        <p:sp>
          <p:nvSpPr>
            <p:cNvPr id="9" name="Text Box 13"/>
            <p:cNvSpPr txBox="1">
              <a:spLocks noChangeArrowheads="1"/>
            </p:cNvSpPr>
            <p:nvPr/>
          </p:nvSpPr>
          <p:spPr bwMode="auto">
            <a:xfrm>
              <a:off x="4318" y="87"/>
              <a:ext cx="175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99" tIns="50900" rIns="101799" bIns="50900" anchor="b">
              <a:spAutoFit/>
            </a:bodyPr>
            <a:lstStyle>
              <a:lvl1pPr eaLnBrk="0" hangingPunct="0">
                <a:defRPr sz="2500" b="1">
                  <a:solidFill>
                    <a:srgbClr val="DDDDDD"/>
                  </a:solidFill>
                  <a:latin typeface="Arial" pitchFamily="34" charset="0"/>
                  <a:ea typeface="ＭＳ Ｐゴシック" pitchFamily="34" charset="-128"/>
                </a:defRPr>
              </a:lvl1pPr>
              <a:lvl2pPr marL="742950" indent="-285750" eaLnBrk="0" hangingPunct="0">
                <a:defRPr sz="2500" b="1">
                  <a:solidFill>
                    <a:srgbClr val="DDDDDD"/>
                  </a:solidFill>
                  <a:latin typeface="Arial" pitchFamily="34" charset="0"/>
                  <a:ea typeface="ＭＳ Ｐゴシック" pitchFamily="34" charset="-128"/>
                </a:defRPr>
              </a:lvl2pPr>
              <a:lvl3pPr marL="1143000" indent="-228600" eaLnBrk="0" hangingPunct="0">
                <a:defRPr sz="2500" b="1">
                  <a:solidFill>
                    <a:srgbClr val="DDDDDD"/>
                  </a:solidFill>
                  <a:latin typeface="Arial" pitchFamily="34" charset="0"/>
                  <a:ea typeface="ＭＳ Ｐゴシック" pitchFamily="34" charset="-128"/>
                </a:defRPr>
              </a:lvl3pPr>
              <a:lvl4pPr marL="1600200" indent="-228600" eaLnBrk="0" hangingPunct="0">
                <a:defRPr sz="2500" b="1">
                  <a:solidFill>
                    <a:srgbClr val="DDDDDD"/>
                  </a:solidFill>
                  <a:latin typeface="Arial" pitchFamily="34" charset="0"/>
                  <a:ea typeface="ＭＳ Ｐゴシック" pitchFamily="34" charset="-128"/>
                </a:defRPr>
              </a:lvl4pPr>
              <a:lvl5pPr marL="2057400" indent="-228600" eaLnBrk="0" hangingPunct="0">
                <a:defRPr sz="2500" b="1">
                  <a:solidFill>
                    <a:srgbClr val="DDDDDD"/>
                  </a:solidFill>
                  <a:latin typeface="Arial" pitchFamily="34" charset="0"/>
                  <a:ea typeface="ＭＳ Ｐゴシック" pitchFamily="34" charset="-128"/>
                </a:defRPr>
              </a:lvl5pPr>
              <a:lvl6pPr marL="25146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6pPr>
              <a:lvl7pPr marL="29718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7pPr>
              <a:lvl8pPr marL="34290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8pPr>
              <a:lvl9pPr marL="38862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9pPr>
            </a:lstStyle>
            <a:p>
              <a:pPr eaLnBrk="1" hangingPunct="1">
                <a:defRPr/>
              </a:pPr>
              <a:r>
                <a:rPr lang="en-US" sz="1100" b="0" dirty="0" smtClean="0">
                  <a:solidFill>
                    <a:srgbClr val="376092"/>
                  </a:solidFill>
                </a:rPr>
                <a:t>Executive Office of Health and Human Services</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6"/>
          <p:cNvSpPr>
            <a:spLocks noGrp="1" noChangeArrowheads="1"/>
          </p:cNvSpPr>
          <p:nvPr>
            <p:ph type="sldNum" sz="quarter" idx="10"/>
          </p:nvPr>
        </p:nvSpPr>
        <p:spPr/>
        <p:txBody>
          <a:bodyPr/>
          <a:lstStyle>
            <a:lvl1pPr>
              <a:defRPr smtClean="0"/>
            </a:lvl1pPr>
          </a:lstStyle>
          <a:p>
            <a:pPr>
              <a:defRPr/>
            </a:pPr>
            <a:fld id="{B455DAE3-1BE8-4044-B080-29B1A1BBCEB8}" type="slidenum">
              <a:rPr lang="en-US"/>
              <a:pPr>
                <a:defRPr/>
              </a:pPr>
              <a:t>‹#›</a:t>
            </a:fld>
            <a:endParaRPr lang="en-US" dirty="0"/>
          </a:p>
        </p:txBody>
      </p:sp>
    </p:spTree>
    <p:extLst>
      <p:ext uri="{BB962C8B-B14F-4D97-AF65-F5344CB8AC3E}">
        <p14:creationId xmlns:p14="http://schemas.microsoft.com/office/powerpoint/2010/main" val="324670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2"/>
          <p:cNvSpPr>
            <a:spLocks noChangeArrowheads="1"/>
          </p:cNvSpPr>
          <p:nvPr userDrawn="1"/>
        </p:nvSpPr>
        <p:spPr bwMode="white">
          <a:xfrm>
            <a:off x="1050925" y="6973888"/>
            <a:ext cx="9842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p>
            <a:endParaRPr lang="en-US" sz="1400" dirty="0">
              <a:solidFill>
                <a:schemeClr val="tx1"/>
              </a:solidFill>
              <a:latin typeface="Verdana" pitchFamily="34" charset="0"/>
            </a:endParaRPr>
          </a:p>
        </p:txBody>
      </p:sp>
      <p:pic>
        <p:nvPicPr>
          <p:cNvPr id="5" name="Picture 5" descr="state seal_complete_"/>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175" y="698341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userDrawn="1"/>
        </p:nvSpPr>
        <p:spPr bwMode="auto">
          <a:xfrm>
            <a:off x="336550" y="6670675"/>
            <a:ext cx="41703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5" rIns="91429" bIns="45715">
            <a:spAutoFit/>
          </a:bodyPr>
          <a:lstStyle/>
          <a:p>
            <a:pPr algn="ctr" defTabSz="1017588">
              <a:spcBef>
                <a:spcPct val="50000"/>
              </a:spcBef>
            </a:pPr>
            <a:endParaRPr lang="en-US" dirty="0"/>
          </a:p>
        </p:txBody>
      </p:sp>
      <p:grpSp>
        <p:nvGrpSpPr>
          <p:cNvPr id="7" name="Group 11"/>
          <p:cNvGrpSpPr>
            <a:grpSpLocks/>
          </p:cNvGrpSpPr>
          <p:nvPr userDrawn="1"/>
        </p:nvGrpSpPr>
        <p:grpSpPr bwMode="auto">
          <a:xfrm>
            <a:off x="1060450" y="7115175"/>
            <a:ext cx="3349625" cy="309563"/>
            <a:chOff x="4307" y="87"/>
            <a:chExt cx="1856" cy="299"/>
          </a:xfrm>
        </p:grpSpPr>
        <p:sp>
          <p:nvSpPr>
            <p:cNvPr id="8" name="Rectangle 12"/>
            <p:cNvSpPr>
              <a:spLocks noChangeArrowheads="1"/>
            </p:cNvSpPr>
            <p:nvPr/>
          </p:nvSpPr>
          <p:spPr bwMode="white">
            <a:xfrm>
              <a:off x="4307" y="122"/>
              <a:ext cx="1856"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dirty="0">
                <a:solidFill>
                  <a:schemeClr val="tx1"/>
                </a:solidFill>
                <a:latin typeface="Verdana" pitchFamily="34" charset="0"/>
              </a:endParaRPr>
            </a:p>
          </p:txBody>
        </p:sp>
        <p:sp>
          <p:nvSpPr>
            <p:cNvPr id="9" name="Text Box 13"/>
            <p:cNvSpPr txBox="1">
              <a:spLocks noChangeArrowheads="1"/>
            </p:cNvSpPr>
            <p:nvPr/>
          </p:nvSpPr>
          <p:spPr bwMode="auto">
            <a:xfrm>
              <a:off x="4318" y="87"/>
              <a:ext cx="175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99" tIns="50900" rIns="101799" bIns="50900" anchor="b">
              <a:spAutoFit/>
            </a:bodyPr>
            <a:lstStyle>
              <a:lvl1pPr eaLnBrk="0" hangingPunct="0">
                <a:defRPr sz="2500" b="1">
                  <a:solidFill>
                    <a:srgbClr val="DDDDDD"/>
                  </a:solidFill>
                  <a:latin typeface="Arial" pitchFamily="34" charset="0"/>
                  <a:ea typeface="ＭＳ Ｐゴシック" pitchFamily="34" charset="-128"/>
                </a:defRPr>
              </a:lvl1pPr>
              <a:lvl2pPr marL="742950" indent="-285750" eaLnBrk="0" hangingPunct="0">
                <a:defRPr sz="2500" b="1">
                  <a:solidFill>
                    <a:srgbClr val="DDDDDD"/>
                  </a:solidFill>
                  <a:latin typeface="Arial" pitchFamily="34" charset="0"/>
                  <a:ea typeface="ＭＳ Ｐゴシック" pitchFamily="34" charset="-128"/>
                </a:defRPr>
              </a:lvl2pPr>
              <a:lvl3pPr marL="1143000" indent="-228600" eaLnBrk="0" hangingPunct="0">
                <a:defRPr sz="2500" b="1">
                  <a:solidFill>
                    <a:srgbClr val="DDDDDD"/>
                  </a:solidFill>
                  <a:latin typeface="Arial" pitchFamily="34" charset="0"/>
                  <a:ea typeface="ＭＳ Ｐゴシック" pitchFamily="34" charset="-128"/>
                </a:defRPr>
              </a:lvl3pPr>
              <a:lvl4pPr marL="1600200" indent="-228600" eaLnBrk="0" hangingPunct="0">
                <a:defRPr sz="2500" b="1">
                  <a:solidFill>
                    <a:srgbClr val="DDDDDD"/>
                  </a:solidFill>
                  <a:latin typeface="Arial" pitchFamily="34" charset="0"/>
                  <a:ea typeface="ＭＳ Ｐゴシック" pitchFamily="34" charset="-128"/>
                </a:defRPr>
              </a:lvl4pPr>
              <a:lvl5pPr marL="2057400" indent="-228600" eaLnBrk="0" hangingPunct="0">
                <a:defRPr sz="2500" b="1">
                  <a:solidFill>
                    <a:srgbClr val="DDDDDD"/>
                  </a:solidFill>
                  <a:latin typeface="Arial" pitchFamily="34" charset="0"/>
                  <a:ea typeface="ＭＳ Ｐゴシック" pitchFamily="34" charset="-128"/>
                </a:defRPr>
              </a:lvl5pPr>
              <a:lvl6pPr marL="25146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6pPr>
              <a:lvl7pPr marL="29718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7pPr>
              <a:lvl8pPr marL="34290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8pPr>
              <a:lvl9pPr marL="38862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9pPr>
            </a:lstStyle>
            <a:p>
              <a:pPr eaLnBrk="1" hangingPunct="1">
                <a:defRPr/>
              </a:pPr>
              <a:r>
                <a:rPr lang="en-US" sz="1100" b="0" dirty="0" smtClean="0">
                  <a:solidFill>
                    <a:srgbClr val="376092"/>
                  </a:solidFill>
                </a:rPr>
                <a:t>Executive Office of Health and Human Services</a:t>
              </a:r>
            </a:p>
          </p:txBody>
        </p:sp>
      </p:grpSp>
      <p:sp>
        <p:nvSpPr>
          <p:cNvPr id="2" name="Title 1"/>
          <p:cNvSpPr>
            <a:spLocks noGrp="1"/>
          </p:cNvSpPr>
          <p:nvPr>
            <p:ph type="title"/>
          </p:nvPr>
        </p:nvSpPr>
        <p:spPr>
          <a:xfrm>
            <a:off x="795339"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7" cy="1700212"/>
          </a:xfrm>
        </p:spPr>
        <p:txBody>
          <a:bodyPr anchor="b"/>
          <a:lstStyle>
            <a:lvl1pPr marL="0" indent="0">
              <a:buNone/>
              <a:defRPr sz="2000"/>
            </a:lvl1pPr>
            <a:lvl2pPr marL="457146" indent="0">
              <a:buNone/>
              <a:defRPr sz="1800"/>
            </a:lvl2pPr>
            <a:lvl3pPr marL="914294" indent="0">
              <a:buNone/>
              <a:defRPr sz="1600"/>
            </a:lvl3pPr>
            <a:lvl4pPr marL="1371440" indent="0">
              <a:buNone/>
              <a:defRPr sz="1400"/>
            </a:lvl4pPr>
            <a:lvl5pPr marL="1828586" indent="0">
              <a:buNone/>
              <a:defRPr sz="1400"/>
            </a:lvl5pPr>
            <a:lvl6pPr marL="2285732" indent="0">
              <a:buNone/>
              <a:defRPr sz="1400"/>
            </a:lvl6pPr>
            <a:lvl7pPr marL="2742880"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10" name="Rectangle 6"/>
          <p:cNvSpPr>
            <a:spLocks noGrp="1" noChangeArrowheads="1"/>
          </p:cNvSpPr>
          <p:nvPr>
            <p:ph type="sldNum" sz="quarter" idx="10"/>
          </p:nvPr>
        </p:nvSpPr>
        <p:spPr/>
        <p:txBody>
          <a:bodyPr/>
          <a:lstStyle>
            <a:lvl1pPr>
              <a:defRPr smtClean="0"/>
            </a:lvl1pPr>
          </a:lstStyle>
          <a:p>
            <a:pPr>
              <a:defRPr/>
            </a:pPr>
            <a:fld id="{994ED83A-D6B7-435B-9E83-2EEC02AAA15A}" type="slidenum">
              <a:rPr lang="en-US"/>
              <a:pPr>
                <a:defRPr/>
              </a:pPr>
              <a:t>‹#›</a:t>
            </a:fld>
            <a:endParaRPr lang="en-US" dirty="0"/>
          </a:p>
        </p:txBody>
      </p:sp>
    </p:spTree>
    <p:extLst>
      <p:ext uri="{BB962C8B-B14F-4D97-AF65-F5344CB8AC3E}">
        <p14:creationId xmlns:p14="http://schemas.microsoft.com/office/powerpoint/2010/main" val="3456757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12"/>
          <p:cNvSpPr>
            <a:spLocks noChangeArrowheads="1"/>
          </p:cNvSpPr>
          <p:nvPr userDrawn="1"/>
        </p:nvSpPr>
        <p:spPr bwMode="white">
          <a:xfrm>
            <a:off x="1050925" y="6973888"/>
            <a:ext cx="9842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p>
            <a:endParaRPr lang="en-US" sz="1400" dirty="0">
              <a:solidFill>
                <a:schemeClr val="tx1"/>
              </a:solidFill>
              <a:latin typeface="Verdana" pitchFamily="34" charset="0"/>
            </a:endParaRPr>
          </a:p>
        </p:txBody>
      </p:sp>
      <p:pic>
        <p:nvPicPr>
          <p:cNvPr id="6" name="Picture 6" descr="state seal_complete_"/>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175" y="698341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userDrawn="1"/>
        </p:nvSpPr>
        <p:spPr bwMode="auto">
          <a:xfrm>
            <a:off x="336550" y="6670675"/>
            <a:ext cx="41703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5" rIns="91429" bIns="45715">
            <a:spAutoFit/>
          </a:bodyPr>
          <a:lstStyle/>
          <a:p>
            <a:pPr algn="ctr" defTabSz="1017588">
              <a:spcBef>
                <a:spcPct val="50000"/>
              </a:spcBef>
            </a:pPr>
            <a:endParaRPr lang="en-US" dirty="0"/>
          </a:p>
        </p:txBody>
      </p:sp>
      <p:grpSp>
        <p:nvGrpSpPr>
          <p:cNvPr id="8" name="Group 11"/>
          <p:cNvGrpSpPr>
            <a:grpSpLocks/>
          </p:cNvGrpSpPr>
          <p:nvPr userDrawn="1"/>
        </p:nvGrpSpPr>
        <p:grpSpPr bwMode="auto">
          <a:xfrm>
            <a:off x="1060450" y="7115175"/>
            <a:ext cx="3349625" cy="309563"/>
            <a:chOff x="4307" y="87"/>
            <a:chExt cx="1856" cy="299"/>
          </a:xfrm>
        </p:grpSpPr>
        <p:sp>
          <p:nvSpPr>
            <p:cNvPr id="9" name="Rectangle 12"/>
            <p:cNvSpPr>
              <a:spLocks noChangeArrowheads="1"/>
            </p:cNvSpPr>
            <p:nvPr/>
          </p:nvSpPr>
          <p:spPr bwMode="white">
            <a:xfrm>
              <a:off x="4307" y="122"/>
              <a:ext cx="1856"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dirty="0">
                <a:solidFill>
                  <a:schemeClr val="tx1"/>
                </a:solidFill>
                <a:latin typeface="Verdana" pitchFamily="34" charset="0"/>
              </a:endParaRPr>
            </a:p>
          </p:txBody>
        </p:sp>
        <p:sp>
          <p:nvSpPr>
            <p:cNvPr id="10" name="Text Box 13"/>
            <p:cNvSpPr txBox="1">
              <a:spLocks noChangeArrowheads="1"/>
            </p:cNvSpPr>
            <p:nvPr/>
          </p:nvSpPr>
          <p:spPr bwMode="auto">
            <a:xfrm>
              <a:off x="4318" y="87"/>
              <a:ext cx="175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99" tIns="50900" rIns="101799" bIns="50900" anchor="b">
              <a:spAutoFit/>
            </a:bodyPr>
            <a:lstStyle>
              <a:lvl1pPr eaLnBrk="0" hangingPunct="0">
                <a:defRPr sz="2500" b="1">
                  <a:solidFill>
                    <a:srgbClr val="DDDDDD"/>
                  </a:solidFill>
                  <a:latin typeface="Arial" pitchFamily="34" charset="0"/>
                  <a:ea typeface="ＭＳ Ｐゴシック" pitchFamily="34" charset="-128"/>
                </a:defRPr>
              </a:lvl1pPr>
              <a:lvl2pPr marL="742950" indent="-285750" eaLnBrk="0" hangingPunct="0">
                <a:defRPr sz="2500" b="1">
                  <a:solidFill>
                    <a:srgbClr val="DDDDDD"/>
                  </a:solidFill>
                  <a:latin typeface="Arial" pitchFamily="34" charset="0"/>
                  <a:ea typeface="ＭＳ Ｐゴシック" pitchFamily="34" charset="-128"/>
                </a:defRPr>
              </a:lvl2pPr>
              <a:lvl3pPr marL="1143000" indent="-228600" eaLnBrk="0" hangingPunct="0">
                <a:defRPr sz="2500" b="1">
                  <a:solidFill>
                    <a:srgbClr val="DDDDDD"/>
                  </a:solidFill>
                  <a:latin typeface="Arial" pitchFamily="34" charset="0"/>
                  <a:ea typeface="ＭＳ Ｐゴシック" pitchFamily="34" charset="-128"/>
                </a:defRPr>
              </a:lvl3pPr>
              <a:lvl4pPr marL="1600200" indent="-228600" eaLnBrk="0" hangingPunct="0">
                <a:defRPr sz="2500" b="1">
                  <a:solidFill>
                    <a:srgbClr val="DDDDDD"/>
                  </a:solidFill>
                  <a:latin typeface="Arial" pitchFamily="34" charset="0"/>
                  <a:ea typeface="ＭＳ Ｐゴシック" pitchFamily="34" charset="-128"/>
                </a:defRPr>
              </a:lvl4pPr>
              <a:lvl5pPr marL="2057400" indent="-228600" eaLnBrk="0" hangingPunct="0">
                <a:defRPr sz="2500" b="1">
                  <a:solidFill>
                    <a:srgbClr val="DDDDDD"/>
                  </a:solidFill>
                  <a:latin typeface="Arial" pitchFamily="34" charset="0"/>
                  <a:ea typeface="ＭＳ Ｐゴシック" pitchFamily="34" charset="-128"/>
                </a:defRPr>
              </a:lvl5pPr>
              <a:lvl6pPr marL="25146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6pPr>
              <a:lvl7pPr marL="29718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7pPr>
              <a:lvl8pPr marL="34290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8pPr>
              <a:lvl9pPr marL="38862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9pPr>
            </a:lstStyle>
            <a:p>
              <a:pPr eaLnBrk="1" hangingPunct="1">
                <a:defRPr/>
              </a:pPr>
              <a:r>
                <a:rPr lang="en-US" sz="1100" b="0" dirty="0" smtClean="0">
                  <a:solidFill>
                    <a:srgbClr val="376092"/>
                  </a:solidFill>
                </a:rPr>
                <a:t>Executive Office of Health and Human Services</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827214"/>
            <a:ext cx="4462462" cy="4662487"/>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3650" y="1827214"/>
            <a:ext cx="4464050" cy="4662487"/>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6"/>
          <p:cNvSpPr>
            <a:spLocks noGrp="1" noChangeArrowheads="1"/>
          </p:cNvSpPr>
          <p:nvPr>
            <p:ph type="sldNum" sz="quarter" idx="10"/>
          </p:nvPr>
        </p:nvSpPr>
        <p:spPr/>
        <p:txBody>
          <a:bodyPr/>
          <a:lstStyle>
            <a:lvl1pPr>
              <a:defRPr smtClean="0"/>
            </a:lvl1pPr>
          </a:lstStyle>
          <a:p>
            <a:pPr>
              <a:defRPr/>
            </a:pPr>
            <a:fld id="{A05E0EAB-C522-458A-AFCF-00E6584F0CB8}" type="slidenum">
              <a:rPr lang="en-US"/>
              <a:pPr>
                <a:defRPr/>
              </a:pPr>
              <a:t>‹#›</a:t>
            </a:fld>
            <a:endParaRPr lang="en-US" dirty="0"/>
          </a:p>
        </p:txBody>
      </p:sp>
    </p:spTree>
    <p:extLst>
      <p:ext uri="{BB962C8B-B14F-4D97-AF65-F5344CB8AC3E}">
        <p14:creationId xmlns:p14="http://schemas.microsoft.com/office/powerpoint/2010/main" val="1501005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9"/>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4" y="1739900"/>
            <a:ext cx="4445000"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4" y="2465389"/>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B48A3B4-3608-4989-8B13-A224C4C9FFDD}" type="slidenum">
              <a:rPr lang="en-US"/>
              <a:pPr>
                <a:defRPr/>
              </a:pPr>
              <a:t>‹#›</a:t>
            </a:fld>
            <a:endParaRPr lang="en-US" dirty="0"/>
          </a:p>
        </p:txBody>
      </p:sp>
    </p:spTree>
    <p:extLst>
      <p:ext uri="{BB962C8B-B14F-4D97-AF65-F5344CB8AC3E}">
        <p14:creationId xmlns:p14="http://schemas.microsoft.com/office/powerpoint/2010/main" val="977970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AC06DE3-CEE7-4246-88D3-1E1227B53184}" type="slidenum">
              <a:rPr lang="en-US"/>
              <a:pPr>
                <a:defRPr/>
              </a:pPr>
              <a:t>‹#›</a:t>
            </a:fld>
            <a:endParaRPr lang="en-US" dirty="0"/>
          </a:p>
        </p:txBody>
      </p:sp>
    </p:spTree>
    <p:extLst>
      <p:ext uri="{BB962C8B-B14F-4D97-AF65-F5344CB8AC3E}">
        <p14:creationId xmlns:p14="http://schemas.microsoft.com/office/powerpoint/2010/main" val="923095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1030B40-F8FF-41C8-A260-556B0F5E9858}" type="slidenum">
              <a:rPr lang="en-US"/>
              <a:pPr>
                <a:defRPr/>
              </a:pPr>
              <a:t>‹#›</a:t>
            </a:fld>
            <a:endParaRPr lang="en-US" dirty="0"/>
          </a:p>
        </p:txBody>
      </p:sp>
    </p:spTree>
    <p:extLst>
      <p:ext uri="{BB962C8B-B14F-4D97-AF65-F5344CB8AC3E}">
        <p14:creationId xmlns:p14="http://schemas.microsoft.com/office/powerpoint/2010/main" val="3545187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9"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9" y="1627189"/>
            <a:ext cx="3308350" cy="5316537"/>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9E86350-196E-4EC1-89BB-527F639F492A}" type="slidenum">
              <a:rPr lang="en-US"/>
              <a:pPr>
                <a:defRPr/>
              </a:pPr>
              <a:t>‹#›</a:t>
            </a:fld>
            <a:endParaRPr lang="en-US" dirty="0"/>
          </a:p>
        </p:txBody>
      </p:sp>
    </p:spTree>
    <p:extLst>
      <p:ext uri="{BB962C8B-B14F-4D97-AF65-F5344CB8AC3E}">
        <p14:creationId xmlns:p14="http://schemas.microsoft.com/office/powerpoint/2010/main" val="374106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5"/>
            <a:ext cx="8548687" cy="1544638"/>
          </a:xfrm>
          <a:prstGeom prst="rect">
            <a:avLst/>
          </a:prstGeom>
        </p:spPr>
        <p:txBody>
          <a:bodyPr lIns="91429" tIns="45715" rIns="91429" bIns="45715"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95339" y="3294063"/>
            <a:ext cx="8548687" cy="1700212"/>
          </a:xfrm>
          <a:prstGeom prst="rect">
            <a:avLst/>
          </a:prstGeom>
        </p:spPr>
        <p:txBody>
          <a:bodyPr lIns="91429" tIns="45715" rIns="91429" bIns="45715" anchor="b"/>
          <a:lstStyle>
            <a:lvl1pPr marL="0" indent="0">
              <a:buNone/>
              <a:defRPr sz="2000"/>
            </a:lvl1pPr>
            <a:lvl2pPr marL="457146" indent="0">
              <a:buNone/>
              <a:defRPr sz="1800"/>
            </a:lvl2pPr>
            <a:lvl3pPr marL="914294" indent="0">
              <a:buNone/>
              <a:defRPr sz="1600"/>
            </a:lvl3pPr>
            <a:lvl4pPr marL="1371440" indent="0">
              <a:buNone/>
              <a:defRPr sz="1400"/>
            </a:lvl4pPr>
            <a:lvl5pPr marL="1828586" indent="0">
              <a:buNone/>
              <a:defRPr sz="1400"/>
            </a:lvl5pPr>
            <a:lvl6pPr marL="2285732" indent="0">
              <a:buNone/>
              <a:defRPr sz="1400"/>
            </a:lvl6pPr>
            <a:lvl7pPr marL="2742880" indent="0">
              <a:buNone/>
              <a:defRPr sz="1400"/>
            </a:lvl7pPr>
            <a:lvl8pPr marL="3200026" indent="0">
              <a:buNone/>
              <a:defRPr sz="1400"/>
            </a:lvl8pPr>
            <a:lvl9pPr marL="3657172" indent="0">
              <a:buNone/>
              <a:defRPr sz="1400"/>
            </a:lvl9pPr>
          </a:lstStyle>
          <a:p>
            <a:pPr lvl="0"/>
            <a:r>
              <a:rPr lang="en-US" smtClean="0"/>
              <a:t>Click to edit Master text styles</a:t>
            </a:r>
          </a:p>
        </p:txBody>
      </p:sp>
    </p:spTree>
    <p:extLst>
      <p:ext uri="{BB962C8B-B14F-4D97-AF65-F5344CB8AC3E}">
        <p14:creationId xmlns:p14="http://schemas.microsoft.com/office/powerpoint/2010/main" val="3941768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4"/>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p:spPr>
        <p:txBody>
          <a:bodyPr/>
          <a:lstStyle>
            <a:lvl1pPr marL="0" indent="0">
              <a:buNone/>
              <a:defRPr sz="3200"/>
            </a:lvl1pPr>
            <a:lvl2pPr marL="457146" indent="0">
              <a:buNone/>
              <a:defRPr sz="2800"/>
            </a:lvl2pPr>
            <a:lvl3pPr marL="914294" indent="0">
              <a:buNone/>
              <a:defRPr sz="2500"/>
            </a:lvl3pPr>
            <a:lvl4pPr marL="1371440" indent="0">
              <a:buNone/>
              <a:defRPr sz="2000"/>
            </a:lvl4pPr>
            <a:lvl5pPr marL="1828586" indent="0">
              <a:buNone/>
              <a:defRPr sz="2000"/>
            </a:lvl5pPr>
            <a:lvl6pPr marL="2285732" indent="0">
              <a:buNone/>
              <a:defRPr sz="2000"/>
            </a:lvl6pPr>
            <a:lvl7pPr marL="2742880" indent="0">
              <a:buNone/>
              <a:defRPr sz="2000"/>
            </a:lvl7pPr>
            <a:lvl8pPr marL="3200026" indent="0">
              <a:buNone/>
              <a:defRPr sz="2000"/>
            </a:lvl8pPr>
            <a:lvl9pPr marL="3657172" indent="0">
              <a:buNone/>
              <a:defRPr sz="2000"/>
            </a:lvl9pPr>
          </a:lstStyle>
          <a:p>
            <a:pPr lvl="0"/>
            <a:endParaRPr lang="en-US" noProof="0" dirty="0" smtClean="0"/>
          </a:p>
        </p:txBody>
      </p:sp>
      <p:sp>
        <p:nvSpPr>
          <p:cNvPr id="4" name="Text Placeholder 3"/>
          <p:cNvSpPr>
            <a:spLocks noGrp="1"/>
          </p:cNvSpPr>
          <p:nvPr>
            <p:ph type="body" sz="half" idx="2"/>
          </p:nvPr>
        </p:nvSpPr>
        <p:spPr>
          <a:xfrm>
            <a:off x="1971676" y="6083300"/>
            <a:ext cx="6035675" cy="911225"/>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D69AFFF-F082-4383-89EF-E09E9E57D245}" type="slidenum">
              <a:rPr lang="en-US"/>
              <a:pPr>
                <a:defRPr/>
              </a:pPr>
              <a:t>‹#›</a:t>
            </a:fld>
            <a:endParaRPr lang="en-US" dirty="0"/>
          </a:p>
        </p:txBody>
      </p:sp>
    </p:spTree>
    <p:extLst>
      <p:ext uri="{BB962C8B-B14F-4D97-AF65-F5344CB8AC3E}">
        <p14:creationId xmlns:p14="http://schemas.microsoft.com/office/powerpoint/2010/main" val="1490199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412B25F-7BEA-4642-B61F-9E5F5B6F81CA}" type="slidenum">
              <a:rPr lang="en-US"/>
              <a:pPr>
                <a:defRPr/>
              </a:pPr>
              <a:t>‹#›</a:t>
            </a:fld>
            <a:endParaRPr lang="en-US" dirty="0"/>
          </a:p>
        </p:txBody>
      </p:sp>
    </p:spTree>
    <p:extLst>
      <p:ext uri="{BB962C8B-B14F-4D97-AF65-F5344CB8AC3E}">
        <p14:creationId xmlns:p14="http://schemas.microsoft.com/office/powerpoint/2010/main" val="4159355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576" y="455613"/>
            <a:ext cx="2270125" cy="6034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4" y="455613"/>
            <a:ext cx="6659562" cy="6034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E3BFDAE-883E-47CC-817E-564D9AF8CB5D}" type="slidenum">
              <a:rPr lang="en-US"/>
              <a:pPr>
                <a:defRPr/>
              </a:pPr>
              <a:t>‹#›</a:t>
            </a:fld>
            <a:endParaRPr lang="en-US" dirty="0"/>
          </a:p>
        </p:txBody>
      </p:sp>
    </p:spTree>
    <p:extLst>
      <p:ext uri="{BB962C8B-B14F-4D97-AF65-F5344CB8AC3E}">
        <p14:creationId xmlns:p14="http://schemas.microsoft.com/office/powerpoint/2010/main" val="267119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4" y="455614"/>
            <a:ext cx="6400800" cy="1050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827214"/>
            <a:ext cx="4462462" cy="4662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73650" y="1827214"/>
            <a:ext cx="4464050" cy="4662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13EF1BF-A4F0-44F0-A556-19B2F016383F}" type="slidenum">
              <a:rPr lang="en-US"/>
              <a:pPr>
                <a:defRPr/>
              </a:pPr>
              <a:t>‹#›</a:t>
            </a:fld>
            <a:endParaRPr lang="en-US" dirty="0"/>
          </a:p>
        </p:txBody>
      </p:sp>
    </p:spTree>
    <p:extLst>
      <p:ext uri="{BB962C8B-B14F-4D97-AF65-F5344CB8AC3E}">
        <p14:creationId xmlns:p14="http://schemas.microsoft.com/office/powerpoint/2010/main" val="2579002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4" y="455614"/>
            <a:ext cx="6400800" cy="105092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8788" y="1827214"/>
            <a:ext cx="4462462" cy="4662487"/>
          </a:xfrm>
        </p:spPr>
        <p:txBody>
          <a:bodyPr/>
          <a:lstStyle/>
          <a:p>
            <a:pPr lvl="0"/>
            <a:endParaRPr lang="en-US" noProof="0" dirty="0" smtClean="0"/>
          </a:p>
        </p:txBody>
      </p:sp>
      <p:sp>
        <p:nvSpPr>
          <p:cNvPr id="4" name="Text Placeholder 3"/>
          <p:cNvSpPr>
            <a:spLocks noGrp="1"/>
          </p:cNvSpPr>
          <p:nvPr>
            <p:ph type="body" sz="half" idx="2"/>
          </p:nvPr>
        </p:nvSpPr>
        <p:spPr>
          <a:xfrm>
            <a:off x="5073650" y="1827214"/>
            <a:ext cx="4464050" cy="4662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4430DD2-19E7-45EA-80CD-EDA4B92B2207}" type="slidenum">
              <a:rPr lang="en-US"/>
              <a:pPr>
                <a:defRPr/>
              </a:pPr>
              <a:t>‹#›</a:t>
            </a:fld>
            <a:endParaRPr lang="en-US" dirty="0"/>
          </a:p>
        </p:txBody>
      </p:sp>
    </p:spTree>
    <p:extLst>
      <p:ext uri="{BB962C8B-B14F-4D97-AF65-F5344CB8AC3E}">
        <p14:creationId xmlns:p14="http://schemas.microsoft.com/office/powerpoint/2010/main" val="777974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455614"/>
            <a:ext cx="6400800" cy="1050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8788" y="1827214"/>
            <a:ext cx="9078912" cy="4662487"/>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47A12BB9-8C8E-429F-8FA8-BC852C01EA66}" type="slidenum">
              <a:rPr lang="en-US"/>
              <a:pPr>
                <a:defRPr/>
              </a:pPr>
              <a:t>‹#›</a:t>
            </a:fld>
            <a:endParaRPr lang="en-US" dirty="0"/>
          </a:p>
        </p:txBody>
      </p:sp>
    </p:spTree>
    <p:extLst>
      <p:ext uri="{BB962C8B-B14F-4D97-AF65-F5344CB8AC3E}">
        <p14:creationId xmlns:p14="http://schemas.microsoft.com/office/powerpoint/2010/main" val="1647754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6" y="4403726"/>
            <a:ext cx="7042151" cy="1987550"/>
          </a:xfrm>
        </p:spPr>
        <p:txBody>
          <a:bodyPr/>
          <a:lstStyle>
            <a:lvl1pPr marL="0" indent="0" algn="ctr">
              <a:buNone/>
              <a:defRPr/>
            </a:lvl1pPr>
            <a:lvl2pPr marL="457146" indent="0" algn="ctr">
              <a:buNone/>
              <a:defRPr/>
            </a:lvl2pPr>
            <a:lvl3pPr marL="914294" indent="0" algn="ctr">
              <a:buNone/>
              <a:defRPr/>
            </a:lvl3pPr>
            <a:lvl4pPr marL="1371440" indent="0" algn="ctr">
              <a:buNone/>
              <a:defRPr/>
            </a:lvl4pPr>
            <a:lvl5pPr marL="1828586" indent="0" algn="ctr">
              <a:buNone/>
              <a:defRPr/>
            </a:lvl5pPr>
            <a:lvl6pPr marL="2285732" indent="0" algn="ctr">
              <a:buNone/>
              <a:defRPr/>
            </a:lvl6pPr>
            <a:lvl7pPr marL="2742880"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3B438E9-03D9-493C-98A2-77DAB068C937}" type="slidenum">
              <a:rPr lang="en-US"/>
              <a:pPr>
                <a:defRPr/>
              </a:pPr>
              <a:t>‹#›</a:t>
            </a:fld>
            <a:endParaRPr lang="en-US" dirty="0"/>
          </a:p>
        </p:txBody>
      </p:sp>
    </p:spTree>
    <p:extLst>
      <p:ext uri="{BB962C8B-B14F-4D97-AF65-F5344CB8AC3E}">
        <p14:creationId xmlns:p14="http://schemas.microsoft.com/office/powerpoint/2010/main" val="2695363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6751" y="455614"/>
            <a:ext cx="8932864" cy="1050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66751" y="1827213"/>
            <a:ext cx="4359275" cy="225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78426" y="1827213"/>
            <a:ext cx="4359275" cy="225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66750" y="4233863"/>
            <a:ext cx="8870950" cy="2255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5B950A25-0E47-4F0B-82D0-36722D1A919F}" type="slidenum">
              <a:rPr lang="en-US"/>
              <a:pPr>
                <a:defRPr/>
              </a:pPr>
              <a:t>‹#›</a:t>
            </a:fld>
            <a:endParaRPr lang="en-US" dirty="0"/>
          </a:p>
        </p:txBody>
      </p:sp>
    </p:spTree>
    <p:extLst>
      <p:ext uri="{BB962C8B-B14F-4D97-AF65-F5344CB8AC3E}">
        <p14:creationId xmlns:p14="http://schemas.microsoft.com/office/powerpoint/2010/main" val="2935267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6" y="4403726"/>
            <a:ext cx="7042151" cy="1987550"/>
          </a:xfrm>
        </p:spPr>
        <p:txBody>
          <a:bodyPr/>
          <a:lstStyle>
            <a:lvl1pPr marL="0" indent="0" algn="ctr">
              <a:buNone/>
              <a:defRPr/>
            </a:lvl1pPr>
            <a:lvl2pPr marL="457146" indent="0" algn="ctr">
              <a:buNone/>
              <a:defRPr/>
            </a:lvl2pPr>
            <a:lvl3pPr marL="914294" indent="0" algn="ctr">
              <a:buNone/>
              <a:defRPr/>
            </a:lvl3pPr>
            <a:lvl4pPr marL="1371440" indent="0" algn="ctr">
              <a:buNone/>
              <a:defRPr/>
            </a:lvl4pPr>
            <a:lvl5pPr marL="1828586" indent="0" algn="ctr">
              <a:buNone/>
              <a:defRPr/>
            </a:lvl5pPr>
            <a:lvl6pPr marL="2285732" indent="0" algn="ctr">
              <a:buNone/>
              <a:defRPr/>
            </a:lvl6pPr>
            <a:lvl7pPr marL="2742880"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CD6DF9E-D49E-4BF8-8912-0F50821A6D5D}" type="slidenum">
              <a:rPr lang="en-US"/>
              <a:pPr>
                <a:defRPr/>
              </a:pPr>
              <a:t>‹#›</a:t>
            </a:fld>
            <a:endParaRPr lang="en-US" dirty="0"/>
          </a:p>
        </p:txBody>
      </p:sp>
    </p:spTree>
    <p:extLst>
      <p:ext uri="{BB962C8B-B14F-4D97-AF65-F5344CB8AC3E}">
        <p14:creationId xmlns:p14="http://schemas.microsoft.com/office/powerpoint/2010/main" val="1013227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CC1BB45-4AFF-416D-B524-29397D211C21}" type="slidenum">
              <a:rPr lang="en-US"/>
              <a:pPr>
                <a:defRPr/>
              </a:pPr>
              <a:t>‹#›</a:t>
            </a:fld>
            <a:endParaRPr lang="en-US" dirty="0"/>
          </a:p>
        </p:txBody>
      </p:sp>
    </p:spTree>
    <p:extLst>
      <p:ext uri="{BB962C8B-B14F-4D97-AF65-F5344CB8AC3E}">
        <p14:creationId xmlns:p14="http://schemas.microsoft.com/office/powerpoint/2010/main" val="158833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a:prstGeom prst="rect">
            <a:avLst/>
          </a:prstGeom>
        </p:spPr>
        <p:txBody>
          <a:bodyPr lIns="91429" tIns="45715" rIns="91429" bIns="45715"/>
          <a:lstStyle/>
          <a:p>
            <a:r>
              <a:rPr lang="en-US" smtClean="0"/>
              <a:t>Click to edit Master title style</a:t>
            </a:r>
            <a:endParaRPr lang="en-US"/>
          </a:p>
        </p:txBody>
      </p:sp>
      <p:sp>
        <p:nvSpPr>
          <p:cNvPr id="3" name="Content Placeholder 2"/>
          <p:cNvSpPr>
            <a:spLocks noGrp="1"/>
          </p:cNvSpPr>
          <p:nvPr>
            <p:ph sz="half" idx="1"/>
          </p:nvPr>
        </p:nvSpPr>
        <p:spPr>
          <a:xfrm>
            <a:off x="503238" y="1812926"/>
            <a:ext cx="4449762" cy="5130799"/>
          </a:xfrm>
          <a:prstGeom prst="rect">
            <a:avLst/>
          </a:prstGeom>
        </p:spPr>
        <p:txBody>
          <a:bodyPr lIns="91429" tIns="45715" rIns="91429" bIns="45715"/>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1" y="1812926"/>
            <a:ext cx="4449763" cy="5130799"/>
          </a:xfrm>
          <a:prstGeom prst="rect">
            <a:avLst/>
          </a:prstGeom>
        </p:spPr>
        <p:txBody>
          <a:bodyPr lIns="91429" tIns="45715" rIns="91429" bIns="45715"/>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5101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7" cy="1700212"/>
          </a:xfrm>
        </p:spPr>
        <p:txBody>
          <a:bodyPr anchor="b"/>
          <a:lstStyle>
            <a:lvl1pPr marL="0" indent="0">
              <a:buNone/>
              <a:defRPr sz="2000"/>
            </a:lvl1pPr>
            <a:lvl2pPr marL="457146" indent="0">
              <a:buNone/>
              <a:defRPr sz="1800"/>
            </a:lvl2pPr>
            <a:lvl3pPr marL="914294" indent="0">
              <a:buNone/>
              <a:defRPr sz="1600"/>
            </a:lvl3pPr>
            <a:lvl4pPr marL="1371440" indent="0">
              <a:buNone/>
              <a:defRPr sz="1400"/>
            </a:lvl4pPr>
            <a:lvl5pPr marL="1828586" indent="0">
              <a:buNone/>
              <a:defRPr sz="1400"/>
            </a:lvl5pPr>
            <a:lvl6pPr marL="2285732" indent="0">
              <a:buNone/>
              <a:defRPr sz="1400"/>
            </a:lvl6pPr>
            <a:lvl7pPr marL="2742880"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F7941F6C-E865-4E39-9971-35AA0395122E}" type="slidenum">
              <a:rPr lang="en-US"/>
              <a:pPr>
                <a:defRPr/>
              </a:pPr>
              <a:t>‹#›</a:t>
            </a:fld>
            <a:endParaRPr lang="en-US" dirty="0"/>
          </a:p>
        </p:txBody>
      </p:sp>
    </p:spTree>
    <p:extLst>
      <p:ext uri="{BB962C8B-B14F-4D97-AF65-F5344CB8AC3E}">
        <p14:creationId xmlns:p14="http://schemas.microsoft.com/office/powerpoint/2010/main" val="158877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89" y="1482725"/>
            <a:ext cx="4486275" cy="512921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9363" y="1482725"/>
            <a:ext cx="4487863" cy="512921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A2D408C2-C37F-4BAD-AB47-D3C223A9E112}" type="slidenum">
              <a:rPr lang="en-US"/>
              <a:pPr>
                <a:defRPr/>
              </a:pPr>
              <a:t>‹#›</a:t>
            </a:fld>
            <a:endParaRPr lang="en-US" dirty="0"/>
          </a:p>
        </p:txBody>
      </p:sp>
    </p:spTree>
    <p:extLst>
      <p:ext uri="{BB962C8B-B14F-4D97-AF65-F5344CB8AC3E}">
        <p14:creationId xmlns:p14="http://schemas.microsoft.com/office/powerpoint/2010/main" val="3754987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9"/>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4" y="1739900"/>
            <a:ext cx="4445000"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4" y="2465389"/>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6F50B252-2EA3-4560-9E36-D250A9D78D29}" type="slidenum">
              <a:rPr lang="en-US"/>
              <a:pPr>
                <a:defRPr/>
              </a:pPr>
              <a:t>‹#›</a:t>
            </a:fld>
            <a:endParaRPr lang="en-US" dirty="0"/>
          </a:p>
        </p:txBody>
      </p:sp>
    </p:spTree>
    <p:extLst>
      <p:ext uri="{BB962C8B-B14F-4D97-AF65-F5344CB8AC3E}">
        <p14:creationId xmlns:p14="http://schemas.microsoft.com/office/powerpoint/2010/main" val="694626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A5850BE5-3D12-44F0-8D24-03DEC7BFA7EA}" type="slidenum">
              <a:rPr lang="en-US"/>
              <a:pPr>
                <a:defRPr/>
              </a:pPr>
              <a:t>‹#›</a:t>
            </a:fld>
            <a:endParaRPr lang="en-US" dirty="0"/>
          </a:p>
        </p:txBody>
      </p:sp>
    </p:spTree>
    <p:extLst>
      <p:ext uri="{BB962C8B-B14F-4D97-AF65-F5344CB8AC3E}">
        <p14:creationId xmlns:p14="http://schemas.microsoft.com/office/powerpoint/2010/main" val="3281282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9E67270-1407-4068-9EF1-6C7DDFC72038}" type="slidenum">
              <a:rPr lang="en-US"/>
              <a:pPr>
                <a:defRPr/>
              </a:pPr>
              <a:t>‹#›</a:t>
            </a:fld>
            <a:endParaRPr lang="en-US" dirty="0"/>
          </a:p>
        </p:txBody>
      </p:sp>
    </p:spTree>
    <p:extLst>
      <p:ext uri="{BB962C8B-B14F-4D97-AF65-F5344CB8AC3E}">
        <p14:creationId xmlns:p14="http://schemas.microsoft.com/office/powerpoint/2010/main" val="1280308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9"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9" y="1627189"/>
            <a:ext cx="3308350" cy="5316537"/>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EACB843-5D48-4056-8465-57928637C7CB}" type="slidenum">
              <a:rPr lang="en-US"/>
              <a:pPr>
                <a:defRPr/>
              </a:pPr>
              <a:t>‹#›</a:t>
            </a:fld>
            <a:endParaRPr lang="en-US" dirty="0"/>
          </a:p>
        </p:txBody>
      </p:sp>
    </p:spTree>
    <p:extLst>
      <p:ext uri="{BB962C8B-B14F-4D97-AF65-F5344CB8AC3E}">
        <p14:creationId xmlns:p14="http://schemas.microsoft.com/office/powerpoint/2010/main" val="3388914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4"/>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p:spPr>
        <p:txBody>
          <a:bodyPr/>
          <a:lstStyle>
            <a:lvl1pPr marL="0" indent="0">
              <a:buNone/>
              <a:defRPr sz="3200"/>
            </a:lvl1pPr>
            <a:lvl2pPr marL="457146" indent="0">
              <a:buNone/>
              <a:defRPr sz="2800"/>
            </a:lvl2pPr>
            <a:lvl3pPr marL="914294" indent="0">
              <a:buNone/>
              <a:defRPr sz="2500"/>
            </a:lvl3pPr>
            <a:lvl4pPr marL="1371440" indent="0">
              <a:buNone/>
              <a:defRPr sz="2000"/>
            </a:lvl4pPr>
            <a:lvl5pPr marL="1828586" indent="0">
              <a:buNone/>
              <a:defRPr sz="2000"/>
            </a:lvl5pPr>
            <a:lvl6pPr marL="2285732" indent="0">
              <a:buNone/>
              <a:defRPr sz="2000"/>
            </a:lvl6pPr>
            <a:lvl7pPr marL="2742880" indent="0">
              <a:buNone/>
              <a:defRPr sz="2000"/>
            </a:lvl7pPr>
            <a:lvl8pPr marL="3200026" indent="0">
              <a:buNone/>
              <a:defRPr sz="2000"/>
            </a:lvl8pPr>
            <a:lvl9pPr marL="3657172" indent="0">
              <a:buNone/>
              <a:defRPr sz="2000"/>
            </a:lvl9pPr>
          </a:lstStyle>
          <a:p>
            <a:pPr lvl="0"/>
            <a:endParaRPr lang="en-US" noProof="0" dirty="0" smtClean="0"/>
          </a:p>
        </p:txBody>
      </p:sp>
      <p:sp>
        <p:nvSpPr>
          <p:cNvPr id="4" name="Text Placeholder 3"/>
          <p:cNvSpPr>
            <a:spLocks noGrp="1"/>
          </p:cNvSpPr>
          <p:nvPr>
            <p:ph type="body" sz="half" idx="2"/>
          </p:nvPr>
        </p:nvSpPr>
        <p:spPr>
          <a:xfrm>
            <a:off x="1971676" y="6083300"/>
            <a:ext cx="6035675" cy="911225"/>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B58362D-B433-419A-9CA1-F797754CB3D8}" type="slidenum">
              <a:rPr lang="en-US"/>
              <a:pPr>
                <a:defRPr/>
              </a:pPr>
              <a:t>‹#›</a:t>
            </a:fld>
            <a:endParaRPr lang="en-US" dirty="0"/>
          </a:p>
        </p:txBody>
      </p:sp>
    </p:spTree>
    <p:extLst>
      <p:ext uri="{BB962C8B-B14F-4D97-AF65-F5344CB8AC3E}">
        <p14:creationId xmlns:p14="http://schemas.microsoft.com/office/powerpoint/2010/main" val="1336180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DC2E2A9-0CEA-4DA7-8C40-1BD88D56F849}" type="slidenum">
              <a:rPr lang="en-US"/>
              <a:pPr>
                <a:defRPr/>
              </a:pPr>
              <a:t>‹#›</a:t>
            </a:fld>
            <a:endParaRPr lang="en-US" dirty="0"/>
          </a:p>
        </p:txBody>
      </p:sp>
    </p:spTree>
    <p:extLst>
      <p:ext uri="{BB962C8B-B14F-4D97-AF65-F5344CB8AC3E}">
        <p14:creationId xmlns:p14="http://schemas.microsoft.com/office/powerpoint/2010/main" val="195475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5513" y="449263"/>
            <a:ext cx="2284412" cy="6162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0689" y="449263"/>
            <a:ext cx="6702425" cy="6162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5BAB2FA-A95B-4FB6-A9DE-46B01DF7855C}" type="slidenum">
              <a:rPr lang="en-US"/>
              <a:pPr>
                <a:defRPr/>
              </a:pPr>
              <a:t>‹#›</a:t>
            </a:fld>
            <a:endParaRPr lang="en-US" dirty="0"/>
          </a:p>
        </p:txBody>
      </p:sp>
    </p:spTree>
    <p:extLst>
      <p:ext uri="{BB962C8B-B14F-4D97-AF65-F5344CB8AC3E}">
        <p14:creationId xmlns:p14="http://schemas.microsoft.com/office/powerpoint/2010/main" val="3065584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6" y="4403726"/>
            <a:ext cx="7042151" cy="1987550"/>
          </a:xfrm>
        </p:spPr>
        <p:txBody>
          <a:bodyPr/>
          <a:lstStyle>
            <a:lvl1pPr marL="0" indent="0" algn="ctr">
              <a:buNone/>
              <a:defRPr/>
            </a:lvl1pPr>
            <a:lvl2pPr marL="457146" indent="0" algn="ctr">
              <a:buNone/>
              <a:defRPr/>
            </a:lvl2pPr>
            <a:lvl3pPr marL="914294" indent="0" algn="ctr">
              <a:buNone/>
              <a:defRPr/>
            </a:lvl3pPr>
            <a:lvl4pPr marL="1371440" indent="0" algn="ctr">
              <a:buNone/>
              <a:defRPr/>
            </a:lvl4pPr>
            <a:lvl5pPr marL="1828586" indent="0" algn="ctr">
              <a:buNone/>
              <a:defRPr/>
            </a:lvl5pPr>
            <a:lvl6pPr marL="2285732" indent="0" algn="ctr">
              <a:buNone/>
              <a:defRPr/>
            </a:lvl6pPr>
            <a:lvl7pPr marL="2742880"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1FF87E8-3735-417F-8427-B48614DC91CA}" type="slidenum">
              <a:rPr lang="en-US"/>
              <a:pPr>
                <a:defRPr/>
              </a:pPr>
              <a:t>‹#›</a:t>
            </a:fld>
            <a:endParaRPr lang="en-US" dirty="0"/>
          </a:p>
        </p:txBody>
      </p:sp>
    </p:spTree>
    <p:extLst>
      <p:ext uri="{BB962C8B-B14F-4D97-AF65-F5344CB8AC3E}">
        <p14:creationId xmlns:p14="http://schemas.microsoft.com/office/powerpoint/2010/main" val="4321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a:prstGeom prst="rect">
            <a:avLst/>
          </a:prstGeom>
        </p:spPr>
        <p:txBody>
          <a:bodyPr lIns="91429" tIns="45715" rIns="91429" bIns="4571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a:prstGeom prst="rect">
            <a:avLst/>
          </a:prstGeom>
        </p:spPr>
        <p:txBody>
          <a:bodyPr lIns="91429" tIns="45715" rIns="91429" bIns="45715"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9"/>
            <a:ext cx="4443412" cy="4478337"/>
          </a:xfrm>
          <a:prstGeom prst="rect">
            <a:avLst/>
          </a:prstGeom>
        </p:spPr>
        <p:txBody>
          <a:bodyPr lIns="91429" tIns="45715" rIns="91429" bIns="45715"/>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4" y="1739900"/>
            <a:ext cx="4445000" cy="725487"/>
          </a:xfrm>
          <a:prstGeom prst="rect">
            <a:avLst/>
          </a:prstGeom>
        </p:spPr>
        <p:txBody>
          <a:bodyPr lIns="91429" tIns="45715" rIns="91429" bIns="45715"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4" y="2465389"/>
            <a:ext cx="4445000" cy="4478337"/>
          </a:xfrm>
          <a:prstGeom prst="rect">
            <a:avLst/>
          </a:prstGeom>
        </p:spPr>
        <p:txBody>
          <a:bodyPr lIns="91429" tIns="45715" rIns="91429" bIns="45715"/>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5739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F4A3B17-68A1-4DCC-9334-40E236B26E81}" type="slidenum">
              <a:rPr lang="en-US"/>
              <a:pPr>
                <a:defRPr/>
              </a:pPr>
              <a:t>‹#›</a:t>
            </a:fld>
            <a:endParaRPr lang="en-US" dirty="0"/>
          </a:p>
        </p:txBody>
      </p:sp>
    </p:spTree>
    <p:extLst>
      <p:ext uri="{BB962C8B-B14F-4D97-AF65-F5344CB8AC3E}">
        <p14:creationId xmlns:p14="http://schemas.microsoft.com/office/powerpoint/2010/main" val="3695985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7" cy="1700212"/>
          </a:xfrm>
        </p:spPr>
        <p:txBody>
          <a:bodyPr anchor="b"/>
          <a:lstStyle>
            <a:lvl1pPr marL="0" indent="0">
              <a:buNone/>
              <a:defRPr sz="2000"/>
            </a:lvl1pPr>
            <a:lvl2pPr marL="457146" indent="0">
              <a:buNone/>
              <a:defRPr sz="1800"/>
            </a:lvl2pPr>
            <a:lvl3pPr marL="914294" indent="0">
              <a:buNone/>
              <a:defRPr sz="1600"/>
            </a:lvl3pPr>
            <a:lvl4pPr marL="1371440" indent="0">
              <a:buNone/>
              <a:defRPr sz="1400"/>
            </a:lvl4pPr>
            <a:lvl5pPr marL="1828586" indent="0">
              <a:buNone/>
              <a:defRPr sz="1400"/>
            </a:lvl5pPr>
            <a:lvl6pPr marL="2285732" indent="0">
              <a:buNone/>
              <a:defRPr sz="1400"/>
            </a:lvl6pPr>
            <a:lvl7pPr marL="2742880"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EC3714C4-9C4D-40CE-9CC7-2EA110590F4E}" type="slidenum">
              <a:rPr lang="en-US"/>
              <a:pPr>
                <a:defRPr/>
              </a:pPr>
              <a:t>‹#›</a:t>
            </a:fld>
            <a:endParaRPr lang="en-US" dirty="0"/>
          </a:p>
        </p:txBody>
      </p:sp>
    </p:spTree>
    <p:extLst>
      <p:ext uri="{BB962C8B-B14F-4D97-AF65-F5344CB8AC3E}">
        <p14:creationId xmlns:p14="http://schemas.microsoft.com/office/powerpoint/2010/main" val="12656655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0701" y="1427164"/>
            <a:ext cx="4449763" cy="5129212"/>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2863" y="1427164"/>
            <a:ext cx="4449762" cy="5129212"/>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B6D1D156-6A82-4A67-8A9B-30186B6EC301}" type="slidenum">
              <a:rPr lang="en-US"/>
              <a:pPr>
                <a:defRPr/>
              </a:pPr>
              <a:t>‹#›</a:t>
            </a:fld>
            <a:endParaRPr lang="en-US" dirty="0"/>
          </a:p>
        </p:txBody>
      </p:sp>
    </p:spTree>
    <p:extLst>
      <p:ext uri="{BB962C8B-B14F-4D97-AF65-F5344CB8AC3E}">
        <p14:creationId xmlns:p14="http://schemas.microsoft.com/office/powerpoint/2010/main" val="3560915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9"/>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4" y="1739900"/>
            <a:ext cx="4445000"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4" y="2465389"/>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33FEA65E-0D5F-43E2-987F-3DB0CC066D84}" type="slidenum">
              <a:rPr lang="en-US"/>
              <a:pPr>
                <a:defRPr/>
              </a:pPr>
              <a:t>‹#›</a:t>
            </a:fld>
            <a:endParaRPr lang="en-US" dirty="0"/>
          </a:p>
        </p:txBody>
      </p:sp>
    </p:spTree>
    <p:extLst>
      <p:ext uri="{BB962C8B-B14F-4D97-AF65-F5344CB8AC3E}">
        <p14:creationId xmlns:p14="http://schemas.microsoft.com/office/powerpoint/2010/main" val="2917141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EC4BE3DD-1470-4498-B5C9-0F265F6A9A18}" type="slidenum">
              <a:rPr lang="en-US"/>
              <a:pPr>
                <a:defRPr/>
              </a:pPr>
              <a:t>‹#›</a:t>
            </a:fld>
            <a:endParaRPr lang="en-US" dirty="0"/>
          </a:p>
        </p:txBody>
      </p:sp>
    </p:spTree>
    <p:extLst>
      <p:ext uri="{BB962C8B-B14F-4D97-AF65-F5344CB8AC3E}">
        <p14:creationId xmlns:p14="http://schemas.microsoft.com/office/powerpoint/2010/main" val="2005177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4F22BC09-FEDA-48D7-BB5A-411462780CAA}" type="slidenum">
              <a:rPr lang="en-US"/>
              <a:pPr>
                <a:defRPr/>
              </a:pPr>
              <a:t>‹#›</a:t>
            </a:fld>
            <a:endParaRPr lang="en-US" dirty="0"/>
          </a:p>
        </p:txBody>
      </p:sp>
    </p:spTree>
    <p:extLst>
      <p:ext uri="{BB962C8B-B14F-4D97-AF65-F5344CB8AC3E}">
        <p14:creationId xmlns:p14="http://schemas.microsoft.com/office/powerpoint/2010/main" val="2975574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9"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9" y="1627189"/>
            <a:ext cx="3308350" cy="5316537"/>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2CC23FED-4911-4D9E-A308-70B5568E044B}" type="slidenum">
              <a:rPr lang="en-US"/>
              <a:pPr>
                <a:defRPr/>
              </a:pPr>
              <a:t>‹#›</a:t>
            </a:fld>
            <a:endParaRPr lang="en-US" dirty="0"/>
          </a:p>
        </p:txBody>
      </p:sp>
    </p:spTree>
    <p:extLst>
      <p:ext uri="{BB962C8B-B14F-4D97-AF65-F5344CB8AC3E}">
        <p14:creationId xmlns:p14="http://schemas.microsoft.com/office/powerpoint/2010/main" val="2425554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4"/>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p:spPr>
        <p:txBody>
          <a:bodyPr/>
          <a:lstStyle>
            <a:lvl1pPr marL="0" indent="0">
              <a:buNone/>
              <a:defRPr sz="3200"/>
            </a:lvl1pPr>
            <a:lvl2pPr marL="457146" indent="0">
              <a:buNone/>
              <a:defRPr sz="2800"/>
            </a:lvl2pPr>
            <a:lvl3pPr marL="914294" indent="0">
              <a:buNone/>
              <a:defRPr sz="2500"/>
            </a:lvl3pPr>
            <a:lvl4pPr marL="1371440" indent="0">
              <a:buNone/>
              <a:defRPr sz="2000"/>
            </a:lvl4pPr>
            <a:lvl5pPr marL="1828586" indent="0">
              <a:buNone/>
              <a:defRPr sz="2000"/>
            </a:lvl5pPr>
            <a:lvl6pPr marL="2285732" indent="0">
              <a:buNone/>
              <a:defRPr sz="2000"/>
            </a:lvl6pPr>
            <a:lvl7pPr marL="2742880" indent="0">
              <a:buNone/>
              <a:defRPr sz="2000"/>
            </a:lvl7pPr>
            <a:lvl8pPr marL="3200026" indent="0">
              <a:buNone/>
              <a:defRPr sz="2000"/>
            </a:lvl8pPr>
            <a:lvl9pPr marL="3657172" indent="0">
              <a:buNone/>
              <a:defRPr sz="2000"/>
            </a:lvl9pPr>
          </a:lstStyle>
          <a:p>
            <a:pPr lvl="0"/>
            <a:endParaRPr lang="en-US" noProof="0" dirty="0" smtClean="0"/>
          </a:p>
        </p:txBody>
      </p:sp>
      <p:sp>
        <p:nvSpPr>
          <p:cNvPr id="4" name="Text Placeholder 3"/>
          <p:cNvSpPr>
            <a:spLocks noGrp="1"/>
          </p:cNvSpPr>
          <p:nvPr>
            <p:ph type="body" sz="half" idx="2"/>
          </p:nvPr>
        </p:nvSpPr>
        <p:spPr>
          <a:xfrm>
            <a:off x="1971676" y="6083300"/>
            <a:ext cx="6035675" cy="911225"/>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D605C82-2804-4F44-84D7-42A7A8EE9B34}" type="slidenum">
              <a:rPr lang="en-US"/>
              <a:pPr>
                <a:defRPr/>
              </a:pPr>
              <a:t>‹#›</a:t>
            </a:fld>
            <a:endParaRPr lang="en-US" dirty="0"/>
          </a:p>
        </p:txBody>
      </p:sp>
    </p:spTree>
    <p:extLst>
      <p:ext uri="{BB962C8B-B14F-4D97-AF65-F5344CB8AC3E}">
        <p14:creationId xmlns:p14="http://schemas.microsoft.com/office/powerpoint/2010/main" val="3255204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06D6231-BD5E-4601-94CB-BDE81A96CD1D}" type="slidenum">
              <a:rPr lang="en-US"/>
              <a:pPr>
                <a:defRPr/>
              </a:pPr>
              <a:t>‹#›</a:t>
            </a:fld>
            <a:endParaRPr lang="en-US" dirty="0"/>
          </a:p>
        </p:txBody>
      </p:sp>
    </p:spTree>
    <p:extLst>
      <p:ext uri="{BB962C8B-B14F-4D97-AF65-F5344CB8AC3E}">
        <p14:creationId xmlns:p14="http://schemas.microsoft.com/office/powerpoint/2010/main" val="8668505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9" y="58739"/>
            <a:ext cx="2262187" cy="6497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0700" y="58739"/>
            <a:ext cx="6637338" cy="6497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BAA1785-7B09-4240-ABBC-AE410EE92B96}" type="slidenum">
              <a:rPr lang="en-US"/>
              <a:pPr>
                <a:defRPr/>
              </a:pPr>
              <a:t>‹#›</a:t>
            </a:fld>
            <a:endParaRPr lang="en-US" dirty="0"/>
          </a:p>
        </p:txBody>
      </p:sp>
    </p:spTree>
    <p:extLst>
      <p:ext uri="{BB962C8B-B14F-4D97-AF65-F5344CB8AC3E}">
        <p14:creationId xmlns:p14="http://schemas.microsoft.com/office/powerpoint/2010/main" val="243252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a:prstGeom prst="rect">
            <a:avLst/>
          </a:prstGeom>
        </p:spPr>
        <p:txBody>
          <a:bodyPr lIns="91429" tIns="45715" rIns="91429" bIns="45715"/>
          <a:lstStyle/>
          <a:p>
            <a:r>
              <a:rPr lang="en-US" smtClean="0"/>
              <a:t>Click to edit Master title style</a:t>
            </a:r>
            <a:endParaRPr lang="en-US"/>
          </a:p>
        </p:txBody>
      </p:sp>
    </p:spTree>
    <p:extLst>
      <p:ext uri="{BB962C8B-B14F-4D97-AF65-F5344CB8AC3E}">
        <p14:creationId xmlns:p14="http://schemas.microsoft.com/office/powerpoint/2010/main" val="40861337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26989454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625B3B0-14D8-4E55-B577-14311563F99E}" type="slidenum">
              <a:rPr lang="en-US"/>
              <a:pPr>
                <a:defRPr/>
              </a:pPr>
              <a:t>‹#›</a:t>
            </a:fld>
            <a:endParaRPr lang="en-US" dirty="0"/>
          </a:p>
        </p:txBody>
      </p:sp>
    </p:spTree>
    <p:extLst>
      <p:ext uri="{BB962C8B-B14F-4D97-AF65-F5344CB8AC3E}">
        <p14:creationId xmlns:p14="http://schemas.microsoft.com/office/powerpoint/2010/main" val="2650176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8"/>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352" indent="0">
              <a:buNone/>
              <a:defRPr sz="2000"/>
            </a:lvl2pPr>
            <a:lvl3pPr marL="1018705" indent="0">
              <a:buNone/>
              <a:defRPr sz="1800"/>
            </a:lvl3pPr>
            <a:lvl4pPr marL="1528058" indent="0">
              <a:buNone/>
              <a:defRPr sz="1600"/>
            </a:lvl4pPr>
            <a:lvl5pPr marL="2037411" indent="0">
              <a:buNone/>
              <a:defRPr sz="1600"/>
            </a:lvl5pPr>
            <a:lvl6pPr marL="2546764" indent="0">
              <a:buNone/>
              <a:defRPr sz="1600"/>
            </a:lvl6pPr>
            <a:lvl7pPr marL="3056116" indent="0">
              <a:buNone/>
              <a:defRPr sz="1600"/>
            </a:lvl7pPr>
            <a:lvl8pPr marL="3565469" indent="0">
              <a:buNone/>
              <a:defRPr sz="1600"/>
            </a:lvl8pPr>
            <a:lvl9pPr marL="4074821"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E415946-7AF9-40CE-8C8C-69838291EC4A}" type="slidenum">
              <a:rPr lang="en-US"/>
              <a:pPr>
                <a:defRPr/>
              </a:pPr>
              <a:t>‹#›</a:t>
            </a:fld>
            <a:endParaRPr lang="en-US" dirty="0"/>
          </a:p>
        </p:txBody>
      </p:sp>
    </p:spTree>
    <p:extLst>
      <p:ext uri="{BB962C8B-B14F-4D97-AF65-F5344CB8AC3E}">
        <p14:creationId xmlns:p14="http://schemas.microsoft.com/office/powerpoint/2010/main" val="4238685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54B965B-E818-478F-9936-DFEA1D749F78}" type="slidenum">
              <a:rPr lang="en-US"/>
              <a:pPr>
                <a:defRPr/>
              </a:pPr>
              <a:t>‹#›</a:t>
            </a:fld>
            <a:endParaRPr lang="en-US" dirty="0"/>
          </a:p>
        </p:txBody>
      </p:sp>
    </p:spTree>
    <p:extLst>
      <p:ext uri="{BB962C8B-B14F-4D97-AF65-F5344CB8AC3E}">
        <p14:creationId xmlns:p14="http://schemas.microsoft.com/office/powerpoint/2010/main" val="3277668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3FDF000-B00C-4968-B573-9BE29474B687}" type="slidenum">
              <a:rPr lang="en-US"/>
              <a:pPr>
                <a:defRPr/>
              </a:pPr>
              <a:t>‹#›</a:t>
            </a:fld>
            <a:endParaRPr lang="en-US" dirty="0"/>
          </a:p>
        </p:txBody>
      </p:sp>
    </p:spTree>
    <p:extLst>
      <p:ext uri="{BB962C8B-B14F-4D97-AF65-F5344CB8AC3E}">
        <p14:creationId xmlns:p14="http://schemas.microsoft.com/office/powerpoint/2010/main" val="7292682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21A0378-C22E-4D94-AC60-70230416C3F0}" type="slidenum">
              <a:rPr lang="en-US"/>
              <a:pPr>
                <a:defRPr/>
              </a:pPr>
              <a:t>‹#›</a:t>
            </a:fld>
            <a:endParaRPr lang="en-US" dirty="0"/>
          </a:p>
        </p:txBody>
      </p:sp>
    </p:spTree>
    <p:extLst>
      <p:ext uri="{BB962C8B-B14F-4D97-AF65-F5344CB8AC3E}">
        <p14:creationId xmlns:p14="http://schemas.microsoft.com/office/powerpoint/2010/main" val="35662392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505F3FF-1258-4117-A384-55B558B5FD9F}" type="slidenum">
              <a:rPr lang="en-US"/>
              <a:pPr>
                <a:defRPr/>
              </a:pPr>
              <a:t>‹#›</a:t>
            </a:fld>
            <a:endParaRPr lang="en-US" dirty="0"/>
          </a:p>
        </p:txBody>
      </p:sp>
    </p:spTree>
    <p:extLst>
      <p:ext uri="{BB962C8B-B14F-4D97-AF65-F5344CB8AC3E}">
        <p14:creationId xmlns:p14="http://schemas.microsoft.com/office/powerpoint/2010/main" val="18289142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2" y="1626447"/>
            <a:ext cx="3309144" cy="5316538"/>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C10DE34-7CA0-4DD6-A4DB-7007C3D43D75}" type="slidenum">
              <a:rPr lang="en-US"/>
              <a:pPr>
                <a:defRPr/>
              </a:pPr>
              <a:t>‹#›</a:t>
            </a:fld>
            <a:endParaRPr lang="en-US" dirty="0"/>
          </a:p>
        </p:txBody>
      </p:sp>
    </p:spTree>
    <p:extLst>
      <p:ext uri="{BB962C8B-B14F-4D97-AF65-F5344CB8AC3E}">
        <p14:creationId xmlns:p14="http://schemas.microsoft.com/office/powerpoint/2010/main" val="41433171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pPr lvl="0"/>
            <a:r>
              <a:rPr lang="en-US" noProof="0" dirty="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100F85E-1269-4B1E-87DA-A128A7EC220B}" type="slidenum">
              <a:rPr lang="en-US"/>
              <a:pPr>
                <a:defRPr/>
              </a:pPr>
              <a:t>‹#›</a:t>
            </a:fld>
            <a:endParaRPr lang="en-US" dirty="0"/>
          </a:p>
        </p:txBody>
      </p:sp>
    </p:spTree>
    <p:extLst>
      <p:ext uri="{BB962C8B-B14F-4D97-AF65-F5344CB8AC3E}">
        <p14:creationId xmlns:p14="http://schemas.microsoft.com/office/powerpoint/2010/main" val="24524383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8F02AE0-5A33-4DAE-A65B-E1C46DCABE60}" type="slidenum">
              <a:rPr lang="en-US"/>
              <a:pPr>
                <a:defRPr/>
              </a:pPr>
              <a:t>‹#›</a:t>
            </a:fld>
            <a:endParaRPr lang="en-US" dirty="0"/>
          </a:p>
        </p:txBody>
      </p:sp>
    </p:spTree>
    <p:extLst>
      <p:ext uri="{BB962C8B-B14F-4D97-AF65-F5344CB8AC3E}">
        <p14:creationId xmlns:p14="http://schemas.microsoft.com/office/powerpoint/2010/main" val="199351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1253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3DCAF71-1D7D-4DD7-B22A-D0EF81E36651}" type="slidenum">
              <a:rPr lang="en-US"/>
              <a:pPr>
                <a:defRPr/>
              </a:pPr>
              <a:t>‹#›</a:t>
            </a:fld>
            <a:endParaRPr lang="en-US" dirty="0"/>
          </a:p>
        </p:txBody>
      </p:sp>
    </p:spTree>
    <p:extLst>
      <p:ext uri="{BB962C8B-B14F-4D97-AF65-F5344CB8AC3E}">
        <p14:creationId xmlns:p14="http://schemas.microsoft.com/office/powerpoint/2010/main" val="19257306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1"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B74E52CD-19DF-4D85-926A-0FC2060C1B0C}" type="slidenum">
              <a:rPr lang="en-US"/>
              <a:pPr>
                <a:defRPr/>
              </a:pPr>
              <a:t>‹#›</a:t>
            </a:fld>
            <a:endParaRPr lang="en-US" dirty="0"/>
          </a:p>
        </p:txBody>
      </p:sp>
    </p:spTree>
    <p:extLst>
      <p:ext uri="{BB962C8B-B14F-4D97-AF65-F5344CB8AC3E}">
        <p14:creationId xmlns:p14="http://schemas.microsoft.com/office/powerpoint/2010/main" val="21952433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1"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1EEAF5D-BD07-4CC9-9FB7-16247EB9E426}" type="slidenum">
              <a:rPr lang="en-US"/>
              <a:pPr>
                <a:defRPr/>
              </a:pPr>
              <a:t>‹#›</a:t>
            </a:fld>
            <a:endParaRPr lang="en-US" dirty="0"/>
          </a:p>
        </p:txBody>
      </p:sp>
    </p:spTree>
    <p:extLst>
      <p:ext uri="{BB962C8B-B14F-4D97-AF65-F5344CB8AC3E}">
        <p14:creationId xmlns:p14="http://schemas.microsoft.com/office/powerpoint/2010/main" val="7725273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C0E95D7-BFDB-435E-8574-24B996E05963}" type="slidenum">
              <a:rPr lang="en-US"/>
              <a:pPr>
                <a:defRPr/>
              </a:pPr>
              <a:t>‹#›</a:t>
            </a:fld>
            <a:endParaRPr lang="en-US" dirty="0"/>
          </a:p>
        </p:txBody>
      </p:sp>
    </p:spTree>
    <p:extLst>
      <p:ext uri="{BB962C8B-B14F-4D97-AF65-F5344CB8AC3E}">
        <p14:creationId xmlns:p14="http://schemas.microsoft.com/office/powerpoint/2010/main" val="162881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233" indent="0" algn="ctr">
              <a:buNone/>
              <a:defRPr/>
            </a:lvl2pPr>
            <a:lvl3pPr marL="1018467" indent="0" algn="ctr">
              <a:buNone/>
              <a:defRPr/>
            </a:lvl3pPr>
            <a:lvl4pPr marL="1527701" indent="0" algn="ctr">
              <a:buNone/>
              <a:defRPr/>
            </a:lvl4pPr>
            <a:lvl5pPr marL="2036935" indent="0" algn="ctr">
              <a:buNone/>
              <a:defRPr/>
            </a:lvl5pPr>
            <a:lvl6pPr marL="2546169" indent="0" algn="ctr">
              <a:buNone/>
              <a:defRPr/>
            </a:lvl6pPr>
            <a:lvl7pPr marL="3055400" indent="0" algn="ctr">
              <a:buNone/>
              <a:defRPr/>
            </a:lvl7pPr>
            <a:lvl8pPr marL="3564636" indent="0" algn="ctr">
              <a:buNone/>
              <a:defRPr/>
            </a:lvl8pPr>
            <a:lvl9pPr marL="4073867"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1E78E09-0AEC-4F81-A661-31C824545ADC}" type="slidenum">
              <a:rPr lang="en-US"/>
              <a:pPr>
                <a:defRPr/>
              </a:pPr>
              <a:t>‹#›</a:t>
            </a:fld>
            <a:endParaRPr lang="en-US" dirty="0"/>
          </a:p>
        </p:txBody>
      </p:sp>
    </p:spTree>
    <p:extLst>
      <p:ext uri="{BB962C8B-B14F-4D97-AF65-F5344CB8AC3E}">
        <p14:creationId xmlns:p14="http://schemas.microsoft.com/office/powerpoint/2010/main" val="38703063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683F597-B7A1-434C-9987-F59D770B2511}" type="slidenum">
              <a:rPr lang="en-US"/>
              <a:pPr>
                <a:defRPr/>
              </a:pPr>
              <a:t>‹#›</a:t>
            </a:fld>
            <a:endParaRPr lang="en-US" dirty="0"/>
          </a:p>
        </p:txBody>
      </p:sp>
    </p:spTree>
    <p:extLst>
      <p:ext uri="{BB962C8B-B14F-4D97-AF65-F5344CB8AC3E}">
        <p14:creationId xmlns:p14="http://schemas.microsoft.com/office/powerpoint/2010/main" val="9888063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1"/>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233" indent="0">
              <a:buNone/>
              <a:defRPr sz="2000"/>
            </a:lvl2pPr>
            <a:lvl3pPr marL="1018467" indent="0">
              <a:buNone/>
              <a:defRPr sz="1800"/>
            </a:lvl3pPr>
            <a:lvl4pPr marL="1527701" indent="0">
              <a:buNone/>
              <a:defRPr sz="1600"/>
            </a:lvl4pPr>
            <a:lvl5pPr marL="2036935" indent="0">
              <a:buNone/>
              <a:defRPr sz="1600"/>
            </a:lvl5pPr>
            <a:lvl6pPr marL="2546169" indent="0">
              <a:buNone/>
              <a:defRPr sz="1600"/>
            </a:lvl6pPr>
            <a:lvl7pPr marL="3055400" indent="0">
              <a:buNone/>
              <a:defRPr sz="1600"/>
            </a:lvl7pPr>
            <a:lvl8pPr marL="3564636" indent="0">
              <a:buNone/>
              <a:defRPr sz="1600"/>
            </a:lvl8pPr>
            <a:lvl9pPr marL="4073867"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BCC11AB-C72B-48E4-8B61-4760E4DEEE57}" type="slidenum">
              <a:rPr lang="en-US"/>
              <a:pPr>
                <a:defRPr/>
              </a:pPr>
              <a:t>‹#›</a:t>
            </a:fld>
            <a:endParaRPr lang="en-US" dirty="0"/>
          </a:p>
        </p:txBody>
      </p:sp>
    </p:spTree>
    <p:extLst>
      <p:ext uri="{BB962C8B-B14F-4D97-AF65-F5344CB8AC3E}">
        <p14:creationId xmlns:p14="http://schemas.microsoft.com/office/powerpoint/2010/main" val="30850299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D275653-22C8-4876-A72D-425D52D08A57}" type="slidenum">
              <a:rPr lang="en-US"/>
              <a:pPr>
                <a:defRPr/>
              </a:pPr>
              <a:t>‹#›</a:t>
            </a:fld>
            <a:endParaRPr lang="en-US" dirty="0"/>
          </a:p>
        </p:txBody>
      </p:sp>
    </p:spTree>
    <p:extLst>
      <p:ext uri="{BB962C8B-B14F-4D97-AF65-F5344CB8AC3E}">
        <p14:creationId xmlns:p14="http://schemas.microsoft.com/office/powerpoint/2010/main" val="29177504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1" y="1739795"/>
            <a:ext cx="4445953"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1"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BAE74FB-4303-4D22-B712-1828F6E7F7E7}" type="slidenum">
              <a:rPr lang="en-US"/>
              <a:pPr>
                <a:defRPr/>
              </a:pPr>
              <a:t>‹#›</a:t>
            </a:fld>
            <a:endParaRPr lang="en-US" dirty="0"/>
          </a:p>
        </p:txBody>
      </p:sp>
    </p:spTree>
    <p:extLst>
      <p:ext uri="{BB962C8B-B14F-4D97-AF65-F5344CB8AC3E}">
        <p14:creationId xmlns:p14="http://schemas.microsoft.com/office/powerpoint/2010/main" val="33993471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5CF79D6-1983-425E-8701-EC2C0F705723}" type="slidenum">
              <a:rPr lang="en-US"/>
              <a:pPr>
                <a:defRPr/>
              </a:pPr>
              <a:t>‹#›</a:t>
            </a:fld>
            <a:endParaRPr lang="en-US" dirty="0"/>
          </a:p>
        </p:txBody>
      </p:sp>
    </p:spTree>
    <p:extLst>
      <p:ext uri="{BB962C8B-B14F-4D97-AF65-F5344CB8AC3E}">
        <p14:creationId xmlns:p14="http://schemas.microsoft.com/office/powerpoint/2010/main" val="1741175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9" y="309563"/>
            <a:ext cx="3308350" cy="1317625"/>
          </a:xfrm>
          <a:prstGeom prst="rect">
            <a:avLst/>
          </a:prstGeom>
        </p:spPr>
        <p:txBody>
          <a:bodyPr lIns="91429" tIns="45715" rIns="91429" bIns="45715"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a:prstGeom prst="rect">
            <a:avLst/>
          </a:prstGeom>
        </p:spPr>
        <p:txBody>
          <a:bodyPr lIns="91429" tIns="45715" rIns="91429" bIns="45715"/>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9" y="1627189"/>
            <a:ext cx="3308350" cy="5316537"/>
          </a:xfrm>
          <a:prstGeom prst="rect">
            <a:avLst/>
          </a:prstGeom>
        </p:spPr>
        <p:txBody>
          <a:bodyPr lIns="91429" tIns="45715" rIns="91429" bIns="45715"/>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Tree>
    <p:extLst>
      <p:ext uri="{BB962C8B-B14F-4D97-AF65-F5344CB8AC3E}">
        <p14:creationId xmlns:p14="http://schemas.microsoft.com/office/powerpoint/2010/main" val="30305766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DEBF062-74C9-4A89-9BEF-9C0A49FAB339}" type="slidenum">
              <a:rPr lang="en-US"/>
              <a:pPr>
                <a:defRPr/>
              </a:pPr>
              <a:t>‹#›</a:t>
            </a:fld>
            <a:endParaRPr lang="en-US" dirty="0"/>
          </a:p>
        </p:txBody>
      </p:sp>
    </p:spTree>
    <p:extLst>
      <p:ext uri="{BB962C8B-B14F-4D97-AF65-F5344CB8AC3E}">
        <p14:creationId xmlns:p14="http://schemas.microsoft.com/office/powerpoint/2010/main" val="16793725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4"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4" y="1626447"/>
            <a:ext cx="3309144" cy="5316538"/>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25593C4-1D31-420D-A68D-B030CF641349}" type="slidenum">
              <a:rPr lang="en-US"/>
              <a:pPr>
                <a:defRPr/>
              </a:pPr>
              <a:t>‹#›</a:t>
            </a:fld>
            <a:endParaRPr lang="en-US" dirty="0"/>
          </a:p>
        </p:txBody>
      </p:sp>
    </p:spTree>
    <p:extLst>
      <p:ext uri="{BB962C8B-B14F-4D97-AF65-F5344CB8AC3E}">
        <p14:creationId xmlns:p14="http://schemas.microsoft.com/office/powerpoint/2010/main" val="36884938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233" indent="0">
              <a:buNone/>
              <a:defRPr sz="3100"/>
            </a:lvl2pPr>
            <a:lvl3pPr marL="1018467" indent="0">
              <a:buNone/>
              <a:defRPr sz="2700"/>
            </a:lvl3pPr>
            <a:lvl4pPr marL="1527701" indent="0">
              <a:buNone/>
              <a:defRPr sz="2200"/>
            </a:lvl4pPr>
            <a:lvl5pPr marL="2036935" indent="0">
              <a:buNone/>
              <a:defRPr sz="2200"/>
            </a:lvl5pPr>
            <a:lvl6pPr marL="2546169" indent="0">
              <a:buNone/>
              <a:defRPr sz="2200"/>
            </a:lvl6pPr>
            <a:lvl7pPr marL="3055400" indent="0">
              <a:buNone/>
              <a:defRPr sz="2200"/>
            </a:lvl7pPr>
            <a:lvl8pPr marL="3564636" indent="0">
              <a:buNone/>
              <a:defRPr sz="2200"/>
            </a:lvl8pPr>
            <a:lvl9pPr marL="4073867" indent="0">
              <a:buNone/>
              <a:defRPr sz="2200"/>
            </a:lvl9pPr>
          </a:lstStyle>
          <a:p>
            <a:pPr lvl="0"/>
            <a:r>
              <a:rPr lang="en-US" noProof="0" dirty="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6D4DFD7-999D-41CA-BC50-F47F89594EF1}" type="slidenum">
              <a:rPr lang="en-US"/>
              <a:pPr>
                <a:defRPr/>
              </a:pPr>
              <a:t>‹#›</a:t>
            </a:fld>
            <a:endParaRPr lang="en-US" dirty="0"/>
          </a:p>
        </p:txBody>
      </p:sp>
    </p:spTree>
    <p:extLst>
      <p:ext uri="{BB962C8B-B14F-4D97-AF65-F5344CB8AC3E}">
        <p14:creationId xmlns:p14="http://schemas.microsoft.com/office/powerpoint/2010/main" val="11659804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B7BBA61-5B89-4CFF-B03C-2B6C089A274B}" type="slidenum">
              <a:rPr lang="en-US"/>
              <a:pPr>
                <a:defRPr/>
              </a:pPr>
              <a:t>‹#›</a:t>
            </a:fld>
            <a:endParaRPr lang="en-US" dirty="0"/>
          </a:p>
        </p:txBody>
      </p:sp>
    </p:spTree>
    <p:extLst>
      <p:ext uri="{BB962C8B-B14F-4D97-AF65-F5344CB8AC3E}">
        <p14:creationId xmlns:p14="http://schemas.microsoft.com/office/powerpoint/2010/main" val="42249834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6ED8DF-B4E2-465F-A254-0B3AF3D68CF9}" type="slidenum">
              <a:rPr lang="en-US"/>
              <a:pPr>
                <a:defRPr/>
              </a:pPr>
              <a:t>‹#›</a:t>
            </a:fld>
            <a:endParaRPr lang="en-US" dirty="0"/>
          </a:p>
        </p:txBody>
      </p:sp>
    </p:spTree>
    <p:extLst>
      <p:ext uri="{BB962C8B-B14F-4D97-AF65-F5344CB8AC3E}">
        <p14:creationId xmlns:p14="http://schemas.microsoft.com/office/powerpoint/2010/main" val="25517938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174" indent="0" algn="ctr">
              <a:buNone/>
              <a:defRPr/>
            </a:lvl2pPr>
            <a:lvl3pPr marL="1018348" indent="0" algn="ctr">
              <a:buNone/>
              <a:defRPr/>
            </a:lvl3pPr>
            <a:lvl4pPr marL="1527523" indent="0" algn="ctr">
              <a:buNone/>
              <a:defRPr/>
            </a:lvl4pPr>
            <a:lvl5pPr marL="2036696" indent="0" algn="ctr">
              <a:buNone/>
              <a:defRPr/>
            </a:lvl5pPr>
            <a:lvl6pPr marL="2545871" indent="0" algn="ctr">
              <a:buNone/>
              <a:defRPr/>
            </a:lvl6pPr>
            <a:lvl7pPr marL="3055043" indent="0" algn="ctr">
              <a:buNone/>
              <a:defRPr/>
            </a:lvl7pPr>
            <a:lvl8pPr marL="3564219" indent="0" algn="ctr">
              <a:buNone/>
              <a:defRPr/>
            </a:lvl8pPr>
            <a:lvl9pPr marL="407339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DD02167-4ED1-4091-9A6A-8087744CE742}" type="slidenum">
              <a:rPr lang="en-US"/>
              <a:pPr>
                <a:defRPr/>
              </a:pPr>
              <a:t>‹#›</a:t>
            </a:fld>
            <a:endParaRPr lang="en-US" dirty="0"/>
          </a:p>
        </p:txBody>
      </p:sp>
    </p:spTree>
    <p:extLst>
      <p:ext uri="{BB962C8B-B14F-4D97-AF65-F5344CB8AC3E}">
        <p14:creationId xmlns:p14="http://schemas.microsoft.com/office/powerpoint/2010/main" val="3318317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5782CFD-B733-4E3A-BB7D-3E474AAEDB7A}" type="slidenum">
              <a:rPr lang="en-US"/>
              <a:pPr>
                <a:defRPr/>
              </a:pPr>
              <a:t>‹#›</a:t>
            </a:fld>
            <a:endParaRPr lang="en-US" dirty="0"/>
          </a:p>
        </p:txBody>
      </p:sp>
    </p:spTree>
    <p:extLst>
      <p:ext uri="{BB962C8B-B14F-4D97-AF65-F5344CB8AC3E}">
        <p14:creationId xmlns:p14="http://schemas.microsoft.com/office/powerpoint/2010/main" val="30002917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2"/>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174" indent="0">
              <a:buNone/>
              <a:defRPr sz="2000"/>
            </a:lvl2pPr>
            <a:lvl3pPr marL="1018348" indent="0">
              <a:buNone/>
              <a:defRPr sz="1800"/>
            </a:lvl3pPr>
            <a:lvl4pPr marL="1527523" indent="0">
              <a:buNone/>
              <a:defRPr sz="1600"/>
            </a:lvl4pPr>
            <a:lvl5pPr marL="2036696" indent="0">
              <a:buNone/>
              <a:defRPr sz="1600"/>
            </a:lvl5pPr>
            <a:lvl6pPr marL="2545871" indent="0">
              <a:buNone/>
              <a:defRPr sz="1600"/>
            </a:lvl6pPr>
            <a:lvl7pPr marL="3055043" indent="0">
              <a:buNone/>
              <a:defRPr sz="1600"/>
            </a:lvl7pPr>
            <a:lvl8pPr marL="3564219" indent="0">
              <a:buNone/>
              <a:defRPr sz="1600"/>
            </a:lvl8pPr>
            <a:lvl9pPr marL="407339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7CFA252-CB19-46BD-A226-3100BFE56B05}" type="slidenum">
              <a:rPr lang="en-US"/>
              <a:pPr>
                <a:defRPr/>
              </a:pPr>
              <a:t>‹#›</a:t>
            </a:fld>
            <a:endParaRPr lang="en-US" dirty="0"/>
          </a:p>
        </p:txBody>
      </p:sp>
    </p:spTree>
    <p:extLst>
      <p:ext uri="{BB962C8B-B14F-4D97-AF65-F5344CB8AC3E}">
        <p14:creationId xmlns:p14="http://schemas.microsoft.com/office/powerpoint/2010/main" val="17324629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949FFDA-314B-43D8-9864-1B819C66993B}" type="slidenum">
              <a:rPr lang="en-US"/>
              <a:pPr>
                <a:defRPr/>
              </a:pPr>
              <a:t>‹#›</a:t>
            </a:fld>
            <a:endParaRPr lang="en-US" dirty="0"/>
          </a:p>
        </p:txBody>
      </p:sp>
    </p:spTree>
    <p:extLst>
      <p:ext uri="{BB962C8B-B14F-4D97-AF65-F5344CB8AC3E}">
        <p14:creationId xmlns:p14="http://schemas.microsoft.com/office/powerpoint/2010/main" val="5655488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2" y="1739795"/>
            <a:ext cx="4445953" cy="725064"/>
          </a:xfrm>
        </p:spPr>
        <p:txBody>
          <a:bodyPr anchor="b"/>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2"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DD2C0C4-DE47-4F67-8837-5693DA147C7E}" type="slidenum">
              <a:rPr lang="en-US"/>
              <a:pPr>
                <a:defRPr/>
              </a:pPr>
              <a:t>‹#›</a:t>
            </a:fld>
            <a:endParaRPr lang="en-US" dirty="0"/>
          </a:p>
        </p:txBody>
      </p:sp>
    </p:spTree>
    <p:extLst>
      <p:ext uri="{BB962C8B-B14F-4D97-AF65-F5344CB8AC3E}">
        <p14:creationId xmlns:p14="http://schemas.microsoft.com/office/powerpoint/2010/main" val="187560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4"/>
            <a:ext cx="6035675" cy="642937"/>
          </a:xfrm>
          <a:prstGeom prst="rect">
            <a:avLst/>
          </a:prstGeom>
        </p:spPr>
        <p:txBody>
          <a:bodyPr lIns="91429" tIns="45715" rIns="91429" bIns="45715"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a:prstGeom prst="rect">
            <a:avLst/>
          </a:prstGeom>
        </p:spPr>
        <p:txBody>
          <a:bodyPr lIns="91429" tIns="45715" rIns="91429" bIns="45715"/>
          <a:lstStyle>
            <a:lvl1pPr marL="0" indent="0">
              <a:buNone/>
              <a:defRPr sz="3200"/>
            </a:lvl1pPr>
            <a:lvl2pPr marL="457146" indent="0">
              <a:buNone/>
              <a:defRPr sz="2800"/>
            </a:lvl2pPr>
            <a:lvl3pPr marL="914294" indent="0">
              <a:buNone/>
              <a:defRPr sz="2500"/>
            </a:lvl3pPr>
            <a:lvl4pPr marL="1371440" indent="0">
              <a:buNone/>
              <a:defRPr sz="2000"/>
            </a:lvl4pPr>
            <a:lvl5pPr marL="1828586" indent="0">
              <a:buNone/>
              <a:defRPr sz="2000"/>
            </a:lvl5pPr>
            <a:lvl6pPr marL="2285732" indent="0">
              <a:buNone/>
              <a:defRPr sz="2000"/>
            </a:lvl6pPr>
            <a:lvl7pPr marL="2742880" indent="0">
              <a:buNone/>
              <a:defRPr sz="2000"/>
            </a:lvl7pPr>
            <a:lvl8pPr marL="3200026" indent="0">
              <a:buNone/>
              <a:defRPr sz="2000"/>
            </a:lvl8pPr>
            <a:lvl9pPr marL="3657172" indent="0">
              <a:buNone/>
              <a:defRPr sz="2000"/>
            </a:lvl9pPr>
          </a:lstStyle>
          <a:p>
            <a:pPr lvl="0"/>
            <a:endParaRPr lang="en-US" noProof="0" dirty="0" smtClean="0"/>
          </a:p>
        </p:txBody>
      </p:sp>
      <p:sp>
        <p:nvSpPr>
          <p:cNvPr id="4" name="Text Placeholder 3"/>
          <p:cNvSpPr>
            <a:spLocks noGrp="1"/>
          </p:cNvSpPr>
          <p:nvPr>
            <p:ph type="body" sz="half" idx="2"/>
          </p:nvPr>
        </p:nvSpPr>
        <p:spPr>
          <a:xfrm>
            <a:off x="1971676" y="6083300"/>
            <a:ext cx="6035675" cy="911225"/>
          </a:xfrm>
          <a:prstGeom prst="rect">
            <a:avLst/>
          </a:prstGeom>
        </p:spPr>
        <p:txBody>
          <a:bodyPr lIns="91429" tIns="45715" rIns="91429" bIns="45715"/>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Tree>
    <p:extLst>
      <p:ext uri="{BB962C8B-B14F-4D97-AF65-F5344CB8AC3E}">
        <p14:creationId xmlns:p14="http://schemas.microsoft.com/office/powerpoint/2010/main" val="38355184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87BC2AE-CD7A-468D-B6FD-785322FE8988}" type="slidenum">
              <a:rPr lang="en-US"/>
              <a:pPr>
                <a:defRPr/>
              </a:pPr>
              <a:t>‹#›</a:t>
            </a:fld>
            <a:endParaRPr lang="en-US" dirty="0"/>
          </a:p>
        </p:txBody>
      </p:sp>
    </p:spTree>
    <p:extLst>
      <p:ext uri="{BB962C8B-B14F-4D97-AF65-F5344CB8AC3E}">
        <p14:creationId xmlns:p14="http://schemas.microsoft.com/office/powerpoint/2010/main" val="29221378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155FE38-57E1-4546-9838-D63FE2926DD7}" type="slidenum">
              <a:rPr lang="en-US"/>
              <a:pPr>
                <a:defRPr/>
              </a:pPr>
              <a:t>‹#›</a:t>
            </a:fld>
            <a:endParaRPr lang="en-US" dirty="0"/>
          </a:p>
        </p:txBody>
      </p:sp>
    </p:spTree>
    <p:extLst>
      <p:ext uri="{BB962C8B-B14F-4D97-AF65-F5344CB8AC3E}">
        <p14:creationId xmlns:p14="http://schemas.microsoft.com/office/powerpoint/2010/main" val="24507531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marL="381880" indent="-381880">
              <a:buClr>
                <a:schemeClr val="accent2"/>
              </a:buClr>
              <a:buFont typeface="Arial" pitchFamily="34" charset="0"/>
              <a:buChar char="•"/>
              <a:defRPr sz="2200"/>
            </a:lvl1pPr>
            <a:lvl2pPr marL="834479" indent="-325306">
              <a:buClr>
                <a:schemeClr val="accent2"/>
              </a:buClr>
              <a:buFont typeface="Arial" pitchFamily="34" charset="0"/>
              <a:buChar char="•"/>
              <a:defRPr sz="2200"/>
            </a:lvl2pPr>
            <a:lvl3pPr marL="1272936" indent="-254586">
              <a:buClr>
                <a:schemeClr val="accent2"/>
              </a:buClr>
              <a:buFont typeface="Arial" pitchFamily="34" charset="0"/>
              <a:buChar char="•"/>
              <a:defRPr sz="2200"/>
            </a:lvl3pPr>
            <a:lvl4pPr marL="1782108" indent="-254586">
              <a:buClr>
                <a:schemeClr val="accent2"/>
              </a:buClr>
              <a:buFont typeface="Arial" pitchFamily="34" charset="0"/>
              <a:buChar char="•"/>
              <a:defRPr sz="2200"/>
            </a:lvl4pPr>
            <a:lvl5pPr marL="2291283" indent="-254586">
              <a:buClr>
                <a:schemeClr val="accent2"/>
              </a:buClr>
              <a:buFont typeface="Arial" pitchFamily="34" charset="0"/>
              <a:buChar cha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6FE27AF-C733-4897-A029-1A5E401BB91A}" type="slidenum">
              <a:rPr lang="en-US"/>
              <a:pPr>
                <a:defRPr/>
              </a:pPr>
              <a:t>‹#›</a:t>
            </a:fld>
            <a:endParaRPr lang="en-US" dirty="0"/>
          </a:p>
        </p:txBody>
      </p:sp>
    </p:spTree>
    <p:extLst>
      <p:ext uri="{BB962C8B-B14F-4D97-AF65-F5344CB8AC3E}">
        <p14:creationId xmlns:p14="http://schemas.microsoft.com/office/powerpoint/2010/main" val="34913613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174" indent="0">
              <a:buNone/>
              <a:defRPr sz="3100"/>
            </a:lvl2pPr>
            <a:lvl3pPr marL="1018348" indent="0">
              <a:buNone/>
              <a:defRPr sz="2700"/>
            </a:lvl3pPr>
            <a:lvl4pPr marL="1527523" indent="0">
              <a:buNone/>
              <a:defRPr sz="2200"/>
            </a:lvl4pPr>
            <a:lvl5pPr marL="2036696" indent="0">
              <a:buNone/>
              <a:defRPr sz="2200"/>
            </a:lvl5pPr>
            <a:lvl6pPr marL="2545871" indent="0">
              <a:buNone/>
              <a:defRPr sz="2200"/>
            </a:lvl6pPr>
            <a:lvl7pPr marL="3055043" indent="0">
              <a:buNone/>
              <a:defRPr sz="2200"/>
            </a:lvl7pPr>
            <a:lvl8pPr marL="3564219" indent="0">
              <a:buNone/>
              <a:defRPr sz="2200"/>
            </a:lvl8pPr>
            <a:lvl9pPr marL="4073390" indent="0">
              <a:buNone/>
              <a:defRPr sz="2200"/>
            </a:lvl9pPr>
          </a:lstStyle>
          <a:p>
            <a:pPr lvl="0"/>
            <a:r>
              <a:rPr lang="en-US" noProof="0" dirty="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FD0AA34-FA64-458D-89A9-AF33D2D39A7F}" type="slidenum">
              <a:rPr lang="en-US"/>
              <a:pPr>
                <a:defRPr/>
              </a:pPr>
              <a:t>‹#›</a:t>
            </a:fld>
            <a:endParaRPr lang="en-US" dirty="0"/>
          </a:p>
        </p:txBody>
      </p:sp>
    </p:spTree>
    <p:extLst>
      <p:ext uri="{BB962C8B-B14F-4D97-AF65-F5344CB8AC3E}">
        <p14:creationId xmlns:p14="http://schemas.microsoft.com/office/powerpoint/2010/main" val="2921579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0031EE0-6452-4ECD-8448-78AFC3D40C75}" type="slidenum">
              <a:rPr lang="en-US"/>
              <a:pPr>
                <a:defRPr/>
              </a:pPr>
              <a:t>‹#›</a:t>
            </a:fld>
            <a:endParaRPr lang="en-US" dirty="0"/>
          </a:p>
        </p:txBody>
      </p:sp>
    </p:spTree>
    <p:extLst>
      <p:ext uri="{BB962C8B-B14F-4D97-AF65-F5344CB8AC3E}">
        <p14:creationId xmlns:p14="http://schemas.microsoft.com/office/powerpoint/2010/main" val="30436098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A887EF6-5416-4308-9232-CBE3D2FE2679}" type="slidenum">
              <a:rPr lang="en-US"/>
              <a:pPr>
                <a:defRPr/>
              </a:pPr>
              <a:t>‹#›</a:t>
            </a:fld>
            <a:endParaRPr lang="en-US" dirty="0"/>
          </a:p>
        </p:txBody>
      </p:sp>
    </p:spTree>
    <p:extLst>
      <p:ext uri="{BB962C8B-B14F-4D97-AF65-F5344CB8AC3E}">
        <p14:creationId xmlns:p14="http://schemas.microsoft.com/office/powerpoint/2010/main" val="32568374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cstate="print">
            <a:extLst>
              <a:ext uri="{28A0092B-C50C-407E-A947-70E740481C1C}">
                <a14:useLocalDpi xmlns:a14="http://schemas.microsoft.com/office/drawing/2010/main" val="0"/>
              </a:ext>
            </a:extLst>
          </a:blip>
          <a:srcRect l="51479" t="15384" b="33333"/>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2098778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280880F-BF97-4626-9A7D-AE9DA6288AC8}" type="slidenum">
              <a:rPr lang="en-US"/>
              <a:pPr>
                <a:defRPr/>
              </a:pPr>
              <a:t>‹#›</a:t>
            </a:fld>
            <a:endParaRPr lang="en-US" dirty="0"/>
          </a:p>
        </p:txBody>
      </p:sp>
    </p:spTree>
    <p:extLst>
      <p:ext uri="{BB962C8B-B14F-4D97-AF65-F5344CB8AC3E}">
        <p14:creationId xmlns:p14="http://schemas.microsoft.com/office/powerpoint/2010/main" val="9266927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5" y="431800"/>
            <a:ext cx="7058343" cy="20726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AA127093-E3AC-45B3-BFAE-AC26AA85663D}" type="slidenum">
              <a:rPr lang="en-US"/>
              <a:pPr>
                <a:defRPr/>
              </a:pPr>
              <a:t>‹#›</a:t>
            </a:fld>
            <a:endParaRPr lang="en-US" dirty="0"/>
          </a:p>
        </p:txBody>
      </p:sp>
    </p:spTree>
    <p:extLst>
      <p:ext uri="{BB962C8B-B14F-4D97-AF65-F5344CB8AC3E}">
        <p14:creationId xmlns:p14="http://schemas.microsoft.com/office/powerpoint/2010/main" val="7967271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5"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C870C54-E949-4D31-8AB7-B8B4CFEE0945}" type="slidenum">
              <a:rPr lang="en-US"/>
              <a:pPr>
                <a:defRPr/>
              </a:pPr>
              <a:t>‹#›</a:t>
            </a:fld>
            <a:endParaRPr lang="en-US" dirty="0"/>
          </a:p>
        </p:txBody>
      </p:sp>
    </p:spTree>
    <p:extLst>
      <p:ext uri="{BB962C8B-B14F-4D97-AF65-F5344CB8AC3E}">
        <p14:creationId xmlns:p14="http://schemas.microsoft.com/office/powerpoint/2010/main" val="103008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6" Type="http://schemas.openxmlformats.org/officeDocument/2006/relationships/theme" Target="../theme/theme1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6" Type="http://schemas.openxmlformats.org/officeDocument/2006/relationships/image" Target="../media/image4.png"/><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theme" Target="../theme/theme11.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2.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6" Type="http://schemas.openxmlformats.org/officeDocument/2006/relationships/theme" Target="../theme/theme1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6" Type="http://schemas.openxmlformats.org/officeDocument/2006/relationships/theme" Target="../theme/theme14.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6" Type="http://schemas.openxmlformats.org/officeDocument/2006/relationships/theme" Target="../theme/theme15.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jpe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4.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4.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theme" Target="../theme/theme8.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theme" Target="../theme/theme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txStyles>
    <p:titleStyle>
      <a:lvl1pPr algn="ctr" rtl="0" eaLnBrk="0" fontAlgn="base" hangingPunct="0">
        <a:spcBef>
          <a:spcPct val="0"/>
        </a:spcBef>
        <a:spcAft>
          <a:spcPct val="0"/>
        </a:spcAft>
        <a:defRPr sz="4300">
          <a:solidFill>
            <a:schemeClr val="tx2"/>
          </a:solidFill>
          <a:latin typeface="+mj-lt"/>
          <a:ea typeface="ＭＳ Ｐゴシック" charset="0"/>
          <a:cs typeface="+mj-cs"/>
        </a:defRPr>
      </a:lvl1pPr>
      <a:lvl2pPr algn="ctr" rtl="0" eaLnBrk="0" fontAlgn="base" hangingPunct="0">
        <a:spcBef>
          <a:spcPct val="0"/>
        </a:spcBef>
        <a:spcAft>
          <a:spcPct val="0"/>
        </a:spcAft>
        <a:defRPr sz="4300">
          <a:solidFill>
            <a:schemeClr val="tx2"/>
          </a:solidFill>
          <a:latin typeface="Arial" charset="0"/>
          <a:ea typeface="ＭＳ Ｐゴシック" charset="0"/>
        </a:defRPr>
      </a:lvl2pPr>
      <a:lvl3pPr algn="ctr" rtl="0" eaLnBrk="0" fontAlgn="base" hangingPunct="0">
        <a:spcBef>
          <a:spcPct val="0"/>
        </a:spcBef>
        <a:spcAft>
          <a:spcPct val="0"/>
        </a:spcAft>
        <a:defRPr sz="4300">
          <a:solidFill>
            <a:schemeClr val="tx2"/>
          </a:solidFill>
          <a:latin typeface="Arial" charset="0"/>
          <a:ea typeface="ＭＳ Ｐゴシック" charset="0"/>
        </a:defRPr>
      </a:lvl3pPr>
      <a:lvl4pPr algn="ctr" rtl="0" eaLnBrk="0" fontAlgn="base" hangingPunct="0">
        <a:spcBef>
          <a:spcPct val="0"/>
        </a:spcBef>
        <a:spcAft>
          <a:spcPct val="0"/>
        </a:spcAft>
        <a:defRPr sz="4300">
          <a:solidFill>
            <a:schemeClr val="tx2"/>
          </a:solidFill>
          <a:latin typeface="Arial" charset="0"/>
          <a:ea typeface="ＭＳ Ｐゴシック" charset="0"/>
        </a:defRPr>
      </a:lvl4pPr>
      <a:lvl5pPr algn="ctr" rtl="0" eaLnBrk="0" fontAlgn="base" hangingPunct="0">
        <a:spcBef>
          <a:spcPct val="0"/>
        </a:spcBef>
        <a:spcAft>
          <a:spcPct val="0"/>
        </a:spcAft>
        <a:defRPr sz="4300">
          <a:solidFill>
            <a:schemeClr val="tx2"/>
          </a:solidFill>
          <a:latin typeface="Arial" charset="0"/>
          <a:ea typeface="ＭＳ Ｐゴシック" charset="0"/>
        </a:defRPr>
      </a:lvl5pPr>
      <a:lvl6pPr marL="457146" algn="ctr" rtl="0" fontAlgn="base">
        <a:spcBef>
          <a:spcPct val="0"/>
        </a:spcBef>
        <a:spcAft>
          <a:spcPct val="0"/>
        </a:spcAft>
        <a:defRPr sz="4300">
          <a:solidFill>
            <a:schemeClr val="tx2"/>
          </a:solidFill>
          <a:latin typeface="Arial" charset="0"/>
        </a:defRPr>
      </a:lvl6pPr>
      <a:lvl7pPr marL="914294" algn="ctr" rtl="0" fontAlgn="base">
        <a:spcBef>
          <a:spcPct val="0"/>
        </a:spcBef>
        <a:spcAft>
          <a:spcPct val="0"/>
        </a:spcAft>
        <a:defRPr sz="4300">
          <a:solidFill>
            <a:schemeClr val="tx2"/>
          </a:solidFill>
          <a:latin typeface="Arial" charset="0"/>
        </a:defRPr>
      </a:lvl7pPr>
      <a:lvl8pPr marL="1371440" algn="ctr" rtl="0" fontAlgn="base">
        <a:spcBef>
          <a:spcPct val="0"/>
        </a:spcBef>
        <a:spcAft>
          <a:spcPct val="0"/>
        </a:spcAft>
        <a:defRPr sz="4300">
          <a:solidFill>
            <a:schemeClr val="tx2"/>
          </a:solidFill>
          <a:latin typeface="Arial" charset="0"/>
        </a:defRPr>
      </a:lvl8pPr>
      <a:lvl9pPr marL="1828586" algn="ctr" rtl="0" fontAlgn="base">
        <a:spcBef>
          <a:spcPct val="0"/>
        </a:spcBef>
        <a:spcAft>
          <a:spcPct val="0"/>
        </a:spcAft>
        <a:defRPr sz="43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charset="0"/>
        </a:defRPr>
      </a:lvl2pPr>
      <a:lvl3pPr marL="1141413" indent="-227013" algn="l" rtl="0" eaLnBrk="0" fontAlgn="base" hangingPunct="0">
        <a:spcBef>
          <a:spcPct val="20000"/>
        </a:spcBef>
        <a:spcAft>
          <a:spcPct val="0"/>
        </a:spcAft>
        <a:buChar char="•"/>
        <a:defRPr sz="2500">
          <a:solidFill>
            <a:schemeClr val="tx1"/>
          </a:solidFill>
          <a:latin typeface="+mn-lt"/>
          <a:ea typeface="ＭＳ Ｐゴシック" charset="0"/>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charset="0"/>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charset="0"/>
        </a:defRPr>
      </a:lvl5pPr>
      <a:lvl6pPr marL="2514306" indent="-228574" algn="l" rtl="0" fontAlgn="base">
        <a:spcBef>
          <a:spcPct val="20000"/>
        </a:spcBef>
        <a:spcAft>
          <a:spcPct val="0"/>
        </a:spcAft>
        <a:buChar char="»"/>
        <a:defRPr sz="2000">
          <a:solidFill>
            <a:schemeClr val="tx1"/>
          </a:solidFill>
          <a:latin typeface="+mn-lt"/>
        </a:defRPr>
      </a:lvl6pPr>
      <a:lvl7pPr marL="2971452" indent="-228574" algn="l" rtl="0" fontAlgn="base">
        <a:spcBef>
          <a:spcPct val="20000"/>
        </a:spcBef>
        <a:spcAft>
          <a:spcPct val="0"/>
        </a:spcAft>
        <a:buChar char="»"/>
        <a:defRPr sz="2000">
          <a:solidFill>
            <a:schemeClr val="tx1"/>
          </a:solidFill>
          <a:latin typeface="+mn-lt"/>
        </a:defRPr>
      </a:lvl7pPr>
      <a:lvl8pPr marL="3428600" indent="-228574" algn="l" rtl="0" fontAlgn="base">
        <a:spcBef>
          <a:spcPct val="20000"/>
        </a:spcBef>
        <a:spcAft>
          <a:spcPct val="0"/>
        </a:spcAft>
        <a:buChar char="»"/>
        <a:defRPr sz="2000">
          <a:solidFill>
            <a:schemeClr val="tx1"/>
          </a:solidFill>
          <a:latin typeface="+mn-lt"/>
        </a:defRPr>
      </a:lvl8pPr>
      <a:lvl9pPr marL="3885746" indent="-22857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23" tIns="50911" rIns="101823" bIns="50911"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23" tIns="50911" rIns="101823" bIns="509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23" tIns="50911" rIns="101823" bIns="50911" numCol="1" anchor="t" anchorCtr="0" compatLnSpc="1">
            <a:prstTxWarp prst="textNoShape">
              <a:avLst/>
            </a:prstTxWarp>
          </a:bodyPr>
          <a:lstStyle>
            <a:lvl1pPr algn="r">
              <a:defRPr sz="1600" b="0" smtClean="0">
                <a:solidFill>
                  <a:srgbClr val="000066"/>
                </a:solidFill>
                <a:latin typeface="Arial" pitchFamily="34" charset="0"/>
              </a:defRPr>
            </a:lvl1pPr>
          </a:lstStyle>
          <a:p>
            <a:pPr>
              <a:defRPr/>
            </a:pPr>
            <a:fld id="{7E7187CB-2CE3-4F7A-A5F7-42E8957DC5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 id="2147484500" r:id="rId12"/>
    <p:sldLayoutId id="2147484425" r:id="rId13"/>
    <p:sldLayoutId id="2147484426" r:id="rId14"/>
    <p:sldLayoutId id="2147484427" r:id="rId15"/>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115" algn="l" rtl="0" eaLnBrk="1" fontAlgn="base" hangingPunct="1">
        <a:lnSpc>
          <a:spcPct val="85000"/>
        </a:lnSpc>
        <a:spcBef>
          <a:spcPct val="0"/>
        </a:spcBef>
        <a:spcAft>
          <a:spcPct val="0"/>
        </a:spcAft>
        <a:defRPr sz="4900" b="1">
          <a:solidFill>
            <a:schemeClr val="accent2"/>
          </a:solidFill>
          <a:latin typeface="Arial" charset="0"/>
        </a:defRPr>
      </a:lvl6pPr>
      <a:lvl7pPr marL="1018228" algn="l" rtl="0" eaLnBrk="1" fontAlgn="base" hangingPunct="1">
        <a:lnSpc>
          <a:spcPct val="85000"/>
        </a:lnSpc>
        <a:spcBef>
          <a:spcPct val="0"/>
        </a:spcBef>
        <a:spcAft>
          <a:spcPct val="0"/>
        </a:spcAft>
        <a:defRPr sz="4900" b="1">
          <a:solidFill>
            <a:schemeClr val="accent2"/>
          </a:solidFill>
          <a:latin typeface="Arial" charset="0"/>
        </a:defRPr>
      </a:lvl7pPr>
      <a:lvl8pPr marL="1527344" algn="l" rtl="0" eaLnBrk="1" fontAlgn="base" hangingPunct="1">
        <a:lnSpc>
          <a:spcPct val="85000"/>
        </a:lnSpc>
        <a:spcBef>
          <a:spcPct val="0"/>
        </a:spcBef>
        <a:spcAft>
          <a:spcPct val="0"/>
        </a:spcAft>
        <a:defRPr sz="4900" b="1">
          <a:solidFill>
            <a:schemeClr val="accent2"/>
          </a:solidFill>
          <a:latin typeface="Arial" charset="0"/>
        </a:defRPr>
      </a:lvl8pPr>
      <a:lvl9pPr marL="2036458"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1588"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0129" indent="-25455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09245" indent="-25455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8359" indent="-25455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7471" indent="-25455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600" b="0" smtClean="0">
                <a:solidFill>
                  <a:schemeClr val="tx1"/>
                </a:solidFill>
                <a:latin typeface="Arial" pitchFamily="34" charset="0"/>
              </a:defRPr>
            </a:lvl1pPr>
          </a:lstStyle>
          <a:p>
            <a:pPr>
              <a:defRPr/>
            </a:pPr>
            <a:fld id="{EDB9A40F-C4F9-458B-BAFD-BF04E9B16821}" type="slidenum">
              <a:rPr lang="en-US"/>
              <a:pPr>
                <a:defRPr/>
              </a:pPr>
              <a:t>‹#›</a:t>
            </a:fld>
            <a:endParaRPr lang="en-US" dirty="0"/>
          </a:p>
        </p:txBody>
      </p:sp>
      <p:pic>
        <p:nvPicPr>
          <p:cNvPr id="10245"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01"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39" r:id="rId13"/>
    <p:sldLayoutId id="2147484440" r:id="rId14"/>
  </p:sldLayoutIdLst>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412" algn="l" rtl="0" eaLnBrk="1" fontAlgn="base" hangingPunct="1">
        <a:lnSpc>
          <a:spcPct val="85000"/>
        </a:lnSpc>
        <a:spcBef>
          <a:spcPct val="0"/>
        </a:spcBef>
        <a:spcAft>
          <a:spcPct val="0"/>
        </a:spcAft>
        <a:defRPr sz="4900" b="1">
          <a:solidFill>
            <a:schemeClr val="accent2"/>
          </a:solidFill>
          <a:latin typeface="Arial" charset="0"/>
        </a:defRPr>
      </a:lvl6pPr>
      <a:lvl7pPr marL="1018824" algn="l" rtl="0" eaLnBrk="1" fontAlgn="base" hangingPunct="1">
        <a:lnSpc>
          <a:spcPct val="85000"/>
        </a:lnSpc>
        <a:spcBef>
          <a:spcPct val="0"/>
        </a:spcBef>
        <a:spcAft>
          <a:spcPct val="0"/>
        </a:spcAft>
        <a:defRPr sz="4900" b="1">
          <a:solidFill>
            <a:schemeClr val="accent2"/>
          </a:solidFill>
          <a:latin typeface="Arial" charset="0"/>
        </a:defRPr>
      </a:lvl7pPr>
      <a:lvl8pPr marL="1528237" algn="l" rtl="0" eaLnBrk="1" fontAlgn="base" hangingPunct="1">
        <a:lnSpc>
          <a:spcPct val="85000"/>
        </a:lnSpc>
        <a:spcBef>
          <a:spcPct val="0"/>
        </a:spcBef>
        <a:spcAft>
          <a:spcPct val="0"/>
        </a:spcAft>
        <a:defRPr sz="4900" b="1">
          <a:solidFill>
            <a:schemeClr val="accent2"/>
          </a:solidFill>
          <a:latin typeface="Arial" charset="0"/>
        </a:defRPr>
      </a:lvl8pPr>
      <a:lvl9pPr marL="2037649"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b="1">
          <a:solidFill>
            <a:schemeClr val="accent2"/>
          </a:solidFill>
          <a:latin typeface="+mn-lt"/>
          <a:ea typeface="ＭＳ Ｐゴシック" charset="0"/>
          <a:cs typeface="+mn-cs"/>
        </a:defRPr>
      </a:lvl1pPr>
      <a:lvl2pPr marL="833438" indent="-325438"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2pPr>
      <a:lvl3pPr marL="1273175" indent="-25400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3pPr>
      <a:lvl4pPr marL="1782763" indent="-25400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4pPr>
      <a:lvl5pPr marL="2292350" indent="-25400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5pPr>
      <a:lvl6pPr marL="2801767" indent="-25470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6pPr>
      <a:lvl7pPr marL="3311180" indent="-25470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7pPr>
      <a:lvl8pPr marL="3820592" indent="-25470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8pPr>
      <a:lvl9pPr marL="4330004" indent="-25470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bodyPr>
          <a:lstStyle>
            <a:lvl1pPr algn="r">
              <a:defRPr sz="1600" b="0" smtClean="0">
                <a:solidFill>
                  <a:schemeClr val="tx1"/>
                </a:solidFill>
                <a:latin typeface="Arial" pitchFamily="34" charset="0"/>
              </a:defRPr>
            </a:lvl1pPr>
          </a:lstStyle>
          <a:p>
            <a:pPr>
              <a:defRPr/>
            </a:pPr>
            <a:fld id="{C121D75B-5143-42D2-A853-3AB63A9763EE}" type="slidenum">
              <a:rPr lang="en-US"/>
              <a:pPr>
                <a:defRPr/>
              </a:pPr>
              <a:t>‹#›</a:t>
            </a:fld>
            <a:endParaRPr lang="en-US" dirty="0"/>
          </a:p>
        </p:txBody>
      </p:sp>
      <p:pic>
        <p:nvPicPr>
          <p:cNvPr id="11269"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352" algn="l" rtl="0" eaLnBrk="1" fontAlgn="base" hangingPunct="1">
        <a:lnSpc>
          <a:spcPct val="85000"/>
        </a:lnSpc>
        <a:spcBef>
          <a:spcPct val="0"/>
        </a:spcBef>
        <a:spcAft>
          <a:spcPct val="0"/>
        </a:spcAft>
        <a:defRPr sz="4900" b="1">
          <a:solidFill>
            <a:schemeClr val="accent2"/>
          </a:solidFill>
          <a:latin typeface="Arial" charset="0"/>
        </a:defRPr>
      </a:lvl6pPr>
      <a:lvl7pPr marL="1018705" algn="l" rtl="0" eaLnBrk="1" fontAlgn="base" hangingPunct="1">
        <a:lnSpc>
          <a:spcPct val="85000"/>
        </a:lnSpc>
        <a:spcBef>
          <a:spcPct val="0"/>
        </a:spcBef>
        <a:spcAft>
          <a:spcPct val="0"/>
        </a:spcAft>
        <a:defRPr sz="4900" b="1">
          <a:solidFill>
            <a:schemeClr val="accent2"/>
          </a:solidFill>
          <a:latin typeface="Arial" charset="0"/>
        </a:defRPr>
      </a:lvl7pPr>
      <a:lvl8pPr marL="1528058" algn="l" rtl="0" eaLnBrk="1" fontAlgn="base" hangingPunct="1">
        <a:lnSpc>
          <a:spcPct val="85000"/>
        </a:lnSpc>
        <a:spcBef>
          <a:spcPct val="0"/>
        </a:spcBef>
        <a:spcAft>
          <a:spcPct val="0"/>
        </a:spcAft>
        <a:defRPr sz="4900" b="1">
          <a:solidFill>
            <a:schemeClr val="accent2"/>
          </a:solidFill>
          <a:latin typeface="Arial" charset="0"/>
        </a:defRPr>
      </a:lvl8pPr>
      <a:lvl9pPr marL="2037411"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3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1440" indent="-25467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10793" indent="-25467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20145" indent="-25467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9498" indent="-25467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8" tIns="50929" rIns="101858" bIns="509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58" tIns="50929" rIns="101858" bIns="50929" numCol="1" anchor="t" anchorCtr="0" compatLnSpc="1">
            <a:prstTxWarp prst="textNoShape">
              <a:avLst/>
            </a:prstTxWarp>
          </a:bodyPr>
          <a:lstStyle>
            <a:lvl1pPr algn="r">
              <a:defRPr sz="1600" b="0" smtClean="0">
                <a:solidFill>
                  <a:srgbClr val="000066"/>
                </a:solidFill>
                <a:latin typeface="Arial" pitchFamily="34" charset="0"/>
              </a:defRPr>
            </a:lvl1pPr>
          </a:lstStyle>
          <a:p>
            <a:pPr>
              <a:defRPr/>
            </a:pPr>
            <a:fld id="{DF2DAA43-874A-4E3F-BA6A-AFD18A7FDE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502" r:id="rId12"/>
    <p:sldLayoutId id="2147484463" r:id="rId13"/>
    <p:sldLayoutId id="2147484464" r:id="rId14"/>
    <p:sldLayoutId id="2147484465" r:id="rId15"/>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292" algn="l" rtl="0" eaLnBrk="1" fontAlgn="base" hangingPunct="1">
        <a:lnSpc>
          <a:spcPct val="85000"/>
        </a:lnSpc>
        <a:spcBef>
          <a:spcPct val="0"/>
        </a:spcBef>
        <a:spcAft>
          <a:spcPct val="0"/>
        </a:spcAft>
        <a:defRPr sz="4900" b="1">
          <a:solidFill>
            <a:schemeClr val="accent2"/>
          </a:solidFill>
          <a:latin typeface="Arial" charset="0"/>
        </a:defRPr>
      </a:lvl6pPr>
      <a:lvl7pPr marL="1018586" algn="l" rtl="0" eaLnBrk="1" fontAlgn="base" hangingPunct="1">
        <a:lnSpc>
          <a:spcPct val="85000"/>
        </a:lnSpc>
        <a:spcBef>
          <a:spcPct val="0"/>
        </a:spcBef>
        <a:spcAft>
          <a:spcPct val="0"/>
        </a:spcAft>
        <a:defRPr sz="4900" b="1">
          <a:solidFill>
            <a:schemeClr val="accent2"/>
          </a:solidFill>
          <a:latin typeface="Arial" charset="0"/>
        </a:defRPr>
      </a:lvl7pPr>
      <a:lvl8pPr marL="1527879" algn="l" rtl="0" eaLnBrk="1" fontAlgn="base" hangingPunct="1">
        <a:lnSpc>
          <a:spcPct val="85000"/>
        </a:lnSpc>
        <a:spcBef>
          <a:spcPct val="0"/>
        </a:spcBef>
        <a:spcAft>
          <a:spcPct val="0"/>
        </a:spcAft>
        <a:defRPr sz="4900" b="1">
          <a:solidFill>
            <a:schemeClr val="accent2"/>
          </a:solidFill>
          <a:latin typeface="Arial" charset="0"/>
        </a:defRPr>
      </a:lvl8pPr>
      <a:lvl9pPr marL="2037173"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3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1112"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10406"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9698"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8992"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586" rtl="0" eaLnBrk="1" latinLnBrk="0" hangingPunct="1">
        <a:defRPr sz="2000" kern="1200">
          <a:solidFill>
            <a:schemeClr val="tx1"/>
          </a:solidFill>
          <a:latin typeface="+mn-lt"/>
          <a:ea typeface="+mn-ea"/>
          <a:cs typeface="+mn-cs"/>
        </a:defRPr>
      </a:lvl1pPr>
      <a:lvl2pPr marL="509292" algn="l" defTabSz="1018586" rtl="0" eaLnBrk="1" latinLnBrk="0" hangingPunct="1">
        <a:defRPr sz="2000" kern="1200">
          <a:solidFill>
            <a:schemeClr val="tx1"/>
          </a:solidFill>
          <a:latin typeface="+mn-lt"/>
          <a:ea typeface="+mn-ea"/>
          <a:cs typeface="+mn-cs"/>
        </a:defRPr>
      </a:lvl2pPr>
      <a:lvl3pPr marL="1018586" algn="l" defTabSz="1018586" rtl="0" eaLnBrk="1" latinLnBrk="0" hangingPunct="1">
        <a:defRPr sz="2000" kern="1200">
          <a:solidFill>
            <a:schemeClr val="tx1"/>
          </a:solidFill>
          <a:latin typeface="+mn-lt"/>
          <a:ea typeface="+mn-ea"/>
          <a:cs typeface="+mn-cs"/>
        </a:defRPr>
      </a:lvl3pPr>
      <a:lvl4pPr marL="1527879" algn="l" defTabSz="1018586" rtl="0" eaLnBrk="1" latinLnBrk="0" hangingPunct="1">
        <a:defRPr sz="2000" kern="1200">
          <a:solidFill>
            <a:schemeClr val="tx1"/>
          </a:solidFill>
          <a:latin typeface="+mn-lt"/>
          <a:ea typeface="+mn-ea"/>
          <a:cs typeface="+mn-cs"/>
        </a:defRPr>
      </a:lvl4pPr>
      <a:lvl5pPr marL="2037173" algn="l" defTabSz="1018586" rtl="0" eaLnBrk="1" latinLnBrk="0" hangingPunct="1">
        <a:defRPr sz="2000" kern="1200">
          <a:solidFill>
            <a:schemeClr val="tx1"/>
          </a:solidFill>
          <a:latin typeface="+mn-lt"/>
          <a:ea typeface="+mn-ea"/>
          <a:cs typeface="+mn-cs"/>
        </a:defRPr>
      </a:lvl5pPr>
      <a:lvl6pPr marL="2546466" algn="l" defTabSz="1018586" rtl="0" eaLnBrk="1" latinLnBrk="0" hangingPunct="1">
        <a:defRPr sz="2000" kern="1200">
          <a:solidFill>
            <a:schemeClr val="tx1"/>
          </a:solidFill>
          <a:latin typeface="+mn-lt"/>
          <a:ea typeface="+mn-ea"/>
          <a:cs typeface="+mn-cs"/>
        </a:defRPr>
      </a:lvl6pPr>
      <a:lvl7pPr marL="3055758" algn="l" defTabSz="1018586" rtl="0" eaLnBrk="1" latinLnBrk="0" hangingPunct="1">
        <a:defRPr sz="2000" kern="1200">
          <a:solidFill>
            <a:schemeClr val="tx1"/>
          </a:solidFill>
          <a:latin typeface="+mn-lt"/>
          <a:ea typeface="+mn-ea"/>
          <a:cs typeface="+mn-cs"/>
        </a:defRPr>
      </a:lvl7pPr>
      <a:lvl8pPr marL="3565052" algn="l" defTabSz="1018586" rtl="0" eaLnBrk="1" latinLnBrk="0" hangingPunct="1">
        <a:defRPr sz="2000" kern="1200">
          <a:solidFill>
            <a:schemeClr val="tx1"/>
          </a:solidFill>
          <a:latin typeface="+mn-lt"/>
          <a:ea typeface="+mn-ea"/>
          <a:cs typeface="+mn-cs"/>
        </a:defRPr>
      </a:lvl8pPr>
      <a:lvl9pPr marL="4074344" algn="l" defTabSz="1018586" rtl="0" eaLnBrk="1" latinLnBrk="0" hangingPunct="1">
        <a:defRPr sz="20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6" tIns="50923" rIns="101846" bIns="50923"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6" tIns="50923" rIns="101846" bIns="509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46" tIns="50923" rIns="101846" bIns="50923" numCol="1" anchor="t" anchorCtr="0" compatLnSpc="1">
            <a:prstTxWarp prst="textNoShape">
              <a:avLst/>
            </a:prstTxWarp>
          </a:bodyPr>
          <a:lstStyle>
            <a:lvl1pPr algn="r">
              <a:defRPr sz="1600" b="0" smtClean="0">
                <a:solidFill>
                  <a:srgbClr val="000066"/>
                </a:solidFill>
                <a:latin typeface="Arial" pitchFamily="34" charset="0"/>
              </a:defRPr>
            </a:lvl1pPr>
          </a:lstStyle>
          <a:p>
            <a:pPr>
              <a:defRPr/>
            </a:pPr>
            <a:fld id="{018BDDD4-AD14-468C-BAE2-5BFA1D4F82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503" r:id="rId12"/>
    <p:sldLayoutId id="2147484477" r:id="rId13"/>
    <p:sldLayoutId id="2147484478" r:id="rId14"/>
    <p:sldLayoutId id="2147484479" r:id="rId15"/>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233" algn="l" rtl="0" eaLnBrk="1" fontAlgn="base" hangingPunct="1">
        <a:lnSpc>
          <a:spcPct val="85000"/>
        </a:lnSpc>
        <a:spcBef>
          <a:spcPct val="0"/>
        </a:spcBef>
        <a:spcAft>
          <a:spcPct val="0"/>
        </a:spcAft>
        <a:defRPr sz="4900" b="1">
          <a:solidFill>
            <a:schemeClr val="accent2"/>
          </a:solidFill>
          <a:latin typeface="Arial" charset="0"/>
        </a:defRPr>
      </a:lvl6pPr>
      <a:lvl7pPr marL="1018467" algn="l" rtl="0" eaLnBrk="1" fontAlgn="base" hangingPunct="1">
        <a:lnSpc>
          <a:spcPct val="85000"/>
        </a:lnSpc>
        <a:spcBef>
          <a:spcPct val="0"/>
        </a:spcBef>
        <a:spcAft>
          <a:spcPct val="0"/>
        </a:spcAft>
        <a:defRPr sz="4900" b="1">
          <a:solidFill>
            <a:schemeClr val="accent2"/>
          </a:solidFill>
          <a:latin typeface="Arial" charset="0"/>
        </a:defRPr>
      </a:lvl7pPr>
      <a:lvl8pPr marL="1527701" algn="l" rtl="0" eaLnBrk="1" fontAlgn="base" hangingPunct="1">
        <a:lnSpc>
          <a:spcPct val="85000"/>
        </a:lnSpc>
        <a:spcBef>
          <a:spcPct val="0"/>
        </a:spcBef>
        <a:spcAft>
          <a:spcPct val="0"/>
        </a:spcAft>
        <a:defRPr sz="4900" b="1">
          <a:solidFill>
            <a:schemeClr val="accent2"/>
          </a:solidFill>
          <a:latin typeface="Arial" charset="0"/>
        </a:defRPr>
      </a:lvl8pPr>
      <a:lvl9pPr marL="2036935"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1588"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0785"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10019"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9251"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8485"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467" rtl="0" eaLnBrk="1" latinLnBrk="0" hangingPunct="1">
        <a:defRPr sz="2000" kern="1200">
          <a:solidFill>
            <a:schemeClr val="tx1"/>
          </a:solidFill>
          <a:latin typeface="+mn-lt"/>
          <a:ea typeface="+mn-ea"/>
          <a:cs typeface="+mn-cs"/>
        </a:defRPr>
      </a:lvl1pPr>
      <a:lvl2pPr marL="509233" algn="l" defTabSz="1018467" rtl="0" eaLnBrk="1" latinLnBrk="0" hangingPunct="1">
        <a:defRPr sz="2000" kern="1200">
          <a:solidFill>
            <a:schemeClr val="tx1"/>
          </a:solidFill>
          <a:latin typeface="+mn-lt"/>
          <a:ea typeface="+mn-ea"/>
          <a:cs typeface="+mn-cs"/>
        </a:defRPr>
      </a:lvl2pPr>
      <a:lvl3pPr marL="1018467" algn="l" defTabSz="1018467" rtl="0" eaLnBrk="1" latinLnBrk="0" hangingPunct="1">
        <a:defRPr sz="2000" kern="1200">
          <a:solidFill>
            <a:schemeClr val="tx1"/>
          </a:solidFill>
          <a:latin typeface="+mn-lt"/>
          <a:ea typeface="+mn-ea"/>
          <a:cs typeface="+mn-cs"/>
        </a:defRPr>
      </a:lvl3pPr>
      <a:lvl4pPr marL="1527701" algn="l" defTabSz="1018467" rtl="0" eaLnBrk="1" latinLnBrk="0" hangingPunct="1">
        <a:defRPr sz="2000" kern="1200">
          <a:solidFill>
            <a:schemeClr val="tx1"/>
          </a:solidFill>
          <a:latin typeface="+mn-lt"/>
          <a:ea typeface="+mn-ea"/>
          <a:cs typeface="+mn-cs"/>
        </a:defRPr>
      </a:lvl4pPr>
      <a:lvl5pPr marL="2036935" algn="l" defTabSz="1018467" rtl="0" eaLnBrk="1" latinLnBrk="0" hangingPunct="1">
        <a:defRPr sz="2000" kern="1200">
          <a:solidFill>
            <a:schemeClr val="tx1"/>
          </a:solidFill>
          <a:latin typeface="+mn-lt"/>
          <a:ea typeface="+mn-ea"/>
          <a:cs typeface="+mn-cs"/>
        </a:defRPr>
      </a:lvl5pPr>
      <a:lvl6pPr marL="2546169" algn="l" defTabSz="1018467" rtl="0" eaLnBrk="1" latinLnBrk="0" hangingPunct="1">
        <a:defRPr sz="2000" kern="1200">
          <a:solidFill>
            <a:schemeClr val="tx1"/>
          </a:solidFill>
          <a:latin typeface="+mn-lt"/>
          <a:ea typeface="+mn-ea"/>
          <a:cs typeface="+mn-cs"/>
        </a:defRPr>
      </a:lvl6pPr>
      <a:lvl7pPr marL="3055400" algn="l" defTabSz="1018467" rtl="0" eaLnBrk="1" latinLnBrk="0" hangingPunct="1">
        <a:defRPr sz="2000" kern="1200">
          <a:solidFill>
            <a:schemeClr val="tx1"/>
          </a:solidFill>
          <a:latin typeface="+mn-lt"/>
          <a:ea typeface="+mn-ea"/>
          <a:cs typeface="+mn-cs"/>
        </a:defRPr>
      </a:lvl7pPr>
      <a:lvl8pPr marL="3564636" algn="l" defTabSz="1018467" rtl="0" eaLnBrk="1" latinLnBrk="0" hangingPunct="1">
        <a:defRPr sz="2000" kern="1200">
          <a:solidFill>
            <a:schemeClr val="tx1"/>
          </a:solidFill>
          <a:latin typeface="+mn-lt"/>
          <a:ea typeface="+mn-ea"/>
          <a:cs typeface="+mn-cs"/>
        </a:defRPr>
      </a:lvl8pPr>
      <a:lvl9pPr marL="4073867" algn="l" defTabSz="1018467" rtl="0" eaLnBrk="1" latinLnBrk="0" hangingPunct="1">
        <a:defRPr sz="20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5" tIns="50917" rIns="101835" bIns="50917"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5" tIns="50917" rIns="101835" bIns="509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35" tIns="50917" rIns="101835" bIns="50917" numCol="1" anchor="t" anchorCtr="0" compatLnSpc="1">
            <a:prstTxWarp prst="textNoShape">
              <a:avLst/>
            </a:prstTxWarp>
          </a:bodyPr>
          <a:lstStyle>
            <a:lvl1pPr algn="r">
              <a:defRPr sz="1600" b="0" smtClean="0">
                <a:solidFill>
                  <a:srgbClr val="000066"/>
                </a:solidFill>
                <a:latin typeface="Arial" pitchFamily="34" charset="0"/>
              </a:defRPr>
            </a:lvl1pPr>
          </a:lstStyle>
          <a:p>
            <a:pPr>
              <a:defRPr/>
            </a:pPr>
            <a:fld id="{588B73BC-0793-45B9-99CB-8D350561A84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504" r:id="rId12"/>
    <p:sldLayoutId id="2147484491" r:id="rId13"/>
    <p:sldLayoutId id="2147484492" r:id="rId14"/>
    <p:sldLayoutId id="2147484493" r:id="rId15"/>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174" algn="l" rtl="0" eaLnBrk="1" fontAlgn="base" hangingPunct="1">
        <a:lnSpc>
          <a:spcPct val="85000"/>
        </a:lnSpc>
        <a:spcBef>
          <a:spcPct val="0"/>
        </a:spcBef>
        <a:spcAft>
          <a:spcPct val="0"/>
        </a:spcAft>
        <a:defRPr sz="4900" b="1">
          <a:solidFill>
            <a:schemeClr val="accent2"/>
          </a:solidFill>
          <a:latin typeface="Arial" charset="0"/>
        </a:defRPr>
      </a:lvl6pPr>
      <a:lvl7pPr marL="1018348" algn="l" rtl="0" eaLnBrk="1" fontAlgn="base" hangingPunct="1">
        <a:lnSpc>
          <a:spcPct val="85000"/>
        </a:lnSpc>
        <a:spcBef>
          <a:spcPct val="0"/>
        </a:spcBef>
        <a:spcAft>
          <a:spcPct val="0"/>
        </a:spcAft>
        <a:defRPr sz="4900" b="1">
          <a:solidFill>
            <a:schemeClr val="accent2"/>
          </a:solidFill>
          <a:latin typeface="Arial" charset="0"/>
        </a:defRPr>
      </a:lvl7pPr>
      <a:lvl8pPr marL="1527523" algn="l" rtl="0" eaLnBrk="1" fontAlgn="base" hangingPunct="1">
        <a:lnSpc>
          <a:spcPct val="85000"/>
        </a:lnSpc>
        <a:spcBef>
          <a:spcPct val="0"/>
        </a:spcBef>
        <a:spcAft>
          <a:spcPct val="0"/>
        </a:spcAft>
        <a:defRPr sz="4900" b="1">
          <a:solidFill>
            <a:schemeClr val="accent2"/>
          </a:solidFill>
          <a:latin typeface="Arial" charset="0"/>
        </a:defRPr>
      </a:lvl8pPr>
      <a:lvl9pPr marL="2036696"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1588"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0457"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09632"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8805"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7978"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348" rtl="0" eaLnBrk="1" latinLnBrk="0" hangingPunct="1">
        <a:defRPr sz="2000" kern="1200">
          <a:solidFill>
            <a:schemeClr val="tx1"/>
          </a:solidFill>
          <a:latin typeface="+mn-lt"/>
          <a:ea typeface="+mn-ea"/>
          <a:cs typeface="+mn-cs"/>
        </a:defRPr>
      </a:lvl1pPr>
      <a:lvl2pPr marL="509174" algn="l" defTabSz="1018348" rtl="0" eaLnBrk="1" latinLnBrk="0" hangingPunct="1">
        <a:defRPr sz="2000" kern="1200">
          <a:solidFill>
            <a:schemeClr val="tx1"/>
          </a:solidFill>
          <a:latin typeface="+mn-lt"/>
          <a:ea typeface="+mn-ea"/>
          <a:cs typeface="+mn-cs"/>
        </a:defRPr>
      </a:lvl2pPr>
      <a:lvl3pPr marL="1018348" algn="l" defTabSz="1018348" rtl="0" eaLnBrk="1" latinLnBrk="0" hangingPunct="1">
        <a:defRPr sz="2000" kern="1200">
          <a:solidFill>
            <a:schemeClr val="tx1"/>
          </a:solidFill>
          <a:latin typeface="+mn-lt"/>
          <a:ea typeface="+mn-ea"/>
          <a:cs typeface="+mn-cs"/>
        </a:defRPr>
      </a:lvl3pPr>
      <a:lvl4pPr marL="1527523" algn="l" defTabSz="1018348" rtl="0" eaLnBrk="1" latinLnBrk="0" hangingPunct="1">
        <a:defRPr sz="2000" kern="1200">
          <a:solidFill>
            <a:schemeClr val="tx1"/>
          </a:solidFill>
          <a:latin typeface="+mn-lt"/>
          <a:ea typeface="+mn-ea"/>
          <a:cs typeface="+mn-cs"/>
        </a:defRPr>
      </a:lvl4pPr>
      <a:lvl5pPr marL="2036696" algn="l" defTabSz="1018348" rtl="0" eaLnBrk="1" latinLnBrk="0" hangingPunct="1">
        <a:defRPr sz="2000" kern="1200">
          <a:solidFill>
            <a:schemeClr val="tx1"/>
          </a:solidFill>
          <a:latin typeface="+mn-lt"/>
          <a:ea typeface="+mn-ea"/>
          <a:cs typeface="+mn-cs"/>
        </a:defRPr>
      </a:lvl5pPr>
      <a:lvl6pPr marL="2545871" algn="l" defTabSz="1018348" rtl="0" eaLnBrk="1" latinLnBrk="0" hangingPunct="1">
        <a:defRPr sz="2000" kern="1200">
          <a:solidFill>
            <a:schemeClr val="tx1"/>
          </a:solidFill>
          <a:latin typeface="+mn-lt"/>
          <a:ea typeface="+mn-ea"/>
          <a:cs typeface="+mn-cs"/>
        </a:defRPr>
      </a:lvl6pPr>
      <a:lvl7pPr marL="3055043" algn="l" defTabSz="1018348" rtl="0" eaLnBrk="1" latinLnBrk="0" hangingPunct="1">
        <a:defRPr sz="2000" kern="1200">
          <a:solidFill>
            <a:schemeClr val="tx1"/>
          </a:solidFill>
          <a:latin typeface="+mn-lt"/>
          <a:ea typeface="+mn-ea"/>
          <a:cs typeface="+mn-cs"/>
        </a:defRPr>
      </a:lvl7pPr>
      <a:lvl8pPr marL="3564219" algn="l" defTabSz="1018348" rtl="0" eaLnBrk="1" latinLnBrk="0" hangingPunct="1">
        <a:defRPr sz="2000" kern="1200">
          <a:solidFill>
            <a:schemeClr val="tx1"/>
          </a:solidFill>
          <a:latin typeface="+mn-lt"/>
          <a:ea typeface="+mn-ea"/>
          <a:cs typeface="+mn-cs"/>
        </a:defRPr>
      </a:lvl8pPr>
      <a:lvl9pPr marL="4073390" algn="l" defTabSz="101834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311150"/>
            <a:ext cx="9051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3238" y="1812925"/>
            <a:ext cx="90519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wrap="square" lIns="91429" tIns="45715" rIns="91429" bIns="45715" numCol="1" anchor="ctr" anchorCtr="0" compatLnSpc="1">
            <a:prstTxWarp prst="textNoShape">
              <a:avLst/>
            </a:prstTxWarp>
          </a:bodyPr>
          <a:lstStyle>
            <a:lvl1pPr>
              <a:defRPr sz="1200" smtClean="0">
                <a:solidFill>
                  <a:srgbClr val="898989"/>
                </a:solidFill>
                <a:latin typeface="Arial" pitchFamily="34" charset="0"/>
              </a:defRPr>
            </a:lvl1pPr>
          </a:lstStyle>
          <a:p>
            <a:pPr>
              <a:defRPr/>
            </a:pPr>
            <a:fld id="{EEC9CB64-0CFC-40D4-B614-0F0D7A1D6DD3}" type="datetimeFigureOut">
              <a:rPr lang="en-US" smtClean="0"/>
              <a:pPr>
                <a:defRPr/>
              </a:pPr>
              <a:t>5/30/2017</a:t>
            </a:fld>
            <a:endParaRPr lang="en-US" dirty="0"/>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29" tIns="45715" rIns="91429" bIns="45715" rtlCol="0" anchor="ctr"/>
          <a:lstStyle>
            <a:lvl1pPr algn="ctr">
              <a:defRPr sz="1200">
                <a:solidFill>
                  <a:schemeClr val="tx1">
                    <a:tint val="75000"/>
                  </a:schemeClr>
                </a:solidFill>
                <a:latin typeface="Arial" charset="0"/>
                <a:ea typeface="+mn-ea"/>
              </a:defRPr>
            </a:lvl1pPr>
          </a:lstStyle>
          <a:p>
            <a:pPr>
              <a:defRPr/>
            </a:pPr>
            <a:endParaRPr lang="en-US" dirty="0"/>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wrap="square" lIns="91429" tIns="45715" rIns="91429" bIns="45715" numCol="1" anchor="ctr" anchorCtr="0" compatLnSpc="1">
            <a:prstTxWarp prst="textNoShape">
              <a:avLst/>
            </a:prstTxWarp>
          </a:bodyPr>
          <a:lstStyle>
            <a:lvl1pPr algn="r">
              <a:defRPr sz="1200" smtClean="0">
                <a:solidFill>
                  <a:srgbClr val="898989"/>
                </a:solidFill>
                <a:latin typeface="Arial" pitchFamily="34" charset="0"/>
              </a:defRPr>
            </a:lvl1pPr>
          </a:lstStyle>
          <a:p>
            <a:pPr>
              <a:defRPr/>
            </a:pPr>
            <a:fld id="{7E5C644E-58AB-44C5-86E1-E7F11BDF72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iming>
    <p:tnLst>
      <p:par>
        <p:cTn id="1" dur="indefinite" restart="never" nodeType="tmRoot"/>
      </p:par>
    </p:tnLst>
  </p:timing>
  <p:txStyles>
    <p:titleStyle>
      <a:lvl1pPr algn="ctr" defTabSz="912813" rtl="0" eaLnBrk="0" fontAlgn="base" hangingPunct="0">
        <a:spcBef>
          <a:spcPct val="0"/>
        </a:spcBef>
        <a:spcAft>
          <a:spcPct val="0"/>
        </a:spcAft>
        <a:defRPr sz="4300" kern="1200">
          <a:solidFill>
            <a:schemeClr val="tx1"/>
          </a:solidFill>
          <a:latin typeface="+mj-lt"/>
          <a:ea typeface="ＭＳ Ｐゴシック" charset="0"/>
          <a:cs typeface="+mj-cs"/>
        </a:defRPr>
      </a:lvl1pPr>
      <a:lvl2pPr algn="ctr" defTabSz="912813" rtl="0" eaLnBrk="0" fontAlgn="base" hangingPunct="0">
        <a:spcBef>
          <a:spcPct val="0"/>
        </a:spcBef>
        <a:spcAft>
          <a:spcPct val="0"/>
        </a:spcAft>
        <a:defRPr sz="4300">
          <a:solidFill>
            <a:schemeClr val="tx1"/>
          </a:solidFill>
          <a:latin typeface="Calibri" charset="0"/>
          <a:ea typeface="ＭＳ Ｐゴシック" charset="0"/>
        </a:defRPr>
      </a:lvl2pPr>
      <a:lvl3pPr algn="ctr" defTabSz="912813" rtl="0" eaLnBrk="0" fontAlgn="base" hangingPunct="0">
        <a:spcBef>
          <a:spcPct val="0"/>
        </a:spcBef>
        <a:spcAft>
          <a:spcPct val="0"/>
        </a:spcAft>
        <a:defRPr sz="4300">
          <a:solidFill>
            <a:schemeClr val="tx1"/>
          </a:solidFill>
          <a:latin typeface="Calibri" charset="0"/>
          <a:ea typeface="ＭＳ Ｐゴシック" charset="0"/>
        </a:defRPr>
      </a:lvl3pPr>
      <a:lvl4pPr algn="ctr" defTabSz="912813" rtl="0" eaLnBrk="0" fontAlgn="base" hangingPunct="0">
        <a:spcBef>
          <a:spcPct val="0"/>
        </a:spcBef>
        <a:spcAft>
          <a:spcPct val="0"/>
        </a:spcAft>
        <a:defRPr sz="4300">
          <a:solidFill>
            <a:schemeClr val="tx1"/>
          </a:solidFill>
          <a:latin typeface="Calibri" charset="0"/>
          <a:ea typeface="ＭＳ Ｐゴシック" charset="0"/>
        </a:defRPr>
      </a:lvl4pPr>
      <a:lvl5pPr algn="ctr" defTabSz="912813" rtl="0" eaLnBrk="0" fontAlgn="base" hangingPunct="0">
        <a:spcBef>
          <a:spcPct val="0"/>
        </a:spcBef>
        <a:spcAft>
          <a:spcPct val="0"/>
        </a:spcAft>
        <a:defRPr sz="4300">
          <a:solidFill>
            <a:schemeClr val="tx1"/>
          </a:solidFill>
          <a:latin typeface="Calibri" charset="0"/>
          <a:ea typeface="ＭＳ Ｐゴシック" charset="0"/>
        </a:defRPr>
      </a:lvl5pPr>
      <a:lvl6pPr marL="457200" algn="ctr" defTabSz="912813" rtl="0" fontAlgn="base">
        <a:spcBef>
          <a:spcPct val="0"/>
        </a:spcBef>
        <a:spcAft>
          <a:spcPct val="0"/>
        </a:spcAft>
        <a:defRPr sz="4300">
          <a:solidFill>
            <a:schemeClr val="tx1"/>
          </a:solidFill>
          <a:latin typeface="Calibri" charset="0"/>
          <a:ea typeface="ＭＳ Ｐゴシック" charset="0"/>
        </a:defRPr>
      </a:lvl6pPr>
      <a:lvl7pPr marL="914400" algn="ctr" defTabSz="912813" rtl="0" fontAlgn="base">
        <a:spcBef>
          <a:spcPct val="0"/>
        </a:spcBef>
        <a:spcAft>
          <a:spcPct val="0"/>
        </a:spcAft>
        <a:defRPr sz="4300">
          <a:solidFill>
            <a:schemeClr val="tx1"/>
          </a:solidFill>
          <a:latin typeface="Calibri" charset="0"/>
          <a:ea typeface="ＭＳ Ｐゴシック" charset="0"/>
        </a:defRPr>
      </a:lvl7pPr>
      <a:lvl8pPr marL="1371600" algn="ctr" defTabSz="912813" rtl="0" fontAlgn="base">
        <a:spcBef>
          <a:spcPct val="0"/>
        </a:spcBef>
        <a:spcAft>
          <a:spcPct val="0"/>
        </a:spcAft>
        <a:defRPr sz="4300">
          <a:solidFill>
            <a:schemeClr val="tx1"/>
          </a:solidFill>
          <a:latin typeface="Calibri" charset="0"/>
          <a:ea typeface="ＭＳ Ｐゴシック" charset="0"/>
        </a:defRPr>
      </a:lvl8pPr>
      <a:lvl9pPr marL="1828800" algn="ctr" defTabSz="912813" rtl="0" fontAlgn="base">
        <a:spcBef>
          <a:spcPct val="0"/>
        </a:spcBef>
        <a:spcAft>
          <a:spcPct val="0"/>
        </a:spcAft>
        <a:defRPr sz="4300">
          <a:solidFill>
            <a:schemeClr val="tx1"/>
          </a:solidFill>
          <a:latin typeface="Calibri" charset="0"/>
          <a:ea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5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2"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00"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66750" y="1827213"/>
            <a:ext cx="8870950"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2"/>
          <p:cNvSpPr>
            <a:spLocks noGrp="1" noChangeArrowheads="1"/>
          </p:cNvSpPr>
          <p:nvPr>
            <p:ph type="title"/>
          </p:nvPr>
        </p:nvSpPr>
        <p:spPr bwMode="auto">
          <a:xfrm>
            <a:off x="666750" y="455613"/>
            <a:ext cx="8932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sldNum" sz="quarter" idx="4"/>
          </p:nvPr>
        </p:nvSpPr>
        <p:spPr bwMode="auto">
          <a:xfrm>
            <a:off x="9096375" y="7110413"/>
            <a:ext cx="458788" cy="22860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bodyPr>
          <a:lstStyle>
            <a:lvl1pPr algn="r" eaLnBrk="0" hangingPunct="0">
              <a:defRPr sz="1100" b="0" smtClean="0">
                <a:solidFill>
                  <a:srgbClr val="080808"/>
                </a:solidFill>
                <a:latin typeface="Times New Roman" pitchFamily="18" charset="0"/>
              </a:defRPr>
            </a:lvl1pPr>
          </a:lstStyle>
          <a:p>
            <a:pPr>
              <a:defRPr/>
            </a:pPr>
            <a:fld id="{03479115-976F-41C8-8833-12B2072FDA7F}" type="slidenum">
              <a:rPr lang="en-US"/>
              <a:pPr>
                <a:defRPr/>
              </a:pPr>
              <a:t>‹#›</a:t>
            </a:fld>
            <a:endParaRPr lang="en-US" dirty="0"/>
          </a:p>
        </p:txBody>
      </p:sp>
      <p:sp>
        <p:nvSpPr>
          <p:cNvPr id="2053" name="Line 7"/>
          <p:cNvSpPr>
            <a:spLocks noChangeShapeType="1"/>
          </p:cNvSpPr>
          <p:nvPr/>
        </p:nvSpPr>
        <p:spPr bwMode="auto">
          <a:xfrm>
            <a:off x="655638" y="7112000"/>
            <a:ext cx="8955087" cy="7938"/>
          </a:xfrm>
          <a:prstGeom prst="line">
            <a:avLst/>
          </a:prstGeom>
          <a:noFill/>
          <a:ln w="9525">
            <a:solidFill>
              <a:srgbClr val="4F81BD"/>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dirty="0"/>
          </a:p>
        </p:txBody>
      </p:sp>
      <p:sp>
        <p:nvSpPr>
          <p:cNvPr id="2054" name="Line 8"/>
          <p:cNvSpPr>
            <a:spLocks noChangeShapeType="1"/>
          </p:cNvSpPr>
          <p:nvPr/>
        </p:nvSpPr>
        <p:spPr bwMode="auto">
          <a:xfrm>
            <a:off x="666750" y="385763"/>
            <a:ext cx="8929688" cy="0"/>
          </a:xfrm>
          <a:prstGeom prst="line">
            <a:avLst/>
          </a:prstGeom>
          <a:noFill/>
          <a:ln w="28575">
            <a:solidFill>
              <a:srgbClr val="4F81BD"/>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dirty="0"/>
          </a:p>
        </p:txBody>
      </p:sp>
      <p:sp>
        <p:nvSpPr>
          <p:cNvPr id="2055" name="Rectangle 15"/>
          <p:cNvSpPr>
            <a:spLocks noChangeArrowheads="1"/>
          </p:cNvSpPr>
          <p:nvPr/>
        </p:nvSpPr>
        <p:spPr bwMode="auto">
          <a:xfrm>
            <a:off x="1077913" y="7110413"/>
            <a:ext cx="5438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5" rIns="0" bIns="45715"/>
          <a:lstStyle/>
          <a:p>
            <a:r>
              <a:rPr lang="en-US" sz="1000" b="0" dirty="0">
                <a:solidFill>
                  <a:srgbClr val="005596"/>
                </a:solidFill>
              </a:rPr>
              <a:t>Massachusetts Division of Health Care Finance and Policy</a:t>
            </a:r>
          </a:p>
        </p:txBody>
      </p:sp>
      <p:pic>
        <p:nvPicPr>
          <p:cNvPr id="2056" name="Picture 12" descr="DHCFP_New_Logo_408px by 158px"/>
          <p:cNvPicPr>
            <a:picLocks noChangeAspect="1" noChangeArrowheads="1"/>
          </p:cNvPicPr>
          <p:nvPr/>
        </p:nvPicPr>
        <p:blipFill>
          <a:blip r:embed="rId17" cstate="print">
            <a:extLst>
              <a:ext uri="{28A0092B-C50C-407E-A947-70E740481C1C}">
                <a14:useLocalDpi xmlns:a14="http://schemas.microsoft.com/office/drawing/2010/main" val="0"/>
              </a:ext>
            </a:extLst>
          </a:blip>
          <a:srcRect r="75433" b="-6097"/>
          <a:stretch>
            <a:fillRect/>
          </a:stretch>
        </p:blipFill>
        <p:spPr bwMode="auto">
          <a:xfrm>
            <a:off x="776288" y="6994525"/>
            <a:ext cx="2476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12"/>
          <p:cNvSpPr>
            <a:spLocks noChangeArrowheads="1"/>
          </p:cNvSpPr>
          <p:nvPr/>
        </p:nvSpPr>
        <p:spPr bwMode="white">
          <a:xfrm>
            <a:off x="1050925" y="6973888"/>
            <a:ext cx="9842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p>
            <a:endParaRPr lang="en-US" sz="1400" dirty="0">
              <a:solidFill>
                <a:schemeClr val="tx1"/>
              </a:solidFill>
              <a:latin typeface="Verdana" pitchFamily="34" charset="0"/>
            </a:endParaRPr>
          </a:p>
        </p:txBody>
      </p:sp>
      <p:pic>
        <p:nvPicPr>
          <p:cNvPr id="2058" name="Picture 9" descr="state seal_complete_"/>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8175" y="698341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Rectangle 10"/>
          <p:cNvSpPr>
            <a:spLocks noChangeArrowheads="1"/>
          </p:cNvSpPr>
          <p:nvPr/>
        </p:nvSpPr>
        <p:spPr bwMode="auto">
          <a:xfrm>
            <a:off x="336550" y="6670675"/>
            <a:ext cx="41703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5" rIns="91429" bIns="45715">
            <a:spAutoFit/>
          </a:bodyPr>
          <a:lstStyle/>
          <a:p>
            <a:pPr algn="ctr" defTabSz="1017588">
              <a:spcBef>
                <a:spcPct val="50000"/>
              </a:spcBef>
            </a:pPr>
            <a:endParaRPr lang="en-US" dirty="0"/>
          </a:p>
        </p:txBody>
      </p:sp>
      <p:grpSp>
        <p:nvGrpSpPr>
          <p:cNvPr id="2060" name="Group 11"/>
          <p:cNvGrpSpPr>
            <a:grpSpLocks/>
          </p:cNvGrpSpPr>
          <p:nvPr/>
        </p:nvGrpSpPr>
        <p:grpSpPr bwMode="auto">
          <a:xfrm>
            <a:off x="1060450" y="7115175"/>
            <a:ext cx="3349625" cy="309563"/>
            <a:chOff x="4307" y="87"/>
            <a:chExt cx="1856" cy="299"/>
          </a:xfrm>
        </p:grpSpPr>
        <p:sp>
          <p:nvSpPr>
            <p:cNvPr id="2061" name="Rectangle 12"/>
            <p:cNvSpPr>
              <a:spLocks noChangeArrowheads="1"/>
            </p:cNvSpPr>
            <p:nvPr/>
          </p:nvSpPr>
          <p:spPr bwMode="white">
            <a:xfrm>
              <a:off x="4307" y="122"/>
              <a:ext cx="1856"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dirty="0">
                <a:solidFill>
                  <a:schemeClr val="tx1"/>
                </a:solidFill>
                <a:latin typeface="Verdana" pitchFamily="34" charset="0"/>
              </a:endParaRPr>
            </a:p>
          </p:txBody>
        </p:sp>
        <p:sp>
          <p:nvSpPr>
            <p:cNvPr id="14350" name="Text Box 13"/>
            <p:cNvSpPr txBox="1">
              <a:spLocks noChangeArrowheads="1"/>
            </p:cNvSpPr>
            <p:nvPr/>
          </p:nvSpPr>
          <p:spPr bwMode="auto">
            <a:xfrm>
              <a:off x="4318" y="87"/>
              <a:ext cx="175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99" tIns="50900" rIns="101799" bIns="50900" anchor="b">
              <a:spAutoFit/>
            </a:bodyPr>
            <a:lstStyle>
              <a:lvl1pPr eaLnBrk="0" hangingPunct="0">
                <a:defRPr sz="2500" b="1">
                  <a:solidFill>
                    <a:srgbClr val="DDDDDD"/>
                  </a:solidFill>
                  <a:latin typeface="Arial" pitchFamily="34" charset="0"/>
                  <a:ea typeface="ＭＳ Ｐゴシック" pitchFamily="34" charset="-128"/>
                </a:defRPr>
              </a:lvl1pPr>
              <a:lvl2pPr marL="742950" indent="-285750" eaLnBrk="0" hangingPunct="0">
                <a:defRPr sz="2500" b="1">
                  <a:solidFill>
                    <a:srgbClr val="DDDDDD"/>
                  </a:solidFill>
                  <a:latin typeface="Arial" pitchFamily="34" charset="0"/>
                  <a:ea typeface="ＭＳ Ｐゴシック" pitchFamily="34" charset="-128"/>
                </a:defRPr>
              </a:lvl2pPr>
              <a:lvl3pPr marL="1143000" indent="-228600" eaLnBrk="0" hangingPunct="0">
                <a:defRPr sz="2500" b="1">
                  <a:solidFill>
                    <a:srgbClr val="DDDDDD"/>
                  </a:solidFill>
                  <a:latin typeface="Arial" pitchFamily="34" charset="0"/>
                  <a:ea typeface="ＭＳ Ｐゴシック" pitchFamily="34" charset="-128"/>
                </a:defRPr>
              </a:lvl3pPr>
              <a:lvl4pPr marL="1600200" indent="-228600" eaLnBrk="0" hangingPunct="0">
                <a:defRPr sz="2500" b="1">
                  <a:solidFill>
                    <a:srgbClr val="DDDDDD"/>
                  </a:solidFill>
                  <a:latin typeface="Arial" pitchFamily="34" charset="0"/>
                  <a:ea typeface="ＭＳ Ｐゴシック" pitchFamily="34" charset="-128"/>
                </a:defRPr>
              </a:lvl4pPr>
              <a:lvl5pPr marL="2057400" indent="-228600" eaLnBrk="0" hangingPunct="0">
                <a:defRPr sz="2500" b="1">
                  <a:solidFill>
                    <a:srgbClr val="DDDDDD"/>
                  </a:solidFill>
                  <a:latin typeface="Arial" pitchFamily="34" charset="0"/>
                  <a:ea typeface="ＭＳ Ｐゴシック" pitchFamily="34" charset="-128"/>
                </a:defRPr>
              </a:lvl5pPr>
              <a:lvl6pPr marL="25146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6pPr>
              <a:lvl7pPr marL="29718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7pPr>
              <a:lvl8pPr marL="34290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8pPr>
              <a:lvl9pPr marL="38862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9pPr>
            </a:lstStyle>
            <a:p>
              <a:pPr eaLnBrk="1" hangingPunct="1">
                <a:defRPr/>
              </a:pPr>
              <a:r>
                <a:rPr lang="en-US" sz="1100" b="0" dirty="0" smtClean="0">
                  <a:solidFill>
                    <a:srgbClr val="376092"/>
                  </a:solidFill>
                </a:rPr>
                <a:t>Executive Office of Health and Human Services</a:t>
              </a:r>
            </a:p>
          </p:txBody>
        </p:sp>
      </p:grpSp>
    </p:spTree>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 id="2147484338" r:id="rId14"/>
    <p:sldLayoutId id="2147484339" r:id="rId15"/>
  </p:sldLayoutIdLst>
  <p:timing>
    <p:tnLst>
      <p:par>
        <p:cTn id="1" dur="indefinite" restart="never" nodeType="tmRoot"/>
      </p:par>
    </p:tnLst>
  </p:timing>
  <p:hf hdr="0" ftr="0" dt="0"/>
  <p:txStyles>
    <p:titleStyle>
      <a:lvl1pPr algn="l" defTabSz="1017588" rtl="0" eaLnBrk="0" fontAlgn="base" hangingPunct="0">
        <a:spcBef>
          <a:spcPct val="0"/>
        </a:spcBef>
        <a:spcAft>
          <a:spcPct val="0"/>
        </a:spcAft>
        <a:defRPr sz="2200" b="1">
          <a:solidFill>
            <a:srgbClr val="080808"/>
          </a:solidFill>
          <a:latin typeface="Arial" charset="0"/>
          <a:ea typeface="ＭＳ Ｐゴシック" charset="0"/>
          <a:cs typeface="+mj-cs"/>
        </a:defRPr>
      </a:lvl1pPr>
      <a:lvl2pPr algn="l" defTabSz="1017588" rtl="0" eaLnBrk="0" fontAlgn="base" hangingPunct="0">
        <a:spcBef>
          <a:spcPct val="0"/>
        </a:spcBef>
        <a:spcAft>
          <a:spcPct val="0"/>
        </a:spcAft>
        <a:defRPr sz="2200" b="1">
          <a:solidFill>
            <a:srgbClr val="080808"/>
          </a:solidFill>
          <a:latin typeface="Arial" charset="0"/>
          <a:ea typeface="ＭＳ Ｐゴシック" charset="0"/>
        </a:defRPr>
      </a:lvl2pPr>
      <a:lvl3pPr algn="l" defTabSz="1017588" rtl="0" eaLnBrk="0" fontAlgn="base" hangingPunct="0">
        <a:spcBef>
          <a:spcPct val="0"/>
        </a:spcBef>
        <a:spcAft>
          <a:spcPct val="0"/>
        </a:spcAft>
        <a:defRPr sz="2200" b="1">
          <a:solidFill>
            <a:srgbClr val="080808"/>
          </a:solidFill>
          <a:latin typeface="Arial" charset="0"/>
          <a:ea typeface="ＭＳ Ｐゴシック" charset="0"/>
        </a:defRPr>
      </a:lvl3pPr>
      <a:lvl4pPr algn="l" defTabSz="1017588" rtl="0" eaLnBrk="0" fontAlgn="base" hangingPunct="0">
        <a:spcBef>
          <a:spcPct val="0"/>
        </a:spcBef>
        <a:spcAft>
          <a:spcPct val="0"/>
        </a:spcAft>
        <a:defRPr sz="2200" b="1">
          <a:solidFill>
            <a:srgbClr val="080808"/>
          </a:solidFill>
          <a:latin typeface="Arial" charset="0"/>
          <a:ea typeface="ＭＳ Ｐゴシック" charset="0"/>
        </a:defRPr>
      </a:lvl4pPr>
      <a:lvl5pPr algn="l" defTabSz="1017588" rtl="0" eaLnBrk="0" fontAlgn="base" hangingPunct="0">
        <a:spcBef>
          <a:spcPct val="0"/>
        </a:spcBef>
        <a:spcAft>
          <a:spcPct val="0"/>
        </a:spcAft>
        <a:defRPr sz="2200" b="1">
          <a:solidFill>
            <a:srgbClr val="080808"/>
          </a:solidFill>
          <a:latin typeface="Arial" charset="0"/>
          <a:ea typeface="ＭＳ Ｐゴシック" charset="0"/>
        </a:defRPr>
      </a:lvl5pPr>
      <a:lvl6pPr marL="457146" algn="l" defTabSz="1019056" rtl="0" fontAlgn="base">
        <a:spcBef>
          <a:spcPct val="0"/>
        </a:spcBef>
        <a:spcAft>
          <a:spcPct val="0"/>
        </a:spcAft>
        <a:defRPr sz="2200" b="1">
          <a:solidFill>
            <a:srgbClr val="080808"/>
          </a:solidFill>
          <a:latin typeface="Verdana" pitchFamily="34" charset="0"/>
        </a:defRPr>
      </a:lvl6pPr>
      <a:lvl7pPr marL="914294" algn="l" defTabSz="1019056" rtl="0" fontAlgn="base">
        <a:spcBef>
          <a:spcPct val="0"/>
        </a:spcBef>
        <a:spcAft>
          <a:spcPct val="0"/>
        </a:spcAft>
        <a:defRPr sz="2200" b="1">
          <a:solidFill>
            <a:srgbClr val="080808"/>
          </a:solidFill>
          <a:latin typeface="Verdana" pitchFamily="34" charset="0"/>
        </a:defRPr>
      </a:lvl7pPr>
      <a:lvl8pPr marL="1371440" algn="l" defTabSz="1019056" rtl="0" fontAlgn="base">
        <a:spcBef>
          <a:spcPct val="0"/>
        </a:spcBef>
        <a:spcAft>
          <a:spcPct val="0"/>
        </a:spcAft>
        <a:defRPr sz="2200" b="1">
          <a:solidFill>
            <a:srgbClr val="080808"/>
          </a:solidFill>
          <a:latin typeface="Verdana" pitchFamily="34" charset="0"/>
        </a:defRPr>
      </a:lvl8pPr>
      <a:lvl9pPr marL="1828586" algn="l" defTabSz="1019056" rtl="0" fontAlgn="base">
        <a:spcBef>
          <a:spcPct val="0"/>
        </a:spcBef>
        <a:spcAft>
          <a:spcPct val="0"/>
        </a:spcAft>
        <a:defRPr sz="2200" b="1">
          <a:solidFill>
            <a:srgbClr val="080808"/>
          </a:solidFill>
          <a:latin typeface="Verdana" pitchFamily="34" charset="0"/>
        </a:defRPr>
      </a:lvl9pPr>
    </p:titleStyle>
    <p:bodyStyle>
      <a:lvl1pPr marL="381000" indent="-381000" algn="l" defTabSz="1017588" rtl="0" eaLnBrk="0" fontAlgn="base" hangingPunct="0">
        <a:spcBef>
          <a:spcPct val="20000"/>
        </a:spcBef>
        <a:spcAft>
          <a:spcPct val="0"/>
        </a:spcAft>
        <a:defRPr sz="2000">
          <a:solidFill>
            <a:schemeClr val="tx1"/>
          </a:solidFill>
          <a:latin typeface="Arial" charset="0"/>
          <a:ea typeface="ＭＳ Ｐゴシック" charset="0"/>
          <a:cs typeface="+mn-cs"/>
        </a:defRPr>
      </a:lvl1pPr>
      <a:lvl2pPr marL="825500" indent="-315913" algn="l" defTabSz="1017588" rtl="0" eaLnBrk="0" fontAlgn="base" hangingPunct="0">
        <a:spcBef>
          <a:spcPct val="20000"/>
        </a:spcBef>
        <a:spcAft>
          <a:spcPct val="0"/>
        </a:spcAft>
        <a:defRPr>
          <a:solidFill>
            <a:schemeClr val="tx1"/>
          </a:solidFill>
          <a:latin typeface="Arial" charset="0"/>
          <a:ea typeface="ＭＳ Ｐゴシック" charset="0"/>
        </a:defRPr>
      </a:lvl2pPr>
      <a:lvl3pPr marL="1271588" indent="-252413" algn="l" defTabSz="1017588" rtl="0" eaLnBrk="0" fontAlgn="base" hangingPunct="0">
        <a:spcBef>
          <a:spcPct val="20000"/>
        </a:spcBef>
        <a:spcAft>
          <a:spcPct val="0"/>
        </a:spcAft>
        <a:defRPr>
          <a:solidFill>
            <a:schemeClr val="tx1"/>
          </a:solidFill>
          <a:latin typeface="Arial" charset="0"/>
          <a:ea typeface="ＭＳ Ｐゴシック" charset="0"/>
        </a:defRPr>
      </a:lvl3pPr>
      <a:lvl4pPr marL="1781175" indent="-252413" algn="l" defTabSz="1017588" rtl="0" eaLnBrk="0" fontAlgn="base" hangingPunct="0">
        <a:spcBef>
          <a:spcPct val="20000"/>
        </a:spcBef>
        <a:spcAft>
          <a:spcPct val="0"/>
        </a:spcAft>
        <a:defRPr sz="1400">
          <a:solidFill>
            <a:schemeClr val="tx1"/>
          </a:solidFill>
          <a:latin typeface="Arial" charset="0"/>
          <a:ea typeface="ＭＳ Ｐゴシック" charset="0"/>
        </a:defRPr>
      </a:lvl4pPr>
      <a:lvl5pPr marL="2290763" indent="-252413" algn="l" defTabSz="1017588" rtl="0" eaLnBrk="0" fontAlgn="base" hangingPunct="0">
        <a:spcBef>
          <a:spcPct val="20000"/>
        </a:spcBef>
        <a:spcAft>
          <a:spcPct val="0"/>
        </a:spcAft>
        <a:defRPr sz="1400">
          <a:solidFill>
            <a:schemeClr val="tx1"/>
          </a:solidFill>
          <a:latin typeface="Arial" charset="0"/>
          <a:ea typeface="ＭＳ Ｐゴシック" charset="0"/>
        </a:defRPr>
      </a:lvl5pPr>
      <a:lvl6pPr marL="2749228" indent="-253971" algn="l" defTabSz="1019056" rtl="0" fontAlgn="base">
        <a:spcBef>
          <a:spcPct val="20000"/>
        </a:spcBef>
        <a:spcAft>
          <a:spcPct val="0"/>
        </a:spcAft>
        <a:buChar char="»"/>
        <a:defRPr sz="1400">
          <a:solidFill>
            <a:schemeClr val="tx1"/>
          </a:solidFill>
          <a:latin typeface="+mn-lt"/>
        </a:defRPr>
      </a:lvl6pPr>
      <a:lvl7pPr marL="3206375" indent="-253971" algn="l" defTabSz="1019056" rtl="0" fontAlgn="base">
        <a:spcBef>
          <a:spcPct val="20000"/>
        </a:spcBef>
        <a:spcAft>
          <a:spcPct val="0"/>
        </a:spcAft>
        <a:buChar char="»"/>
        <a:defRPr sz="1400">
          <a:solidFill>
            <a:schemeClr val="tx1"/>
          </a:solidFill>
          <a:latin typeface="+mn-lt"/>
        </a:defRPr>
      </a:lvl7pPr>
      <a:lvl8pPr marL="3663522" indent="-253971" algn="l" defTabSz="1019056" rtl="0" fontAlgn="base">
        <a:spcBef>
          <a:spcPct val="20000"/>
        </a:spcBef>
        <a:spcAft>
          <a:spcPct val="0"/>
        </a:spcAft>
        <a:buChar char="»"/>
        <a:defRPr sz="1400">
          <a:solidFill>
            <a:schemeClr val="tx1"/>
          </a:solidFill>
          <a:latin typeface="+mn-lt"/>
        </a:defRPr>
      </a:lvl8pPr>
      <a:lvl9pPr marL="4120668" indent="-253971" algn="l" defTabSz="1019056" rtl="0" fontAlgn="base">
        <a:spcBef>
          <a:spcPct val="20000"/>
        </a:spcBef>
        <a:spcAft>
          <a:spcPct val="0"/>
        </a:spcAft>
        <a:buChar char="»"/>
        <a:defRPr sz="1400">
          <a:solidFill>
            <a:schemeClr val="tx1"/>
          </a:solidFill>
          <a:latin typeface="+mn-lt"/>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bwMode="auto">
          <a:xfrm>
            <a:off x="9053513" y="7107238"/>
            <a:ext cx="508000" cy="207962"/>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algn="r">
              <a:defRPr sz="1100" b="0" smtClean="0">
                <a:solidFill>
                  <a:schemeClr val="tx1"/>
                </a:solidFill>
                <a:latin typeface="Times New Roman" pitchFamily="18" charset="0"/>
              </a:defRPr>
            </a:lvl1pPr>
          </a:lstStyle>
          <a:p>
            <a:pPr>
              <a:defRPr/>
            </a:pPr>
            <a:fld id="{A9C58FE4-78DD-4FDF-9ABF-C10FDE0CD9A0}" type="slidenum">
              <a:rPr lang="en-US"/>
              <a:pPr>
                <a:defRPr/>
              </a:pPr>
              <a:t>‹#›</a:t>
            </a:fld>
            <a:endParaRPr lang="en-US" dirty="0"/>
          </a:p>
        </p:txBody>
      </p:sp>
      <p:sp>
        <p:nvSpPr>
          <p:cNvPr id="3075" name="Rectangle 4"/>
          <p:cNvSpPr>
            <a:spLocks noGrp="1" noChangeArrowheads="1"/>
          </p:cNvSpPr>
          <p:nvPr>
            <p:ph type="title"/>
          </p:nvPr>
        </p:nvSpPr>
        <p:spPr bwMode="auto">
          <a:xfrm>
            <a:off x="442913" y="449263"/>
            <a:ext cx="9117012"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6" name="Rectangle 5"/>
          <p:cNvSpPr>
            <a:spLocks noGrp="1" noChangeArrowheads="1"/>
          </p:cNvSpPr>
          <p:nvPr>
            <p:ph type="body" idx="1"/>
          </p:nvPr>
        </p:nvSpPr>
        <p:spPr bwMode="auto">
          <a:xfrm>
            <a:off x="420688" y="1482725"/>
            <a:ext cx="9126537"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Line 7"/>
          <p:cNvSpPr>
            <a:spLocks noChangeShapeType="1"/>
          </p:cNvSpPr>
          <p:nvPr/>
        </p:nvSpPr>
        <p:spPr bwMode="auto">
          <a:xfrm flipV="1">
            <a:off x="455613" y="7108825"/>
            <a:ext cx="9140825" cy="3175"/>
          </a:xfrm>
          <a:prstGeom prst="line">
            <a:avLst/>
          </a:prstGeom>
          <a:noFill/>
          <a:ln w="9525">
            <a:solidFill>
              <a:srgbClr val="080808"/>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dirty="0"/>
          </a:p>
        </p:txBody>
      </p:sp>
      <p:sp>
        <p:nvSpPr>
          <p:cNvPr id="3078" name="Line 8"/>
          <p:cNvSpPr>
            <a:spLocks noChangeShapeType="1"/>
          </p:cNvSpPr>
          <p:nvPr/>
        </p:nvSpPr>
        <p:spPr bwMode="auto">
          <a:xfrm>
            <a:off x="455613" y="385763"/>
            <a:ext cx="9140825" cy="0"/>
          </a:xfrm>
          <a:prstGeom prst="line">
            <a:avLst/>
          </a:prstGeom>
          <a:noFill/>
          <a:ln w="28575">
            <a:solidFill>
              <a:srgbClr val="4F81BD"/>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dirty="0"/>
          </a:p>
        </p:txBody>
      </p:sp>
      <p:sp>
        <p:nvSpPr>
          <p:cNvPr id="3079" name="Rectangle 15"/>
          <p:cNvSpPr>
            <a:spLocks noChangeArrowheads="1"/>
          </p:cNvSpPr>
          <p:nvPr/>
        </p:nvSpPr>
        <p:spPr bwMode="auto">
          <a:xfrm>
            <a:off x="455613" y="7110413"/>
            <a:ext cx="5438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5" rIns="0" bIns="45715"/>
          <a:lstStyle/>
          <a:p>
            <a:r>
              <a:rPr lang="en-US" sz="900" b="0" dirty="0">
                <a:solidFill>
                  <a:srgbClr val="080808"/>
                </a:solidFill>
                <a:latin typeface="Verdana" pitchFamily="34" charset="0"/>
              </a:rPr>
              <a:t>Massachusetts Division of Health Care Finance and Policy</a:t>
            </a:r>
          </a:p>
        </p:txBody>
      </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iming>
    <p:tnLst>
      <p:par>
        <p:cTn id="1" dur="indefinite" restart="never" nodeType="tmRoot"/>
      </p:par>
    </p:tnLst>
  </p:timing>
  <p:hf hdr="0" ftr="0" dt="0"/>
  <p:txStyles>
    <p:titleStyle>
      <a:lvl1pPr algn="l" defTabSz="508000" rtl="0" eaLnBrk="0" fontAlgn="base" hangingPunct="0">
        <a:spcBef>
          <a:spcPct val="0"/>
        </a:spcBef>
        <a:spcAft>
          <a:spcPct val="0"/>
        </a:spcAft>
        <a:defRPr sz="2800" b="1">
          <a:solidFill>
            <a:schemeClr val="tx1"/>
          </a:solidFill>
          <a:latin typeface="+mj-lt"/>
          <a:ea typeface="ＭＳ Ｐゴシック" charset="0"/>
          <a:cs typeface="+mj-cs"/>
        </a:defRPr>
      </a:lvl1pPr>
      <a:lvl2pPr algn="l" defTabSz="508000" rtl="0" eaLnBrk="0" fontAlgn="base" hangingPunct="0">
        <a:spcBef>
          <a:spcPct val="0"/>
        </a:spcBef>
        <a:spcAft>
          <a:spcPct val="0"/>
        </a:spcAft>
        <a:defRPr sz="2800" b="1">
          <a:solidFill>
            <a:schemeClr val="tx1"/>
          </a:solidFill>
          <a:latin typeface="Arial" charset="0"/>
          <a:ea typeface="ＭＳ Ｐゴシック" charset="0"/>
          <a:cs typeface="Times New Roman" pitchFamily="18" charset="0"/>
        </a:defRPr>
      </a:lvl2pPr>
      <a:lvl3pPr algn="l" defTabSz="508000" rtl="0" eaLnBrk="0" fontAlgn="base" hangingPunct="0">
        <a:spcBef>
          <a:spcPct val="0"/>
        </a:spcBef>
        <a:spcAft>
          <a:spcPct val="0"/>
        </a:spcAft>
        <a:defRPr sz="2800" b="1">
          <a:solidFill>
            <a:schemeClr val="tx1"/>
          </a:solidFill>
          <a:latin typeface="Arial" charset="0"/>
          <a:ea typeface="ＭＳ Ｐゴシック" charset="0"/>
          <a:cs typeface="Times New Roman" pitchFamily="18" charset="0"/>
        </a:defRPr>
      </a:lvl3pPr>
      <a:lvl4pPr algn="l" defTabSz="508000" rtl="0" eaLnBrk="0" fontAlgn="base" hangingPunct="0">
        <a:spcBef>
          <a:spcPct val="0"/>
        </a:spcBef>
        <a:spcAft>
          <a:spcPct val="0"/>
        </a:spcAft>
        <a:defRPr sz="2800" b="1">
          <a:solidFill>
            <a:schemeClr val="tx1"/>
          </a:solidFill>
          <a:latin typeface="Arial" charset="0"/>
          <a:ea typeface="ＭＳ Ｐゴシック" charset="0"/>
          <a:cs typeface="Times New Roman" pitchFamily="18" charset="0"/>
        </a:defRPr>
      </a:lvl4pPr>
      <a:lvl5pPr algn="l" defTabSz="508000" rtl="0" eaLnBrk="0" fontAlgn="base" hangingPunct="0">
        <a:spcBef>
          <a:spcPct val="0"/>
        </a:spcBef>
        <a:spcAft>
          <a:spcPct val="0"/>
        </a:spcAft>
        <a:defRPr sz="2800" b="1">
          <a:solidFill>
            <a:schemeClr val="tx1"/>
          </a:solidFill>
          <a:latin typeface="Arial" charset="0"/>
          <a:ea typeface="ＭＳ Ｐゴシック" charset="0"/>
          <a:cs typeface="Times New Roman" pitchFamily="18" charset="0"/>
        </a:defRPr>
      </a:lvl5pPr>
      <a:lvl6pPr marL="457146" algn="l" defTabSz="509528" rtl="0" eaLnBrk="0" fontAlgn="base" hangingPunct="0">
        <a:spcBef>
          <a:spcPct val="0"/>
        </a:spcBef>
        <a:spcAft>
          <a:spcPct val="0"/>
        </a:spcAft>
        <a:defRPr sz="2800" b="1">
          <a:solidFill>
            <a:schemeClr val="tx1"/>
          </a:solidFill>
          <a:latin typeface="Arial" charset="0"/>
          <a:cs typeface="Times New Roman" pitchFamily="18" charset="0"/>
        </a:defRPr>
      </a:lvl6pPr>
      <a:lvl7pPr marL="914294" algn="l" defTabSz="509528" rtl="0" eaLnBrk="0" fontAlgn="base" hangingPunct="0">
        <a:spcBef>
          <a:spcPct val="0"/>
        </a:spcBef>
        <a:spcAft>
          <a:spcPct val="0"/>
        </a:spcAft>
        <a:defRPr sz="2800" b="1">
          <a:solidFill>
            <a:schemeClr val="tx1"/>
          </a:solidFill>
          <a:latin typeface="Arial" charset="0"/>
          <a:cs typeface="Times New Roman" pitchFamily="18" charset="0"/>
        </a:defRPr>
      </a:lvl7pPr>
      <a:lvl8pPr marL="1371440" algn="l" defTabSz="509528" rtl="0" eaLnBrk="0" fontAlgn="base" hangingPunct="0">
        <a:spcBef>
          <a:spcPct val="0"/>
        </a:spcBef>
        <a:spcAft>
          <a:spcPct val="0"/>
        </a:spcAft>
        <a:defRPr sz="2800" b="1">
          <a:solidFill>
            <a:schemeClr val="tx1"/>
          </a:solidFill>
          <a:latin typeface="Arial" charset="0"/>
          <a:cs typeface="Times New Roman" pitchFamily="18" charset="0"/>
        </a:defRPr>
      </a:lvl8pPr>
      <a:lvl9pPr marL="1828586" algn="l" defTabSz="509528" rtl="0" eaLnBrk="0" fontAlgn="base" hangingPunct="0">
        <a:spcBef>
          <a:spcPct val="0"/>
        </a:spcBef>
        <a:spcAft>
          <a:spcPct val="0"/>
        </a:spcAft>
        <a:defRPr sz="2800" b="1">
          <a:solidFill>
            <a:schemeClr val="tx1"/>
          </a:solidFill>
          <a:latin typeface="Arial" charset="0"/>
          <a:cs typeface="Times New Roman" pitchFamily="18" charset="0"/>
        </a:defRPr>
      </a:lvl9pPr>
    </p:titleStyle>
    <p:bodyStyle>
      <a:lvl1pPr marL="381000" indent="-381000" algn="l" defTabSz="508000" rtl="0" eaLnBrk="0" fontAlgn="base" hangingPunct="0">
        <a:spcBef>
          <a:spcPct val="20000"/>
        </a:spcBef>
        <a:spcAft>
          <a:spcPct val="0"/>
        </a:spcAft>
        <a:buFont typeface="Arial" charset="0"/>
        <a:defRPr sz="3600">
          <a:solidFill>
            <a:srgbClr val="5D833B"/>
          </a:solidFill>
          <a:latin typeface="+mn-lt"/>
          <a:ea typeface="ＭＳ Ｐゴシック" charset="0"/>
          <a:cs typeface="+mn-cs"/>
        </a:defRPr>
      </a:lvl1pPr>
      <a:lvl2pPr marL="825500" indent="-315913" algn="l" defTabSz="508000" rtl="0" eaLnBrk="0" fontAlgn="base" hangingPunct="0">
        <a:spcBef>
          <a:spcPct val="20000"/>
        </a:spcBef>
        <a:spcAft>
          <a:spcPct val="0"/>
        </a:spcAft>
        <a:buClr>
          <a:srgbClr val="595959"/>
        </a:buClr>
        <a:buFont typeface="Arial" charset="0"/>
        <a:buChar char="•"/>
        <a:defRPr sz="2000">
          <a:solidFill>
            <a:srgbClr val="595959"/>
          </a:solidFill>
          <a:latin typeface="+mn-lt"/>
          <a:ea typeface="ＭＳ Ｐゴシック" charset="0"/>
          <a:cs typeface="Arial" charset="0"/>
        </a:defRPr>
      </a:lvl2pPr>
      <a:lvl3pPr marL="1271588" indent="-252413" algn="l" defTabSz="508000" rtl="0" eaLnBrk="0" fontAlgn="base" hangingPunct="0">
        <a:spcBef>
          <a:spcPct val="20000"/>
        </a:spcBef>
        <a:spcAft>
          <a:spcPct val="0"/>
        </a:spcAft>
        <a:buClr>
          <a:srgbClr val="595959"/>
        </a:buClr>
        <a:buFont typeface="Arial" charset="0"/>
        <a:buChar char="−"/>
        <a:defRPr>
          <a:solidFill>
            <a:srgbClr val="595959"/>
          </a:solidFill>
          <a:latin typeface="+mn-lt"/>
          <a:ea typeface="Arial" charset="0"/>
          <a:cs typeface="Arial" charset="0"/>
        </a:defRPr>
      </a:lvl3pPr>
      <a:lvl4pPr marL="1781175" indent="-252413" algn="l" defTabSz="508000" rtl="0" eaLnBrk="0" fontAlgn="base" hangingPunct="0">
        <a:spcBef>
          <a:spcPct val="20000"/>
        </a:spcBef>
        <a:spcAft>
          <a:spcPct val="0"/>
        </a:spcAft>
        <a:buClr>
          <a:srgbClr val="595959"/>
        </a:buClr>
        <a:buFont typeface="Arial" charset="0"/>
        <a:buChar char="•"/>
        <a:defRPr sz="1600">
          <a:solidFill>
            <a:srgbClr val="595959"/>
          </a:solidFill>
          <a:latin typeface="+mn-lt"/>
          <a:ea typeface="Arial" charset="0"/>
          <a:cs typeface="Arial" charset="0"/>
        </a:defRPr>
      </a:lvl4pPr>
      <a:lvl5pPr marL="2290763" indent="-252413" algn="l" defTabSz="508000" rtl="0" eaLnBrk="0" fontAlgn="base" hangingPunct="0">
        <a:spcBef>
          <a:spcPct val="20000"/>
        </a:spcBef>
        <a:spcAft>
          <a:spcPct val="0"/>
        </a:spcAft>
        <a:buClr>
          <a:srgbClr val="595959"/>
        </a:buClr>
        <a:buFont typeface="Arial" charset="0"/>
        <a:buChar char="–"/>
        <a:defRPr sz="1300">
          <a:solidFill>
            <a:srgbClr val="595959"/>
          </a:solidFill>
          <a:latin typeface="+mn-lt"/>
          <a:ea typeface="Arial" charset="0"/>
          <a:cs typeface="Arial" charset="0"/>
        </a:defRPr>
      </a:lvl5pPr>
      <a:lvl6pPr marL="2749228" indent="-253971" algn="l" defTabSz="509528" rtl="0" eaLnBrk="0" fontAlgn="base" hangingPunct="0">
        <a:spcBef>
          <a:spcPct val="20000"/>
        </a:spcBef>
        <a:spcAft>
          <a:spcPct val="0"/>
        </a:spcAft>
        <a:buClr>
          <a:srgbClr val="595959"/>
        </a:buClr>
        <a:buFont typeface="Arial" charset="0"/>
        <a:buChar char="–"/>
        <a:defRPr sz="1300">
          <a:solidFill>
            <a:srgbClr val="595959"/>
          </a:solidFill>
          <a:latin typeface="+mn-lt"/>
          <a:cs typeface="Arial" charset="0"/>
        </a:defRPr>
      </a:lvl6pPr>
      <a:lvl7pPr marL="3206375" indent="-253971" algn="l" defTabSz="509528" rtl="0" eaLnBrk="0" fontAlgn="base" hangingPunct="0">
        <a:spcBef>
          <a:spcPct val="20000"/>
        </a:spcBef>
        <a:spcAft>
          <a:spcPct val="0"/>
        </a:spcAft>
        <a:buClr>
          <a:srgbClr val="595959"/>
        </a:buClr>
        <a:buFont typeface="Arial" charset="0"/>
        <a:buChar char="–"/>
        <a:defRPr sz="1300">
          <a:solidFill>
            <a:srgbClr val="595959"/>
          </a:solidFill>
          <a:latin typeface="+mn-lt"/>
          <a:cs typeface="Arial" charset="0"/>
        </a:defRPr>
      </a:lvl7pPr>
      <a:lvl8pPr marL="3663522" indent="-253971" algn="l" defTabSz="509528" rtl="0" eaLnBrk="0" fontAlgn="base" hangingPunct="0">
        <a:spcBef>
          <a:spcPct val="20000"/>
        </a:spcBef>
        <a:spcAft>
          <a:spcPct val="0"/>
        </a:spcAft>
        <a:buClr>
          <a:srgbClr val="595959"/>
        </a:buClr>
        <a:buFont typeface="Arial" charset="0"/>
        <a:buChar char="–"/>
        <a:defRPr sz="1300">
          <a:solidFill>
            <a:srgbClr val="595959"/>
          </a:solidFill>
          <a:latin typeface="+mn-lt"/>
          <a:cs typeface="Arial" charset="0"/>
        </a:defRPr>
      </a:lvl8pPr>
      <a:lvl9pPr marL="4120668" indent="-253971" algn="l" defTabSz="509528" rtl="0" eaLnBrk="0" fontAlgn="base" hangingPunct="0">
        <a:spcBef>
          <a:spcPct val="20000"/>
        </a:spcBef>
        <a:spcAft>
          <a:spcPct val="0"/>
        </a:spcAft>
        <a:buClr>
          <a:srgbClr val="595959"/>
        </a:buClr>
        <a:buFont typeface="Arial" charset="0"/>
        <a:buChar char="–"/>
        <a:defRPr sz="1300">
          <a:solidFill>
            <a:srgbClr val="595959"/>
          </a:solidFill>
          <a:latin typeface="+mn-lt"/>
          <a:cs typeface="Arial" charset="0"/>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0" descr="339DH_PPT_Template_Inn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0058400"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bwMode="auto">
          <a:xfrm>
            <a:off x="9271000" y="7207250"/>
            <a:ext cx="647700" cy="414338"/>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algn="r">
              <a:defRPr sz="1100" b="0" smtClean="0">
                <a:solidFill>
                  <a:schemeClr val="tx1"/>
                </a:solidFill>
                <a:latin typeface="Times New Roman" pitchFamily="18" charset="0"/>
              </a:defRPr>
            </a:lvl1pPr>
          </a:lstStyle>
          <a:p>
            <a:pPr>
              <a:defRPr/>
            </a:pPr>
            <a:fld id="{C2B7F68E-E344-48DD-9CBD-66D33CD9FD62}" type="slidenum">
              <a:rPr lang="en-US"/>
              <a:pPr>
                <a:defRPr/>
              </a:pPr>
              <a:t>‹#›</a:t>
            </a:fld>
            <a:endParaRPr lang="en-US" dirty="0"/>
          </a:p>
        </p:txBody>
      </p:sp>
      <p:sp>
        <p:nvSpPr>
          <p:cNvPr id="4100" name="Rectangle 4"/>
          <p:cNvSpPr>
            <a:spLocks noGrp="1" noChangeArrowheads="1"/>
          </p:cNvSpPr>
          <p:nvPr>
            <p:ph type="title"/>
          </p:nvPr>
        </p:nvSpPr>
        <p:spPr bwMode="auto">
          <a:xfrm>
            <a:off x="520700" y="58738"/>
            <a:ext cx="9051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5" tIns="50917" rIns="101835" bIns="50917" numCol="1" anchor="ctr" anchorCtr="0" compatLnSpc="1">
            <a:prstTxWarp prst="textNoShape">
              <a:avLst/>
            </a:prstTxWarp>
          </a:bodyPr>
          <a:lstStyle/>
          <a:p>
            <a:pPr lvl="0"/>
            <a:r>
              <a:rPr lang="en-US" smtClean="0"/>
              <a:t>Click to edit Master title style</a:t>
            </a:r>
          </a:p>
        </p:txBody>
      </p:sp>
      <p:sp>
        <p:nvSpPr>
          <p:cNvPr id="4101" name="Rectangle 5"/>
          <p:cNvSpPr>
            <a:spLocks noGrp="1" noChangeArrowheads="1"/>
          </p:cNvSpPr>
          <p:nvPr>
            <p:ph type="body" idx="1"/>
          </p:nvPr>
        </p:nvSpPr>
        <p:spPr bwMode="auto">
          <a:xfrm>
            <a:off x="520700" y="1427163"/>
            <a:ext cx="9051925"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5" tIns="50917" rIns="101835" bIns="509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Lst>
  <p:timing>
    <p:tnLst>
      <p:par>
        <p:cTn id="1" dur="indefinite" restart="never" nodeType="tmRoot"/>
      </p:par>
    </p:tnLst>
  </p:timing>
  <p:hf hdr="0" ftr="0" dt="0"/>
  <p:txStyles>
    <p:titleStyle>
      <a:lvl1pPr algn="l" defTabSz="508000" rtl="0" eaLnBrk="0" fontAlgn="base" hangingPunct="0">
        <a:spcBef>
          <a:spcPct val="0"/>
        </a:spcBef>
        <a:spcAft>
          <a:spcPct val="0"/>
        </a:spcAft>
        <a:defRPr sz="3600">
          <a:solidFill>
            <a:srgbClr val="FFFFFF"/>
          </a:solidFill>
          <a:latin typeface="+mj-lt"/>
          <a:ea typeface="ＭＳ Ｐゴシック" charset="0"/>
          <a:cs typeface="+mj-cs"/>
        </a:defRPr>
      </a:lvl1pPr>
      <a:lvl2pPr algn="l" defTabSz="508000" rtl="0" eaLnBrk="0" fontAlgn="base" hangingPunct="0">
        <a:spcBef>
          <a:spcPct val="0"/>
        </a:spcBef>
        <a:spcAft>
          <a:spcPct val="0"/>
        </a:spcAft>
        <a:defRPr sz="3600">
          <a:solidFill>
            <a:srgbClr val="FFFFFF"/>
          </a:solidFill>
          <a:latin typeface="Times New Roman" pitchFamily="18" charset="0"/>
          <a:ea typeface="ＭＳ Ｐゴシック" charset="0"/>
          <a:cs typeface="Times New Roman" pitchFamily="18" charset="0"/>
        </a:defRPr>
      </a:lvl2pPr>
      <a:lvl3pPr algn="l" defTabSz="508000" rtl="0" eaLnBrk="0" fontAlgn="base" hangingPunct="0">
        <a:spcBef>
          <a:spcPct val="0"/>
        </a:spcBef>
        <a:spcAft>
          <a:spcPct val="0"/>
        </a:spcAft>
        <a:defRPr sz="3600">
          <a:solidFill>
            <a:srgbClr val="FFFFFF"/>
          </a:solidFill>
          <a:latin typeface="Times New Roman" pitchFamily="18" charset="0"/>
          <a:ea typeface="ＭＳ Ｐゴシック" charset="0"/>
          <a:cs typeface="Times New Roman" pitchFamily="18" charset="0"/>
        </a:defRPr>
      </a:lvl3pPr>
      <a:lvl4pPr algn="l" defTabSz="508000" rtl="0" eaLnBrk="0" fontAlgn="base" hangingPunct="0">
        <a:spcBef>
          <a:spcPct val="0"/>
        </a:spcBef>
        <a:spcAft>
          <a:spcPct val="0"/>
        </a:spcAft>
        <a:defRPr sz="3600">
          <a:solidFill>
            <a:srgbClr val="FFFFFF"/>
          </a:solidFill>
          <a:latin typeface="Times New Roman" pitchFamily="18" charset="0"/>
          <a:ea typeface="ＭＳ Ｐゴシック" charset="0"/>
          <a:cs typeface="Times New Roman" pitchFamily="18" charset="0"/>
        </a:defRPr>
      </a:lvl4pPr>
      <a:lvl5pPr algn="l" defTabSz="508000" rtl="0" eaLnBrk="0" fontAlgn="base" hangingPunct="0">
        <a:spcBef>
          <a:spcPct val="0"/>
        </a:spcBef>
        <a:spcAft>
          <a:spcPct val="0"/>
        </a:spcAft>
        <a:defRPr sz="3600">
          <a:solidFill>
            <a:srgbClr val="FFFFFF"/>
          </a:solidFill>
          <a:latin typeface="Times New Roman" pitchFamily="18" charset="0"/>
          <a:ea typeface="ＭＳ Ｐゴシック" charset="0"/>
          <a:cs typeface="Times New Roman" pitchFamily="18" charset="0"/>
        </a:defRPr>
      </a:lvl5pPr>
      <a:lvl6pPr marL="457146" algn="l" defTabSz="509528" rtl="0" eaLnBrk="0" fontAlgn="base" hangingPunct="0">
        <a:spcBef>
          <a:spcPct val="0"/>
        </a:spcBef>
        <a:spcAft>
          <a:spcPct val="0"/>
        </a:spcAft>
        <a:defRPr sz="3600">
          <a:solidFill>
            <a:srgbClr val="FFFFFF"/>
          </a:solidFill>
          <a:latin typeface="Times New Roman" pitchFamily="18" charset="0"/>
          <a:cs typeface="Times New Roman" pitchFamily="18" charset="0"/>
        </a:defRPr>
      </a:lvl6pPr>
      <a:lvl7pPr marL="914294" algn="l" defTabSz="509528" rtl="0" eaLnBrk="0" fontAlgn="base" hangingPunct="0">
        <a:spcBef>
          <a:spcPct val="0"/>
        </a:spcBef>
        <a:spcAft>
          <a:spcPct val="0"/>
        </a:spcAft>
        <a:defRPr sz="3600">
          <a:solidFill>
            <a:srgbClr val="FFFFFF"/>
          </a:solidFill>
          <a:latin typeface="Times New Roman" pitchFamily="18" charset="0"/>
          <a:cs typeface="Times New Roman" pitchFamily="18" charset="0"/>
        </a:defRPr>
      </a:lvl7pPr>
      <a:lvl8pPr marL="1371440" algn="l" defTabSz="509528" rtl="0" eaLnBrk="0" fontAlgn="base" hangingPunct="0">
        <a:spcBef>
          <a:spcPct val="0"/>
        </a:spcBef>
        <a:spcAft>
          <a:spcPct val="0"/>
        </a:spcAft>
        <a:defRPr sz="3600">
          <a:solidFill>
            <a:srgbClr val="FFFFFF"/>
          </a:solidFill>
          <a:latin typeface="Times New Roman" pitchFamily="18" charset="0"/>
          <a:cs typeface="Times New Roman" pitchFamily="18" charset="0"/>
        </a:defRPr>
      </a:lvl8pPr>
      <a:lvl9pPr marL="1828586" algn="l" defTabSz="509528" rtl="0" eaLnBrk="0" fontAlgn="base" hangingPunct="0">
        <a:spcBef>
          <a:spcPct val="0"/>
        </a:spcBef>
        <a:spcAft>
          <a:spcPct val="0"/>
        </a:spcAft>
        <a:defRPr sz="3600">
          <a:solidFill>
            <a:srgbClr val="FFFFFF"/>
          </a:solidFill>
          <a:latin typeface="Times New Roman" pitchFamily="18" charset="0"/>
          <a:cs typeface="Times New Roman" pitchFamily="18" charset="0"/>
        </a:defRPr>
      </a:lvl9pPr>
    </p:titleStyle>
    <p:bodyStyle>
      <a:lvl1pPr marL="381000" indent="-381000" algn="l" defTabSz="508000" rtl="0" eaLnBrk="0" fontAlgn="base" hangingPunct="0">
        <a:spcBef>
          <a:spcPct val="20000"/>
        </a:spcBef>
        <a:spcAft>
          <a:spcPct val="0"/>
        </a:spcAft>
        <a:buFont typeface="Arial" charset="0"/>
        <a:defRPr sz="3600">
          <a:solidFill>
            <a:srgbClr val="5D833B"/>
          </a:solidFill>
          <a:latin typeface="+mn-lt"/>
          <a:ea typeface="ＭＳ Ｐゴシック" charset="0"/>
          <a:cs typeface="+mn-cs"/>
        </a:defRPr>
      </a:lvl1pPr>
      <a:lvl2pPr marL="825500" indent="-315913" algn="l" defTabSz="508000" rtl="0" eaLnBrk="0" fontAlgn="base" hangingPunct="0">
        <a:spcBef>
          <a:spcPct val="20000"/>
        </a:spcBef>
        <a:spcAft>
          <a:spcPct val="0"/>
        </a:spcAft>
        <a:buClr>
          <a:srgbClr val="595959"/>
        </a:buClr>
        <a:buFont typeface="Arial" charset="0"/>
        <a:defRPr sz="2000">
          <a:solidFill>
            <a:srgbClr val="595959"/>
          </a:solidFill>
          <a:latin typeface="+mn-lt"/>
          <a:ea typeface="ＭＳ Ｐゴシック" charset="0"/>
          <a:cs typeface="Arial" charset="0"/>
        </a:defRPr>
      </a:lvl2pPr>
      <a:lvl3pPr marL="1271588" indent="-252413" algn="l" defTabSz="508000" rtl="0" eaLnBrk="0" fontAlgn="base" hangingPunct="0">
        <a:spcBef>
          <a:spcPct val="20000"/>
        </a:spcBef>
        <a:spcAft>
          <a:spcPct val="0"/>
        </a:spcAft>
        <a:buClr>
          <a:srgbClr val="595959"/>
        </a:buClr>
        <a:buFont typeface="Arial" charset="0"/>
        <a:defRPr>
          <a:solidFill>
            <a:srgbClr val="595959"/>
          </a:solidFill>
          <a:latin typeface="+mn-lt"/>
          <a:ea typeface="Arial" charset="0"/>
          <a:cs typeface="Arial" charset="0"/>
        </a:defRPr>
      </a:lvl3pPr>
      <a:lvl4pPr marL="1781175" indent="-252413" algn="l" defTabSz="508000" rtl="0" eaLnBrk="0" fontAlgn="base" hangingPunct="0">
        <a:spcBef>
          <a:spcPct val="20000"/>
        </a:spcBef>
        <a:spcAft>
          <a:spcPct val="0"/>
        </a:spcAft>
        <a:buClr>
          <a:srgbClr val="595959"/>
        </a:buClr>
        <a:buFont typeface="Arial" charset="0"/>
        <a:defRPr sz="1600">
          <a:solidFill>
            <a:srgbClr val="595959"/>
          </a:solidFill>
          <a:latin typeface="+mn-lt"/>
          <a:ea typeface="Arial" charset="0"/>
          <a:cs typeface="Arial" charset="0"/>
        </a:defRPr>
      </a:lvl4pPr>
      <a:lvl5pPr marL="2290763" indent="-252413" algn="l" defTabSz="508000" rtl="0" eaLnBrk="0" fontAlgn="base" hangingPunct="0">
        <a:spcBef>
          <a:spcPct val="20000"/>
        </a:spcBef>
        <a:spcAft>
          <a:spcPct val="0"/>
        </a:spcAft>
        <a:buClr>
          <a:srgbClr val="595959"/>
        </a:buClr>
        <a:buFont typeface="Arial" charset="0"/>
        <a:defRPr sz="1300">
          <a:solidFill>
            <a:srgbClr val="595959"/>
          </a:solidFill>
          <a:latin typeface="+mn-lt"/>
          <a:ea typeface="Arial" charset="0"/>
          <a:cs typeface="Arial" charset="0"/>
        </a:defRPr>
      </a:lvl5pPr>
      <a:lvl6pPr marL="2749228" indent="-253971" algn="l" defTabSz="509528" rtl="0" eaLnBrk="0" fontAlgn="base" hangingPunct="0">
        <a:spcBef>
          <a:spcPct val="20000"/>
        </a:spcBef>
        <a:spcAft>
          <a:spcPct val="0"/>
        </a:spcAft>
        <a:buClr>
          <a:srgbClr val="595959"/>
        </a:buClr>
        <a:buFont typeface="Arial" charset="0"/>
        <a:defRPr sz="1300">
          <a:solidFill>
            <a:srgbClr val="595959"/>
          </a:solidFill>
          <a:latin typeface="+mn-lt"/>
          <a:cs typeface="Arial" charset="0"/>
        </a:defRPr>
      </a:lvl6pPr>
      <a:lvl7pPr marL="3206375" indent="-253971" algn="l" defTabSz="509528" rtl="0" eaLnBrk="0" fontAlgn="base" hangingPunct="0">
        <a:spcBef>
          <a:spcPct val="20000"/>
        </a:spcBef>
        <a:spcAft>
          <a:spcPct val="0"/>
        </a:spcAft>
        <a:buClr>
          <a:srgbClr val="595959"/>
        </a:buClr>
        <a:buFont typeface="Arial" charset="0"/>
        <a:defRPr sz="1300">
          <a:solidFill>
            <a:srgbClr val="595959"/>
          </a:solidFill>
          <a:latin typeface="+mn-lt"/>
          <a:cs typeface="Arial" charset="0"/>
        </a:defRPr>
      </a:lvl7pPr>
      <a:lvl8pPr marL="3663522" indent="-253971" algn="l" defTabSz="509528" rtl="0" eaLnBrk="0" fontAlgn="base" hangingPunct="0">
        <a:spcBef>
          <a:spcPct val="20000"/>
        </a:spcBef>
        <a:spcAft>
          <a:spcPct val="0"/>
        </a:spcAft>
        <a:buClr>
          <a:srgbClr val="595959"/>
        </a:buClr>
        <a:buFont typeface="Arial" charset="0"/>
        <a:defRPr sz="1300">
          <a:solidFill>
            <a:srgbClr val="595959"/>
          </a:solidFill>
          <a:latin typeface="+mn-lt"/>
          <a:cs typeface="Arial" charset="0"/>
        </a:defRPr>
      </a:lvl8pPr>
      <a:lvl9pPr marL="4120668" indent="-253971" algn="l" defTabSz="509528" rtl="0" eaLnBrk="0" fontAlgn="base" hangingPunct="0">
        <a:spcBef>
          <a:spcPct val="20000"/>
        </a:spcBef>
        <a:spcAft>
          <a:spcPct val="0"/>
        </a:spcAft>
        <a:buClr>
          <a:srgbClr val="595959"/>
        </a:buClr>
        <a:buFont typeface="Arial" charset="0"/>
        <a:defRPr sz="1300">
          <a:solidFill>
            <a:srgbClr val="595959"/>
          </a:solidFill>
          <a:latin typeface="+mn-lt"/>
          <a:cs typeface="Arial" charset="0"/>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bodyPr>
          <a:lstStyle>
            <a:lvl1pPr algn="r">
              <a:defRPr sz="1600" b="0" smtClean="0">
                <a:solidFill>
                  <a:schemeClr val="tx1"/>
                </a:solidFill>
                <a:latin typeface="Arial" pitchFamily="34" charset="0"/>
              </a:defRPr>
            </a:lvl1pPr>
          </a:lstStyle>
          <a:p>
            <a:pPr>
              <a:defRPr/>
            </a:pPr>
            <a:fld id="{4DEA3B1D-64FB-4713-918C-9706FE812B51}" type="slidenum">
              <a:rPr lang="en-US"/>
              <a:pPr>
                <a:defRPr/>
              </a:pPr>
              <a:t>‹#›</a:t>
            </a:fld>
            <a:endParaRPr lang="en-US" dirty="0"/>
          </a:p>
        </p:txBody>
      </p:sp>
      <p:pic>
        <p:nvPicPr>
          <p:cNvPr id="5125"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7"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 id="2147484373" r:id="rId13"/>
    <p:sldLayoutId id="2147484374" r:id="rId14"/>
  </p:sldLayoutIdLst>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352" algn="l" rtl="0" eaLnBrk="1" fontAlgn="base" hangingPunct="1">
        <a:lnSpc>
          <a:spcPct val="85000"/>
        </a:lnSpc>
        <a:spcBef>
          <a:spcPct val="0"/>
        </a:spcBef>
        <a:spcAft>
          <a:spcPct val="0"/>
        </a:spcAft>
        <a:defRPr sz="4900" b="1">
          <a:solidFill>
            <a:schemeClr val="accent2"/>
          </a:solidFill>
          <a:latin typeface="Arial" charset="0"/>
        </a:defRPr>
      </a:lvl6pPr>
      <a:lvl7pPr marL="1018705" algn="l" rtl="0" eaLnBrk="1" fontAlgn="base" hangingPunct="1">
        <a:lnSpc>
          <a:spcPct val="85000"/>
        </a:lnSpc>
        <a:spcBef>
          <a:spcPct val="0"/>
        </a:spcBef>
        <a:spcAft>
          <a:spcPct val="0"/>
        </a:spcAft>
        <a:defRPr sz="4900" b="1">
          <a:solidFill>
            <a:schemeClr val="accent2"/>
          </a:solidFill>
          <a:latin typeface="Arial" charset="0"/>
        </a:defRPr>
      </a:lvl7pPr>
      <a:lvl8pPr marL="1528058" algn="l" rtl="0" eaLnBrk="1" fontAlgn="base" hangingPunct="1">
        <a:lnSpc>
          <a:spcPct val="85000"/>
        </a:lnSpc>
        <a:spcBef>
          <a:spcPct val="0"/>
        </a:spcBef>
        <a:spcAft>
          <a:spcPct val="0"/>
        </a:spcAft>
        <a:defRPr sz="4900" b="1">
          <a:solidFill>
            <a:schemeClr val="accent2"/>
          </a:solidFill>
          <a:latin typeface="Arial" charset="0"/>
        </a:defRPr>
      </a:lvl8pPr>
      <a:lvl9pPr marL="2037411"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b="1">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2pPr>
      <a:lvl3pPr marL="1273175" indent="-25400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5pPr>
      <a:lvl6pPr marL="2801440" indent="-25467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6pPr>
      <a:lvl7pPr marL="3310793" indent="-25467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7pPr>
      <a:lvl8pPr marL="3820145" indent="-25467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8pPr>
      <a:lvl9pPr marL="4329498" indent="-25467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8" tIns="50929" rIns="101858" bIns="509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58" tIns="50929" rIns="101858" bIns="50929" numCol="1" anchor="t" anchorCtr="0" compatLnSpc="1">
            <a:prstTxWarp prst="textNoShape">
              <a:avLst/>
            </a:prstTxWarp>
          </a:bodyPr>
          <a:lstStyle>
            <a:lvl1pPr algn="r">
              <a:defRPr sz="1600" b="0" smtClean="0">
                <a:solidFill>
                  <a:schemeClr val="tx1"/>
                </a:solidFill>
                <a:latin typeface="Arial" pitchFamily="34" charset="0"/>
              </a:defRPr>
            </a:lvl1pPr>
          </a:lstStyle>
          <a:p>
            <a:pPr>
              <a:defRPr/>
            </a:pPr>
            <a:fld id="{4E3BA2A7-8873-44BE-879E-9AE88D06BB69}" type="slidenum">
              <a:rPr lang="en-US"/>
              <a:pPr>
                <a:defRPr/>
              </a:pPr>
              <a:t>‹#›</a:t>
            </a:fld>
            <a:endParaRPr lang="en-US" dirty="0"/>
          </a:p>
        </p:txBody>
      </p:sp>
      <p:pic>
        <p:nvPicPr>
          <p:cNvPr id="6149"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292" algn="l" rtl="0" eaLnBrk="1" fontAlgn="base" hangingPunct="1">
        <a:lnSpc>
          <a:spcPct val="85000"/>
        </a:lnSpc>
        <a:spcBef>
          <a:spcPct val="0"/>
        </a:spcBef>
        <a:spcAft>
          <a:spcPct val="0"/>
        </a:spcAft>
        <a:defRPr sz="4900" b="1">
          <a:solidFill>
            <a:schemeClr val="accent2"/>
          </a:solidFill>
          <a:latin typeface="Arial" charset="0"/>
        </a:defRPr>
      </a:lvl6pPr>
      <a:lvl7pPr marL="1018586" algn="l" rtl="0" eaLnBrk="1" fontAlgn="base" hangingPunct="1">
        <a:lnSpc>
          <a:spcPct val="85000"/>
        </a:lnSpc>
        <a:spcBef>
          <a:spcPct val="0"/>
        </a:spcBef>
        <a:spcAft>
          <a:spcPct val="0"/>
        </a:spcAft>
        <a:defRPr sz="4900" b="1">
          <a:solidFill>
            <a:schemeClr val="accent2"/>
          </a:solidFill>
          <a:latin typeface="Arial" charset="0"/>
        </a:defRPr>
      </a:lvl7pPr>
      <a:lvl8pPr marL="1527879" algn="l" rtl="0" eaLnBrk="1" fontAlgn="base" hangingPunct="1">
        <a:lnSpc>
          <a:spcPct val="85000"/>
        </a:lnSpc>
        <a:spcBef>
          <a:spcPct val="0"/>
        </a:spcBef>
        <a:spcAft>
          <a:spcPct val="0"/>
        </a:spcAft>
        <a:defRPr sz="4900" b="1">
          <a:solidFill>
            <a:schemeClr val="accent2"/>
          </a:solidFill>
          <a:latin typeface="Arial" charset="0"/>
        </a:defRPr>
      </a:lvl8pPr>
      <a:lvl9pPr marL="2037173"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3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1112"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10406"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9698"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8992"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586" rtl="0" eaLnBrk="1" latinLnBrk="0" hangingPunct="1">
        <a:defRPr sz="2000" kern="1200">
          <a:solidFill>
            <a:schemeClr val="tx1"/>
          </a:solidFill>
          <a:latin typeface="+mn-lt"/>
          <a:ea typeface="+mn-ea"/>
          <a:cs typeface="+mn-cs"/>
        </a:defRPr>
      </a:lvl1pPr>
      <a:lvl2pPr marL="509292" algn="l" defTabSz="1018586" rtl="0" eaLnBrk="1" latinLnBrk="0" hangingPunct="1">
        <a:defRPr sz="2000" kern="1200">
          <a:solidFill>
            <a:schemeClr val="tx1"/>
          </a:solidFill>
          <a:latin typeface="+mn-lt"/>
          <a:ea typeface="+mn-ea"/>
          <a:cs typeface="+mn-cs"/>
        </a:defRPr>
      </a:lvl2pPr>
      <a:lvl3pPr marL="1018586" algn="l" defTabSz="1018586" rtl="0" eaLnBrk="1" latinLnBrk="0" hangingPunct="1">
        <a:defRPr sz="2000" kern="1200">
          <a:solidFill>
            <a:schemeClr val="tx1"/>
          </a:solidFill>
          <a:latin typeface="+mn-lt"/>
          <a:ea typeface="+mn-ea"/>
          <a:cs typeface="+mn-cs"/>
        </a:defRPr>
      </a:lvl3pPr>
      <a:lvl4pPr marL="1527879" algn="l" defTabSz="1018586" rtl="0" eaLnBrk="1" latinLnBrk="0" hangingPunct="1">
        <a:defRPr sz="2000" kern="1200">
          <a:solidFill>
            <a:schemeClr val="tx1"/>
          </a:solidFill>
          <a:latin typeface="+mn-lt"/>
          <a:ea typeface="+mn-ea"/>
          <a:cs typeface="+mn-cs"/>
        </a:defRPr>
      </a:lvl4pPr>
      <a:lvl5pPr marL="2037173" algn="l" defTabSz="1018586" rtl="0" eaLnBrk="1" latinLnBrk="0" hangingPunct="1">
        <a:defRPr sz="2000" kern="1200">
          <a:solidFill>
            <a:schemeClr val="tx1"/>
          </a:solidFill>
          <a:latin typeface="+mn-lt"/>
          <a:ea typeface="+mn-ea"/>
          <a:cs typeface="+mn-cs"/>
        </a:defRPr>
      </a:lvl5pPr>
      <a:lvl6pPr marL="2546466" algn="l" defTabSz="1018586" rtl="0" eaLnBrk="1" latinLnBrk="0" hangingPunct="1">
        <a:defRPr sz="2000" kern="1200">
          <a:solidFill>
            <a:schemeClr val="tx1"/>
          </a:solidFill>
          <a:latin typeface="+mn-lt"/>
          <a:ea typeface="+mn-ea"/>
          <a:cs typeface="+mn-cs"/>
        </a:defRPr>
      </a:lvl6pPr>
      <a:lvl7pPr marL="3055758" algn="l" defTabSz="1018586" rtl="0" eaLnBrk="1" latinLnBrk="0" hangingPunct="1">
        <a:defRPr sz="2000" kern="1200">
          <a:solidFill>
            <a:schemeClr val="tx1"/>
          </a:solidFill>
          <a:latin typeface="+mn-lt"/>
          <a:ea typeface="+mn-ea"/>
          <a:cs typeface="+mn-cs"/>
        </a:defRPr>
      </a:lvl7pPr>
      <a:lvl8pPr marL="3565052" algn="l" defTabSz="1018586" rtl="0" eaLnBrk="1" latinLnBrk="0" hangingPunct="1">
        <a:defRPr sz="2000" kern="1200">
          <a:solidFill>
            <a:schemeClr val="tx1"/>
          </a:solidFill>
          <a:latin typeface="+mn-lt"/>
          <a:ea typeface="+mn-ea"/>
          <a:cs typeface="+mn-cs"/>
        </a:defRPr>
      </a:lvl8pPr>
      <a:lvl9pPr marL="4074344" algn="l" defTabSz="1018586"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6" tIns="50923" rIns="101846" bIns="50923"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6" tIns="50923" rIns="101846" bIns="509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46" tIns="50923" rIns="101846" bIns="50923" numCol="1" anchor="t" anchorCtr="0" compatLnSpc="1">
            <a:prstTxWarp prst="textNoShape">
              <a:avLst/>
            </a:prstTxWarp>
          </a:bodyPr>
          <a:lstStyle>
            <a:lvl1pPr algn="r">
              <a:defRPr sz="1600" b="0" smtClean="0">
                <a:solidFill>
                  <a:srgbClr val="000066"/>
                </a:solidFill>
                <a:latin typeface="Arial" pitchFamily="34" charset="0"/>
              </a:defRPr>
            </a:lvl1pPr>
          </a:lstStyle>
          <a:p>
            <a:pPr>
              <a:defRPr/>
            </a:pPr>
            <a:fld id="{AC0073A0-6153-4CD5-B131-25151B5A7D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498" r:id="rId12"/>
    <p:sldLayoutId id="2147484397" r:id="rId13"/>
    <p:sldLayoutId id="2147484398" r:id="rId14"/>
    <p:sldLayoutId id="2147484399" r:id="rId15"/>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233" algn="l" rtl="0" eaLnBrk="1" fontAlgn="base" hangingPunct="1">
        <a:lnSpc>
          <a:spcPct val="85000"/>
        </a:lnSpc>
        <a:spcBef>
          <a:spcPct val="0"/>
        </a:spcBef>
        <a:spcAft>
          <a:spcPct val="0"/>
        </a:spcAft>
        <a:defRPr sz="4900" b="1">
          <a:solidFill>
            <a:schemeClr val="accent2"/>
          </a:solidFill>
          <a:latin typeface="Arial" charset="0"/>
        </a:defRPr>
      </a:lvl6pPr>
      <a:lvl7pPr marL="1018467" algn="l" rtl="0" eaLnBrk="1" fontAlgn="base" hangingPunct="1">
        <a:lnSpc>
          <a:spcPct val="85000"/>
        </a:lnSpc>
        <a:spcBef>
          <a:spcPct val="0"/>
        </a:spcBef>
        <a:spcAft>
          <a:spcPct val="0"/>
        </a:spcAft>
        <a:defRPr sz="4900" b="1">
          <a:solidFill>
            <a:schemeClr val="accent2"/>
          </a:solidFill>
          <a:latin typeface="Arial" charset="0"/>
        </a:defRPr>
      </a:lvl7pPr>
      <a:lvl8pPr marL="1527701" algn="l" rtl="0" eaLnBrk="1" fontAlgn="base" hangingPunct="1">
        <a:lnSpc>
          <a:spcPct val="85000"/>
        </a:lnSpc>
        <a:spcBef>
          <a:spcPct val="0"/>
        </a:spcBef>
        <a:spcAft>
          <a:spcPct val="0"/>
        </a:spcAft>
        <a:defRPr sz="4900" b="1">
          <a:solidFill>
            <a:schemeClr val="accent2"/>
          </a:solidFill>
          <a:latin typeface="Arial" charset="0"/>
        </a:defRPr>
      </a:lvl8pPr>
      <a:lvl9pPr marL="2036935"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1588"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0785"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10019"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9251"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8485"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467" rtl="0" eaLnBrk="1" latinLnBrk="0" hangingPunct="1">
        <a:defRPr sz="2000" kern="1200">
          <a:solidFill>
            <a:schemeClr val="tx1"/>
          </a:solidFill>
          <a:latin typeface="+mn-lt"/>
          <a:ea typeface="+mn-ea"/>
          <a:cs typeface="+mn-cs"/>
        </a:defRPr>
      </a:lvl1pPr>
      <a:lvl2pPr marL="509233" algn="l" defTabSz="1018467" rtl="0" eaLnBrk="1" latinLnBrk="0" hangingPunct="1">
        <a:defRPr sz="2000" kern="1200">
          <a:solidFill>
            <a:schemeClr val="tx1"/>
          </a:solidFill>
          <a:latin typeface="+mn-lt"/>
          <a:ea typeface="+mn-ea"/>
          <a:cs typeface="+mn-cs"/>
        </a:defRPr>
      </a:lvl2pPr>
      <a:lvl3pPr marL="1018467" algn="l" defTabSz="1018467" rtl="0" eaLnBrk="1" latinLnBrk="0" hangingPunct="1">
        <a:defRPr sz="2000" kern="1200">
          <a:solidFill>
            <a:schemeClr val="tx1"/>
          </a:solidFill>
          <a:latin typeface="+mn-lt"/>
          <a:ea typeface="+mn-ea"/>
          <a:cs typeface="+mn-cs"/>
        </a:defRPr>
      </a:lvl3pPr>
      <a:lvl4pPr marL="1527701" algn="l" defTabSz="1018467" rtl="0" eaLnBrk="1" latinLnBrk="0" hangingPunct="1">
        <a:defRPr sz="2000" kern="1200">
          <a:solidFill>
            <a:schemeClr val="tx1"/>
          </a:solidFill>
          <a:latin typeface="+mn-lt"/>
          <a:ea typeface="+mn-ea"/>
          <a:cs typeface="+mn-cs"/>
        </a:defRPr>
      </a:lvl4pPr>
      <a:lvl5pPr marL="2036935" algn="l" defTabSz="1018467" rtl="0" eaLnBrk="1" latinLnBrk="0" hangingPunct="1">
        <a:defRPr sz="2000" kern="1200">
          <a:solidFill>
            <a:schemeClr val="tx1"/>
          </a:solidFill>
          <a:latin typeface="+mn-lt"/>
          <a:ea typeface="+mn-ea"/>
          <a:cs typeface="+mn-cs"/>
        </a:defRPr>
      </a:lvl5pPr>
      <a:lvl6pPr marL="2546169" algn="l" defTabSz="1018467" rtl="0" eaLnBrk="1" latinLnBrk="0" hangingPunct="1">
        <a:defRPr sz="2000" kern="1200">
          <a:solidFill>
            <a:schemeClr val="tx1"/>
          </a:solidFill>
          <a:latin typeface="+mn-lt"/>
          <a:ea typeface="+mn-ea"/>
          <a:cs typeface="+mn-cs"/>
        </a:defRPr>
      </a:lvl6pPr>
      <a:lvl7pPr marL="3055400" algn="l" defTabSz="1018467" rtl="0" eaLnBrk="1" latinLnBrk="0" hangingPunct="1">
        <a:defRPr sz="2000" kern="1200">
          <a:solidFill>
            <a:schemeClr val="tx1"/>
          </a:solidFill>
          <a:latin typeface="+mn-lt"/>
          <a:ea typeface="+mn-ea"/>
          <a:cs typeface="+mn-cs"/>
        </a:defRPr>
      </a:lvl7pPr>
      <a:lvl8pPr marL="3564636" algn="l" defTabSz="1018467" rtl="0" eaLnBrk="1" latinLnBrk="0" hangingPunct="1">
        <a:defRPr sz="2000" kern="1200">
          <a:solidFill>
            <a:schemeClr val="tx1"/>
          </a:solidFill>
          <a:latin typeface="+mn-lt"/>
          <a:ea typeface="+mn-ea"/>
          <a:cs typeface="+mn-cs"/>
        </a:defRPr>
      </a:lvl8pPr>
      <a:lvl9pPr marL="4073867" algn="l" defTabSz="1018467"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5" tIns="50917" rIns="101835" bIns="50917"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5" tIns="50917" rIns="101835" bIns="509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35" tIns="50917" rIns="101835" bIns="50917" numCol="1" anchor="t" anchorCtr="0" compatLnSpc="1">
            <a:prstTxWarp prst="textNoShape">
              <a:avLst/>
            </a:prstTxWarp>
          </a:bodyPr>
          <a:lstStyle>
            <a:lvl1pPr algn="r">
              <a:defRPr sz="1600" b="0" smtClean="0">
                <a:solidFill>
                  <a:srgbClr val="000066"/>
                </a:solidFill>
                <a:latin typeface="Arial" pitchFamily="34" charset="0"/>
              </a:defRPr>
            </a:lvl1pPr>
          </a:lstStyle>
          <a:p>
            <a:pPr>
              <a:defRPr/>
            </a:pPr>
            <a:fld id="{03381E62-D7E2-4156-8118-55E0614623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99" r:id="rId12"/>
    <p:sldLayoutId id="2147484411" r:id="rId13"/>
    <p:sldLayoutId id="2147484412" r:id="rId14"/>
    <p:sldLayoutId id="2147484413" r:id="rId15"/>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174" algn="l" rtl="0" eaLnBrk="1" fontAlgn="base" hangingPunct="1">
        <a:lnSpc>
          <a:spcPct val="85000"/>
        </a:lnSpc>
        <a:spcBef>
          <a:spcPct val="0"/>
        </a:spcBef>
        <a:spcAft>
          <a:spcPct val="0"/>
        </a:spcAft>
        <a:defRPr sz="4900" b="1">
          <a:solidFill>
            <a:schemeClr val="accent2"/>
          </a:solidFill>
          <a:latin typeface="Arial" charset="0"/>
        </a:defRPr>
      </a:lvl6pPr>
      <a:lvl7pPr marL="1018348" algn="l" rtl="0" eaLnBrk="1" fontAlgn="base" hangingPunct="1">
        <a:lnSpc>
          <a:spcPct val="85000"/>
        </a:lnSpc>
        <a:spcBef>
          <a:spcPct val="0"/>
        </a:spcBef>
        <a:spcAft>
          <a:spcPct val="0"/>
        </a:spcAft>
        <a:defRPr sz="4900" b="1">
          <a:solidFill>
            <a:schemeClr val="accent2"/>
          </a:solidFill>
          <a:latin typeface="Arial" charset="0"/>
        </a:defRPr>
      </a:lvl7pPr>
      <a:lvl8pPr marL="1527523" algn="l" rtl="0" eaLnBrk="1" fontAlgn="base" hangingPunct="1">
        <a:lnSpc>
          <a:spcPct val="85000"/>
        </a:lnSpc>
        <a:spcBef>
          <a:spcPct val="0"/>
        </a:spcBef>
        <a:spcAft>
          <a:spcPct val="0"/>
        </a:spcAft>
        <a:defRPr sz="4900" b="1">
          <a:solidFill>
            <a:schemeClr val="accent2"/>
          </a:solidFill>
          <a:latin typeface="Arial" charset="0"/>
        </a:defRPr>
      </a:lvl8pPr>
      <a:lvl9pPr marL="2036696"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1588"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0457"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09632"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8805"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7978"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348" rtl="0" eaLnBrk="1" latinLnBrk="0" hangingPunct="1">
        <a:defRPr sz="2000" kern="1200">
          <a:solidFill>
            <a:schemeClr val="tx1"/>
          </a:solidFill>
          <a:latin typeface="+mn-lt"/>
          <a:ea typeface="+mn-ea"/>
          <a:cs typeface="+mn-cs"/>
        </a:defRPr>
      </a:lvl1pPr>
      <a:lvl2pPr marL="509174" algn="l" defTabSz="1018348" rtl="0" eaLnBrk="1" latinLnBrk="0" hangingPunct="1">
        <a:defRPr sz="2000" kern="1200">
          <a:solidFill>
            <a:schemeClr val="tx1"/>
          </a:solidFill>
          <a:latin typeface="+mn-lt"/>
          <a:ea typeface="+mn-ea"/>
          <a:cs typeface="+mn-cs"/>
        </a:defRPr>
      </a:lvl2pPr>
      <a:lvl3pPr marL="1018348" algn="l" defTabSz="1018348" rtl="0" eaLnBrk="1" latinLnBrk="0" hangingPunct="1">
        <a:defRPr sz="2000" kern="1200">
          <a:solidFill>
            <a:schemeClr val="tx1"/>
          </a:solidFill>
          <a:latin typeface="+mn-lt"/>
          <a:ea typeface="+mn-ea"/>
          <a:cs typeface="+mn-cs"/>
        </a:defRPr>
      </a:lvl3pPr>
      <a:lvl4pPr marL="1527523" algn="l" defTabSz="1018348" rtl="0" eaLnBrk="1" latinLnBrk="0" hangingPunct="1">
        <a:defRPr sz="2000" kern="1200">
          <a:solidFill>
            <a:schemeClr val="tx1"/>
          </a:solidFill>
          <a:latin typeface="+mn-lt"/>
          <a:ea typeface="+mn-ea"/>
          <a:cs typeface="+mn-cs"/>
        </a:defRPr>
      </a:lvl4pPr>
      <a:lvl5pPr marL="2036696" algn="l" defTabSz="1018348" rtl="0" eaLnBrk="1" latinLnBrk="0" hangingPunct="1">
        <a:defRPr sz="2000" kern="1200">
          <a:solidFill>
            <a:schemeClr val="tx1"/>
          </a:solidFill>
          <a:latin typeface="+mn-lt"/>
          <a:ea typeface="+mn-ea"/>
          <a:cs typeface="+mn-cs"/>
        </a:defRPr>
      </a:lvl5pPr>
      <a:lvl6pPr marL="2545871" algn="l" defTabSz="1018348" rtl="0" eaLnBrk="1" latinLnBrk="0" hangingPunct="1">
        <a:defRPr sz="2000" kern="1200">
          <a:solidFill>
            <a:schemeClr val="tx1"/>
          </a:solidFill>
          <a:latin typeface="+mn-lt"/>
          <a:ea typeface="+mn-ea"/>
          <a:cs typeface="+mn-cs"/>
        </a:defRPr>
      </a:lvl6pPr>
      <a:lvl7pPr marL="3055043" algn="l" defTabSz="1018348" rtl="0" eaLnBrk="1" latinLnBrk="0" hangingPunct="1">
        <a:defRPr sz="2000" kern="1200">
          <a:solidFill>
            <a:schemeClr val="tx1"/>
          </a:solidFill>
          <a:latin typeface="+mn-lt"/>
          <a:ea typeface="+mn-ea"/>
          <a:cs typeface="+mn-cs"/>
        </a:defRPr>
      </a:lvl7pPr>
      <a:lvl8pPr marL="3564219" algn="l" defTabSz="1018348" rtl="0" eaLnBrk="1" latinLnBrk="0" hangingPunct="1">
        <a:defRPr sz="2000" kern="1200">
          <a:solidFill>
            <a:schemeClr val="tx1"/>
          </a:solidFill>
          <a:latin typeface="+mn-lt"/>
          <a:ea typeface="+mn-ea"/>
          <a:cs typeface="+mn-cs"/>
        </a:defRPr>
      </a:lvl8pPr>
      <a:lvl9pPr marL="4073390" algn="l" defTabSz="101834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0.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mailto:Marianne.Leahy@GreatDentalPlans.com" TargetMode="External"/><Relationship Id="rId7" Type="http://schemas.openxmlformats.org/officeDocument/2006/relationships/hyperlink" Target="mailto:Adeola.Stavely@"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mailto:Barry.Major@DentaQuest.com" TargetMode="External"/><Relationship Id="rId5" Type="http://schemas.openxmlformats.org/officeDocument/2006/relationships/hyperlink" Target="mailto:Daniel.Archambault@" TargetMode="External"/><Relationship Id="rId4" Type="http://schemas.openxmlformats.org/officeDocument/2006/relationships/hyperlink" Target="mailto:Keishia.Lopez@DentaQuest.com" TargetMode="External"/><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hyperlink" Target="mailto:Tracy.Chase@dentaquest.com" TargetMode="External"/><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hyperlink" Target="mailto:Rhonda.small@dentaquest.com" TargetMode="External"/><Relationship Id="rId5" Type="http://schemas.openxmlformats.org/officeDocument/2006/relationships/hyperlink" Target="mailto:Flor.Piedrasanta@dentaQuest.com" TargetMode="External"/><Relationship Id="rId4" Type="http://schemas.openxmlformats.org/officeDocument/2006/relationships/hyperlink" Target="mailto:Megan.Mackin@dentaQuest.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asshealth-dental.net/"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www.masshealth-dental.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hyperlink" Target="http://www.mass.gov/eohhs/consumer/insurance/more-programs/health-safety-net/providers/provider-guides-and-information.html"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hyperlink" Target="http://www.mass.gov/eohhs/docs/masshealth/hsn/hsn-user-agreement.pdf"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744538" y="2614612"/>
            <a:ext cx="873918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lvl1pPr marL="0" indent="0" eaLnBrk="1" hangingPunct="1">
              <a:lnSpc>
                <a:spcPct val="85000"/>
              </a:lnSpc>
              <a:spcBef>
                <a:spcPct val="40000"/>
              </a:spcBef>
              <a:buClr>
                <a:srgbClr val="CC0000"/>
              </a:buClr>
              <a:buFont typeface="Arial" charset="0"/>
              <a:buNone/>
              <a:defRPr sz="3100">
                <a:solidFill>
                  <a:schemeClr val="accent2"/>
                </a:solidFill>
                <a:latin typeface="+mn-lt"/>
              </a:defRPr>
            </a:lvl1pPr>
            <a:lvl2pPr marL="833438" indent="-325438" eaLnBrk="0" hangingPunct="0">
              <a:lnSpc>
                <a:spcPct val="85000"/>
              </a:lnSpc>
              <a:spcBef>
                <a:spcPct val="40000"/>
              </a:spcBef>
              <a:buClr>
                <a:srgbClr val="CC0000"/>
              </a:buClr>
              <a:buChar char="–"/>
              <a:defRPr sz="3100">
                <a:solidFill>
                  <a:schemeClr val="accent2"/>
                </a:solidFill>
                <a:latin typeface="+mn-lt"/>
                <a:ea typeface="ＭＳ Ｐゴシック" charset="0"/>
              </a:defRPr>
            </a:lvl2pPr>
            <a:lvl3pPr marL="1273175" indent="-254000" eaLnBrk="0" hangingPunct="0">
              <a:lnSpc>
                <a:spcPct val="85000"/>
              </a:lnSpc>
              <a:spcBef>
                <a:spcPct val="40000"/>
              </a:spcBef>
              <a:buClr>
                <a:srgbClr val="CC0000"/>
              </a:buClr>
              <a:buChar char="•"/>
              <a:defRPr sz="3100">
                <a:solidFill>
                  <a:schemeClr val="accent2"/>
                </a:solidFill>
                <a:latin typeface="+mn-lt"/>
                <a:ea typeface="ＭＳ Ｐゴシック" charset="0"/>
              </a:defRPr>
            </a:lvl3pPr>
            <a:lvl4pPr marL="1782763" indent="-254000" eaLnBrk="0" hangingPunct="0">
              <a:lnSpc>
                <a:spcPct val="85000"/>
              </a:lnSpc>
              <a:spcBef>
                <a:spcPct val="40000"/>
              </a:spcBef>
              <a:buClr>
                <a:srgbClr val="CC0000"/>
              </a:buClr>
              <a:buChar char="–"/>
              <a:defRPr sz="3100">
                <a:solidFill>
                  <a:schemeClr val="accent2"/>
                </a:solidFill>
                <a:latin typeface="+mn-lt"/>
                <a:ea typeface="ＭＳ Ｐゴシック" charset="0"/>
              </a:defRPr>
            </a:lvl4pPr>
            <a:lvl5pPr marL="2292350" indent="-254000" eaLnBrk="0" hangingPunct="0">
              <a:lnSpc>
                <a:spcPct val="85000"/>
              </a:lnSpc>
              <a:spcBef>
                <a:spcPct val="40000"/>
              </a:spcBef>
              <a:buClr>
                <a:srgbClr val="CC0000"/>
              </a:buClr>
              <a:buChar char="»"/>
              <a:defRPr sz="3100">
                <a:solidFill>
                  <a:schemeClr val="accent2"/>
                </a:solidFill>
                <a:latin typeface="+mn-lt"/>
                <a:ea typeface="ＭＳ Ｐゴシック" charset="0"/>
              </a:defRPr>
            </a:lvl5pPr>
            <a:lvl6pPr marL="2801767" indent="-254706" fontAlgn="base">
              <a:lnSpc>
                <a:spcPct val="85000"/>
              </a:lnSpc>
              <a:spcBef>
                <a:spcPct val="40000"/>
              </a:spcBef>
              <a:spcAft>
                <a:spcPct val="0"/>
              </a:spcAft>
              <a:buClr>
                <a:srgbClr val="CC0000"/>
              </a:buClr>
              <a:buChar char="»"/>
              <a:defRPr sz="3100">
                <a:solidFill>
                  <a:schemeClr val="accent2"/>
                </a:solidFill>
                <a:latin typeface="+mn-lt"/>
              </a:defRPr>
            </a:lvl6pPr>
            <a:lvl7pPr marL="3311180" indent="-254706" fontAlgn="base">
              <a:lnSpc>
                <a:spcPct val="85000"/>
              </a:lnSpc>
              <a:spcBef>
                <a:spcPct val="40000"/>
              </a:spcBef>
              <a:spcAft>
                <a:spcPct val="0"/>
              </a:spcAft>
              <a:buClr>
                <a:srgbClr val="CC0000"/>
              </a:buClr>
              <a:buChar char="»"/>
              <a:defRPr sz="3100">
                <a:solidFill>
                  <a:schemeClr val="accent2"/>
                </a:solidFill>
                <a:latin typeface="+mn-lt"/>
              </a:defRPr>
            </a:lvl7pPr>
            <a:lvl8pPr marL="3820592" indent="-254706" fontAlgn="base">
              <a:lnSpc>
                <a:spcPct val="85000"/>
              </a:lnSpc>
              <a:spcBef>
                <a:spcPct val="40000"/>
              </a:spcBef>
              <a:spcAft>
                <a:spcPct val="0"/>
              </a:spcAft>
              <a:buClr>
                <a:srgbClr val="CC0000"/>
              </a:buClr>
              <a:buChar char="»"/>
              <a:defRPr sz="3100">
                <a:solidFill>
                  <a:schemeClr val="accent2"/>
                </a:solidFill>
                <a:latin typeface="+mn-lt"/>
              </a:defRPr>
            </a:lvl8pPr>
            <a:lvl9pPr marL="4330004" indent="-254706" fontAlgn="base">
              <a:lnSpc>
                <a:spcPct val="85000"/>
              </a:lnSpc>
              <a:spcBef>
                <a:spcPct val="40000"/>
              </a:spcBef>
              <a:spcAft>
                <a:spcPct val="0"/>
              </a:spcAft>
              <a:buClr>
                <a:srgbClr val="CC0000"/>
              </a:buClr>
              <a:buChar char="»"/>
              <a:defRPr sz="3100">
                <a:solidFill>
                  <a:schemeClr val="accent2"/>
                </a:solidFill>
                <a:latin typeface="+mn-lt"/>
              </a:defRPr>
            </a:lvl9pPr>
          </a:lstStyle>
          <a:p>
            <a:r>
              <a:rPr lang="en-US" sz="3600" dirty="0" smtClean="0"/>
              <a:t>Health </a:t>
            </a:r>
            <a:r>
              <a:rPr lang="en-US" sz="3600" dirty="0"/>
              <a:t>Safety </a:t>
            </a:r>
            <a:r>
              <a:rPr lang="en-US" sz="3600" dirty="0" smtClean="0"/>
              <a:t>Net Updates</a:t>
            </a:r>
            <a:endParaRPr lang="en-US" sz="3600" dirty="0"/>
          </a:p>
        </p:txBody>
      </p:sp>
      <p:sp>
        <p:nvSpPr>
          <p:cNvPr id="26629" name="Subtitle 4"/>
          <p:cNvSpPr>
            <a:spLocks noGrp="1"/>
          </p:cNvSpPr>
          <p:nvPr>
            <p:ph type="subTitle" idx="1"/>
          </p:nvPr>
        </p:nvSpPr>
        <p:spPr>
          <a:xfrm>
            <a:off x="736600" y="4257675"/>
            <a:ext cx="7040563" cy="1985963"/>
          </a:xfrm>
        </p:spPr>
        <p:txBody>
          <a:bodyPr/>
          <a:lstStyle/>
          <a:p>
            <a:pPr eaLnBrk="1" hangingPunct="1"/>
            <a:r>
              <a:rPr lang="en-US" sz="2400" dirty="0" smtClean="0">
                <a:ea typeface="ＭＳ Ｐゴシック" pitchFamily="34" charset="-128"/>
              </a:rPr>
              <a:t>MAPAM</a:t>
            </a:r>
            <a:endParaRPr lang="en-US" sz="2400" dirty="0">
              <a:ea typeface="ＭＳ Ｐゴシック" pitchFamily="34" charset="-128"/>
            </a:endParaRPr>
          </a:p>
          <a:p>
            <a:pPr eaLnBrk="1" hangingPunct="1"/>
            <a:r>
              <a:rPr lang="en-US" sz="2400" dirty="0" smtClean="0">
                <a:ea typeface="ＭＳ Ｐゴシック" pitchFamily="34" charset="-128"/>
              </a:rPr>
              <a:t>May 18, 2017</a:t>
            </a:r>
          </a:p>
          <a:p>
            <a:pPr eaLnBrk="1" hangingPunct="1"/>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p:txBody>
          <a:bodyPr/>
          <a:lstStyle/>
          <a:p>
            <a:pPr lvl="0"/>
            <a:r>
              <a:rPr lang="en-US" sz="2800" dirty="0" smtClean="0"/>
              <a:t>Provider Guidebook</a:t>
            </a:r>
            <a:endParaRPr lang="en-US" sz="2800" dirty="0"/>
          </a:p>
        </p:txBody>
      </p:sp>
      <p:sp>
        <p:nvSpPr>
          <p:cNvPr id="2" name="Content Placeholder 1"/>
          <p:cNvSpPr>
            <a:spLocks noGrp="1"/>
          </p:cNvSpPr>
          <p:nvPr>
            <p:ph sz="half" idx="1"/>
          </p:nvPr>
        </p:nvSpPr>
        <p:spPr>
          <a:xfrm>
            <a:off x="458788" y="1047750"/>
            <a:ext cx="4462462" cy="6019800"/>
          </a:xfrm>
        </p:spPr>
        <p:txBody>
          <a:bodyPr/>
          <a:lstStyle/>
          <a:p>
            <a:pPr marL="0" indent="0"/>
            <a:r>
              <a:rPr lang="en-US" sz="1600" dirty="0"/>
              <a:t>There are five sections, in addition to the </a:t>
            </a:r>
            <a:r>
              <a:rPr lang="en-US" sz="1600" b="1" dirty="0"/>
              <a:t>Web Resources Index in the </a:t>
            </a:r>
            <a:r>
              <a:rPr lang="en-US" sz="1600" b="1" dirty="0" smtClean="0"/>
              <a:t>appendix:</a:t>
            </a:r>
          </a:p>
          <a:p>
            <a:pPr marL="0" indent="0"/>
            <a:endParaRPr lang="en-US" sz="1600" b="1" dirty="0" smtClean="0"/>
          </a:p>
          <a:p>
            <a:pPr marL="274320" indent="-342900">
              <a:buFont typeface="+mj-lt"/>
              <a:buAutoNum type="arabicPeriod"/>
            </a:pPr>
            <a:r>
              <a:rPr lang="en-US" sz="1600" b="1" dirty="0" smtClean="0"/>
              <a:t>Section One: </a:t>
            </a:r>
            <a:r>
              <a:rPr lang="en-US" sz="1600" dirty="0" smtClean="0"/>
              <a:t>HSN </a:t>
            </a:r>
            <a:r>
              <a:rPr lang="en-US" sz="1600" dirty="0"/>
              <a:t>eligibility </a:t>
            </a:r>
            <a:r>
              <a:rPr lang="en-US" sz="1600" dirty="0" smtClean="0"/>
              <a:t>as </a:t>
            </a:r>
            <a:r>
              <a:rPr lang="en-US" sz="1600" dirty="0"/>
              <a:t>well as covered and non-covered services. </a:t>
            </a:r>
            <a:endParaRPr lang="en-US" sz="1600" dirty="0" smtClean="0"/>
          </a:p>
          <a:p>
            <a:pPr marL="274320" indent="-342900">
              <a:buFont typeface="+mj-lt"/>
              <a:buAutoNum type="arabicPeriod"/>
            </a:pPr>
            <a:endParaRPr lang="en-US" sz="1600" dirty="0" smtClean="0"/>
          </a:p>
          <a:p>
            <a:pPr marL="274320" indent="-342900">
              <a:buFont typeface="+mj-lt"/>
              <a:buAutoNum type="arabicPeriod"/>
            </a:pPr>
            <a:r>
              <a:rPr lang="en-US" sz="1600" b="1" dirty="0" smtClean="0"/>
              <a:t>Section Two:  </a:t>
            </a:r>
            <a:r>
              <a:rPr lang="en-US" sz="1600" dirty="0" smtClean="0"/>
              <a:t>Focuses </a:t>
            </a:r>
            <a:r>
              <a:rPr lang="en-US" sz="1600" dirty="0"/>
              <a:t>on the fiscal operations of the Health Safety Net Office, funding streams, and how hospital and community health center payments are calculated and paid. </a:t>
            </a:r>
            <a:endParaRPr lang="en-US" sz="1600" dirty="0" smtClean="0"/>
          </a:p>
          <a:p>
            <a:pPr marL="274320" indent="-342900">
              <a:buFont typeface="+mj-lt"/>
              <a:buAutoNum type="arabicPeriod"/>
            </a:pPr>
            <a:endParaRPr lang="en-US" sz="1600" b="1" dirty="0" smtClean="0"/>
          </a:p>
          <a:p>
            <a:pPr marL="274320" indent="-342900">
              <a:buFont typeface="+mj-lt"/>
              <a:buAutoNum type="arabicPeriod"/>
            </a:pPr>
            <a:r>
              <a:rPr lang="en-US" sz="1600" b="1" dirty="0" smtClean="0"/>
              <a:t>Section Three:   </a:t>
            </a:r>
            <a:r>
              <a:rPr lang="en-US" sz="1600" dirty="0" smtClean="0"/>
              <a:t>Billing information including </a:t>
            </a:r>
            <a:r>
              <a:rPr lang="en-US" sz="1600" dirty="0"/>
              <a:t>how to bill </a:t>
            </a:r>
            <a:r>
              <a:rPr lang="en-US" sz="1600" dirty="0" smtClean="0"/>
              <a:t>patients, the </a:t>
            </a:r>
            <a:r>
              <a:rPr lang="en-US" sz="1600" dirty="0"/>
              <a:t>HSN Office, and HSN Bad Debt. </a:t>
            </a:r>
            <a:endParaRPr lang="en-US" sz="1600" dirty="0" smtClean="0"/>
          </a:p>
          <a:p>
            <a:pPr marL="274320" indent="-342900">
              <a:buFont typeface="+mj-lt"/>
              <a:buAutoNum type="arabicPeriod"/>
            </a:pPr>
            <a:endParaRPr lang="en-US" sz="1600" b="1" dirty="0" smtClean="0"/>
          </a:p>
          <a:p>
            <a:pPr marL="274320" indent="-342900">
              <a:buFont typeface="+mj-lt"/>
              <a:buAutoNum type="arabicPeriod"/>
            </a:pPr>
            <a:r>
              <a:rPr lang="en-US" sz="1600" b="1" dirty="0" smtClean="0"/>
              <a:t>Section Four: </a:t>
            </a:r>
            <a:r>
              <a:rPr lang="en-US" sz="1600" dirty="0" smtClean="0"/>
              <a:t>HSN </a:t>
            </a:r>
            <a:r>
              <a:rPr lang="en-US" sz="1600" dirty="0"/>
              <a:t>Special </a:t>
            </a:r>
            <a:r>
              <a:rPr lang="en-US" sz="1600" dirty="0" smtClean="0"/>
              <a:t>Circumstances.</a:t>
            </a:r>
          </a:p>
          <a:p>
            <a:pPr marL="274320" indent="-342900">
              <a:buFont typeface="+mj-lt"/>
              <a:buAutoNum type="arabicPeriod"/>
            </a:pPr>
            <a:endParaRPr lang="en-US" sz="1600" b="1" dirty="0" smtClean="0"/>
          </a:p>
          <a:p>
            <a:pPr marL="274320" indent="-342900">
              <a:buFont typeface="+mj-lt"/>
              <a:buAutoNum type="arabicPeriod"/>
            </a:pPr>
            <a:r>
              <a:rPr lang="en-US" sz="1600" b="1" dirty="0" smtClean="0"/>
              <a:t>Section Five:  P</a:t>
            </a:r>
            <a:r>
              <a:rPr lang="en-US" sz="1600" dirty="0" smtClean="0"/>
              <a:t>harmacy </a:t>
            </a:r>
            <a:r>
              <a:rPr lang="en-US" sz="1600" dirty="0"/>
              <a:t>guidelines.</a:t>
            </a:r>
          </a:p>
          <a:p>
            <a:endParaRPr lang="en-US" dirty="0"/>
          </a:p>
        </p:txBody>
      </p:sp>
      <p:sp>
        <p:nvSpPr>
          <p:cNvPr id="4" name="Slide Number Placeholder 3"/>
          <p:cNvSpPr>
            <a:spLocks noGrp="1"/>
          </p:cNvSpPr>
          <p:nvPr>
            <p:ph type="sldNum" sz="quarter" idx="10"/>
          </p:nvPr>
        </p:nvSpPr>
        <p:spPr/>
        <p:txBody>
          <a:bodyPr/>
          <a:lstStyle/>
          <a:p>
            <a:pPr>
              <a:defRPr/>
            </a:pPr>
            <a:fld id="{994ED83A-D6B7-435B-9E83-2EEC02AAA15A}" type="slidenum">
              <a:rPr lang="en-US" smtClean="0"/>
              <a:pPr>
                <a:defRPr/>
              </a:pPr>
              <a:t>9</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083" y="750233"/>
            <a:ext cx="4869317" cy="625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00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19100" y="1381760"/>
            <a:ext cx="9220200" cy="591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spAutoFit/>
          </a:bodyPr>
          <a:lstStyle>
            <a:lvl1pPr>
              <a:spcBef>
                <a:spcPct val="20000"/>
              </a:spcBef>
              <a:buFont typeface="Arial" charset="0"/>
              <a:buChar char="•"/>
              <a:defRPr sz="2400" b="1">
                <a:solidFill>
                  <a:srgbClr val="0079C1"/>
                </a:solidFill>
                <a:latin typeface="Calibri" pitchFamily="34" charset="0"/>
                <a:cs typeface="Arial" charset="0"/>
              </a:defRPr>
            </a:lvl1pPr>
            <a:lvl2pPr>
              <a:spcBef>
                <a:spcPct val="20000"/>
              </a:spcBef>
              <a:buFont typeface="Arial" charset="0"/>
              <a:buChar char="–"/>
              <a:defRPr sz="2400">
                <a:solidFill>
                  <a:srgbClr val="595959"/>
                </a:solidFill>
                <a:latin typeface="Calibri" pitchFamily="34" charset="0"/>
                <a:cs typeface="Arial" charset="0"/>
              </a:defRPr>
            </a:lvl2pPr>
            <a:lvl3pPr marL="1143000" indent="-228600">
              <a:spcBef>
                <a:spcPct val="20000"/>
              </a:spcBef>
              <a:buFont typeface="Arial" charset="0"/>
              <a:buChar char="•"/>
              <a:defRPr sz="2400">
                <a:solidFill>
                  <a:srgbClr val="595959"/>
                </a:solidFill>
                <a:latin typeface="Calibri" pitchFamily="34" charset="0"/>
                <a:cs typeface="Arial" charset="0"/>
              </a:defRPr>
            </a:lvl3pPr>
            <a:lvl4pPr marL="1600200" indent="-228600">
              <a:spcBef>
                <a:spcPct val="20000"/>
              </a:spcBef>
              <a:buFont typeface="Arial" charset="0"/>
              <a:buChar char="–"/>
              <a:defRPr sz="2400">
                <a:solidFill>
                  <a:srgbClr val="595959"/>
                </a:solidFill>
                <a:latin typeface="Calibri" pitchFamily="34" charset="0"/>
                <a:cs typeface="Arial" charset="0"/>
              </a:defRPr>
            </a:lvl4pPr>
            <a:lvl5pPr marL="2057400" indent="-228600">
              <a:spcBef>
                <a:spcPct val="20000"/>
              </a:spcBef>
              <a:buFont typeface="Arial" charset="0"/>
              <a:buChar char="»"/>
              <a:defRPr sz="2400">
                <a:solidFill>
                  <a:srgbClr val="595959"/>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9pPr>
          </a:lstStyle>
          <a:p>
            <a:pPr>
              <a:spcBef>
                <a:spcPct val="0"/>
              </a:spcBef>
              <a:buFontTx/>
              <a:buNone/>
              <a:defRPr/>
            </a:pPr>
            <a:r>
              <a:rPr lang="en-US" altLang="en-US" sz="1800" dirty="0">
                <a:solidFill>
                  <a:schemeClr val="tx1"/>
                </a:solidFill>
                <a:latin typeface="Arial" charset="0"/>
              </a:rPr>
              <a:t>Marianne Leahy:  </a:t>
            </a:r>
            <a:r>
              <a:rPr lang="en-US" altLang="en-US" sz="1800" b="0" dirty="0">
                <a:solidFill>
                  <a:schemeClr val="tx1"/>
                </a:solidFill>
                <a:latin typeface="Arial" charset="0"/>
              </a:rPr>
              <a:t>Vice President, Network Management</a:t>
            </a:r>
          </a:p>
          <a:p>
            <a:pPr>
              <a:spcBef>
                <a:spcPct val="0"/>
              </a:spcBef>
              <a:buFontTx/>
              <a:buNone/>
              <a:defRPr/>
            </a:pPr>
            <a:r>
              <a:rPr lang="en-US" altLang="en-US" sz="1800" b="0" dirty="0">
                <a:solidFill>
                  <a:schemeClr val="tx1"/>
                </a:solidFill>
                <a:latin typeface="Arial" charset="0"/>
              </a:rPr>
              <a:t>	Phone:  617-886-1206	</a:t>
            </a:r>
          </a:p>
          <a:p>
            <a:pPr>
              <a:spcBef>
                <a:spcPct val="0"/>
              </a:spcBef>
              <a:buFontTx/>
              <a:buNone/>
              <a:defRPr/>
            </a:pPr>
            <a:r>
              <a:rPr lang="en-US" altLang="en-US" sz="1800" b="0" dirty="0">
                <a:solidFill>
                  <a:schemeClr val="tx1"/>
                </a:solidFill>
                <a:latin typeface="Arial" charset="0"/>
              </a:rPr>
              <a:t>	E-mail: </a:t>
            </a:r>
            <a:r>
              <a:rPr lang="en-US" altLang="en-US" sz="1800" dirty="0">
                <a:solidFill>
                  <a:schemeClr val="accent1"/>
                </a:solidFill>
                <a:latin typeface="Arial" charset="0"/>
              </a:rPr>
              <a:t> </a:t>
            </a:r>
            <a:r>
              <a:rPr lang="en-US" altLang="en-US" sz="1800" u="sng" dirty="0">
                <a:solidFill>
                  <a:schemeClr val="accent1">
                    <a:lumMod val="50000"/>
                  </a:schemeClr>
                </a:solidFill>
                <a:latin typeface="Arial" charset="0"/>
                <a:hlinkClick r:id="rId3"/>
              </a:rPr>
              <a:t>Marianne.Leahy@GreatDentalPlans.com</a:t>
            </a:r>
            <a:endParaRPr lang="en-US" altLang="en-US" sz="1800" u="sng" dirty="0">
              <a:solidFill>
                <a:schemeClr val="accent1">
                  <a:lumMod val="50000"/>
                </a:schemeClr>
              </a:solidFill>
              <a:latin typeface="Arial" charset="0"/>
            </a:endParaRPr>
          </a:p>
          <a:p>
            <a:pPr>
              <a:spcBef>
                <a:spcPct val="0"/>
              </a:spcBef>
              <a:buFontTx/>
              <a:buNone/>
              <a:defRPr/>
            </a:pPr>
            <a:endParaRPr lang="en-US" altLang="en-US" sz="1800" b="0" dirty="0">
              <a:solidFill>
                <a:schemeClr val="accent1"/>
              </a:solidFill>
              <a:latin typeface="Arial" charset="0"/>
            </a:endParaRPr>
          </a:p>
          <a:p>
            <a:pPr>
              <a:spcBef>
                <a:spcPct val="0"/>
              </a:spcBef>
              <a:buFontTx/>
              <a:buNone/>
              <a:defRPr/>
            </a:pPr>
            <a:endParaRPr lang="en-US" altLang="en-US" sz="1800" dirty="0">
              <a:solidFill>
                <a:schemeClr val="accent1"/>
              </a:solidFill>
              <a:latin typeface="Arial" charset="0"/>
            </a:endParaRPr>
          </a:p>
          <a:p>
            <a:pPr>
              <a:spcBef>
                <a:spcPct val="0"/>
              </a:spcBef>
              <a:buFontTx/>
              <a:buNone/>
              <a:defRPr/>
            </a:pPr>
            <a:r>
              <a:rPr lang="en-US" altLang="en-US" sz="1800" dirty="0">
                <a:solidFill>
                  <a:schemeClr val="tx1"/>
                </a:solidFill>
                <a:latin typeface="Arial" charset="0"/>
              </a:rPr>
              <a:t>Keishia Lopez-Christian: </a:t>
            </a:r>
            <a:r>
              <a:rPr lang="en-US" altLang="en-US" sz="1800" b="0" dirty="0">
                <a:solidFill>
                  <a:schemeClr val="tx1"/>
                </a:solidFill>
                <a:latin typeface="Arial" charset="0"/>
              </a:rPr>
              <a:t>Provider Relations Representative. (Boston and Southern MA)</a:t>
            </a:r>
          </a:p>
          <a:p>
            <a:pPr>
              <a:spcBef>
                <a:spcPct val="0"/>
              </a:spcBef>
              <a:buFontTx/>
              <a:buNone/>
              <a:defRPr/>
            </a:pPr>
            <a:r>
              <a:rPr lang="en-US" altLang="en-US" sz="1800" b="0" dirty="0">
                <a:solidFill>
                  <a:schemeClr val="tx1"/>
                </a:solidFill>
                <a:latin typeface="Arial" charset="0"/>
              </a:rPr>
              <a:t>	Phone:  617-886-1727	</a:t>
            </a:r>
          </a:p>
          <a:p>
            <a:pPr>
              <a:spcBef>
                <a:spcPct val="0"/>
              </a:spcBef>
              <a:buFontTx/>
              <a:buNone/>
              <a:defRPr/>
            </a:pPr>
            <a:r>
              <a:rPr lang="en-US" altLang="en-US" sz="1800" b="0" dirty="0">
                <a:solidFill>
                  <a:schemeClr val="tx1"/>
                </a:solidFill>
                <a:latin typeface="Arial" charset="0"/>
              </a:rPr>
              <a:t>	E-mail: </a:t>
            </a:r>
            <a:r>
              <a:rPr lang="en-US" altLang="en-US" sz="1800" dirty="0">
                <a:solidFill>
                  <a:schemeClr val="accent1"/>
                </a:solidFill>
                <a:latin typeface="Arial" charset="0"/>
              </a:rPr>
              <a:t> </a:t>
            </a:r>
            <a:r>
              <a:rPr lang="en-US" altLang="en-US" sz="1800" u="sng" dirty="0">
                <a:solidFill>
                  <a:schemeClr val="accent1">
                    <a:lumMod val="50000"/>
                  </a:schemeClr>
                </a:solidFill>
                <a:latin typeface="Arial" charset="0"/>
                <a:hlinkClick r:id="rId4"/>
              </a:rPr>
              <a:t>Keishia.Lopez@DentaQuest.com</a:t>
            </a:r>
            <a:endParaRPr lang="en-US" altLang="en-US" sz="1800" u="sng" dirty="0">
              <a:solidFill>
                <a:schemeClr val="accent1">
                  <a:lumMod val="50000"/>
                </a:schemeClr>
              </a:solidFill>
              <a:latin typeface="Arial" charset="0"/>
            </a:endParaRPr>
          </a:p>
          <a:p>
            <a:pPr>
              <a:spcBef>
                <a:spcPct val="0"/>
              </a:spcBef>
              <a:buFontTx/>
              <a:buNone/>
              <a:defRPr/>
            </a:pPr>
            <a:endParaRPr lang="en-US" altLang="en-US" sz="1800" u="sng" dirty="0">
              <a:solidFill>
                <a:schemeClr val="accent1"/>
              </a:solidFill>
              <a:latin typeface="Arial" charset="0"/>
            </a:endParaRPr>
          </a:p>
          <a:p>
            <a:pPr>
              <a:spcBef>
                <a:spcPct val="0"/>
              </a:spcBef>
              <a:buFontTx/>
              <a:buNone/>
              <a:defRPr/>
            </a:pPr>
            <a:endParaRPr lang="en-US" altLang="en-US" sz="1800" dirty="0">
              <a:solidFill>
                <a:schemeClr val="accent1"/>
              </a:solidFill>
              <a:latin typeface="Arial" charset="0"/>
            </a:endParaRPr>
          </a:p>
          <a:p>
            <a:pPr>
              <a:spcBef>
                <a:spcPct val="0"/>
              </a:spcBef>
              <a:buFontTx/>
              <a:buNone/>
              <a:defRPr/>
            </a:pPr>
            <a:r>
              <a:rPr lang="en-US" altLang="en-US" sz="1800" dirty="0">
                <a:solidFill>
                  <a:schemeClr val="tx1"/>
                </a:solidFill>
                <a:latin typeface="Arial" charset="0"/>
              </a:rPr>
              <a:t>Daniel Archambault</a:t>
            </a:r>
            <a:r>
              <a:rPr lang="en-US" altLang="en-US" sz="1800" b="0" dirty="0">
                <a:solidFill>
                  <a:schemeClr val="tx1"/>
                </a:solidFill>
                <a:latin typeface="Arial" charset="0"/>
              </a:rPr>
              <a:t>:  Provider Relations Representative. (Western MA)</a:t>
            </a:r>
          </a:p>
          <a:p>
            <a:pPr lvl="1">
              <a:spcBef>
                <a:spcPct val="0"/>
              </a:spcBef>
              <a:buFontTx/>
              <a:buNone/>
              <a:defRPr/>
            </a:pPr>
            <a:r>
              <a:rPr lang="en-US" altLang="en-US" sz="1800" dirty="0">
                <a:solidFill>
                  <a:schemeClr val="tx1"/>
                </a:solidFill>
                <a:latin typeface="Arial" charset="0"/>
              </a:rPr>
              <a:t>	Phone:  617-886-1736</a:t>
            </a:r>
          </a:p>
          <a:p>
            <a:pPr lvl="1">
              <a:spcBef>
                <a:spcPct val="0"/>
              </a:spcBef>
              <a:buFontTx/>
              <a:buNone/>
              <a:defRPr/>
            </a:pPr>
            <a:r>
              <a:rPr lang="en-US" altLang="en-US" sz="1800" dirty="0">
                <a:solidFill>
                  <a:schemeClr val="tx1"/>
                </a:solidFill>
                <a:latin typeface="Arial" charset="0"/>
              </a:rPr>
              <a:t>	E-mail:  </a:t>
            </a:r>
            <a:r>
              <a:rPr lang="en-US" altLang="en-US" sz="1800" dirty="0">
                <a:solidFill>
                  <a:schemeClr val="accent1"/>
                </a:solidFill>
                <a:latin typeface="Arial" charset="0"/>
                <a:hlinkClick r:id="rId5"/>
              </a:rPr>
              <a:t>Daniel.Archambault@</a:t>
            </a:r>
            <a:r>
              <a:rPr lang="en-US" altLang="en-US" sz="1800" dirty="0">
                <a:solidFill>
                  <a:schemeClr val="accent1"/>
                </a:solidFill>
                <a:latin typeface="Arial" charset="0"/>
                <a:hlinkClick r:id="rId6"/>
              </a:rPr>
              <a:t>DentaQuest.com</a:t>
            </a:r>
            <a:r>
              <a:rPr lang="en-US" altLang="en-US" sz="1800" dirty="0">
                <a:solidFill>
                  <a:schemeClr val="accent1"/>
                </a:solidFill>
                <a:latin typeface="Arial" charset="0"/>
              </a:rPr>
              <a:t> </a:t>
            </a:r>
          </a:p>
          <a:p>
            <a:pPr>
              <a:spcBef>
                <a:spcPct val="0"/>
              </a:spcBef>
              <a:buFontTx/>
              <a:buNone/>
              <a:defRPr/>
            </a:pPr>
            <a:endParaRPr lang="en-US" altLang="en-US" sz="1800" u="sng" dirty="0">
              <a:solidFill>
                <a:schemeClr val="accent1"/>
              </a:solidFill>
              <a:latin typeface="Arial" charset="0"/>
            </a:endParaRPr>
          </a:p>
          <a:p>
            <a:pPr>
              <a:spcBef>
                <a:spcPct val="0"/>
              </a:spcBef>
              <a:buFontTx/>
              <a:buNone/>
              <a:defRPr/>
            </a:pPr>
            <a:endParaRPr lang="en-US" altLang="en-US" sz="1800" dirty="0">
              <a:solidFill>
                <a:schemeClr val="accent1"/>
              </a:solidFill>
              <a:latin typeface="Arial" charset="0"/>
            </a:endParaRPr>
          </a:p>
          <a:p>
            <a:pPr>
              <a:spcBef>
                <a:spcPct val="0"/>
              </a:spcBef>
              <a:buFontTx/>
              <a:buNone/>
              <a:defRPr/>
            </a:pPr>
            <a:r>
              <a:rPr lang="en-US" altLang="en-US" sz="1800" dirty="0">
                <a:solidFill>
                  <a:schemeClr val="tx1"/>
                </a:solidFill>
                <a:latin typeface="Arial" charset="0"/>
              </a:rPr>
              <a:t>Adeola Staveley</a:t>
            </a:r>
            <a:r>
              <a:rPr lang="en-US" altLang="en-US" sz="1800" b="0" dirty="0">
                <a:solidFill>
                  <a:schemeClr val="tx1"/>
                </a:solidFill>
                <a:latin typeface="Arial" charset="0"/>
              </a:rPr>
              <a:t>:  Provider Relations Representative. </a:t>
            </a:r>
          </a:p>
          <a:p>
            <a:pPr>
              <a:spcBef>
                <a:spcPct val="0"/>
              </a:spcBef>
              <a:buFontTx/>
              <a:buNone/>
              <a:defRPr/>
            </a:pPr>
            <a:r>
              <a:rPr lang="en-US" altLang="en-US" sz="1800" b="0" dirty="0">
                <a:solidFill>
                  <a:schemeClr val="tx1"/>
                </a:solidFill>
                <a:latin typeface="Arial" charset="0"/>
              </a:rPr>
              <a:t>	Phone:  617-886-1608</a:t>
            </a:r>
          </a:p>
          <a:p>
            <a:pPr lvl="1">
              <a:spcBef>
                <a:spcPct val="0"/>
              </a:spcBef>
              <a:buFontTx/>
              <a:buNone/>
              <a:defRPr/>
            </a:pPr>
            <a:r>
              <a:rPr lang="en-US" altLang="en-US" sz="1800" dirty="0">
                <a:solidFill>
                  <a:schemeClr val="tx1"/>
                </a:solidFill>
                <a:latin typeface="Arial" charset="0"/>
              </a:rPr>
              <a:t>	E-mail:</a:t>
            </a:r>
            <a:r>
              <a:rPr lang="en-US" altLang="en-US" sz="1800" dirty="0">
                <a:solidFill>
                  <a:schemeClr val="accent1"/>
                </a:solidFill>
                <a:latin typeface="Arial" charset="0"/>
              </a:rPr>
              <a:t>  </a:t>
            </a:r>
            <a:r>
              <a:rPr lang="en-US" altLang="en-US" sz="1800" dirty="0">
                <a:solidFill>
                  <a:schemeClr val="accent1"/>
                </a:solidFill>
                <a:latin typeface="Arial" charset="0"/>
                <a:hlinkClick r:id="rId7"/>
              </a:rPr>
              <a:t>Adeola.Stavely@</a:t>
            </a:r>
            <a:r>
              <a:rPr lang="en-US" altLang="en-US" sz="1800" dirty="0">
                <a:solidFill>
                  <a:schemeClr val="accent1"/>
                </a:solidFill>
                <a:latin typeface="Arial" charset="0"/>
                <a:hlinkClick r:id="rId6"/>
              </a:rPr>
              <a:t>DentaQuest.com</a:t>
            </a:r>
            <a:r>
              <a:rPr lang="en-US" altLang="en-US" sz="1800" dirty="0">
                <a:solidFill>
                  <a:schemeClr val="accent1"/>
                </a:solidFill>
                <a:latin typeface="Arial" charset="0"/>
              </a:rPr>
              <a:t> </a:t>
            </a:r>
          </a:p>
          <a:p>
            <a:pPr lvl="1">
              <a:spcBef>
                <a:spcPct val="0"/>
              </a:spcBef>
              <a:buFontTx/>
              <a:buNone/>
              <a:defRPr/>
            </a:pPr>
            <a:endParaRPr lang="en-US" altLang="en-US" sz="1800" dirty="0">
              <a:solidFill>
                <a:schemeClr val="tx1"/>
              </a:solidFill>
              <a:latin typeface="Georgia" pitchFamily="18" charset="0"/>
            </a:endParaRPr>
          </a:p>
          <a:p>
            <a:pPr lvl="1">
              <a:spcBef>
                <a:spcPct val="0"/>
              </a:spcBef>
              <a:buFontTx/>
              <a:buNone/>
              <a:defRPr/>
            </a:pPr>
            <a:r>
              <a:rPr lang="en-US" altLang="en-US" sz="1800" dirty="0">
                <a:solidFill>
                  <a:schemeClr val="tx1"/>
                </a:solidFill>
                <a:latin typeface="Georgia" pitchFamily="18" charset="0"/>
              </a:rPr>
              <a:t>        </a:t>
            </a:r>
            <a:endParaRPr lang="en-US" altLang="en-US" sz="2200" dirty="0">
              <a:solidFill>
                <a:schemeClr val="tx1"/>
              </a:solidFill>
              <a:latin typeface="Georgia" pitchFamily="18" charset="0"/>
            </a:endParaRPr>
          </a:p>
        </p:txBody>
      </p:sp>
      <p:sp>
        <p:nvSpPr>
          <p:cNvPr id="12291" name="Rectangle 3"/>
          <p:cNvSpPr>
            <a:spLocks noChangeArrowheads="1"/>
          </p:cNvSpPr>
          <p:nvPr/>
        </p:nvSpPr>
        <p:spPr bwMode="auto">
          <a:xfrm>
            <a:off x="1005840" y="345440"/>
            <a:ext cx="804672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nchor="ctr"/>
          <a:lstStyle>
            <a:lvl1pPr>
              <a:spcBef>
                <a:spcPct val="20000"/>
              </a:spcBef>
              <a:buFont typeface="Arial" charset="0"/>
              <a:buChar char="•"/>
              <a:defRPr sz="2400" b="1">
                <a:solidFill>
                  <a:srgbClr val="0079C1"/>
                </a:solidFill>
                <a:latin typeface="Calibri" pitchFamily="34" charset="0"/>
                <a:cs typeface="Arial" charset="0"/>
              </a:defRPr>
            </a:lvl1pPr>
            <a:lvl2pPr marL="742950" indent="-285750">
              <a:spcBef>
                <a:spcPct val="20000"/>
              </a:spcBef>
              <a:buFont typeface="Arial" charset="0"/>
              <a:buChar char="–"/>
              <a:defRPr sz="2400">
                <a:solidFill>
                  <a:srgbClr val="595959"/>
                </a:solidFill>
                <a:latin typeface="Calibri" pitchFamily="34" charset="0"/>
                <a:cs typeface="Arial" charset="0"/>
              </a:defRPr>
            </a:lvl2pPr>
            <a:lvl3pPr marL="1143000" indent="-228600">
              <a:spcBef>
                <a:spcPct val="20000"/>
              </a:spcBef>
              <a:buFont typeface="Arial" charset="0"/>
              <a:buChar char="•"/>
              <a:defRPr sz="2400">
                <a:solidFill>
                  <a:srgbClr val="595959"/>
                </a:solidFill>
                <a:latin typeface="Calibri" pitchFamily="34" charset="0"/>
                <a:cs typeface="Arial" charset="0"/>
              </a:defRPr>
            </a:lvl3pPr>
            <a:lvl4pPr marL="1600200" indent="-228600">
              <a:spcBef>
                <a:spcPct val="20000"/>
              </a:spcBef>
              <a:buFont typeface="Arial" charset="0"/>
              <a:buChar char="–"/>
              <a:defRPr sz="2400">
                <a:solidFill>
                  <a:srgbClr val="595959"/>
                </a:solidFill>
                <a:latin typeface="Calibri" pitchFamily="34" charset="0"/>
                <a:cs typeface="Arial" charset="0"/>
              </a:defRPr>
            </a:lvl4pPr>
            <a:lvl5pPr marL="2057400" indent="-228600">
              <a:spcBef>
                <a:spcPct val="20000"/>
              </a:spcBef>
              <a:buFont typeface="Arial" charset="0"/>
              <a:buChar char="»"/>
              <a:defRPr sz="2400">
                <a:solidFill>
                  <a:srgbClr val="595959"/>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9pPr>
          </a:lstStyle>
          <a:p>
            <a:pPr algn="ctr" eaLnBrk="1" hangingPunct="1">
              <a:spcBef>
                <a:spcPct val="0"/>
              </a:spcBef>
              <a:buFontTx/>
              <a:buNone/>
            </a:pPr>
            <a:r>
              <a:rPr lang="en-US" altLang="en-US" sz="3100" dirty="0" err="1">
                <a:solidFill>
                  <a:schemeClr val="tx1"/>
                </a:solidFill>
                <a:latin typeface="Arial" charset="0"/>
              </a:rPr>
              <a:t>DentaQuest</a:t>
            </a:r>
            <a:r>
              <a:rPr lang="en-US" altLang="en-US" sz="3100" dirty="0">
                <a:solidFill>
                  <a:schemeClr val="tx1"/>
                </a:solidFill>
                <a:latin typeface="Arial" charset="0"/>
              </a:rPr>
              <a:t> Provider Relations</a:t>
            </a:r>
          </a:p>
        </p:txBody>
      </p:sp>
      <p:sp>
        <p:nvSpPr>
          <p:cNvPr id="12292" name="Slide Number Placeholder 1"/>
          <p:cNvSpPr>
            <a:spLocks noGrp="1"/>
          </p:cNvSpPr>
          <p:nvPr>
            <p:ph type="sldNum" sz="quarter" idx="4294967295"/>
          </p:nvPr>
        </p:nvSpPr>
        <p:spPr bwMode="auto">
          <a:xfrm>
            <a:off x="7313295" y="7365789"/>
            <a:ext cx="2346960" cy="413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numCol="1" anchorCtr="0" compatLnSpc="1">
            <a:prstTxWarp prst="textNoShape">
              <a:avLst/>
            </a:prstTxWarp>
          </a:bodyPr>
          <a:lstStyle>
            <a:lvl1pPr>
              <a:spcBef>
                <a:spcPct val="20000"/>
              </a:spcBef>
              <a:buFont typeface="Arial" charset="0"/>
              <a:buChar char="•"/>
              <a:defRPr sz="2700" b="1">
                <a:solidFill>
                  <a:srgbClr val="0079C1"/>
                </a:solidFill>
                <a:latin typeface="Calibri" pitchFamily="34" charset="0"/>
                <a:cs typeface="Arial" charset="0"/>
              </a:defRPr>
            </a:lvl1pPr>
            <a:lvl2pPr marL="827795" indent="-318383">
              <a:spcBef>
                <a:spcPct val="20000"/>
              </a:spcBef>
              <a:buFont typeface="Arial" charset="0"/>
              <a:buChar char="–"/>
              <a:defRPr sz="2700">
                <a:solidFill>
                  <a:srgbClr val="595959"/>
                </a:solidFill>
                <a:latin typeface="Calibri" pitchFamily="34" charset="0"/>
                <a:cs typeface="Arial" charset="0"/>
              </a:defRPr>
            </a:lvl2pPr>
            <a:lvl3pPr marL="1273531" indent="-254706">
              <a:spcBef>
                <a:spcPct val="20000"/>
              </a:spcBef>
              <a:buFont typeface="Arial" charset="0"/>
              <a:buChar char="•"/>
              <a:defRPr sz="2700">
                <a:solidFill>
                  <a:srgbClr val="595959"/>
                </a:solidFill>
                <a:latin typeface="Calibri" pitchFamily="34" charset="0"/>
                <a:cs typeface="Arial" charset="0"/>
              </a:defRPr>
            </a:lvl3pPr>
            <a:lvl4pPr marL="1782943" indent="-254706">
              <a:spcBef>
                <a:spcPct val="20000"/>
              </a:spcBef>
              <a:buFont typeface="Arial" charset="0"/>
              <a:buChar char="–"/>
              <a:defRPr sz="2700">
                <a:solidFill>
                  <a:srgbClr val="595959"/>
                </a:solidFill>
                <a:latin typeface="Calibri" pitchFamily="34" charset="0"/>
                <a:cs typeface="Arial" charset="0"/>
              </a:defRPr>
            </a:lvl4pPr>
            <a:lvl5pPr marL="2292355" indent="-254706">
              <a:spcBef>
                <a:spcPct val="20000"/>
              </a:spcBef>
              <a:buFont typeface="Arial" charset="0"/>
              <a:buChar char="»"/>
              <a:defRPr sz="2700">
                <a:solidFill>
                  <a:srgbClr val="595959"/>
                </a:solidFill>
                <a:latin typeface="Calibri" pitchFamily="34" charset="0"/>
                <a:cs typeface="Arial" charset="0"/>
              </a:defRPr>
            </a:lvl5pPr>
            <a:lvl6pPr marL="2801767" indent="-254706" eaLnBrk="0" fontAlgn="base" hangingPunct="0">
              <a:spcBef>
                <a:spcPct val="20000"/>
              </a:spcBef>
              <a:spcAft>
                <a:spcPct val="0"/>
              </a:spcAft>
              <a:buFont typeface="Arial" charset="0"/>
              <a:buChar char="»"/>
              <a:defRPr sz="2700">
                <a:solidFill>
                  <a:srgbClr val="595959"/>
                </a:solidFill>
                <a:latin typeface="Calibri" pitchFamily="34" charset="0"/>
                <a:cs typeface="Arial" charset="0"/>
              </a:defRPr>
            </a:lvl6pPr>
            <a:lvl7pPr marL="3311180" indent="-254706" eaLnBrk="0" fontAlgn="base" hangingPunct="0">
              <a:spcBef>
                <a:spcPct val="20000"/>
              </a:spcBef>
              <a:spcAft>
                <a:spcPct val="0"/>
              </a:spcAft>
              <a:buFont typeface="Arial" charset="0"/>
              <a:buChar char="»"/>
              <a:defRPr sz="2700">
                <a:solidFill>
                  <a:srgbClr val="595959"/>
                </a:solidFill>
                <a:latin typeface="Calibri" pitchFamily="34" charset="0"/>
                <a:cs typeface="Arial" charset="0"/>
              </a:defRPr>
            </a:lvl7pPr>
            <a:lvl8pPr marL="3820592" indent="-254706" eaLnBrk="0" fontAlgn="base" hangingPunct="0">
              <a:spcBef>
                <a:spcPct val="20000"/>
              </a:spcBef>
              <a:spcAft>
                <a:spcPct val="0"/>
              </a:spcAft>
              <a:buFont typeface="Arial" charset="0"/>
              <a:buChar char="»"/>
              <a:defRPr sz="2700">
                <a:solidFill>
                  <a:srgbClr val="595959"/>
                </a:solidFill>
                <a:latin typeface="Calibri" pitchFamily="34" charset="0"/>
                <a:cs typeface="Arial" charset="0"/>
              </a:defRPr>
            </a:lvl8pPr>
            <a:lvl9pPr marL="4330004" indent="-254706" eaLnBrk="0" fontAlgn="base" hangingPunct="0">
              <a:spcBef>
                <a:spcPct val="20000"/>
              </a:spcBef>
              <a:spcAft>
                <a:spcPct val="0"/>
              </a:spcAft>
              <a:buFont typeface="Arial" charset="0"/>
              <a:buChar char="»"/>
              <a:defRPr sz="2700">
                <a:solidFill>
                  <a:srgbClr val="595959"/>
                </a:solidFill>
                <a:latin typeface="Calibri" pitchFamily="34" charset="0"/>
                <a:cs typeface="Arial" charset="0"/>
              </a:defRPr>
            </a:lvl9pPr>
          </a:lstStyle>
          <a:p>
            <a:pPr>
              <a:spcBef>
                <a:spcPct val="0"/>
              </a:spcBef>
              <a:buFontTx/>
              <a:buNone/>
            </a:pPr>
            <a:fld id="{87F286F1-0693-44DC-B678-B68C3CDA8AD7}" type="slidenum">
              <a:rPr lang="en-US" altLang="en-US" sz="1100" b="0">
                <a:solidFill>
                  <a:schemeClr val="bg1"/>
                </a:solidFill>
                <a:latin typeface="Georgia" pitchFamily="18" charset="0"/>
              </a:rPr>
              <a:pPr>
                <a:spcBef>
                  <a:spcPct val="0"/>
                </a:spcBef>
                <a:buFontTx/>
                <a:buNone/>
              </a:pPr>
              <a:t>10</a:t>
            </a:fld>
            <a:endParaRPr lang="en-US" altLang="en-US" sz="1100" b="0">
              <a:solidFill>
                <a:schemeClr val="bg1"/>
              </a:solidFill>
              <a:latin typeface="Georgia" pitchFamily="18" charset="0"/>
            </a:endParaRPr>
          </a:p>
        </p:txBody>
      </p:sp>
      <p:pic>
        <p:nvPicPr>
          <p:cNvPr id="1229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816" y="6250779"/>
            <a:ext cx="1239838" cy="75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7512" y="68369"/>
            <a:ext cx="1611788" cy="131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239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17354" y="863600"/>
            <a:ext cx="9220200" cy="610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spAutoFit/>
          </a:bodyPr>
          <a:lstStyle>
            <a:lvl1pPr>
              <a:spcBef>
                <a:spcPct val="20000"/>
              </a:spcBef>
              <a:buFont typeface="Arial" charset="0"/>
              <a:buChar char="•"/>
              <a:defRPr sz="2400" b="1">
                <a:solidFill>
                  <a:srgbClr val="0079C1"/>
                </a:solidFill>
                <a:latin typeface="Calibri" pitchFamily="34" charset="0"/>
                <a:cs typeface="Arial" charset="0"/>
              </a:defRPr>
            </a:lvl1pPr>
            <a:lvl2pPr>
              <a:spcBef>
                <a:spcPct val="20000"/>
              </a:spcBef>
              <a:buFont typeface="Arial" charset="0"/>
              <a:buChar char="–"/>
              <a:defRPr sz="2400">
                <a:solidFill>
                  <a:srgbClr val="595959"/>
                </a:solidFill>
                <a:latin typeface="Calibri" pitchFamily="34" charset="0"/>
                <a:cs typeface="Arial" charset="0"/>
              </a:defRPr>
            </a:lvl2pPr>
            <a:lvl3pPr marL="1143000" indent="-228600">
              <a:spcBef>
                <a:spcPct val="20000"/>
              </a:spcBef>
              <a:buFont typeface="Arial" charset="0"/>
              <a:buChar char="•"/>
              <a:defRPr sz="2400">
                <a:solidFill>
                  <a:srgbClr val="595959"/>
                </a:solidFill>
                <a:latin typeface="Calibri" pitchFamily="34" charset="0"/>
                <a:cs typeface="Arial" charset="0"/>
              </a:defRPr>
            </a:lvl3pPr>
            <a:lvl4pPr marL="1600200" indent="-228600">
              <a:spcBef>
                <a:spcPct val="20000"/>
              </a:spcBef>
              <a:buFont typeface="Arial" charset="0"/>
              <a:buChar char="–"/>
              <a:defRPr sz="2400">
                <a:solidFill>
                  <a:srgbClr val="595959"/>
                </a:solidFill>
                <a:latin typeface="Calibri" pitchFamily="34" charset="0"/>
                <a:cs typeface="Arial" charset="0"/>
              </a:defRPr>
            </a:lvl4pPr>
            <a:lvl5pPr marL="2057400" indent="-228600">
              <a:spcBef>
                <a:spcPct val="20000"/>
              </a:spcBef>
              <a:buFont typeface="Arial" charset="0"/>
              <a:buChar char="»"/>
              <a:defRPr sz="2400">
                <a:solidFill>
                  <a:srgbClr val="595959"/>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9pPr>
          </a:lstStyle>
          <a:p>
            <a:pPr>
              <a:spcBef>
                <a:spcPct val="0"/>
              </a:spcBef>
              <a:buFontTx/>
              <a:buNone/>
            </a:pPr>
            <a:endParaRPr lang="en-US" altLang="en-US" sz="1800" b="0">
              <a:solidFill>
                <a:schemeClr val="tx1"/>
              </a:solidFill>
              <a:latin typeface="Calibri Light" pitchFamily="34" charset="0"/>
            </a:endParaRPr>
          </a:p>
          <a:p>
            <a:pPr>
              <a:spcBef>
                <a:spcPct val="0"/>
              </a:spcBef>
              <a:buFontTx/>
              <a:buNone/>
            </a:pPr>
            <a:r>
              <a:rPr lang="en-US" altLang="en-US" sz="1800">
                <a:solidFill>
                  <a:schemeClr val="tx1"/>
                </a:solidFill>
                <a:latin typeface="Arial" charset="0"/>
              </a:rPr>
              <a:t>Tracy Chase Gilman:  </a:t>
            </a:r>
            <a:r>
              <a:rPr lang="en-US" altLang="en-US" sz="1800" b="0">
                <a:solidFill>
                  <a:schemeClr val="tx1"/>
                </a:solidFill>
                <a:latin typeface="Arial" charset="0"/>
              </a:rPr>
              <a:t>Executive Director</a:t>
            </a:r>
          </a:p>
          <a:p>
            <a:pPr>
              <a:spcBef>
                <a:spcPct val="0"/>
              </a:spcBef>
              <a:buFontTx/>
              <a:buNone/>
            </a:pPr>
            <a:r>
              <a:rPr lang="en-US" altLang="en-US" sz="1800">
                <a:solidFill>
                  <a:schemeClr val="tx1"/>
                </a:solidFill>
                <a:latin typeface="Arial" charset="0"/>
              </a:rPr>
              <a:t>	</a:t>
            </a:r>
            <a:r>
              <a:rPr lang="en-US" altLang="en-US" sz="1800" b="0">
                <a:solidFill>
                  <a:schemeClr val="tx1"/>
                </a:solidFill>
                <a:latin typeface="Arial" charset="0"/>
              </a:rPr>
              <a:t>Phone:  617-886-1310</a:t>
            </a:r>
            <a:r>
              <a:rPr lang="en-US" altLang="en-US" sz="1800" b="0">
                <a:solidFill>
                  <a:schemeClr val="accent1"/>
                </a:solidFill>
                <a:latin typeface="Arial" charset="0"/>
              </a:rPr>
              <a:t>	</a:t>
            </a:r>
          </a:p>
          <a:p>
            <a:pPr>
              <a:spcBef>
                <a:spcPct val="0"/>
              </a:spcBef>
              <a:buFontTx/>
              <a:buNone/>
            </a:pPr>
            <a:r>
              <a:rPr lang="en-US" altLang="en-US" sz="1800" b="0">
                <a:solidFill>
                  <a:schemeClr val="accent1"/>
                </a:solidFill>
                <a:latin typeface="Arial" charset="0"/>
              </a:rPr>
              <a:t>	</a:t>
            </a:r>
            <a:r>
              <a:rPr lang="en-US" altLang="en-US" sz="1800" b="0">
                <a:solidFill>
                  <a:schemeClr val="tx1"/>
                </a:solidFill>
                <a:latin typeface="Arial" charset="0"/>
              </a:rPr>
              <a:t>E-mail:  </a:t>
            </a:r>
            <a:r>
              <a:rPr lang="en-US" altLang="en-US" sz="1800" u="sng">
                <a:solidFill>
                  <a:schemeClr val="accent1"/>
                </a:solidFill>
                <a:latin typeface="Arial" charset="0"/>
                <a:hlinkClick r:id="rId3"/>
              </a:rPr>
              <a:t>Tracy.Chase@dentaquest.com</a:t>
            </a:r>
            <a:endParaRPr lang="en-US" altLang="en-US" sz="1800" u="sng">
              <a:solidFill>
                <a:schemeClr val="accent1"/>
              </a:solidFill>
              <a:latin typeface="Arial" charset="0"/>
            </a:endParaRPr>
          </a:p>
          <a:p>
            <a:pPr>
              <a:spcBef>
                <a:spcPct val="0"/>
              </a:spcBef>
              <a:buFontTx/>
              <a:buNone/>
            </a:pPr>
            <a:endParaRPr lang="en-US" altLang="en-US" sz="1800" u="sng">
              <a:solidFill>
                <a:schemeClr val="accent1"/>
              </a:solidFill>
              <a:latin typeface="Arial" charset="0"/>
            </a:endParaRPr>
          </a:p>
          <a:p>
            <a:pPr>
              <a:spcBef>
                <a:spcPct val="0"/>
              </a:spcBef>
              <a:buFontTx/>
              <a:buNone/>
            </a:pPr>
            <a:endParaRPr lang="en-US" altLang="en-US" sz="1800" b="0">
              <a:solidFill>
                <a:schemeClr val="accent1"/>
              </a:solidFill>
              <a:latin typeface="Arial" charset="0"/>
            </a:endParaRPr>
          </a:p>
          <a:p>
            <a:pPr>
              <a:spcBef>
                <a:spcPct val="0"/>
              </a:spcBef>
              <a:buFontTx/>
              <a:buNone/>
            </a:pPr>
            <a:r>
              <a:rPr lang="en-US" altLang="en-US" sz="1800">
                <a:solidFill>
                  <a:schemeClr val="tx1"/>
                </a:solidFill>
                <a:latin typeface="Arial" charset="0"/>
              </a:rPr>
              <a:t>Megan Mackin:  </a:t>
            </a:r>
            <a:r>
              <a:rPr lang="en-US" altLang="en-US" sz="1800" b="0">
                <a:solidFill>
                  <a:schemeClr val="tx1"/>
                </a:solidFill>
                <a:latin typeface="Arial" charset="0"/>
              </a:rPr>
              <a:t>Outreach Coordinator</a:t>
            </a:r>
          </a:p>
          <a:p>
            <a:pPr>
              <a:spcBef>
                <a:spcPct val="0"/>
              </a:spcBef>
              <a:buFontTx/>
              <a:buNone/>
            </a:pPr>
            <a:r>
              <a:rPr lang="en-US" altLang="en-US" sz="1800">
                <a:solidFill>
                  <a:schemeClr val="tx1"/>
                </a:solidFill>
                <a:latin typeface="Arial" charset="0"/>
              </a:rPr>
              <a:t>	</a:t>
            </a:r>
            <a:r>
              <a:rPr lang="en-US" altLang="en-US" sz="1800" b="0">
                <a:solidFill>
                  <a:schemeClr val="tx1"/>
                </a:solidFill>
                <a:latin typeface="Arial" charset="0"/>
              </a:rPr>
              <a:t>Phone:  617-886-1728</a:t>
            </a:r>
            <a:r>
              <a:rPr lang="en-US" altLang="en-US" sz="1800" b="0">
                <a:solidFill>
                  <a:schemeClr val="accent1"/>
                </a:solidFill>
                <a:latin typeface="Arial" charset="0"/>
              </a:rPr>
              <a:t>	</a:t>
            </a:r>
          </a:p>
          <a:p>
            <a:pPr>
              <a:spcBef>
                <a:spcPct val="0"/>
              </a:spcBef>
              <a:buFontTx/>
              <a:buNone/>
            </a:pPr>
            <a:r>
              <a:rPr lang="en-US" altLang="en-US" sz="1800" b="0">
                <a:solidFill>
                  <a:schemeClr val="accent1"/>
                </a:solidFill>
                <a:latin typeface="Arial" charset="0"/>
              </a:rPr>
              <a:t>	</a:t>
            </a:r>
            <a:r>
              <a:rPr lang="en-US" altLang="en-US" sz="1800" b="0">
                <a:solidFill>
                  <a:schemeClr val="tx1"/>
                </a:solidFill>
                <a:latin typeface="Arial" charset="0"/>
              </a:rPr>
              <a:t>E-mail:</a:t>
            </a:r>
            <a:r>
              <a:rPr lang="en-US" altLang="en-US" sz="1800">
                <a:solidFill>
                  <a:schemeClr val="tx1"/>
                </a:solidFill>
                <a:latin typeface="Arial" charset="0"/>
              </a:rPr>
              <a:t>  </a:t>
            </a:r>
            <a:r>
              <a:rPr lang="en-US" altLang="en-US" sz="1800" u="sng">
                <a:solidFill>
                  <a:schemeClr val="accent1"/>
                </a:solidFill>
                <a:latin typeface="Arial" charset="0"/>
                <a:hlinkClick r:id="rId4"/>
              </a:rPr>
              <a:t>Megan.Mackin@dentaQuest.com</a:t>
            </a:r>
            <a:endParaRPr lang="en-US" altLang="en-US" sz="1800" u="sng">
              <a:solidFill>
                <a:schemeClr val="accent1"/>
              </a:solidFill>
              <a:latin typeface="Arial" charset="0"/>
            </a:endParaRPr>
          </a:p>
          <a:p>
            <a:pPr>
              <a:spcBef>
                <a:spcPct val="0"/>
              </a:spcBef>
              <a:buFontTx/>
              <a:buNone/>
            </a:pPr>
            <a:endParaRPr lang="en-US" altLang="en-US" sz="1800" u="sng">
              <a:solidFill>
                <a:schemeClr val="accent1"/>
              </a:solidFill>
              <a:latin typeface="Arial" charset="0"/>
            </a:endParaRPr>
          </a:p>
          <a:p>
            <a:pPr>
              <a:spcBef>
                <a:spcPct val="0"/>
              </a:spcBef>
              <a:buFontTx/>
              <a:buNone/>
            </a:pPr>
            <a:endParaRPr lang="en-US" altLang="en-US" sz="1800" u="sng">
              <a:solidFill>
                <a:schemeClr val="accent1"/>
              </a:solidFill>
              <a:latin typeface="Arial" charset="0"/>
            </a:endParaRPr>
          </a:p>
          <a:p>
            <a:pPr>
              <a:spcBef>
                <a:spcPct val="0"/>
              </a:spcBef>
              <a:buFontTx/>
              <a:buNone/>
            </a:pPr>
            <a:r>
              <a:rPr lang="en-US" altLang="en-US" sz="1800">
                <a:solidFill>
                  <a:schemeClr val="tx1"/>
                </a:solidFill>
                <a:latin typeface="Arial" charset="0"/>
              </a:rPr>
              <a:t>Flor Piedrasanta: </a:t>
            </a:r>
            <a:r>
              <a:rPr lang="en-US" altLang="en-US" sz="1800" b="0">
                <a:solidFill>
                  <a:schemeClr val="tx1"/>
                </a:solidFill>
                <a:latin typeface="Arial" charset="0"/>
              </a:rPr>
              <a:t>Outreach Coordinator</a:t>
            </a:r>
          </a:p>
          <a:p>
            <a:pPr>
              <a:spcBef>
                <a:spcPct val="0"/>
              </a:spcBef>
              <a:buFontTx/>
              <a:buNone/>
            </a:pPr>
            <a:r>
              <a:rPr lang="en-US" altLang="en-US" sz="1800">
                <a:solidFill>
                  <a:schemeClr val="tx1"/>
                </a:solidFill>
                <a:latin typeface="Arial" charset="0"/>
              </a:rPr>
              <a:t>	</a:t>
            </a:r>
            <a:r>
              <a:rPr lang="en-US" altLang="en-US" sz="1800" b="0">
                <a:solidFill>
                  <a:schemeClr val="tx1"/>
                </a:solidFill>
                <a:latin typeface="Arial" charset="0"/>
              </a:rPr>
              <a:t>Phone:  617-886-1797	</a:t>
            </a:r>
          </a:p>
          <a:p>
            <a:pPr>
              <a:spcBef>
                <a:spcPct val="0"/>
              </a:spcBef>
              <a:buFontTx/>
              <a:buNone/>
            </a:pPr>
            <a:r>
              <a:rPr lang="en-US" altLang="en-US" sz="1800" b="0">
                <a:solidFill>
                  <a:schemeClr val="accent1"/>
                </a:solidFill>
                <a:latin typeface="Arial" charset="0"/>
              </a:rPr>
              <a:t>	</a:t>
            </a:r>
            <a:r>
              <a:rPr lang="en-US" altLang="en-US" sz="1800" b="0">
                <a:solidFill>
                  <a:schemeClr val="tx1"/>
                </a:solidFill>
                <a:latin typeface="Arial" charset="0"/>
              </a:rPr>
              <a:t>E-mail:   </a:t>
            </a:r>
            <a:r>
              <a:rPr lang="en-US" altLang="en-US" sz="1800" u="sng">
                <a:solidFill>
                  <a:schemeClr val="accent1"/>
                </a:solidFill>
                <a:latin typeface="Arial" charset="0"/>
                <a:hlinkClick r:id="rId5"/>
              </a:rPr>
              <a:t>Flor.Piedrasanta@dentaQuest.com</a:t>
            </a:r>
            <a:endParaRPr lang="en-US" altLang="en-US" sz="1800" u="sng">
              <a:solidFill>
                <a:schemeClr val="accent1"/>
              </a:solidFill>
              <a:latin typeface="Arial" charset="0"/>
            </a:endParaRPr>
          </a:p>
          <a:p>
            <a:pPr>
              <a:spcBef>
                <a:spcPct val="0"/>
              </a:spcBef>
              <a:buFontTx/>
              <a:buNone/>
            </a:pPr>
            <a:endParaRPr lang="en-US" altLang="en-US" sz="1800" u="sng">
              <a:solidFill>
                <a:schemeClr val="accent1"/>
              </a:solidFill>
              <a:latin typeface="Arial" charset="0"/>
            </a:endParaRPr>
          </a:p>
          <a:p>
            <a:pPr>
              <a:spcBef>
                <a:spcPct val="0"/>
              </a:spcBef>
              <a:buFontTx/>
              <a:buNone/>
            </a:pPr>
            <a:endParaRPr lang="en-US" altLang="en-US" sz="1800">
              <a:solidFill>
                <a:schemeClr val="accent1"/>
              </a:solidFill>
              <a:latin typeface="Arial" charset="0"/>
            </a:endParaRPr>
          </a:p>
          <a:p>
            <a:pPr>
              <a:spcBef>
                <a:spcPct val="0"/>
              </a:spcBef>
              <a:buFontTx/>
              <a:buNone/>
            </a:pPr>
            <a:r>
              <a:rPr lang="en-US" altLang="en-US" sz="1800">
                <a:solidFill>
                  <a:schemeClr val="tx1"/>
                </a:solidFill>
                <a:latin typeface="Arial" charset="0"/>
              </a:rPr>
              <a:t>Rhonda Small: Provider Intervention Specialist</a:t>
            </a:r>
          </a:p>
          <a:p>
            <a:pPr>
              <a:spcBef>
                <a:spcPct val="0"/>
              </a:spcBef>
              <a:buFontTx/>
              <a:buNone/>
            </a:pPr>
            <a:r>
              <a:rPr lang="en-US" altLang="en-US" sz="1800">
                <a:solidFill>
                  <a:schemeClr val="tx1"/>
                </a:solidFill>
                <a:latin typeface="Arial" charset="0"/>
              </a:rPr>
              <a:t>	</a:t>
            </a:r>
            <a:r>
              <a:rPr lang="en-US" altLang="en-US" sz="1800" b="0">
                <a:solidFill>
                  <a:schemeClr val="tx1"/>
                </a:solidFill>
                <a:latin typeface="Arial" charset="0"/>
              </a:rPr>
              <a:t>Phone: 617-886-1725</a:t>
            </a:r>
          </a:p>
          <a:p>
            <a:pPr>
              <a:spcBef>
                <a:spcPct val="0"/>
              </a:spcBef>
              <a:buFontTx/>
              <a:buNone/>
            </a:pPr>
            <a:r>
              <a:rPr lang="en-US" altLang="en-US" sz="1800" b="0">
                <a:solidFill>
                  <a:schemeClr val="accent1"/>
                </a:solidFill>
                <a:latin typeface="Arial" charset="0"/>
              </a:rPr>
              <a:t>	</a:t>
            </a:r>
            <a:r>
              <a:rPr lang="en-US" altLang="en-US" sz="1800" b="0">
                <a:solidFill>
                  <a:schemeClr val="tx1"/>
                </a:solidFill>
                <a:latin typeface="Arial" charset="0"/>
              </a:rPr>
              <a:t>E-mail:</a:t>
            </a:r>
            <a:r>
              <a:rPr lang="en-US" altLang="en-US" sz="1800" b="0">
                <a:solidFill>
                  <a:schemeClr val="accent1"/>
                </a:solidFill>
                <a:latin typeface="Arial" charset="0"/>
              </a:rPr>
              <a:t> </a:t>
            </a:r>
            <a:r>
              <a:rPr lang="en-US" altLang="en-US" sz="1800">
                <a:solidFill>
                  <a:schemeClr val="accent1"/>
                </a:solidFill>
                <a:latin typeface="Arial" charset="0"/>
                <a:hlinkClick r:id="rId6"/>
              </a:rPr>
              <a:t>Rhonda.small@dentaquest.com</a:t>
            </a:r>
            <a:endParaRPr lang="en-US" altLang="en-US" sz="1800">
              <a:solidFill>
                <a:schemeClr val="accent1"/>
              </a:solidFill>
              <a:latin typeface="Arial" charset="0"/>
            </a:endParaRPr>
          </a:p>
          <a:p>
            <a:pPr>
              <a:spcBef>
                <a:spcPct val="0"/>
              </a:spcBef>
              <a:buFontTx/>
              <a:buNone/>
            </a:pPr>
            <a:endParaRPr lang="en-US" altLang="en-US" sz="1800">
              <a:solidFill>
                <a:schemeClr val="tx1"/>
              </a:solidFill>
              <a:latin typeface="Arial" charset="0"/>
            </a:endParaRPr>
          </a:p>
          <a:p>
            <a:pPr lvl="1">
              <a:spcBef>
                <a:spcPct val="0"/>
              </a:spcBef>
              <a:buFontTx/>
              <a:buNone/>
            </a:pPr>
            <a:r>
              <a:rPr lang="en-US" altLang="en-US">
                <a:solidFill>
                  <a:schemeClr val="tx1"/>
                </a:solidFill>
                <a:latin typeface="Georgia" pitchFamily="18" charset="0"/>
              </a:rPr>
              <a:t>	</a:t>
            </a:r>
          </a:p>
        </p:txBody>
      </p:sp>
      <p:sp>
        <p:nvSpPr>
          <p:cNvPr id="13315" name="Rectangle 3"/>
          <p:cNvSpPr>
            <a:spLocks noChangeArrowheads="1"/>
          </p:cNvSpPr>
          <p:nvPr/>
        </p:nvSpPr>
        <p:spPr bwMode="auto">
          <a:xfrm>
            <a:off x="1005840" y="86360"/>
            <a:ext cx="804672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nchor="ctr"/>
          <a:lstStyle>
            <a:lvl1pPr>
              <a:spcBef>
                <a:spcPct val="20000"/>
              </a:spcBef>
              <a:buFont typeface="Arial" charset="0"/>
              <a:buChar char="•"/>
              <a:defRPr sz="2400" b="1">
                <a:solidFill>
                  <a:srgbClr val="0079C1"/>
                </a:solidFill>
                <a:latin typeface="Calibri" pitchFamily="34" charset="0"/>
                <a:cs typeface="Arial" charset="0"/>
              </a:defRPr>
            </a:lvl1pPr>
            <a:lvl2pPr marL="742950" indent="-285750">
              <a:spcBef>
                <a:spcPct val="20000"/>
              </a:spcBef>
              <a:buFont typeface="Arial" charset="0"/>
              <a:buChar char="–"/>
              <a:defRPr sz="2400">
                <a:solidFill>
                  <a:srgbClr val="595959"/>
                </a:solidFill>
                <a:latin typeface="Calibri" pitchFamily="34" charset="0"/>
                <a:cs typeface="Arial" charset="0"/>
              </a:defRPr>
            </a:lvl2pPr>
            <a:lvl3pPr marL="1143000" indent="-228600">
              <a:spcBef>
                <a:spcPct val="20000"/>
              </a:spcBef>
              <a:buFont typeface="Arial" charset="0"/>
              <a:buChar char="•"/>
              <a:defRPr sz="2400">
                <a:solidFill>
                  <a:srgbClr val="595959"/>
                </a:solidFill>
                <a:latin typeface="Calibri" pitchFamily="34" charset="0"/>
                <a:cs typeface="Arial" charset="0"/>
              </a:defRPr>
            </a:lvl3pPr>
            <a:lvl4pPr marL="1600200" indent="-228600">
              <a:spcBef>
                <a:spcPct val="20000"/>
              </a:spcBef>
              <a:buFont typeface="Arial" charset="0"/>
              <a:buChar char="–"/>
              <a:defRPr sz="2400">
                <a:solidFill>
                  <a:srgbClr val="595959"/>
                </a:solidFill>
                <a:latin typeface="Calibri" pitchFamily="34" charset="0"/>
                <a:cs typeface="Arial" charset="0"/>
              </a:defRPr>
            </a:lvl4pPr>
            <a:lvl5pPr marL="2057400" indent="-228600">
              <a:spcBef>
                <a:spcPct val="20000"/>
              </a:spcBef>
              <a:buFont typeface="Arial" charset="0"/>
              <a:buChar char="»"/>
              <a:defRPr sz="2400">
                <a:solidFill>
                  <a:srgbClr val="595959"/>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400">
                <a:solidFill>
                  <a:srgbClr val="595959"/>
                </a:solidFill>
                <a:latin typeface="Calibri" pitchFamily="34" charset="0"/>
                <a:cs typeface="Arial" charset="0"/>
              </a:defRPr>
            </a:lvl9pPr>
          </a:lstStyle>
          <a:p>
            <a:pPr algn="ctr" eaLnBrk="1" hangingPunct="1">
              <a:spcBef>
                <a:spcPct val="0"/>
              </a:spcBef>
              <a:buFontTx/>
              <a:buNone/>
            </a:pPr>
            <a:r>
              <a:rPr lang="en-US" altLang="en-US" sz="3100">
                <a:solidFill>
                  <a:schemeClr val="tx1"/>
                </a:solidFill>
                <a:latin typeface="Arial" charset="0"/>
              </a:rPr>
              <a:t>DentaQuest- Additional Resources </a:t>
            </a:r>
          </a:p>
        </p:txBody>
      </p:sp>
      <p:sp>
        <p:nvSpPr>
          <p:cNvPr id="13316" name="Slide Number Placeholder 1"/>
          <p:cNvSpPr>
            <a:spLocks noGrp="1"/>
          </p:cNvSpPr>
          <p:nvPr>
            <p:ph type="sldNum" sz="quarter" idx="4294967295"/>
          </p:nvPr>
        </p:nvSpPr>
        <p:spPr bwMode="auto">
          <a:xfrm>
            <a:off x="7313295" y="7365789"/>
            <a:ext cx="2346960" cy="413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numCol="1" anchorCtr="0" compatLnSpc="1">
            <a:prstTxWarp prst="textNoShape">
              <a:avLst/>
            </a:prstTxWarp>
          </a:bodyPr>
          <a:lstStyle>
            <a:lvl1pPr>
              <a:spcBef>
                <a:spcPct val="20000"/>
              </a:spcBef>
              <a:buFont typeface="Arial" charset="0"/>
              <a:buChar char="•"/>
              <a:defRPr sz="2700" b="1">
                <a:solidFill>
                  <a:srgbClr val="0079C1"/>
                </a:solidFill>
                <a:latin typeface="Calibri" pitchFamily="34" charset="0"/>
                <a:cs typeface="Arial" charset="0"/>
              </a:defRPr>
            </a:lvl1pPr>
            <a:lvl2pPr marL="827795" indent="-318383">
              <a:spcBef>
                <a:spcPct val="20000"/>
              </a:spcBef>
              <a:buFont typeface="Arial" charset="0"/>
              <a:buChar char="–"/>
              <a:defRPr sz="2700">
                <a:solidFill>
                  <a:srgbClr val="595959"/>
                </a:solidFill>
                <a:latin typeface="Calibri" pitchFamily="34" charset="0"/>
                <a:cs typeface="Arial" charset="0"/>
              </a:defRPr>
            </a:lvl2pPr>
            <a:lvl3pPr marL="1273531" indent="-254706">
              <a:spcBef>
                <a:spcPct val="20000"/>
              </a:spcBef>
              <a:buFont typeface="Arial" charset="0"/>
              <a:buChar char="•"/>
              <a:defRPr sz="2700">
                <a:solidFill>
                  <a:srgbClr val="595959"/>
                </a:solidFill>
                <a:latin typeface="Calibri" pitchFamily="34" charset="0"/>
                <a:cs typeface="Arial" charset="0"/>
              </a:defRPr>
            </a:lvl3pPr>
            <a:lvl4pPr marL="1782943" indent="-254706">
              <a:spcBef>
                <a:spcPct val="20000"/>
              </a:spcBef>
              <a:buFont typeface="Arial" charset="0"/>
              <a:buChar char="–"/>
              <a:defRPr sz="2700">
                <a:solidFill>
                  <a:srgbClr val="595959"/>
                </a:solidFill>
                <a:latin typeface="Calibri" pitchFamily="34" charset="0"/>
                <a:cs typeface="Arial" charset="0"/>
              </a:defRPr>
            </a:lvl4pPr>
            <a:lvl5pPr marL="2292355" indent="-254706">
              <a:spcBef>
                <a:spcPct val="20000"/>
              </a:spcBef>
              <a:buFont typeface="Arial" charset="0"/>
              <a:buChar char="»"/>
              <a:defRPr sz="2700">
                <a:solidFill>
                  <a:srgbClr val="595959"/>
                </a:solidFill>
                <a:latin typeface="Calibri" pitchFamily="34" charset="0"/>
                <a:cs typeface="Arial" charset="0"/>
              </a:defRPr>
            </a:lvl5pPr>
            <a:lvl6pPr marL="2801767" indent="-254706" eaLnBrk="0" fontAlgn="base" hangingPunct="0">
              <a:spcBef>
                <a:spcPct val="20000"/>
              </a:spcBef>
              <a:spcAft>
                <a:spcPct val="0"/>
              </a:spcAft>
              <a:buFont typeface="Arial" charset="0"/>
              <a:buChar char="»"/>
              <a:defRPr sz="2700">
                <a:solidFill>
                  <a:srgbClr val="595959"/>
                </a:solidFill>
                <a:latin typeface="Calibri" pitchFamily="34" charset="0"/>
                <a:cs typeface="Arial" charset="0"/>
              </a:defRPr>
            </a:lvl6pPr>
            <a:lvl7pPr marL="3311180" indent="-254706" eaLnBrk="0" fontAlgn="base" hangingPunct="0">
              <a:spcBef>
                <a:spcPct val="20000"/>
              </a:spcBef>
              <a:spcAft>
                <a:spcPct val="0"/>
              </a:spcAft>
              <a:buFont typeface="Arial" charset="0"/>
              <a:buChar char="»"/>
              <a:defRPr sz="2700">
                <a:solidFill>
                  <a:srgbClr val="595959"/>
                </a:solidFill>
                <a:latin typeface="Calibri" pitchFamily="34" charset="0"/>
                <a:cs typeface="Arial" charset="0"/>
              </a:defRPr>
            </a:lvl7pPr>
            <a:lvl8pPr marL="3820592" indent="-254706" eaLnBrk="0" fontAlgn="base" hangingPunct="0">
              <a:spcBef>
                <a:spcPct val="20000"/>
              </a:spcBef>
              <a:spcAft>
                <a:spcPct val="0"/>
              </a:spcAft>
              <a:buFont typeface="Arial" charset="0"/>
              <a:buChar char="»"/>
              <a:defRPr sz="2700">
                <a:solidFill>
                  <a:srgbClr val="595959"/>
                </a:solidFill>
                <a:latin typeface="Calibri" pitchFamily="34" charset="0"/>
                <a:cs typeface="Arial" charset="0"/>
              </a:defRPr>
            </a:lvl8pPr>
            <a:lvl9pPr marL="4330004" indent="-254706" eaLnBrk="0" fontAlgn="base" hangingPunct="0">
              <a:spcBef>
                <a:spcPct val="20000"/>
              </a:spcBef>
              <a:spcAft>
                <a:spcPct val="0"/>
              </a:spcAft>
              <a:buFont typeface="Arial" charset="0"/>
              <a:buChar char="»"/>
              <a:defRPr sz="2700">
                <a:solidFill>
                  <a:srgbClr val="595959"/>
                </a:solidFill>
                <a:latin typeface="Calibri" pitchFamily="34" charset="0"/>
                <a:cs typeface="Arial" charset="0"/>
              </a:defRPr>
            </a:lvl9pPr>
          </a:lstStyle>
          <a:p>
            <a:pPr>
              <a:spcBef>
                <a:spcPct val="0"/>
              </a:spcBef>
              <a:buFontTx/>
              <a:buNone/>
            </a:pPr>
            <a:fld id="{941BFC58-F060-43FD-A669-4D80AA1342BC}" type="slidenum">
              <a:rPr lang="en-US" altLang="en-US" sz="1100" b="0">
                <a:solidFill>
                  <a:schemeClr val="bg1"/>
                </a:solidFill>
                <a:latin typeface="Georgia" pitchFamily="18" charset="0"/>
              </a:rPr>
              <a:pPr>
                <a:spcBef>
                  <a:spcPct val="0"/>
                </a:spcBef>
                <a:buFontTx/>
                <a:buNone/>
              </a:pPr>
              <a:t>11</a:t>
            </a:fld>
            <a:endParaRPr lang="en-US" altLang="en-US" sz="1100" b="0">
              <a:solidFill>
                <a:schemeClr val="bg1"/>
              </a:solidFill>
              <a:latin typeface="Georgia" pitchFamily="18" charset="0"/>
            </a:endParaRPr>
          </a:p>
        </p:txBody>
      </p:sp>
      <p:pic>
        <p:nvPicPr>
          <p:cNvPr id="1331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5746" y="6232753"/>
            <a:ext cx="1239838" cy="75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98180" y="1"/>
            <a:ext cx="1005840" cy="119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960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0" y="259080"/>
            <a:ext cx="10058400" cy="949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algn="ctr" eaLnBrk="1" hangingPunct="1"/>
            <a:r>
              <a:rPr lang="en-US" altLang="en-US" sz="3100">
                <a:solidFill>
                  <a:schemeClr val="tx1"/>
                </a:solidFill>
                <a:cs typeface="Arial" charset="0"/>
              </a:rPr>
              <a:t>Helpful Internet Links &amp; Resources</a:t>
            </a:r>
          </a:p>
        </p:txBody>
      </p:sp>
      <p:sp>
        <p:nvSpPr>
          <p:cNvPr id="128003" name="Rectangle 3"/>
          <p:cNvSpPr>
            <a:spLocks noGrp="1" noChangeArrowheads="1"/>
          </p:cNvSpPr>
          <p:nvPr>
            <p:ph idx="1"/>
          </p:nvPr>
        </p:nvSpPr>
        <p:spPr>
          <a:xfrm>
            <a:off x="251460" y="1122680"/>
            <a:ext cx="9555480" cy="5440680"/>
          </a:xfrm>
        </p:spPr>
        <p:txBody>
          <a:bodyPr/>
          <a:lstStyle/>
          <a:p>
            <a:pPr marL="0" indent="0" eaLnBrk="1" hangingPunct="1">
              <a:lnSpc>
                <a:spcPct val="80000"/>
              </a:lnSpc>
              <a:defRPr/>
            </a:pPr>
            <a:endParaRPr lang="en-US" altLang="en-US" dirty="0">
              <a:latin typeface="Calibri Light" panose="020F0302020204030204" pitchFamily="34" charset="0"/>
            </a:endParaRPr>
          </a:p>
          <a:p>
            <a:pPr marL="0" indent="0" eaLnBrk="1" hangingPunct="1">
              <a:lnSpc>
                <a:spcPct val="80000"/>
              </a:lnSpc>
              <a:defRPr/>
            </a:pPr>
            <a:endParaRPr lang="en-US" altLang="en-US" dirty="0">
              <a:latin typeface="Calibri Light" panose="020F0302020204030204" pitchFamily="34" charset="0"/>
            </a:endParaRPr>
          </a:p>
          <a:p>
            <a:pPr marL="0" indent="0" eaLnBrk="1" hangingPunct="1">
              <a:lnSpc>
                <a:spcPct val="80000"/>
              </a:lnSpc>
              <a:defRPr/>
            </a:pPr>
            <a:endParaRPr lang="en-US" altLang="en-US" dirty="0">
              <a:latin typeface="Calibri Light" panose="020F0302020204030204" pitchFamily="34" charset="0"/>
            </a:endParaRPr>
          </a:p>
          <a:p>
            <a:pPr marL="0" indent="0" eaLnBrk="1" hangingPunct="1">
              <a:lnSpc>
                <a:spcPct val="80000"/>
              </a:lnSpc>
              <a:defRPr/>
            </a:pPr>
            <a:endParaRPr lang="en-US" altLang="en-US" dirty="0">
              <a:latin typeface="Calibri Light" panose="020F0302020204030204" pitchFamily="34" charset="0"/>
            </a:endParaRPr>
          </a:p>
          <a:p>
            <a:pPr marL="0" indent="0" eaLnBrk="1" hangingPunct="1">
              <a:lnSpc>
                <a:spcPct val="80000"/>
              </a:lnSpc>
              <a:defRPr/>
            </a:pPr>
            <a:endParaRPr lang="en-US" altLang="en-US" dirty="0">
              <a:latin typeface="Calibri Light" panose="020F0302020204030204" pitchFamily="34" charset="0"/>
            </a:endParaRPr>
          </a:p>
          <a:p>
            <a:pPr eaLnBrk="1" hangingPunct="1">
              <a:lnSpc>
                <a:spcPct val="80000"/>
              </a:lnSpc>
              <a:buFont typeface="Wingdings" panose="05000000000000000000" pitchFamily="2" charset="2"/>
              <a:buChar char="§"/>
              <a:defRPr/>
            </a:pPr>
            <a:r>
              <a:rPr lang="en-US" altLang="en-US" dirty="0">
                <a:latin typeface="Calibri Light" panose="020F0302020204030204" pitchFamily="34" charset="0"/>
              </a:rPr>
              <a:t>Provider Web Page – Check eligibility, submit authorizations &amp; claims</a:t>
            </a:r>
          </a:p>
          <a:p>
            <a:pPr marL="0" indent="0" eaLnBrk="1" hangingPunct="1">
              <a:lnSpc>
                <a:spcPct val="80000"/>
              </a:lnSpc>
              <a:defRPr/>
            </a:pPr>
            <a:r>
              <a:rPr lang="en-US" altLang="en-US" dirty="0">
                <a:latin typeface="Calibri Light" panose="020F0302020204030204" pitchFamily="34" charset="0"/>
                <a:hlinkClick r:id="rId3" tooltip="https://masshealth-dental.net/"/>
              </a:rPr>
              <a:t> https://www.masshealth-dental.net</a:t>
            </a:r>
            <a:endParaRPr lang="en-US" altLang="en-US" dirty="0">
              <a:latin typeface="Calibri Light" panose="020F0302020204030204" pitchFamily="34" charset="0"/>
            </a:endParaRPr>
          </a:p>
          <a:p>
            <a:pPr marL="0" indent="0" eaLnBrk="1" hangingPunct="1">
              <a:lnSpc>
                <a:spcPct val="80000"/>
              </a:lnSpc>
              <a:defRPr/>
            </a:pPr>
            <a:endParaRPr lang="en-US" altLang="en-US" u="sng" dirty="0">
              <a:latin typeface="Calibri Light" panose="020F0302020204030204" pitchFamily="34" charset="0"/>
            </a:endParaRPr>
          </a:p>
          <a:p>
            <a:pPr eaLnBrk="1" hangingPunct="1">
              <a:lnSpc>
                <a:spcPct val="80000"/>
              </a:lnSpc>
              <a:buFont typeface="Wingdings" panose="05000000000000000000" pitchFamily="2" charset="2"/>
              <a:buChar char="§"/>
              <a:defRPr/>
            </a:pPr>
            <a:r>
              <a:rPr lang="en-US" altLang="en-US" dirty="0">
                <a:latin typeface="Calibri Light" panose="020F0302020204030204" pitchFamily="34" charset="0"/>
              </a:rPr>
              <a:t>Provider Web Portal- </a:t>
            </a:r>
            <a:r>
              <a:rPr lang="en-US" altLang="en-US" dirty="0">
                <a:latin typeface="Calibri Light" panose="020F0302020204030204" pitchFamily="34" charset="0"/>
                <a:hlinkClick r:id="rId4"/>
              </a:rPr>
              <a:t>https://www.masshealth-dental.net</a:t>
            </a:r>
            <a:r>
              <a:rPr lang="en-US" altLang="en-US" dirty="0">
                <a:latin typeface="Calibri Light" panose="020F0302020204030204" pitchFamily="34" charset="0"/>
              </a:rPr>
              <a:t>, Dentist Tab, </a:t>
            </a:r>
          </a:p>
          <a:p>
            <a:pPr marL="0" indent="0" eaLnBrk="1" hangingPunct="1">
              <a:lnSpc>
                <a:spcPct val="80000"/>
              </a:lnSpc>
              <a:defRPr/>
            </a:pPr>
            <a:endParaRPr lang="en-US" altLang="en-US" dirty="0">
              <a:latin typeface="Calibri Light" panose="020F0302020204030204" pitchFamily="34" charset="0"/>
            </a:endParaRPr>
          </a:p>
          <a:p>
            <a:pPr eaLnBrk="1" hangingPunct="1">
              <a:lnSpc>
                <a:spcPct val="80000"/>
              </a:lnSpc>
              <a:buFont typeface="Wingdings" panose="05000000000000000000" pitchFamily="2" charset="2"/>
              <a:buChar char="§"/>
              <a:defRPr/>
            </a:pPr>
            <a:r>
              <a:rPr lang="en-US" altLang="en-US" dirty="0">
                <a:latin typeface="Calibri Light" panose="020F0302020204030204" pitchFamily="34" charset="0"/>
              </a:rPr>
              <a:t>Provider Web Portal FAQ’s &amp; Trainings- </a:t>
            </a:r>
            <a:r>
              <a:rPr lang="en-US" altLang="en-US" dirty="0">
                <a:latin typeface="Calibri Light" panose="020F0302020204030204" pitchFamily="34" charset="0"/>
                <a:hlinkClick r:id="rId4"/>
              </a:rPr>
              <a:t>https://www.masshealth-dental.net</a:t>
            </a:r>
            <a:r>
              <a:rPr lang="en-US" altLang="en-US" dirty="0">
                <a:latin typeface="Calibri Light" panose="020F0302020204030204" pitchFamily="34" charset="0"/>
              </a:rPr>
              <a:t>, Dentist Tab, Resources</a:t>
            </a:r>
          </a:p>
          <a:p>
            <a:pPr marL="0" indent="0" eaLnBrk="1" hangingPunct="1">
              <a:lnSpc>
                <a:spcPct val="80000"/>
              </a:lnSpc>
              <a:defRPr/>
            </a:pPr>
            <a:endParaRPr lang="en-US" altLang="en-US" dirty="0">
              <a:latin typeface="Calibri Light" panose="020F0302020204030204" pitchFamily="34" charset="0"/>
            </a:endParaRPr>
          </a:p>
          <a:p>
            <a:pPr eaLnBrk="1" hangingPunct="1">
              <a:lnSpc>
                <a:spcPct val="80000"/>
              </a:lnSpc>
              <a:buFont typeface="Wingdings" panose="05000000000000000000" pitchFamily="2" charset="2"/>
              <a:buChar char="§"/>
              <a:defRPr/>
            </a:pPr>
            <a:r>
              <a:rPr lang="en-US" altLang="en-US" dirty="0">
                <a:latin typeface="Calibri Light" panose="020F0302020204030204" pitchFamily="34" charset="0"/>
              </a:rPr>
              <a:t>Customer Service- 1-800-207-5019, 8:00 am-6:00 pm EST</a:t>
            </a:r>
          </a:p>
          <a:p>
            <a:pPr marL="0" indent="0" eaLnBrk="1" hangingPunct="1">
              <a:lnSpc>
                <a:spcPct val="80000"/>
              </a:lnSpc>
              <a:defRPr/>
            </a:pPr>
            <a:endParaRPr lang="en-US" altLang="en-US" dirty="0">
              <a:latin typeface="Calibri Light" panose="020F0302020204030204" pitchFamily="34" charset="0"/>
            </a:endParaRPr>
          </a:p>
          <a:p>
            <a:pPr eaLnBrk="1" hangingPunct="1">
              <a:lnSpc>
                <a:spcPct val="80000"/>
              </a:lnSpc>
              <a:buFont typeface="Wingdings" panose="05000000000000000000" pitchFamily="2" charset="2"/>
              <a:buChar char="§"/>
              <a:defRPr/>
            </a:pPr>
            <a:r>
              <a:rPr lang="en-US" altLang="en-US" dirty="0">
                <a:latin typeface="Calibri Light" panose="020F0302020204030204" pitchFamily="34" charset="0"/>
              </a:rPr>
              <a:t>IVR– 1-800-207-5019,  Available 24 / 7</a:t>
            </a:r>
          </a:p>
        </p:txBody>
      </p:sp>
      <p:sp>
        <p:nvSpPr>
          <p:cNvPr id="14340" name="Slide Number Placeholder 1"/>
          <p:cNvSpPr>
            <a:spLocks noGrp="1"/>
          </p:cNvSpPr>
          <p:nvPr>
            <p:ph type="sldNum" sz="quarter" idx="4294967295"/>
          </p:nvPr>
        </p:nvSpPr>
        <p:spPr bwMode="auto">
          <a:xfrm>
            <a:off x="7313295" y="7365789"/>
            <a:ext cx="2346960" cy="413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numCol="1" anchorCtr="0" compatLnSpc="1">
            <a:prstTxWarp prst="textNoShape">
              <a:avLst/>
            </a:prstTxWarp>
          </a:bodyPr>
          <a:lstStyle>
            <a:lvl1pPr>
              <a:spcBef>
                <a:spcPct val="20000"/>
              </a:spcBef>
              <a:buFont typeface="Arial" charset="0"/>
              <a:buChar char="•"/>
              <a:defRPr sz="2700" b="1">
                <a:solidFill>
                  <a:srgbClr val="0079C1"/>
                </a:solidFill>
                <a:latin typeface="Calibri" pitchFamily="34" charset="0"/>
                <a:cs typeface="Arial" charset="0"/>
              </a:defRPr>
            </a:lvl1pPr>
            <a:lvl2pPr marL="827795" indent="-318383">
              <a:spcBef>
                <a:spcPct val="20000"/>
              </a:spcBef>
              <a:buFont typeface="Arial" charset="0"/>
              <a:buChar char="–"/>
              <a:defRPr sz="2700">
                <a:solidFill>
                  <a:srgbClr val="595959"/>
                </a:solidFill>
                <a:latin typeface="Calibri" pitchFamily="34" charset="0"/>
                <a:cs typeface="Arial" charset="0"/>
              </a:defRPr>
            </a:lvl2pPr>
            <a:lvl3pPr marL="1273531" indent="-254706">
              <a:spcBef>
                <a:spcPct val="20000"/>
              </a:spcBef>
              <a:buFont typeface="Arial" charset="0"/>
              <a:buChar char="•"/>
              <a:defRPr sz="2700">
                <a:solidFill>
                  <a:srgbClr val="595959"/>
                </a:solidFill>
                <a:latin typeface="Calibri" pitchFamily="34" charset="0"/>
                <a:cs typeface="Arial" charset="0"/>
              </a:defRPr>
            </a:lvl3pPr>
            <a:lvl4pPr marL="1782943" indent="-254706">
              <a:spcBef>
                <a:spcPct val="20000"/>
              </a:spcBef>
              <a:buFont typeface="Arial" charset="0"/>
              <a:buChar char="–"/>
              <a:defRPr sz="2700">
                <a:solidFill>
                  <a:srgbClr val="595959"/>
                </a:solidFill>
                <a:latin typeface="Calibri" pitchFamily="34" charset="0"/>
                <a:cs typeface="Arial" charset="0"/>
              </a:defRPr>
            </a:lvl4pPr>
            <a:lvl5pPr marL="2292355" indent="-254706">
              <a:spcBef>
                <a:spcPct val="20000"/>
              </a:spcBef>
              <a:buFont typeface="Arial" charset="0"/>
              <a:buChar char="»"/>
              <a:defRPr sz="2700">
                <a:solidFill>
                  <a:srgbClr val="595959"/>
                </a:solidFill>
                <a:latin typeface="Calibri" pitchFamily="34" charset="0"/>
                <a:cs typeface="Arial" charset="0"/>
              </a:defRPr>
            </a:lvl5pPr>
            <a:lvl6pPr marL="2801767" indent="-254706" eaLnBrk="0" fontAlgn="base" hangingPunct="0">
              <a:spcBef>
                <a:spcPct val="20000"/>
              </a:spcBef>
              <a:spcAft>
                <a:spcPct val="0"/>
              </a:spcAft>
              <a:buFont typeface="Arial" charset="0"/>
              <a:buChar char="»"/>
              <a:defRPr sz="2700">
                <a:solidFill>
                  <a:srgbClr val="595959"/>
                </a:solidFill>
                <a:latin typeface="Calibri" pitchFamily="34" charset="0"/>
                <a:cs typeface="Arial" charset="0"/>
              </a:defRPr>
            </a:lvl6pPr>
            <a:lvl7pPr marL="3311180" indent="-254706" eaLnBrk="0" fontAlgn="base" hangingPunct="0">
              <a:spcBef>
                <a:spcPct val="20000"/>
              </a:spcBef>
              <a:spcAft>
                <a:spcPct val="0"/>
              </a:spcAft>
              <a:buFont typeface="Arial" charset="0"/>
              <a:buChar char="»"/>
              <a:defRPr sz="2700">
                <a:solidFill>
                  <a:srgbClr val="595959"/>
                </a:solidFill>
                <a:latin typeface="Calibri" pitchFamily="34" charset="0"/>
                <a:cs typeface="Arial" charset="0"/>
              </a:defRPr>
            </a:lvl7pPr>
            <a:lvl8pPr marL="3820592" indent="-254706" eaLnBrk="0" fontAlgn="base" hangingPunct="0">
              <a:spcBef>
                <a:spcPct val="20000"/>
              </a:spcBef>
              <a:spcAft>
                <a:spcPct val="0"/>
              </a:spcAft>
              <a:buFont typeface="Arial" charset="0"/>
              <a:buChar char="»"/>
              <a:defRPr sz="2700">
                <a:solidFill>
                  <a:srgbClr val="595959"/>
                </a:solidFill>
                <a:latin typeface="Calibri" pitchFamily="34" charset="0"/>
                <a:cs typeface="Arial" charset="0"/>
              </a:defRPr>
            </a:lvl8pPr>
            <a:lvl9pPr marL="4330004" indent="-254706" eaLnBrk="0" fontAlgn="base" hangingPunct="0">
              <a:spcBef>
                <a:spcPct val="20000"/>
              </a:spcBef>
              <a:spcAft>
                <a:spcPct val="0"/>
              </a:spcAft>
              <a:buFont typeface="Arial" charset="0"/>
              <a:buChar char="»"/>
              <a:defRPr sz="2700">
                <a:solidFill>
                  <a:srgbClr val="595959"/>
                </a:solidFill>
                <a:latin typeface="Calibri" pitchFamily="34" charset="0"/>
                <a:cs typeface="Arial" charset="0"/>
              </a:defRPr>
            </a:lvl9pPr>
          </a:lstStyle>
          <a:p>
            <a:pPr>
              <a:spcBef>
                <a:spcPct val="0"/>
              </a:spcBef>
              <a:buFontTx/>
              <a:buNone/>
            </a:pPr>
            <a:fld id="{3800A1A8-5276-4751-83E0-5847D4BC3741}" type="slidenum">
              <a:rPr lang="en-US" altLang="en-US" sz="1100" b="0">
                <a:solidFill>
                  <a:schemeClr val="bg1"/>
                </a:solidFill>
                <a:latin typeface="Georgia" pitchFamily="18" charset="0"/>
              </a:rPr>
              <a:pPr>
                <a:spcBef>
                  <a:spcPct val="0"/>
                </a:spcBef>
                <a:buFontTx/>
                <a:buNone/>
              </a:pPr>
              <a:t>12</a:t>
            </a:fld>
            <a:endParaRPr lang="en-US" altLang="en-US" sz="1100" b="0">
              <a:solidFill>
                <a:schemeClr val="bg1"/>
              </a:solidFill>
              <a:latin typeface="Georgia" pitchFamily="18" charset="0"/>
            </a:endParaRPr>
          </a:p>
        </p:txBody>
      </p:sp>
      <p:pic>
        <p:nvPicPr>
          <p:cNvPr id="143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837" y="6145796"/>
            <a:ext cx="1250315" cy="75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777240"/>
            <a:ext cx="6705600" cy="181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1149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666750" y="455614"/>
            <a:ext cx="8932863" cy="545284"/>
          </a:xfrm>
        </p:spPr>
        <p:txBody>
          <a:bodyPr/>
          <a:lstStyle/>
          <a:p>
            <a:r>
              <a:rPr lang="en-US" sz="2800" dirty="0" smtClean="0"/>
              <a:t>HSN Updates – Agenda </a:t>
            </a:r>
            <a:br>
              <a:rPr lang="en-US" sz="2800" dirty="0" smtClean="0"/>
            </a:br>
            <a:r>
              <a:rPr lang="en-US" sz="2800" dirty="0" smtClean="0"/>
              <a:t/>
            </a:r>
            <a:br>
              <a:rPr lang="en-US" sz="2800" dirty="0" smtClean="0"/>
            </a:br>
            <a:endParaRPr lang="en-US" sz="3600" dirty="0">
              <a:solidFill>
                <a:schemeClr val="accent1">
                  <a:lumMod val="60000"/>
                  <a:lumOff val="40000"/>
                </a:schemeClr>
              </a:solidFill>
            </a:endParaRPr>
          </a:p>
        </p:txBody>
      </p:sp>
      <p:sp>
        <p:nvSpPr>
          <p:cNvPr id="8" name="Content Placeholder 5"/>
          <p:cNvSpPr>
            <a:spLocks noGrp="1"/>
          </p:cNvSpPr>
          <p:nvPr>
            <p:ph idx="1"/>
          </p:nvPr>
        </p:nvSpPr>
        <p:spPr>
          <a:xfrm>
            <a:off x="590548" y="1143996"/>
            <a:ext cx="8870950" cy="5596082"/>
          </a:xfrm>
        </p:spPr>
        <p:txBody>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Billing Updates</a:t>
            </a:r>
          </a:p>
          <a:p>
            <a:pPr marL="446088" lvl="2" indent="0"/>
            <a:endParaRPr lang="en-US" sz="2400" dirty="0" smtClean="0"/>
          </a:p>
          <a:p>
            <a:pPr marL="342900" indent="-342900">
              <a:buFont typeface="Arial" panose="020B0604020202020204" pitchFamily="34" charset="0"/>
              <a:buChar char="•"/>
            </a:pPr>
            <a:r>
              <a:rPr lang="en-US" sz="2400" dirty="0" smtClean="0"/>
              <a:t>Operational Reminders</a:t>
            </a:r>
          </a:p>
          <a:p>
            <a:pPr marL="0" indent="0"/>
            <a:endParaRPr lang="en-US" sz="2400" dirty="0" smtClean="0"/>
          </a:p>
          <a:p>
            <a:pPr marL="342900" indent="-342900">
              <a:buFont typeface="Arial" panose="020B0604020202020204" pitchFamily="34" charset="0"/>
              <a:buChar char="•"/>
            </a:pPr>
            <a:r>
              <a:rPr lang="en-US" sz="2400" dirty="0" smtClean="0"/>
              <a:t>HSN Eligibility Reminders and Update  </a:t>
            </a:r>
            <a:endParaRPr lang="en-US" sz="2200" dirty="0" smtClean="0"/>
          </a:p>
          <a:p>
            <a:pPr marL="444500" lvl="1" indent="0"/>
            <a:endParaRPr lang="en-US" sz="2400" dirty="0" smtClean="0"/>
          </a:p>
          <a:p>
            <a:pPr marL="342900" indent="-342900">
              <a:buFont typeface="Arial" panose="020B0604020202020204" pitchFamily="34" charset="0"/>
              <a:buChar char="•"/>
            </a:pPr>
            <a:r>
              <a:rPr lang="en-US" sz="2400" dirty="0" smtClean="0"/>
              <a:t>Provider Guidebook</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smtClean="0"/>
              <a:t>DentaQuest</a:t>
            </a:r>
            <a:r>
              <a:rPr lang="en-US" sz="2400" dirty="0" smtClean="0"/>
              <a:t> Information</a:t>
            </a:r>
          </a:p>
        </p:txBody>
      </p:sp>
      <p:sp>
        <p:nvSpPr>
          <p:cNvPr id="6" name="Slide Number Placeholder 3"/>
          <p:cNvSpPr>
            <a:spLocks noGrp="1"/>
          </p:cNvSpPr>
          <p:nvPr>
            <p:ph type="sldNum" sz="quarter" idx="10"/>
          </p:nvPr>
        </p:nvSpPr>
        <p:spPr>
          <a:xfrm>
            <a:off x="9096375" y="7110413"/>
            <a:ext cx="458788" cy="228600"/>
          </a:xfrm>
        </p:spPr>
        <p:txBody>
          <a:bodyPr/>
          <a:lstStyle/>
          <a:p>
            <a:pPr>
              <a:defRPr/>
            </a:pPr>
            <a:fld id="{994ED83A-D6B7-435B-9E83-2EEC02AAA15A}" type="slidenum">
              <a:rPr lang="en-US" smtClean="0"/>
              <a:pPr>
                <a:defRPr/>
              </a:pPr>
              <a:t>1</a:t>
            </a:fld>
            <a:endParaRPr lang="en-US" dirty="0"/>
          </a:p>
        </p:txBody>
      </p:sp>
    </p:spTree>
    <p:extLst>
      <p:ext uri="{BB962C8B-B14F-4D97-AF65-F5344CB8AC3E}">
        <p14:creationId xmlns:p14="http://schemas.microsoft.com/office/powerpoint/2010/main" val="3328997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666750" y="455614"/>
            <a:ext cx="8932863" cy="545284"/>
          </a:xfrm>
        </p:spPr>
        <p:txBody>
          <a:bodyPr/>
          <a:lstStyle/>
          <a:p>
            <a:r>
              <a:rPr lang="en-US" sz="2800" dirty="0"/>
              <a:t>HSN </a:t>
            </a:r>
            <a:r>
              <a:rPr lang="en-US" sz="2800" dirty="0" smtClean="0"/>
              <a:t>Billing Updates</a:t>
            </a:r>
            <a:endParaRPr lang="en-US" sz="2800" dirty="0">
              <a:solidFill>
                <a:schemeClr val="accent1">
                  <a:lumMod val="60000"/>
                  <a:lumOff val="40000"/>
                </a:schemeClr>
              </a:solidFill>
            </a:endParaRPr>
          </a:p>
        </p:txBody>
      </p:sp>
      <p:sp>
        <p:nvSpPr>
          <p:cNvPr id="8" name="Content Placeholder 5"/>
          <p:cNvSpPr>
            <a:spLocks noGrp="1"/>
          </p:cNvSpPr>
          <p:nvPr>
            <p:ph idx="1"/>
          </p:nvPr>
        </p:nvSpPr>
        <p:spPr>
          <a:xfrm>
            <a:off x="590550" y="1156447"/>
            <a:ext cx="8870950" cy="5862917"/>
          </a:xfrm>
        </p:spPr>
        <p:txBody>
          <a:bodyPr/>
          <a:lstStyle/>
          <a:p>
            <a:pPr marL="342900" lvl="0" indent="-342900">
              <a:buFont typeface="Arial" panose="020B0604020202020204" pitchFamily="34" charset="0"/>
              <a:buChar char="•"/>
            </a:pPr>
            <a:endParaRPr lang="en-US" dirty="0" smtClean="0"/>
          </a:p>
          <a:p>
            <a:pPr marL="342900" lvl="0" indent="-342900">
              <a:buFont typeface="Arial" panose="020B0604020202020204" pitchFamily="34" charset="0"/>
              <a:buChar char="•"/>
            </a:pPr>
            <a:r>
              <a:rPr lang="en-US" dirty="0" smtClean="0"/>
              <a:t>HSN </a:t>
            </a:r>
            <a:r>
              <a:rPr lang="en-US" dirty="0"/>
              <a:t>sent out information to providers and billing intermediaries on </a:t>
            </a:r>
            <a:r>
              <a:rPr lang="en-US" dirty="0" smtClean="0"/>
              <a:t>several billing </a:t>
            </a:r>
            <a:r>
              <a:rPr lang="en-US" dirty="0"/>
              <a:t>updates in </a:t>
            </a:r>
            <a:r>
              <a:rPr lang="en-US" dirty="0" smtClean="0"/>
              <a:t>December, 2016.</a:t>
            </a:r>
          </a:p>
          <a:p>
            <a:pPr marL="342900" lvl="0" indent="-342900">
              <a:buFont typeface="Arial" panose="020B0604020202020204" pitchFamily="34" charset="0"/>
              <a:buChar char="•"/>
            </a:pPr>
            <a:r>
              <a:rPr lang="en-US" dirty="0" smtClean="0"/>
              <a:t>HSN has also sent out Billing Reminders to providers, keeping providers updated on concerns seen at HSN, or other information for providers to take note.</a:t>
            </a:r>
            <a:endParaRPr lang="en-US" dirty="0"/>
          </a:p>
          <a:p>
            <a:pPr marL="787400" lvl="1" indent="-342900">
              <a:buFont typeface="Arial" panose="020B0604020202020204" pitchFamily="34" charset="0"/>
              <a:buChar char="•"/>
            </a:pPr>
            <a:r>
              <a:rPr lang="en-US" dirty="0"/>
              <a:t>Beginning in March, </a:t>
            </a:r>
            <a:r>
              <a:rPr lang="en-US" dirty="0" smtClean="0"/>
              <a:t>2017, providers </a:t>
            </a:r>
            <a:r>
              <a:rPr lang="en-US" dirty="0"/>
              <a:t>began to see </a:t>
            </a:r>
            <a:r>
              <a:rPr lang="en-US" dirty="0" smtClean="0"/>
              <a:t>warnings </a:t>
            </a:r>
            <a:r>
              <a:rPr lang="en-US" dirty="0"/>
              <a:t>associated with the updates on their INET edit/validation reports.</a:t>
            </a:r>
          </a:p>
          <a:p>
            <a:pPr marL="342900" lvl="0" indent="-342900">
              <a:buFont typeface="Arial" panose="020B0604020202020204" pitchFamily="34" charset="0"/>
              <a:buChar char="•"/>
            </a:pPr>
            <a:endParaRPr lang="en-US" dirty="0" smtClean="0"/>
          </a:p>
          <a:p>
            <a:pPr marL="787400" lvl="1" indent="-342900">
              <a:buFont typeface="Arial" panose="020B0604020202020204" pitchFamily="34" charset="0"/>
              <a:buChar char="•"/>
            </a:pPr>
            <a:r>
              <a:rPr lang="en-US" dirty="0" smtClean="0"/>
              <a:t>HSN </a:t>
            </a:r>
            <a:r>
              <a:rPr lang="en-US" dirty="0"/>
              <a:t>has been proactively reaching out to providers who have a high percentage of warnings on their claims. </a:t>
            </a:r>
          </a:p>
          <a:p>
            <a:pPr lvl="0">
              <a:buFont typeface="Arial" panose="020B0604020202020204" pitchFamily="34" charset="0"/>
              <a:buChar char="•"/>
            </a:pPr>
            <a:endParaRPr lang="en-US" dirty="0" smtClean="0"/>
          </a:p>
          <a:p>
            <a:pPr lvl="1">
              <a:buFont typeface="Arial" panose="020B0604020202020204" pitchFamily="34" charset="0"/>
              <a:buChar char="•"/>
            </a:pPr>
            <a:r>
              <a:rPr lang="en-US" dirty="0" smtClean="0"/>
              <a:t>Providers </a:t>
            </a:r>
            <a:r>
              <a:rPr lang="en-US" dirty="0"/>
              <a:t>will be </a:t>
            </a:r>
            <a:r>
              <a:rPr lang="en-US" dirty="0" smtClean="0"/>
              <a:t>notified (30 days) </a:t>
            </a:r>
            <a:r>
              <a:rPr lang="en-US" dirty="0"/>
              <a:t>before HSN changes the warning to fatal </a:t>
            </a:r>
            <a:r>
              <a:rPr lang="en-US" dirty="0" smtClean="0"/>
              <a:t>edits.</a:t>
            </a:r>
          </a:p>
          <a:p>
            <a:pPr lvl="1">
              <a:buFont typeface="Arial" panose="020B0604020202020204" pitchFamily="34" charset="0"/>
              <a:buChar char="•"/>
            </a:pPr>
            <a:endParaRPr lang="en-US" dirty="0"/>
          </a:p>
          <a:p>
            <a:pPr lvl="1">
              <a:buFont typeface="Arial" panose="020B0604020202020204" pitchFamily="34" charset="0"/>
              <a:buChar char="•"/>
            </a:pPr>
            <a:r>
              <a:rPr lang="en-US" dirty="0" smtClean="0"/>
              <a:t>All Billing </a:t>
            </a:r>
            <a:r>
              <a:rPr lang="en-US" dirty="0"/>
              <a:t>Updates can be found on the HSN website:  </a:t>
            </a:r>
            <a:endParaRPr lang="en-US" sz="1600" dirty="0">
              <a:hlinkClick r:id="rId2"/>
            </a:endParaRPr>
          </a:p>
          <a:p>
            <a:pPr lvl="2">
              <a:buFont typeface="Arial" panose="020B0604020202020204" pitchFamily="34" charset="0"/>
              <a:buChar char="•"/>
            </a:pPr>
            <a:r>
              <a:rPr lang="en-US" sz="1600" dirty="0" smtClean="0">
                <a:hlinkClick r:id="rId2"/>
              </a:rPr>
              <a:t>Allhttp</a:t>
            </a:r>
            <a:r>
              <a:rPr lang="en-US" sz="1600" dirty="0">
                <a:hlinkClick r:id="rId2"/>
              </a:rPr>
              <a:t>://</a:t>
            </a:r>
            <a:r>
              <a:rPr lang="en-US" sz="1600" dirty="0" smtClean="0">
                <a:hlinkClick r:id="rId2"/>
              </a:rPr>
              <a:t>www.mass.gov/eohhs/consumer/insurance/more-programs/health-safety-net/providers/provider-guides-and-information.html</a:t>
            </a:r>
            <a:r>
              <a:rPr lang="en-US" sz="1600" dirty="0" smtClean="0"/>
              <a:t> </a:t>
            </a:r>
            <a:endParaRPr lang="en-US" sz="1600" dirty="0"/>
          </a:p>
        </p:txBody>
      </p:sp>
      <p:sp>
        <p:nvSpPr>
          <p:cNvPr id="6" name="Slide Number Placeholder 3"/>
          <p:cNvSpPr>
            <a:spLocks noGrp="1"/>
          </p:cNvSpPr>
          <p:nvPr>
            <p:ph type="sldNum" sz="quarter" idx="10"/>
          </p:nvPr>
        </p:nvSpPr>
        <p:spPr>
          <a:xfrm>
            <a:off x="9096375" y="7110413"/>
            <a:ext cx="458788" cy="228600"/>
          </a:xfrm>
        </p:spPr>
        <p:txBody>
          <a:bodyPr/>
          <a:lstStyle/>
          <a:p>
            <a:pPr>
              <a:defRPr/>
            </a:pPr>
            <a:fld id="{994ED83A-D6B7-435B-9E83-2EEC02AAA15A}" type="slidenum">
              <a:rPr lang="en-US" smtClean="0"/>
              <a:pPr>
                <a:defRPr/>
              </a:pPr>
              <a:t>2</a:t>
            </a:fld>
            <a:endParaRPr lang="en-US" dirty="0"/>
          </a:p>
        </p:txBody>
      </p:sp>
    </p:spTree>
    <p:extLst>
      <p:ext uri="{BB962C8B-B14F-4D97-AF65-F5344CB8AC3E}">
        <p14:creationId xmlns:p14="http://schemas.microsoft.com/office/powerpoint/2010/main" val="3188605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666750" y="455614"/>
            <a:ext cx="8932863" cy="545284"/>
          </a:xfrm>
        </p:spPr>
        <p:txBody>
          <a:bodyPr/>
          <a:lstStyle/>
          <a:p>
            <a:r>
              <a:rPr lang="en-US" sz="2800" dirty="0"/>
              <a:t>HSN </a:t>
            </a:r>
            <a:r>
              <a:rPr lang="en-US" sz="2800" dirty="0" smtClean="0"/>
              <a:t>Operational Reminders</a:t>
            </a:r>
            <a:endParaRPr lang="en-US" sz="2800" dirty="0">
              <a:solidFill>
                <a:schemeClr val="accent1">
                  <a:lumMod val="60000"/>
                  <a:lumOff val="40000"/>
                </a:schemeClr>
              </a:solidFill>
            </a:endParaRPr>
          </a:p>
        </p:txBody>
      </p:sp>
      <p:sp>
        <p:nvSpPr>
          <p:cNvPr id="8" name="Content Placeholder 5"/>
          <p:cNvSpPr>
            <a:spLocks noGrp="1"/>
          </p:cNvSpPr>
          <p:nvPr>
            <p:ph idx="1"/>
          </p:nvPr>
        </p:nvSpPr>
        <p:spPr>
          <a:xfrm>
            <a:off x="608657" y="1032095"/>
            <a:ext cx="8870950" cy="6077803"/>
          </a:xfrm>
        </p:spPr>
        <p:txBody>
          <a:bodyPr/>
          <a:lstStyle/>
          <a:p>
            <a:pPr marL="342900" lvl="0" indent="-342900">
              <a:buFont typeface="Arial" panose="020B0604020202020204" pitchFamily="34" charset="0"/>
              <a:buChar char="•"/>
            </a:pPr>
            <a:r>
              <a:rPr lang="en-US" dirty="0" smtClean="0"/>
              <a:t>Fiscal Year 15 Closing – moving toward closing FY15 as of September 30, 2017.  Please plan ahead and be sure any claim concerns are resolved</a:t>
            </a:r>
            <a:endParaRPr lang="en-US" dirty="0"/>
          </a:p>
          <a:p>
            <a:pPr marL="342900" lvl="0" indent="-342900">
              <a:buFont typeface="Arial" panose="020B0604020202020204" pitchFamily="34" charset="0"/>
              <a:buChar char="•"/>
            </a:pPr>
            <a:r>
              <a:rPr lang="en-US" dirty="0" smtClean="0"/>
              <a:t>Providers </a:t>
            </a:r>
            <a:r>
              <a:rPr lang="en-US" dirty="0"/>
              <a:t>must contact HSN before beginning </a:t>
            </a:r>
            <a:r>
              <a:rPr lang="en-US" dirty="0" smtClean="0"/>
              <a:t>to send claims using a </a:t>
            </a:r>
            <a:r>
              <a:rPr lang="en-US" b="1" dirty="0" smtClean="0"/>
              <a:t>new</a:t>
            </a:r>
            <a:r>
              <a:rPr lang="en-US" dirty="0" smtClean="0"/>
              <a:t> </a:t>
            </a:r>
            <a:r>
              <a:rPr lang="en-US" b="1" dirty="0" smtClean="0"/>
              <a:t>Billing Intermediary or </a:t>
            </a:r>
            <a:r>
              <a:rPr lang="en-US" b="1" dirty="0"/>
              <a:t>changing the Billing Intermediary </a:t>
            </a:r>
            <a:r>
              <a:rPr lang="en-US" dirty="0"/>
              <a:t>used to submit claims.  Failure to complete notification to HSN will result in claims not processing at </a:t>
            </a:r>
            <a:r>
              <a:rPr lang="en-US" dirty="0" smtClean="0"/>
              <a:t>HSN and HSN will not be able to make payment on claims.  A Business Partner Agreement must be completed prior to submitting claims using the new BI.</a:t>
            </a:r>
            <a:r>
              <a:rPr lang="en-US" dirty="0"/>
              <a:t> </a:t>
            </a:r>
            <a:r>
              <a:rPr lang="en-US" dirty="0" smtClean="0"/>
              <a:t> Contact the HSN Helpdesk for more information.   </a:t>
            </a:r>
            <a:endParaRPr lang="en-US" dirty="0"/>
          </a:p>
          <a:p>
            <a:pPr marL="342900" lvl="0" indent="-342900">
              <a:buFont typeface="Arial" panose="020B0604020202020204" pitchFamily="34" charset="0"/>
              <a:buChar char="•"/>
            </a:pPr>
            <a:r>
              <a:rPr lang="en-US" dirty="0"/>
              <a:t>Please be sure to let HSN know if you have staff that have left your facility so that HSN can deactivate their access to INET</a:t>
            </a:r>
            <a:r>
              <a:rPr lang="en-US" dirty="0" smtClean="0"/>
              <a:t>.</a:t>
            </a:r>
            <a:endParaRPr lang="en-US" dirty="0"/>
          </a:p>
          <a:p>
            <a:pPr marL="342900" lvl="0" indent="-342900">
              <a:buFont typeface="Arial" panose="020B0604020202020204" pitchFamily="34" charset="0"/>
              <a:buChar char="•"/>
            </a:pPr>
            <a:r>
              <a:rPr lang="en-US" dirty="0"/>
              <a:t>If you have new staff, please be sure to have them complete an HSN INET </a:t>
            </a:r>
            <a:r>
              <a:rPr lang="en-US" dirty="0" smtClean="0"/>
              <a:t>User </a:t>
            </a:r>
            <a:r>
              <a:rPr lang="en-US" dirty="0"/>
              <a:t>A</a:t>
            </a:r>
            <a:r>
              <a:rPr lang="en-US" dirty="0" smtClean="0"/>
              <a:t>greement.  By completing an Agreement, staff will be added to the emailing list for HSN as well as giving them access to INET functions they may need. </a:t>
            </a:r>
            <a:r>
              <a:rPr lang="en-US" dirty="0"/>
              <a:t>  Agreements can be found on the HSN </a:t>
            </a:r>
            <a:r>
              <a:rPr lang="en-US" dirty="0" smtClean="0"/>
              <a:t>website: </a:t>
            </a:r>
            <a:r>
              <a:rPr lang="en-US" dirty="0"/>
              <a:t> </a:t>
            </a:r>
            <a:endParaRPr lang="en-US" dirty="0" smtClean="0"/>
          </a:p>
          <a:p>
            <a:pPr marL="787400" lvl="1" indent="-342900">
              <a:buFont typeface="Arial" panose="020B0604020202020204" pitchFamily="34" charset="0"/>
              <a:buChar char="•"/>
            </a:pPr>
            <a:r>
              <a:rPr lang="en-US" dirty="0" smtClean="0">
                <a:hlinkClick r:id="rId2"/>
              </a:rPr>
              <a:t>www.mass.gov/eohhs/docs/masshealth/hsn/hsn-user-agreement.pdf</a:t>
            </a:r>
            <a:endParaRPr lang="en-US" dirty="0" smtClean="0"/>
          </a:p>
          <a:p>
            <a:pPr marL="787400" lvl="1" indent="-342900">
              <a:buFont typeface="Arial" panose="020B0604020202020204" pitchFamily="34" charset="0"/>
              <a:buChar char="•"/>
            </a:pPr>
            <a:endParaRPr lang="en-US" dirty="0"/>
          </a:p>
          <a:p>
            <a:pPr marL="0" lvl="0" indent="0">
              <a:buFont typeface="Arial" panose="020B0604020202020204" pitchFamily="34" charset="0"/>
              <a:buChar char="•"/>
            </a:pPr>
            <a:endParaRPr lang="en-US" dirty="0"/>
          </a:p>
        </p:txBody>
      </p:sp>
      <p:sp>
        <p:nvSpPr>
          <p:cNvPr id="6" name="Slide Number Placeholder 3"/>
          <p:cNvSpPr>
            <a:spLocks noGrp="1"/>
          </p:cNvSpPr>
          <p:nvPr>
            <p:ph type="sldNum" sz="quarter" idx="10"/>
          </p:nvPr>
        </p:nvSpPr>
        <p:spPr>
          <a:xfrm>
            <a:off x="9096375" y="7110413"/>
            <a:ext cx="458788" cy="228600"/>
          </a:xfrm>
        </p:spPr>
        <p:txBody>
          <a:bodyPr/>
          <a:lstStyle/>
          <a:p>
            <a:pPr>
              <a:defRPr/>
            </a:pPr>
            <a:fld id="{994ED83A-D6B7-435B-9E83-2EEC02AAA15A}" type="slidenum">
              <a:rPr lang="en-US" smtClean="0"/>
              <a:pPr>
                <a:defRPr/>
              </a:pPr>
              <a:t>3</a:t>
            </a:fld>
            <a:endParaRPr lang="en-US" dirty="0"/>
          </a:p>
        </p:txBody>
      </p:sp>
    </p:spTree>
    <p:extLst>
      <p:ext uri="{BB962C8B-B14F-4D97-AF65-F5344CB8AC3E}">
        <p14:creationId xmlns:p14="http://schemas.microsoft.com/office/powerpoint/2010/main" val="2035913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666750" y="455614"/>
            <a:ext cx="8932863" cy="545284"/>
          </a:xfrm>
        </p:spPr>
        <p:txBody>
          <a:bodyPr/>
          <a:lstStyle/>
          <a:p>
            <a:r>
              <a:rPr lang="en-US" sz="2800" dirty="0"/>
              <a:t>HSN </a:t>
            </a:r>
            <a:r>
              <a:rPr lang="en-US" sz="2800" dirty="0" smtClean="0"/>
              <a:t>Eligibility Reminder</a:t>
            </a:r>
            <a:endParaRPr lang="en-US" sz="2800" dirty="0">
              <a:solidFill>
                <a:schemeClr val="accent1">
                  <a:lumMod val="60000"/>
                  <a:lumOff val="40000"/>
                </a:schemeClr>
              </a:solidFill>
            </a:endParaRPr>
          </a:p>
        </p:txBody>
      </p:sp>
      <p:sp>
        <p:nvSpPr>
          <p:cNvPr id="8" name="Content Placeholder 5"/>
          <p:cNvSpPr>
            <a:spLocks noGrp="1"/>
          </p:cNvSpPr>
          <p:nvPr>
            <p:ph idx="1"/>
          </p:nvPr>
        </p:nvSpPr>
        <p:spPr>
          <a:xfrm>
            <a:off x="590550" y="1156447"/>
            <a:ext cx="8870950" cy="5862917"/>
          </a:xfrm>
        </p:spPr>
        <p:txBody>
          <a:bodyPr>
            <a:normAutofit lnSpcReduction="10000"/>
          </a:bodyPr>
          <a:lstStyle/>
          <a:p>
            <a:pPr marL="342900" lvl="0" indent="-342900">
              <a:buFont typeface="Arial" panose="020B0604020202020204" pitchFamily="34" charset="0"/>
              <a:buChar char="•"/>
            </a:pPr>
            <a:r>
              <a:rPr lang="en-US" dirty="0" smtClean="0"/>
              <a:t>As a reminder:</a:t>
            </a:r>
          </a:p>
          <a:p>
            <a:pPr marL="787400" lvl="1" indent="-342900">
              <a:buFont typeface="Arial" panose="020B0604020202020204" pitchFamily="34" charset="0"/>
              <a:buChar char="•"/>
            </a:pPr>
            <a:r>
              <a:rPr lang="en-US" dirty="0" smtClean="0"/>
              <a:t>Individuals who are eligible for ConnectorCare can receive HSN medical and dental services for 90 days from their application date. This is called </a:t>
            </a:r>
            <a:r>
              <a:rPr lang="en-US" b="1" dirty="0" smtClean="0"/>
              <a:t>Temporary HSN</a:t>
            </a:r>
            <a:r>
              <a:rPr lang="en-US" dirty="0" smtClean="0"/>
              <a:t>. </a:t>
            </a:r>
          </a:p>
          <a:p>
            <a:pPr marL="1233488" lvl="2" indent="-342900">
              <a:buFont typeface="Arial" panose="020B0604020202020204" pitchFamily="34" charset="0"/>
              <a:buChar char="•"/>
            </a:pPr>
            <a:r>
              <a:rPr lang="en-US" dirty="0" smtClean="0"/>
              <a:t>They also are eligible for HSN services 10 days retro from their application date. This accounts for 100 days of HSN medical and dental services.</a:t>
            </a:r>
          </a:p>
          <a:p>
            <a:pPr marL="787400" lvl="1" indent="-342900">
              <a:buFont typeface="Arial" panose="020B0604020202020204" pitchFamily="34" charset="0"/>
              <a:buChar char="•"/>
            </a:pPr>
            <a:r>
              <a:rPr lang="en-US" dirty="0" smtClean="0"/>
              <a:t>After those 90 days, individuals with ConnectorCare are eligible for HSN dental only.</a:t>
            </a:r>
          </a:p>
          <a:p>
            <a:pPr marL="787400" lvl="1"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b="1" dirty="0" smtClean="0"/>
              <a:t>Important! </a:t>
            </a:r>
            <a:r>
              <a:rPr lang="en-US" dirty="0" smtClean="0"/>
              <a:t>Individuals are only eligible for another segment of HSN medical and dental services for 100 days if they met one of the below criteria:</a:t>
            </a:r>
          </a:p>
          <a:p>
            <a:pPr marL="787400" lvl="1" indent="-342900">
              <a:buFont typeface="Arial" panose="020B0604020202020204" pitchFamily="34" charset="0"/>
              <a:buChar char="•"/>
            </a:pPr>
            <a:r>
              <a:rPr lang="en-US" dirty="0" smtClean="0"/>
              <a:t>They are </a:t>
            </a:r>
            <a:r>
              <a:rPr lang="en-US" u="sng" dirty="0" smtClean="0"/>
              <a:t>newly eligible </a:t>
            </a:r>
            <a:r>
              <a:rPr lang="en-US" dirty="0" smtClean="0"/>
              <a:t>for a ConnectorCare plan</a:t>
            </a:r>
          </a:p>
          <a:p>
            <a:pPr marL="787400" lvl="1" indent="-342900">
              <a:buFont typeface="Arial" panose="020B0604020202020204" pitchFamily="34" charset="0"/>
              <a:buChar char="•"/>
            </a:pPr>
            <a:r>
              <a:rPr lang="en-US" dirty="0" smtClean="0"/>
              <a:t>They were previously eligible for a MassHealth or unsubsidized QHP</a:t>
            </a:r>
          </a:p>
          <a:p>
            <a:pPr marL="444500" lvl="1" indent="0"/>
            <a:endParaRPr lang="en-US" dirty="0" smtClean="0"/>
          </a:p>
          <a:p>
            <a:pPr marL="342900" indent="-342900">
              <a:buFont typeface="Arial" panose="020B0604020202020204" pitchFamily="34" charset="0"/>
              <a:buChar char="•"/>
            </a:pPr>
            <a:r>
              <a:rPr lang="en-US" dirty="0" smtClean="0"/>
              <a:t>Individuals who are currently eligible for a ConnectorCare plan and are renewed into ConnectorCare (</a:t>
            </a:r>
            <a:r>
              <a:rPr lang="en-US" b="1" dirty="0" smtClean="0"/>
              <a:t>even if it’s a different plan type</a:t>
            </a:r>
            <a:r>
              <a:rPr lang="en-US" dirty="0" smtClean="0"/>
              <a:t>) do </a:t>
            </a:r>
            <a:r>
              <a:rPr lang="en-US" b="1" dirty="0" smtClean="0"/>
              <a:t>NOT</a:t>
            </a:r>
            <a:r>
              <a:rPr lang="en-US" dirty="0" smtClean="0"/>
              <a:t> get another 100 days of HSN medical and dental. They are eligible for HSN dental only until they meet one of the conditions above. </a:t>
            </a:r>
          </a:p>
          <a:p>
            <a:pPr marL="342900" indent="-342900">
              <a:buFont typeface="Arial" panose="020B0604020202020204" pitchFamily="34" charset="0"/>
              <a:buChar char="•"/>
            </a:pPr>
            <a:endParaRPr lang="en-US" dirty="0"/>
          </a:p>
          <a:p>
            <a:pPr marL="0" lvl="0" indent="0">
              <a:buFont typeface="Arial" panose="020B0604020202020204" pitchFamily="34" charset="0"/>
              <a:buChar char="•"/>
            </a:pPr>
            <a:endParaRPr lang="en-US" dirty="0"/>
          </a:p>
        </p:txBody>
      </p:sp>
      <p:sp>
        <p:nvSpPr>
          <p:cNvPr id="6" name="Slide Number Placeholder 3"/>
          <p:cNvSpPr>
            <a:spLocks noGrp="1"/>
          </p:cNvSpPr>
          <p:nvPr>
            <p:ph type="sldNum" sz="quarter" idx="10"/>
          </p:nvPr>
        </p:nvSpPr>
        <p:spPr>
          <a:xfrm>
            <a:off x="9096375" y="7110413"/>
            <a:ext cx="458788" cy="228600"/>
          </a:xfrm>
        </p:spPr>
        <p:txBody>
          <a:bodyPr/>
          <a:lstStyle/>
          <a:p>
            <a:pPr>
              <a:defRPr/>
            </a:pPr>
            <a:fld id="{994ED83A-D6B7-435B-9E83-2EEC02AAA15A}" type="slidenum">
              <a:rPr lang="en-US" smtClean="0"/>
              <a:pPr>
                <a:defRPr/>
              </a:pPr>
              <a:t>4</a:t>
            </a:fld>
            <a:endParaRPr lang="en-US" dirty="0"/>
          </a:p>
        </p:txBody>
      </p:sp>
    </p:spTree>
    <p:extLst>
      <p:ext uri="{BB962C8B-B14F-4D97-AF65-F5344CB8AC3E}">
        <p14:creationId xmlns:p14="http://schemas.microsoft.com/office/powerpoint/2010/main" val="152389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666750" y="455614"/>
            <a:ext cx="8932863" cy="545284"/>
          </a:xfrm>
        </p:spPr>
        <p:txBody>
          <a:bodyPr/>
          <a:lstStyle/>
          <a:p>
            <a:r>
              <a:rPr lang="en-US" sz="2800" dirty="0"/>
              <a:t>HSN </a:t>
            </a:r>
            <a:r>
              <a:rPr lang="en-US" sz="2800" dirty="0" smtClean="0"/>
              <a:t>Eligibility Updates</a:t>
            </a:r>
            <a:endParaRPr lang="en-US" sz="2800" dirty="0">
              <a:solidFill>
                <a:schemeClr val="accent1">
                  <a:lumMod val="60000"/>
                  <a:lumOff val="40000"/>
                </a:schemeClr>
              </a:solidFill>
            </a:endParaRPr>
          </a:p>
        </p:txBody>
      </p:sp>
      <p:sp>
        <p:nvSpPr>
          <p:cNvPr id="8" name="Content Placeholder 5"/>
          <p:cNvSpPr>
            <a:spLocks noGrp="1"/>
          </p:cNvSpPr>
          <p:nvPr>
            <p:ph idx="1"/>
          </p:nvPr>
        </p:nvSpPr>
        <p:spPr>
          <a:xfrm>
            <a:off x="590550" y="1156447"/>
            <a:ext cx="8870950" cy="5862917"/>
          </a:xfrm>
        </p:spPr>
        <p:txBody>
          <a:bodyPr>
            <a:normAutofit fontScale="92500" lnSpcReduction="10000"/>
          </a:bodyPr>
          <a:lstStyle/>
          <a:p>
            <a:pPr marL="342900" lvl="0" indent="-342900">
              <a:buFont typeface="Arial" panose="020B0604020202020204" pitchFamily="34" charset="0"/>
              <a:buChar char="•"/>
            </a:pPr>
            <a:r>
              <a:rPr lang="en-US" dirty="0" smtClean="0"/>
              <a:t>In May 2017, there will be an updated release to MAHealthConnector.org. that  will provide more information for individuals with  ConnectorCare and HSN-wrap. </a:t>
            </a:r>
          </a:p>
          <a:p>
            <a:pPr marL="342900" lvl="0" indent="-342900">
              <a:buFont typeface="Arial" panose="020B0604020202020204" pitchFamily="34" charset="0"/>
              <a:buChar char="•"/>
            </a:pPr>
            <a:r>
              <a:rPr lang="en-US" dirty="0" smtClean="0"/>
              <a:t>The update will include the following:</a:t>
            </a:r>
          </a:p>
          <a:p>
            <a:pPr marL="787400" lvl="1" indent="-342900">
              <a:buFont typeface="Arial" panose="020B0604020202020204" pitchFamily="34" charset="0"/>
              <a:buChar char="•"/>
            </a:pPr>
            <a:r>
              <a:rPr lang="en-US" dirty="0" smtClean="0"/>
              <a:t>Updates to the eligibility screens to  indicate:</a:t>
            </a:r>
          </a:p>
          <a:p>
            <a:pPr marL="1233488" lvl="2" indent="-342900">
              <a:buFont typeface="Arial" panose="020B0604020202020204" pitchFamily="34" charset="0"/>
              <a:buChar char="•"/>
            </a:pPr>
            <a:r>
              <a:rPr lang="en-US" dirty="0"/>
              <a:t>HSN medical eligibility is temporary (if within the first 90 days) OR</a:t>
            </a:r>
          </a:p>
          <a:p>
            <a:pPr marL="1233488" lvl="2" indent="-342900">
              <a:buFont typeface="Arial" panose="020B0604020202020204" pitchFamily="34" charset="0"/>
              <a:buChar char="•"/>
            </a:pPr>
            <a:r>
              <a:rPr lang="en-US" dirty="0"/>
              <a:t>HSN Dental eligibility only (if after the 90 days)  </a:t>
            </a:r>
          </a:p>
          <a:p>
            <a:pPr marL="787400" lvl="1" indent="-342900">
              <a:buFont typeface="Arial" panose="020B0604020202020204" pitchFamily="34" charset="0"/>
              <a:buChar char="•"/>
            </a:pPr>
            <a:r>
              <a:rPr lang="en-US" dirty="0" smtClean="0"/>
              <a:t>Updates to the member noticing to indicate: </a:t>
            </a:r>
          </a:p>
          <a:p>
            <a:pPr marL="1233488" lvl="2" indent="-342900">
              <a:buFont typeface="Arial" panose="020B0604020202020204" pitchFamily="34" charset="0"/>
              <a:buChar char="•"/>
            </a:pPr>
            <a:r>
              <a:rPr lang="en-US" dirty="0" smtClean="0"/>
              <a:t>HSN medical eligibility is temporary (if within the first 90 days) OR</a:t>
            </a:r>
          </a:p>
          <a:p>
            <a:pPr marL="1233488" lvl="2" indent="-342900">
              <a:buFont typeface="Arial" panose="020B0604020202020204" pitchFamily="34" charset="0"/>
              <a:buChar char="•"/>
            </a:pPr>
            <a:r>
              <a:rPr lang="en-US" dirty="0" smtClean="0"/>
              <a:t>HSN Dental eligibility only (if after the 90 days)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90-days from the date of determination, individuals eligible for ConnectorCare with an HSN-wrap will automatically be moved to an HSN dental only benefit</a:t>
            </a:r>
          </a:p>
          <a:p>
            <a:pPr marL="787400" lvl="1" indent="-342900">
              <a:buFont typeface="Arial" panose="020B0604020202020204" pitchFamily="34" charset="0"/>
              <a:buChar char="•"/>
            </a:pPr>
            <a:r>
              <a:rPr lang="en-US" dirty="0" smtClean="0"/>
              <a:t>They will NOT receive a new notice, their first eligibility notice for HSN will contain all the information</a:t>
            </a:r>
          </a:p>
          <a:p>
            <a:pPr marL="7874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Most individuals with ConnectorCare and HSN-wrap already have HSN dental only. As their eligibility is re-determined in the system, that information will update accordingly and appropriate notification will be sent</a:t>
            </a:r>
          </a:p>
          <a:p>
            <a:pPr marL="0" lvl="0" indent="0">
              <a:buFont typeface="Arial" panose="020B0604020202020204" pitchFamily="34" charset="0"/>
              <a:buChar char="•"/>
            </a:pPr>
            <a:endParaRPr lang="en-US" dirty="0"/>
          </a:p>
        </p:txBody>
      </p:sp>
      <p:sp>
        <p:nvSpPr>
          <p:cNvPr id="6" name="Slide Number Placeholder 3"/>
          <p:cNvSpPr>
            <a:spLocks noGrp="1"/>
          </p:cNvSpPr>
          <p:nvPr>
            <p:ph type="sldNum" sz="quarter" idx="10"/>
          </p:nvPr>
        </p:nvSpPr>
        <p:spPr>
          <a:xfrm>
            <a:off x="9096375" y="7110413"/>
            <a:ext cx="458788" cy="228600"/>
          </a:xfrm>
        </p:spPr>
        <p:txBody>
          <a:bodyPr/>
          <a:lstStyle/>
          <a:p>
            <a:pPr>
              <a:defRPr/>
            </a:pPr>
            <a:fld id="{994ED83A-D6B7-435B-9E83-2EEC02AAA15A}" type="slidenum">
              <a:rPr lang="en-US" smtClean="0"/>
              <a:pPr>
                <a:defRPr/>
              </a:pPr>
              <a:t>5</a:t>
            </a:fld>
            <a:endParaRPr lang="en-US" dirty="0"/>
          </a:p>
        </p:txBody>
      </p:sp>
    </p:spTree>
    <p:extLst>
      <p:ext uri="{BB962C8B-B14F-4D97-AF65-F5344CB8AC3E}">
        <p14:creationId xmlns:p14="http://schemas.microsoft.com/office/powerpoint/2010/main" val="4135359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994ED83A-D6B7-435B-9E83-2EEC02AAA15A}" type="slidenum">
              <a:rPr lang="en-US" smtClean="0"/>
              <a:pPr>
                <a:defRPr/>
              </a:pPr>
              <a:t>6</a:t>
            </a:fld>
            <a:endParaRPr lang="en-US" dirty="0"/>
          </a:p>
        </p:txBody>
      </p:sp>
      <p:sp>
        <p:nvSpPr>
          <p:cNvPr id="8" name="Title 4"/>
          <p:cNvSpPr txBox="1">
            <a:spLocks/>
          </p:cNvSpPr>
          <p:nvPr/>
        </p:nvSpPr>
        <p:spPr bwMode="auto">
          <a:xfrm>
            <a:off x="819150" y="608014"/>
            <a:ext cx="8932863" cy="5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17588" rtl="0" eaLnBrk="0" fontAlgn="base" hangingPunct="0">
              <a:spcBef>
                <a:spcPct val="0"/>
              </a:spcBef>
              <a:spcAft>
                <a:spcPct val="0"/>
              </a:spcAft>
              <a:defRPr sz="2200" b="1">
                <a:solidFill>
                  <a:srgbClr val="080808"/>
                </a:solidFill>
                <a:latin typeface="Arial" charset="0"/>
                <a:ea typeface="ＭＳ Ｐゴシック" charset="0"/>
                <a:cs typeface="+mj-cs"/>
              </a:defRPr>
            </a:lvl1pPr>
            <a:lvl2pPr algn="l" defTabSz="1017588" rtl="0" eaLnBrk="0" fontAlgn="base" hangingPunct="0">
              <a:spcBef>
                <a:spcPct val="0"/>
              </a:spcBef>
              <a:spcAft>
                <a:spcPct val="0"/>
              </a:spcAft>
              <a:defRPr sz="2200" b="1">
                <a:solidFill>
                  <a:srgbClr val="080808"/>
                </a:solidFill>
                <a:latin typeface="Arial" charset="0"/>
                <a:ea typeface="ＭＳ Ｐゴシック" charset="0"/>
              </a:defRPr>
            </a:lvl2pPr>
            <a:lvl3pPr algn="l" defTabSz="1017588" rtl="0" eaLnBrk="0" fontAlgn="base" hangingPunct="0">
              <a:spcBef>
                <a:spcPct val="0"/>
              </a:spcBef>
              <a:spcAft>
                <a:spcPct val="0"/>
              </a:spcAft>
              <a:defRPr sz="2200" b="1">
                <a:solidFill>
                  <a:srgbClr val="080808"/>
                </a:solidFill>
                <a:latin typeface="Arial" charset="0"/>
                <a:ea typeface="ＭＳ Ｐゴシック" charset="0"/>
              </a:defRPr>
            </a:lvl3pPr>
            <a:lvl4pPr algn="l" defTabSz="1017588" rtl="0" eaLnBrk="0" fontAlgn="base" hangingPunct="0">
              <a:spcBef>
                <a:spcPct val="0"/>
              </a:spcBef>
              <a:spcAft>
                <a:spcPct val="0"/>
              </a:spcAft>
              <a:defRPr sz="2200" b="1">
                <a:solidFill>
                  <a:srgbClr val="080808"/>
                </a:solidFill>
                <a:latin typeface="Arial" charset="0"/>
                <a:ea typeface="ＭＳ Ｐゴシック" charset="0"/>
              </a:defRPr>
            </a:lvl4pPr>
            <a:lvl5pPr algn="l" defTabSz="1017588" rtl="0" eaLnBrk="0" fontAlgn="base" hangingPunct="0">
              <a:spcBef>
                <a:spcPct val="0"/>
              </a:spcBef>
              <a:spcAft>
                <a:spcPct val="0"/>
              </a:spcAft>
              <a:defRPr sz="2200" b="1">
                <a:solidFill>
                  <a:srgbClr val="080808"/>
                </a:solidFill>
                <a:latin typeface="Arial" charset="0"/>
                <a:ea typeface="ＭＳ Ｐゴシック" charset="0"/>
              </a:defRPr>
            </a:lvl5pPr>
            <a:lvl6pPr marL="457146" algn="l" defTabSz="1019056" rtl="0" fontAlgn="base">
              <a:spcBef>
                <a:spcPct val="0"/>
              </a:spcBef>
              <a:spcAft>
                <a:spcPct val="0"/>
              </a:spcAft>
              <a:defRPr sz="2200" b="1">
                <a:solidFill>
                  <a:srgbClr val="080808"/>
                </a:solidFill>
                <a:latin typeface="Verdana" pitchFamily="34" charset="0"/>
              </a:defRPr>
            </a:lvl6pPr>
            <a:lvl7pPr marL="914294" algn="l" defTabSz="1019056" rtl="0" fontAlgn="base">
              <a:spcBef>
                <a:spcPct val="0"/>
              </a:spcBef>
              <a:spcAft>
                <a:spcPct val="0"/>
              </a:spcAft>
              <a:defRPr sz="2200" b="1">
                <a:solidFill>
                  <a:srgbClr val="080808"/>
                </a:solidFill>
                <a:latin typeface="Verdana" pitchFamily="34" charset="0"/>
              </a:defRPr>
            </a:lvl7pPr>
            <a:lvl8pPr marL="1371440" algn="l" defTabSz="1019056" rtl="0" fontAlgn="base">
              <a:spcBef>
                <a:spcPct val="0"/>
              </a:spcBef>
              <a:spcAft>
                <a:spcPct val="0"/>
              </a:spcAft>
              <a:defRPr sz="2200" b="1">
                <a:solidFill>
                  <a:srgbClr val="080808"/>
                </a:solidFill>
                <a:latin typeface="Verdana" pitchFamily="34" charset="0"/>
              </a:defRPr>
            </a:lvl8pPr>
            <a:lvl9pPr marL="1828586" algn="l" defTabSz="1019056" rtl="0" fontAlgn="base">
              <a:spcBef>
                <a:spcPct val="0"/>
              </a:spcBef>
              <a:spcAft>
                <a:spcPct val="0"/>
              </a:spcAft>
              <a:defRPr sz="2200" b="1">
                <a:solidFill>
                  <a:srgbClr val="080808"/>
                </a:solidFill>
                <a:latin typeface="Verdana" pitchFamily="34" charset="0"/>
              </a:defRPr>
            </a:lvl9pPr>
          </a:lstStyle>
          <a:p>
            <a:r>
              <a:rPr lang="en-US" sz="2800" kern="0" dirty="0" smtClean="0"/>
              <a:t>Example – New Notice Language with HSN Temporary Coverage</a:t>
            </a:r>
            <a:br>
              <a:rPr lang="en-US" sz="2800" kern="0" dirty="0" smtClean="0"/>
            </a:br>
            <a:r>
              <a:rPr lang="en-US" sz="2800" kern="0" dirty="0" smtClean="0"/>
              <a:t/>
            </a:r>
            <a:br>
              <a:rPr lang="en-US" sz="2800" kern="0" dirty="0" smtClean="0"/>
            </a:br>
            <a:endParaRPr lang="en-US" sz="2000" kern="0" dirty="0"/>
          </a:p>
        </p:txBody>
      </p:sp>
      <p:sp>
        <p:nvSpPr>
          <p:cNvPr id="2" name="Rectangle 1"/>
          <p:cNvSpPr/>
          <p:nvPr/>
        </p:nvSpPr>
        <p:spPr>
          <a:xfrm>
            <a:off x="914401" y="1773837"/>
            <a:ext cx="8276492" cy="4216539"/>
          </a:xfrm>
          <a:prstGeom prst="rect">
            <a:avLst/>
          </a:prstGeom>
        </p:spPr>
        <p:txBody>
          <a:bodyPr wrap="square">
            <a:spAutoFit/>
          </a:bodyPr>
          <a:lstStyle/>
          <a:p>
            <a:r>
              <a:rPr lang="en-US" sz="1800" dirty="0">
                <a:solidFill>
                  <a:schemeClr val="tx1"/>
                </a:solidFill>
              </a:rPr>
              <a:t>Health Safety Net is available for a limited time only.</a:t>
            </a:r>
          </a:p>
          <a:p>
            <a:r>
              <a:rPr lang="en-US" sz="1800" b="0" dirty="0">
                <a:solidFill>
                  <a:schemeClr val="tx1"/>
                </a:solidFill>
              </a:rPr>
              <a:t>The person listed above is also eligible for a ConnectorCare plan through the Massachusetts Health Connector. Because this person is eligible for ConnectorCare, the Health Safety Net will only pay for eligible medical services for a limited period of time.</a:t>
            </a:r>
          </a:p>
          <a:p>
            <a:r>
              <a:rPr lang="en-US" sz="1800" b="0" dirty="0">
                <a:solidFill>
                  <a:schemeClr val="tx1"/>
                </a:solidFill>
              </a:rPr>
              <a:t> </a:t>
            </a:r>
          </a:p>
          <a:p>
            <a:r>
              <a:rPr lang="en-US" sz="1800" b="0" dirty="0">
                <a:solidFill>
                  <a:schemeClr val="tx1"/>
                </a:solidFill>
              </a:rPr>
              <a:t>If the listed person recently qualified for the Health Safety Net and </a:t>
            </a:r>
            <a:r>
              <a:rPr lang="en-US" sz="1800" b="0" dirty="0" smtClean="0">
                <a:solidFill>
                  <a:schemeClr val="tx1"/>
                </a:solidFill>
              </a:rPr>
              <a:t>ConnectorCareHealth, </a:t>
            </a:r>
            <a:r>
              <a:rPr lang="en-US" sz="1800" b="0" dirty="0">
                <a:solidFill>
                  <a:schemeClr val="tx1"/>
                </a:solidFill>
              </a:rPr>
              <a:t>they can use the Health Safety Net for up to 90 days while they select and enroll in a ConnectorCare plan. After 90 days, the Health Safety Net will only pay for eligible dental services. </a:t>
            </a:r>
          </a:p>
          <a:p>
            <a:r>
              <a:rPr lang="en-US" sz="1800" b="0" dirty="0">
                <a:solidFill>
                  <a:schemeClr val="tx1"/>
                </a:solidFill>
              </a:rPr>
              <a:t> </a:t>
            </a:r>
          </a:p>
          <a:p>
            <a:r>
              <a:rPr lang="en-US" sz="1800" b="0" dirty="0">
                <a:solidFill>
                  <a:schemeClr val="tx1"/>
                </a:solidFill>
              </a:rPr>
              <a:t>For more information about what the Health Safety Net pays for, including where to find information about HSN Providers, see the section below called “How Does the Health Safety Net Work?”. </a:t>
            </a:r>
          </a:p>
          <a:p>
            <a:r>
              <a:rPr lang="en-US" sz="1600" b="0" dirty="0">
                <a:solidFill>
                  <a:schemeClr val="tx1"/>
                </a:solidFill>
              </a:rPr>
              <a:t> </a:t>
            </a:r>
          </a:p>
        </p:txBody>
      </p:sp>
    </p:spTree>
    <p:extLst>
      <p:ext uri="{BB962C8B-B14F-4D97-AF65-F5344CB8AC3E}">
        <p14:creationId xmlns:p14="http://schemas.microsoft.com/office/powerpoint/2010/main" val="2399712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994ED83A-D6B7-435B-9E83-2EEC02AAA15A}" type="slidenum">
              <a:rPr lang="en-US" smtClean="0"/>
              <a:pPr>
                <a:defRPr/>
              </a:pPr>
              <a:t>7</a:t>
            </a:fld>
            <a:endParaRPr lang="en-US" dirty="0"/>
          </a:p>
        </p:txBody>
      </p:sp>
      <p:sp>
        <p:nvSpPr>
          <p:cNvPr id="8" name="Title 4"/>
          <p:cNvSpPr txBox="1">
            <a:spLocks/>
          </p:cNvSpPr>
          <p:nvPr/>
        </p:nvSpPr>
        <p:spPr bwMode="auto">
          <a:xfrm>
            <a:off x="819150" y="608014"/>
            <a:ext cx="8932863" cy="5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17588" rtl="0" eaLnBrk="0" fontAlgn="base" hangingPunct="0">
              <a:spcBef>
                <a:spcPct val="0"/>
              </a:spcBef>
              <a:spcAft>
                <a:spcPct val="0"/>
              </a:spcAft>
              <a:defRPr sz="2200" b="1">
                <a:solidFill>
                  <a:srgbClr val="080808"/>
                </a:solidFill>
                <a:latin typeface="Arial" charset="0"/>
                <a:ea typeface="ＭＳ Ｐゴシック" charset="0"/>
                <a:cs typeface="+mj-cs"/>
              </a:defRPr>
            </a:lvl1pPr>
            <a:lvl2pPr algn="l" defTabSz="1017588" rtl="0" eaLnBrk="0" fontAlgn="base" hangingPunct="0">
              <a:spcBef>
                <a:spcPct val="0"/>
              </a:spcBef>
              <a:spcAft>
                <a:spcPct val="0"/>
              </a:spcAft>
              <a:defRPr sz="2200" b="1">
                <a:solidFill>
                  <a:srgbClr val="080808"/>
                </a:solidFill>
                <a:latin typeface="Arial" charset="0"/>
                <a:ea typeface="ＭＳ Ｐゴシック" charset="0"/>
              </a:defRPr>
            </a:lvl2pPr>
            <a:lvl3pPr algn="l" defTabSz="1017588" rtl="0" eaLnBrk="0" fontAlgn="base" hangingPunct="0">
              <a:spcBef>
                <a:spcPct val="0"/>
              </a:spcBef>
              <a:spcAft>
                <a:spcPct val="0"/>
              </a:spcAft>
              <a:defRPr sz="2200" b="1">
                <a:solidFill>
                  <a:srgbClr val="080808"/>
                </a:solidFill>
                <a:latin typeface="Arial" charset="0"/>
                <a:ea typeface="ＭＳ Ｐゴシック" charset="0"/>
              </a:defRPr>
            </a:lvl3pPr>
            <a:lvl4pPr algn="l" defTabSz="1017588" rtl="0" eaLnBrk="0" fontAlgn="base" hangingPunct="0">
              <a:spcBef>
                <a:spcPct val="0"/>
              </a:spcBef>
              <a:spcAft>
                <a:spcPct val="0"/>
              </a:spcAft>
              <a:defRPr sz="2200" b="1">
                <a:solidFill>
                  <a:srgbClr val="080808"/>
                </a:solidFill>
                <a:latin typeface="Arial" charset="0"/>
                <a:ea typeface="ＭＳ Ｐゴシック" charset="0"/>
              </a:defRPr>
            </a:lvl4pPr>
            <a:lvl5pPr algn="l" defTabSz="1017588" rtl="0" eaLnBrk="0" fontAlgn="base" hangingPunct="0">
              <a:spcBef>
                <a:spcPct val="0"/>
              </a:spcBef>
              <a:spcAft>
                <a:spcPct val="0"/>
              </a:spcAft>
              <a:defRPr sz="2200" b="1">
                <a:solidFill>
                  <a:srgbClr val="080808"/>
                </a:solidFill>
                <a:latin typeface="Arial" charset="0"/>
                <a:ea typeface="ＭＳ Ｐゴシック" charset="0"/>
              </a:defRPr>
            </a:lvl5pPr>
            <a:lvl6pPr marL="457146" algn="l" defTabSz="1019056" rtl="0" fontAlgn="base">
              <a:spcBef>
                <a:spcPct val="0"/>
              </a:spcBef>
              <a:spcAft>
                <a:spcPct val="0"/>
              </a:spcAft>
              <a:defRPr sz="2200" b="1">
                <a:solidFill>
                  <a:srgbClr val="080808"/>
                </a:solidFill>
                <a:latin typeface="Verdana" pitchFamily="34" charset="0"/>
              </a:defRPr>
            </a:lvl6pPr>
            <a:lvl7pPr marL="914294" algn="l" defTabSz="1019056" rtl="0" fontAlgn="base">
              <a:spcBef>
                <a:spcPct val="0"/>
              </a:spcBef>
              <a:spcAft>
                <a:spcPct val="0"/>
              </a:spcAft>
              <a:defRPr sz="2200" b="1">
                <a:solidFill>
                  <a:srgbClr val="080808"/>
                </a:solidFill>
                <a:latin typeface="Verdana" pitchFamily="34" charset="0"/>
              </a:defRPr>
            </a:lvl7pPr>
            <a:lvl8pPr marL="1371440" algn="l" defTabSz="1019056" rtl="0" fontAlgn="base">
              <a:spcBef>
                <a:spcPct val="0"/>
              </a:spcBef>
              <a:spcAft>
                <a:spcPct val="0"/>
              </a:spcAft>
              <a:defRPr sz="2200" b="1">
                <a:solidFill>
                  <a:srgbClr val="080808"/>
                </a:solidFill>
                <a:latin typeface="Verdana" pitchFamily="34" charset="0"/>
              </a:defRPr>
            </a:lvl8pPr>
            <a:lvl9pPr marL="1828586" algn="l" defTabSz="1019056" rtl="0" fontAlgn="base">
              <a:spcBef>
                <a:spcPct val="0"/>
              </a:spcBef>
              <a:spcAft>
                <a:spcPct val="0"/>
              </a:spcAft>
              <a:defRPr sz="2200" b="1">
                <a:solidFill>
                  <a:srgbClr val="080808"/>
                </a:solidFill>
                <a:latin typeface="Verdana" pitchFamily="34" charset="0"/>
              </a:defRPr>
            </a:lvl9pPr>
          </a:lstStyle>
          <a:p>
            <a:r>
              <a:rPr lang="en-US" sz="2800" kern="0" dirty="0" smtClean="0"/>
              <a:t>Example – New Notice Language with HSN Dental Only Coverage</a:t>
            </a:r>
            <a:br>
              <a:rPr lang="en-US" sz="2800" kern="0" dirty="0" smtClean="0"/>
            </a:br>
            <a:r>
              <a:rPr lang="en-US" sz="2800" kern="0" dirty="0" smtClean="0"/>
              <a:t/>
            </a:r>
            <a:br>
              <a:rPr lang="en-US" sz="2800" kern="0" dirty="0" smtClean="0"/>
            </a:br>
            <a:endParaRPr lang="en-US" sz="2000" kern="0" dirty="0"/>
          </a:p>
        </p:txBody>
      </p:sp>
      <p:sp>
        <p:nvSpPr>
          <p:cNvPr id="2" name="Rectangle 1"/>
          <p:cNvSpPr/>
          <p:nvPr/>
        </p:nvSpPr>
        <p:spPr>
          <a:xfrm>
            <a:off x="1055077" y="1937961"/>
            <a:ext cx="7485185" cy="4632037"/>
          </a:xfrm>
          <a:prstGeom prst="rect">
            <a:avLst/>
          </a:prstGeom>
        </p:spPr>
        <p:txBody>
          <a:bodyPr wrap="square">
            <a:spAutoFit/>
          </a:bodyPr>
          <a:lstStyle/>
          <a:p>
            <a:r>
              <a:rPr lang="en-US" sz="1800" dirty="0">
                <a:solidFill>
                  <a:schemeClr val="tx1"/>
                </a:solidFill>
              </a:rPr>
              <a:t>Health Safety Net is available for eligible dental services.</a:t>
            </a:r>
          </a:p>
          <a:p>
            <a:r>
              <a:rPr lang="en-US" sz="1800" b="0" dirty="0">
                <a:solidFill>
                  <a:schemeClr val="tx1"/>
                </a:solidFill>
              </a:rPr>
              <a:t>The person listed above is also eligible for a ConnectorCare plan. This person was given 90 days of HSN eligibility to give them time to select and enroll in a ConnectorCare plan. Because those 90 days have passed, the Health Safety Net will only pay for eligible dental services. </a:t>
            </a:r>
          </a:p>
          <a:p>
            <a:r>
              <a:rPr lang="en-US" sz="1800" b="0" dirty="0">
                <a:solidFill>
                  <a:schemeClr val="tx1"/>
                </a:solidFill>
              </a:rPr>
              <a:t> </a:t>
            </a:r>
          </a:p>
          <a:p>
            <a:r>
              <a:rPr lang="en-US" sz="1800" b="0" dirty="0">
                <a:solidFill>
                  <a:schemeClr val="tx1"/>
                </a:solidFill>
              </a:rPr>
              <a:t> For more information what the Health Safety Net pays for, including where to find information about HSN Providers, see the section below called “How Does the Health Safety Net Work?”. If you have questions about this person’s Health Safety Net eligibility, call 1-877-910-2100. </a:t>
            </a:r>
          </a:p>
          <a:p>
            <a:r>
              <a:rPr lang="en-US" sz="1800" b="0" dirty="0">
                <a:solidFill>
                  <a:schemeClr val="tx1"/>
                </a:solidFill>
              </a:rPr>
              <a:t> </a:t>
            </a:r>
          </a:p>
          <a:p>
            <a:r>
              <a:rPr lang="en-US" sz="1800" b="0" dirty="0">
                <a:solidFill>
                  <a:schemeClr val="tx1"/>
                </a:solidFill>
              </a:rPr>
              <a:t>If you want to know more about ConnectorCare, go to MAhealthconnector.org or call Health Connector Customer Service at 1-877 MA ENROLL (1-877-623-6765) or TTY 1-877-623-7773 if you are deaf, hard of hearing or speech disabled. </a:t>
            </a:r>
          </a:p>
          <a:p>
            <a:r>
              <a:rPr lang="en-US" dirty="0"/>
              <a:t> </a:t>
            </a:r>
          </a:p>
        </p:txBody>
      </p:sp>
    </p:spTree>
    <p:extLst>
      <p:ext uri="{BB962C8B-B14F-4D97-AF65-F5344CB8AC3E}">
        <p14:creationId xmlns:p14="http://schemas.microsoft.com/office/powerpoint/2010/main" val="1604963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684214" y="415925"/>
            <a:ext cx="9051925" cy="1295400"/>
          </a:xfrm>
        </p:spPr>
        <p:txBody>
          <a:bodyPr/>
          <a:lstStyle/>
          <a:p>
            <a:pPr lvl="0"/>
            <a:r>
              <a:rPr lang="en-US" sz="2800" dirty="0" smtClean="0"/>
              <a:t>Provider Guidebook</a:t>
            </a:r>
            <a:endParaRPr lang="en-US" sz="2800" dirty="0"/>
          </a:p>
        </p:txBody>
      </p:sp>
      <p:sp>
        <p:nvSpPr>
          <p:cNvPr id="3" name="Content Placeholder 2"/>
          <p:cNvSpPr>
            <a:spLocks noGrp="1"/>
          </p:cNvSpPr>
          <p:nvPr>
            <p:ph sz="half" idx="2"/>
          </p:nvPr>
        </p:nvSpPr>
        <p:spPr>
          <a:xfrm>
            <a:off x="512475" y="839356"/>
            <a:ext cx="4443412" cy="6067426"/>
          </a:xfrm>
        </p:spPr>
        <p:txBody>
          <a:bodyPr/>
          <a:lstStyle/>
          <a:p>
            <a:pPr marL="0" indent="0"/>
            <a:endParaRPr lang="en-US" sz="1600" dirty="0" smtClean="0"/>
          </a:p>
          <a:p>
            <a:pPr marL="285750" indent="-285750">
              <a:buFont typeface="Arial" panose="020B0604020202020204" pitchFamily="34" charset="0"/>
              <a:buChar char="•"/>
            </a:pPr>
            <a:r>
              <a:rPr lang="en-US" sz="1600" dirty="0" smtClean="0"/>
              <a:t>This summer the HSN will be releasing a new Provider Guidebook.</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a:t>
            </a:r>
            <a:r>
              <a:rPr lang="en-US" sz="1600" dirty="0" smtClean="0"/>
              <a:t>his Guidebook will </a:t>
            </a:r>
            <a:r>
              <a:rPr lang="en-US" sz="1600" dirty="0"/>
              <a:t>replace its predecessor, HSN Provider Frequently Asked Questions. The Guidebook contains the most recent information </a:t>
            </a:r>
            <a:r>
              <a:rPr lang="en-US" sz="1600" dirty="0" smtClean="0"/>
              <a:t>and </a:t>
            </a:r>
            <a:r>
              <a:rPr lang="en-US" sz="1600" dirty="0"/>
              <a:t>includes direct, relevant, HSN-specific information.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objective  of this Guidebook is to offer a comprehensive, </a:t>
            </a:r>
            <a:r>
              <a:rPr lang="en-US" sz="1600" dirty="0" smtClean="0"/>
              <a:t>orientation </a:t>
            </a:r>
            <a:r>
              <a:rPr lang="en-US" sz="1600" dirty="0"/>
              <a:t>for providers. </a:t>
            </a:r>
            <a:r>
              <a:rPr lang="en-US" sz="1600" dirty="0" smtClean="0"/>
              <a:t>This </a:t>
            </a:r>
            <a:r>
              <a:rPr lang="en-US" sz="1600" dirty="0"/>
              <a:t>includes health care providers, billing departments, fiscal operations staff, patient navigators, and other providers who interact with the Health Safety Net. The guidebook serves as an introduction to HSN, and answers to frequently asked questions may be found within the document.  </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pPr>
              <a:defRPr/>
            </a:pPr>
            <a:fld id="{994ED83A-D6B7-435B-9E83-2EEC02AAA15A}" type="slidenum">
              <a:rPr lang="en-US" smtClean="0"/>
              <a:pPr>
                <a:defRPr/>
              </a:pPr>
              <a:t>8</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6363" y="857250"/>
            <a:ext cx="450532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261844"/>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Theme1">
  <a:themeElements>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HCFP Default Template_v6-25-08">
  <a:themeElements>
    <a:clrScheme name="Custom 1">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3B6395"/>
      </a:hlink>
      <a:folHlink>
        <a:srgbClr val="1D314A"/>
      </a:folHlink>
    </a:clrScheme>
    <a:fontScheme name="DHCFP Default Template_v6-25-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lnDef>
  </a:objectDefaults>
  <a:extraClrSchemeLst>
    <a:extraClrScheme>
      <a:clrScheme name="DHCFP Default Template_v6-25-08 1">
        <a:dk1>
          <a:srgbClr val="0066CC"/>
        </a:dk1>
        <a:lt1>
          <a:srgbClr val="FFFFFF"/>
        </a:lt1>
        <a:dk2>
          <a:srgbClr val="0066CC"/>
        </a:dk2>
        <a:lt2>
          <a:srgbClr val="808080"/>
        </a:lt2>
        <a:accent1>
          <a:srgbClr val="0066CC"/>
        </a:accent1>
        <a:accent2>
          <a:srgbClr val="66CC99"/>
        </a:accent2>
        <a:accent3>
          <a:srgbClr val="FFFFFF"/>
        </a:accent3>
        <a:accent4>
          <a:srgbClr val="0056AE"/>
        </a:accent4>
        <a:accent5>
          <a:srgbClr val="AAB8E2"/>
        </a:accent5>
        <a:accent6>
          <a:srgbClr val="5CB98A"/>
        </a:accent6>
        <a:hlink>
          <a:srgbClr val="99CCFF"/>
        </a:hlink>
        <a:folHlink>
          <a:srgbClr val="FFCE7B"/>
        </a:folHlink>
      </a:clrScheme>
      <a:clrMap bg1="lt1" tx1="dk1" bg2="lt2" tx2="dk2" accent1="accent1" accent2="accent2" accent3="accent3" accent4="accent4" accent5="accent5" accent6="accent6" hlink="hlink" folHlink="folHlink"/>
    </a:extraClrScheme>
    <a:extraClrScheme>
      <a:clrScheme name="DHCFP Default Template_v6-25-08 1">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DHCFP Default Template_v6-25-08 2">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DHCFP Default Template_v6-25-08 3">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DHCFP Default Template_v6-25-08 4">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tent Slides">
  <a:themeElements>
    <a:clrScheme name="1_Content Slides 12">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fontScheme name="1_Content Slides">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lnDef>
  </a:objectDefaults>
  <a:extraClrSchemeLst>
    <a:extraClrScheme>
      <a:clrScheme name="1_Content Slides 1">
        <a:dk1>
          <a:srgbClr val="000000"/>
        </a:dk1>
        <a:lt1>
          <a:srgbClr val="FFFFFF"/>
        </a:lt1>
        <a:dk2>
          <a:srgbClr val="000000"/>
        </a:dk2>
        <a:lt2>
          <a:srgbClr val="808080"/>
        </a:lt2>
        <a:accent1>
          <a:srgbClr val="0066CC"/>
        </a:accent1>
        <a:accent2>
          <a:srgbClr val="66CC99"/>
        </a:accent2>
        <a:accent3>
          <a:srgbClr val="FFFFFF"/>
        </a:accent3>
        <a:accent4>
          <a:srgbClr val="000000"/>
        </a:accent4>
        <a:accent5>
          <a:srgbClr val="AAB8E2"/>
        </a:accent5>
        <a:accent6>
          <a:srgbClr val="5CB98A"/>
        </a:accent6>
        <a:hlink>
          <a:srgbClr val="99CCFF"/>
        </a:hlink>
        <a:folHlink>
          <a:srgbClr val="FFCE7B"/>
        </a:folHlink>
      </a:clrScheme>
      <a:clrMap bg1="lt1" tx1="dk1" bg2="lt2" tx2="dk2" accent1="accent1" accent2="accent2" accent3="accent3" accent4="accent4" accent5="accent5" accent6="accent6" hlink="hlink" folHlink="folHlink"/>
    </a:extraClrScheme>
    <a:extraClrScheme>
      <a:clrScheme name="1_Content Slides 2">
        <a:dk1>
          <a:srgbClr val="000000"/>
        </a:dk1>
        <a:lt1>
          <a:srgbClr val="FFFFFF"/>
        </a:lt1>
        <a:dk2>
          <a:srgbClr val="1F497D"/>
        </a:dk2>
        <a:lt2>
          <a:srgbClr val="EEECE1"/>
        </a:lt2>
        <a:accent1>
          <a:srgbClr val="4F81BD"/>
        </a:accent1>
        <a:accent2>
          <a:srgbClr val="F39031"/>
        </a:accent2>
        <a:accent3>
          <a:srgbClr val="FFFFFF"/>
        </a:accent3>
        <a:accent4>
          <a:srgbClr val="000000"/>
        </a:accent4>
        <a:accent5>
          <a:srgbClr val="B2C1DB"/>
        </a:accent5>
        <a:accent6>
          <a:srgbClr val="DC822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Content Slides 3">
        <a:dk1>
          <a:srgbClr val="000000"/>
        </a:dk1>
        <a:lt1>
          <a:srgbClr val="FFFFFF"/>
        </a:lt1>
        <a:dk2>
          <a:srgbClr val="1F497D"/>
        </a:dk2>
        <a:lt2>
          <a:srgbClr val="EEECE1"/>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Content Slides 4">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Content Slides 5">
        <a:dk1>
          <a:srgbClr val="000000"/>
        </a:dk1>
        <a:lt1>
          <a:srgbClr val="FFFFFF"/>
        </a:lt1>
        <a:dk2>
          <a:srgbClr val="000000"/>
        </a:dk2>
        <a:lt2>
          <a:srgbClr val="808080"/>
        </a:lt2>
        <a:accent1>
          <a:srgbClr val="4F81BD"/>
        </a:accent1>
        <a:accent2>
          <a:srgbClr val="F39031"/>
        </a:accent2>
        <a:accent3>
          <a:srgbClr val="FFFFFF"/>
        </a:accent3>
        <a:accent4>
          <a:srgbClr val="000000"/>
        </a:accent4>
        <a:accent5>
          <a:srgbClr val="B2C1DB"/>
        </a:accent5>
        <a:accent6>
          <a:srgbClr val="DC822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Content Slides 6">
        <a:dk1>
          <a:srgbClr val="000000"/>
        </a:dk1>
        <a:lt1>
          <a:srgbClr val="FFFFFF"/>
        </a:lt1>
        <a:dk2>
          <a:srgbClr val="FFFFFF"/>
        </a:dk2>
        <a:lt2>
          <a:srgbClr val="808080"/>
        </a:lt2>
        <a:accent1>
          <a:srgbClr val="0066CC"/>
        </a:accent1>
        <a:accent2>
          <a:srgbClr val="66CC99"/>
        </a:accent2>
        <a:accent3>
          <a:srgbClr val="FFFFFF"/>
        </a:accent3>
        <a:accent4>
          <a:srgbClr val="000000"/>
        </a:accent4>
        <a:accent5>
          <a:srgbClr val="AAB8E2"/>
        </a:accent5>
        <a:accent6>
          <a:srgbClr val="5CB98A"/>
        </a:accent6>
        <a:hlink>
          <a:srgbClr val="99CCFF"/>
        </a:hlink>
        <a:folHlink>
          <a:srgbClr val="FFCE7B"/>
        </a:folHlink>
      </a:clrScheme>
      <a:clrMap bg1="lt1" tx1="dk1" bg2="lt2" tx2="dk2" accent1="accent1" accent2="accent2" accent3="accent3" accent4="accent4" accent5="accent5" accent6="accent6" hlink="hlink" folHlink="folHlink"/>
    </a:extraClrScheme>
    <a:extraClrScheme>
      <a:clrScheme name="1_Content Slides 7">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Content Slides 8">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FFC885"/>
        </a:hlink>
        <a:folHlink>
          <a:srgbClr val="800080"/>
        </a:folHlink>
      </a:clrScheme>
      <a:clrMap bg1="lt1" tx1="dk1" bg2="lt2" tx2="dk2" accent1="accent1" accent2="accent2" accent3="accent3" accent4="accent4" accent5="accent5" accent6="accent6" hlink="hlink" folHlink="folHlink"/>
    </a:extraClrScheme>
    <a:extraClrScheme>
      <a:clrScheme name="1_Content Slides 9">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4C9E2"/>
        </a:hlink>
        <a:folHlink>
          <a:srgbClr val="FFCE7F"/>
        </a:folHlink>
      </a:clrScheme>
      <a:clrMap bg1="lt1" tx1="dk1" bg2="lt2" tx2="dk2" accent1="accent1" accent2="accent2" accent3="accent3" accent4="accent4" accent5="accent5" accent6="accent6" hlink="hlink" folHlink="folHlink"/>
    </a:extraClrScheme>
    <a:extraClrScheme>
      <a:clrScheme name="1_Content Slides 10">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4C9E2"/>
        </a:hlink>
        <a:folHlink>
          <a:srgbClr val="FFC361"/>
        </a:folHlink>
      </a:clrScheme>
      <a:clrMap bg1="lt1" tx1="dk1" bg2="lt2" tx2="dk2" accent1="accent1" accent2="accent2" accent3="accent3" accent4="accent4" accent5="accent5" accent6="accent6" hlink="hlink" folHlink="folHlink"/>
    </a:extraClrScheme>
    <a:extraClrScheme>
      <a:clrScheme name="1_Content Slides 11">
        <a:dk1>
          <a:srgbClr val="000000"/>
        </a:dk1>
        <a:lt1>
          <a:srgbClr val="FFFFFF"/>
        </a:lt1>
        <a:dk2>
          <a:srgbClr val="000000"/>
        </a:dk2>
        <a:lt2>
          <a:srgbClr val="808080"/>
        </a:lt2>
        <a:accent1>
          <a:srgbClr val="005596"/>
        </a:accent1>
        <a:accent2>
          <a:srgbClr val="78A22F"/>
        </a:accent2>
        <a:accent3>
          <a:srgbClr val="FFFFFF"/>
        </a:accent3>
        <a:accent4>
          <a:srgbClr val="000000"/>
        </a:accent4>
        <a:accent5>
          <a:srgbClr val="AAB4C9"/>
        </a:accent5>
        <a:accent6>
          <a:srgbClr val="6C922A"/>
        </a:accent6>
        <a:hlink>
          <a:srgbClr val="B4C9E2"/>
        </a:hlink>
        <a:folHlink>
          <a:srgbClr val="FFC361"/>
        </a:folHlink>
      </a:clrScheme>
      <a:clrMap bg1="lt1" tx1="dk1" bg2="lt2" tx2="dk2" accent1="accent1" accent2="accent2" accent3="accent3" accent4="accent4" accent5="accent5" accent6="accent6" hlink="hlink" folHlink="folHlink"/>
    </a:extraClrScheme>
    <a:extraClrScheme>
      <a:clrScheme name="1_Content Slides 12">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1_Content Slides 13">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BDCFE5"/>
        </a:hlink>
        <a:folHlink>
          <a:srgbClr val="FFC36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ontent Slides">
  <a:themeElements>
    <a:clrScheme name="2_Content Slides 11">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fontScheme name="2_Content Slides">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lnDef>
  </a:objectDefaults>
  <a:extraClrSchemeLst>
    <a:extraClrScheme>
      <a:clrScheme name="2_Content Slides 1">
        <a:dk1>
          <a:srgbClr val="000000"/>
        </a:dk1>
        <a:lt1>
          <a:srgbClr val="FFFFFF"/>
        </a:lt1>
        <a:dk2>
          <a:srgbClr val="FFFFFF"/>
        </a:dk2>
        <a:lt2>
          <a:srgbClr val="EEECE1"/>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Content Slides 2">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Content Slides 3">
        <a:dk1>
          <a:srgbClr val="000000"/>
        </a:dk1>
        <a:lt1>
          <a:srgbClr val="FFFFFF"/>
        </a:lt1>
        <a:dk2>
          <a:srgbClr val="000000"/>
        </a:dk2>
        <a:lt2>
          <a:srgbClr val="808080"/>
        </a:lt2>
        <a:accent1>
          <a:srgbClr val="4F81BD"/>
        </a:accent1>
        <a:accent2>
          <a:srgbClr val="F39031"/>
        </a:accent2>
        <a:accent3>
          <a:srgbClr val="FFFFFF"/>
        </a:accent3>
        <a:accent4>
          <a:srgbClr val="000000"/>
        </a:accent4>
        <a:accent5>
          <a:srgbClr val="B2C1DB"/>
        </a:accent5>
        <a:accent6>
          <a:srgbClr val="DC822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Content Slides 4">
        <a:dk1>
          <a:srgbClr val="000000"/>
        </a:dk1>
        <a:lt1>
          <a:srgbClr val="FFFFFF"/>
        </a:lt1>
        <a:dk2>
          <a:srgbClr val="FFFFFF"/>
        </a:dk2>
        <a:lt2>
          <a:srgbClr val="808080"/>
        </a:lt2>
        <a:accent1>
          <a:srgbClr val="0066CC"/>
        </a:accent1>
        <a:accent2>
          <a:srgbClr val="66CC99"/>
        </a:accent2>
        <a:accent3>
          <a:srgbClr val="FFFFFF"/>
        </a:accent3>
        <a:accent4>
          <a:srgbClr val="000000"/>
        </a:accent4>
        <a:accent5>
          <a:srgbClr val="AAB8E2"/>
        </a:accent5>
        <a:accent6>
          <a:srgbClr val="5CB98A"/>
        </a:accent6>
        <a:hlink>
          <a:srgbClr val="99CCFF"/>
        </a:hlink>
        <a:folHlink>
          <a:srgbClr val="FFCE7B"/>
        </a:folHlink>
      </a:clrScheme>
      <a:clrMap bg1="lt1" tx1="dk1" bg2="lt2" tx2="dk2" accent1="accent1" accent2="accent2" accent3="accent3" accent4="accent4" accent5="accent5" accent6="accent6" hlink="hlink" folHlink="folHlink"/>
    </a:extraClrScheme>
    <a:extraClrScheme>
      <a:clrScheme name="2_Content Slides 5">
        <a:dk1>
          <a:srgbClr val="000000"/>
        </a:dk1>
        <a:lt1>
          <a:srgbClr val="FFFFFF"/>
        </a:lt1>
        <a:dk2>
          <a:srgbClr val="000000"/>
        </a:dk2>
        <a:lt2>
          <a:srgbClr val="808080"/>
        </a:lt2>
        <a:accent1>
          <a:srgbClr val="0066CC"/>
        </a:accent1>
        <a:accent2>
          <a:srgbClr val="66CC99"/>
        </a:accent2>
        <a:accent3>
          <a:srgbClr val="FFFFFF"/>
        </a:accent3>
        <a:accent4>
          <a:srgbClr val="000000"/>
        </a:accent4>
        <a:accent5>
          <a:srgbClr val="AAB8E2"/>
        </a:accent5>
        <a:accent6>
          <a:srgbClr val="5CB98A"/>
        </a:accent6>
        <a:hlink>
          <a:srgbClr val="99CCFF"/>
        </a:hlink>
        <a:folHlink>
          <a:srgbClr val="FFCE7B"/>
        </a:folHlink>
      </a:clrScheme>
      <a:clrMap bg1="lt1" tx1="dk1" bg2="lt2" tx2="dk2" accent1="accent1" accent2="accent2" accent3="accent3" accent4="accent4" accent5="accent5" accent6="accent6" hlink="hlink" folHlink="folHlink"/>
    </a:extraClrScheme>
    <a:extraClrScheme>
      <a:clrScheme name="2_Content Slides 6">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Content Slides 7">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FFC885"/>
        </a:hlink>
        <a:folHlink>
          <a:srgbClr val="800080"/>
        </a:folHlink>
      </a:clrScheme>
      <a:clrMap bg1="lt1" tx1="dk1" bg2="lt2" tx2="dk2" accent1="accent1" accent2="accent2" accent3="accent3" accent4="accent4" accent5="accent5" accent6="accent6" hlink="hlink" folHlink="folHlink"/>
    </a:extraClrScheme>
    <a:extraClrScheme>
      <a:clrScheme name="2_Content Slides 8">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4C9E2"/>
        </a:hlink>
        <a:folHlink>
          <a:srgbClr val="FFCE7F"/>
        </a:folHlink>
      </a:clrScheme>
      <a:clrMap bg1="lt1" tx1="dk1" bg2="lt2" tx2="dk2" accent1="accent1" accent2="accent2" accent3="accent3" accent4="accent4" accent5="accent5" accent6="accent6" hlink="hlink" folHlink="folHlink"/>
    </a:extraClrScheme>
    <a:extraClrScheme>
      <a:clrScheme name="2_Content Slides 9">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4C9E2"/>
        </a:hlink>
        <a:folHlink>
          <a:srgbClr val="FFC361"/>
        </a:folHlink>
      </a:clrScheme>
      <a:clrMap bg1="lt1" tx1="dk1" bg2="lt2" tx2="dk2" accent1="accent1" accent2="accent2" accent3="accent3" accent4="accent4" accent5="accent5" accent6="accent6" hlink="hlink" folHlink="folHlink"/>
    </a:extraClrScheme>
    <a:extraClrScheme>
      <a:clrScheme name="2_Content Slides 10">
        <a:dk1>
          <a:srgbClr val="000000"/>
        </a:dk1>
        <a:lt1>
          <a:srgbClr val="FFFFFF"/>
        </a:lt1>
        <a:dk2>
          <a:srgbClr val="000000"/>
        </a:dk2>
        <a:lt2>
          <a:srgbClr val="808080"/>
        </a:lt2>
        <a:accent1>
          <a:srgbClr val="005596"/>
        </a:accent1>
        <a:accent2>
          <a:srgbClr val="78A22F"/>
        </a:accent2>
        <a:accent3>
          <a:srgbClr val="FFFFFF"/>
        </a:accent3>
        <a:accent4>
          <a:srgbClr val="000000"/>
        </a:accent4>
        <a:accent5>
          <a:srgbClr val="AAB4C9"/>
        </a:accent5>
        <a:accent6>
          <a:srgbClr val="6C922A"/>
        </a:accent6>
        <a:hlink>
          <a:srgbClr val="B4C9E2"/>
        </a:hlink>
        <a:folHlink>
          <a:srgbClr val="FFC361"/>
        </a:folHlink>
      </a:clrScheme>
      <a:clrMap bg1="lt1" tx1="dk1" bg2="lt2" tx2="dk2" accent1="accent1" accent2="accent2" accent3="accent3" accent4="accent4" accent5="accent5" accent6="accent6" hlink="hlink" folHlink="folHlink"/>
    </a:extraClrScheme>
    <a:extraClrScheme>
      <a:clrScheme name="2_Content Slides 11">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2_Content Slides 12">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BDCFE5"/>
        </a:hlink>
        <a:folHlink>
          <a:srgbClr val="FFC36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DHCFP Default Template_v6-25-08</Template>
  <TotalTime>71296</TotalTime>
  <Words>1051</Words>
  <Application>Microsoft Office PowerPoint</Application>
  <PresentationFormat>Custom</PresentationFormat>
  <Paragraphs>176</Paragraphs>
  <Slides>13</Slides>
  <Notes>6</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13</vt:i4>
      </vt:variant>
    </vt:vector>
  </HeadingPairs>
  <TitlesOfParts>
    <vt:vector size="36" baseType="lpstr">
      <vt:lpstr>ＭＳ Ｐゴシック</vt:lpstr>
      <vt:lpstr>Arial</vt:lpstr>
      <vt:lpstr>Calibri</vt:lpstr>
      <vt:lpstr>Calibri Light</vt:lpstr>
      <vt:lpstr>Georgia</vt:lpstr>
      <vt:lpstr>Times New Roman</vt:lpstr>
      <vt:lpstr>Verdana</vt:lpstr>
      <vt:lpstr>Wingdings</vt:lpstr>
      <vt:lpstr>1_Custom Design</vt:lpstr>
      <vt:lpstr>Custom Design</vt:lpstr>
      <vt:lpstr>DHCFP Default Template_v6-25-08</vt:lpstr>
      <vt:lpstr>1_Content Slides</vt:lpstr>
      <vt:lpstr>2_Content Slides</vt:lpstr>
      <vt:lpstr>Theme1</vt:lpstr>
      <vt:lpstr>3_Default Design</vt:lpstr>
      <vt:lpstr>4_Default Design</vt:lpstr>
      <vt:lpstr>5_Default Design</vt:lpstr>
      <vt:lpstr>6_Default Design</vt:lpstr>
      <vt:lpstr>1_Theme1</vt:lpstr>
      <vt:lpstr>7_Default Design</vt:lpstr>
      <vt:lpstr>8_Default Design</vt:lpstr>
      <vt:lpstr>9_Default Design</vt:lpstr>
      <vt:lpstr>10_Default Design</vt:lpstr>
      <vt:lpstr>PowerPoint Presentation</vt:lpstr>
      <vt:lpstr>HSN Updates – Agenda   </vt:lpstr>
      <vt:lpstr>HSN Billing Updates</vt:lpstr>
      <vt:lpstr>HSN Operational Reminders</vt:lpstr>
      <vt:lpstr>HSN Eligibility Reminder</vt:lpstr>
      <vt:lpstr>HSN Eligibility Updates</vt:lpstr>
      <vt:lpstr>PowerPoint Presentation</vt:lpstr>
      <vt:lpstr>PowerPoint Presentation</vt:lpstr>
      <vt:lpstr>Provider Guidebook</vt:lpstr>
      <vt:lpstr>Provider Guidebook</vt:lpstr>
      <vt:lpstr>PowerPoint Presentation</vt:lpstr>
      <vt:lpstr>PowerPoint Presentation</vt:lpstr>
      <vt:lpstr>Helpful Internet Links &amp; Resources</vt:lpstr>
    </vt:vector>
  </TitlesOfParts>
  <Company>Commonwealth of Massachusetts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Health Program Academic Year 2008-2009 Annual Report</dc:title>
  <dc:subject>SHP annual report</dc:subject>
  <dc:creator>Division of Health Care Finance and Policy</dc:creator>
  <cp:lastModifiedBy>Will Coz</cp:lastModifiedBy>
  <cp:revision>3103</cp:revision>
  <cp:lastPrinted>2017-01-03T20:00:44Z</cp:lastPrinted>
  <dcterms:created xsi:type="dcterms:W3CDTF">2008-07-10T15:16:14Z</dcterms:created>
  <dcterms:modified xsi:type="dcterms:W3CDTF">2017-05-30T17:04:06Z</dcterms:modified>
</cp:coreProperties>
</file>