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9.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0.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2.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3.xml" ContentType="application/vnd.openxmlformats-officedocument.theme+xml"/>
  <Override PartName="/ppt/slideLayouts/slideLayout101.xml" ContentType="application/vnd.openxmlformats-officedocument.presentationml.slideLayout+xml"/>
  <Override PartName="/ppt/theme/theme14.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5.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6.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7.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8.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9.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8.xml" ContentType="application/vnd.openxmlformats-officedocument.presentationml.notesSlide+xml"/>
  <Override PartName="/ppt/tags/tag12.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media/image31.jpg" ContentType="image/jpg"/>
  <Override PartName="/ppt/notesSlides/notesSlide23.xml" ContentType="application/vnd.openxmlformats-officedocument.presentationml.notesSlide+xml"/>
  <Override PartName="/ppt/media/image32.jpg" ContentType="image/jpg"/>
  <Override PartName="/ppt/notesSlides/notesSlide24.xml" ContentType="application/vnd.openxmlformats-officedocument.presentationml.notesSlide+xml"/>
  <Override PartName="/ppt/media/image33.jpg" ContentType="image/jp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26" r:id="rId4"/>
    <p:sldMasterId id="2147484337" r:id="rId5"/>
    <p:sldMasterId id="2147484372" r:id="rId6"/>
    <p:sldMasterId id="2147484513" r:id="rId7"/>
    <p:sldMasterId id="2147484533" r:id="rId8"/>
    <p:sldMasterId id="2147484545" r:id="rId9"/>
    <p:sldMasterId id="2147484557" r:id="rId10"/>
    <p:sldMasterId id="2147484664" r:id="rId11"/>
    <p:sldMasterId id="2147484668" r:id="rId12"/>
    <p:sldMasterId id="2147484680" r:id="rId13"/>
    <p:sldMasterId id="2147484692" r:id="rId14"/>
    <p:sldMasterId id="2147484704" r:id="rId15"/>
    <p:sldMasterId id="2147484716" r:id="rId16"/>
    <p:sldMasterId id="2147484728" r:id="rId17"/>
    <p:sldMasterId id="2147484730" r:id="rId18"/>
    <p:sldMasterId id="2147484742" r:id="rId19"/>
    <p:sldMasterId id="2147484754" r:id="rId20"/>
    <p:sldMasterId id="2147484766" r:id="rId21"/>
    <p:sldMasterId id="2147484778" r:id="rId22"/>
    <p:sldMasterId id="2147484790" r:id="rId23"/>
  </p:sldMasterIdLst>
  <p:notesMasterIdLst>
    <p:notesMasterId r:id="rId52"/>
  </p:notesMasterIdLst>
  <p:handoutMasterIdLst>
    <p:handoutMasterId r:id="rId53"/>
  </p:handoutMasterIdLst>
  <p:sldIdLst>
    <p:sldId id="263" r:id="rId24"/>
    <p:sldId id="531" r:id="rId25"/>
    <p:sldId id="497" r:id="rId26"/>
    <p:sldId id="566" r:id="rId27"/>
    <p:sldId id="554" r:id="rId28"/>
    <p:sldId id="557" r:id="rId29"/>
    <p:sldId id="549" r:id="rId30"/>
    <p:sldId id="558" r:id="rId31"/>
    <p:sldId id="551" r:id="rId32"/>
    <p:sldId id="552" r:id="rId33"/>
    <p:sldId id="395" r:id="rId34"/>
    <p:sldId id="513" r:id="rId35"/>
    <p:sldId id="516" r:id="rId36"/>
    <p:sldId id="520" r:id="rId37"/>
    <p:sldId id="522" r:id="rId38"/>
    <p:sldId id="523" r:id="rId39"/>
    <p:sldId id="524" r:id="rId40"/>
    <p:sldId id="567" r:id="rId41"/>
    <p:sldId id="525" r:id="rId42"/>
    <p:sldId id="560" r:id="rId43"/>
    <p:sldId id="561" r:id="rId44"/>
    <p:sldId id="547" r:id="rId45"/>
    <p:sldId id="562" r:id="rId46"/>
    <p:sldId id="563" r:id="rId47"/>
    <p:sldId id="539" r:id="rId48"/>
    <p:sldId id="533" r:id="rId49"/>
    <p:sldId id="564" r:id="rId50"/>
    <p:sldId id="328" r:id="rId51"/>
  </p:sldIdLst>
  <p:sldSz cx="9144000" cy="6858000" type="screen4x3"/>
  <p:notesSz cx="7102475" cy="9388475"/>
  <p:defaultTextStyle>
    <a:defPPr>
      <a:defRPr lang="en-US"/>
    </a:defPPr>
    <a:lvl1pPr algn="l" defTabSz="457200" rtl="0" fontAlgn="base">
      <a:spcBef>
        <a:spcPct val="0"/>
      </a:spcBef>
      <a:spcAft>
        <a:spcPct val="0"/>
      </a:spcAft>
      <a:defRPr sz="2200" kern="1200">
        <a:solidFill>
          <a:srgbClr val="646D72"/>
        </a:solidFill>
        <a:latin typeface="Arial" charset="0"/>
        <a:ea typeface="ＭＳ Ｐゴシック" pitchFamily="34" charset="-128"/>
        <a:cs typeface="+mn-cs"/>
      </a:defRPr>
    </a:lvl1pPr>
    <a:lvl2pPr marL="457200" algn="l" defTabSz="457200" rtl="0" fontAlgn="base">
      <a:spcBef>
        <a:spcPct val="0"/>
      </a:spcBef>
      <a:spcAft>
        <a:spcPct val="0"/>
      </a:spcAft>
      <a:defRPr sz="2200" kern="1200">
        <a:solidFill>
          <a:srgbClr val="646D72"/>
        </a:solidFill>
        <a:latin typeface="Arial" charset="0"/>
        <a:ea typeface="ＭＳ Ｐゴシック" pitchFamily="34" charset="-128"/>
        <a:cs typeface="+mn-cs"/>
      </a:defRPr>
    </a:lvl2pPr>
    <a:lvl3pPr marL="914400" algn="l" defTabSz="457200" rtl="0" fontAlgn="base">
      <a:spcBef>
        <a:spcPct val="0"/>
      </a:spcBef>
      <a:spcAft>
        <a:spcPct val="0"/>
      </a:spcAft>
      <a:defRPr sz="2200" kern="1200">
        <a:solidFill>
          <a:srgbClr val="646D72"/>
        </a:solidFill>
        <a:latin typeface="Arial" charset="0"/>
        <a:ea typeface="ＭＳ Ｐゴシック" pitchFamily="34" charset="-128"/>
        <a:cs typeface="+mn-cs"/>
      </a:defRPr>
    </a:lvl3pPr>
    <a:lvl4pPr marL="1371600" algn="l" defTabSz="457200" rtl="0" fontAlgn="base">
      <a:spcBef>
        <a:spcPct val="0"/>
      </a:spcBef>
      <a:spcAft>
        <a:spcPct val="0"/>
      </a:spcAft>
      <a:defRPr sz="2200" kern="1200">
        <a:solidFill>
          <a:srgbClr val="646D72"/>
        </a:solidFill>
        <a:latin typeface="Arial" charset="0"/>
        <a:ea typeface="ＭＳ Ｐゴシック" pitchFamily="34" charset="-128"/>
        <a:cs typeface="+mn-cs"/>
      </a:defRPr>
    </a:lvl4pPr>
    <a:lvl5pPr marL="1828800" algn="l" defTabSz="457200" rtl="0" fontAlgn="base">
      <a:spcBef>
        <a:spcPct val="0"/>
      </a:spcBef>
      <a:spcAft>
        <a:spcPct val="0"/>
      </a:spcAft>
      <a:defRPr sz="2200" kern="1200">
        <a:solidFill>
          <a:srgbClr val="646D72"/>
        </a:solidFill>
        <a:latin typeface="Arial" charset="0"/>
        <a:ea typeface="ＭＳ Ｐゴシック" pitchFamily="34" charset="-128"/>
        <a:cs typeface="+mn-cs"/>
      </a:defRPr>
    </a:lvl5pPr>
    <a:lvl6pPr marL="2286000" algn="l" defTabSz="914400" rtl="0" eaLnBrk="1" latinLnBrk="0" hangingPunct="1">
      <a:defRPr sz="2200" kern="1200">
        <a:solidFill>
          <a:srgbClr val="646D72"/>
        </a:solidFill>
        <a:latin typeface="Arial" charset="0"/>
        <a:ea typeface="ＭＳ Ｐゴシック" pitchFamily="34" charset="-128"/>
        <a:cs typeface="+mn-cs"/>
      </a:defRPr>
    </a:lvl6pPr>
    <a:lvl7pPr marL="2743200" algn="l" defTabSz="914400" rtl="0" eaLnBrk="1" latinLnBrk="0" hangingPunct="1">
      <a:defRPr sz="2200" kern="1200">
        <a:solidFill>
          <a:srgbClr val="646D72"/>
        </a:solidFill>
        <a:latin typeface="Arial" charset="0"/>
        <a:ea typeface="ＭＳ Ｐゴシック" pitchFamily="34" charset="-128"/>
        <a:cs typeface="+mn-cs"/>
      </a:defRPr>
    </a:lvl7pPr>
    <a:lvl8pPr marL="3200400" algn="l" defTabSz="914400" rtl="0" eaLnBrk="1" latinLnBrk="0" hangingPunct="1">
      <a:defRPr sz="2200" kern="1200">
        <a:solidFill>
          <a:srgbClr val="646D72"/>
        </a:solidFill>
        <a:latin typeface="Arial" charset="0"/>
        <a:ea typeface="ＭＳ Ｐゴシック" pitchFamily="34" charset="-128"/>
        <a:cs typeface="+mn-cs"/>
      </a:defRPr>
    </a:lvl8pPr>
    <a:lvl9pPr marL="3657600" algn="l" defTabSz="914400" rtl="0" eaLnBrk="1" latinLnBrk="0" hangingPunct="1">
      <a:defRPr sz="2200" kern="1200">
        <a:solidFill>
          <a:srgbClr val="646D72"/>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7admin" initials="W" lastIdx="20" clrIdx="0"/>
  <p:cmAuthor id="1" name="A R Sapp" initials="ARS" lastIdx="1" clrIdx="1"/>
  <p:cmAuthor id="2" name="Nelson, Sandy" initials="NS" lastIdx="41" clrIdx="2"/>
  <p:cmAuthor id="3" name="Arnold, Amy S" initials="AAS" lastIdx="1"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E5532"/>
    <a:srgbClr val="005293"/>
    <a:srgbClr val="535A5D"/>
    <a:srgbClr val="FF5F0E"/>
    <a:srgbClr val="424D4C"/>
    <a:srgbClr val="879196"/>
    <a:srgbClr val="BEBEBE"/>
    <a:srgbClr val="553782"/>
    <a:srgbClr val="CD5812"/>
    <a:srgbClr val="0067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40" autoAdjust="0"/>
    <p:restoredTop sz="85800" autoAdjust="0"/>
  </p:normalViewPr>
  <p:slideViewPr>
    <p:cSldViewPr>
      <p:cViewPr varScale="1">
        <p:scale>
          <a:sx n="79" d="100"/>
          <a:sy n="79" d="100"/>
        </p:scale>
        <p:origin x="2160"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slideMaster" Target="slideMasters/slideMaster18.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6.xml"/><Relationship Id="rId41" Type="http://schemas.openxmlformats.org/officeDocument/2006/relationships/slide" Target="slides/slide18.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Master" Target="slideMasters/slideMaster20.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28.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058" cy="469584"/>
          </a:xfrm>
          <a:prstGeom prst="rect">
            <a:avLst/>
          </a:prstGeom>
        </p:spPr>
        <p:txBody>
          <a:bodyPr vert="horz" lIns="93687" tIns="46844" rIns="93687" bIns="46844" rtlCol="0"/>
          <a:lstStyle>
            <a:lvl1pPr algn="l">
              <a:defRPr sz="1200">
                <a:solidFill>
                  <a:schemeClr val="tx1"/>
                </a:solidFill>
                <a:latin typeface="Arial" charset="0"/>
                <a:ea typeface="ＭＳ Ｐゴシック" charset="-128"/>
                <a:cs typeface="ＭＳ Ｐゴシック" charset="-128"/>
              </a:defRPr>
            </a:lvl1pPr>
          </a:lstStyle>
          <a:p>
            <a:pPr>
              <a:defRPr/>
            </a:pPr>
            <a:endParaRPr lang="en-US" dirty="0"/>
          </a:p>
        </p:txBody>
      </p:sp>
      <p:sp>
        <p:nvSpPr>
          <p:cNvPr id="3" name="Date Placeholder 2"/>
          <p:cNvSpPr>
            <a:spLocks noGrp="1"/>
          </p:cNvSpPr>
          <p:nvPr>
            <p:ph type="dt" sz="quarter" idx="1"/>
          </p:nvPr>
        </p:nvSpPr>
        <p:spPr>
          <a:xfrm>
            <a:off x="4022826" y="2"/>
            <a:ext cx="3078058" cy="469584"/>
          </a:xfrm>
          <a:prstGeom prst="rect">
            <a:avLst/>
          </a:prstGeom>
        </p:spPr>
        <p:txBody>
          <a:bodyPr vert="horz" wrap="square" lIns="93687" tIns="46844" rIns="93687" bIns="46844" numCol="1" anchor="t" anchorCtr="0" compatLnSpc="1">
            <a:prstTxWarp prst="textNoShape">
              <a:avLst/>
            </a:prstTxWarp>
          </a:bodyPr>
          <a:lstStyle>
            <a:lvl1pPr algn="r">
              <a:defRPr sz="1200">
                <a:solidFill>
                  <a:schemeClr val="tx1"/>
                </a:solidFill>
                <a:latin typeface="Arial" charset="0"/>
                <a:cs typeface="+mn-cs"/>
              </a:defRPr>
            </a:lvl1pPr>
          </a:lstStyle>
          <a:p>
            <a:pPr>
              <a:defRPr/>
            </a:pPr>
            <a:fld id="{B9C7ECB6-E564-4916-890B-6C7BEA4AD6DC}" type="datetime1">
              <a:rPr lang="en-US"/>
              <a:pPr>
                <a:defRPr/>
              </a:pPr>
              <a:t>5/30/2017</a:t>
            </a:fld>
            <a:endParaRPr lang="en-US" dirty="0"/>
          </a:p>
        </p:txBody>
      </p:sp>
      <p:sp>
        <p:nvSpPr>
          <p:cNvPr id="4" name="Footer Placeholder 3"/>
          <p:cNvSpPr>
            <a:spLocks noGrp="1"/>
          </p:cNvSpPr>
          <p:nvPr>
            <p:ph type="ftr" sz="quarter" idx="2"/>
          </p:nvPr>
        </p:nvSpPr>
        <p:spPr>
          <a:xfrm>
            <a:off x="1" y="8917301"/>
            <a:ext cx="3078058" cy="469584"/>
          </a:xfrm>
          <a:prstGeom prst="rect">
            <a:avLst/>
          </a:prstGeom>
        </p:spPr>
        <p:txBody>
          <a:bodyPr vert="horz" lIns="93687" tIns="46844" rIns="93687" bIns="46844" rtlCol="0" anchor="b"/>
          <a:lstStyle>
            <a:lvl1pPr algn="l">
              <a:defRPr sz="1200">
                <a:solidFill>
                  <a:schemeClr val="tx1"/>
                </a:solidFill>
                <a:latin typeface="Arial" charset="0"/>
                <a:ea typeface="ＭＳ Ｐゴシック" charset="-128"/>
                <a:cs typeface="ＭＳ Ｐゴシック" charset="-128"/>
              </a:defRPr>
            </a:lvl1pPr>
          </a:lstStyle>
          <a:p>
            <a:pPr>
              <a:defRPr/>
            </a:pPr>
            <a:endParaRPr lang="en-US" dirty="0"/>
          </a:p>
        </p:txBody>
      </p:sp>
      <p:sp>
        <p:nvSpPr>
          <p:cNvPr id="5" name="Slide Number Placeholder 4"/>
          <p:cNvSpPr>
            <a:spLocks noGrp="1"/>
          </p:cNvSpPr>
          <p:nvPr>
            <p:ph type="sldNum" sz="quarter" idx="3"/>
          </p:nvPr>
        </p:nvSpPr>
        <p:spPr>
          <a:xfrm>
            <a:off x="4022826" y="8917301"/>
            <a:ext cx="3078058" cy="469584"/>
          </a:xfrm>
          <a:prstGeom prst="rect">
            <a:avLst/>
          </a:prstGeom>
        </p:spPr>
        <p:txBody>
          <a:bodyPr vert="horz" wrap="square" lIns="93687" tIns="46844" rIns="93687" bIns="46844" numCol="1" anchor="b" anchorCtr="0" compatLnSpc="1">
            <a:prstTxWarp prst="textNoShape">
              <a:avLst/>
            </a:prstTxWarp>
          </a:bodyPr>
          <a:lstStyle>
            <a:lvl1pPr algn="r">
              <a:defRPr sz="1200">
                <a:solidFill>
                  <a:schemeClr val="tx1"/>
                </a:solidFill>
                <a:latin typeface="Arial" charset="0"/>
                <a:cs typeface="+mn-cs"/>
              </a:defRPr>
            </a:lvl1pPr>
          </a:lstStyle>
          <a:p>
            <a:pPr>
              <a:defRPr/>
            </a:pPr>
            <a:fld id="{51050361-FAF2-4892-BD37-15847F0F8C05}" type="slidenum">
              <a:rPr lang="en-US"/>
              <a:pPr>
                <a:defRPr/>
              </a:pPr>
              <a:t>‹#›</a:t>
            </a:fld>
            <a:endParaRPr lang="en-US" dirty="0"/>
          </a:p>
        </p:txBody>
      </p:sp>
    </p:spTree>
    <p:extLst>
      <p:ext uri="{BB962C8B-B14F-4D97-AF65-F5344CB8AC3E}">
        <p14:creationId xmlns:p14="http://schemas.microsoft.com/office/powerpoint/2010/main" val="18157429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058" cy="469584"/>
          </a:xfrm>
          <a:prstGeom prst="rect">
            <a:avLst/>
          </a:prstGeom>
        </p:spPr>
        <p:txBody>
          <a:bodyPr vert="horz" lIns="93687" tIns="46844" rIns="93687" bIns="46844" rtlCol="0"/>
          <a:lstStyle>
            <a:lvl1pPr algn="l">
              <a:defRPr sz="1200">
                <a:solidFill>
                  <a:schemeClr val="tx1"/>
                </a:solidFill>
                <a:latin typeface="Arial" charset="0"/>
                <a:ea typeface="ＭＳ Ｐゴシック" charset="-128"/>
                <a:cs typeface="ＭＳ Ｐゴシック" charset="-128"/>
              </a:defRPr>
            </a:lvl1pPr>
          </a:lstStyle>
          <a:p>
            <a:pPr>
              <a:defRPr/>
            </a:pPr>
            <a:endParaRPr lang="en-US" dirty="0"/>
          </a:p>
        </p:txBody>
      </p:sp>
      <p:sp>
        <p:nvSpPr>
          <p:cNvPr id="3" name="Date Placeholder 2"/>
          <p:cNvSpPr>
            <a:spLocks noGrp="1"/>
          </p:cNvSpPr>
          <p:nvPr>
            <p:ph type="dt" idx="1"/>
          </p:nvPr>
        </p:nvSpPr>
        <p:spPr>
          <a:xfrm>
            <a:off x="4022826" y="2"/>
            <a:ext cx="3078058" cy="469584"/>
          </a:xfrm>
          <a:prstGeom prst="rect">
            <a:avLst/>
          </a:prstGeom>
        </p:spPr>
        <p:txBody>
          <a:bodyPr vert="horz" wrap="square" lIns="93687" tIns="46844" rIns="93687" bIns="46844" numCol="1" anchor="t" anchorCtr="0" compatLnSpc="1">
            <a:prstTxWarp prst="textNoShape">
              <a:avLst/>
            </a:prstTxWarp>
          </a:bodyPr>
          <a:lstStyle>
            <a:lvl1pPr algn="r">
              <a:defRPr sz="1200">
                <a:solidFill>
                  <a:schemeClr val="tx1"/>
                </a:solidFill>
                <a:latin typeface="Arial" charset="0"/>
                <a:cs typeface="+mn-cs"/>
              </a:defRPr>
            </a:lvl1pPr>
          </a:lstStyle>
          <a:p>
            <a:pPr>
              <a:defRPr/>
            </a:pPr>
            <a:fld id="{C70A9CF5-DA9F-4A87-8D16-4BA496B5DA90}" type="datetime1">
              <a:rPr lang="en-US"/>
              <a:pPr>
                <a:defRPr/>
              </a:pPr>
              <a:t>5/30/2017</a:t>
            </a:fld>
            <a:endParaRPr lang="en-US" dirty="0"/>
          </a:p>
        </p:txBody>
      </p:sp>
      <p:sp>
        <p:nvSpPr>
          <p:cNvPr id="4" name="Slide Image Placeholder 3"/>
          <p:cNvSpPr>
            <a:spLocks noGrp="1" noRot="1" noChangeAspect="1"/>
          </p:cNvSpPr>
          <p:nvPr>
            <p:ph type="sldImg" idx="2"/>
          </p:nvPr>
        </p:nvSpPr>
        <p:spPr>
          <a:xfrm>
            <a:off x="1206500" y="704850"/>
            <a:ext cx="4692650" cy="3519488"/>
          </a:xfrm>
          <a:prstGeom prst="rect">
            <a:avLst/>
          </a:prstGeom>
          <a:noFill/>
          <a:ln w="12700">
            <a:solidFill>
              <a:prstClr val="black"/>
            </a:solidFill>
          </a:ln>
        </p:spPr>
        <p:txBody>
          <a:bodyPr vert="horz" wrap="square" lIns="93687" tIns="46844" rIns="93687" bIns="46844" numCol="1" anchor="ctr" anchorCtr="0" compatLnSpc="1">
            <a:prstTxWarp prst="textNoShape">
              <a:avLst/>
            </a:prstTxWarp>
          </a:bodyPr>
          <a:lstStyle/>
          <a:p>
            <a:pPr lvl="0"/>
            <a:endParaRPr lang="en-US" noProof="0" dirty="0" smtClean="0"/>
          </a:p>
        </p:txBody>
      </p:sp>
      <p:sp>
        <p:nvSpPr>
          <p:cNvPr id="5" name="Notes Placeholder 4"/>
          <p:cNvSpPr>
            <a:spLocks noGrp="1"/>
          </p:cNvSpPr>
          <p:nvPr>
            <p:ph type="body" sz="quarter" idx="3"/>
          </p:nvPr>
        </p:nvSpPr>
        <p:spPr>
          <a:xfrm>
            <a:off x="710569" y="4460243"/>
            <a:ext cx="5681343" cy="4224654"/>
          </a:xfrm>
          <a:prstGeom prst="rect">
            <a:avLst/>
          </a:prstGeom>
        </p:spPr>
        <p:txBody>
          <a:bodyPr vert="horz" wrap="square" lIns="93687" tIns="46844" rIns="93687" bIns="46844"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917301"/>
            <a:ext cx="3078058" cy="469584"/>
          </a:xfrm>
          <a:prstGeom prst="rect">
            <a:avLst/>
          </a:prstGeom>
        </p:spPr>
        <p:txBody>
          <a:bodyPr vert="horz" lIns="93687" tIns="46844" rIns="93687" bIns="46844" rtlCol="0" anchor="b"/>
          <a:lstStyle>
            <a:lvl1pPr algn="l">
              <a:defRPr sz="1200">
                <a:solidFill>
                  <a:schemeClr val="tx1"/>
                </a:solidFill>
                <a:latin typeface="Arial" charset="0"/>
                <a:ea typeface="ＭＳ Ｐゴシック" charset="-128"/>
                <a:cs typeface="ＭＳ Ｐゴシック" charset="-128"/>
              </a:defRPr>
            </a:lvl1pPr>
          </a:lstStyle>
          <a:p>
            <a:pPr>
              <a:defRPr/>
            </a:pPr>
            <a:endParaRPr lang="en-US" dirty="0"/>
          </a:p>
        </p:txBody>
      </p:sp>
      <p:sp>
        <p:nvSpPr>
          <p:cNvPr id="7" name="Slide Number Placeholder 6"/>
          <p:cNvSpPr>
            <a:spLocks noGrp="1"/>
          </p:cNvSpPr>
          <p:nvPr>
            <p:ph type="sldNum" sz="quarter" idx="5"/>
          </p:nvPr>
        </p:nvSpPr>
        <p:spPr>
          <a:xfrm>
            <a:off x="4022826" y="8917301"/>
            <a:ext cx="3078058" cy="469584"/>
          </a:xfrm>
          <a:prstGeom prst="rect">
            <a:avLst/>
          </a:prstGeom>
        </p:spPr>
        <p:txBody>
          <a:bodyPr vert="horz" wrap="square" lIns="93687" tIns="46844" rIns="93687" bIns="46844" numCol="1" anchor="b" anchorCtr="0" compatLnSpc="1">
            <a:prstTxWarp prst="textNoShape">
              <a:avLst/>
            </a:prstTxWarp>
          </a:bodyPr>
          <a:lstStyle>
            <a:lvl1pPr algn="r">
              <a:defRPr sz="1200">
                <a:solidFill>
                  <a:schemeClr val="tx1"/>
                </a:solidFill>
                <a:latin typeface="Arial" charset="0"/>
                <a:cs typeface="+mn-cs"/>
              </a:defRPr>
            </a:lvl1pPr>
          </a:lstStyle>
          <a:p>
            <a:pPr>
              <a:defRPr/>
            </a:pPr>
            <a:fld id="{13D9FD7B-7F29-41DF-9A59-5CE7144929AE}" type="slidenum">
              <a:rPr lang="en-US"/>
              <a:pPr>
                <a:defRPr/>
              </a:pPr>
              <a:t>‹#›</a:t>
            </a:fld>
            <a:endParaRPr lang="en-US" dirty="0"/>
          </a:p>
        </p:txBody>
      </p:sp>
    </p:spTree>
    <p:extLst>
      <p:ext uri="{BB962C8B-B14F-4D97-AF65-F5344CB8AC3E}">
        <p14:creationId xmlns:p14="http://schemas.microsoft.com/office/powerpoint/2010/main" val="280604066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
        <p:nvSpPr>
          <p:cNvPr id="1741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200">
                <a:solidFill>
                  <a:srgbClr val="646D72"/>
                </a:solidFill>
                <a:latin typeface="Arial" pitchFamily="34" charset="0"/>
                <a:ea typeface="ＭＳ Ｐゴシック" pitchFamily="34" charset="-128"/>
              </a:defRPr>
            </a:lvl1pPr>
            <a:lvl2pPr marL="740973" indent="-284990" algn="ctr" eaLnBrk="0" hangingPunct="0">
              <a:defRPr sz="2200">
                <a:solidFill>
                  <a:srgbClr val="646D72"/>
                </a:solidFill>
                <a:latin typeface="Arial" pitchFamily="34" charset="0"/>
                <a:ea typeface="ＭＳ Ｐゴシック" pitchFamily="34" charset="-128"/>
              </a:defRPr>
            </a:lvl2pPr>
            <a:lvl3pPr marL="1139959" indent="-227991" algn="ctr" eaLnBrk="0" hangingPunct="0">
              <a:defRPr sz="2200">
                <a:solidFill>
                  <a:srgbClr val="646D72"/>
                </a:solidFill>
                <a:latin typeface="Arial" pitchFamily="34" charset="0"/>
                <a:ea typeface="ＭＳ Ｐゴシック" pitchFamily="34" charset="-128"/>
              </a:defRPr>
            </a:lvl3pPr>
            <a:lvl4pPr marL="1595942" indent="-227991" algn="ctr" eaLnBrk="0" hangingPunct="0">
              <a:defRPr sz="2200">
                <a:solidFill>
                  <a:srgbClr val="646D72"/>
                </a:solidFill>
                <a:latin typeface="Arial" pitchFamily="34" charset="0"/>
                <a:ea typeface="ＭＳ Ｐゴシック" pitchFamily="34" charset="-128"/>
              </a:defRPr>
            </a:lvl4pPr>
            <a:lvl5pPr marL="2051925" indent="-227991" algn="ctr" eaLnBrk="0" hangingPunct="0">
              <a:defRPr sz="2200">
                <a:solidFill>
                  <a:srgbClr val="646D72"/>
                </a:solidFill>
                <a:latin typeface="Arial" pitchFamily="34" charset="0"/>
                <a:ea typeface="ＭＳ Ｐゴシック" pitchFamily="34" charset="-128"/>
              </a:defRPr>
            </a:lvl5pPr>
            <a:lvl6pPr marL="2507909" indent="-227991" algn="ctr" defTabSz="455984"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63892" indent="-227991" algn="ctr" defTabSz="455984"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19875" indent="-227991" algn="ctr" defTabSz="455984"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75859" indent="-227991" algn="ctr" defTabSz="455984"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algn="r" eaLnBrk="1" hangingPunct="1">
              <a:defRPr/>
            </a:pPr>
            <a:fld id="{CECF9727-AB40-4FF1-A6A5-2A294C962875}" type="slidenum">
              <a:rPr lang="en-US" altLang="en-US" sz="1200">
                <a:solidFill>
                  <a:schemeClr val="tx1"/>
                </a:solidFill>
              </a:rPr>
              <a:pPr algn="r" eaLnBrk="1" hangingPunct="1">
                <a:defRPr/>
              </a:pPr>
              <a:t>1</a:t>
            </a:fld>
            <a:endParaRPr lang="en-US" altLang="en-US" sz="1200" dirty="0">
              <a:solidFill>
                <a:schemeClr val="tx1"/>
              </a:solidFill>
            </a:endParaRPr>
          </a:p>
        </p:txBody>
      </p:sp>
    </p:spTree>
    <p:extLst>
      <p:ext uri="{BB962C8B-B14F-4D97-AF65-F5344CB8AC3E}">
        <p14:creationId xmlns:p14="http://schemas.microsoft.com/office/powerpoint/2010/main" val="3315150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normAutofit lnSpcReduction="10000"/>
          </a:bodyPr>
          <a:lstStyle/>
          <a:p>
            <a:pPr>
              <a:defRPr/>
            </a:pPr>
            <a:r>
              <a:rPr lang="en-US" altLang="en-US" sz="1400" kern="1200" dirty="0" smtClean="0">
                <a:solidFill>
                  <a:srgbClr val="005293"/>
                </a:solidFill>
                <a:latin typeface="Arial" charset="0"/>
                <a:ea typeface="ＭＳ Ｐゴシック" charset="-128"/>
                <a:cs typeface="ＭＳ Ｐゴシック" charset="-128"/>
              </a:rPr>
              <a:t>In accordance with CMS the eligible Originating Sites are listed below:</a:t>
            </a:r>
          </a:p>
          <a:p>
            <a:pPr>
              <a:defRPr/>
            </a:pPr>
            <a:r>
              <a:rPr lang="en-US" altLang="en-US" sz="1200" kern="1200" dirty="0" smtClean="0">
                <a:solidFill>
                  <a:srgbClr val="535A5D"/>
                </a:solidFill>
                <a:latin typeface="Arial" charset="0"/>
                <a:ea typeface="ＭＳ Ｐゴシック" charset="-128"/>
                <a:cs typeface="ＭＳ Ｐゴシック" charset="-128"/>
              </a:rPr>
              <a:t>The office of a physician or practitioner;</a:t>
            </a:r>
          </a:p>
          <a:p>
            <a:pPr>
              <a:defRPr/>
            </a:pPr>
            <a:r>
              <a:rPr lang="en-US" altLang="en-US" sz="1200" kern="1200" dirty="0" smtClean="0">
                <a:solidFill>
                  <a:srgbClr val="535A5D"/>
                </a:solidFill>
                <a:latin typeface="Arial" charset="0"/>
                <a:ea typeface="ＭＳ Ｐゴシック" charset="-128"/>
                <a:cs typeface="ＭＳ Ｐゴシック" charset="-128"/>
              </a:rPr>
              <a:t>A hospital (inpatient or outpatient);</a:t>
            </a:r>
          </a:p>
          <a:p>
            <a:pPr>
              <a:defRPr/>
            </a:pPr>
            <a:r>
              <a:rPr lang="en-US" altLang="en-US" sz="1200" kern="1200" dirty="0" smtClean="0">
                <a:solidFill>
                  <a:srgbClr val="535A5D"/>
                </a:solidFill>
                <a:latin typeface="Arial" charset="0"/>
                <a:ea typeface="ＭＳ Ｐゴシック" charset="-128"/>
                <a:cs typeface="ＭＳ Ｐゴシック" charset="-128"/>
              </a:rPr>
              <a:t>A critical access hospital (CAH);</a:t>
            </a:r>
          </a:p>
          <a:p>
            <a:pPr>
              <a:defRPr/>
            </a:pPr>
            <a:r>
              <a:rPr lang="en-US" altLang="en-US" sz="1200" kern="1200" dirty="0" smtClean="0">
                <a:solidFill>
                  <a:srgbClr val="535A5D"/>
                </a:solidFill>
                <a:latin typeface="Arial" charset="0"/>
                <a:ea typeface="ＭＳ Ｐゴシック" charset="-128"/>
                <a:cs typeface="ＭＳ Ｐゴシック" charset="-128"/>
              </a:rPr>
              <a:t>A rural health clinic (RHC);</a:t>
            </a:r>
          </a:p>
          <a:p>
            <a:pPr>
              <a:defRPr/>
            </a:pPr>
            <a:r>
              <a:rPr lang="en-US" altLang="en-US" sz="1200" kern="1200" dirty="0" smtClean="0">
                <a:solidFill>
                  <a:srgbClr val="535A5D"/>
                </a:solidFill>
                <a:latin typeface="Arial" charset="0"/>
                <a:ea typeface="ＭＳ Ｐゴシック" charset="-128"/>
                <a:cs typeface="ＭＳ Ｐゴシック" charset="-128"/>
              </a:rPr>
              <a:t>A federally qualified health center (FQHC);</a:t>
            </a:r>
          </a:p>
          <a:p>
            <a:pPr>
              <a:defRPr/>
            </a:pPr>
            <a:r>
              <a:rPr lang="en-US" altLang="en-US" sz="1200" kern="1200" dirty="0" smtClean="0">
                <a:solidFill>
                  <a:srgbClr val="535A5D"/>
                </a:solidFill>
                <a:latin typeface="Arial" charset="0"/>
                <a:ea typeface="ＭＳ Ｐゴシック" charset="-128"/>
                <a:cs typeface="ＭＳ Ｐゴシック" charset="-128"/>
              </a:rPr>
              <a:t>A hospital-based or critical access hospital-based renal dialysis center (including satellites);</a:t>
            </a:r>
          </a:p>
          <a:p>
            <a:pPr>
              <a:defRPr/>
            </a:pPr>
            <a:r>
              <a:rPr lang="en-US" altLang="en-US" sz="1200" kern="1200" dirty="0" smtClean="0">
                <a:solidFill>
                  <a:srgbClr val="535A5D"/>
                </a:solidFill>
                <a:latin typeface="Arial" charset="0"/>
                <a:ea typeface="ＭＳ Ｐゴシック" charset="-128"/>
                <a:cs typeface="ＭＳ Ｐゴシック" charset="-128"/>
              </a:rPr>
              <a:t>A skilled nursing facility (SNF); and</a:t>
            </a:r>
          </a:p>
          <a:p>
            <a:pPr>
              <a:defRPr/>
            </a:pPr>
            <a:r>
              <a:rPr lang="en-US" altLang="en-US" sz="1200" kern="1200" dirty="0" smtClean="0">
                <a:solidFill>
                  <a:srgbClr val="535A5D"/>
                </a:solidFill>
                <a:latin typeface="Arial" charset="0"/>
                <a:ea typeface="ＭＳ Ｐゴシック" charset="-128"/>
                <a:cs typeface="ＭＳ Ｐゴシック" charset="-128"/>
              </a:rPr>
              <a:t>A community mental health center (CMHC)</a:t>
            </a:r>
          </a:p>
          <a:p>
            <a:pPr>
              <a:defRPr/>
            </a:pPr>
            <a:endParaRPr lang="en-US" altLang="en-US" sz="1200" kern="1200" dirty="0" smtClean="0">
              <a:solidFill>
                <a:schemeClr val="tx1"/>
              </a:solidFill>
              <a:latin typeface="Arial" charset="0"/>
              <a:ea typeface="ＭＳ Ｐゴシック" charset="-128"/>
              <a:cs typeface="ＭＳ Ｐゴシック" charset="-128"/>
            </a:endParaRPr>
          </a:p>
          <a:p>
            <a:pPr>
              <a:defRPr/>
            </a:pPr>
            <a:r>
              <a:rPr lang="en-US" altLang="en-US" sz="1400" kern="1200" dirty="0" smtClean="0">
                <a:solidFill>
                  <a:srgbClr val="005293"/>
                </a:solidFill>
                <a:latin typeface="Arial" charset="0"/>
                <a:ea typeface="ＭＳ Ｐゴシック" charset="-128"/>
                <a:cs typeface="ＭＳ Ｐゴシック" charset="-128"/>
              </a:rPr>
              <a:t>CMS has also authorized which practitioners may be reimbursed for </a:t>
            </a:r>
            <a:r>
              <a:rPr lang="en-US" altLang="en-US" sz="1400" kern="1200" dirty="0" err="1" smtClean="0">
                <a:solidFill>
                  <a:srgbClr val="005293"/>
                </a:solidFill>
                <a:latin typeface="Arial" charset="0"/>
                <a:ea typeface="ＭＳ Ｐゴシック" charset="-128"/>
                <a:cs typeface="ＭＳ Ｐゴシック" charset="-128"/>
              </a:rPr>
              <a:t>Telehealth</a:t>
            </a:r>
            <a:r>
              <a:rPr lang="en-US" altLang="en-US" sz="1400" kern="1200" dirty="0" smtClean="0">
                <a:solidFill>
                  <a:srgbClr val="005293"/>
                </a:solidFill>
                <a:latin typeface="Arial" charset="0"/>
                <a:ea typeface="ＭＳ Ｐゴシック" charset="-128"/>
                <a:cs typeface="ＭＳ Ｐゴシック" charset="-128"/>
              </a:rPr>
              <a:t> services.  In accordance with CMS these practitioners are listed below:</a:t>
            </a:r>
          </a:p>
          <a:p>
            <a:pPr>
              <a:defRPr/>
            </a:pPr>
            <a:r>
              <a:rPr lang="en-US" altLang="en-US" sz="1200" kern="1200" dirty="0" smtClean="0">
                <a:solidFill>
                  <a:srgbClr val="535A5D"/>
                </a:solidFill>
                <a:latin typeface="Arial" charset="0"/>
                <a:ea typeface="ＭＳ Ｐゴシック" charset="-128"/>
                <a:cs typeface="ＭＳ Ｐゴシック" charset="-128"/>
              </a:rPr>
              <a:t>Physician, Nurse practitioner, Physician assistant, Nurse-midwife, Clinical Nurse specialist, </a:t>
            </a:r>
          </a:p>
          <a:p>
            <a:pPr>
              <a:defRPr/>
            </a:pPr>
            <a:r>
              <a:rPr lang="en-US" altLang="en-US" sz="1200" kern="1200" dirty="0" smtClean="0">
                <a:solidFill>
                  <a:srgbClr val="535A5D"/>
                </a:solidFill>
                <a:latin typeface="Arial" charset="0"/>
                <a:ea typeface="ＭＳ Ｐゴシック" charset="-128"/>
                <a:cs typeface="ＭＳ Ｐゴシック" charset="-128"/>
              </a:rPr>
              <a:t>Clinical psychologist, Clinical social worker, Certified Registered Nurse Anesthetists, Registered dietician or nutrition professional.</a:t>
            </a:r>
          </a:p>
          <a:p>
            <a:endParaRPr lang="en-US" altLang="en-US" b="1" dirty="0" smtClean="0">
              <a:latin typeface="Arial" charset="0"/>
              <a:ea typeface="ＭＳ Ｐゴシック" pitchFamily="34" charset="-128"/>
            </a:endParaRPr>
          </a:p>
        </p:txBody>
      </p:sp>
      <p:sp>
        <p:nvSpPr>
          <p:cNvPr id="26628" name="Slide Number Placeholder 3"/>
          <p:cNvSpPr>
            <a:spLocks noGrp="1"/>
          </p:cNvSpPr>
          <p:nvPr>
            <p:ph type="sldNum" sz="quarter" idx="5"/>
          </p:nvPr>
        </p:nvSpPr>
        <p:spPr>
          <a:noFill/>
        </p:spPr>
        <p:txBody>
          <a:bodyPr/>
          <a:lstStyle>
            <a:lvl1pPr algn="l" defTabSz="470393" eaLnBrk="0" hangingPunct="0">
              <a:spcBef>
                <a:spcPct val="30000"/>
              </a:spcBef>
              <a:defRPr sz="1200">
                <a:solidFill>
                  <a:schemeClr val="tx1"/>
                </a:solidFill>
                <a:latin typeface="Arial" charset="0"/>
                <a:ea typeface="ＭＳ Ｐゴシック" pitchFamily="34" charset="-128"/>
              </a:defRPr>
            </a:lvl1pPr>
            <a:lvl2pPr marL="724157" indent="-278522" algn="l" defTabSz="470393" eaLnBrk="0" hangingPunct="0">
              <a:spcBef>
                <a:spcPct val="30000"/>
              </a:spcBef>
              <a:defRPr sz="1200">
                <a:solidFill>
                  <a:schemeClr val="tx1"/>
                </a:solidFill>
                <a:latin typeface="Arial" charset="0"/>
                <a:ea typeface="ＭＳ Ｐゴシック" pitchFamily="34" charset="-128"/>
              </a:defRPr>
            </a:lvl2pPr>
            <a:lvl3pPr marL="1114087" indent="-222818" algn="l" defTabSz="470393" eaLnBrk="0" hangingPunct="0">
              <a:spcBef>
                <a:spcPct val="30000"/>
              </a:spcBef>
              <a:defRPr sz="1200">
                <a:solidFill>
                  <a:schemeClr val="tx1"/>
                </a:solidFill>
                <a:latin typeface="Arial" charset="0"/>
                <a:ea typeface="ＭＳ Ｐゴシック" pitchFamily="34" charset="-128"/>
              </a:defRPr>
            </a:lvl3pPr>
            <a:lvl4pPr marL="1559722" indent="-222818" algn="l" defTabSz="470393" eaLnBrk="0" hangingPunct="0">
              <a:spcBef>
                <a:spcPct val="30000"/>
              </a:spcBef>
              <a:defRPr sz="1200">
                <a:solidFill>
                  <a:schemeClr val="tx1"/>
                </a:solidFill>
                <a:latin typeface="Arial" charset="0"/>
                <a:ea typeface="ＭＳ Ｐゴシック" pitchFamily="34" charset="-128"/>
              </a:defRPr>
            </a:lvl4pPr>
            <a:lvl5pPr marL="2005357" indent="-222818" algn="l" defTabSz="470393" eaLnBrk="0" hangingPunct="0">
              <a:spcBef>
                <a:spcPct val="30000"/>
              </a:spcBef>
              <a:defRPr sz="1200">
                <a:solidFill>
                  <a:schemeClr val="tx1"/>
                </a:solidFill>
                <a:latin typeface="Arial" charset="0"/>
                <a:ea typeface="ＭＳ Ｐゴシック" pitchFamily="34" charset="-128"/>
              </a:defRPr>
            </a:lvl5pPr>
            <a:lvl6pPr marL="245099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6pPr>
            <a:lvl7pPr marL="289662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7pPr>
            <a:lvl8pPr marL="334226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8pPr>
            <a:lvl9pPr marL="378789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A46F5B95-B0F3-4CF2-A0C3-45EC916527CB}" type="slidenum">
              <a:rPr lang="en-US" altLang="en-US"/>
              <a:pPr algn="r" eaLnBrk="1" hangingPunct="1">
                <a:spcBef>
                  <a:spcPct val="0"/>
                </a:spcBef>
              </a:pPr>
              <a:t>10</a:t>
            </a:fld>
            <a:endParaRPr lang="en-US" altLang="en-US" dirty="0"/>
          </a:p>
        </p:txBody>
      </p:sp>
    </p:spTree>
    <p:extLst>
      <p:ext uri="{BB962C8B-B14F-4D97-AF65-F5344CB8AC3E}">
        <p14:creationId xmlns:p14="http://schemas.microsoft.com/office/powerpoint/2010/main" val="2083855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11</a:t>
            </a:fld>
            <a:endParaRPr lang="en-US" dirty="0"/>
          </a:p>
        </p:txBody>
      </p:sp>
    </p:spTree>
    <p:extLst>
      <p:ext uri="{BB962C8B-B14F-4D97-AF65-F5344CB8AC3E}">
        <p14:creationId xmlns:p14="http://schemas.microsoft.com/office/powerpoint/2010/main" val="3857622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pPr>
              <a:buFont typeface="Calibri" pitchFamily="34" charset="0"/>
              <a:buNone/>
            </a:pPr>
            <a:r>
              <a:rPr lang="en-US" altLang="en-US" dirty="0" smtClean="0">
                <a:latin typeface="Arial" charset="0"/>
              </a:rPr>
              <a:t>UnitedHealthcareOnline.com is the entry point you use to access Link. </a:t>
            </a:r>
          </a:p>
          <a:p>
            <a:pPr>
              <a:buFont typeface="Calibri" pitchFamily="34" charset="0"/>
              <a:buNone/>
            </a:pPr>
            <a:endParaRPr lang="en-US" altLang="en-US" dirty="0" smtClean="0">
              <a:latin typeface="Arial" charset="0"/>
            </a:endParaRPr>
          </a:p>
        </p:txBody>
      </p:sp>
      <p:sp>
        <p:nvSpPr>
          <p:cNvPr id="32772" name="Slide Number Placeholder 3"/>
          <p:cNvSpPr>
            <a:spLocks noGrp="1"/>
          </p:cNvSpPr>
          <p:nvPr>
            <p:ph type="sldNum" sz="quarter" idx="5"/>
          </p:nvPr>
        </p:nvSpPr>
        <p:spPr>
          <a:noFill/>
        </p:spPr>
        <p:txBody>
          <a:bodyPr/>
          <a:lstStyle>
            <a:lvl1pPr algn="l" defTabSz="465369" eaLnBrk="0" hangingPunct="0">
              <a:spcBef>
                <a:spcPct val="30000"/>
              </a:spcBef>
              <a:defRPr sz="1200">
                <a:solidFill>
                  <a:schemeClr val="tx1"/>
                </a:solidFill>
                <a:latin typeface="Arial" charset="0"/>
                <a:ea typeface="MS PGothic" pitchFamily="34" charset="-128"/>
              </a:defRPr>
            </a:lvl1pPr>
            <a:lvl2pPr marL="739209" indent="-283338" algn="l" defTabSz="465369" eaLnBrk="0" hangingPunct="0">
              <a:spcBef>
                <a:spcPct val="30000"/>
              </a:spcBef>
              <a:defRPr sz="1200">
                <a:solidFill>
                  <a:schemeClr val="tx1"/>
                </a:solidFill>
                <a:latin typeface="Arial" charset="0"/>
                <a:ea typeface="MS PGothic" pitchFamily="34" charset="-128"/>
              </a:defRPr>
            </a:lvl2pPr>
            <a:lvl3pPr marL="1138098" indent="-226353" algn="l" defTabSz="465369" eaLnBrk="0" hangingPunct="0">
              <a:spcBef>
                <a:spcPct val="30000"/>
              </a:spcBef>
              <a:defRPr sz="1200">
                <a:solidFill>
                  <a:schemeClr val="tx1"/>
                </a:solidFill>
                <a:latin typeface="Arial" charset="0"/>
                <a:ea typeface="MS PGothic" pitchFamily="34" charset="-128"/>
              </a:defRPr>
            </a:lvl3pPr>
            <a:lvl4pPr marL="1593970" indent="-226353" algn="l" defTabSz="465369" eaLnBrk="0" hangingPunct="0">
              <a:spcBef>
                <a:spcPct val="30000"/>
              </a:spcBef>
              <a:defRPr sz="1200">
                <a:solidFill>
                  <a:schemeClr val="tx1"/>
                </a:solidFill>
                <a:latin typeface="Arial" charset="0"/>
                <a:ea typeface="MS PGothic" pitchFamily="34" charset="-128"/>
              </a:defRPr>
            </a:lvl4pPr>
            <a:lvl5pPr marL="2049843" indent="-226353" algn="l" defTabSz="465369" eaLnBrk="0" hangingPunct="0">
              <a:spcBef>
                <a:spcPct val="30000"/>
              </a:spcBef>
              <a:defRPr sz="1200">
                <a:solidFill>
                  <a:schemeClr val="tx1"/>
                </a:solidFill>
                <a:latin typeface="Arial" charset="0"/>
                <a:ea typeface="MS PGothic" pitchFamily="34" charset="-128"/>
              </a:defRPr>
            </a:lvl5pPr>
            <a:lvl6pPr marL="2505714" indent="-226353" defTabSz="465369" eaLnBrk="0" fontAlgn="base" hangingPunct="0">
              <a:spcBef>
                <a:spcPct val="30000"/>
              </a:spcBef>
              <a:spcAft>
                <a:spcPct val="0"/>
              </a:spcAft>
              <a:defRPr sz="1200">
                <a:solidFill>
                  <a:schemeClr val="tx1"/>
                </a:solidFill>
                <a:latin typeface="Arial" charset="0"/>
                <a:ea typeface="MS PGothic" pitchFamily="34" charset="-128"/>
              </a:defRPr>
            </a:lvl6pPr>
            <a:lvl7pPr marL="2961586" indent="-226353" defTabSz="465369" eaLnBrk="0" fontAlgn="base" hangingPunct="0">
              <a:spcBef>
                <a:spcPct val="30000"/>
              </a:spcBef>
              <a:spcAft>
                <a:spcPct val="0"/>
              </a:spcAft>
              <a:defRPr sz="1200">
                <a:solidFill>
                  <a:schemeClr val="tx1"/>
                </a:solidFill>
                <a:latin typeface="Arial" charset="0"/>
                <a:ea typeface="MS PGothic" pitchFamily="34" charset="-128"/>
              </a:defRPr>
            </a:lvl7pPr>
            <a:lvl8pPr marL="3417460" indent="-226353" defTabSz="465369" eaLnBrk="0" fontAlgn="base" hangingPunct="0">
              <a:spcBef>
                <a:spcPct val="30000"/>
              </a:spcBef>
              <a:spcAft>
                <a:spcPct val="0"/>
              </a:spcAft>
              <a:defRPr sz="1200">
                <a:solidFill>
                  <a:schemeClr val="tx1"/>
                </a:solidFill>
                <a:latin typeface="Arial" charset="0"/>
                <a:ea typeface="MS PGothic" pitchFamily="34" charset="-128"/>
              </a:defRPr>
            </a:lvl8pPr>
            <a:lvl9pPr marL="3873331" indent="-226353" defTabSz="465369" eaLnBrk="0" fontAlgn="base" hangingPunct="0">
              <a:spcBef>
                <a:spcPct val="30000"/>
              </a:spcBef>
              <a:spcAft>
                <a:spcPct val="0"/>
              </a:spcAft>
              <a:defRPr sz="1200">
                <a:solidFill>
                  <a:schemeClr val="tx1"/>
                </a:solidFill>
                <a:latin typeface="Arial" charset="0"/>
                <a:ea typeface="MS PGothic" pitchFamily="34" charset="-128"/>
              </a:defRPr>
            </a:lvl9pPr>
          </a:lstStyle>
          <a:p>
            <a:pPr algn="r" eaLnBrk="1" hangingPunct="1">
              <a:spcBef>
                <a:spcPct val="0"/>
              </a:spcBef>
            </a:pPr>
            <a:fld id="{643F858D-1004-4A7A-8D71-7D22768A7534}" type="slidenum">
              <a:rPr lang="en-US" altLang="en-US" sz="1300">
                <a:solidFill>
                  <a:prstClr val="black"/>
                </a:solidFill>
              </a:rPr>
              <a:pPr algn="r" eaLnBrk="1" hangingPunct="1">
                <a:spcBef>
                  <a:spcPct val="0"/>
                </a:spcBef>
              </a:pPr>
              <a:t>12</a:t>
            </a:fld>
            <a:endParaRPr lang="en-US" altLang="en-US" sz="1300" dirty="0">
              <a:solidFill>
                <a:prstClr val="black"/>
              </a:solidFill>
            </a:endParaRPr>
          </a:p>
        </p:txBody>
      </p:sp>
    </p:spTree>
    <p:extLst>
      <p:ext uri="{BB962C8B-B14F-4D97-AF65-F5344CB8AC3E}">
        <p14:creationId xmlns:p14="http://schemas.microsoft.com/office/powerpoint/2010/main" val="3909211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3068">
              <a:defRPr/>
            </a:pPr>
            <a:endParaRPr lang="en-US" b="1" baseline="0" dirty="0" smtClean="0"/>
          </a:p>
        </p:txBody>
      </p:sp>
      <p:sp>
        <p:nvSpPr>
          <p:cNvPr id="4" name="Slide Number Placeholder 3"/>
          <p:cNvSpPr>
            <a:spLocks noGrp="1"/>
          </p:cNvSpPr>
          <p:nvPr>
            <p:ph type="sldNum" sz="quarter" idx="10"/>
          </p:nvPr>
        </p:nvSpPr>
        <p:spPr/>
        <p:txBody>
          <a:bodyPr/>
          <a:lstStyle/>
          <a:p>
            <a:pPr>
              <a:defRPr/>
            </a:pPr>
            <a:fld id="{C920A887-05D9-41A2-8BAC-8AC34065F6BC}"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1038065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85750" indent="-285750">
              <a:buFontTx/>
              <a:buChar char="•"/>
            </a:pPr>
            <a:r>
              <a:rPr lang="en-US" altLang="en-US" sz="1200" dirty="0" smtClean="0"/>
              <a:t>We’re introducing new apps on Link </a:t>
            </a:r>
            <a:r>
              <a:rPr lang="en-US" altLang="en-US" sz="1200" dirty="0" smtClean="0">
                <a:latin typeface="Calibri" pitchFamily="34" charset="0"/>
                <a:cs typeface="Calibri" pitchFamily="34" charset="0"/>
              </a:rPr>
              <a:t>‒ </a:t>
            </a:r>
            <a:r>
              <a:rPr lang="en-US" altLang="en-US" sz="1200" dirty="0" smtClean="0"/>
              <a:t>your gateway to </a:t>
            </a:r>
            <a:r>
              <a:rPr lang="en-US" altLang="en-US" sz="1200" dirty="0" err="1" smtClean="0"/>
              <a:t>UnitedHealthcare's</a:t>
            </a:r>
            <a:r>
              <a:rPr lang="en-US" altLang="en-US" sz="1200" dirty="0" smtClean="0"/>
              <a:t> online tools. </a:t>
            </a:r>
          </a:p>
          <a:p>
            <a:pPr marL="285750" indent="-285750">
              <a:buFontTx/>
              <a:buChar char="•"/>
            </a:pPr>
            <a:r>
              <a:rPr lang="en-US" altLang="en-US" sz="1200" dirty="0" smtClean="0"/>
              <a:t>The apps are launching to all UnitedHealthcareOnline.com users in waves.</a:t>
            </a:r>
          </a:p>
          <a:p>
            <a:pPr marL="285750" indent="-285750">
              <a:buFontTx/>
              <a:buChar char="•"/>
            </a:pPr>
            <a:r>
              <a:rPr lang="en-US" altLang="en-US" sz="1200" dirty="0" smtClean="0"/>
              <a:t>The new </a:t>
            </a:r>
            <a:r>
              <a:rPr lang="en-US" altLang="en-US" sz="1200" dirty="0" err="1" smtClean="0"/>
              <a:t>eligibilityLink</a:t>
            </a:r>
            <a:r>
              <a:rPr lang="en-US" altLang="en-US" sz="1200" dirty="0" smtClean="0"/>
              <a:t> and </a:t>
            </a:r>
            <a:r>
              <a:rPr lang="en-US" altLang="en-US" sz="1200" dirty="0" err="1" smtClean="0"/>
              <a:t>claimsLink</a:t>
            </a:r>
            <a:r>
              <a:rPr lang="en-US" altLang="en-US" sz="1200" dirty="0" smtClean="0"/>
              <a:t> apps will replace the Eligibility &amp; Benefits, Claims Status and Claim Reconsideration functions on UnitedHealthcareOnline.com. You should have access</a:t>
            </a:r>
            <a:r>
              <a:rPr lang="en-US" altLang="en-US" sz="1200" baseline="0" dirty="0" smtClean="0"/>
              <a:t> to the new</a:t>
            </a:r>
            <a:r>
              <a:rPr lang="en-US" altLang="en-US" sz="1200" dirty="0" smtClean="0"/>
              <a:t> </a:t>
            </a:r>
            <a:r>
              <a:rPr lang="en-US" altLang="en-US" sz="1200" dirty="0" err="1" smtClean="0"/>
              <a:t>eligibilityLink</a:t>
            </a:r>
            <a:r>
              <a:rPr lang="en-US" altLang="en-US" sz="1200" dirty="0" smtClean="0"/>
              <a:t>  as NH was in the first set of waves</a:t>
            </a:r>
            <a:r>
              <a:rPr lang="en-US" altLang="en-US" sz="1200" baseline="0" dirty="0" smtClean="0"/>
              <a:t> and you should start seeing the new </a:t>
            </a:r>
            <a:r>
              <a:rPr lang="en-US" altLang="en-US" sz="1200" dirty="0" err="1" smtClean="0"/>
              <a:t>claimsLink</a:t>
            </a:r>
            <a:r>
              <a:rPr lang="en-US" altLang="en-US" sz="1200" dirty="0" smtClean="0"/>
              <a:t> app shortly if you haven’t already.</a:t>
            </a:r>
            <a:r>
              <a:rPr lang="en-US" altLang="en-US" sz="1200" baseline="0" dirty="0" smtClean="0"/>
              <a:t> </a:t>
            </a:r>
          </a:p>
          <a:p>
            <a:pPr marL="285750" indent="-285750">
              <a:buFontTx/>
              <a:buChar char="•"/>
            </a:pPr>
            <a:r>
              <a:rPr lang="en-US" dirty="0" smtClean="0"/>
              <a:t>When you have access to the new apps, you will see a pop-up box inviting you to try the new apps</a:t>
            </a:r>
          </a:p>
          <a:p>
            <a:pPr marL="285750" indent="-285750">
              <a:buFontTx/>
              <a:buChar char="•"/>
            </a:pPr>
            <a:r>
              <a:rPr lang="en-US" altLang="en-US" dirty="0" smtClean="0"/>
              <a:t>The </a:t>
            </a:r>
            <a:r>
              <a:rPr lang="en-US" altLang="en-US" b="1" dirty="0"/>
              <a:t>eligibilityLink</a:t>
            </a:r>
            <a:r>
              <a:rPr lang="en-US" altLang="en-US" dirty="0"/>
              <a:t> and </a:t>
            </a:r>
            <a:r>
              <a:rPr lang="en-US" altLang="en-US" b="1" dirty="0"/>
              <a:t>claimsLink</a:t>
            </a:r>
            <a:r>
              <a:rPr lang="en-US" altLang="en-US" dirty="0"/>
              <a:t> apps use newer technology that enables enhanced features, as well as an easy-to-use design developed with feedback from Link users.</a:t>
            </a:r>
          </a:p>
          <a:p>
            <a:pPr marL="290036" indent="-290036">
              <a:spcBef>
                <a:spcPct val="0"/>
              </a:spcBef>
              <a:buFontTx/>
              <a:buChar char="•"/>
            </a:pPr>
            <a:r>
              <a:rPr lang="en-US" altLang="en-US" dirty="0"/>
              <a:t>New eligibilityLink and claimsLink features are in progress, and we will continue to make improvements based on the feedback we receive from users.</a:t>
            </a:r>
          </a:p>
          <a:p>
            <a:pPr marL="290036" indent="-290036">
              <a:spcBef>
                <a:spcPct val="0"/>
              </a:spcBef>
              <a:buFontTx/>
              <a:buChar char="•"/>
            </a:pPr>
            <a:r>
              <a:rPr lang="en-US" altLang="en-US" b="1" dirty="0">
                <a:cs typeface="Arial" charset="0"/>
              </a:rPr>
              <a:t>Our goal is to have one set of apps you can use for eligibility, benefits and claims transactions</a:t>
            </a:r>
            <a:r>
              <a:rPr lang="en-US" altLang="en-US" dirty="0">
                <a:cs typeface="Arial" charset="0"/>
              </a:rPr>
              <a:t>, so these apps will ultimately replace corresponding functions on UnitedHealthcareOnline.com and the </a:t>
            </a:r>
            <a:r>
              <a:rPr lang="en-US" altLang="en-US" dirty="0"/>
              <a:t>Eligibility &amp; Benefits, Claims Management and Claims Reconsideration apps on Link</a:t>
            </a:r>
            <a:r>
              <a:rPr lang="en-US" altLang="en-US" dirty="0">
                <a:cs typeface="Arial" charset="0"/>
              </a:rPr>
              <a:t>.</a:t>
            </a:r>
          </a:p>
          <a:p>
            <a:pPr marL="290036" indent="-290036">
              <a:spcBef>
                <a:spcPct val="0"/>
              </a:spcBef>
              <a:buFontTx/>
              <a:buChar char="•"/>
            </a:pPr>
            <a:r>
              <a:rPr lang="en-US" altLang="en-US" dirty="0"/>
              <a:t>Policies, guidelines, resources and other functions will continue to be available on UnitedHealthcareOnline.com</a:t>
            </a:r>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3932407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p:spPr>
        <p:txBody>
          <a:bodyPr/>
          <a:lstStyle/>
          <a:p>
            <a:pPr indent="-12308"/>
            <a:endParaRPr lang="en-US" altLang="en-US" b="1" dirty="0" smtClean="0">
              <a:latin typeface="Arial" charset="0"/>
              <a:ea typeface="ＭＳ Ｐゴシック" pitchFamily="34" charset="-128"/>
            </a:endParaRPr>
          </a:p>
        </p:txBody>
      </p:sp>
      <p:sp>
        <p:nvSpPr>
          <p:cNvPr id="114692" name="Slide Number Placeholder 3"/>
          <p:cNvSpPr>
            <a:spLocks noGrp="1"/>
          </p:cNvSpPr>
          <p:nvPr>
            <p:ph type="sldNum" sz="quarter" idx="5"/>
          </p:nvPr>
        </p:nvSpPr>
        <p:spPr>
          <a:noFill/>
        </p:spPr>
        <p:txBody>
          <a:bodyPr/>
          <a:lstStyle>
            <a:lvl1pPr algn="l" defTabSz="464628" eaLnBrk="0" hangingPunct="0">
              <a:spcBef>
                <a:spcPct val="30000"/>
              </a:spcBef>
              <a:defRPr sz="1100">
                <a:solidFill>
                  <a:schemeClr val="tx1"/>
                </a:solidFill>
                <a:latin typeface="Arial" charset="0"/>
                <a:ea typeface="ＭＳ Ｐゴシック" pitchFamily="34" charset="-128"/>
              </a:defRPr>
            </a:lvl1pPr>
            <a:lvl2pPr marL="738483" indent="-283085" algn="l" defTabSz="464628" eaLnBrk="0" hangingPunct="0">
              <a:spcBef>
                <a:spcPct val="30000"/>
              </a:spcBef>
              <a:defRPr sz="1100">
                <a:solidFill>
                  <a:schemeClr val="tx1"/>
                </a:solidFill>
                <a:latin typeface="Arial" charset="0"/>
                <a:ea typeface="ＭＳ Ｐゴシック" pitchFamily="34" charset="-128"/>
              </a:defRPr>
            </a:lvl2pPr>
            <a:lvl3pPr marL="1136956" indent="-226160" algn="l" defTabSz="464628" eaLnBrk="0" hangingPunct="0">
              <a:spcBef>
                <a:spcPct val="30000"/>
              </a:spcBef>
              <a:defRPr sz="1100">
                <a:solidFill>
                  <a:schemeClr val="tx1"/>
                </a:solidFill>
                <a:latin typeface="Arial" charset="0"/>
                <a:ea typeface="ＭＳ Ｐゴシック" pitchFamily="34" charset="-128"/>
              </a:defRPr>
            </a:lvl3pPr>
            <a:lvl4pPr marL="1593891" indent="-226160" algn="l" defTabSz="464628" eaLnBrk="0" hangingPunct="0">
              <a:spcBef>
                <a:spcPct val="30000"/>
              </a:spcBef>
              <a:defRPr sz="1100">
                <a:solidFill>
                  <a:schemeClr val="tx1"/>
                </a:solidFill>
                <a:latin typeface="Arial" charset="0"/>
                <a:ea typeface="ＭＳ Ｐゴシック" pitchFamily="34" charset="-128"/>
              </a:defRPr>
            </a:lvl4pPr>
            <a:lvl5pPr marL="2049289" indent="-226160" algn="l" defTabSz="464628" eaLnBrk="0" hangingPunct="0">
              <a:spcBef>
                <a:spcPct val="30000"/>
              </a:spcBef>
              <a:defRPr sz="1100">
                <a:solidFill>
                  <a:schemeClr val="tx1"/>
                </a:solidFill>
                <a:latin typeface="Arial" charset="0"/>
                <a:ea typeface="ＭＳ Ｐゴシック" pitchFamily="34" charset="-128"/>
              </a:defRPr>
            </a:lvl5pPr>
            <a:lvl6pPr marL="2492378" indent="-226160" defTabSz="464628" eaLnBrk="0" fontAlgn="base" hangingPunct="0">
              <a:spcBef>
                <a:spcPct val="30000"/>
              </a:spcBef>
              <a:spcAft>
                <a:spcPct val="0"/>
              </a:spcAft>
              <a:defRPr sz="1100">
                <a:solidFill>
                  <a:schemeClr val="tx1"/>
                </a:solidFill>
                <a:latin typeface="Arial" charset="0"/>
                <a:ea typeface="ＭＳ Ｐゴシック" pitchFamily="34" charset="-128"/>
              </a:defRPr>
            </a:lvl6pPr>
            <a:lvl7pPr marL="2935469" indent="-226160" defTabSz="464628" eaLnBrk="0" fontAlgn="base" hangingPunct="0">
              <a:spcBef>
                <a:spcPct val="30000"/>
              </a:spcBef>
              <a:spcAft>
                <a:spcPct val="0"/>
              </a:spcAft>
              <a:defRPr sz="1100">
                <a:solidFill>
                  <a:schemeClr val="tx1"/>
                </a:solidFill>
                <a:latin typeface="Arial" charset="0"/>
                <a:ea typeface="ＭＳ Ｐゴシック" pitchFamily="34" charset="-128"/>
              </a:defRPr>
            </a:lvl7pPr>
            <a:lvl8pPr marL="3378557" indent="-226160" defTabSz="464628" eaLnBrk="0" fontAlgn="base" hangingPunct="0">
              <a:spcBef>
                <a:spcPct val="30000"/>
              </a:spcBef>
              <a:spcAft>
                <a:spcPct val="0"/>
              </a:spcAft>
              <a:defRPr sz="1100">
                <a:solidFill>
                  <a:schemeClr val="tx1"/>
                </a:solidFill>
                <a:latin typeface="Arial" charset="0"/>
                <a:ea typeface="ＭＳ Ｐゴシック" pitchFamily="34" charset="-128"/>
              </a:defRPr>
            </a:lvl8pPr>
            <a:lvl9pPr marL="3821648" indent="-226160" defTabSz="464628" eaLnBrk="0" fontAlgn="base" hangingPunct="0">
              <a:spcBef>
                <a:spcPct val="30000"/>
              </a:spcBef>
              <a:spcAft>
                <a:spcPct val="0"/>
              </a:spcAft>
              <a:defRPr sz="1100">
                <a:solidFill>
                  <a:schemeClr val="tx1"/>
                </a:solidFill>
                <a:latin typeface="Arial" charset="0"/>
                <a:ea typeface="ＭＳ Ｐゴシック" pitchFamily="34" charset="-128"/>
              </a:defRPr>
            </a:lvl9pPr>
          </a:lstStyle>
          <a:p>
            <a:pPr algn="r" eaLnBrk="1" hangingPunct="1">
              <a:spcBef>
                <a:spcPct val="0"/>
              </a:spcBef>
            </a:pPr>
            <a:fld id="{DB2DD98C-849C-4215-9B9F-6A7C9A020B9F}" type="slidenum">
              <a:rPr lang="en-US" altLang="en-US" sz="1200">
                <a:solidFill>
                  <a:prstClr val="black"/>
                </a:solidFill>
              </a:rPr>
              <a:pPr algn="r" eaLnBrk="1" hangingPunct="1">
                <a:spcBef>
                  <a:spcPct val="0"/>
                </a:spcBef>
              </a:pPr>
              <a:t>15</a:t>
            </a:fld>
            <a:endParaRPr lang="en-US" altLang="en-US" sz="1200" dirty="0">
              <a:solidFill>
                <a:prstClr val="black"/>
              </a:solidFill>
            </a:endParaRPr>
          </a:p>
        </p:txBody>
      </p:sp>
    </p:spTree>
    <p:extLst>
      <p:ext uri="{BB962C8B-B14F-4D97-AF65-F5344CB8AC3E}">
        <p14:creationId xmlns:p14="http://schemas.microsoft.com/office/powerpoint/2010/main" val="3817071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Use the </a:t>
            </a:r>
            <a:r>
              <a:rPr lang="en-US" sz="1400" dirty="0" err="1" smtClean="0">
                <a:solidFill>
                  <a:srgbClr val="535A5D"/>
                </a:solidFill>
                <a:latin typeface="Arial" pitchFamily="34" charset="0"/>
                <a:ea typeface="ＭＳ Ｐゴシック"/>
              </a:rPr>
              <a:t>eligibilityLink</a:t>
            </a:r>
            <a:r>
              <a:rPr lang="en-US" sz="1400" dirty="0" smtClean="0">
                <a:solidFill>
                  <a:srgbClr val="535A5D"/>
                </a:solidFill>
                <a:latin typeface="Arial" pitchFamily="34" charset="0"/>
                <a:ea typeface="ＭＳ Ｐゴシック"/>
              </a:rPr>
              <a:t> app to check member eligibility and review detailed benefits information. You may also use the app to find out if referrals, notifications and prior authorizations are required for</a:t>
            </a:r>
            <a:r>
              <a:rPr lang="en-US" sz="1400" dirty="0" smtClean="0">
                <a:solidFill>
                  <a:srgbClr val="FF0000"/>
                </a:solidFill>
                <a:latin typeface="Arial" pitchFamily="34" charset="0"/>
                <a:ea typeface="ＭＳ Ｐゴシック"/>
              </a:rPr>
              <a:t> </a:t>
            </a:r>
            <a:r>
              <a:rPr lang="en-US" sz="1400" dirty="0" smtClean="0">
                <a:solidFill>
                  <a:srgbClr val="535A5D"/>
                </a:solidFill>
                <a:latin typeface="Arial" pitchFamily="34" charset="0"/>
                <a:ea typeface="ＭＳ Ｐゴシック"/>
              </a:rPr>
              <a:t>the member’s plan.</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400" b="1" dirty="0" smtClean="0">
              <a:solidFill>
                <a:srgbClr val="535A5D"/>
              </a:solidFill>
              <a:latin typeface="Arial" pitchFamily="34" charset="0"/>
              <a:ea typeface="ＭＳ Ｐゴシック"/>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b="1" dirty="0" smtClean="0">
                <a:solidFill>
                  <a:srgbClr val="005293"/>
                </a:solidFill>
                <a:latin typeface="Arial" pitchFamily="34" charset="0"/>
                <a:ea typeface="ＭＳ Ｐゴシック"/>
              </a:rPr>
              <a:t>With </a:t>
            </a:r>
            <a:r>
              <a:rPr lang="en-US" sz="1400" b="1" dirty="0" err="1" smtClean="0">
                <a:solidFill>
                  <a:srgbClr val="005293"/>
                </a:solidFill>
                <a:latin typeface="Arial" pitchFamily="34" charset="0"/>
                <a:ea typeface="ＭＳ Ｐゴシック"/>
              </a:rPr>
              <a:t>eligibilityL</a:t>
            </a:r>
            <a:r>
              <a:rPr lang="en-US" sz="1400" b="1" dirty="0" err="1" smtClean="0">
                <a:solidFill>
                  <a:srgbClr val="FF5F0E"/>
                </a:solidFill>
                <a:latin typeface="Arial" pitchFamily="34" charset="0"/>
                <a:ea typeface="ＭＳ Ｐゴシック"/>
              </a:rPr>
              <a:t>i</a:t>
            </a:r>
            <a:r>
              <a:rPr lang="en-US" sz="1400" b="1" dirty="0" err="1" smtClean="0">
                <a:solidFill>
                  <a:srgbClr val="005293"/>
                </a:solidFill>
                <a:latin typeface="Arial" pitchFamily="34" charset="0"/>
                <a:ea typeface="ＭＳ Ｐゴシック"/>
              </a:rPr>
              <a:t>nk</a:t>
            </a:r>
            <a:r>
              <a:rPr lang="en-US" sz="1400" b="1" dirty="0" smtClean="0">
                <a:solidFill>
                  <a:srgbClr val="005293"/>
                </a:solidFill>
                <a:latin typeface="Arial" pitchFamily="34" charset="0"/>
                <a:ea typeface="ＭＳ Ｐゴシック"/>
              </a:rPr>
              <a:t>, you can: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Search for covered members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Find out the member’s cost share, deductible or out-of-pocket responsibility</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View preventive care opportunities information for some members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View detailed benefits information for multiple plans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See coverage details and limits specific to each benefit plan</a:t>
            </a:r>
          </a:p>
          <a:p>
            <a:endParaRPr lang="en-US" altLang="en-US" b="1" dirty="0" smtClean="0">
              <a:latin typeface="Arial" charset="0"/>
              <a:ea typeface="ＭＳ Ｐゴシック" pitchFamily="34" charset="-128"/>
            </a:endParaRPr>
          </a:p>
        </p:txBody>
      </p:sp>
      <p:sp>
        <p:nvSpPr>
          <p:cNvPr id="115716" name="Slide Number Placeholder 3"/>
          <p:cNvSpPr>
            <a:spLocks noGrp="1"/>
          </p:cNvSpPr>
          <p:nvPr>
            <p:ph type="sldNum" sz="quarter" idx="5"/>
          </p:nvPr>
        </p:nvSpPr>
        <p:spPr>
          <a:noFill/>
        </p:spPr>
        <p:txBody>
          <a:bodyPr/>
          <a:lstStyle>
            <a:lvl1pPr algn="l" defTabSz="466167" eaLnBrk="0" hangingPunct="0">
              <a:spcBef>
                <a:spcPct val="30000"/>
              </a:spcBef>
              <a:defRPr sz="1100">
                <a:solidFill>
                  <a:schemeClr val="tx1"/>
                </a:solidFill>
                <a:latin typeface="Arial" charset="0"/>
                <a:ea typeface="ＭＳ Ｐゴシック" pitchFamily="34" charset="-128"/>
              </a:defRPr>
            </a:lvl1pPr>
            <a:lvl2pPr marL="740021" indent="-284623" algn="l" defTabSz="466167" eaLnBrk="0" hangingPunct="0">
              <a:spcBef>
                <a:spcPct val="30000"/>
              </a:spcBef>
              <a:defRPr sz="1100">
                <a:solidFill>
                  <a:schemeClr val="tx1"/>
                </a:solidFill>
                <a:latin typeface="Arial" charset="0"/>
                <a:ea typeface="ＭＳ Ｐゴシック" pitchFamily="34" charset="-128"/>
              </a:defRPr>
            </a:lvl2pPr>
            <a:lvl3pPr marL="1138494" indent="-227698" algn="l" defTabSz="466167" eaLnBrk="0" hangingPunct="0">
              <a:spcBef>
                <a:spcPct val="30000"/>
              </a:spcBef>
              <a:defRPr sz="1100">
                <a:solidFill>
                  <a:schemeClr val="tx1"/>
                </a:solidFill>
                <a:latin typeface="Arial" charset="0"/>
                <a:ea typeface="ＭＳ Ｐゴシック" pitchFamily="34" charset="-128"/>
              </a:defRPr>
            </a:lvl3pPr>
            <a:lvl4pPr marL="1595431" indent="-227698" algn="l" defTabSz="466167" eaLnBrk="0" hangingPunct="0">
              <a:spcBef>
                <a:spcPct val="30000"/>
              </a:spcBef>
              <a:defRPr sz="1100">
                <a:solidFill>
                  <a:schemeClr val="tx1"/>
                </a:solidFill>
                <a:latin typeface="Arial" charset="0"/>
                <a:ea typeface="ＭＳ Ｐゴシック" pitchFamily="34" charset="-128"/>
              </a:defRPr>
            </a:lvl4pPr>
            <a:lvl5pPr marL="2050828" indent="-227698" algn="l" defTabSz="466167" eaLnBrk="0" hangingPunct="0">
              <a:spcBef>
                <a:spcPct val="30000"/>
              </a:spcBef>
              <a:defRPr sz="1100">
                <a:solidFill>
                  <a:schemeClr val="tx1"/>
                </a:solidFill>
                <a:latin typeface="Arial" charset="0"/>
                <a:ea typeface="ＭＳ Ｐゴシック" pitchFamily="34" charset="-128"/>
              </a:defRPr>
            </a:lvl5pPr>
            <a:lvl6pPr marL="2493917"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6pPr>
            <a:lvl7pPr marL="2937008"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7pPr>
            <a:lvl8pPr marL="3380096"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8pPr>
            <a:lvl9pPr marL="3823186"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9pPr>
          </a:lstStyle>
          <a:p>
            <a:pPr algn="r" eaLnBrk="1" hangingPunct="1">
              <a:spcBef>
                <a:spcPct val="0"/>
              </a:spcBef>
              <a:buClr>
                <a:srgbClr val="1F497D"/>
              </a:buClr>
            </a:pPr>
            <a:fld id="{FC0D31A9-F05A-43CC-8211-C7C5D17F9B6C}" type="slidenum">
              <a:rPr lang="en-US" altLang="en-US" sz="1200">
                <a:solidFill>
                  <a:srgbClr val="1F497D"/>
                </a:solidFill>
              </a:rPr>
              <a:pPr algn="r" eaLnBrk="1" hangingPunct="1">
                <a:spcBef>
                  <a:spcPct val="0"/>
                </a:spcBef>
                <a:buClr>
                  <a:srgbClr val="1F497D"/>
                </a:buClr>
              </a:pPr>
              <a:t>16</a:t>
            </a:fld>
            <a:endParaRPr lang="en-US" altLang="en-US" sz="1200" dirty="0">
              <a:solidFill>
                <a:srgbClr val="1F497D"/>
              </a:solidFill>
            </a:endParaRPr>
          </a:p>
        </p:txBody>
      </p:sp>
    </p:spTree>
    <p:extLst>
      <p:ext uri="{BB962C8B-B14F-4D97-AF65-F5344CB8AC3E}">
        <p14:creationId xmlns:p14="http://schemas.microsoft.com/office/powerpoint/2010/main" val="343003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400" dirty="0" smtClean="0">
                <a:solidFill>
                  <a:srgbClr val="535A5D"/>
                </a:solidFill>
                <a:latin typeface="Arial" pitchFamily="34" charset="0"/>
                <a:ea typeface="ＭＳ Ｐゴシック"/>
              </a:rPr>
              <a:t>Use the </a:t>
            </a:r>
            <a:r>
              <a:rPr lang="en-US" sz="1400" dirty="0" err="1" smtClean="0">
                <a:solidFill>
                  <a:srgbClr val="535A5D"/>
                </a:solidFill>
                <a:latin typeface="Arial" pitchFamily="34" charset="0"/>
                <a:ea typeface="ＭＳ Ｐゴシック"/>
              </a:rPr>
              <a:t>claimsLink</a:t>
            </a:r>
            <a:r>
              <a:rPr lang="en-US" sz="1400" dirty="0" smtClean="0">
                <a:solidFill>
                  <a:srgbClr val="535A5D"/>
                </a:solidFill>
                <a:latin typeface="Arial" pitchFamily="34" charset="0"/>
                <a:ea typeface="ＭＳ Ｐゴシック"/>
              </a:rPr>
              <a:t> app to get the most up-to-date claims status and payment information quickly and conveniently, and submit your claim reconsideration requests. </a:t>
            </a:r>
          </a:p>
          <a:p>
            <a:pPr defTabSz="914400" fontAlgn="auto">
              <a:spcBef>
                <a:spcPts val="0"/>
              </a:spcBef>
              <a:spcAft>
                <a:spcPts val="0"/>
              </a:spcAft>
              <a:defRPr/>
            </a:pPr>
            <a:endParaRPr lang="en-US" sz="1400" b="1" dirty="0" smtClean="0">
              <a:solidFill>
                <a:srgbClr val="535A5D"/>
              </a:solidFill>
              <a:latin typeface="Arial" pitchFamily="34" charset="0"/>
              <a:ea typeface="ＭＳ Ｐゴシック"/>
            </a:endParaRPr>
          </a:p>
          <a:p>
            <a:pPr defTabSz="914400" fontAlgn="auto">
              <a:spcBef>
                <a:spcPts val="0"/>
              </a:spcBef>
              <a:spcAft>
                <a:spcPts val="0"/>
              </a:spcAft>
              <a:defRPr/>
            </a:pPr>
            <a:r>
              <a:rPr lang="en-US" sz="1400" b="1" dirty="0" smtClean="0">
                <a:solidFill>
                  <a:srgbClr val="005293"/>
                </a:solidFill>
                <a:latin typeface="Arial" pitchFamily="34" charset="0"/>
                <a:ea typeface="ＭＳ Ｐゴシック"/>
              </a:rPr>
              <a:t>With </a:t>
            </a:r>
            <a:r>
              <a:rPr lang="en-US" sz="1400" b="1" dirty="0" err="1" smtClean="0">
                <a:solidFill>
                  <a:srgbClr val="005293"/>
                </a:solidFill>
                <a:latin typeface="Arial" pitchFamily="34" charset="0"/>
                <a:ea typeface="ＭＳ Ｐゴシック"/>
              </a:rPr>
              <a:t>claimsL</a:t>
            </a:r>
            <a:r>
              <a:rPr lang="en-US" sz="1400" b="1" dirty="0" err="1" smtClean="0">
                <a:solidFill>
                  <a:srgbClr val="FF5F0E"/>
                </a:solidFill>
                <a:latin typeface="Arial" pitchFamily="34" charset="0"/>
                <a:ea typeface="ＭＳ Ｐゴシック"/>
              </a:rPr>
              <a:t>i</a:t>
            </a:r>
            <a:r>
              <a:rPr lang="en-US" sz="1400" b="1" dirty="0" err="1" smtClean="0">
                <a:solidFill>
                  <a:srgbClr val="005293"/>
                </a:solidFill>
                <a:latin typeface="Arial" pitchFamily="34" charset="0"/>
                <a:ea typeface="ＭＳ Ｐゴシック"/>
              </a:rPr>
              <a:t>nk</a:t>
            </a:r>
            <a:r>
              <a:rPr lang="en-US" sz="1400" b="1" dirty="0" smtClean="0">
                <a:solidFill>
                  <a:srgbClr val="005293"/>
                </a:solidFill>
                <a:latin typeface="Arial" pitchFamily="34" charset="0"/>
                <a:ea typeface="ＭＳ Ｐゴシック"/>
              </a:rPr>
              <a:t>, you can:</a:t>
            </a:r>
          </a:p>
          <a:p>
            <a:pPr marL="285750" indent="-285750" defTabSz="914400" fontAlgn="auto">
              <a:spcBef>
                <a:spcPts val="0"/>
              </a:spcBef>
              <a:spcAft>
                <a:spcPts val="0"/>
              </a:spcAft>
              <a:buFont typeface="Arial" panose="020B0604020202020204" pitchFamily="34" charset="0"/>
              <a:buChar char="•"/>
              <a:defRPr/>
            </a:pPr>
            <a:r>
              <a:rPr lang="en-US" sz="1400" dirty="0" smtClean="0">
                <a:solidFill>
                  <a:srgbClr val="535A5D"/>
                </a:solidFill>
                <a:latin typeface="Arial" pitchFamily="34" charset="0"/>
                <a:ea typeface="ＭＳ Ｐゴシック"/>
              </a:rPr>
              <a:t>View claim information for multiple </a:t>
            </a:r>
            <a:r>
              <a:rPr lang="en-US" sz="1400" dirty="0" err="1" smtClean="0">
                <a:solidFill>
                  <a:srgbClr val="535A5D"/>
                </a:solidFill>
                <a:latin typeface="Arial" pitchFamily="34" charset="0"/>
                <a:ea typeface="ＭＳ Ｐゴシック"/>
              </a:rPr>
              <a:t>UnitedHealthcare</a:t>
            </a:r>
            <a:r>
              <a:rPr lang="en-US" sz="1400" dirty="0" smtClean="0">
                <a:solidFill>
                  <a:srgbClr val="535A5D"/>
                </a:solidFill>
                <a:latin typeface="Arial" pitchFamily="34" charset="0"/>
                <a:ea typeface="ＭＳ Ｐゴシック"/>
              </a:rPr>
              <a:t> plans in a single app</a:t>
            </a:r>
          </a:p>
          <a:p>
            <a:pPr marL="285750" indent="-285750" defTabSz="914400" fontAlgn="auto">
              <a:spcBef>
                <a:spcPts val="0"/>
              </a:spcBef>
              <a:spcAft>
                <a:spcPts val="0"/>
              </a:spcAft>
              <a:buFont typeface="Arial" panose="020B0604020202020204" pitchFamily="34" charset="0"/>
              <a:buChar char="•"/>
              <a:defRPr/>
            </a:pPr>
            <a:r>
              <a:rPr lang="en-US" sz="1400" dirty="0" smtClean="0">
                <a:solidFill>
                  <a:srgbClr val="535A5D"/>
                </a:solidFill>
                <a:latin typeface="Arial" pitchFamily="34" charset="0"/>
                <a:ea typeface="ＭＳ Ｐゴシック"/>
              </a:rPr>
              <a:t>View letters and remittance advice</a:t>
            </a:r>
          </a:p>
          <a:p>
            <a:pPr marL="285750" indent="-285750" defTabSz="914400" fontAlgn="auto">
              <a:spcBef>
                <a:spcPts val="0"/>
              </a:spcBef>
              <a:spcAft>
                <a:spcPts val="0"/>
              </a:spcAft>
              <a:buFont typeface="Arial" panose="020B0604020202020204" pitchFamily="34" charset="0"/>
              <a:buChar char="•"/>
              <a:defRPr/>
            </a:pPr>
            <a:r>
              <a:rPr lang="en-US" sz="1400" dirty="0" smtClean="0">
                <a:solidFill>
                  <a:srgbClr val="535A5D"/>
                </a:solidFill>
                <a:latin typeface="Arial" pitchFamily="34" charset="0"/>
                <a:ea typeface="ＭＳ Ｐゴシック"/>
              </a:rPr>
              <a:t>Flag claims for future viewing</a:t>
            </a:r>
          </a:p>
          <a:p>
            <a:pPr marL="285750" indent="-285750" defTabSz="914400" fontAlgn="auto">
              <a:spcBef>
                <a:spcPts val="0"/>
              </a:spcBef>
              <a:spcAft>
                <a:spcPts val="0"/>
              </a:spcAft>
              <a:buFont typeface="Arial" panose="020B0604020202020204" pitchFamily="34" charset="0"/>
              <a:buChar char="•"/>
              <a:defRPr/>
            </a:pPr>
            <a:r>
              <a:rPr lang="en-US" sz="1400" dirty="0" smtClean="0">
                <a:solidFill>
                  <a:srgbClr val="535A5D"/>
                </a:solidFill>
                <a:latin typeface="Arial" pitchFamily="34" charset="0"/>
                <a:ea typeface="ＭＳ Ｐゴシック"/>
              </a:rPr>
              <a:t>Submit additional information requested on closed or pended claims</a:t>
            </a:r>
          </a:p>
          <a:p>
            <a:pPr marL="285750" indent="-285750" defTabSz="914400" fontAlgn="auto">
              <a:spcBef>
                <a:spcPts val="0"/>
              </a:spcBef>
              <a:spcAft>
                <a:spcPts val="0"/>
              </a:spcAft>
              <a:buFont typeface="Arial" panose="020B0604020202020204" pitchFamily="34" charset="0"/>
              <a:buChar char="•"/>
              <a:defRPr/>
            </a:pPr>
            <a:r>
              <a:rPr lang="en-US" sz="1400" dirty="0" smtClean="0">
                <a:solidFill>
                  <a:srgbClr val="535A5D"/>
                </a:solidFill>
                <a:latin typeface="Arial" pitchFamily="34" charset="0"/>
                <a:ea typeface="ＭＳ Ｐゴシック"/>
              </a:rPr>
              <a:t>Submit claim reconsideration requests with or without electronic attachments</a:t>
            </a:r>
          </a:p>
          <a:p>
            <a:endParaRPr lang="en-US" altLang="en-US" b="1" dirty="0" smtClean="0">
              <a:latin typeface="Arial" charset="0"/>
              <a:ea typeface="ＭＳ Ｐゴシック" pitchFamily="34" charset="-128"/>
            </a:endParaRPr>
          </a:p>
        </p:txBody>
      </p:sp>
      <p:sp>
        <p:nvSpPr>
          <p:cNvPr id="116740" name="Slide Number Placeholder 3"/>
          <p:cNvSpPr>
            <a:spLocks noGrp="1"/>
          </p:cNvSpPr>
          <p:nvPr>
            <p:ph type="sldNum" sz="quarter" idx="5"/>
          </p:nvPr>
        </p:nvSpPr>
        <p:spPr>
          <a:noFill/>
        </p:spPr>
        <p:txBody>
          <a:bodyPr/>
          <a:lstStyle>
            <a:lvl1pPr algn="l" defTabSz="466167" eaLnBrk="0" hangingPunct="0">
              <a:spcBef>
                <a:spcPct val="30000"/>
              </a:spcBef>
              <a:defRPr sz="1100">
                <a:solidFill>
                  <a:schemeClr val="tx1"/>
                </a:solidFill>
                <a:latin typeface="Arial" charset="0"/>
                <a:ea typeface="ＭＳ Ｐゴシック" pitchFamily="34" charset="-128"/>
              </a:defRPr>
            </a:lvl1pPr>
            <a:lvl2pPr marL="740021" indent="-284623" algn="l" defTabSz="466167" eaLnBrk="0" hangingPunct="0">
              <a:spcBef>
                <a:spcPct val="30000"/>
              </a:spcBef>
              <a:defRPr sz="1100">
                <a:solidFill>
                  <a:schemeClr val="tx1"/>
                </a:solidFill>
                <a:latin typeface="Arial" charset="0"/>
                <a:ea typeface="ＭＳ Ｐゴシック" pitchFamily="34" charset="-128"/>
              </a:defRPr>
            </a:lvl2pPr>
            <a:lvl3pPr marL="1138494" indent="-227698" algn="l" defTabSz="466167" eaLnBrk="0" hangingPunct="0">
              <a:spcBef>
                <a:spcPct val="30000"/>
              </a:spcBef>
              <a:defRPr sz="1100">
                <a:solidFill>
                  <a:schemeClr val="tx1"/>
                </a:solidFill>
                <a:latin typeface="Arial" charset="0"/>
                <a:ea typeface="ＭＳ Ｐゴシック" pitchFamily="34" charset="-128"/>
              </a:defRPr>
            </a:lvl3pPr>
            <a:lvl4pPr marL="1595431" indent="-227698" algn="l" defTabSz="466167" eaLnBrk="0" hangingPunct="0">
              <a:spcBef>
                <a:spcPct val="30000"/>
              </a:spcBef>
              <a:defRPr sz="1100">
                <a:solidFill>
                  <a:schemeClr val="tx1"/>
                </a:solidFill>
                <a:latin typeface="Arial" charset="0"/>
                <a:ea typeface="ＭＳ Ｐゴシック" pitchFamily="34" charset="-128"/>
              </a:defRPr>
            </a:lvl4pPr>
            <a:lvl5pPr marL="2050828" indent="-227698" algn="l" defTabSz="466167" eaLnBrk="0" hangingPunct="0">
              <a:spcBef>
                <a:spcPct val="30000"/>
              </a:spcBef>
              <a:defRPr sz="1100">
                <a:solidFill>
                  <a:schemeClr val="tx1"/>
                </a:solidFill>
                <a:latin typeface="Arial" charset="0"/>
                <a:ea typeface="ＭＳ Ｐゴシック" pitchFamily="34" charset="-128"/>
              </a:defRPr>
            </a:lvl5pPr>
            <a:lvl6pPr marL="2493917"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6pPr>
            <a:lvl7pPr marL="2937008"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7pPr>
            <a:lvl8pPr marL="3380096"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8pPr>
            <a:lvl9pPr marL="3823186" indent="-227698" defTabSz="466167" eaLnBrk="0" fontAlgn="base" hangingPunct="0">
              <a:spcBef>
                <a:spcPct val="30000"/>
              </a:spcBef>
              <a:spcAft>
                <a:spcPct val="0"/>
              </a:spcAft>
              <a:defRPr sz="1100">
                <a:solidFill>
                  <a:schemeClr val="tx1"/>
                </a:solidFill>
                <a:latin typeface="Arial" charset="0"/>
                <a:ea typeface="ＭＳ Ｐゴシック" pitchFamily="34" charset="-128"/>
              </a:defRPr>
            </a:lvl9pPr>
          </a:lstStyle>
          <a:p>
            <a:pPr algn="r" eaLnBrk="1" hangingPunct="1">
              <a:spcBef>
                <a:spcPct val="0"/>
              </a:spcBef>
              <a:buClr>
                <a:srgbClr val="1F497D"/>
              </a:buClr>
            </a:pPr>
            <a:fld id="{A03BCFC6-7392-4F36-93E3-B1A7EC5AFE06}" type="slidenum">
              <a:rPr lang="en-US" altLang="en-US" sz="1200">
                <a:solidFill>
                  <a:srgbClr val="1F497D"/>
                </a:solidFill>
              </a:rPr>
              <a:pPr algn="r" eaLnBrk="1" hangingPunct="1">
                <a:spcBef>
                  <a:spcPct val="0"/>
                </a:spcBef>
                <a:buClr>
                  <a:srgbClr val="1F497D"/>
                </a:buClr>
              </a:pPr>
              <a:t>17</a:t>
            </a:fld>
            <a:endParaRPr lang="en-US" altLang="en-US" sz="1200" dirty="0">
              <a:solidFill>
                <a:srgbClr val="1F497D"/>
              </a:solidFill>
            </a:endParaRPr>
          </a:p>
        </p:txBody>
      </p:sp>
    </p:spTree>
    <p:extLst>
      <p:ext uri="{BB962C8B-B14F-4D97-AF65-F5344CB8AC3E}">
        <p14:creationId xmlns:p14="http://schemas.microsoft.com/office/powerpoint/2010/main" val="2944142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r>
              <a:rPr lang="en-US" altLang="en-US" dirty="0" smtClean="0">
                <a:latin typeface="Arial" charset="0"/>
                <a:ea typeface="ＭＳ Ｐゴシック" pitchFamily="34" charset="-128"/>
              </a:rPr>
              <a:t>You may be familiar with the solution … My Practice Profile. We’ve been rolling out an upgraded version of the app over the past several months, so you may even be using it!</a:t>
            </a:r>
          </a:p>
          <a:p>
            <a:endParaRPr lang="en-US" altLang="en-US" dirty="0" smtClean="0">
              <a:latin typeface="Arial" charset="0"/>
              <a:ea typeface="ＭＳ Ｐゴシック" pitchFamily="34" charset="-128"/>
            </a:endParaRPr>
          </a:p>
          <a:p>
            <a:r>
              <a:rPr lang="en-US" altLang="en-US" dirty="0" smtClean="0">
                <a:latin typeface="Arial" charset="0"/>
                <a:ea typeface="ＭＳ Ｐゴシック" pitchFamily="34" charset="-128"/>
              </a:rPr>
              <a:t>This app allows you to </a:t>
            </a:r>
            <a:r>
              <a:rPr lang="en-US" altLang="en-US" dirty="0" smtClean="0">
                <a:solidFill>
                  <a:srgbClr val="535A5D"/>
                </a:solidFill>
                <a:latin typeface="Arial" charset="0"/>
                <a:ea typeface="ＭＳ Ｐゴシック" pitchFamily="34" charset="-128"/>
              </a:rPr>
              <a:t>view, update and attest to the care provider demographic data that </a:t>
            </a:r>
            <a:r>
              <a:rPr lang="en-US" altLang="en-US" dirty="0" err="1" smtClean="0">
                <a:solidFill>
                  <a:srgbClr val="535A5D"/>
                </a:solidFill>
                <a:latin typeface="Arial" charset="0"/>
                <a:ea typeface="ＭＳ Ｐゴシック" pitchFamily="34" charset="-128"/>
              </a:rPr>
              <a:t>UnitedHealthcare</a:t>
            </a:r>
            <a:r>
              <a:rPr lang="en-US" altLang="en-US" dirty="0" smtClean="0">
                <a:solidFill>
                  <a:srgbClr val="535A5D"/>
                </a:solidFill>
                <a:latin typeface="Arial" charset="0"/>
                <a:ea typeface="ＭＳ Ｐゴシック" pitchFamily="34" charset="-128"/>
              </a:rPr>
              <a:t> members see for your practice. </a:t>
            </a:r>
          </a:p>
          <a:p>
            <a:endParaRPr lang="en-US" altLang="en-US" dirty="0" smtClean="0">
              <a:solidFill>
                <a:srgbClr val="535A5D"/>
              </a:solidFill>
              <a:latin typeface="Arial" charset="0"/>
              <a:ea typeface="ＭＳ Ｐゴシック" pitchFamily="34" charset="-128"/>
            </a:endParaRPr>
          </a:p>
          <a:p>
            <a:r>
              <a:rPr lang="en-US" altLang="en-US" dirty="0" smtClean="0">
                <a:solidFill>
                  <a:srgbClr val="535A5D"/>
                </a:solidFill>
                <a:latin typeface="Arial" charset="0"/>
                <a:ea typeface="ＭＳ Ｐゴシック" pitchFamily="34" charset="-128"/>
              </a:rPr>
              <a:t>When you update your data using the app, we make those changes throughout our systems – and make those changes faster than if you submit them in other ways like phone or fax.</a:t>
            </a:r>
          </a:p>
          <a:p>
            <a:endParaRPr lang="en-US" altLang="en-US" dirty="0" smtClean="0">
              <a:latin typeface="Arial" charset="0"/>
              <a:ea typeface="ＭＳ Ｐゴシック" pitchFamily="34" charset="-128"/>
            </a:endParaRPr>
          </a:p>
        </p:txBody>
      </p:sp>
      <p:sp>
        <p:nvSpPr>
          <p:cNvPr id="45060" name="Slide Number Placeholder 3"/>
          <p:cNvSpPr>
            <a:spLocks noGrp="1"/>
          </p:cNvSpPr>
          <p:nvPr>
            <p:ph type="sldNum" sz="quarter" idx="5"/>
          </p:nvPr>
        </p:nvSpPr>
        <p:spPr>
          <a:noFill/>
        </p:spPr>
        <p:txBody>
          <a:bodyPr/>
          <a:lstStyle>
            <a:lvl1pPr algn="l" defTabSz="468891" eaLnBrk="0" hangingPunct="0">
              <a:spcBef>
                <a:spcPct val="30000"/>
              </a:spcBef>
              <a:defRPr sz="1200">
                <a:solidFill>
                  <a:schemeClr val="tx1"/>
                </a:solidFill>
                <a:latin typeface="Arial" charset="0"/>
                <a:ea typeface="ＭＳ Ｐゴシック" pitchFamily="34" charset="-128"/>
              </a:defRPr>
            </a:lvl1pPr>
            <a:lvl2pPr marL="744346" indent="-286287" algn="l" defTabSz="468891" eaLnBrk="0" hangingPunct="0">
              <a:spcBef>
                <a:spcPct val="30000"/>
              </a:spcBef>
              <a:defRPr sz="1200">
                <a:solidFill>
                  <a:schemeClr val="tx1"/>
                </a:solidFill>
                <a:latin typeface="Arial" charset="0"/>
                <a:ea typeface="ＭＳ Ｐゴシック" pitchFamily="34" charset="-128"/>
              </a:defRPr>
            </a:lvl2pPr>
            <a:lvl3pPr marL="1145146" indent="-229029" algn="l" defTabSz="468891" eaLnBrk="0" hangingPunct="0">
              <a:spcBef>
                <a:spcPct val="30000"/>
              </a:spcBef>
              <a:defRPr sz="1200">
                <a:solidFill>
                  <a:schemeClr val="tx1"/>
                </a:solidFill>
                <a:latin typeface="Arial" charset="0"/>
                <a:ea typeface="ＭＳ Ｐゴシック" pitchFamily="34" charset="-128"/>
              </a:defRPr>
            </a:lvl3pPr>
            <a:lvl4pPr marL="1604753" indent="-229029" algn="l" defTabSz="468891" eaLnBrk="0" hangingPunct="0">
              <a:spcBef>
                <a:spcPct val="30000"/>
              </a:spcBef>
              <a:defRPr sz="1200">
                <a:solidFill>
                  <a:schemeClr val="tx1"/>
                </a:solidFill>
                <a:latin typeface="Arial" charset="0"/>
                <a:ea typeface="ＭＳ Ｐゴシック" pitchFamily="34" charset="-128"/>
              </a:defRPr>
            </a:lvl4pPr>
            <a:lvl5pPr marL="2062811" indent="-229029" algn="l" defTabSz="468891" eaLnBrk="0" hangingPunct="0">
              <a:spcBef>
                <a:spcPct val="30000"/>
              </a:spcBef>
              <a:defRPr sz="1200">
                <a:solidFill>
                  <a:schemeClr val="tx1"/>
                </a:solidFill>
                <a:latin typeface="Arial" charset="0"/>
                <a:ea typeface="ＭＳ Ｐゴシック" pitchFamily="34" charset="-128"/>
              </a:defRPr>
            </a:lvl5pPr>
            <a:lvl6pPr marL="2508490" indent="-229029" defTabSz="468891" eaLnBrk="0" fontAlgn="base" hangingPunct="0">
              <a:spcBef>
                <a:spcPct val="30000"/>
              </a:spcBef>
              <a:spcAft>
                <a:spcPct val="0"/>
              </a:spcAft>
              <a:defRPr sz="1200">
                <a:solidFill>
                  <a:schemeClr val="tx1"/>
                </a:solidFill>
                <a:latin typeface="Arial" charset="0"/>
                <a:ea typeface="ＭＳ Ｐゴシック" pitchFamily="34" charset="-128"/>
              </a:defRPr>
            </a:lvl6pPr>
            <a:lvl7pPr marL="2954168" indent="-229029" defTabSz="468891" eaLnBrk="0" fontAlgn="base" hangingPunct="0">
              <a:spcBef>
                <a:spcPct val="30000"/>
              </a:spcBef>
              <a:spcAft>
                <a:spcPct val="0"/>
              </a:spcAft>
              <a:defRPr sz="1200">
                <a:solidFill>
                  <a:schemeClr val="tx1"/>
                </a:solidFill>
                <a:latin typeface="Arial" charset="0"/>
                <a:ea typeface="ＭＳ Ｐゴシック" pitchFamily="34" charset="-128"/>
              </a:defRPr>
            </a:lvl7pPr>
            <a:lvl8pPr marL="3399847" indent="-229029" defTabSz="468891" eaLnBrk="0" fontAlgn="base" hangingPunct="0">
              <a:spcBef>
                <a:spcPct val="30000"/>
              </a:spcBef>
              <a:spcAft>
                <a:spcPct val="0"/>
              </a:spcAft>
              <a:defRPr sz="1200">
                <a:solidFill>
                  <a:schemeClr val="tx1"/>
                </a:solidFill>
                <a:latin typeface="Arial" charset="0"/>
                <a:ea typeface="ＭＳ Ｐゴシック" pitchFamily="34" charset="-128"/>
              </a:defRPr>
            </a:lvl8pPr>
            <a:lvl9pPr marL="3845526" indent="-229029" defTabSz="468891"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buClr>
                <a:srgbClr val="1F497D"/>
              </a:buClr>
            </a:pPr>
            <a:fld id="{56FA0355-6214-4F3F-9EBB-021BB9A5F9AF}" type="slidenum">
              <a:rPr lang="en-US" altLang="en-US" sz="1300">
                <a:solidFill>
                  <a:srgbClr val="1F497D"/>
                </a:solidFill>
              </a:rPr>
              <a:pPr algn="r" eaLnBrk="1" hangingPunct="1">
                <a:spcBef>
                  <a:spcPct val="0"/>
                </a:spcBef>
                <a:buClr>
                  <a:srgbClr val="1F497D"/>
                </a:buClr>
              </a:pPr>
              <a:t>18</a:t>
            </a:fld>
            <a:endParaRPr lang="en-US" altLang="en-US" sz="1300">
              <a:solidFill>
                <a:srgbClr val="1F497D"/>
              </a:solidFill>
            </a:endParaRPr>
          </a:p>
        </p:txBody>
      </p:sp>
    </p:spTree>
    <p:extLst>
      <p:ext uri="{BB962C8B-B14F-4D97-AF65-F5344CB8AC3E}">
        <p14:creationId xmlns:p14="http://schemas.microsoft.com/office/powerpoint/2010/main" val="1079150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solidFill>
                  <a:srgbClr val="005293"/>
                </a:solidFill>
              </a:rPr>
              <a:t>To learn more about Link, please visit the Link resources page at UnitedHealthcareOnline.com &gt; Quick Links &gt; Link: Learn More.</a:t>
            </a:r>
          </a:p>
          <a:p>
            <a:endParaRPr lang="en-US" altLang="en-US" b="1" dirty="0" smtClean="0">
              <a:latin typeface="Arial" charset="0"/>
            </a:endParaRPr>
          </a:p>
        </p:txBody>
      </p:sp>
      <p:sp>
        <p:nvSpPr>
          <p:cNvPr id="39940" name="Slide Number Placeholder 3"/>
          <p:cNvSpPr>
            <a:spLocks noGrp="1"/>
          </p:cNvSpPr>
          <p:nvPr>
            <p:ph type="sldNum" sz="quarter" idx="5"/>
          </p:nvPr>
        </p:nvSpPr>
        <p:spPr>
          <a:noFill/>
        </p:spPr>
        <p:txBody>
          <a:bodyPr/>
          <a:lstStyle>
            <a:lvl1pPr algn="l" defTabSz="466952" eaLnBrk="0" hangingPunct="0">
              <a:spcBef>
                <a:spcPct val="30000"/>
              </a:spcBef>
              <a:defRPr sz="1200">
                <a:solidFill>
                  <a:schemeClr val="tx1"/>
                </a:solidFill>
                <a:latin typeface="Arial" charset="0"/>
                <a:ea typeface="MS PGothic" pitchFamily="34" charset="-128"/>
              </a:defRPr>
            </a:lvl1pPr>
            <a:lvl2pPr marL="740793" indent="-284920" algn="l" defTabSz="466952" eaLnBrk="0" hangingPunct="0">
              <a:spcBef>
                <a:spcPct val="30000"/>
              </a:spcBef>
              <a:defRPr sz="1200">
                <a:solidFill>
                  <a:schemeClr val="tx1"/>
                </a:solidFill>
                <a:latin typeface="Arial" charset="0"/>
                <a:ea typeface="MS PGothic" pitchFamily="34" charset="-128"/>
              </a:defRPr>
            </a:lvl2pPr>
            <a:lvl3pPr marL="1139681" indent="-227936" algn="l" defTabSz="466952" eaLnBrk="0" hangingPunct="0">
              <a:spcBef>
                <a:spcPct val="30000"/>
              </a:spcBef>
              <a:defRPr sz="1200">
                <a:solidFill>
                  <a:schemeClr val="tx1"/>
                </a:solidFill>
                <a:latin typeface="Arial" charset="0"/>
                <a:ea typeface="MS PGothic" pitchFamily="34" charset="-128"/>
              </a:defRPr>
            </a:lvl3pPr>
            <a:lvl4pPr marL="1595553" indent="-227936" algn="l" defTabSz="466952" eaLnBrk="0" hangingPunct="0">
              <a:spcBef>
                <a:spcPct val="30000"/>
              </a:spcBef>
              <a:defRPr sz="1200">
                <a:solidFill>
                  <a:schemeClr val="tx1"/>
                </a:solidFill>
                <a:latin typeface="Arial" charset="0"/>
                <a:ea typeface="MS PGothic" pitchFamily="34" charset="-128"/>
              </a:defRPr>
            </a:lvl4pPr>
            <a:lvl5pPr marL="2051426" indent="-227936" algn="l" defTabSz="466952" eaLnBrk="0" hangingPunct="0">
              <a:spcBef>
                <a:spcPct val="30000"/>
              </a:spcBef>
              <a:defRPr sz="1200">
                <a:solidFill>
                  <a:schemeClr val="tx1"/>
                </a:solidFill>
                <a:latin typeface="Arial" charset="0"/>
                <a:ea typeface="MS PGothic" pitchFamily="34" charset="-128"/>
              </a:defRPr>
            </a:lvl5pPr>
            <a:lvl6pPr marL="2507298" indent="-227936" defTabSz="466952" eaLnBrk="0" fontAlgn="base" hangingPunct="0">
              <a:spcBef>
                <a:spcPct val="30000"/>
              </a:spcBef>
              <a:spcAft>
                <a:spcPct val="0"/>
              </a:spcAft>
              <a:defRPr sz="1200">
                <a:solidFill>
                  <a:schemeClr val="tx1"/>
                </a:solidFill>
                <a:latin typeface="Arial" charset="0"/>
                <a:ea typeface="MS PGothic" pitchFamily="34" charset="-128"/>
              </a:defRPr>
            </a:lvl6pPr>
            <a:lvl7pPr marL="2963169" indent="-227936" defTabSz="466952" eaLnBrk="0" fontAlgn="base" hangingPunct="0">
              <a:spcBef>
                <a:spcPct val="30000"/>
              </a:spcBef>
              <a:spcAft>
                <a:spcPct val="0"/>
              </a:spcAft>
              <a:defRPr sz="1200">
                <a:solidFill>
                  <a:schemeClr val="tx1"/>
                </a:solidFill>
                <a:latin typeface="Arial" charset="0"/>
                <a:ea typeface="MS PGothic" pitchFamily="34" charset="-128"/>
              </a:defRPr>
            </a:lvl7pPr>
            <a:lvl8pPr marL="3419042" indent="-227936" defTabSz="466952" eaLnBrk="0" fontAlgn="base" hangingPunct="0">
              <a:spcBef>
                <a:spcPct val="30000"/>
              </a:spcBef>
              <a:spcAft>
                <a:spcPct val="0"/>
              </a:spcAft>
              <a:defRPr sz="1200">
                <a:solidFill>
                  <a:schemeClr val="tx1"/>
                </a:solidFill>
                <a:latin typeface="Arial" charset="0"/>
                <a:ea typeface="MS PGothic" pitchFamily="34" charset="-128"/>
              </a:defRPr>
            </a:lvl8pPr>
            <a:lvl9pPr marL="3874914" indent="-227936" defTabSz="466952" eaLnBrk="0" fontAlgn="base" hangingPunct="0">
              <a:spcBef>
                <a:spcPct val="30000"/>
              </a:spcBef>
              <a:spcAft>
                <a:spcPct val="0"/>
              </a:spcAft>
              <a:defRPr sz="1200">
                <a:solidFill>
                  <a:schemeClr val="tx1"/>
                </a:solidFill>
                <a:latin typeface="Arial" charset="0"/>
                <a:ea typeface="MS PGothic" pitchFamily="34" charset="-128"/>
              </a:defRPr>
            </a:lvl9pPr>
          </a:lstStyle>
          <a:p>
            <a:pPr algn="r" eaLnBrk="1" hangingPunct="1">
              <a:spcBef>
                <a:spcPct val="0"/>
              </a:spcBef>
            </a:pPr>
            <a:fld id="{B7AAD89F-E444-456C-8875-F90F3B51D1B7}" type="slidenum">
              <a:rPr lang="en-US" altLang="en-US" sz="1300">
                <a:solidFill>
                  <a:prstClr val="black"/>
                </a:solidFill>
              </a:rPr>
              <a:pPr algn="r" eaLnBrk="1" hangingPunct="1">
                <a:spcBef>
                  <a:spcPct val="0"/>
                </a:spcBef>
              </a:pPr>
              <a:t>19</a:t>
            </a:fld>
            <a:endParaRPr lang="en-US" altLang="en-US" sz="1300" dirty="0">
              <a:solidFill>
                <a:prstClr val="black"/>
              </a:solidFill>
            </a:endParaRPr>
          </a:p>
        </p:txBody>
      </p:sp>
    </p:spTree>
    <p:extLst>
      <p:ext uri="{BB962C8B-B14F-4D97-AF65-F5344CB8AC3E}">
        <p14:creationId xmlns:p14="http://schemas.microsoft.com/office/powerpoint/2010/main" val="2123167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2</a:t>
            </a:fld>
            <a:endParaRPr lang="en-US" dirty="0"/>
          </a:p>
        </p:txBody>
      </p:sp>
    </p:spTree>
    <p:extLst>
      <p:ext uri="{BB962C8B-B14F-4D97-AF65-F5344CB8AC3E}">
        <p14:creationId xmlns:p14="http://schemas.microsoft.com/office/powerpoint/2010/main" val="4081719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Find on-demand Link training on UHC On Air </a:t>
            </a:r>
            <a:r>
              <a:rPr lang="en-US" altLang="en-US" sz="1200" dirty="0" smtClean="0">
                <a:cs typeface="Calibri" pitchFamily="34" charset="0"/>
              </a:rPr>
              <a:t>‒ your source for live and recorded video broadcasts created specifically for </a:t>
            </a:r>
            <a:r>
              <a:rPr lang="en-US" altLang="en-US" sz="1200" dirty="0" err="1" smtClean="0">
                <a:cs typeface="Calibri" pitchFamily="34" charset="0"/>
              </a:rPr>
              <a:t>UnitedHealthcare</a:t>
            </a:r>
            <a:r>
              <a:rPr lang="en-US" altLang="en-US" sz="1200" dirty="0" smtClean="0">
                <a:cs typeface="Calibri" pitchFamily="34" charset="0"/>
              </a:rPr>
              <a:t> care providers. </a:t>
            </a:r>
            <a:r>
              <a:rPr lang="en-US" altLang="en-US" sz="1200" dirty="0" smtClean="0"/>
              <a:t>New broadcasts are posted regularly. </a:t>
            </a:r>
          </a:p>
          <a:p>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20</a:t>
            </a:fld>
            <a:endParaRPr lang="en-US" dirty="0"/>
          </a:p>
        </p:txBody>
      </p:sp>
    </p:spTree>
    <p:extLst>
      <p:ext uri="{BB962C8B-B14F-4D97-AF65-F5344CB8AC3E}">
        <p14:creationId xmlns:p14="http://schemas.microsoft.com/office/powerpoint/2010/main" val="1369852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The following Link tutorials are currently available on the </a:t>
            </a:r>
            <a:br>
              <a:rPr lang="en-US" altLang="en-US" dirty="0" smtClean="0"/>
            </a:br>
            <a:r>
              <a:rPr lang="en-US" altLang="en-US" dirty="0" smtClean="0"/>
              <a:t>UHC News Now channel:</a:t>
            </a:r>
          </a:p>
          <a:p>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21</a:t>
            </a:fld>
            <a:endParaRPr lang="en-US" dirty="0"/>
          </a:p>
        </p:txBody>
      </p:sp>
    </p:spTree>
    <p:extLst>
      <p:ext uri="{BB962C8B-B14F-4D97-AF65-F5344CB8AC3E}">
        <p14:creationId xmlns:p14="http://schemas.microsoft.com/office/powerpoint/2010/main" val="1539305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smtClean="0"/>
              <a:t>LC</a:t>
            </a:r>
            <a:endParaRPr b="1" dirty="0"/>
          </a:p>
        </p:txBody>
      </p:sp>
    </p:spTree>
    <p:extLst>
      <p:ext uri="{BB962C8B-B14F-4D97-AF65-F5344CB8AC3E}">
        <p14:creationId xmlns:p14="http://schemas.microsoft.com/office/powerpoint/2010/main" val="183644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864173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133148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25</a:t>
            </a:fld>
            <a:endParaRPr lang="en-US" dirty="0"/>
          </a:p>
        </p:txBody>
      </p:sp>
    </p:spTree>
    <p:extLst>
      <p:ext uri="{BB962C8B-B14F-4D97-AF65-F5344CB8AC3E}">
        <p14:creationId xmlns:p14="http://schemas.microsoft.com/office/powerpoint/2010/main" val="258489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p:spPr>
        <p:txBody>
          <a:bodyPr/>
          <a:lstStyle/>
          <a:p>
            <a:pPr marL="0" indent="0">
              <a:spcBef>
                <a:spcPts val="0"/>
              </a:spcBef>
            </a:pPr>
            <a:r>
              <a:rPr lang="en-US" altLang="en-US" sz="1200" dirty="0" smtClean="0">
                <a:solidFill>
                  <a:srgbClr val="4D4D4D"/>
                </a:solidFill>
              </a:rPr>
              <a:t>Physicians and other health care providers applying for the </a:t>
            </a:r>
            <a:r>
              <a:rPr lang="en-US" altLang="en-US" sz="1200" dirty="0" err="1" smtClean="0">
                <a:solidFill>
                  <a:srgbClr val="4D4D4D"/>
                </a:solidFill>
              </a:rPr>
              <a:t>UnitedHealthcare</a:t>
            </a:r>
            <a:r>
              <a:rPr lang="en-US" altLang="en-US" sz="1200" dirty="0" smtClean="0">
                <a:solidFill>
                  <a:srgbClr val="4D4D4D"/>
                </a:solidFill>
              </a:rPr>
              <a:t> network have the following rights regarding the credentialing process:</a:t>
            </a:r>
          </a:p>
          <a:p>
            <a:pPr marL="0" indent="0">
              <a:spcBef>
                <a:spcPts val="0"/>
              </a:spcBef>
            </a:pPr>
            <a:endParaRPr lang="en-US" altLang="en-US" sz="1200" dirty="0" smtClean="0">
              <a:solidFill>
                <a:srgbClr val="4D4D4D"/>
              </a:solidFill>
            </a:endParaRPr>
          </a:p>
          <a:p>
            <a:pPr marL="0" indent="0">
              <a:spcBef>
                <a:spcPts val="0"/>
              </a:spcBef>
            </a:pPr>
            <a:r>
              <a:rPr lang="en-US" altLang="en-US" sz="1200" dirty="0" smtClean="0">
                <a:solidFill>
                  <a:srgbClr val="4D4D4D"/>
                </a:solidFill>
              </a:rPr>
              <a:t>• </a:t>
            </a:r>
            <a:r>
              <a:rPr lang="en-US" altLang="en-US" sz="1100" dirty="0" smtClean="0">
                <a:solidFill>
                  <a:srgbClr val="4D4D4D"/>
                </a:solidFill>
              </a:rPr>
              <a:t>To review the information submitted to support your credentialing application;</a:t>
            </a:r>
          </a:p>
          <a:p>
            <a:pPr marL="0" indent="0">
              <a:spcBef>
                <a:spcPts val="0"/>
              </a:spcBef>
            </a:pPr>
            <a:r>
              <a:rPr lang="en-US" altLang="en-US" sz="1100" dirty="0" smtClean="0">
                <a:solidFill>
                  <a:srgbClr val="4D4D4D"/>
                </a:solidFill>
              </a:rPr>
              <a:t>• To correct erroneous information; </a:t>
            </a:r>
            <a:r>
              <a:rPr lang="en-US" altLang="en-US" sz="1100" i="1" dirty="0" smtClean="0">
                <a:solidFill>
                  <a:srgbClr val="4D4D4D"/>
                </a:solidFill>
              </a:rPr>
              <a:t>and</a:t>
            </a:r>
          </a:p>
          <a:p>
            <a:pPr marL="0" indent="0">
              <a:spcBef>
                <a:spcPts val="0"/>
              </a:spcBef>
            </a:pPr>
            <a:r>
              <a:rPr lang="en-US" altLang="en-US" sz="1100" dirty="0" smtClean="0">
                <a:solidFill>
                  <a:srgbClr val="4D4D4D"/>
                </a:solidFill>
              </a:rPr>
              <a:t>• To be informed of the status of your credentialing or re-credentialing application,</a:t>
            </a:r>
          </a:p>
          <a:p>
            <a:pPr marL="0" indent="0">
              <a:spcBef>
                <a:spcPts val="0"/>
              </a:spcBef>
            </a:pPr>
            <a:r>
              <a:rPr lang="en-US" altLang="en-US" sz="1100" dirty="0" smtClean="0">
                <a:solidFill>
                  <a:srgbClr val="4D4D4D"/>
                </a:solidFill>
              </a:rPr>
              <a:t>  upon request.</a:t>
            </a:r>
          </a:p>
          <a:p>
            <a:pPr marL="0" indent="0">
              <a:spcBef>
                <a:spcPts val="0"/>
              </a:spcBef>
            </a:pPr>
            <a:r>
              <a:rPr lang="en-US" altLang="en-US" sz="1200" dirty="0" smtClean="0">
                <a:solidFill>
                  <a:srgbClr val="4D4D4D"/>
                </a:solidFill>
              </a:rPr>
              <a:t>   </a:t>
            </a:r>
          </a:p>
          <a:p>
            <a:pPr marL="0" indent="0">
              <a:spcBef>
                <a:spcPts val="0"/>
              </a:spcBef>
            </a:pPr>
            <a:r>
              <a:rPr lang="en-US" altLang="en-US" sz="1200" dirty="0" smtClean="0">
                <a:solidFill>
                  <a:srgbClr val="4D4D4D"/>
                </a:solidFill>
              </a:rPr>
              <a:t>If a physician or other health care provider is not currently credentialed with </a:t>
            </a:r>
            <a:r>
              <a:rPr lang="en-US" altLang="en-US" sz="1200" dirty="0" err="1" smtClean="0">
                <a:solidFill>
                  <a:srgbClr val="4D4D4D"/>
                </a:solidFill>
              </a:rPr>
              <a:t>UnitedHealthcare</a:t>
            </a:r>
            <a:r>
              <a:rPr lang="en-US" altLang="en-US" sz="1200" dirty="0" smtClean="0">
                <a:solidFill>
                  <a:srgbClr val="4D4D4D"/>
                </a:solidFill>
              </a:rPr>
              <a:t>, they must call (</a:t>
            </a:r>
            <a:r>
              <a:rPr lang="en-US" altLang="en-US" sz="1200" dirty="0" smtClean="0">
                <a:solidFill>
                  <a:srgbClr val="005293"/>
                </a:solidFill>
              </a:rPr>
              <a:t>877) 842-3210</a:t>
            </a:r>
            <a:r>
              <a:rPr lang="en-US" altLang="en-US" sz="1200" dirty="0" smtClean="0">
                <a:solidFill>
                  <a:srgbClr val="4D4D4D"/>
                </a:solidFill>
              </a:rPr>
              <a:t> and connect with National Credentialing team to initiate the credentialing process.  </a:t>
            </a:r>
          </a:p>
          <a:p>
            <a:pPr marL="0" indent="0">
              <a:spcBef>
                <a:spcPts val="0"/>
              </a:spcBef>
            </a:pPr>
            <a:endParaRPr lang="en-US" altLang="en-US" sz="1200" dirty="0" smtClean="0">
              <a:solidFill>
                <a:srgbClr val="4D4D4D"/>
              </a:solidFill>
            </a:endParaRPr>
          </a:p>
          <a:p>
            <a:pPr marL="0" indent="0">
              <a:spcBef>
                <a:spcPts val="0"/>
              </a:spcBef>
            </a:pPr>
            <a:r>
              <a:rPr lang="en-US" altLang="en-US" sz="1200" dirty="0" smtClean="0">
                <a:solidFill>
                  <a:srgbClr val="4D4D4D"/>
                </a:solidFill>
              </a:rPr>
              <a:t>Once credentialed in </a:t>
            </a:r>
            <a:r>
              <a:rPr lang="en-US" altLang="en-US" sz="1200" dirty="0" err="1" smtClean="0">
                <a:solidFill>
                  <a:srgbClr val="4D4D4D"/>
                </a:solidFill>
              </a:rPr>
              <a:t>UnitedHealthcare</a:t>
            </a:r>
            <a:r>
              <a:rPr lang="en-US" altLang="en-US" sz="1200" dirty="0" smtClean="0">
                <a:solidFill>
                  <a:srgbClr val="4D4D4D"/>
                </a:solidFill>
              </a:rPr>
              <a:t> systems, physicians or other health care providers can email </a:t>
            </a:r>
            <a:r>
              <a:rPr lang="en-US" altLang="en-US" sz="1200" u="sng" dirty="0" smtClean="0">
                <a:solidFill>
                  <a:srgbClr val="005293"/>
                </a:solidFill>
              </a:rPr>
              <a:t>hpdemo@uhc.com</a:t>
            </a:r>
            <a:r>
              <a:rPr lang="en-US" altLang="en-US" sz="1200" dirty="0" smtClean="0">
                <a:solidFill>
                  <a:srgbClr val="4D4D4D"/>
                </a:solidFill>
              </a:rPr>
              <a:t> to request to be linked to an existing </a:t>
            </a:r>
            <a:r>
              <a:rPr lang="en-US" altLang="en-US" sz="1200" dirty="0" err="1" smtClean="0">
                <a:solidFill>
                  <a:srgbClr val="4D4D4D"/>
                </a:solidFill>
              </a:rPr>
              <a:t>UnitedHealthcare</a:t>
            </a:r>
            <a:r>
              <a:rPr lang="en-US" altLang="en-US" sz="1200" dirty="0" smtClean="0">
                <a:solidFill>
                  <a:srgbClr val="4D4D4D"/>
                </a:solidFill>
              </a:rPr>
              <a:t> group contract. </a:t>
            </a:r>
          </a:p>
          <a:p>
            <a:pPr marL="0" indent="0">
              <a:spcBef>
                <a:spcPts val="0"/>
              </a:spcBef>
            </a:pPr>
            <a:endParaRPr lang="en-US" altLang="en-US" sz="1200" dirty="0" smtClean="0">
              <a:solidFill>
                <a:srgbClr val="4D4D4D"/>
              </a:solidFill>
            </a:endParaRPr>
          </a:p>
          <a:p>
            <a:pPr marL="0" indent="0">
              <a:spcBef>
                <a:spcPts val="0"/>
              </a:spcBef>
            </a:pPr>
            <a:r>
              <a:rPr lang="en-US" altLang="en-US" sz="1200" dirty="0" smtClean="0">
                <a:solidFill>
                  <a:srgbClr val="4D4D4D"/>
                </a:solidFill>
              </a:rPr>
              <a:t>Physicians can check on the status of their credentialing by calling the Enhanced Voice Portal at </a:t>
            </a:r>
            <a:r>
              <a:rPr lang="en-US" altLang="en-US" sz="1200" dirty="0" smtClean="0">
                <a:solidFill>
                  <a:srgbClr val="005293"/>
                </a:solidFill>
              </a:rPr>
              <a:t>(877) UHC-3210</a:t>
            </a:r>
            <a:r>
              <a:rPr lang="en-US" altLang="en-US" sz="1200" dirty="0" smtClean="0">
                <a:solidFill>
                  <a:srgbClr val="4D4D4D"/>
                </a:solidFill>
              </a:rPr>
              <a:t>, select Other Professional Services, then Credentialing.</a:t>
            </a:r>
          </a:p>
          <a:p>
            <a:endParaRPr lang="en-US" altLang="en-US" b="1" dirty="0" smtClean="0"/>
          </a:p>
        </p:txBody>
      </p:sp>
      <p:sp>
        <p:nvSpPr>
          <p:cNvPr id="55300" name="Slide Number Placeholder 3"/>
          <p:cNvSpPr>
            <a:spLocks noGrp="1"/>
          </p:cNvSpPr>
          <p:nvPr>
            <p:ph type="sldNum" sz="quarter" idx="5"/>
          </p:nvPr>
        </p:nvSpPr>
        <p:spPr>
          <a:noFill/>
        </p:spPr>
        <p:txBody>
          <a:bodyPr/>
          <a:lstStyle>
            <a:lvl1pPr algn="l" defTabSz="467743" eaLnBrk="0" hangingPunct="0">
              <a:spcBef>
                <a:spcPct val="30000"/>
              </a:spcBef>
              <a:defRPr sz="1200">
                <a:solidFill>
                  <a:schemeClr val="tx1"/>
                </a:solidFill>
                <a:latin typeface="Arial" charset="0"/>
                <a:ea typeface="MS PGothic" pitchFamily="34" charset="-128"/>
              </a:defRPr>
            </a:lvl1pPr>
            <a:lvl2pPr marL="720078" indent="-276953" algn="l" defTabSz="467743" eaLnBrk="0" hangingPunct="0">
              <a:spcBef>
                <a:spcPct val="30000"/>
              </a:spcBef>
              <a:defRPr sz="1200">
                <a:solidFill>
                  <a:schemeClr val="tx1"/>
                </a:solidFill>
                <a:latin typeface="Arial" charset="0"/>
                <a:ea typeface="MS PGothic" pitchFamily="34" charset="-128"/>
              </a:defRPr>
            </a:lvl2pPr>
            <a:lvl3pPr marL="1107812" indent="-221562" algn="l" defTabSz="467743" eaLnBrk="0" hangingPunct="0">
              <a:spcBef>
                <a:spcPct val="30000"/>
              </a:spcBef>
              <a:defRPr sz="1200">
                <a:solidFill>
                  <a:schemeClr val="tx1"/>
                </a:solidFill>
                <a:latin typeface="Arial" charset="0"/>
                <a:ea typeface="MS PGothic" pitchFamily="34" charset="-128"/>
              </a:defRPr>
            </a:lvl3pPr>
            <a:lvl4pPr marL="1550936" indent="-221562" algn="l" defTabSz="467743" eaLnBrk="0" hangingPunct="0">
              <a:spcBef>
                <a:spcPct val="30000"/>
              </a:spcBef>
              <a:defRPr sz="1200">
                <a:solidFill>
                  <a:schemeClr val="tx1"/>
                </a:solidFill>
                <a:latin typeface="Arial" charset="0"/>
                <a:ea typeface="MS PGothic" pitchFamily="34" charset="-128"/>
              </a:defRPr>
            </a:lvl4pPr>
            <a:lvl5pPr marL="1994061" indent="-221562" algn="l" defTabSz="467743" eaLnBrk="0" hangingPunct="0">
              <a:spcBef>
                <a:spcPct val="30000"/>
              </a:spcBef>
              <a:defRPr sz="1200">
                <a:solidFill>
                  <a:schemeClr val="tx1"/>
                </a:solidFill>
                <a:latin typeface="Arial" charset="0"/>
                <a:ea typeface="MS PGothic" pitchFamily="34" charset="-128"/>
              </a:defRPr>
            </a:lvl5pPr>
            <a:lvl6pPr marL="2437186" indent="-221562" defTabSz="467743" eaLnBrk="0" fontAlgn="base" hangingPunct="0">
              <a:spcBef>
                <a:spcPct val="30000"/>
              </a:spcBef>
              <a:spcAft>
                <a:spcPct val="0"/>
              </a:spcAft>
              <a:defRPr sz="1200">
                <a:solidFill>
                  <a:schemeClr val="tx1"/>
                </a:solidFill>
                <a:latin typeface="Arial" charset="0"/>
                <a:ea typeface="MS PGothic" pitchFamily="34" charset="-128"/>
              </a:defRPr>
            </a:lvl6pPr>
            <a:lvl7pPr marL="2880310" indent="-221562" defTabSz="467743" eaLnBrk="0" fontAlgn="base" hangingPunct="0">
              <a:spcBef>
                <a:spcPct val="30000"/>
              </a:spcBef>
              <a:spcAft>
                <a:spcPct val="0"/>
              </a:spcAft>
              <a:defRPr sz="1200">
                <a:solidFill>
                  <a:schemeClr val="tx1"/>
                </a:solidFill>
                <a:latin typeface="Arial" charset="0"/>
                <a:ea typeface="MS PGothic" pitchFamily="34" charset="-128"/>
              </a:defRPr>
            </a:lvl7pPr>
            <a:lvl8pPr marL="3323435" indent="-221562" defTabSz="467743" eaLnBrk="0" fontAlgn="base" hangingPunct="0">
              <a:spcBef>
                <a:spcPct val="30000"/>
              </a:spcBef>
              <a:spcAft>
                <a:spcPct val="0"/>
              </a:spcAft>
              <a:defRPr sz="1200">
                <a:solidFill>
                  <a:schemeClr val="tx1"/>
                </a:solidFill>
                <a:latin typeface="Arial" charset="0"/>
                <a:ea typeface="MS PGothic" pitchFamily="34" charset="-128"/>
              </a:defRPr>
            </a:lvl8pPr>
            <a:lvl9pPr marL="3766559" indent="-221562" defTabSz="467743" eaLnBrk="0" fontAlgn="base" hangingPunct="0">
              <a:spcBef>
                <a:spcPct val="30000"/>
              </a:spcBef>
              <a:spcAft>
                <a:spcPct val="0"/>
              </a:spcAft>
              <a:defRPr sz="1200">
                <a:solidFill>
                  <a:schemeClr val="tx1"/>
                </a:solidFill>
                <a:latin typeface="Arial" charset="0"/>
                <a:ea typeface="MS PGothic" pitchFamily="34" charset="-128"/>
              </a:defRPr>
            </a:lvl9pPr>
          </a:lstStyle>
          <a:p>
            <a:pPr algn="r" eaLnBrk="1" hangingPunct="1">
              <a:spcBef>
                <a:spcPct val="0"/>
              </a:spcBef>
            </a:pPr>
            <a:fld id="{2C704D7B-9828-44FD-9521-B734EF41E4FC}" type="slidenum">
              <a:rPr lang="en-US" altLang="en-US" sz="1300"/>
              <a:pPr algn="r" eaLnBrk="1" hangingPunct="1">
                <a:spcBef>
                  <a:spcPct val="0"/>
                </a:spcBef>
              </a:pPr>
              <a:t>26</a:t>
            </a:fld>
            <a:endParaRPr lang="en-US" altLang="en-US" sz="1300" dirty="0"/>
          </a:p>
        </p:txBody>
      </p:sp>
    </p:spTree>
    <p:extLst>
      <p:ext uri="{BB962C8B-B14F-4D97-AF65-F5344CB8AC3E}">
        <p14:creationId xmlns:p14="http://schemas.microsoft.com/office/powerpoint/2010/main" val="24071819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27</a:t>
            </a:fld>
            <a:endParaRPr lang="en-US" dirty="0"/>
          </a:p>
        </p:txBody>
      </p:sp>
    </p:spTree>
    <p:extLst>
      <p:ext uri="{BB962C8B-B14F-4D97-AF65-F5344CB8AC3E}">
        <p14:creationId xmlns:p14="http://schemas.microsoft.com/office/powerpoint/2010/main" val="15428173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28</a:t>
            </a:fld>
            <a:endParaRPr lang="en-US" dirty="0"/>
          </a:p>
        </p:txBody>
      </p:sp>
    </p:spTree>
    <p:extLst>
      <p:ext uri="{BB962C8B-B14F-4D97-AF65-F5344CB8AC3E}">
        <p14:creationId xmlns:p14="http://schemas.microsoft.com/office/powerpoint/2010/main" val="1519748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3</a:t>
            </a:fld>
            <a:endParaRPr lang="en-US" dirty="0"/>
          </a:p>
        </p:txBody>
      </p:sp>
    </p:spTree>
    <p:extLst>
      <p:ext uri="{BB962C8B-B14F-4D97-AF65-F5344CB8AC3E}">
        <p14:creationId xmlns:p14="http://schemas.microsoft.com/office/powerpoint/2010/main" val="3379005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December Network</a:t>
            </a:r>
            <a:r>
              <a:rPr lang="en-US" baseline="0" dirty="0" smtClean="0"/>
              <a:t> Bulletin – Page 7</a:t>
            </a:r>
          </a:p>
          <a:p>
            <a:endParaRPr lang="en-US" baseline="0" dirty="0" smtClean="0"/>
          </a:p>
          <a:p>
            <a:r>
              <a:rPr lang="en-US" dirty="0" smtClean="0"/>
              <a:t>Effective for dates of service on or after April 1, 2017, the following procedure code will</a:t>
            </a:r>
            <a:r>
              <a:rPr lang="en-US" baseline="0" dirty="0" smtClean="0"/>
              <a:t> </a:t>
            </a:r>
            <a:r>
              <a:rPr lang="en-US" dirty="0" smtClean="0"/>
              <a:t>require prior authorization for UnitedHealthcare Commercial plans (excluding Medicare Advantage plans).</a:t>
            </a:r>
          </a:p>
          <a:p>
            <a:endParaRPr lang="en-US" dirty="0" smtClean="0"/>
          </a:p>
          <a:p>
            <a:r>
              <a:rPr lang="en-US" dirty="0" smtClean="0"/>
              <a:t>Durable Medical Equipment E0766</a:t>
            </a:r>
          </a:p>
          <a:p>
            <a:endParaRPr lang="en-US" dirty="0" smtClean="0"/>
          </a:p>
          <a:p>
            <a:r>
              <a:rPr lang="en-US" dirty="0" smtClean="0"/>
              <a:t>The most up-to-date Advance Notification lists are available online:</a:t>
            </a:r>
            <a:r>
              <a:rPr lang="en-US" baseline="0" dirty="0" smtClean="0"/>
              <a:t> </a:t>
            </a:r>
            <a:r>
              <a:rPr lang="en-US" dirty="0" smtClean="0"/>
              <a:t>Clinician Resources &gt; Advance</a:t>
            </a:r>
            <a:r>
              <a:rPr lang="en-US" baseline="0" dirty="0" smtClean="0"/>
              <a:t> </a:t>
            </a:r>
            <a:r>
              <a:rPr lang="en-US" dirty="0" smtClean="0"/>
              <a:t>&amp; Admission Notification</a:t>
            </a:r>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4</a:t>
            </a:fld>
            <a:endParaRPr lang="en-US" dirty="0"/>
          </a:p>
        </p:txBody>
      </p:sp>
    </p:spTree>
    <p:extLst>
      <p:ext uri="{BB962C8B-B14F-4D97-AF65-F5344CB8AC3E}">
        <p14:creationId xmlns:p14="http://schemas.microsoft.com/office/powerpoint/2010/main" val="560048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5</a:t>
            </a:fld>
            <a:endParaRPr lang="en-US" dirty="0"/>
          </a:p>
        </p:txBody>
      </p:sp>
    </p:spTree>
    <p:extLst>
      <p:ext uri="{BB962C8B-B14F-4D97-AF65-F5344CB8AC3E}">
        <p14:creationId xmlns:p14="http://schemas.microsoft.com/office/powerpoint/2010/main" val="1548588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400" dirty="0" err="1" smtClean="0"/>
              <a:t>Telehealth</a:t>
            </a:r>
            <a:r>
              <a:rPr lang="en-US" sz="1400" dirty="0" smtClean="0"/>
              <a:t> is enabling technology and care delivery innovation across customers, patients and care providers</a:t>
            </a:r>
            <a:r>
              <a:rPr lang="en-US" sz="1400" baseline="0" dirty="0" smtClean="0"/>
              <a:t> to achieve the Triple Aim of BETTER HEALTH, BETTER CARE and BETTER COST CONTROLS.</a:t>
            </a:r>
          </a:p>
          <a:p>
            <a:endParaRPr lang="en-US" sz="1400" dirty="0"/>
          </a:p>
          <a:p>
            <a:r>
              <a:rPr lang="en-US" sz="1400" b="1" i="1" dirty="0"/>
              <a:t>Better Health and Outcomes</a:t>
            </a:r>
            <a:endParaRPr lang="en-US" sz="1400" b="1" dirty="0"/>
          </a:p>
          <a:p>
            <a:pPr lvl="0"/>
            <a:r>
              <a:rPr lang="en-US" sz="1400" dirty="0"/>
              <a:t>Our focus is enabling our strategic provider partners to leverage telehealth for their patient populations. We believe that we can continue to impact health care outcomes for our members.</a:t>
            </a:r>
          </a:p>
          <a:p>
            <a:r>
              <a:rPr lang="en-US" sz="1400" i="1" dirty="0"/>
              <a:t> </a:t>
            </a:r>
            <a:endParaRPr lang="en-US" sz="1400" dirty="0"/>
          </a:p>
          <a:p>
            <a:r>
              <a:rPr lang="en-US" sz="1400" b="1" i="1" dirty="0"/>
              <a:t>Better Care and Access</a:t>
            </a:r>
            <a:endParaRPr lang="en-US" sz="1400" b="1" dirty="0"/>
          </a:p>
          <a:p>
            <a:pPr lvl="0"/>
            <a:r>
              <a:rPr lang="en-US" sz="1400" dirty="0"/>
              <a:t>The primary care relationship is the center of health care – we want to get our members to their PCP </a:t>
            </a:r>
            <a:r>
              <a:rPr lang="en-US" sz="1400" dirty="0" smtClean="0"/>
              <a:t>to </a:t>
            </a:r>
            <a:r>
              <a:rPr lang="en-US" sz="1400" dirty="0"/>
              <a:t>manage their whole-person care</a:t>
            </a:r>
          </a:p>
          <a:p>
            <a:pPr lvl="0"/>
            <a:r>
              <a:rPr lang="en-US" sz="1400" dirty="0"/>
              <a:t>Appropriate consumer tools and benefit plan design also help enable </a:t>
            </a:r>
            <a:r>
              <a:rPr lang="en-US" sz="1400" dirty="0" err="1" smtClean="0"/>
              <a:t>telehealth</a:t>
            </a:r>
            <a:r>
              <a:rPr lang="en-US" sz="1400" dirty="0" smtClean="0"/>
              <a:t>.</a:t>
            </a:r>
            <a:r>
              <a:rPr lang="en-US" sz="1400" baseline="0" dirty="0" smtClean="0"/>
              <a:t> </a:t>
            </a:r>
            <a:r>
              <a:rPr lang="en-US" sz="1400" dirty="0" smtClean="0"/>
              <a:t>An </a:t>
            </a:r>
            <a:r>
              <a:rPr lang="en-US" sz="1400" dirty="0"/>
              <a:t>example of this is Virtual Visits, where a benefit was added so that commercial members can access physicians for urgent-care like needs. </a:t>
            </a:r>
          </a:p>
          <a:p>
            <a:r>
              <a:rPr lang="en-US" sz="1400" i="1" dirty="0"/>
              <a:t> </a:t>
            </a:r>
            <a:endParaRPr lang="en-US" sz="1400" dirty="0"/>
          </a:p>
          <a:p>
            <a:r>
              <a:rPr lang="en-US" sz="1400" b="1" i="1" dirty="0"/>
              <a:t>Better Cost Controls</a:t>
            </a:r>
            <a:endParaRPr lang="en-US" sz="1400" b="1" dirty="0"/>
          </a:p>
          <a:p>
            <a:pPr lvl="0"/>
            <a:r>
              <a:rPr lang="en-US" sz="1400" dirty="0"/>
              <a:t>We believe that telehealth allows for engaging consumers at appropriate entry points across the continuum and/or lower intensity </a:t>
            </a:r>
            <a:r>
              <a:rPr lang="en-US" sz="1400" dirty="0" smtClean="0"/>
              <a:t>services</a:t>
            </a:r>
            <a:r>
              <a:rPr lang="en-US" sz="1400" dirty="0"/>
              <a:t>-</a:t>
            </a:r>
            <a:r>
              <a:rPr lang="en-US" sz="1400" dirty="0" smtClean="0"/>
              <a:t>lower </a:t>
            </a:r>
            <a:r>
              <a:rPr lang="en-US" sz="1400" dirty="0"/>
              <a:t>ED utilization, inpatient admissions, increase PCP visits and generic Rx use</a:t>
            </a:r>
          </a:p>
          <a:p>
            <a:endParaRPr lang="en-US" dirty="0"/>
          </a:p>
        </p:txBody>
      </p:sp>
      <p:sp>
        <p:nvSpPr>
          <p:cNvPr id="4" name="Slide Number Placeholder 3"/>
          <p:cNvSpPr>
            <a:spLocks noGrp="1"/>
          </p:cNvSpPr>
          <p:nvPr>
            <p:ph type="sldNum" sz="quarter" idx="10"/>
          </p:nvPr>
        </p:nvSpPr>
        <p:spPr/>
        <p:txBody>
          <a:bodyPr/>
          <a:lstStyle/>
          <a:p>
            <a:pPr>
              <a:defRPr/>
            </a:pPr>
            <a:fld id="{13D9FD7B-7F29-41DF-9A59-5CE7144929AE}" type="slidenum">
              <a:rPr lang="en-US" smtClean="0"/>
              <a:pPr>
                <a:defRPr/>
              </a:pPr>
              <a:t>6</a:t>
            </a:fld>
            <a:endParaRPr lang="en-US" dirty="0"/>
          </a:p>
        </p:txBody>
      </p:sp>
    </p:spTree>
    <p:extLst>
      <p:ext uri="{BB962C8B-B14F-4D97-AF65-F5344CB8AC3E}">
        <p14:creationId xmlns:p14="http://schemas.microsoft.com/office/powerpoint/2010/main" val="2118150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pPr marL="285750" indent="-285750">
              <a:buFont typeface="Arial" panose="020B0604020202020204" pitchFamily="34" charset="0"/>
              <a:buChar char="•"/>
              <a:defRPr/>
            </a:pPr>
            <a:endParaRPr lang="en-US" altLang="en-US" sz="1400" dirty="0" smtClean="0"/>
          </a:p>
          <a:p>
            <a:pPr>
              <a:spcBef>
                <a:spcPts val="0"/>
              </a:spcBef>
              <a:defRPr/>
            </a:pPr>
            <a:r>
              <a:rPr lang="en-US" altLang="en-US" sz="1200" kern="1200" dirty="0" err="1" smtClean="0">
                <a:solidFill>
                  <a:schemeClr val="tx1"/>
                </a:solidFill>
                <a:latin typeface="Arial" charset="0"/>
                <a:ea typeface="ＭＳ Ｐゴシック" charset="-128"/>
                <a:cs typeface="ＭＳ Ｐゴシック" charset="-128"/>
              </a:rPr>
              <a:t>Telehealth</a:t>
            </a:r>
            <a:r>
              <a:rPr lang="en-US" altLang="en-US" sz="1200" kern="1200" dirty="0" smtClean="0">
                <a:solidFill>
                  <a:schemeClr val="tx1"/>
                </a:solidFill>
                <a:latin typeface="Arial" charset="0"/>
                <a:ea typeface="ＭＳ Ｐゴシック" charset="-128"/>
                <a:cs typeface="ＭＳ Ｐゴシック" charset="-128"/>
              </a:rPr>
              <a:t> services are live, Interactive Audio and Visual Transmissions of a physician-patient encounter from one site to another using telecommunications technologies.</a:t>
            </a:r>
          </a:p>
          <a:p>
            <a:pPr>
              <a:spcBef>
                <a:spcPts val="0"/>
              </a:spcBef>
              <a:defRPr/>
            </a:pPr>
            <a:endParaRPr lang="en-US" altLang="en-US" sz="1200" kern="1200" dirty="0" smtClean="0">
              <a:solidFill>
                <a:schemeClr val="tx1"/>
              </a:solidFill>
              <a:latin typeface="Arial" charset="0"/>
              <a:ea typeface="ＭＳ Ｐゴシック" charset="-128"/>
              <a:cs typeface="ＭＳ Ｐゴシック" charset="-128"/>
            </a:endParaRPr>
          </a:p>
          <a:p>
            <a:pPr>
              <a:spcBef>
                <a:spcPts val="0"/>
              </a:spcBef>
              <a:defRPr/>
            </a:pPr>
            <a:r>
              <a:rPr lang="en-US" altLang="en-US" sz="1200" kern="1200" dirty="0" smtClean="0">
                <a:solidFill>
                  <a:schemeClr val="tx1"/>
                </a:solidFill>
                <a:latin typeface="Arial" charset="0"/>
                <a:ea typeface="ＭＳ Ｐゴシック" charset="-128"/>
                <a:cs typeface="ＭＳ Ｐゴシック" charset="-128"/>
              </a:rPr>
              <a:t>They may include transmissions of real-time communications or those transmitted by store-and-forward technology.</a:t>
            </a:r>
          </a:p>
          <a:p>
            <a:pPr>
              <a:spcBef>
                <a:spcPts val="0"/>
              </a:spcBef>
              <a:defRPr/>
            </a:pPr>
            <a:endParaRPr lang="en-US" altLang="en-US" sz="1200" kern="1200" dirty="0" smtClean="0">
              <a:solidFill>
                <a:schemeClr val="tx1"/>
              </a:solidFill>
              <a:latin typeface="Arial" charset="0"/>
              <a:ea typeface="ＭＳ Ｐゴシック" charset="-128"/>
              <a:cs typeface="ＭＳ Ｐゴシック" charset="-128"/>
            </a:endParaRPr>
          </a:p>
          <a:p>
            <a:pPr>
              <a:spcBef>
                <a:spcPts val="0"/>
              </a:spcBef>
              <a:defRPr/>
            </a:pPr>
            <a:r>
              <a:rPr lang="en-US" altLang="en-US" sz="1200" b="1" kern="1200" dirty="0" smtClean="0">
                <a:solidFill>
                  <a:srgbClr val="005293"/>
                </a:solidFill>
                <a:latin typeface="Arial" charset="0"/>
                <a:ea typeface="ＭＳ Ｐゴシック" charset="-128"/>
                <a:cs typeface="ＭＳ Ｐゴシック" charset="-128"/>
              </a:rPr>
              <a:t>Requirements:</a:t>
            </a:r>
          </a:p>
          <a:p>
            <a:pPr>
              <a:spcBef>
                <a:spcPts val="0"/>
              </a:spcBef>
              <a:defRPr/>
            </a:pPr>
            <a:r>
              <a:rPr lang="en-US" altLang="en-US" sz="1200" kern="1200" dirty="0" smtClean="0">
                <a:solidFill>
                  <a:schemeClr val="tx1"/>
                </a:solidFill>
                <a:latin typeface="Arial" charset="0"/>
                <a:ea typeface="ＭＳ Ｐゴシック" charset="-128"/>
                <a:cs typeface="ＭＳ Ｐゴシック" charset="-128"/>
              </a:rPr>
              <a:t>All providers wishing to deliver clinical services using </a:t>
            </a:r>
            <a:r>
              <a:rPr lang="en-US" altLang="en-US" sz="1200" kern="1200" dirty="0" err="1" smtClean="0">
                <a:solidFill>
                  <a:schemeClr val="tx1"/>
                </a:solidFill>
                <a:latin typeface="Arial" charset="0"/>
                <a:ea typeface="ＭＳ Ｐゴシック" charset="-128"/>
                <a:cs typeface="ＭＳ Ｐゴシック" charset="-128"/>
              </a:rPr>
              <a:t>Telehealth</a:t>
            </a:r>
            <a:r>
              <a:rPr lang="en-US" altLang="en-US" sz="1200" kern="1200" dirty="0" smtClean="0">
                <a:solidFill>
                  <a:schemeClr val="tx1"/>
                </a:solidFill>
                <a:latin typeface="Arial" charset="0"/>
                <a:ea typeface="ＭＳ Ｐゴシック" charset="-128"/>
                <a:cs typeface="ＭＳ Ｐゴシック" charset="-128"/>
              </a:rPr>
              <a:t>  technology must be licensed in the originating state where the patient presents.</a:t>
            </a:r>
          </a:p>
          <a:p>
            <a:pPr>
              <a:spcBef>
                <a:spcPts val="0"/>
              </a:spcBef>
              <a:defRPr/>
            </a:pPr>
            <a:endParaRPr lang="en-US" altLang="en-US" sz="1200" kern="1200" dirty="0" smtClean="0">
              <a:solidFill>
                <a:schemeClr val="tx1"/>
              </a:solidFill>
              <a:latin typeface="Arial" charset="0"/>
              <a:ea typeface="ＭＳ Ｐゴシック" charset="-128"/>
              <a:cs typeface="ＭＳ Ｐゴシック" charset="-128"/>
            </a:endParaRPr>
          </a:p>
          <a:p>
            <a:pPr>
              <a:spcBef>
                <a:spcPts val="0"/>
              </a:spcBef>
              <a:defRPr/>
            </a:pPr>
            <a:r>
              <a:rPr lang="en-US" altLang="en-US" sz="1200" kern="1200" dirty="0" smtClean="0">
                <a:solidFill>
                  <a:schemeClr val="tx1"/>
                </a:solidFill>
                <a:latin typeface="Arial" charset="0"/>
                <a:ea typeface="ＭＳ Ｐゴシック" charset="-128"/>
                <a:cs typeface="ＭＳ Ｐゴシック" charset="-128"/>
              </a:rPr>
              <a:t>There may also be some local or regional medical board originating site or patient relationship requirements prior to providing services through </a:t>
            </a:r>
            <a:r>
              <a:rPr lang="en-US" altLang="en-US" sz="1200" kern="1200" dirty="0" err="1" smtClean="0">
                <a:solidFill>
                  <a:schemeClr val="tx1"/>
                </a:solidFill>
                <a:latin typeface="Arial" charset="0"/>
                <a:ea typeface="ＭＳ Ｐゴシック" charset="-128"/>
                <a:cs typeface="ＭＳ Ｐゴシック" charset="-128"/>
              </a:rPr>
              <a:t>Telehealth</a:t>
            </a:r>
            <a:r>
              <a:rPr lang="en-US" altLang="en-US" sz="1200" kern="1200" dirty="0" smtClean="0">
                <a:solidFill>
                  <a:schemeClr val="tx1"/>
                </a:solidFill>
                <a:latin typeface="Arial" charset="0"/>
                <a:ea typeface="ＭＳ Ｐゴシック" charset="-128"/>
                <a:cs typeface="ＭＳ Ｐゴシック" charset="-128"/>
              </a:rPr>
              <a:t>.</a:t>
            </a:r>
          </a:p>
          <a:p>
            <a:endParaRPr lang="en-US" altLang="en-US" b="1" dirty="0" smtClean="0">
              <a:latin typeface="Arial" charset="0"/>
              <a:ea typeface="ＭＳ Ｐゴシック" pitchFamily="34" charset="-128"/>
            </a:endParaRPr>
          </a:p>
        </p:txBody>
      </p:sp>
      <p:sp>
        <p:nvSpPr>
          <p:cNvPr id="19460" name="Slide Number Placeholder 3"/>
          <p:cNvSpPr>
            <a:spLocks noGrp="1"/>
          </p:cNvSpPr>
          <p:nvPr>
            <p:ph type="sldNum" sz="quarter" idx="5"/>
          </p:nvPr>
        </p:nvSpPr>
        <p:spPr>
          <a:noFill/>
        </p:spPr>
        <p:txBody>
          <a:bodyPr/>
          <a:lstStyle>
            <a:lvl1pPr algn="l" defTabSz="470393" eaLnBrk="0" hangingPunct="0">
              <a:spcBef>
                <a:spcPct val="30000"/>
              </a:spcBef>
              <a:defRPr sz="1200">
                <a:solidFill>
                  <a:schemeClr val="tx1"/>
                </a:solidFill>
                <a:latin typeface="Arial" charset="0"/>
                <a:ea typeface="ＭＳ Ｐゴシック" pitchFamily="34" charset="-128"/>
              </a:defRPr>
            </a:lvl1pPr>
            <a:lvl2pPr marL="724157" indent="-278522" algn="l" defTabSz="470393" eaLnBrk="0" hangingPunct="0">
              <a:spcBef>
                <a:spcPct val="30000"/>
              </a:spcBef>
              <a:defRPr sz="1200">
                <a:solidFill>
                  <a:schemeClr val="tx1"/>
                </a:solidFill>
                <a:latin typeface="Arial" charset="0"/>
                <a:ea typeface="ＭＳ Ｐゴシック" pitchFamily="34" charset="-128"/>
              </a:defRPr>
            </a:lvl2pPr>
            <a:lvl3pPr marL="1114087" indent="-222818" algn="l" defTabSz="470393" eaLnBrk="0" hangingPunct="0">
              <a:spcBef>
                <a:spcPct val="30000"/>
              </a:spcBef>
              <a:defRPr sz="1200">
                <a:solidFill>
                  <a:schemeClr val="tx1"/>
                </a:solidFill>
                <a:latin typeface="Arial" charset="0"/>
                <a:ea typeface="ＭＳ Ｐゴシック" pitchFamily="34" charset="-128"/>
              </a:defRPr>
            </a:lvl3pPr>
            <a:lvl4pPr marL="1559722" indent="-222818" algn="l" defTabSz="470393" eaLnBrk="0" hangingPunct="0">
              <a:spcBef>
                <a:spcPct val="30000"/>
              </a:spcBef>
              <a:defRPr sz="1200">
                <a:solidFill>
                  <a:schemeClr val="tx1"/>
                </a:solidFill>
                <a:latin typeface="Arial" charset="0"/>
                <a:ea typeface="ＭＳ Ｐゴシック" pitchFamily="34" charset="-128"/>
              </a:defRPr>
            </a:lvl4pPr>
            <a:lvl5pPr marL="2005357" indent="-222818" algn="l" defTabSz="470393" eaLnBrk="0" hangingPunct="0">
              <a:spcBef>
                <a:spcPct val="30000"/>
              </a:spcBef>
              <a:defRPr sz="1200">
                <a:solidFill>
                  <a:schemeClr val="tx1"/>
                </a:solidFill>
                <a:latin typeface="Arial" charset="0"/>
                <a:ea typeface="ＭＳ Ｐゴシック" pitchFamily="34" charset="-128"/>
              </a:defRPr>
            </a:lvl5pPr>
            <a:lvl6pPr marL="245099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6pPr>
            <a:lvl7pPr marL="289662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7pPr>
            <a:lvl8pPr marL="334226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8pPr>
            <a:lvl9pPr marL="378789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38B34AAC-FD56-4E95-8479-17DA5B79289D}" type="slidenum">
              <a:rPr lang="en-US" altLang="en-US"/>
              <a:pPr algn="r" eaLnBrk="1" hangingPunct="1">
                <a:spcBef>
                  <a:spcPct val="0"/>
                </a:spcBef>
              </a:pPr>
              <a:t>7</a:t>
            </a:fld>
            <a:endParaRPr lang="en-US" altLang="en-US" dirty="0"/>
          </a:p>
        </p:txBody>
      </p:sp>
    </p:spTree>
    <p:extLst>
      <p:ext uri="{BB962C8B-B14F-4D97-AF65-F5344CB8AC3E}">
        <p14:creationId xmlns:p14="http://schemas.microsoft.com/office/powerpoint/2010/main" val="2794328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r>
              <a:rPr lang="en-US" altLang="en-US" sz="1200" b="1" dirty="0" smtClean="0">
                <a:solidFill>
                  <a:srgbClr val="005293"/>
                </a:solidFill>
              </a:rPr>
              <a:t>Telephone Calls</a:t>
            </a:r>
          </a:p>
          <a:p>
            <a:r>
              <a:rPr lang="en-US" altLang="en-US" sz="1200" dirty="0" smtClean="0"/>
              <a:t>UHC follows CMS guidelines and does not reimburse for </a:t>
            </a:r>
          </a:p>
          <a:p>
            <a:r>
              <a:rPr lang="en-US" altLang="en-US" sz="1200" dirty="0" smtClean="0"/>
              <a:t>telephone charges submitted with CPT codes 98966-98968 or 99441-99443 because they do not involve direct, in-person patient contact. </a:t>
            </a:r>
          </a:p>
          <a:p>
            <a:endParaRPr lang="en-US" altLang="en-US" sz="1200" dirty="0" smtClean="0"/>
          </a:p>
          <a:p>
            <a:r>
              <a:rPr lang="en-US" altLang="en-US" sz="1200" b="1" dirty="0" smtClean="0">
                <a:solidFill>
                  <a:srgbClr val="005293"/>
                </a:solidFill>
              </a:rPr>
              <a:t>Internet Services </a:t>
            </a:r>
          </a:p>
          <a:p>
            <a:r>
              <a:rPr lang="en-US" altLang="en-US" sz="1200" dirty="0" smtClean="0"/>
              <a:t>UHC follows CMS guidelines and does not reimburse for CPT codes 98969 and 99444 (Online Medical Evaluation), because these services do not involve direct, in-person, patient contact.</a:t>
            </a:r>
          </a:p>
          <a:p>
            <a:endParaRPr lang="en-US" altLang="en-US" sz="1200" dirty="0" smtClean="0"/>
          </a:p>
          <a:p>
            <a:r>
              <a:rPr lang="en-US" altLang="en-US" sz="1200" b="1" dirty="0" smtClean="0">
                <a:solidFill>
                  <a:srgbClr val="005293"/>
                </a:solidFill>
              </a:rPr>
              <a:t>Consultation Services</a:t>
            </a:r>
          </a:p>
          <a:p>
            <a:r>
              <a:rPr lang="en-US" altLang="en-US" sz="1200" dirty="0" smtClean="0"/>
              <a:t>UHC follow CMS guidelines and does not reimburse for </a:t>
            </a:r>
            <a:r>
              <a:rPr lang="en-US" altLang="en-US" sz="1200" dirty="0" err="1" smtClean="0"/>
              <a:t>interprofessional</a:t>
            </a:r>
            <a:r>
              <a:rPr lang="en-US" altLang="en-US" sz="1200" dirty="0" smtClean="0"/>
              <a:t> telephone/internet assessment and management services reported with CPT codes 99446-99449 because they do not involve direct, in-person patient contact</a:t>
            </a:r>
            <a:endParaRPr lang="en-US" altLang="en-US" b="1" dirty="0" smtClean="0">
              <a:latin typeface="Arial" charset="0"/>
              <a:ea typeface="ＭＳ Ｐゴシック" pitchFamily="34" charset="-128"/>
            </a:endParaRPr>
          </a:p>
        </p:txBody>
      </p:sp>
      <p:sp>
        <p:nvSpPr>
          <p:cNvPr id="19460" name="Slide Number Placeholder 3"/>
          <p:cNvSpPr>
            <a:spLocks noGrp="1"/>
          </p:cNvSpPr>
          <p:nvPr>
            <p:ph type="sldNum" sz="quarter" idx="5"/>
          </p:nvPr>
        </p:nvSpPr>
        <p:spPr>
          <a:noFill/>
        </p:spPr>
        <p:txBody>
          <a:bodyPr/>
          <a:lstStyle>
            <a:lvl1pPr algn="l" defTabSz="470393" eaLnBrk="0" hangingPunct="0">
              <a:spcBef>
                <a:spcPct val="30000"/>
              </a:spcBef>
              <a:defRPr sz="1200">
                <a:solidFill>
                  <a:schemeClr val="tx1"/>
                </a:solidFill>
                <a:latin typeface="Arial" charset="0"/>
                <a:ea typeface="ＭＳ Ｐゴシック" pitchFamily="34" charset="-128"/>
              </a:defRPr>
            </a:lvl1pPr>
            <a:lvl2pPr marL="724157" indent="-278522" algn="l" defTabSz="470393" eaLnBrk="0" hangingPunct="0">
              <a:spcBef>
                <a:spcPct val="30000"/>
              </a:spcBef>
              <a:defRPr sz="1200">
                <a:solidFill>
                  <a:schemeClr val="tx1"/>
                </a:solidFill>
                <a:latin typeface="Arial" charset="0"/>
                <a:ea typeface="ＭＳ Ｐゴシック" pitchFamily="34" charset="-128"/>
              </a:defRPr>
            </a:lvl2pPr>
            <a:lvl3pPr marL="1114087" indent="-222818" algn="l" defTabSz="470393" eaLnBrk="0" hangingPunct="0">
              <a:spcBef>
                <a:spcPct val="30000"/>
              </a:spcBef>
              <a:defRPr sz="1200">
                <a:solidFill>
                  <a:schemeClr val="tx1"/>
                </a:solidFill>
                <a:latin typeface="Arial" charset="0"/>
                <a:ea typeface="ＭＳ Ｐゴシック" pitchFamily="34" charset="-128"/>
              </a:defRPr>
            </a:lvl3pPr>
            <a:lvl4pPr marL="1559722" indent="-222818" algn="l" defTabSz="470393" eaLnBrk="0" hangingPunct="0">
              <a:spcBef>
                <a:spcPct val="30000"/>
              </a:spcBef>
              <a:defRPr sz="1200">
                <a:solidFill>
                  <a:schemeClr val="tx1"/>
                </a:solidFill>
                <a:latin typeface="Arial" charset="0"/>
                <a:ea typeface="ＭＳ Ｐゴシック" pitchFamily="34" charset="-128"/>
              </a:defRPr>
            </a:lvl4pPr>
            <a:lvl5pPr marL="2005357" indent="-222818" algn="l" defTabSz="470393" eaLnBrk="0" hangingPunct="0">
              <a:spcBef>
                <a:spcPct val="30000"/>
              </a:spcBef>
              <a:defRPr sz="1200">
                <a:solidFill>
                  <a:schemeClr val="tx1"/>
                </a:solidFill>
                <a:latin typeface="Arial" charset="0"/>
                <a:ea typeface="ＭＳ Ｐゴシック" pitchFamily="34" charset="-128"/>
              </a:defRPr>
            </a:lvl5pPr>
            <a:lvl6pPr marL="245099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6pPr>
            <a:lvl7pPr marL="289662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7pPr>
            <a:lvl8pPr marL="334226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8pPr>
            <a:lvl9pPr marL="378789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38B34AAC-FD56-4E95-8479-17DA5B79289D}" type="slidenum">
              <a:rPr lang="en-US" altLang="en-US"/>
              <a:pPr algn="r" eaLnBrk="1" hangingPunct="1">
                <a:spcBef>
                  <a:spcPct val="0"/>
                </a:spcBef>
              </a:pPr>
              <a:t>8</a:t>
            </a:fld>
            <a:endParaRPr lang="en-US" altLang="en-US" dirty="0"/>
          </a:p>
        </p:txBody>
      </p:sp>
    </p:spTree>
    <p:extLst>
      <p:ext uri="{BB962C8B-B14F-4D97-AF65-F5344CB8AC3E}">
        <p14:creationId xmlns:p14="http://schemas.microsoft.com/office/powerpoint/2010/main" val="2234390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pPr>
              <a:spcBef>
                <a:spcPts val="0"/>
              </a:spcBef>
            </a:pPr>
            <a:r>
              <a:rPr lang="en-US" altLang="en-US" sz="1200" kern="1200" dirty="0" smtClean="0">
                <a:solidFill>
                  <a:schemeClr val="tx1"/>
                </a:solidFill>
                <a:latin typeface="Arial" charset="0"/>
                <a:ea typeface="ＭＳ Ｐゴシック" charset="-128"/>
                <a:cs typeface="ＭＳ Ｐゴシック" charset="-128"/>
              </a:rPr>
              <a:t>GQ – Via Asynchronous Telecommunications systems</a:t>
            </a:r>
          </a:p>
          <a:p>
            <a:pPr>
              <a:spcBef>
                <a:spcPts val="0"/>
              </a:spcBef>
            </a:pPr>
            <a:r>
              <a:rPr lang="en-US" altLang="en-US" sz="1200" kern="1200" dirty="0" smtClean="0">
                <a:solidFill>
                  <a:schemeClr val="tx1"/>
                </a:solidFill>
                <a:latin typeface="Arial" charset="0"/>
                <a:ea typeface="ＭＳ Ｐゴシック" charset="-128"/>
                <a:cs typeface="ＭＳ Ｐゴシック" charset="-128"/>
              </a:rPr>
              <a:t>GT – Via Interactive Audio and Video Telecommunications systems</a:t>
            </a:r>
          </a:p>
          <a:p>
            <a:pPr>
              <a:spcBef>
                <a:spcPts val="0"/>
              </a:spcBef>
            </a:pPr>
            <a:endParaRPr lang="en-US" altLang="en-US" sz="1200" kern="1200" dirty="0" smtClean="0">
              <a:solidFill>
                <a:schemeClr val="tx1"/>
              </a:solidFill>
              <a:latin typeface="Arial" charset="0"/>
              <a:ea typeface="ＭＳ Ｐゴシック" charset="-128"/>
              <a:cs typeface="ＭＳ Ｐゴシック" charset="-128"/>
            </a:endParaRPr>
          </a:p>
          <a:p>
            <a:pPr>
              <a:spcBef>
                <a:spcPts val="0"/>
              </a:spcBef>
            </a:pPr>
            <a:r>
              <a:rPr lang="en-US" altLang="en-US" sz="1200" kern="1200" dirty="0" smtClean="0">
                <a:solidFill>
                  <a:schemeClr val="tx1"/>
                </a:solidFill>
                <a:latin typeface="Arial" charset="0"/>
                <a:ea typeface="ＭＳ Ｐゴシック" charset="-128"/>
                <a:cs typeface="ＭＳ Ｐゴシック" charset="-128"/>
              </a:rPr>
              <a:t>The Centers </a:t>
            </a:r>
            <a:r>
              <a:rPr lang="en-US" altLang="en-US" sz="1200" kern="1200" dirty="0" smtClean="0">
                <a:solidFill>
                  <a:srgbClr val="535A5D"/>
                </a:solidFill>
                <a:latin typeface="Arial" charset="0"/>
                <a:ea typeface="ＭＳ Ｐゴシック" charset="-128"/>
                <a:cs typeface="ＭＳ Ｐゴシック" charset="-128"/>
              </a:rPr>
              <a:t>for Medicare </a:t>
            </a:r>
            <a:r>
              <a:rPr lang="en-US" altLang="en-US" sz="1200" kern="1200" dirty="0" smtClean="0">
                <a:solidFill>
                  <a:schemeClr val="tx1"/>
                </a:solidFill>
                <a:latin typeface="Arial" charset="0"/>
                <a:ea typeface="ＭＳ Ｐゴシック" charset="-128"/>
                <a:cs typeface="ＭＳ Ｐゴシック" charset="-128"/>
              </a:rPr>
              <a:t>and Medicaid Service (CMS) have authorized specific Originating Sites as “eligible” for furnishing </a:t>
            </a:r>
            <a:r>
              <a:rPr lang="en-US" altLang="en-US" sz="1200" kern="1200" dirty="0" err="1" smtClean="0">
                <a:solidFill>
                  <a:schemeClr val="tx1"/>
                </a:solidFill>
                <a:latin typeface="Arial" charset="0"/>
                <a:ea typeface="ＭＳ Ｐゴシック" charset="-128"/>
                <a:cs typeface="ＭＳ Ｐゴシック" charset="-128"/>
              </a:rPr>
              <a:t>Telehealth</a:t>
            </a:r>
            <a:r>
              <a:rPr lang="en-US" altLang="en-US" sz="1200" kern="1200" dirty="0" smtClean="0">
                <a:solidFill>
                  <a:schemeClr val="tx1"/>
                </a:solidFill>
                <a:latin typeface="Arial" charset="0"/>
                <a:ea typeface="ＭＳ Ｐゴシック" charset="-128"/>
                <a:cs typeface="ＭＳ Ｐゴシック" charset="-128"/>
              </a:rPr>
              <a:t> service. </a:t>
            </a:r>
          </a:p>
          <a:p>
            <a:pPr>
              <a:spcBef>
                <a:spcPts val="0"/>
              </a:spcBef>
            </a:pPr>
            <a:endParaRPr lang="en-US" altLang="en-US" sz="1200" kern="1200" dirty="0" smtClean="0">
              <a:solidFill>
                <a:schemeClr val="tx1"/>
              </a:solidFill>
              <a:latin typeface="Arial" charset="0"/>
              <a:ea typeface="ＭＳ Ｐゴシック" charset="-128"/>
              <a:cs typeface="ＭＳ Ｐゴシック" charset="-128"/>
            </a:endParaRPr>
          </a:p>
          <a:p>
            <a:pPr>
              <a:spcBef>
                <a:spcPts val="0"/>
              </a:spcBef>
            </a:pPr>
            <a:r>
              <a:rPr lang="en-US" altLang="en-US" sz="1200" kern="1200" dirty="0" smtClean="0">
                <a:solidFill>
                  <a:schemeClr val="tx1"/>
                </a:solidFill>
                <a:latin typeface="Arial" charset="0"/>
                <a:ea typeface="ＭＳ Ｐゴシック" charset="-128"/>
                <a:cs typeface="ＭＳ Ｐゴシック" charset="-128"/>
              </a:rPr>
              <a:t>When reporting modifier GT, the physician, hospital, ambulatory surgical center, or qualified healthcare professional is certifying that they are rendering services to a patient located in an eligible Originating Site via an Interactive Audio and Visual Telecommunications system.</a:t>
            </a:r>
          </a:p>
          <a:p>
            <a:endParaRPr lang="en-US" altLang="en-US" b="1" dirty="0" smtClean="0">
              <a:latin typeface="Arial" charset="0"/>
              <a:ea typeface="ＭＳ Ｐゴシック" pitchFamily="34" charset="-128"/>
            </a:endParaRPr>
          </a:p>
        </p:txBody>
      </p:sp>
      <p:sp>
        <p:nvSpPr>
          <p:cNvPr id="25604" name="Slide Number Placeholder 3"/>
          <p:cNvSpPr>
            <a:spLocks noGrp="1"/>
          </p:cNvSpPr>
          <p:nvPr>
            <p:ph type="sldNum" sz="quarter" idx="5"/>
          </p:nvPr>
        </p:nvSpPr>
        <p:spPr>
          <a:noFill/>
        </p:spPr>
        <p:txBody>
          <a:bodyPr/>
          <a:lstStyle>
            <a:lvl1pPr algn="l" defTabSz="470393" eaLnBrk="0" hangingPunct="0">
              <a:spcBef>
                <a:spcPct val="30000"/>
              </a:spcBef>
              <a:defRPr sz="1200">
                <a:solidFill>
                  <a:schemeClr val="tx1"/>
                </a:solidFill>
                <a:latin typeface="Arial" charset="0"/>
                <a:ea typeface="ＭＳ Ｐゴシック" pitchFamily="34" charset="-128"/>
              </a:defRPr>
            </a:lvl1pPr>
            <a:lvl2pPr marL="724157" indent="-278522" algn="l" defTabSz="470393" eaLnBrk="0" hangingPunct="0">
              <a:spcBef>
                <a:spcPct val="30000"/>
              </a:spcBef>
              <a:defRPr sz="1200">
                <a:solidFill>
                  <a:schemeClr val="tx1"/>
                </a:solidFill>
                <a:latin typeface="Arial" charset="0"/>
                <a:ea typeface="ＭＳ Ｐゴシック" pitchFamily="34" charset="-128"/>
              </a:defRPr>
            </a:lvl2pPr>
            <a:lvl3pPr marL="1114087" indent="-222818" algn="l" defTabSz="470393" eaLnBrk="0" hangingPunct="0">
              <a:spcBef>
                <a:spcPct val="30000"/>
              </a:spcBef>
              <a:defRPr sz="1200">
                <a:solidFill>
                  <a:schemeClr val="tx1"/>
                </a:solidFill>
                <a:latin typeface="Arial" charset="0"/>
                <a:ea typeface="ＭＳ Ｐゴシック" pitchFamily="34" charset="-128"/>
              </a:defRPr>
            </a:lvl3pPr>
            <a:lvl4pPr marL="1559722" indent="-222818" algn="l" defTabSz="470393" eaLnBrk="0" hangingPunct="0">
              <a:spcBef>
                <a:spcPct val="30000"/>
              </a:spcBef>
              <a:defRPr sz="1200">
                <a:solidFill>
                  <a:schemeClr val="tx1"/>
                </a:solidFill>
                <a:latin typeface="Arial" charset="0"/>
                <a:ea typeface="ＭＳ Ｐゴシック" pitchFamily="34" charset="-128"/>
              </a:defRPr>
            </a:lvl4pPr>
            <a:lvl5pPr marL="2005357" indent="-222818" algn="l" defTabSz="470393" eaLnBrk="0" hangingPunct="0">
              <a:spcBef>
                <a:spcPct val="30000"/>
              </a:spcBef>
              <a:defRPr sz="1200">
                <a:solidFill>
                  <a:schemeClr val="tx1"/>
                </a:solidFill>
                <a:latin typeface="Arial" charset="0"/>
                <a:ea typeface="ＭＳ Ｐゴシック" pitchFamily="34" charset="-128"/>
              </a:defRPr>
            </a:lvl5pPr>
            <a:lvl6pPr marL="245099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6pPr>
            <a:lvl7pPr marL="289662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7pPr>
            <a:lvl8pPr marL="3342262"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8pPr>
            <a:lvl9pPr marL="3787897" indent="-222818" defTabSz="470393"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53E822C9-9D62-466A-8CC9-95E3D2240915}" type="slidenum">
              <a:rPr lang="en-US" altLang="en-US"/>
              <a:pPr algn="r" eaLnBrk="1" hangingPunct="1">
                <a:spcBef>
                  <a:spcPct val="0"/>
                </a:spcBef>
              </a:pPr>
              <a:t>9</a:t>
            </a:fld>
            <a:endParaRPr lang="en-US" altLang="en-US" dirty="0"/>
          </a:p>
        </p:txBody>
      </p:sp>
    </p:spTree>
    <p:extLst>
      <p:ext uri="{BB962C8B-B14F-4D97-AF65-F5344CB8AC3E}">
        <p14:creationId xmlns:p14="http://schemas.microsoft.com/office/powerpoint/2010/main" val="1535222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p:txBody>
      </p:sp>
    </p:spTree>
    <p:extLst>
      <p:ext uri="{BB962C8B-B14F-4D97-AF65-F5344CB8AC3E}">
        <p14:creationId xmlns:p14="http://schemas.microsoft.com/office/powerpoint/2010/main" val="198735311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4B6D852C-03D4-42D0-8795-87C5677A08BF}"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026166523"/>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DBAC8BC-A4D9-4DF0-9D50-FA5190313BE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817155142"/>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CA6E00E7-1715-4F6E-BF0B-BDCE4EAB1AF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0923855"/>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486360527"/>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49333611"/>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877695"/>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28688" y="2609850"/>
            <a:ext cx="3565525" cy="57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2609850"/>
            <a:ext cx="3565525" cy="57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01269551"/>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9586282"/>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66093447"/>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8864831"/>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5367610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BE989B8D-5D09-45DF-9CAC-45D67415FA8C}"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359475657"/>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69830690"/>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17172703"/>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2388" y="1770063"/>
            <a:ext cx="1824037" cy="14176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28688" y="1770063"/>
            <a:ext cx="5321300" cy="14176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5710319"/>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25EB7FC-D0F5-4DCC-97C5-8C0D74B3CFAB}" type="slidenum">
              <a:rPr lang="en-US" altLang="en-US"/>
              <a:pPr>
                <a:defRPr/>
              </a:pPr>
              <a:t>‹#›</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388131271"/>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2C5E2D25-8EBE-4CAD-9581-EEF040AA1B40}" type="slidenum">
              <a:rPr lang="en-US" altLang="en-US"/>
              <a:pPr>
                <a:defRPr/>
              </a:pPr>
              <a:t>‹#›</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896184557"/>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BAD694BF-7778-4E8B-900E-D52EF3195ACC}" type="slidenum">
              <a:rPr lang="en-US" altLang="en-US"/>
              <a:pPr>
                <a:defRPr/>
              </a:pPr>
              <a:t>‹#›</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517800618"/>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03D3FAEB-1558-4575-986D-F820E0F9C20C}" type="slidenum">
              <a:rPr lang="en-US" altLang="en-US"/>
              <a:pPr>
                <a:defRPr/>
              </a:pPr>
              <a:t>‹#›</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927343863"/>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162A401B-51C5-4C1C-8D8F-4E7F230D87A6}" type="slidenum">
              <a:rPr lang="en-US" altLang="en-US"/>
              <a:pPr>
                <a:defRPr/>
              </a:pPr>
              <a:t>‹#›</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621371938"/>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78D574DB-B403-41B4-828B-B6EB41506F59}" type="slidenum">
              <a:rPr lang="en-US" altLang="en-US"/>
              <a:pPr>
                <a:defRPr/>
              </a:pPr>
              <a:t>‹#›</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851155612"/>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CE104665-5BF2-4870-BC4D-F303A6F193EB}" type="slidenum">
              <a:rPr lang="en-US" altLang="en-US"/>
              <a:pPr>
                <a:defRPr/>
              </a:pPr>
              <a:t>‹#›</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42481303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7233B74F-6FF6-4017-A5BB-B16B0BCF3F04}"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933411569"/>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B9B4D109-2900-409A-BFA8-6F15BBB08AD7}" type="slidenum">
              <a:rPr lang="en-US" altLang="en-US"/>
              <a:pPr>
                <a:defRPr/>
              </a:pPr>
              <a:t>‹#›</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929756786"/>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8C5102BD-A745-4F7C-AD1D-10D052BF5E0B}" type="slidenum">
              <a:rPr lang="en-US" altLang="en-US"/>
              <a:pPr>
                <a:defRPr/>
              </a:pPr>
              <a:t>‹#›</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718858247"/>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B185016-FEE0-46FA-8AA3-689D23AF0E32}" type="slidenum">
              <a:rPr lang="en-US" altLang="en-US"/>
              <a:pPr>
                <a:defRPr/>
              </a:pPr>
              <a:t>‹#›</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702400479"/>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711B747-286C-48E8-935C-7CF0A52ECB82}" type="slidenum">
              <a:rPr lang="en-US" altLang="en-US"/>
              <a:pPr>
                <a:defRPr/>
              </a:pPr>
              <a:t>‹#›</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822456576"/>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997FEDB9-A49E-439F-A974-DE820D615529}"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241605102"/>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4E1E36A-857D-48EB-8023-91FB7A8A5D56}"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567155509"/>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F61EBB3B-FFA0-4423-A77C-DC1F846D16C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265469939"/>
      </p:ext>
    </p:extLst>
  </p:cSld>
  <p:clrMapOvr>
    <a:masterClrMapping/>
  </p:clrMapOvr>
  <p:transition>
    <p:fade/>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C0B2E535-6881-44BF-95FF-74D1431D1731}"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204421581"/>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C60DA2A1-AE58-4935-B59C-7C08C67740A1}"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52299299"/>
      </p:ext>
    </p:extLst>
  </p:cSld>
  <p:clrMapOvr>
    <a:masterClrMapping/>
  </p:clrMapOvr>
  <p:transition>
    <p:fade/>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5BD55BD0-4F32-4077-8CFE-8DE9999019F2}"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89657560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5988" y="1600200"/>
            <a:ext cx="2554287" cy="368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22675" y="1600200"/>
            <a:ext cx="2555875" cy="368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95EC4F56-11A7-4D30-AB28-6BF8DA6DFB08}"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473435004"/>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C8EED1DA-C73B-44BE-8052-06D4564145B4}"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454464997"/>
      </p:ext>
    </p:extLst>
  </p:cSld>
  <p:clrMapOvr>
    <a:masterClrMapping/>
  </p:clrMapOvr>
  <p:transition>
    <p:fade/>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E8E2A3C-9A08-45EC-AE7C-41B795422B5A}"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543385988"/>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41D46AE6-2311-4A84-ABB5-8AC0BCECC653}"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79930251"/>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917D12E-57CD-409E-B7EB-112EA22A29A9}"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683284292"/>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FC3CAF7-D075-457C-975C-F6BAE76DBCB2}"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550922193"/>
      </p:ext>
    </p:extLst>
  </p:cSld>
  <p:clrMapOvr>
    <a:masterClrMapping/>
  </p:clrMapOvr>
  <p:transition>
    <p:fade/>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8825BBE-ED90-408E-9C6B-353F10B7E4E1}"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022046900"/>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BA2DC47E-8EB5-4AD4-BC6C-C034E5B699C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722886547"/>
      </p:ext>
    </p:extLst>
  </p:cSld>
  <p:clrMapOvr>
    <a:masterClrMapping/>
  </p:clrMapOvr>
  <p:transition>
    <p:fade/>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751FDF78-7C08-4E10-9E53-3E67B164A820}"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118733468"/>
      </p:ext>
    </p:extLst>
  </p:cSld>
  <p:clrMapOvr>
    <a:masterClrMapping/>
  </p:clrMapOvr>
  <p:transition>
    <p:fade/>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8EB4579-0C9E-4DF8-833F-A4DD4463AF9C}"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161273686"/>
      </p:ext>
    </p:extLst>
  </p:cSld>
  <p:clrMapOvr>
    <a:masterClrMapping/>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131D2BDF-0525-44C6-8046-DEDA5B9177A4}"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64038297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defTabSz="457200">
              <a:defRPr smtClean="0">
                <a:cs typeface="Arial" pitchFamily="34" charset="0"/>
              </a:defRPr>
            </a:lvl1pPr>
          </a:lstStyle>
          <a:p>
            <a:pPr>
              <a:defRPr/>
            </a:pPr>
            <a:fld id="{FEA392F6-CA0D-4520-9253-6C65C0557A45}" type="slidenum">
              <a:rPr lang="en-US" altLang="en-US"/>
              <a:pPr>
                <a:defRPr/>
              </a:pPr>
              <a:t>‹#›</a:t>
            </a:fld>
            <a:endParaRPr lang="en-US" altLang="en-US" dirty="0"/>
          </a:p>
        </p:txBody>
      </p:sp>
      <p:sp>
        <p:nvSpPr>
          <p:cNvPr id="8" name="Footer Placeholder 7"/>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524574992"/>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4C475DB0-04D5-47C6-B476-438929DF9103}"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809708482"/>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088529E8-0AC3-4208-8C92-195517DF7646}"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789365766"/>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6BC26149-6529-40B9-AD22-B60698D92075}"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079771574"/>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15E9B72B-9AD3-4D5A-886E-5EFBBEC29ABF}"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382709417"/>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D1E7DC5-49C5-4C31-A1A3-938D02EA572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693710005"/>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DBAC8BC-A4D9-4DF0-9D50-FA5190313BE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1750307121"/>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8825BBE-ED90-408E-9C6B-353F10B7E4E1}"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732840881"/>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BA2DC47E-8EB5-4AD4-BC6C-C034E5B699C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942945839"/>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751FDF78-7C08-4E10-9E53-3E67B164A820}"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229269928"/>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8EB4579-0C9E-4DF8-833F-A4DD4463AF9C}"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08749196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defTabSz="457200">
              <a:defRPr smtClean="0">
                <a:cs typeface="Arial" pitchFamily="34" charset="0"/>
              </a:defRPr>
            </a:lvl1pPr>
          </a:lstStyle>
          <a:p>
            <a:pPr>
              <a:defRPr/>
            </a:pPr>
            <a:fld id="{C8FFFA74-5E33-4341-BB4A-64A3D4556F39}" type="slidenum">
              <a:rPr lang="en-US" altLang="en-US"/>
              <a:pPr>
                <a:defRPr/>
              </a:pPr>
              <a:t>‹#›</a:t>
            </a:fld>
            <a:endParaRPr lang="en-US" altLang="en-US" dirty="0"/>
          </a:p>
        </p:txBody>
      </p:sp>
      <p:sp>
        <p:nvSpPr>
          <p:cNvPr id="4" name="Footer Placeholder 3"/>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61646852"/>
      </p:ext>
    </p:extLst>
  </p:cSld>
  <p:clrMapOvr>
    <a:masterClrMapping/>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131D2BDF-0525-44C6-8046-DEDA5B9177A4}"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1329023281"/>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4C475DB0-04D5-47C6-B476-438929DF9103}"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135259588"/>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088529E8-0AC3-4208-8C92-195517DF7646}"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504107702"/>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6BC26149-6529-40B9-AD22-B60698D92075}"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1304082960"/>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15E9B72B-9AD3-4D5A-886E-5EFBBEC29ABF}"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30919522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D1E7DC5-49C5-4C31-A1A3-938D02EA572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181203835"/>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DBAC8BC-A4D9-4DF0-9D50-FA5190313BE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046697239"/>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8825BBE-ED90-408E-9C6B-353F10B7E4E1}"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089335105"/>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BA2DC47E-8EB5-4AD4-BC6C-C034E5B699C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830864386"/>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751FDF78-7C08-4E10-9E53-3E67B164A820}"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187059770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defTabSz="457200">
              <a:defRPr smtClean="0">
                <a:cs typeface="Arial" pitchFamily="34" charset="0"/>
              </a:defRPr>
            </a:lvl1pPr>
          </a:lstStyle>
          <a:p>
            <a:pPr>
              <a:defRPr/>
            </a:pPr>
            <a:fld id="{8839F158-87A6-4BE2-AF08-C7CB0CB6A274}" type="slidenum">
              <a:rPr lang="en-US" altLang="en-US"/>
              <a:pPr>
                <a:defRPr/>
              </a:pPr>
              <a:t>‹#›</a:t>
            </a:fld>
            <a:endParaRPr lang="en-US" altLang="en-US" dirty="0"/>
          </a:p>
        </p:txBody>
      </p:sp>
      <p:sp>
        <p:nvSpPr>
          <p:cNvPr id="3" name="Footer Placeholder 2"/>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890062758"/>
      </p:ext>
    </p:extLst>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8EB4579-0C9E-4DF8-833F-A4DD4463AF9C}"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26455435"/>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131D2BDF-0525-44C6-8046-DEDA5B9177A4}"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423821410"/>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4C475DB0-04D5-47C6-B476-438929DF9103}"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83519818"/>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088529E8-0AC3-4208-8C92-195517DF7646}"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84595840"/>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6BC26149-6529-40B9-AD22-B60698D92075}"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724322717"/>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15E9B72B-9AD3-4D5A-886E-5EFBBEC29ABF}"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693787618"/>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D1E7DC5-49C5-4C31-A1A3-938D02EA572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045649236"/>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4DBAC8BC-A4D9-4DF0-9D50-FA5190313BE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739739460"/>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CA6E00E7-1715-4F6E-BF0B-BDCE4EAB1AF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6668736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D3B4E8B1-0BC1-406B-9DA8-1D6890405298}"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7970680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FD3DED5F-F67C-448B-989D-A8BE957438B9}"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85767638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A7533734-FCAB-4EEB-87F5-CE4B72CB4E17}"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53968920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fld id="{CA6E00E7-1715-4F6E-BF0B-BDCE4EAB1AF1}" type="slidenum">
              <a:rPr lang="en-US"/>
              <a:pPr>
                <a:defRPr/>
              </a:pPr>
              <a:t>‹#›</a:t>
            </a:fld>
            <a:endParaRPr lang="en-US" dirty="0"/>
          </a:p>
        </p:txBody>
      </p:sp>
    </p:spTree>
    <p:extLst>
      <p:ext uri="{BB962C8B-B14F-4D97-AF65-F5344CB8AC3E}">
        <p14:creationId xmlns:p14="http://schemas.microsoft.com/office/powerpoint/2010/main" val="260667522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9200" y="219075"/>
            <a:ext cx="1370013" cy="5062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5988" y="219075"/>
            <a:ext cx="3960812" cy="5062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01A3DDFE-4794-47EB-BBC6-FF8AA25C2846}"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403594431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21F9FAC7-88E1-496B-AEA3-147BD6C8822F}"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6679750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72484F04-2FAC-457F-AAB1-628052191F00}"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12884717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142A4BC8-1C00-4C33-9666-6F717112A415}"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98176325"/>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5988" y="1600200"/>
            <a:ext cx="2554287" cy="368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22675" y="1600200"/>
            <a:ext cx="2555875" cy="368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0D1ACB25-EAA7-4FE0-A250-ACF4082BD421}"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61965698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defTabSz="457200">
              <a:defRPr smtClean="0">
                <a:cs typeface="Arial" pitchFamily="34" charset="0"/>
              </a:defRPr>
            </a:lvl1pPr>
          </a:lstStyle>
          <a:p>
            <a:pPr>
              <a:defRPr/>
            </a:pPr>
            <a:fld id="{2EA08F37-BEF0-4006-B6F2-4E79C4D09A41}" type="slidenum">
              <a:rPr lang="en-US" altLang="en-US"/>
              <a:pPr>
                <a:defRPr/>
              </a:pPr>
              <a:t>‹#›</a:t>
            </a:fld>
            <a:endParaRPr lang="en-US" altLang="en-US" dirty="0"/>
          </a:p>
        </p:txBody>
      </p:sp>
      <p:sp>
        <p:nvSpPr>
          <p:cNvPr id="8" name="Footer Placeholder 7"/>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23981384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defTabSz="457200">
              <a:defRPr smtClean="0">
                <a:cs typeface="Arial" pitchFamily="34" charset="0"/>
              </a:defRPr>
            </a:lvl1pPr>
          </a:lstStyle>
          <a:p>
            <a:pPr>
              <a:defRPr/>
            </a:pPr>
            <a:fld id="{1FA246F5-3ECC-4194-9C2F-2A08E928E535}" type="slidenum">
              <a:rPr lang="en-US" altLang="en-US"/>
              <a:pPr>
                <a:defRPr/>
              </a:pPr>
              <a:t>‹#›</a:t>
            </a:fld>
            <a:endParaRPr lang="en-US" altLang="en-US" dirty="0"/>
          </a:p>
        </p:txBody>
      </p:sp>
      <p:sp>
        <p:nvSpPr>
          <p:cNvPr id="4" name="Footer Placeholder 3"/>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65839825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defTabSz="457200">
              <a:defRPr smtClean="0">
                <a:cs typeface="Arial" pitchFamily="34" charset="0"/>
              </a:defRPr>
            </a:lvl1pPr>
          </a:lstStyle>
          <a:p>
            <a:pPr>
              <a:defRPr/>
            </a:pPr>
            <a:fld id="{8F07FB42-DE8B-4CCE-8E49-DF48587A85E2}" type="slidenum">
              <a:rPr lang="en-US" altLang="en-US"/>
              <a:pPr>
                <a:defRPr/>
              </a:pPr>
              <a:t>‹#›</a:t>
            </a:fld>
            <a:endParaRPr lang="en-US" altLang="en-US" dirty="0"/>
          </a:p>
        </p:txBody>
      </p:sp>
      <p:sp>
        <p:nvSpPr>
          <p:cNvPr id="3" name="Footer Placeholder 2"/>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80460449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655F0E43-5A42-40C9-87EC-921EC85C10AB}"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45277932"/>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A8D82465-6D04-4492-BF60-E241527E26CB}"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46228055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1446213" y="2286000"/>
            <a:ext cx="7272337" cy="609600"/>
          </a:xfrm>
          <a:prstGeom prst="rect">
            <a:avLst/>
          </a:prstGeom>
        </p:spPr>
        <p:txBody>
          <a:bodyPr/>
          <a:lstStyle/>
          <a:p>
            <a:pPr lvl="0"/>
            <a:r>
              <a:rPr lang="en-US" smtClean="0"/>
              <a:t>Click to edit Master text styles</a:t>
            </a:r>
          </a:p>
        </p:txBody>
      </p:sp>
    </p:spTree>
    <p:extLst>
      <p:ext uri="{BB962C8B-B14F-4D97-AF65-F5344CB8AC3E}">
        <p14:creationId xmlns:p14="http://schemas.microsoft.com/office/powerpoint/2010/main" val="1987353117"/>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4C25453A-FF07-406C-8D84-4B0BB6F5FF00}"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4096940693"/>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9200" y="219075"/>
            <a:ext cx="1370013" cy="5062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5988" y="219075"/>
            <a:ext cx="3960812" cy="5062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B6987E0F-5B6A-4138-91E1-B31609D4F301}"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23558588"/>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5E2C185C-A20E-41EE-AC6F-E8926B06F447}"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445454346"/>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C08528D4-168C-42AD-84FA-0E73AB8F732E}"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799507808"/>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85F16FEB-A271-4C56-8E4F-D7873873FC6A}"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4194753397"/>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5988" y="1600200"/>
            <a:ext cx="2554287" cy="368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22675" y="1600200"/>
            <a:ext cx="2555875" cy="3681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83F13A1A-ED19-4C5B-8BF5-805EC7D81441}"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262165084"/>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defTabSz="457200">
              <a:defRPr smtClean="0">
                <a:cs typeface="Arial" pitchFamily="34" charset="0"/>
              </a:defRPr>
            </a:lvl1pPr>
          </a:lstStyle>
          <a:p>
            <a:pPr>
              <a:defRPr/>
            </a:pPr>
            <a:fld id="{389297FC-7F89-4F5E-A04E-A6B4AEA783FE}" type="slidenum">
              <a:rPr lang="en-US" altLang="en-US"/>
              <a:pPr>
                <a:defRPr/>
              </a:pPr>
              <a:t>‹#›</a:t>
            </a:fld>
            <a:endParaRPr lang="en-US" altLang="en-US" dirty="0"/>
          </a:p>
        </p:txBody>
      </p:sp>
      <p:sp>
        <p:nvSpPr>
          <p:cNvPr id="8" name="Footer Placeholder 7"/>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20206710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defTabSz="457200">
              <a:defRPr smtClean="0">
                <a:cs typeface="Arial" pitchFamily="34" charset="0"/>
              </a:defRPr>
            </a:lvl1pPr>
          </a:lstStyle>
          <a:p>
            <a:pPr>
              <a:defRPr/>
            </a:pPr>
            <a:fld id="{4CC22207-9905-4342-B053-55A285812DF2}" type="slidenum">
              <a:rPr lang="en-US" altLang="en-US"/>
              <a:pPr>
                <a:defRPr/>
              </a:pPr>
              <a:t>‹#›</a:t>
            </a:fld>
            <a:endParaRPr lang="en-US" altLang="en-US" dirty="0"/>
          </a:p>
        </p:txBody>
      </p:sp>
      <p:sp>
        <p:nvSpPr>
          <p:cNvPr id="4" name="Footer Placeholder 3"/>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773752099"/>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defTabSz="457200">
              <a:defRPr smtClean="0">
                <a:cs typeface="Arial" pitchFamily="34" charset="0"/>
              </a:defRPr>
            </a:lvl1pPr>
          </a:lstStyle>
          <a:p>
            <a:pPr>
              <a:defRPr/>
            </a:pPr>
            <a:fld id="{791480A5-2F90-4E03-9B1C-9730EA658E0D}" type="slidenum">
              <a:rPr lang="en-US" altLang="en-US"/>
              <a:pPr>
                <a:defRPr/>
              </a:pPr>
              <a:t>‹#›</a:t>
            </a:fld>
            <a:endParaRPr lang="en-US" altLang="en-US" dirty="0"/>
          </a:p>
        </p:txBody>
      </p:sp>
      <p:sp>
        <p:nvSpPr>
          <p:cNvPr id="3" name="Footer Placeholder 2"/>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35696570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257578EE-D30F-4567-AFD4-92A6137C513F}"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40557054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84C259A0-FBD8-4F06-9F34-6B2EA00CEF64}" type="slidenum">
              <a:rPr lang="en-US"/>
              <a:pPr>
                <a:defRPr/>
              </a:pPr>
              <a:t>‹#›</a:t>
            </a:fld>
            <a:endParaRPr lang="en-US" dirty="0"/>
          </a:p>
        </p:txBody>
      </p:sp>
      <p:sp>
        <p:nvSpPr>
          <p:cNvPr id="5" name="Rectangle 13"/>
          <p:cNvSpPr>
            <a:spLocks noGrp="1" noChangeArrowheads="1"/>
          </p:cNvSpPr>
          <p:nvPr>
            <p:ph type="ftr" sz="quarter" idx="11"/>
          </p:nvPr>
        </p:nvSpPr>
        <p:spPr>
          <a:ln/>
        </p:spPr>
        <p:txBody>
          <a:bodyPr/>
          <a:lstStyle>
            <a:lvl1pPr>
              <a:defRPr/>
            </a:lvl1pPr>
          </a:lstStyle>
          <a:p>
            <a:pPr>
              <a:defRPr/>
            </a:pPr>
            <a:r>
              <a:rPr 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71269867"/>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defTabSz="457200">
              <a:defRPr smtClean="0">
                <a:cs typeface="Arial" pitchFamily="34" charset="0"/>
              </a:defRPr>
            </a:lvl1pPr>
          </a:lstStyle>
          <a:p>
            <a:pPr>
              <a:defRPr/>
            </a:pPr>
            <a:fld id="{6DDDF441-5707-4A9F-AA71-D8779A0D280E}" type="slidenum">
              <a:rPr lang="en-US" altLang="en-US"/>
              <a:pPr>
                <a:defRPr/>
              </a:pPr>
              <a:t>‹#›</a:t>
            </a:fld>
            <a:endParaRPr lang="en-US" altLang="en-US" dirty="0"/>
          </a:p>
        </p:txBody>
      </p:sp>
      <p:sp>
        <p:nvSpPr>
          <p:cNvPr id="6" name="Footer Placeholder 5"/>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418433576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ED4C4EBD-7950-4C12-BA33-DCC170D7D074}"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15189058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29200" y="219075"/>
            <a:ext cx="1370013" cy="5062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5988" y="219075"/>
            <a:ext cx="3960812" cy="5062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defTabSz="457200">
              <a:defRPr smtClean="0">
                <a:cs typeface="Arial" pitchFamily="34" charset="0"/>
              </a:defRPr>
            </a:lvl1pPr>
          </a:lstStyle>
          <a:p>
            <a:pPr>
              <a:defRPr/>
            </a:pPr>
            <a:fld id="{489BC8FA-7829-4643-9751-545EFE4B8F54}" type="slidenum">
              <a:rPr lang="en-US" altLang="en-US"/>
              <a:pPr>
                <a:defRPr/>
              </a:pPr>
              <a:t>‹#›</a:t>
            </a:fld>
            <a:endParaRPr lang="en-US" altLang="en-US" dirty="0"/>
          </a:p>
        </p:txBody>
      </p:sp>
      <p:sp>
        <p:nvSpPr>
          <p:cNvPr id="5" name="Footer Placeholder 4"/>
          <p:cNvSpPr>
            <a:spLocks noGrp="1"/>
          </p:cNvSpPr>
          <p:nvPr>
            <p:ph type="ftr" sz="quarter" idx="11"/>
          </p:nvPr>
        </p:nvSpPr>
        <p:spPr/>
        <p:txBody>
          <a:bodyPr/>
          <a:lstStyle>
            <a:lvl1pPr defTabSz="457200">
              <a:defRPr smtClean="0">
                <a:cs typeface="Arial" pitchFamily="34" charset="0"/>
              </a:defRPr>
            </a:lvl1pPr>
          </a:lstStyle>
          <a:p>
            <a:pPr>
              <a:defRPr/>
            </a:pPr>
            <a:r>
              <a:rPr lang="en-US" alt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055637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84C259A0-FBD8-4F06-9F34-6B2EA00CEF64}" type="slidenum">
              <a:rPr lang="en-US"/>
              <a:pPr>
                <a:defRPr/>
              </a:pPr>
              <a:t>‹#›</a:t>
            </a:fld>
            <a:endParaRPr lang="en-US" dirty="0"/>
          </a:p>
        </p:txBody>
      </p:sp>
      <p:sp>
        <p:nvSpPr>
          <p:cNvPr id="5" name="Rectangle 13"/>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4107732105"/>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2"/>
          </p:nvPr>
        </p:nvSpPr>
        <p:spPr>
          <a:xfrm>
            <a:off x="914400" y="1524000"/>
            <a:ext cx="3581400" cy="4191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4648200" y="15240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898453A6-154E-464F-B62C-C1547A973D1F}" type="slidenum">
              <a:rPr lang="en-US"/>
              <a:pPr>
                <a:defRPr/>
              </a:pPr>
              <a:t>‹#›</a:t>
            </a:fld>
            <a:endParaRPr lang="en-US" dirty="0"/>
          </a:p>
        </p:txBody>
      </p:sp>
      <p:sp>
        <p:nvSpPr>
          <p:cNvPr id="7" name="Rectangle 13"/>
          <p:cNvSpPr>
            <a:spLocks noGrp="1" noChangeArrowheads="1"/>
          </p:cNvSpPr>
          <p:nvPr>
            <p:ph type="ftr" sz="quarter" idx="15"/>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409764920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251E98D5-E4C2-41D5-BBBF-C5BEEFB29A99}" type="slidenum">
              <a:rPr lang="en-US"/>
              <a:pPr>
                <a:defRPr/>
              </a:pPr>
              <a:t>‹#›</a:t>
            </a:fld>
            <a:endParaRPr lang="en-US" dirty="0"/>
          </a:p>
        </p:txBody>
      </p:sp>
      <p:sp>
        <p:nvSpPr>
          <p:cNvPr id="4" name="Rectangle 13"/>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63666072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24943157-D769-4928-9000-FEA2096EC2D0}"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1754369842"/>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DF4C693-E09C-4487-B392-B67A9E7AA99E}"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3823048161"/>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77B043B6-8A79-401D-9DFE-20B3601A5DA4}"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338994970"/>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C86B82D8-6DEC-49EF-B66C-43EFA90A2637}"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93474197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2"/>
          </p:nvPr>
        </p:nvSpPr>
        <p:spPr>
          <a:xfrm>
            <a:off x="914400" y="1524000"/>
            <a:ext cx="3581400" cy="4191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4648200" y="15240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898453A6-154E-464F-B62C-C1547A973D1F}" type="slidenum">
              <a:rPr lang="en-US"/>
              <a:pPr>
                <a:defRPr/>
              </a:pPr>
              <a:t>‹#›</a:t>
            </a:fld>
            <a:endParaRPr lang="en-US" dirty="0"/>
          </a:p>
        </p:txBody>
      </p:sp>
      <p:sp>
        <p:nvSpPr>
          <p:cNvPr id="7" name="Rectangle 13"/>
          <p:cNvSpPr>
            <a:spLocks noGrp="1" noChangeArrowheads="1"/>
          </p:cNvSpPr>
          <p:nvPr>
            <p:ph type="ftr" sz="quarter" idx="15"/>
          </p:nvPr>
        </p:nvSpPr>
        <p:spPr>
          <a:ln/>
        </p:spPr>
        <p:txBody>
          <a:bodyPr/>
          <a:lstStyle>
            <a:lvl1pPr>
              <a:defRPr/>
            </a:lvl1pPr>
          </a:lstStyle>
          <a:p>
            <a:pPr>
              <a:defRPr/>
            </a:pPr>
            <a:r>
              <a:rPr 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776006306"/>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2EFF5178-8299-4C1F-AFF3-5C4FBA81EEF6}"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1512929203"/>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B316B776-CD9D-463B-BC43-33C8FAEDE585}"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2639597466"/>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8992AF44-4DAA-4B1D-A694-35E011E4FCA0}"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3312384350"/>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CDE265E-6D2A-4EFB-AE3C-66841F22E227}"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180076055"/>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BB6E91EB-56FA-4A6A-AADE-C4781A15A02D}"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1142884362"/>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D523081-4204-497D-BB4F-478D7DD38284}"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4273074649"/>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69A34B4-D37C-45A5-A1B6-E33A0DDD1A2A}"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Doc#: PCA18541_2015mmdd</a:t>
            </a:r>
          </a:p>
        </p:txBody>
      </p:sp>
    </p:spTree>
    <p:extLst>
      <p:ext uri="{BB962C8B-B14F-4D97-AF65-F5344CB8AC3E}">
        <p14:creationId xmlns:p14="http://schemas.microsoft.com/office/powerpoint/2010/main" val="256309747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D1E6FE4-CBCD-42A3-8F48-D9A897CC63DF}"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217477892"/>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83E5D179-BBAC-47D0-82FD-CBC23677886F}"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1308924718"/>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2CA9C1F3-C825-4D04-9F46-C7A83AC5FAE4}"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306392535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251E98D5-E4C2-41D5-BBBF-C5BEEFB29A99}" type="slidenum">
              <a:rPr lang="en-US"/>
              <a:pPr>
                <a:defRPr/>
              </a:pPr>
              <a:t>‹#›</a:t>
            </a:fld>
            <a:endParaRPr lang="en-US" dirty="0"/>
          </a:p>
        </p:txBody>
      </p:sp>
      <p:sp>
        <p:nvSpPr>
          <p:cNvPr id="4" name="Rectangle 13"/>
          <p:cNvSpPr>
            <a:spLocks noGrp="1" noChangeArrowheads="1"/>
          </p:cNvSpPr>
          <p:nvPr>
            <p:ph type="ftr" sz="quarter" idx="11"/>
          </p:nvPr>
        </p:nvSpPr>
        <p:spPr>
          <a:ln/>
        </p:spPr>
        <p:txBody>
          <a:bodyPr/>
          <a:lstStyle>
            <a:lvl1pPr>
              <a:defRPr/>
            </a:lvl1pPr>
          </a:lstStyle>
          <a:p>
            <a:pPr>
              <a:defRPr/>
            </a:pPr>
            <a:r>
              <a:rPr 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559500354"/>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3B73B3A2-2FBA-43F5-B336-793A4E622B73}"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3201348764"/>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8A97E378-CB9B-4787-8548-CEC756C39A50}"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2808887309"/>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B7C5041-2095-4129-8E62-59C968EEE6A0}"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1622347771"/>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3B02FF2F-2071-4B0B-9DC0-3C2CFC9B6A73}"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100149183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3C51C5A-6EFA-46F0-9CBD-B5A8ACF23CDD}"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3707281947"/>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68775F7B-3AAA-4CA7-85CE-E4997590C392}"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2971644842"/>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E6D4EDC-9367-4140-A2DE-8041982CF68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3442894432"/>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C136EA5-467C-4BF5-8376-D3A1E23D9F9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Doc#: PCA18541_2015mmdd</a:t>
            </a:r>
          </a:p>
        </p:txBody>
      </p:sp>
    </p:spTree>
    <p:extLst>
      <p:ext uri="{BB962C8B-B14F-4D97-AF65-F5344CB8AC3E}">
        <p14:creationId xmlns:p14="http://schemas.microsoft.com/office/powerpoint/2010/main" val="3738803803"/>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2559944-26F5-416C-ABFC-0D8F97323BD9}"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064172536"/>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0DE63D7-0FC9-4CCE-B07D-B08062F4308E}"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5054578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6BC26149-6529-40B9-AD22-B60698D92075}"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50811747"/>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8A28CC71-F076-4C83-A614-3F5CFAA7D5B2}"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7398846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C7E7913B-834A-470F-9C0C-62C3EE5669A2}"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79976328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63E20151-04F2-407D-8A8F-99DC54FF97D9}"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630750858"/>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4DE7C578-BFA5-4402-858C-768D13C78E71}"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747403447"/>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93133219-CED4-4AF7-B373-CC7EF1FE1093}"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821989050"/>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1F569F0-D879-434C-BABB-A36B251C78DC}"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625485922"/>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D3B6F23-5893-424F-9A9D-0845CD252878}"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745436770"/>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33CB5CB-D76F-4D92-BFE6-39097A69214D}"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755114837"/>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CA1A3225-D59C-4CB1-8155-51AD623864EE}"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600501170"/>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8C085A94-1CCB-46B8-89A8-F74E6E77C3F2}"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49580731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29AAB0B9-01D4-4830-8711-00C4EB0BF516}" type="slidenum">
              <a:rPr lang="en-US"/>
              <a:pPr>
                <a:defRPr/>
              </a:pPr>
              <a:t>‹#›</a:t>
            </a:fld>
            <a:endParaRPr lang="en-US" dirty="0"/>
          </a:p>
        </p:txBody>
      </p:sp>
      <p:sp>
        <p:nvSpPr>
          <p:cNvPr id="5" name="Rectangle 13"/>
          <p:cNvSpPr>
            <a:spLocks noGrp="1" noChangeArrowheads="1"/>
          </p:cNvSpPr>
          <p:nvPr>
            <p:ph type="ftr" sz="quarter" idx="11"/>
          </p:nvPr>
        </p:nvSpPr>
        <p:spPr>
          <a:ln/>
        </p:spPr>
        <p:txBody>
          <a:bodyPr/>
          <a:lstStyle>
            <a:lvl1pPr>
              <a:defRPr/>
            </a:lvl1pPr>
          </a:lstStyle>
          <a:p>
            <a:pPr>
              <a:defRPr/>
            </a:pPr>
            <a:r>
              <a:rPr 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023823458"/>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C3CDB14C-E8EE-4F9E-BA5F-20B489363D82}"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386451825"/>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D793C988-535D-49F8-851F-72F16FD6D834}"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153182876"/>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4D089D9E-1D50-4AB2-B841-B94F25899E14}"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494999394"/>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495CB7F2-F465-472F-AEC8-CDA52BA2359F}"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047170436"/>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C94A2E9D-2452-4F20-B9EB-5305352F4840}"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2306743795"/>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C17D135E-9D56-4AED-96A8-5EEE96D9C5B7}"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574907332"/>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EB7EF16-7AFB-427B-913D-92F93943CA0F}"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412005641"/>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75E6B25-7255-4411-B5D6-BC240F470D83}"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63096380"/>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AF3D1ADC-3E08-4480-A246-A7EC01E5CC42}"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542763615"/>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234950"/>
            <a:ext cx="1908175" cy="56054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34950"/>
            <a:ext cx="5575300" cy="56054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864B8BC-7419-48DA-BE39-140585E37F3D}"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t>Confidential Property of UnitedHealth Group. Do not distribute or reproduce without express permission of UnitedHealth Group.</a:t>
            </a:r>
          </a:p>
        </p:txBody>
      </p:sp>
    </p:spTree>
    <p:extLst>
      <p:ext uri="{BB962C8B-B14F-4D97-AF65-F5344CB8AC3E}">
        <p14:creationId xmlns:p14="http://schemas.microsoft.com/office/powerpoint/2010/main" val="333927867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CD18524B-2A7E-40F3-9188-DD400FF156C9}" type="slidenum">
              <a:rPr lang="en-US"/>
              <a:pPr>
                <a:defRPr/>
              </a:pPr>
              <a:t>‹#›</a:t>
            </a:fld>
            <a:endParaRPr lang="en-US" dirty="0"/>
          </a:p>
        </p:txBody>
      </p:sp>
      <p:sp>
        <p:nvSpPr>
          <p:cNvPr id="4" name="Rectangle 13"/>
          <p:cNvSpPr>
            <a:spLocks noGrp="1" noChangeArrowheads="1"/>
          </p:cNvSpPr>
          <p:nvPr>
            <p:ph type="ftr" sz="quarter" idx="11"/>
          </p:nvPr>
        </p:nvSpPr>
        <p:spPr>
          <a:ln/>
        </p:spPr>
        <p:txBody>
          <a:bodyPr/>
          <a:lstStyle>
            <a:lvl1pPr>
              <a:defRPr/>
            </a:lvl1pPr>
          </a:lstStyle>
          <a:p>
            <a:pPr>
              <a:defRPr/>
            </a:pPr>
            <a:r>
              <a:rPr lang="en-US" dirty="0"/>
              <a:t>Proprietary Information of UnitedHealth Group.  Do not distribute or reproduce without express permission of UnitedHealth Group.</a:t>
            </a:r>
          </a:p>
        </p:txBody>
      </p:sp>
    </p:spTree>
    <p:extLst>
      <p:ext uri="{BB962C8B-B14F-4D97-AF65-F5344CB8AC3E}">
        <p14:creationId xmlns:p14="http://schemas.microsoft.com/office/powerpoint/2010/main" val="3645624146"/>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8825BBE-ED90-408E-9C6B-353F10B7E4E1}"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97751900"/>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BA2DC47E-8EB5-4AD4-BC6C-C034E5B699C5}"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1447994640"/>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751FDF78-7C08-4E10-9E53-3E67B164A820}"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38797452"/>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314450"/>
            <a:ext cx="37417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8538" y="1314450"/>
            <a:ext cx="374173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8EB4579-0C9E-4DF8-833F-A4DD4463AF9C}"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078362776"/>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131D2BDF-0525-44C6-8046-DEDA5B9177A4}" type="slidenum">
              <a:rPr lang="en-US"/>
              <a:pPr>
                <a:defRPr/>
              </a:pPr>
              <a:t>‹#›</a:t>
            </a:fld>
            <a:endParaRPr 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4347230"/>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4C475DB0-04D5-47C6-B476-438929DF9103}" type="slidenum">
              <a:rPr lang="en-US"/>
              <a:pPr>
                <a:defRPr/>
              </a:pPr>
              <a:t>‹#›</a:t>
            </a:fld>
            <a:endParaRPr 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292683512"/>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088529E8-0AC3-4208-8C92-195517DF7646}" type="slidenum">
              <a:rPr lang="en-US"/>
              <a:pPr>
                <a:defRPr/>
              </a:pPr>
              <a:t>‹#›</a:t>
            </a:fld>
            <a:endParaRPr 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164589359"/>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6BC26149-6529-40B9-AD22-B60698D92075}"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71403833"/>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15E9B72B-9AD3-4D5A-886E-5EFBBEC29ABF}" type="slidenum">
              <a:rPr lang="en-US"/>
              <a:pPr>
                <a:defRPr/>
              </a:pPr>
              <a:t>‹#›</a:t>
            </a:fld>
            <a:endParaRPr 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328367207"/>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D1E7DC5-49C5-4C31-A1A3-938D02EA5723}" type="slidenum">
              <a:rPr lang="en-US"/>
              <a:pPr>
                <a:defRPr/>
              </a:pPr>
              <a:t>‹#›</a:t>
            </a:fld>
            <a:endParaRPr 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dirty="0">
                <a:solidFill>
                  <a:srgbClr val="879196"/>
                </a:solidFill>
              </a:rPr>
              <a:t>Confidential Property of UnitedHealth Group. Do not distribute or reproduce without express permission of UnitedHealth Group.</a:t>
            </a:r>
          </a:p>
        </p:txBody>
      </p:sp>
    </p:spTree>
    <p:extLst>
      <p:ext uri="{BB962C8B-B14F-4D97-AF65-F5344CB8AC3E}">
        <p14:creationId xmlns:p14="http://schemas.microsoft.com/office/powerpoint/2010/main" val="289151816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9.jpe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10.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9.jpe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11.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9.jpe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12.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image" Target="../media/image7.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9.jpe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13.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image" Target="../media/image7.jpe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14.xml"/><Relationship Id="rId1" Type="http://schemas.openxmlformats.org/officeDocument/2006/relationships/slideLayout" Target="../slideLayouts/slideLayout101.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image" Target="../media/image12.jpeg"/><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5.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image" Target="../media/image13.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9.jpe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6.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image" Target="../media/image7.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image" Target="../media/image9.jpeg"/><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7.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image" Target="../media/image7.jpe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image" Target="../media/image9.jpeg"/><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8.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14.jpe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image" Target="../media/image9.jpeg"/><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9.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image" Target="../media/image15.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theme" Target="../theme/theme20.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5" Type="http://schemas.openxmlformats.org/officeDocument/2006/relationships/image" Target="../media/image16.jpeg"/><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image" Target="../media/image9.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theme" Target="../theme/theme3.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6.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5.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7.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8.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6.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7.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8.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7.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9.jpe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9.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0.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pic>
        <p:nvPicPr>
          <p:cNvPr id="1026" name="Picture 17" descr="Tinted_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890838"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gray">
          <a:xfrm>
            <a:off x="1446213" y="1447800"/>
            <a:ext cx="72723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gray">
          <a:xfrm>
            <a:off x="1446213" y="2286000"/>
            <a:ext cx="72723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p:txBody>
      </p:sp>
      <p:sp>
        <p:nvSpPr>
          <p:cNvPr id="1029" name="Rectangle 15"/>
          <p:cNvSpPr>
            <a:spLocks noChangeArrowheads="1"/>
          </p:cNvSpPr>
          <p:nvPr/>
        </p:nvSpPr>
        <p:spPr bwMode="auto">
          <a:xfrm>
            <a:off x="1104900" y="1219200"/>
            <a:ext cx="8039100" cy="2286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eaLnBrk="1" hangingPunct="1">
              <a:defRPr/>
            </a:pPr>
            <a:endParaRPr lang="en-US" altLang="en-US" dirty="0" smtClean="0">
              <a:cs typeface="Arial" pitchFamily="34" charset="0"/>
            </a:endParaRPr>
          </a:p>
        </p:txBody>
      </p:sp>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24600" y="5980974"/>
            <a:ext cx="2610612" cy="531949"/>
          </a:xfrm>
          <a:prstGeom prst="rect">
            <a:avLst/>
          </a:prstGeom>
        </p:spPr>
      </p:pic>
    </p:spTree>
  </p:cSld>
  <p:clrMap bg1="lt1" tx1="dk1" bg2="lt2" tx2="dk2" accent1="accent1" accent2="accent2" accent3="accent3" accent4="accent4" accent5="accent5" accent6="accent6" hlink="hlink" folHlink="folHlink"/>
  <p:sldLayoutIdLst>
    <p:sldLayoutId id="2147484613" r:id="rId1"/>
  </p:sldLayoutIdLst>
  <p:transition/>
  <p:timing>
    <p:tnLst>
      <p:par>
        <p:cTn id="1" dur="indefinite" restart="never" nodeType="tmRoot"/>
      </p:par>
    </p:tnLst>
  </p:timing>
  <p:hf hdr="0" dt="0"/>
  <p:txStyles>
    <p:titleStyle>
      <a:lvl1pPr algn="l" defTabSz="457200" rtl="0" eaLnBrk="0" fontAlgn="base" hangingPunct="0">
        <a:lnSpc>
          <a:spcPts val="3400"/>
        </a:lnSpc>
        <a:spcBef>
          <a:spcPct val="0"/>
        </a:spcBef>
        <a:spcAft>
          <a:spcPct val="0"/>
        </a:spcAft>
        <a:defRPr sz="3200" b="1">
          <a:solidFill>
            <a:schemeClr val="accent1"/>
          </a:solidFill>
          <a:latin typeface="+mj-lt"/>
          <a:ea typeface="+mj-ea"/>
          <a:cs typeface="+mj-cs"/>
        </a:defRPr>
      </a:lvl1pPr>
      <a:lvl2pPr algn="l" defTabSz="457200" rtl="0" eaLnBrk="0" fontAlgn="base" hangingPunct="0">
        <a:lnSpc>
          <a:spcPts val="3400"/>
        </a:lnSpc>
        <a:spcBef>
          <a:spcPct val="0"/>
        </a:spcBef>
        <a:spcAft>
          <a:spcPct val="0"/>
        </a:spcAft>
        <a:defRPr sz="3200" b="1">
          <a:solidFill>
            <a:schemeClr val="accent1"/>
          </a:solidFill>
          <a:latin typeface="Arial" charset="0"/>
          <a:ea typeface="ＭＳ Ｐゴシック" pitchFamily="34" charset="-128"/>
        </a:defRPr>
      </a:lvl2pPr>
      <a:lvl3pPr algn="l" defTabSz="457200" rtl="0" eaLnBrk="0" fontAlgn="base" hangingPunct="0">
        <a:lnSpc>
          <a:spcPts val="3400"/>
        </a:lnSpc>
        <a:spcBef>
          <a:spcPct val="0"/>
        </a:spcBef>
        <a:spcAft>
          <a:spcPct val="0"/>
        </a:spcAft>
        <a:defRPr sz="3200" b="1">
          <a:solidFill>
            <a:schemeClr val="accent1"/>
          </a:solidFill>
          <a:latin typeface="Arial" charset="0"/>
          <a:ea typeface="ＭＳ Ｐゴシック" pitchFamily="34" charset="-128"/>
        </a:defRPr>
      </a:lvl3pPr>
      <a:lvl4pPr algn="l" defTabSz="457200" rtl="0" eaLnBrk="0" fontAlgn="base" hangingPunct="0">
        <a:lnSpc>
          <a:spcPts val="3400"/>
        </a:lnSpc>
        <a:spcBef>
          <a:spcPct val="0"/>
        </a:spcBef>
        <a:spcAft>
          <a:spcPct val="0"/>
        </a:spcAft>
        <a:defRPr sz="3200" b="1">
          <a:solidFill>
            <a:schemeClr val="accent1"/>
          </a:solidFill>
          <a:latin typeface="Arial" charset="0"/>
          <a:ea typeface="ＭＳ Ｐゴシック" pitchFamily="34" charset="-128"/>
        </a:defRPr>
      </a:lvl4pPr>
      <a:lvl5pPr algn="l" defTabSz="457200" rtl="0" eaLnBrk="0" fontAlgn="base" hangingPunct="0">
        <a:lnSpc>
          <a:spcPts val="3400"/>
        </a:lnSpc>
        <a:spcBef>
          <a:spcPct val="0"/>
        </a:spcBef>
        <a:spcAft>
          <a:spcPct val="0"/>
        </a:spcAft>
        <a:defRPr sz="3200" b="1">
          <a:solidFill>
            <a:schemeClr val="accent1"/>
          </a:solidFill>
          <a:latin typeface="Arial" charset="0"/>
          <a:ea typeface="ＭＳ Ｐゴシック" pitchFamily="34" charset="-128"/>
        </a:defRPr>
      </a:lvl5pPr>
      <a:lvl6pPr marL="457200" algn="l" defTabSz="457200" rtl="0" eaLnBrk="1" fontAlgn="base" hangingPunct="1">
        <a:lnSpc>
          <a:spcPts val="3400"/>
        </a:lnSpc>
        <a:spcBef>
          <a:spcPct val="0"/>
        </a:spcBef>
        <a:spcAft>
          <a:spcPct val="0"/>
        </a:spcAft>
        <a:defRPr sz="3200" b="1">
          <a:solidFill>
            <a:schemeClr val="tx2"/>
          </a:solidFill>
          <a:latin typeface="Arial" charset="0"/>
          <a:ea typeface="ＭＳ Ｐゴシック" pitchFamily="34" charset="-128"/>
        </a:defRPr>
      </a:lvl6pPr>
      <a:lvl7pPr marL="914400" algn="l" defTabSz="457200" rtl="0" eaLnBrk="1" fontAlgn="base" hangingPunct="1">
        <a:lnSpc>
          <a:spcPts val="3400"/>
        </a:lnSpc>
        <a:spcBef>
          <a:spcPct val="0"/>
        </a:spcBef>
        <a:spcAft>
          <a:spcPct val="0"/>
        </a:spcAft>
        <a:defRPr sz="3200" b="1">
          <a:solidFill>
            <a:schemeClr val="tx2"/>
          </a:solidFill>
          <a:latin typeface="Arial" charset="0"/>
          <a:ea typeface="ＭＳ Ｐゴシック" pitchFamily="34" charset="-128"/>
        </a:defRPr>
      </a:lvl7pPr>
      <a:lvl8pPr marL="1371600" algn="l" defTabSz="457200" rtl="0" eaLnBrk="1" fontAlgn="base" hangingPunct="1">
        <a:lnSpc>
          <a:spcPts val="3400"/>
        </a:lnSpc>
        <a:spcBef>
          <a:spcPct val="0"/>
        </a:spcBef>
        <a:spcAft>
          <a:spcPct val="0"/>
        </a:spcAft>
        <a:defRPr sz="3200" b="1">
          <a:solidFill>
            <a:schemeClr val="tx2"/>
          </a:solidFill>
          <a:latin typeface="Arial" charset="0"/>
          <a:ea typeface="ＭＳ Ｐゴシック" pitchFamily="34" charset="-128"/>
        </a:defRPr>
      </a:lvl8pPr>
      <a:lvl9pPr marL="1828800" algn="l" defTabSz="457200" rtl="0" eaLnBrk="1" fontAlgn="base" hangingPunct="1">
        <a:lnSpc>
          <a:spcPts val="3400"/>
        </a:lnSpc>
        <a:spcBef>
          <a:spcPct val="0"/>
        </a:spcBef>
        <a:spcAft>
          <a:spcPct val="0"/>
        </a:spcAft>
        <a:defRPr sz="3200" b="1">
          <a:solidFill>
            <a:schemeClr val="tx2"/>
          </a:solidFill>
          <a:latin typeface="Arial" charset="0"/>
          <a:ea typeface="ＭＳ Ｐゴシック" pitchFamily="34" charset="-128"/>
        </a:defRPr>
      </a:lvl9pPr>
    </p:titleStyle>
    <p:bodyStyle>
      <a:lvl1pPr marL="342900" indent="-342900" algn="l" defTabSz="457200" rtl="0" eaLnBrk="0" fontAlgn="base" hangingPunct="0">
        <a:spcBef>
          <a:spcPct val="20000"/>
        </a:spcBef>
        <a:spcAft>
          <a:spcPct val="0"/>
        </a:spcAft>
        <a:buFont typeface="Arial" charset="0"/>
        <a:defRPr sz="2000">
          <a:solidFill>
            <a:schemeClr val="accent1"/>
          </a:solidFill>
          <a:latin typeface="+mn-lt"/>
          <a:ea typeface="+mn-ea"/>
          <a:cs typeface="+mn-cs"/>
        </a:defRPr>
      </a:lvl1pPr>
      <a:lvl2pPr marL="742950" indent="-285750" algn="l" defTabSz="457200" rtl="0" eaLnBrk="0" fontAlgn="base" hangingPunct="0">
        <a:spcBef>
          <a:spcPct val="20000"/>
        </a:spcBef>
        <a:spcAft>
          <a:spcPct val="0"/>
        </a:spcAft>
        <a:buFont typeface="Arial" charset="0"/>
        <a:defRPr sz="1600" b="1">
          <a:solidFill>
            <a:srgbClr val="183C90"/>
          </a:solidFill>
          <a:latin typeface="+mn-lt"/>
          <a:ea typeface="+mn-ea"/>
        </a:defRPr>
      </a:lvl2pPr>
      <a:lvl3pPr marL="1143000" indent="-228600" algn="l" defTabSz="457200" rtl="0" eaLnBrk="0" fontAlgn="base" hangingPunct="0">
        <a:spcBef>
          <a:spcPct val="20000"/>
        </a:spcBef>
        <a:spcAft>
          <a:spcPct val="0"/>
        </a:spcAft>
        <a:buFont typeface="Arial" charset="0"/>
        <a:defRPr sz="1600" b="1">
          <a:solidFill>
            <a:srgbClr val="183C90"/>
          </a:solidFill>
          <a:latin typeface="+mn-lt"/>
          <a:ea typeface="+mn-ea"/>
        </a:defRPr>
      </a:lvl3pPr>
      <a:lvl4pPr marL="1600200" indent="-228600" algn="l" defTabSz="457200" rtl="0" eaLnBrk="0" fontAlgn="base" hangingPunct="0">
        <a:spcBef>
          <a:spcPct val="20000"/>
        </a:spcBef>
        <a:spcAft>
          <a:spcPct val="0"/>
        </a:spcAft>
        <a:buFont typeface="Arial" charset="0"/>
        <a:defRPr sz="1600" b="1">
          <a:solidFill>
            <a:srgbClr val="183C90"/>
          </a:solidFill>
          <a:latin typeface="+mn-lt"/>
          <a:ea typeface="+mn-ea"/>
        </a:defRPr>
      </a:lvl4pPr>
      <a:lvl5pPr marL="2057400" indent="-228600" algn="l" defTabSz="457200" rtl="0" eaLnBrk="0" fontAlgn="base" hangingPunct="0">
        <a:spcBef>
          <a:spcPct val="20000"/>
        </a:spcBef>
        <a:spcAft>
          <a:spcPct val="0"/>
        </a:spcAft>
        <a:buFont typeface="Arial" charset="0"/>
        <a:defRPr sz="1600" b="1">
          <a:solidFill>
            <a:srgbClr val="183C90"/>
          </a:solidFill>
          <a:latin typeface="+mn-lt"/>
          <a:ea typeface="+mn-ea"/>
        </a:defRPr>
      </a:lvl5pPr>
      <a:lvl6pPr marL="2514600" indent="-228600" algn="l" defTabSz="457200" rtl="0" eaLnBrk="1" fontAlgn="base" hangingPunct="1">
        <a:spcBef>
          <a:spcPct val="20000"/>
        </a:spcBef>
        <a:spcAft>
          <a:spcPct val="0"/>
        </a:spcAft>
        <a:buFont typeface="Arial" charset="0"/>
        <a:defRPr sz="1600" b="1">
          <a:solidFill>
            <a:srgbClr val="183C90"/>
          </a:solidFill>
          <a:latin typeface="+mn-lt"/>
          <a:ea typeface="+mn-ea"/>
        </a:defRPr>
      </a:lvl6pPr>
      <a:lvl7pPr marL="2971800" indent="-228600" algn="l" defTabSz="457200" rtl="0" eaLnBrk="1" fontAlgn="base" hangingPunct="1">
        <a:spcBef>
          <a:spcPct val="20000"/>
        </a:spcBef>
        <a:spcAft>
          <a:spcPct val="0"/>
        </a:spcAft>
        <a:buFont typeface="Arial" charset="0"/>
        <a:defRPr sz="1600" b="1">
          <a:solidFill>
            <a:srgbClr val="183C90"/>
          </a:solidFill>
          <a:latin typeface="+mn-lt"/>
          <a:ea typeface="+mn-ea"/>
        </a:defRPr>
      </a:lvl7pPr>
      <a:lvl8pPr marL="3429000" indent="-228600" algn="l" defTabSz="457200" rtl="0" eaLnBrk="1" fontAlgn="base" hangingPunct="1">
        <a:spcBef>
          <a:spcPct val="20000"/>
        </a:spcBef>
        <a:spcAft>
          <a:spcPct val="0"/>
        </a:spcAft>
        <a:buFont typeface="Arial" charset="0"/>
        <a:defRPr sz="1600" b="1">
          <a:solidFill>
            <a:srgbClr val="183C90"/>
          </a:solidFill>
          <a:latin typeface="+mn-lt"/>
          <a:ea typeface="+mn-ea"/>
        </a:defRPr>
      </a:lvl8pPr>
      <a:lvl9pPr marL="3886200" indent="-228600" algn="l" defTabSz="457200" rtl="0" eaLnBrk="1" fontAlgn="base" hangingPunct="1">
        <a:spcBef>
          <a:spcPct val="20000"/>
        </a:spcBef>
        <a:spcAft>
          <a:spcPct val="0"/>
        </a:spcAft>
        <a:buFont typeface="Arial" charset="0"/>
        <a:defRPr sz="1600" b="1">
          <a:solidFill>
            <a:srgbClr val="183C9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9938"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39939"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3A9E4B40-F590-4ADC-B62E-176B2D80AE1E}"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0" hangingPunct="0">
              <a:defRPr sz="800">
                <a:solidFill>
                  <a:srgbClr val="879196"/>
                </a:solidFill>
                <a:latin typeface="Arial" pitchFamily="34" charset="0"/>
                <a:ea typeface="ＭＳ Ｐゴシック" pitchFamily="34" charset="-128"/>
                <a:cs typeface="+mn-cs"/>
              </a:defRPr>
            </a:lvl1pPr>
          </a:lstStyle>
          <a:p>
            <a:pPr>
              <a:defRPr/>
            </a:pPr>
            <a:r>
              <a:rPr lang="en-US" dirty="0"/>
              <a:t>Doc#: PCA18541_2015mmdd</a:t>
            </a:r>
          </a:p>
        </p:txBody>
      </p:sp>
      <p:sp>
        <p:nvSpPr>
          <p:cNvPr id="39942"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97171843"/>
      </p:ext>
    </p:extLst>
  </p:cSld>
  <p:clrMap bg1="lt1" tx1="dk1" bg2="lt2" tx2="dk2" accent1="accent1" accent2="accent2" accent3="accent3" accent4="accent4" accent5="accent5" accent6="accent6" hlink="hlink" folHlink="folHlink"/>
  <p:sldLayoutIdLst>
    <p:sldLayoutId id="2147484681" r:id="rId1"/>
    <p:sldLayoutId id="2147484682" r:id="rId2"/>
    <p:sldLayoutId id="2147484683" r:id="rId3"/>
    <p:sldLayoutId id="2147484684" r:id="rId4"/>
    <p:sldLayoutId id="2147484685" r:id="rId5"/>
    <p:sldLayoutId id="2147484686" r:id="rId6"/>
    <p:sldLayoutId id="2147484687" r:id="rId7"/>
    <p:sldLayoutId id="2147484688" r:id="rId8"/>
    <p:sldLayoutId id="2147484689" r:id="rId9"/>
    <p:sldLayoutId id="2147484690" r:id="rId10"/>
    <p:sldLayoutId id="2147484691"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MS PGothic" pitchFamily="34" charset="-128"/>
          <a:cs typeface="+mj-cs"/>
        </a:defRPr>
      </a:lvl1pPr>
      <a:lvl2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MS PGothic" pitchFamily="34" charset="-128"/>
          <a:cs typeface="+mn-cs"/>
        </a:defRPr>
      </a:lvl1pPr>
      <a:lvl2pPr marL="512763" indent="11113"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2pPr>
      <a:lvl3pPr marL="914400"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4pPr>
      <a:lvl5pPr marL="1828800" algn="l" defTabSz="457200" rtl="0" eaLnBrk="0" fontAlgn="base" hangingPunct="0">
        <a:spcBef>
          <a:spcPct val="20000"/>
        </a:spcBef>
        <a:spcAft>
          <a:spcPct val="0"/>
        </a:spcAft>
        <a:buClr>
          <a:srgbClr val="005293"/>
        </a:buClr>
        <a:buFont typeface="Arial" charset="0"/>
        <a:buChar char="»"/>
        <a:defRPr>
          <a:solidFill>
            <a:srgbClr val="535A5D"/>
          </a:solidFill>
          <a:latin typeface="+mn-lt"/>
          <a:ea typeface="MS PGothic" pitchFamily="34" charset="-128"/>
        </a:defRPr>
      </a:lvl5pPr>
      <a:lvl6pPr marL="22860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MS PGothic" pitchFamily="34" charset="-128"/>
              </a:defRPr>
            </a:lvl1pPr>
          </a:lstStyle>
          <a:p>
            <a:pPr>
              <a:defRPr/>
            </a:pPr>
            <a:fld id="{7ECDF668-9EF6-4AE1-A677-CA1A53EE9182}"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MS PGothic" pitchFamily="34" charset="-128"/>
              </a:defRPr>
            </a:lvl1pPr>
          </a:lstStyle>
          <a:p>
            <a:pPr>
              <a:defRPr/>
            </a:pPr>
            <a:r>
              <a:rPr lang="en-US" dirty="0">
                <a:solidFill>
                  <a:srgbClr val="879196"/>
                </a:solidFill>
              </a:rPr>
              <a:t>Proprietary Information of UnitedHealth Group.  Do not distribute or reproduce without express permission of UnitedHealth Group.</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193407994"/>
      </p:ext>
    </p:extLst>
  </p:cSld>
  <p:clrMap bg1="lt1" tx1="dk1" bg2="lt2" tx2="dk2" accent1="accent1" accent2="accent2" accent3="accent3" accent4="accent4" accent5="accent5" accent6="accent6" hlink="hlink" folHlink="folHlink"/>
  <p:sldLayoutIdLst>
    <p:sldLayoutId id="2147484693" r:id="rId1"/>
    <p:sldLayoutId id="2147484694" r:id="rId2"/>
    <p:sldLayoutId id="2147484695" r:id="rId3"/>
    <p:sldLayoutId id="2147484696" r:id="rId4"/>
    <p:sldLayoutId id="2147484697" r:id="rId5"/>
    <p:sldLayoutId id="2147484698" r:id="rId6"/>
    <p:sldLayoutId id="2147484699" r:id="rId7"/>
    <p:sldLayoutId id="2147484700" r:id="rId8"/>
    <p:sldLayoutId id="2147484701" r:id="rId9"/>
    <p:sldLayoutId id="2147484702" r:id="rId10"/>
    <p:sldLayoutId id="2147484703"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MS PGothic" pitchFamily="34" charset="-128"/>
          <a:cs typeface="+mj-cs"/>
        </a:defRPr>
      </a:lvl1pPr>
      <a:lvl2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MS PGothic" pitchFamily="34" charset="-128"/>
          <a:cs typeface="+mn-cs"/>
        </a:defRPr>
      </a:lvl1pPr>
      <a:lvl2pPr marL="508000" indent="11113"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2pPr>
      <a:lvl3pPr marL="914400"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4pPr>
      <a:lvl5pPr marL="1828800"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307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307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0C68980E-6CDB-4A68-A14C-2DA2F294E131}"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800">
                <a:solidFill>
                  <a:srgbClr val="879196"/>
                </a:solidFill>
                <a:latin typeface="Arial" pitchFamily="34" charset="0"/>
                <a:ea typeface="ＭＳ Ｐゴシック" pitchFamily="34" charset="-128"/>
                <a:cs typeface="+mn-cs"/>
              </a:defRPr>
            </a:lvl1pPr>
          </a:lstStyle>
          <a:p>
            <a:pPr>
              <a:defRPr/>
            </a:pPr>
            <a:r>
              <a:rPr lang="en-US" dirty="0"/>
              <a:t>Confidential Property of UnitedHealth Group. Do not distribute or reproduce without express permission of UnitedHealth Group.</a:t>
            </a:r>
          </a:p>
        </p:txBody>
      </p:sp>
      <p:sp>
        <p:nvSpPr>
          <p:cNvPr id="307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287295992"/>
      </p:ext>
    </p:extLst>
  </p:cSld>
  <p:clrMap bg1="lt1" tx1="dk1" bg2="lt2" tx2="dk2" accent1="accent1" accent2="accent2" accent3="accent3" accent4="accent4" accent5="accent5" accent6="accent6" hlink="hlink" folHlink="folHlink"/>
  <p:sldLayoutIdLst>
    <p:sldLayoutId id="2147484705" r:id="rId1"/>
    <p:sldLayoutId id="2147484706" r:id="rId2"/>
    <p:sldLayoutId id="2147484707" r:id="rId3"/>
    <p:sldLayoutId id="2147484708" r:id="rId4"/>
    <p:sldLayoutId id="2147484709" r:id="rId5"/>
    <p:sldLayoutId id="2147484710" r:id="rId6"/>
    <p:sldLayoutId id="2147484711" r:id="rId7"/>
    <p:sldLayoutId id="2147484712" r:id="rId8"/>
    <p:sldLayoutId id="2147484713" r:id="rId9"/>
    <p:sldLayoutId id="2147484714" r:id="rId10"/>
    <p:sldLayoutId id="2147484715"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ＭＳ Ｐゴシック" pitchFamily="34" charset="-128"/>
          <a:cs typeface="ＭＳ Ｐゴシック"/>
        </a:defRPr>
      </a:lvl1pPr>
      <a:lvl2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2pPr>
      <a:lvl3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3pPr>
      <a:lvl4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4pPr>
      <a:lvl5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ＭＳ Ｐゴシック" pitchFamily="34" charset="-128"/>
          <a:cs typeface="ＭＳ Ｐゴシック"/>
        </a:defRPr>
      </a:lvl1pPr>
      <a:lvl2pPr marL="508000" indent="11113"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2pPr>
      <a:lvl3pPr marL="914400"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4pPr>
      <a:lvl5pPr marL="18288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A819ADFA-F680-421E-B660-E0020F31DF98}"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ＭＳ Ｐゴシック" pitchFamily="34" charset="-128"/>
                <a:cs typeface="+mn-cs"/>
              </a:defRPr>
            </a:lvl1pPr>
          </a:lstStyle>
          <a:p>
            <a:pPr>
              <a:defRPr/>
            </a:pPr>
            <a:r>
              <a:rPr lang="en-US" dirty="0">
                <a:solidFill>
                  <a:srgbClr val="879196"/>
                </a:solidFill>
              </a:rPr>
              <a:t>Confidential Property of UnitedHealth Group. Do not distribute or reproduce without express permission of UnitedHealth Group.</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657517223"/>
      </p:ext>
    </p:extLst>
  </p:cSld>
  <p:clrMap bg1="lt1" tx1="dk1" bg2="lt2" tx2="dk2" accent1="accent1" accent2="accent2" accent3="accent3" accent4="accent4" accent5="accent5" accent6="accent6" hlink="hlink" folHlink="folHlink"/>
  <p:sldLayoutIdLst>
    <p:sldLayoutId id="2147484717" r:id="rId1"/>
    <p:sldLayoutId id="2147484718" r:id="rId2"/>
    <p:sldLayoutId id="2147484719" r:id="rId3"/>
    <p:sldLayoutId id="2147484720" r:id="rId4"/>
    <p:sldLayoutId id="2147484721" r:id="rId5"/>
    <p:sldLayoutId id="2147484722" r:id="rId6"/>
    <p:sldLayoutId id="2147484723" r:id="rId7"/>
    <p:sldLayoutId id="2147484724" r:id="rId8"/>
    <p:sldLayoutId id="2147484725" r:id="rId9"/>
    <p:sldLayoutId id="2147484726" r:id="rId10"/>
    <p:sldLayoutId id="2147484727"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ＭＳ Ｐゴシック" pitchFamily="34" charset="-128"/>
          <a:cs typeface="ＭＳ Ｐゴシック"/>
        </a:defRPr>
      </a:lvl1pPr>
      <a:lvl2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2pPr>
      <a:lvl3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3pPr>
      <a:lvl4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4pPr>
      <a:lvl5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ＭＳ Ｐゴシック" pitchFamily="34" charset="-128"/>
          <a:cs typeface="ＭＳ Ｐゴシック"/>
        </a:defRPr>
      </a:lvl1pPr>
      <a:lvl2pPr marL="508000" indent="11113"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2pPr>
      <a:lvl3pPr marL="914400"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4pPr>
      <a:lvl5pPr marL="18288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gray">
      <p:bgPr>
        <a:solidFill>
          <a:schemeClr val="accent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228600" y="6400800"/>
            <a:ext cx="609600" cy="228600"/>
          </a:xfrm>
          <a:prstGeom prst="rect">
            <a:avLst/>
          </a:prstGeom>
        </p:spPr>
        <p:txBody>
          <a:bodyPr vert="horz" lIns="91440" tIns="45720" rIns="91440" bIns="45720" rtlCol="0" anchor="ctr"/>
          <a:lstStyle>
            <a:lvl1pPr algn="l">
              <a:defRPr sz="1000">
                <a:solidFill>
                  <a:schemeClr val="tx2"/>
                </a:solidFill>
                <a:latin typeface="Arial" charset="0"/>
                <a:cs typeface="+mn-cs"/>
              </a:defRPr>
            </a:lvl1pPr>
          </a:lstStyle>
          <a:p>
            <a:pPr>
              <a:defRPr/>
            </a:pPr>
            <a:fld id="{FB44E8A3-E723-4E70-82A6-08F8844B6AAE}" type="slidenum">
              <a:rPr lang="en-US">
                <a:solidFill>
                  <a:srgbClr val="FFFFFF"/>
                </a:solidFill>
              </a:rPr>
              <a:pPr>
                <a:defRPr/>
              </a:pPr>
              <a:t>‹#›</a:t>
            </a:fld>
            <a:endParaRPr lang="en-US" dirty="0">
              <a:solidFill>
                <a:srgbClr val="FFFFFF"/>
              </a:solidFill>
            </a:endParaRPr>
          </a:p>
        </p:txBody>
      </p:sp>
      <p:pic>
        <p:nvPicPr>
          <p:cNvPr id="2051" name="Picture 7" descr="C:\Users\cwagner\Desktop\Flying_U_25transparen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935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7"/>
          <p:cNvSpPr>
            <a:spLocks noChangeArrowheads="1"/>
          </p:cNvSpPr>
          <p:nvPr/>
        </p:nvSpPr>
        <p:spPr bwMode="auto">
          <a:xfrm>
            <a:off x="914400" y="1219200"/>
            <a:ext cx="8229600" cy="2286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defTabSz="914400" eaLnBrk="1" hangingPunct="1">
              <a:defRPr/>
            </a:pPr>
            <a:endParaRPr lang="en-US" altLang="en-US" dirty="0" smtClean="0">
              <a:cs typeface="Arial" pitchFamily="34" charset="0"/>
            </a:endParaRPr>
          </a:p>
        </p:txBody>
      </p:sp>
      <p:sp>
        <p:nvSpPr>
          <p:cNvPr id="6" name="Round Single Corner Rectangle 5"/>
          <p:cNvSpPr/>
          <p:nvPr/>
        </p:nvSpPr>
        <p:spPr bwMode="auto">
          <a:xfrm flipV="1">
            <a:off x="914400" y="1449388"/>
            <a:ext cx="6858000" cy="2284412"/>
          </a:xfrm>
          <a:prstGeom prst="round1Rect">
            <a:avLst>
              <a:gd name="adj" fmla="val 29610"/>
            </a:avLst>
          </a:prstGeom>
          <a:solidFill>
            <a:srgbClr val="306D9E"/>
          </a:solidFill>
          <a:ln w="9525" cap="flat" cmpd="sng" algn="ctr">
            <a:noFill/>
            <a:prstDash val="solid"/>
            <a:round/>
            <a:headEnd type="none" w="med" len="med"/>
            <a:tailEnd type="none" w="med" len="med"/>
          </a:ln>
          <a:effectLst/>
          <a:extLst/>
        </p:spPr>
        <p:txBody>
          <a:bodyPr anchor="ctr"/>
          <a:lstStyle/>
          <a:p>
            <a:pPr algn="ctr" defTabSz="914400">
              <a:defRPr/>
            </a:pPr>
            <a:endParaRPr lang="en-US" dirty="0"/>
          </a:p>
        </p:txBody>
      </p:sp>
      <p:sp>
        <p:nvSpPr>
          <p:cNvPr id="2054" name="Title Placeholder 1"/>
          <p:cNvSpPr>
            <a:spLocks noGrp="1"/>
          </p:cNvSpPr>
          <p:nvPr>
            <p:ph type="title"/>
          </p:nvPr>
        </p:nvSpPr>
        <p:spPr bwMode="gray">
          <a:xfrm>
            <a:off x="1209675" y="1524000"/>
            <a:ext cx="62579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3519717391"/>
      </p:ext>
    </p:extLst>
  </p:cSld>
  <p:clrMap bg1="lt1" tx1="dk1" bg2="lt2" tx2="dk2" accent1="accent1" accent2="accent2" accent3="accent3" accent4="accent4" accent5="accent5" accent6="accent6" hlink="hlink" folHlink="folHlink"/>
  <p:sldLayoutIdLst>
    <p:sldLayoutId id="2147484729" r:id="rId1"/>
  </p:sldLayoutIdLst>
  <p:transition/>
  <p:timing>
    <p:tnLst>
      <p:par>
        <p:cTn id="1" dur="indefinite" restart="never" nodeType="tmRoot"/>
      </p:par>
    </p:tnLst>
  </p:timing>
  <p:hf hdr="0" dt="0"/>
  <p:txStyles>
    <p:titleStyle>
      <a:lvl1pPr algn="l" defTabSz="457200" rtl="0" eaLnBrk="0" fontAlgn="base" hangingPunct="0">
        <a:lnSpc>
          <a:spcPts val="3400"/>
        </a:lnSpc>
        <a:spcBef>
          <a:spcPct val="0"/>
        </a:spcBef>
        <a:spcAft>
          <a:spcPct val="0"/>
        </a:spcAft>
        <a:defRPr sz="3200" b="1">
          <a:solidFill>
            <a:schemeClr val="tx2"/>
          </a:solidFill>
          <a:latin typeface="+mj-lt"/>
          <a:ea typeface="+mj-ea"/>
          <a:cs typeface="+mj-cs"/>
        </a:defRPr>
      </a:lvl1pPr>
      <a:lvl2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2pPr>
      <a:lvl3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3pPr>
      <a:lvl4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4pPr>
      <a:lvl5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5pPr>
      <a:lvl6pPr marL="4572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6pPr>
      <a:lvl7pPr marL="9144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7pPr>
      <a:lvl8pPr marL="13716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8pPr>
      <a:lvl9pPr marL="18288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9pPr>
    </p:titleStyle>
    <p:bodyStyle>
      <a:lvl1pPr marL="342900" indent="-342900" algn="l" defTabSz="457200" rtl="0" eaLnBrk="0" fontAlgn="base" hangingPunct="0">
        <a:spcBef>
          <a:spcPct val="20000"/>
        </a:spcBef>
        <a:spcAft>
          <a:spcPct val="0"/>
        </a:spcAft>
        <a:buFont typeface="Arial" charset="0"/>
        <a:buChar char="•"/>
        <a:defRPr sz="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1000">
          <a:solidFill>
            <a:schemeClr val="tx1"/>
          </a:solidFill>
          <a:latin typeface="+mn-lt"/>
          <a:ea typeface="+mn-ea"/>
        </a:defRPr>
      </a:lvl2pPr>
      <a:lvl3pPr marL="1143000" indent="-228600" algn="l" defTabSz="457200" rtl="0" eaLnBrk="0" fontAlgn="base" hangingPunct="0">
        <a:spcBef>
          <a:spcPct val="20000"/>
        </a:spcBef>
        <a:spcAft>
          <a:spcPct val="0"/>
        </a:spcAft>
        <a:buFont typeface="Arial" charset="0"/>
        <a:buChar char="•"/>
        <a:defRPr sz="900">
          <a:solidFill>
            <a:schemeClr val="tx1"/>
          </a:solidFill>
          <a:latin typeface="+mn-lt"/>
          <a:ea typeface="+mn-ea"/>
        </a:defRPr>
      </a:lvl3pPr>
      <a:lvl4pPr marL="1600200" indent="-228600" algn="l" defTabSz="457200" rtl="0" eaLnBrk="0" fontAlgn="base" hangingPunct="0">
        <a:spcBef>
          <a:spcPct val="20000"/>
        </a:spcBef>
        <a:spcAft>
          <a:spcPct val="0"/>
        </a:spcAft>
        <a:buFont typeface="Arial" charset="0"/>
        <a:buChar char="–"/>
        <a:defRPr sz="800">
          <a:solidFill>
            <a:schemeClr val="tx1"/>
          </a:solidFill>
          <a:latin typeface="+mn-lt"/>
          <a:ea typeface="+mn-ea"/>
        </a:defRPr>
      </a:lvl4pPr>
      <a:lvl5pPr marL="2057400" indent="-228600" algn="l" defTabSz="457200" rtl="0" eaLnBrk="0" fontAlgn="base" hangingPunct="0">
        <a:spcBef>
          <a:spcPct val="20000"/>
        </a:spcBef>
        <a:spcAft>
          <a:spcPct val="0"/>
        </a:spcAft>
        <a:buFont typeface="Arial" charset="0"/>
        <a:buChar char="»"/>
        <a:defRPr sz="8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8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8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8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2290" name="Title Placeholder 1"/>
          <p:cNvSpPr>
            <a:spLocks noGrp="1"/>
          </p:cNvSpPr>
          <p:nvPr>
            <p:ph type="title"/>
          </p:nvPr>
        </p:nvSpPr>
        <p:spPr bwMode="gray">
          <a:xfrm>
            <a:off x="928688" y="1770063"/>
            <a:ext cx="7297737"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sp>
        <p:nvSpPr>
          <p:cNvPr id="12291" name="Text Placeholder 2"/>
          <p:cNvSpPr>
            <a:spLocks noGrp="1"/>
          </p:cNvSpPr>
          <p:nvPr>
            <p:ph type="body" idx="1"/>
          </p:nvPr>
        </p:nvSpPr>
        <p:spPr bwMode="gray">
          <a:xfrm>
            <a:off x="928688" y="2609850"/>
            <a:ext cx="728345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p:txBody>
      </p:sp>
      <p:grpSp>
        <p:nvGrpSpPr>
          <p:cNvPr id="12292" name="Group 4"/>
          <p:cNvGrpSpPr>
            <a:grpSpLocks/>
          </p:cNvGrpSpPr>
          <p:nvPr/>
        </p:nvGrpSpPr>
        <p:grpSpPr bwMode="auto">
          <a:xfrm>
            <a:off x="5484813" y="5638800"/>
            <a:ext cx="3379787" cy="850900"/>
            <a:chOff x="3455" y="3552"/>
            <a:chExt cx="2129" cy="536"/>
          </a:xfrm>
        </p:grpSpPr>
        <p:sp>
          <p:nvSpPr>
            <p:cNvPr id="1029" name="Rectangle 5"/>
            <p:cNvSpPr>
              <a:spLocks noChangeArrowheads="1"/>
            </p:cNvSpPr>
            <p:nvPr userDrawn="1"/>
          </p:nvSpPr>
          <p:spPr bwMode="gray">
            <a:xfrm>
              <a:off x="3455" y="3552"/>
              <a:ext cx="2129" cy="536"/>
            </a:xfrm>
            <a:prstGeom prst="rect">
              <a:avLst/>
            </a:prstGeom>
            <a:solidFill>
              <a:schemeClr val="folHlink"/>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200">
                  <a:solidFill>
                    <a:srgbClr val="646D72"/>
                  </a:solidFill>
                  <a:latin typeface="Arial" pitchFamily="34" charset="0"/>
                  <a:ea typeface="MS PGothic" pitchFamily="34" charset="-128"/>
                </a:defRPr>
              </a:lvl1pPr>
              <a:lvl2pPr marL="742950" indent="-285750" eaLnBrk="0" hangingPunct="0">
                <a:defRPr sz="2200">
                  <a:solidFill>
                    <a:srgbClr val="646D72"/>
                  </a:solidFill>
                  <a:latin typeface="Arial" pitchFamily="34" charset="0"/>
                  <a:ea typeface="MS PGothic" pitchFamily="34" charset="-128"/>
                </a:defRPr>
              </a:lvl2pPr>
              <a:lvl3pPr marL="1143000" indent="-228600" eaLnBrk="0" hangingPunct="0">
                <a:defRPr sz="2200">
                  <a:solidFill>
                    <a:srgbClr val="646D72"/>
                  </a:solidFill>
                  <a:latin typeface="Arial" pitchFamily="34" charset="0"/>
                  <a:ea typeface="MS PGothic" pitchFamily="34" charset="-128"/>
                </a:defRPr>
              </a:lvl3pPr>
              <a:lvl4pPr marL="1600200" indent="-228600" eaLnBrk="0" hangingPunct="0">
                <a:defRPr sz="2200">
                  <a:solidFill>
                    <a:srgbClr val="646D72"/>
                  </a:solidFill>
                  <a:latin typeface="Arial" pitchFamily="34" charset="0"/>
                  <a:ea typeface="MS PGothic" pitchFamily="34" charset="-128"/>
                </a:defRPr>
              </a:lvl4pPr>
              <a:lvl5pPr marL="2057400" indent="-228600" eaLnBrk="0" hangingPunct="0">
                <a:defRPr sz="2200">
                  <a:solidFill>
                    <a:srgbClr val="646D72"/>
                  </a:solidFill>
                  <a:latin typeface="Arial" pitchFamily="34" charset="0"/>
                  <a:ea typeface="MS PGothic"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MS PGothic"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MS PGothic"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MS PGothic"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MS PGothic" pitchFamily="34" charset="-128"/>
                </a:defRPr>
              </a:lvl9pPr>
            </a:lstStyle>
            <a:p>
              <a:pPr algn="ctr" eaLnBrk="1" hangingPunct="1">
                <a:defRPr/>
              </a:pPr>
              <a:endParaRPr lang="en-US" altLang="en-US" dirty="0" smtClean="0"/>
            </a:p>
          </p:txBody>
        </p:sp>
        <p:pic>
          <p:nvPicPr>
            <p:cNvPr id="12294" name="Picture 6" descr="UHC_Logo_large"/>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gray">
            <a:xfrm>
              <a:off x="3597" y="3622"/>
              <a:ext cx="1844" cy="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30177419"/>
      </p:ext>
    </p:extLst>
  </p:cSld>
  <p:clrMap bg1="lt1" tx1="dk1" bg2="lt2" tx2="dk2" accent1="accent1" accent2="accent2" accent3="accent3" accent4="accent4" accent5="accent5" accent6="accent6" hlink="hlink" folHlink="folHlink"/>
  <p:sldLayoutIdLst>
    <p:sldLayoutId id="2147484731" r:id="rId1"/>
    <p:sldLayoutId id="2147484732" r:id="rId2"/>
    <p:sldLayoutId id="2147484733" r:id="rId3"/>
    <p:sldLayoutId id="2147484734" r:id="rId4"/>
    <p:sldLayoutId id="2147484735" r:id="rId5"/>
    <p:sldLayoutId id="2147484736" r:id="rId6"/>
    <p:sldLayoutId id="2147484737" r:id="rId7"/>
    <p:sldLayoutId id="2147484738" r:id="rId8"/>
    <p:sldLayoutId id="2147484739" r:id="rId9"/>
    <p:sldLayoutId id="2147484740" r:id="rId10"/>
    <p:sldLayoutId id="2147484741" r:id="rId11"/>
  </p:sldLayoutIdLst>
  <p:transition>
    <p:fade/>
  </p:transition>
  <p:timing>
    <p:tnLst>
      <p:par>
        <p:cTn id="1" dur="indefinite" restart="never" nodeType="tmRoot"/>
      </p:par>
    </p:tnLst>
  </p:timing>
  <p:hf hdr="0" ftr="0" dt="0"/>
  <p:txStyles>
    <p:titleStyle>
      <a:lvl1pPr algn="l" defTabSz="457200" rtl="0" eaLnBrk="0" fontAlgn="base" hangingPunct="0">
        <a:lnSpc>
          <a:spcPts val="3400"/>
        </a:lnSpc>
        <a:spcBef>
          <a:spcPct val="0"/>
        </a:spcBef>
        <a:spcAft>
          <a:spcPct val="0"/>
        </a:spcAft>
        <a:defRPr sz="3200" b="1">
          <a:solidFill>
            <a:srgbClr val="005293"/>
          </a:solidFill>
          <a:latin typeface="+mj-lt"/>
          <a:ea typeface="MS PGothic" pitchFamily="34" charset="-128"/>
          <a:cs typeface="+mj-cs"/>
        </a:defRPr>
      </a:lvl1pPr>
      <a:lvl2pPr algn="l" defTabSz="457200" rtl="0" eaLnBrk="0" fontAlgn="base" hangingPunct="0">
        <a:lnSpc>
          <a:spcPts val="3400"/>
        </a:lnSpc>
        <a:spcBef>
          <a:spcPct val="0"/>
        </a:spcBef>
        <a:spcAft>
          <a:spcPct val="0"/>
        </a:spcAft>
        <a:defRPr sz="3200" b="1">
          <a:solidFill>
            <a:srgbClr val="005293"/>
          </a:solidFill>
          <a:latin typeface="Arial" pitchFamily="34" charset="0"/>
          <a:ea typeface="MS PGothic" pitchFamily="34" charset="-128"/>
        </a:defRPr>
      </a:lvl2pPr>
      <a:lvl3pPr algn="l" defTabSz="457200" rtl="0" eaLnBrk="0" fontAlgn="base" hangingPunct="0">
        <a:lnSpc>
          <a:spcPts val="3400"/>
        </a:lnSpc>
        <a:spcBef>
          <a:spcPct val="0"/>
        </a:spcBef>
        <a:spcAft>
          <a:spcPct val="0"/>
        </a:spcAft>
        <a:defRPr sz="3200" b="1">
          <a:solidFill>
            <a:srgbClr val="005293"/>
          </a:solidFill>
          <a:latin typeface="Arial" pitchFamily="34" charset="0"/>
          <a:ea typeface="MS PGothic" pitchFamily="34" charset="-128"/>
        </a:defRPr>
      </a:lvl3pPr>
      <a:lvl4pPr algn="l" defTabSz="457200" rtl="0" eaLnBrk="0" fontAlgn="base" hangingPunct="0">
        <a:lnSpc>
          <a:spcPts val="3400"/>
        </a:lnSpc>
        <a:spcBef>
          <a:spcPct val="0"/>
        </a:spcBef>
        <a:spcAft>
          <a:spcPct val="0"/>
        </a:spcAft>
        <a:defRPr sz="3200" b="1">
          <a:solidFill>
            <a:srgbClr val="005293"/>
          </a:solidFill>
          <a:latin typeface="Arial" pitchFamily="34" charset="0"/>
          <a:ea typeface="MS PGothic" pitchFamily="34" charset="-128"/>
        </a:defRPr>
      </a:lvl4pPr>
      <a:lvl5pPr algn="l" defTabSz="457200" rtl="0" eaLnBrk="0" fontAlgn="base" hangingPunct="0">
        <a:lnSpc>
          <a:spcPts val="3400"/>
        </a:lnSpc>
        <a:spcBef>
          <a:spcPct val="0"/>
        </a:spcBef>
        <a:spcAft>
          <a:spcPct val="0"/>
        </a:spcAft>
        <a:defRPr sz="3200" b="1">
          <a:solidFill>
            <a:srgbClr val="005293"/>
          </a:solidFill>
          <a:latin typeface="Arial" pitchFamily="34" charset="0"/>
          <a:ea typeface="MS PGothic" pitchFamily="34" charset="-128"/>
        </a:defRPr>
      </a:lvl5pPr>
      <a:lvl6pPr marL="457200" algn="l" defTabSz="457200" rtl="0" fontAlgn="base">
        <a:lnSpc>
          <a:spcPts val="3400"/>
        </a:lnSpc>
        <a:spcBef>
          <a:spcPct val="0"/>
        </a:spcBef>
        <a:spcAft>
          <a:spcPct val="0"/>
        </a:spcAft>
        <a:defRPr sz="3200" b="1">
          <a:solidFill>
            <a:srgbClr val="005293"/>
          </a:solidFill>
          <a:latin typeface="Arial" pitchFamily="34" charset="0"/>
          <a:ea typeface="ＭＳ Ｐゴシック" pitchFamily="34" charset="-128"/>
        </a:defRPr>
      </a:lvl6pPr>
      <a:lvl7pPr marL="914400" algn="l" defTabSz="457200" rtl="0" fontAlgn="base">
        <a:lnSpc>
          <a:spcPts val="3400"/>
        </a:lnSpc>
        <a:spcBef>
          <a:spcPct val="0"/>
        </a:spcBef>
        <a:spcAft>
          <a:spcPct val="0"/>
        </a:spcAft>
        <a:defRPr sz="3200" b="1">
          <a:solidFill>
            <a:srgbClr val="005293"/>
          </a:solidFill>
          <a:latin typeface="Arial" pitchFamily="34" charset="0"/>
          <a:ea typeface="ＭＳ Ｐゴシック" pitchFamily="34" charset="-128"/>
        </a:defRPr>
      </a:lvl7pPr>
      <a:lvl8pPr marL="1371600" algn="l" defTabSz="457200" rtl="0" fontAlgn="base">
        <a:lnSpc>
          <a:spcPts val="3400"/>
        </a:lnSpc>
        <a:spcBef>
          <a:spcPct val="0"/>
        </a:spcBef>
        <a:spcAft>
          <a:spcPct val="0"/>
        </a:spcAft>
        <a:defRPr sz="3200" b="1">
          <a:solidFill>
            <a:srgbClr val="005293"/>
          </a:solidFill>
          <a:latin typeface="Arial" pitchFamily="34" charset="0"/>
          <a:ea typeface="ＭＳ Ｐゴシック" pitchFamily="34" charset="-128"/>
        </a:defRPr>
      </a:lvl8pPr>
      <a:lvl9pPr marL="1828800" algn="l" defTabSz="457200" rtl="0" fontAlgn="base">
        <a:lnSpc>
          <a:spcPts val="3400"/>
        </a:lnSpc>
        <a:spcBef>
          <a:spcPct val="0"/>
        </a:spcBef>
        <a:spcAft>
          <a:spcPct val="0"/>
        </a:spcAft>
        <a:defRPr sz="3200" b="1">
          <a:solidFill>
            <a:srgbClr val="005293"/>
          </a:solidFill>
          <a:latin typeface="Arial" pitchFamily="34" charset="0"/>
          <a:ea typeface="ＭＳ Ｐゴシック" pitchFamily="34" charset="-128"/>
        </a:defRPr>
      </a:lvl9pPr>
    </p:titleStyle>
    <p:bodyStyle>
      <a:lvl1pPr algn="l" defTabSz="457200" rtl="0" eaLnBrk="0" fontAlgn="base" hangingPunct="0">
        <a:spcBef>
          <a:spcPct val="20000"/>
        </a:spcBef>
        <a:spcAft>
          <a:spcPct val="0"/>
        </a:spcAft>
        <a:buFont typeface="Arial" charset="0"/>
        <a:defRPr sz="2000">
          <a:solidFill>
            <a:srgbClr val="005293"/>
          </a:solidFill>
          <a:latin typeface="+mn-lt"/>
          <a:ea typeface="MS PGothic" pitchFamily="34" charset="-128"/>
          <a:cs typeface="+mn-cs"/>
        </a:defRPr>
      </a:lvl1pPr>
      <a:lvl2pPr marL="742950" indent="-285750" algn="l" defTabSz="457200" rtl="0" eaLnBrk="0" fontAlgn="base" hangingPunct="0">
        <a:spcBef>
          <a:spcPct val="20000"/>
        </a:spcBef>
        <a:spcAft>
          <a:spcPct val="0"/>
        </a:spcAft>
        <a:buFont typeface="Arial" charset="0"/>
        <a:defRPr sz="1600" b="1">
          <a:solidFill>
            <a:srgbClr val="183C90"/>
          </a:solidFill>
          <a:latin typeface="+mn-lt"/>
          <a:ea typeface="MS PGothic" pitchFamily="34" charset="-128"/>
        </a:defRPr>
      </a:lvl2pPr>
      <a:lvl3pPr marL="1143000" indent="-228600" algn="l" defTabSz="457200" rtl="0" eaLnBrk="0" fontAlgn="base" hangingPunct="0">
        <a:spcBef>
          <a:spcPct val="20000"/>
        </a:spcBef>
        <a:spcAft>
          <a:spcPct val="0"/>
        </a:spcAft>
        <a:buFont typeface="Arial" charset="0"/>
        <a:defRPr sz="1600" b="1">
          <a:solidFill>
            <a:srgbClr val="183C90"/>
          </a:solidFill>
          <a:latin typeface="+mn-lt"/>
          <a:ea typeface="MS PGothic" pitchFamily="34" charset="-128"/>
        </a:defRPr>
      </a:lvl3pPr>
      <a:lvl4pPr marL="1600200" indent="-228600" algn="l" defTabSz="457200" rtl="0" eaLnBrk="0" fontAlgn="base" hangingPunct="0">
        <a:spcBef>
          <a:spcPct val="20000"/>
        </a:spcBef>
        <a:spcAft>
          <a:spcPct val="0"/>
        </a:spcAft>
        <a:buFont typeface="Arial" charset="0"/>
        <a:defRPr sz="1600" b="1">
          <a:solidFill>
            <a:srgbClr val="183C90"/>
          </a:solidFill>
          <a:latin typeface="+mn-lt"/>
          <a:ea typeface="MS PGothic" pitchFamily="34" charset="-128"/>
        </a:defRPr>
      </a:lvl4pPr>
      <a:lvl5pPr marL="2057400" indent="-228600" algn="l" defTabSz="457200" rtl="0" eaLnBrk="0" fontAlgn="base" hangingPunct="0">
        <a:spcBef>
          <a:spcPct val="20000"/>
        </a:spcBef>
        <a:spcAft>
          <a:spcPct val="0"/>
        </a:spcAft>
        <a:buFont typeface="Arial" charset="0"/>
        <a:defRPr sz="1600" b="1">
          <a:solidFill>
            <a:srgbClr val="183C90"/>
          </a:solidFill>
          <a:latin typeface="+mn-lt"/>
          <a:ea typeface="MS PGothic" pitchFamily="34" charset="-128"/>
        </a:defRPr>
      </a:lvl5pPr>
      <a:lvl6pPr marL="2514600" indent="-228600" algn="l" defTabSz="457200" rtl="0" fontAlgn="base">
        <a:spcBef>
          <a:spcPct val="20000"/>
        </a:spcBef>
        <a:spcAft>
          <a:spcPct val="0"/>
        </a:spcAft>
        <a:buFont typeface="Arial" pitchFamily="34" charset="0"/>
        <a:defRPr sz="1600" b="1">
          <a:solidFill>
            <a:srgbClr val="183C90"/>
          </a:solidFill>
          <a:latin typeface="+mn-lt"/>
          <a:ea typeface="+mn-ea"/>
        </a:defRPr>
      </a:lvl6pPr>
      <a:lvl7pPr marL="2971800" indent="-228600" algn="l" defTabSz="457200" rtl="0" fontAlgn="base">
        <a:spcBef>
          <a:spcPct val="20000"/>
        </a:spcBef>
        <a:spcAft>
          <a:spcPct val="0"/>
        </a:spcAft>
        <a:buFont typeface="Arial" pitchFamily="34" charset="0"/>
        <a:defRPr sz="1600" b="1">
          <a:solidFill>
            <a:srgbClr val="183C90"/>
          </a:solidFill>
          <a:latin typeface="+mn-lt"/>
          <a:ea typeface="+mn-ea"/>
        </a:defRPr>
      </a:lvl7pPr>
      <a:lvl8pPr marL="3429000" indent="-228600" algn="l" defTabSz="457200" rtl="0" fontAlgn="base">
        <a:spcBef>
          <a:spcPct val="20000"/>
        </a:spcBef>
        <a:spcAft>
          <a:spcPct val="0"/>
        </a:spcAft>
        <a:buFont typeface="Arial" pitchFamily="34" charset="0"/>
        <a:defRPr sz="1600" b="1">
          <a:solidFill>
            <a:srgbClr val="183C90"/>
          </a:solidFill>
          <a:latin typeface="+mn-lt"/>
          <a:ea typeface="+mn-ea"/>
        </a:defRPr>
      </a:lvl8pPr>
      <a:lvl9pPr marL="3886200" indent="-228600" algn="l" defTabSz="457200" rtl="0" fontAlgn="base">
        <a:spcBef>
          <a:spcPct val="20000"/>
        </a:spcBef>
        <a:spcAft>
          <a:spcPct val="0"/>
        </a:spcAft>
        <a:buFont typeface="Arial" pitchFamily="34" charset="0"/>
        <a:defRPr sz="1600" b="1">
          <a:solidFill>
            <a:srgbClr val="183C9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13315"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defRPr>
            </a:lvl1pPr>
          </a:lstStyle>
          <a:p>
            <a:pPr>
              <a:defRPr/>
            </a:pPr>
            <a:fld id="{81DC153D-2AE6-4422-BE19-871611858C2B}" type="slidenum">
              <a:rPr lang="en-US" altLang="en-US"/>
              <a:pPr>
                <a:defRPr/>
              </a:pPr>
              <a:t>‹#›</a:t>
            </a:fld>
            <a:endParaRPr lang="en-US" alt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800">
                <a:solidFill>
                  <a:srgbClr val="879196"/>
                </a:solidFill>
                <a:latin typeface="Arial" pitchFamily="34" charset="0"/>
                <a:ea typeface="ＭＳ Ｐゴシック" pitchFamily="34" charset="-128"/>
              </a:defRPr>
            </a:lvl1pPr>
          </a:lstStyle>
          <a:p>
            <a:pPr>
              <a:defRPr/>
            </a:pPr>
            <a:r>
              <a:rPr lang="en-US" altLang="en-US" dirty="0"/>
              <a:t>Proprietary Information of UnitedHealth Group.  Do not distribute or reproduce without express permission of UnitedHealth Group.</a:t>
            </a:r>
          </a:p>
        </p:txBody>
      </p:sp>
      <p:sp>
        <p:nvSpPr>
          <p:cNvPr id="13318" name="Rectangle 31"/>
          <p:cNvSpPr>
            <a:spLocks noGrp="1" noChangeArrowheads="1"/>
          </p:cNvSpPr>
          <p:nvPr>
            <p:ph type="body" idx="1"/>
          </p:nvPr>
        </p:nvSpPr>
        <p:spPr bwMode="auto">
          <a:xfrm>
            <a:off x="914400" y="1314450"/>
            <a:ext cx="763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191786140"/>
      </p:ext>
    </p:extLst>
  </p:cSld>
  <p:clrMap bg1="lt1" tx1="dk1" bg2="lt2" tx2="dk2" accent1="accent1" accent2="accent2" accent3="accent3" accent4="accent4" accent5="accent5" accent6="accent6" hlink="hlink" folHlink="folHlink"/>
  <p:sldLayoutIdLst>
    <p:sldLayoutId id="2147484743" r:id="rId1"/>
    <p:sldLayoutId id="2147484744" r:id="rId2"/>
    <p:sldLayoutId id="2147484745" r:id="rId3"/>
    <p:sldLayoutId id="2147484746" r:id="rId4"/>
    <p:sldLayoutId id="2147484747" r:id="rId5"/>
    <p:sldLayoutId id="2147484748" r:id="rId6"/>
    <p:sldLayoutId id="2147484749" r:id="rId7"/>
    <p:sldLayoutId id="2147484750" r:id="rId8"/>
    <p:sldLayoutId id="2147484751" r:id="rId9"/>
    <p:sldLayoutId id="2147484752" r:id="rId10"/>
    <p:sldLayoutId id="2147484753"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MS PGothic" pitchFamily="34" charset="-128"/>
          <a:cs typeface="+mj-cs"/>
        </a:defRPr>
      </a:lvl1pPr>
      <a:lvl2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algn="l" defTabSz="457200" rtl="0" eaLnBrk="0" fontAlgn="base" hangingPunct="0">
        <a:spcBef>
          <a:spcPct val="20000"/>
        </a:spcBef>
        <a:spcAft>
          <a:spcPct val="0"/>
        </a:spcAft>
        <a:buClr>
          <a:srgbClr val="005293"/>
        </a:buClr>
        <a:buSzPct val="115000"/>
        <a:defRPr sz="2000">
          <a:solidFill>
            <a:srgbClr val="535A5D"/>
          </a:solidFill>
          <a:latin typeface="+mn-lt"/>
          <a:ea typeface="MS PGothic" pitchFamily="34" charset="-128"/>
          <a:cs typeface="+mn-cs"/>
        </a:defRPr>
      </a:lvl1pPr>
      <a:lvl2pPr marL="347663" indent="11113"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2pPr>
      <a:lvl3pPr marL="914400"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4pPr>
      <a:lvl5pPr marL="1828800"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MS PGothic" pitchFamily="34" charset="-128"/>
              </a:defRPr>
            </a:lvl1pPr>
          </a:lstStyle>
          <a:p>
            <a:pPr>
              <a:defRPr/>
            </a:pPr>
            <a:fld id="{6737741B-FE03-43AD-A80B-903E88957D92}"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MS PGothic" pitchFamily="34" charset="-128"/>
              </a:defRPr>
            </a:lvl1pPr>
          </a:lstStyle>
          <a:p>
            <a:pPr>
              <a:defRPr/>
            </a:pPr>
            <a:r>
              <a:rPr lang="en-US" dirty="0">
                <a:solidFill>
                  <a:srgbClr val="879196"/>
                </a:solidFill>
              </a:rPr>
              <a:t>Proprietary Information of UnitedHealth Group.  Do not distribute or reproduce without express permission of UnitedHealth Group.</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222247494"/>
      </p:ext>
    </p:extLst>
  </p:cSld>
  <p:clrMap bg1="lt1" tx1="dk1" bg2="lt2" tx2="dk2" accent1="accent1" accent2="accent2" accent3="accent3" accent4="accent4" accent5="accent5" accent6="accent6" hlink="hlink" folHlink="folHlink"/>
  <p:sldLayoutIdLst>
    <p:sldLayoutId id="2147484755" r:id="rId1"/>
    <p:sldLayoutId id="2147484756" r:id="rId2"/>
    <p:sldLayoutId id="2147484757" r:id="rId3"/>
    <p:sldLayoutId id="2147484758" r:id="rId4"/>
    <p:sldLayoutId id="2147484759" r:id="rId5"/>
    <p:sldLayoutId id="2147484760" r:id="rId6"/>
    <p:sldLayoutId id="2147484761" r:id="rId7"/>
    <p:sldLayoutId id="2147484762" r:id="rId8"/>
    <p:sldLayoutId id="2147484763" r:id="rId9"/>
    <p:sldLayoutId id="2147484764" r:id="rId10"/>
    <p:sldLayoutId id="2147484765"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MS PGothic" pitchFamily="34" charset="-128"/>
          <a:cs typeface="+mj-cs"/>
        </a:defRPr>
      </a:lvl1pPr>
      <a:lvl2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MS PGothic" pitchFamily="34" charset="-128"/>
          <a:cs typeface="+mn-cs"/>
        </a:defRPr>
      </a:lvl1pPr>
      <a:lvl2pPr marL="508000" indent="11113"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2pPr>
      <a:lvl3pPr marL="914400"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4pPr>
      <a:lvl5pPr marL="1828800"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A819ADFA-F680-421E-B660-E0020F31DF98}"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ＭＳ Ｐゴシック" pitchFamily="34" charset="-128"/>
                <a:cs typeface="+mn-cs"/>
              </a:defRPr>
            </a:lvl1pPr>
          </a:lstStyle>
          <a:p>
            <a:pPr>
              <a:defRPr/>
            </a:pPr>
            <a:r>
              <a:rPr lang="en-US" dirty="0">
                <a:solidFill>
                  <a:srgbClr val="879196"/>
                </a:solidFill>
              </a:rPr>
              <a:t>Confidential Property of UnitedHealth Group. Do not distribute or reproduce without express permission of UnitedHealth Group.</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166053886"/>
      </p:ext>
    </p:extLst>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 id="2147484773" r:id="rId7"/>
    <p:sldLayoutId id="2147484774" r:id="rId8"/>
    <p:sldLayoutId id="2147484775" r:id="rId9"/>
    <p:sldLayoutId id="2147484776" r:id="rId10"/>
    <p:sldLayoutId id="2147484777"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ＭＳ Ｐゴシック" pitchFamily="34" charset="-128"/>
          <a:cs typeface="ＭＳ Ｐゴシック"/>
        </a:defRPr>
      </a:lvl1pPr>
      <a:lvl2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2pPr>
      <a:lvl3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3pPr>
      <a:lvl4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4pPr>
      <a:lvl5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ＭＳ Ｐゴシック" pitchFamily="34" charset="-128"/>
          <a:cs typeface="ＭＳ Ｐゴシック"/>
        </a:defRPr>
      </a:lvl1pPr>
      <a:lvl2pPr marL="508000" indent="11113"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2pPr>
      <a:lvl3pPr marL="914400"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4pPr>
      <a:lvl5pPr marL="18288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A819ADFA-F680-421E-B660-E0020F31DF98}"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ＭＳ Ｐゴシック" pitchFamily="34" charset="-128"/>
                <a:cs typeface="+mn-cs"/>
              </a:defRPr>
            </a:lvl1pPr>
          </a:lstStyle>
          <a:p>
            <a:pPr>
              <a:defRPr/>
            </a:pPr>
            <a:r>
              <a:rPr lang="en-US" dirty="0">
                <a:solidFill>
                  <a:srgbClr val="879196"/>
                </a:solidFill>
              </a:rPr>
              <a:t>Confidential Property of UnitedHealth Group. Do not distribute or reproduce without express permission of UnitedHealth Group.</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3581617542"/>
      </p:ext>
    </p:extLst>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ＭＳ Ｐゴシック" pitchFamily="34" charset="-128"/>
          <a:cs typeface="ＭＳ Ｐゴシック"/>
        </a:defRPr>
      </a:lvl1pPr>
      <a:lvl2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2pPr>
      <a:lvl3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3pPr>
      <a:lvl4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4pPr>
      <a:lvl5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ＭＳ Ｐゴシック" pitchFamily="34" charset="-128"/>
          <a:cs typeface="ＭＳ Ｐゴシック"/>
        </a:defRPr>
      </a:lvl1pPr>
      <a:lvl2pPr marL="508000" indent="11113"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2pPr>
      <a:lvl3pPr marL="914400"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4pPr>
      <a:lvl5pPr marL="18288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accent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228600" y="6400800"/>
            <a:ext cx="609600" cy="228600"/>
          </a:xfrm>
          <a:prstGeom prst="rect">
            <a:avLst/>
          </a:prstGeom>
        </p:spPr>
        <p:txBody>
          <a:bodyPr vert="horz" lIns="91440" tIns="45720" rIns="91440" bIns="45720" rtlCol="0" anchor="ctr"/>
          <a:lstStyle>
            <a:lvl1pPr algn="l">
              <a:defRPr sz="1000">
                <a:solidFill>
                  <a:schemeClr val="tx2"/>
                </a:solidFill>
                <a:latin typeface="Arial" charset="0"/>
                <a:cs typeface="+mn-cs"/>
              </a:defRPr>
            </a:lvl1pPr>
          </a:lstStyle>
          <a:p>
            <a:pPr>
              <a:defRPr/>
            </a:pPr>
            <a:fld id="{FB44E8A3-E723-4E70-82A6-08F8844B6AAE}" type="slidenum">
              <a:rPr lang="en-US"/>
              <a:pPr>
                <a:defRPr/>
              </a:pPr>
              <a:t>‹#›</a:t>
            </a:fld>
            <a:endParaRPr lang="en-US" dirty="0"/>
          </a:p>
        </p:txBody>
      </p:sp>
      <p:pic>
        <p:nvPicPr>
          <p:cNvPr id="2051" name="Picture 7" descr="C:\Users\cwagner\Desktop\Flying_U_25transparen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1935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7"/>
          <p:cNvSpPr>
            <a:spLocks noChangeArrowheads="1"/>
          </p:cNvSpPr>
          <p:nvPr/>
        </p:nvSpPr>
        <p:spPr bwMode="auto">
          <a:xfrm>
            <a:off x="914400" y="1219200"/>
            <a:ext cx="8229600" cy="2286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defTabSz="914400" eaLnBrk="1" hangingPunct="1">
              <a:defRPr/>
            </a:pPr>
            <a:endParaRPr lang="en-US" altLang="en-US" dirty="0" smtClean="0">
              <a:cs typeface="Arial" pitchFamily="34" charset="0"/>
            </a:endParaRPr>
          </a:p>
        </p:txBody>
      </p:sp>
      <p:sp>
        <p:nvSpPr>
          <p:cNvPr id="6" name="Round Single Corner Rectangle 5"/>
          <p:cNvSpPr/>
          <p:nvPr/>
        </p:nvSpPr>
        <p:spPr bwMode="auto">
          <a:xfrm flipV="1">
            <a:off x="914400" y="1449388"/>
            <a:ext cx="6858000" cy="2284412"/>
          </a:xfrm>
          <a:prstGeom prst="round1Rect">
            <a:avLst>
              <a:gd name="adj" fmla="val 29610"/>
            </a:avLst>
          </a:prstGeom>
          <a:solidFill>
            <a:srgbClr val="306D9E"/>
          </a:solidFill>
          <a:ln w="9525" cap="flat" cmpd="sng" algn="ctr">
            <a:noFill/>
            <a:prstDash val="solid"/>
            <a:round/>
            <a:headEnd type="none" w="med" len="med"/>
            <a:tailEnd type="none" w="med" len="med"/>
          </a:ln>
          <a:effectLst/>
          <a:extLst/>
        </p:spPr>
        <p:txBody>
          <a:bodyPr anchor="ctr"/>
          <a:lstStyle/>
          <a:p>
            <a:pPr algn="ctr" defTabSz="914400">
              <a:defRPr/>
            </a:pPr>
            <a:endParaRPr lang="en-US" dirty="0"/>
          </a:p>
        </p:txBody>
      </p:sp>
      <p:sp>
        <p:nvSpPr>
          <p:cNvPr id="2054" name="Title Placeholder 1"/>
          <p:cNvSpPr>
            <a:spLocks noGrp="1"/>
          </p:cNvSpPr>
          <p:nvPr>
            <p:ph type="title"/>
          </p:nvPr>
        </p:nvSpPr>
        <p:spPr bwMode="gray">
          <a:xfrm>
            <a:off x="1209675" y="1524000"/>
            <a:ext cx="62579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14" r:id="rId1"/>
    <p:sldLayoutId id="2147484802" r:id="rId2"/>
  </p:sldLayoutIdLst>
  <p:transition/>
  <p:timing>
    <p:tnLst>
      <p:par>
        <p:cTn id="1" dur="indefinite" restart="never" nodeType="tmRoot"/>
      </p:par>
    </p:tnLst>
  </p:timing>
  <p:hf hdr="0" dt="0"/>
  <p:txStyles>
    <p:titleStyle>
      <a:lvl1pPr algn="l" defTabSz="457200" rtl="0" eaLnBrk="0" fontAlgn="base" hangingPunct="0">
        <a:lnSpc>
          <a:spcPts val="3400"/>
        </a:lnSpc>
        <a:spcBef>
          <a:spcPct val="0"/>
        </a:spcBef>
        <a:spcAft>
          <a:spcPct val="0"/>
        </a:spcAft>
        <a:defRPr sz="3200" b="1">
          <a:solidFill>
            <a:schemeClr val="tx2"/>
          </a:solidFill>
          <a:latin typeface="+mj-lt"/>
          <a:ea typeface="+mj-ea"/>
          <a:cs typeface="+mj-cs"/>
        </a:defRPr>
      </a:lvl1pPr>
      <a:lvl2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2pPr>
      <a:lvl3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3pPr>
      <a:lvl4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4pPr>
      <a:lvl5pPr algn="l" defTabSz="457200" rtl="0" eaLnBrk="0" fontAlgn="base" hangingPunct="0">
        <a:lnSpc>
          <a:spcPts val="3400"/>
        </a:lnSpc>
        <a:spcBef>
          <a:spcPct val="0"/>
        </a:spcBef>
        <a:spcAft>
          <a:spcPct val="0"/>
        </a:spcAft>
        <a:defRPr sz="3200" b="1">
          <a:solidFill>
            <a:schemeClr val="tx2"/>
          </a:solidFill>
          <a:latin typeface="Arial" charset="0"/>
          <a:ea typeface="ＭＳ Ｐゴシック" pitchFamily="34" charset="-128"/>
        </a:defRPr>
      </a:lvl5pPr>
      <a:lvl6pPr marL="4572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6pPr>
      <a:lvl7pPr marL="9144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7pPr>
      <a:lvl8pPr marL="13716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8pPr>
      <a:lvl9pPr marL="1828800" algn="l" defTabSz="457200" rtl="0" fontAlgn="base">
        <a:lnSpc>
          <a:spcPts val="3400"/>
        </a:lnSpc>
        <a:spcBef>
          <a:spcPct val="0"/>
        </a:spcBef>
        <a:spcAft>
          <a:spcPct val="0"/>
        </a:spcAft>
        <a:defRPr sz="2600" b="1">
          <a:solidFill>
            <a:schemeClr val="bg1"/>
          </a:solidFill>
          <a:latin typeface="Arial" charset="0"/>
          <a:ea typeface="ＭＳ Ｐゴシック" pitchFamily="34" charset="-128"/>
        </a:defRPr>
      </a:lvl9pPr>
    </p:titleStyle>
    <p:bodyStyle>
      <a:lvl1pPr marL="342900" indent="-342900" algn="l" defTabSz="457200" rtl="0" eaLnBrk="0" fontAlgn="base" hangingPunct="0">
        <a:spcBef>
          <a:spcPct val="20000"/>
        </a:spcBef>
        <a:spcAft>
          <a:spcPct val="0"/>
        </a:spcAft>
        <a:buFont typeface="Arial" charset="0"/>
        <a:buChar char="•"/>
        <a:defRPr sz="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1000">
          <a:solidFill>
            <a:schemeClr val="tx1"/>
          </a:solidFill>
          <a:latin typeface="+mn-lt"/>
          <a:ea typeface="+mn-ea"/>
        </a:defRPr>
      </a:lvl2pPr>
      <a:lvl3pPr marL="1143000" indent="-228600" algn="l" defTabSz="457200" rtl="0" eaLnBrk="0" fontAlgn="base" hangingPunct="0">
        <a:spcBef>
          <a:spcPct val="20000"/>
        </a:spcBef>
        <a:spcAft>
          <a:spcPct val="0"/>
        </a:spcAft>
        <a:buFont typeface="Arial" charset="0"/>
        <a:buChar char="•"/>
        <a:defRPr sz="900">
          <a:solidFill>
            <a:schemeClr val="tx1"/>
          </a:solidFill>
          <a:latin typeface="+mn-lt"/>
          <a:ea typeface="+mn-ea"/>
        </a:defRPr>
      </a:lvl3pPr>
      <a:lvl4pPr marL="1600200" indent="-228600" algn="l" defTabSz="457200" rtl="0" eaLnBrk="0" fontAlgn="base" hangingPunct="0">
        <a:spcBef>
          <a:spcPct val="20000"/>
        </a:spcBef>
        <a:spcAft>
          <a:spcPct val="0"/>
        </a:spcAft>
        <a:buFont typeface="Arial" charset="0"/>
        <a:buChar char="–"/>
        <a:defRPr sz="800">
          <a:solidFill>
            <a:schemeClr val="tx1"/>
          </a:solidFill>
          <a:latin typeface="+mn-lt"/>
          <a:ea typeface="+mn-ea"/>
        </a:defRPr>
      </a:lvl4pPr>
      <a:lvl5pPr marL="2057400" indent="-228600" algn="l" defTabSz="457200" rtl="0" eaLnBrk="0" fontAlgn="base" hangingPunct="0">
        <a:spcBef>
          <a:spcPct val="20000"/>
        </a:spcBef>
        <a:spcAft>
          <a:spcPct val="0"/>
        </a:spcAft>
        <a:buFont typeface="Arial" charset="0"/>
        <a:buChar char="»"/>
        <a:defRPr sz="800">
          <a:solidFill>
            <a:schemeClr val="tx1"/>
          </a:solidFill>
          <a:latin typeface="+mn-lt"/>
          <a:ea typeface="+mn-ea"/>
        </a:defRPr>
      </a:lvl5pPr>
      <a:lvl6pPr marL="2514600" indent="-228600" algn="l" defTabSz="457200" rtl="0" fontAlgn="base">
        <a:spcBef>
          <a:spcPct val="20000"/>
        </a:spcBef>
        <a:spcAft>
          <a:spcPct val="0"/>
        </a:spcAft>
        <a:buFont typeface="Arial" charset="0"/>
        <a:buChar char="»"/>
        <a:defRPr sz="800">
          <a:solidFill>
            <a:schemeClr val="tx1"/>
          </a:solidFill>
          <a:latin typeface="+mn-lt"/>
          <a:ea typeface="+mn-ea"/>
        </a:defRPr>
      </a:lvl6pPr>
      <a:lvl7pPr marL="2971800" indent="-228600" algn="l" defTabSz="457200" rtl="0" fontAlgn="base">
        <a:spcBef>
          <a:spcPct val="20000"/>
        </a:spcBef>
        <a:spcAft>
          <a:spcPct val="0"/>
        </a:spcAft>
        <a:buFont typeface="Arial" charset="0"/>
        <a:buChar char="»"/>
        <a:defRPr sz="800">
          <a:solidFill>
            <a:schemeClr val="tx1"/>
          </a:solidFill>
          <a:latin typeface="+mn-lt"/>
          <a:ea typeface="+mn-ea"/>
        </a:defRPr>
      </a:lvl7pPr>
      <a:lvl8pPr marL="3429000" indent="-228600" algn="l" defTabSz="457200" rtl="0" fontAlgn="base">
        <a:spcBef>
          <a:spcPct val="20000"/>
        </a:spcBef>
        <a:spcAft>
          <a:spcPct val="0"/>
        </a:spcAft>
        <a:buFont typeface="Arial" charset="0"/>
        <a:buChar char="»"/>
        <a:defRPr sz="800">
          <a:solidFill>
            <a:schemeClr val="tx1"/>
          </a:solidFill>
          <a:latin typeface="+mn-lt"/>
          <a:ea typeface="+mn-ea"/>
        </a:defRPr>
      </a:lvl8pPr>
      <a:lvl9pPr marL="3886200" indent="-228600" algn="l" defTabSz="457200" rtl="0" fontAlgn="base">
        <a:spcBef>
          <a:spcPct val="20000"/>
        </a:spcBef>
        <a:spcAft>
          <a:spcPct val="0"/>
        </a:spcAft>
        <a:buFont typeface="Arial" charset="0"/>
        <a:buChar char="»"/>
        <a:defRPr sz="8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4">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A819ADFA-F680-421E-B660-E0020F31DF98}"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ＭＳ Ｐゴシック" pitchFamily="34" charset="-128"/>
                <a:cs typeface="+mn-cs"/>
              </a:defRPr>
            </a:lvl1pPr>
          </a:lstStyle>
          <a:p>
            <a:pPr>
              <a:defRPr/>
            </a:pPr>
            <a:r>
              <a:rPr lang="en-US" dirty="0">
                <a:solidFill>
                  <a:srgbClr val="879196"/>
                </a:solidFill>
              </a:rPr>
              <a:t>Confidential Property of UnitedHealth Group. Do not distribute or reproduce without express permission of UnitedHealth Group.</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3331491540"/>
      </p:ext>
    </p:extLst>
  </p:cSld>
  <p:clrMap bg1="lt1" tx1="dk1" bg2="lt2" tx2="dk2" accent1="accent1" accent2="accent2" accent3="accent3" accent4="accent4" accent5="accent5" accent6="accent6" hlink="hlink" folHlink="folHlink"/>
  <p:sldLayoutIdLst>
    <p:sldLayoutId id="2147484791" r:id="rId1"/>
    <p:sldLayoutId id="2147484792" r:id="rId2"/>
    <p:sldLayoutId id="2147484793" r:id="rId3"/>
    <p:sldLayoutId id="2147484794" r:id="rId4"/>
    <p:sldLayoutId id="2147484795" r:id="rId5"/>
    <p:sldLayoutId id="2147484796" r:id="rId6"/>
    <p:sldLayoutId id="2147484797" r:id="rId7"/>
    <p:sldLayoutId id="2147484798" r:id="rId8"/>
    <p:sldLayoutId id="2147484799" r:id="rId9"/>
    <p:sldLayoutId id="2147484800" r:id="rId10"/>
    <p:sldLayoutId id="2147484801" r:id="rId11"/>
    <p:sldLayoutId id="2147484803" r:id="rId12"/>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ＭＳ Ｐゴシック" pitchFamily="34" charset="-128"/>
          <a:cs typeface="ＭＳ Ｐゴシック"/>
        </a:defRPr>
      </a:lvl1pPr>
      <a:lvl2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2pPr>
      <a:lvl3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3pPr>
      <a:lvl4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4pPr>
      <a:lvl5pPr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cs typeface="ＭＳ Ｐゴシック"/>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ＭＳ Ｐゴシック" pitchFamily="34" charset="-128"/>
          <a:cs typeface="ＭＳ Ｐゴシック"/>
        </a:defRPr>
      </a:lvl1pPr>
      <a:lvl2pPr marL="508000" indent="11113"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2pPr>
      <a:lvl3pPr marL="914400"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ＭＳ Ｐゴシック" pitchFamily="34" charset="-128"/>
          <a:cs typeface="ＭＳ Ｐゴシック"/>
        </a:defRPr>
      </a:lvl4pPr>
      <a:lvl5pPr marL="18288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ＭＳ Ｐゴシック" pitchFamily="34" charset="-128"/>
          <a:cs typeface="ＭＳ Ｐゴシック"/>
        </a:defRPr>
      </a:lvl5pPr>
      <a:lvl6pPr marL="22860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pic>
        <p:nvPicPr>
          <p:cNvPr id="3074" name="Picture 16" descr="Tinted_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28600"/>
            <a:ext cx="508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ChangeArrowheads="1"/>
          </p:cNvSpPr>
          <p:nvPr/>
        </p:nvSpPr>
        <p:spPr bwMode="auto">
          <a:xfrm>
            <a:off x="228600" y="6400800"/>
            <a:ext cx="8686800" cy="2286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eaLnBrk="1" hangingPunct="1">
              <a:defRPr/>
            </a:pPr>
            <a:endParaRPr lang="en-US" altLang="en-US" dirty="0" smtClean="0">
              <a:cs typeface="Arial" pitchFamily="34" charset="0"/>
            </a:endParaRPr>
          </a:p>
        </p:txBody>
      </p:sp>
      <p:sp>
        <p:nvSpPr>
          <p:cNvPr id="1604614" name="Rectangle 6"/>
          <p:cNvSpPr>
            <a:spLocks noChangeArrowheads="1"/>
          </p:cNvSpPr>
          <p:nvPr/>
        </p:nvSpPr>
        <p:spPr bwMode="auto">
          <a:xfrm>
            <a:off x="228600" y="228600"/>
            <a:ext cx="8686800" cy="6400800"/>
          </a:xfrm>
          <a:prstGeom prst="rect">
            <a:avLst/>
          </a:prstGeom>
          <a:noFill/>
          <a:ln w="12700" algn="ctr">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dirty="0">
              <a:ln>
                <a:solidFill>
                  <a:schemeClr val="tx2"/>
                </a:solidFill>
              </a:ln>
            </a:endParaRPr>
          </a:p>
        </p:txBody>
      </p:sp>
      <p:sp>
        <p:nvSpPr>
          <p:cNvPr id="3077" name="Line 7"/>
          <p:cNvSpPr>
            <a:spLocks noChangeShapeType="1"/>
          </p:cNvSpPr>
          <p:nvPr/>
        </p:nvSpPr>
        <p:spPr bwMode="auto">
          <a:xfrm flipH="1">
            <a:off x="914400" y="990600"/>
            <a:ext cx="800100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dirty="0"/>
          </a:p>
        </p:txBody>
      </p:sp>
      <p:sp>
        <p:nvSpPr>
          <p:cNvPr id="3078" name="Rectangle 8"/>
          <p:cNvSpPr>
            <a:spLocks noGrp="1" noChangeArrowheads="1"/>
          </p:cNvSpPr>
          <p:nvPr>
            <p:ph type="body" idx="1"/>
          </p:nvPr>
        </p:nvSpPr>
        <p:spPr bwMode="auto">
          <a:xfrm>
            <a:off x="914400" y="15240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 name="Slide Number Placeholder 5"/>
          <p:cNvSpPr>
            <a:spLocks noGrp="1"/>
          </p:cNvSpPr>
          <p:nvPr>
            <p:ph type="sldNum" sz="quarter" idx="4"/>
          </p:nvPr>
        </p:nvSpPr>
        <p:spPr bwMode="gray">
          <a:xfrm>
            <a:off x="228600" y="64008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0" bIns="0" numCol="1" anchor="ctr" anchorCtr="0" compatLnSpc="1">
            <a:prstTxWarp prst="textNoShape">
              <a:avLst/>
            </a:prstTxWarp>
          </a:bodyPr>
          <a:lstStyle>
            <a:lvl1pPr algn="l">
              <a:defRPr sz="1000">
                <a:solidFill>
                  <a:srgbClr val="FFFFFF"/>
                </a:solidFill>
                <a:latin typeface="+mn-lt"/>
                <a:cs typeface="+mn-cs"/>
              </a:defRPr>
            </a:lvl1pPr>
          </a:lstStyle>
          <a:p>
            <a:pPr>
              <a:defRPr/>
            </a:pPr>
            <a:fld id="{7B3FDCC0-7A6F-4FBA-B26E-4755386281FC}" type="slidenum">
              <a:rPr lang="en-US"/>
              <a:pPr>
                <a:defRPr/>
              </a:pPr>
              <a:t>‹#›</a:t>
            </a:fld>
            <a:endParaRPr lang="en-US" dirty="0"/>
          </a:p>
        </p:txBody>
      </p:sp>
      <p:sp>
        <p:nvSpPr>
          <p:cNvPr id="1604621" name="Rectangle 13"/>
          <p:cNvSpPr>
            <a:spLocks noGrp="1" noChangeArrowheads="1"/>
          </p:cNvSpPr>
          <p:nvPr>
            <p:ph type="ftr" sz="quarter" idx="3"/>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800">
                <a:solidFill>
                  <a:schemeClr val="bg2"/>
                </a:solidFill>
                <a:latin typeface="Arial" charset="0"/>
                <a:cs typeface="+mn-cs"/>
              </a:defRPr>
            </a:lvl1pPr>
          </a:lstStyle>
          <a:p>
            <a:pPr>
              <a:defRPr/>
            </a:pPr>
            <a:r>
              <a:rPr lang="en-US" dirty="0"/>
              <a:t>Proprietary Information of UnitedHealth Group.  Do not distribute or reproduce without express permission of UnitedHealth Group.</a:t>
            </a:r>
          </a:p>
        </p:txBody>
      </p:sp>
      <p:sp>
        <p:nvSpPr>
          <p:cNvPr id="3081" name="Title Placeholder 1"/>
          <p:cNvSpPr>
            <a:spLocks noGrp="1"/>
          </p:cNvSpPr>
          <p:nvPr>
            <p:ph type="title"/>
          </p:nvPr>
        </p:nvSpPr>
        <p:spPr bwMode="gray">
          <a:xfrm>
            <a:off x="914400" y="228600"/>
            <a:ext cx="548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3082" name="Picture 2" descr="\\SVR-MT-CORP\Clients\UnitedHealthcare\_global_assets\00_2011_Brand_Guidelines\06_logos\Logos\UHC_Blu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81800" y="409575"/>
            <a:ext cx="18415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804" r:id="rId4"/>
  </p:sldLayoutIdLst>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chemeClr val="accent1"/>
          </a:solidFill>
          <a:latin typeface="+mj-lt"/>
          <a:ea typeface="+mj-ea"/>
          <a:cs typeface="+mj-cs"/>
        </a:defRPr>
      </a:lvl1pPr>
      <a:lvl2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2pPr>
      <a:lvl3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3pPr>
      <a:lvl4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4pPr>
      <a:lvl5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5pPr>
      <a:lvl6pPr marL="457200" algn="l" defTabSz="457200" rtl="0" fontAlgn="base">
        <a:spcBef>
          <a:spcPct val="20000"/>
        </a:spcBef>
        <a:spcAft>
          <a:spcPct val="0"/>
        </a:spcAft>
        <a:defRPr sz="2200" b="1">
          <a:solidFill>
            <a:schemeClr val="tx2"/>
          </a:solidFill>
          <a:latin typeface="Arial" charset="0"/>
          <a:ea typeface="ＭＳ Ｐゴシック" pitchFamily="34" charset="-128"/>
        </a:defRPr>
      </a:lvl6pPr>
      <a:lvl7pPr marL="914400" algn="l" defTabSz="457200" rtl="0" fontAlgn="base">
        <a:spcBef>
          <a:spcPct val="20000"/>
        </a:spcBef>
        <a:spcAft>
          <a:spcPct val="0"/>
        </a:spcAft>
        <a:defRPr sz="2200" b="1">
          <a:solidFill>
            <a:schemeClr val="tx2"/>
          </a:solidFill>
          <a:latin typeface="Arial" charset="0"/>
          <a:ea typeface="ＭＳ Ｐゴシック" pitchFamily="34" charset="-128"/>
        </a:defRPr>
      </a:lvl7pPr>
      <a:lvl8pPr marL="1371600" algn="l" defTabSz="457200" rtl="0" fontAlgn="base">
        <a:spcBef>
          <a:spcPct val="20000"/>
        </a:spcBef>
        <a:spcAft>
          <a:spcPct val="0"/>
        </a:spcAft>
        <a:defRPr sz="2200" b="1">
          <a:solidFill>
            <a:schemeClr val="tx2"/>
          </a:solidFill>
          <a:latin typeface="Arial" charset="0"/>
          <a:ea typeface="ＭＳ Ｐゴシック" pitchFamily="34" charset="-128"/>
        </a:defRPr>
      </a:lvl8pPr>
      <a:lvl9pPr marL="1828800" algn="l" defTabSz="457200" rtl="0" fontAlgn="base">
        <a:spcBef>
          <a:spcPct val="20000"/>
        </a:spcBef>
        <a:spcAft>
          <a:spcPct val="0"/>
        </a:spcAft>
        <a:defRPr sz="2200" b="1">
          <a:solidFill>
            <a:schemeClr val="tx2"/>
          </a:solidFill>
          <a:latin typeface="Arial" charset="0"/>
          <a:ea typeface="ＭＳ Ｐゴシック" pitchFamily="34" charset="-128"/>
        </a:defRPr>
      </a:lvl9pPr>
    </p:titleStyle>
    <p:bodyStyle>
      <a:lvl1pPr algn="l" defTabSz="457200" rtl="0" eaLnBrk="0" fontAlgn="base" hangingPunct="0">
        <a:spcBef>
          <a:spcPct val="20000"/>
        </a:spcBef>
        <a:spcAft>
          <a:spcPct val="0"/>
        </a:spcAft>
        <a:buClr>
          <a:schemeClr val="tx2"/>
        </a:buClr>
        <a:buFont typeface="Arial" charset="0"/>
        <a:defRPr sz="2000">
          <a:solidFill>
            <a:schemeClr val="bg1"/>
          </a:solidFill>
          <a:latin typeface="+mn-lt"/>
          <a:ea typeface="+mn-ea"/>
          <a:cs typeface="+mn-cs"/>
        </a:defRPr>
      </a:lvl1pPr>
      <a:lvl2pPr marL="349250" indent="-228600" algn="l" defTabSz="457200" rtl="0" eaLnBrk="0" fontAlgn="base" hangingPunct="0">
        <a:spcBef>
          <a:spcPct val="20000"/>
        </a:spcBef>
        <a:spcAft>
          <a:spcPct val="0"/>
        </a:spcAft>
        <a:buFont typeface="Arial" charset="0"/>
        <a:buChar char="•"/>
        <a:defRPr>
          <a:solidFill>
            <a:schemeClr val="bg1"/>
          </a:solidFill>
          <a:latin typeface="+mn-lt"/>
          <a:ea typeface="+mn-ea"/>
        </a:defRPr>
      </a:lvl2pPr>
      <a:lvl3pPr marL="577850" indent="-174625" algn="l" defTabSz="457200" rtl="0" eaLnBrk="0" fontAlgn="base" hangingPunct="0">
        <a:spcBef>
          <a:spcPct val="20000"/>
        </a:spcBef>
        <a:spcAft>
          <a:spcPct val="0"/>
        </a:spcAft>
        <a:buFont typeface="Arial" charset="0"/>
        <a:buChar char="•"/>
        <a:defRPr sz="1600">
          <a:solidFill>
            <a:schemeClr val="bg1"/>
          </a:solidFill>
          <a:latin typeface="+mn-lt"/>
          <a:ea typeface="+mn-ea"/>
        </a:defRPr>
      </a:lvl3pPr>
      <a:lvl4pPr marL="860425" indent="-168275" algn="l" defTabSz="457200" rtl="0" eaLnBrk="0" fontAlgn="base" hangingPunct="0">
        <a:spcBef>
          <a:spcPct val="20000"/>
        </a:spcBef>
        <a:spcAft>
          <a:spcPct val="0"/>
        </a:spcAft>
        <a:buFont typeface="Arial" charset="0"/>
        <a:buChar char="•"/>
        <a:defRPr sz="1400">
          <a:solidFill>
            <a:schemeClr val="bg1"/>
          </a:solidFill>
          <a:latin typeface="+mn-lt"/>
          <a:ea typeface="+mn-ea"/>
        </a:defRPr>
      </a:lvl4pPr>
      <a:lvl5pPr marL="1089025" indent="-120650" algn="l" defTabSz="457200" rtl="0" eaLnBrk="0" fontAlgn="base" hangingPunct="0">
        <a:spcBef>
          <a:spcPct val="20000"/>
        </a:spcBef>
        <a:spcAft>
          <a:spcPct val="0"/>
        </a:spcAft>
        <a:buChar char="•"/>
        <a:defRPr sz="1200">
          <a:solidFill>
            <a:schemeClr val="bg1"/>
          </a:solidFill>
          <a:latin typeface="+mn-lt"/>
          <a:ea typeface="+mn-ea"/>
        </a:defRPr>
      </a:lvl5pPr>
      <a:lvl6pPr marL="1943100" indent="-171450" algn="l" defTabSz="457200" rtl="0" fontAlgn="base">
        <a:spcBef>
          <a:spcPct val="20000"/>
        </a:spcBef>
        <a:spcAft>
          <a:spcPct val="0"/>
        </a:spcAft>
        <a:buChar char="•"/>
        <a:defRPr sz="1200">
          <a:solidFill>
            <a:srgbClr val="646D72"/>
          </a:solidFill>
          <a:latin typeface="+mn-lt"/>
          <a:ea typeface="+mn-ea"/>
        </a:defRPr>
      </a:lvl6pPr>
      <a:lvl7pPr marL="2400300" indent="-171450" algn="l" defTabSz="457200" rtl="0" fontAlgn="base">
        <a:spcBef>
          <a:spcPct val="20000"/>
        </a:spcBef>
        <a:spcAft>
          <a:spcPct val="0"/>
        </a:spcAft>
        <a:buChar char="•"/>
        <a:defRPr sz="1200">
          <a:solidFill>
            <a:srgbClr val="646D72"/>
          </a:solidFill>
          <a:latin typeface="+mn-lt"/>
          <a:ea typeface="+mn-ea"/>
        </a:defRPr>
      </a:lvl7pPr>
      <a:lvl8pPr marL="2857500" indent="-171450" algn="l" defTabSz="457200" rtl="0" fontAlgn="base">
        <a:spcBef>
          <a:spcPct val="20000"/>
        </a:spcBef>
        <a:spcAft>
          <a:spcPct val="0"/>
        </a:spcAft>
        <a:buChar char="•"/>
        <a:defRPr sz="1200">
          <a:solidFill>
            <a:srgbClr val="646D72"/>
          </a:solidFill>
          <a:latin typeface="+mn-lt"/>
          <a:ea typeface="+mn-ea"/>
        </a:defRPr>
      </a:lvl8pPr>
      <a:lvl9pPr marL="3314700" indent="-171450" algn="l" defTabSz="457200" rtl="0" fontAlgn="base">
        <a:spcBef>
          <a:spcPct val="20000"/>
        </a:spcBef>
        <a:spcAft>
          <a:spcPct val="0"/>
        </a:spcAft>
        <a:buChar char="•"/>
        <a:defRPr sz="1200">
          <a:solidFill>
            <a:srgbClr val="646D7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sp>
        <p:nvSpPr>
          <p:cNvPr id="4098" name="Rectangle 14"/>
          <p:cNvSpPr>
            <a:spLocks noChangeArrowheads="1"/>
          </p:cNvSpPr>
          <p:nvPr/>
        </p:nvSpPr>
        <p:spPr bwMode="auto">
          <a:xfrm>
            <a:off x="6400800" y="990600"/>
            <a:ext cx="2514600" cy="5410200"/>
          </a:xfrm>
          <a:prstGeom prst="rect">
            <a:avLst/>
          </a:prstGeom>
          <a:solidFill>
            <a:schemeClr val="accent1">
              <a:alpha val="1019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eaLnBrk="1" hangingPunct="1">
              <a:defRPr/>
            </a:pPr>
            <a:endParaRPr lang="en-US" altLang="en-US" dirty="0" smtClean="0">
              <a:cs typeface="Arial" pitchFamily="34" charset="0"/>
            </a:endParaRPr>
          </a:p>
        </p:txBody>
      </p:sp>
      <p:pic>
        <p:nvPicPr>
          <p:cNvPr id="4099" name="Picture 16" descr="Tinted_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
            <a:ext cx="508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2"/>
          <p:cNvSpPr>
            <a:spLocks noChangeArrowheads="1"/>
          </p:cNvSpPr>
          <p:nvPr/>
        </p:nvSpPr>
        <p:spPr bwMode="auto">
          <a:xfrm>
            <a:off x="228600" y="6400800"/>
            <a:ext cx="8686800" cy="2286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eaLnBrk="1" hangingPunct="1">
              <a:defRPr/>
            </a:pPr>
            <a:endParaRPr lang="en-US" altLang="en-US" dirty="0" smtClean="0">
              <a:cs typeface="Arial" pitchFamily="34" charset="0"/>
            </a:endParaRPr>
          </a:p>
        </p:txBody>
      </p:sp>
      <p:sp>
        <p:nvSpPr>
          <p:cNvPr id="4101" name="Rectangle 6"/>
          <p:cNvSpPr>
            <a:spLocks noChangeArrowheads="1"/>
          </p:cNvSpPr>
          <p:nvPr/>
        </p:nvSpPr>
        <p:spPr bwMode="auto">
          <a:xfrm>
            <a:off x="228600" y="228600"/>
            <a:ext cx="8686800" cy="6400800"/>
          </a:xfrm>
          <a:prstGeom prst="rect">
            <a:avLst/>
          </a:prstGeom>
          <a:noFill/>
          <a:ln w="12700" algn="ctr">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eaLnBrk="1" hangingPunct="1">
              <a:defRPr/>
            </a:pPr>
            <a:endParaRPr lang="en-US" altLang="en-US" dirty="0" smtClean="0">
              <a:cs typeface="Arial" pitchFamily="34" charset="0"/>
            </a:endParaRPr>
          </a:p>
        </p:txBody>
      </p:sp>
      <p:sp>
        <p:nvSpPr>
          <p:cNvPr id="4102" name="Line 7"/>
          <p:cNvSpPr>
            <a:spLocks noChangeShapeType="1"/>
          </p:cNvSpPr>
          <p:nvPr/>
        </p:nvSpPr>
        <p:spPr bwMode="auto">
          <a:xfrm flipH="1">
            <a:off x="914400" y="990600"/>
            <a:ext cx="800100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dirty="0"/>
          </a:p>
        </p:txBody>
      </p:sp>
      <p:sp>
        <p:nvSpPr>
          <p:cNvPr id="4103" name="Rectangle 8"/>
          <p:cNvSpPr>
            <a:spLocks noGrp="1" noChangeArrowheads="1"/>
          </p:cNvSpPr>
          <p:nvPr>
            <p:ph type="body" idx="1"/>
          </p:nvPr>
        </p:nvSpPr>
        <p:spPr bwMode="auto">
          <a:xfrm>
            <a:off x="914400" y="1524000"/>
            <a:ext cx="4800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 name="Slide Number Placeholder 5"/>
          <p:cNvSpPr>
            <a:spLocks noGrp="1"/>
          </p:cNvSpPr>
          <p:nvPr>
            <p:ph type="sldNum" sz="quarter" idx="4"/>
          </p:nvPr>
        </p:nvSpPr>
        <p:spPr bwMode="gray">
          <a:xfrm>
            <a:off x="228600" y="64008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0" bIns="0" numCol="1" anchor="ctr" anchorCtr="0" compatLnSpc="1">
            <a:prstTxWarp prst="textNoShape">
              <a:avLst/>
            </a:prstTxWarp>
          </a:bodyPr>
          <a:lstStyle>
            <a:lvl1pPr algn="l">
              <a:defRPr sz="1000">
                <a:solidFill>
                  <a:srgbClr val="FFFFFF"/>
                </a:solidFill>
                <a:latin typeface="+mn-lt"/>
                <a:cs typeface="+mn-cs"/>
              </a:defRPr>
            </a:lvl1pPr>
          </a:lstStyle>
          <a:p>
            <a:pPr>
              <a:defRPr/>
            </a:pPr>
            <a:fld id="{147F9F63-A7E4-4DB8-B2AA-2556ED8A838F}" type="slidenum">
              <a:rPr lang="en-US"/>
              <a:pPr>
                <a:defRPr/>
              </a:pPr>
              <a:t>‹#›</a:t>
            </a:fld>
            <a:endParaRPr lang="en-US" dirty="0"/>
          </a:p>
        </p:txBody>
      </p:sp>
      <p:sp>
        <p:nvSpPr>
          <p:cNvPr id="1604621" name="Rectangle 13"/>
          <p:cNvSpPr>
            <a:spLocks noGrp="1" noChangeArrowheads="1"/>
          </p:cNvSpPr>
          <p:nvPr>
            <p:ph type="ftr" sz="quarter" idx="3"/>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800">
                <a:solidFill>
                  <a:schemeClr val="bg2"/>
                </a:solidFill>
                <a:latin typeface="Arial" charset="0"/>
                <a:cs typeface="+mn-cs"/>
              </a:defRPr>
            </a:lvl1pPr>
          </a:lstStyle>
          <a:p>
            <a:pPr>
              <a:defRPr/>
            </a:pPr>
            <a:r>
              <a:rPr lang="en-US" dirty="0"/>
              <a:t>Proprietary Information of UnitedHealth Group.  Do not distribute or reproduce without express permission of UnitedHealth Group.</a:t>
            </a:r>
          </a:p>
        </p:txBody>
      </p:sp>
      <p:sp>
        <p:nvSpPr>
          <p:cNvPr id="4106" name="Title Placeholder 1"/>
          <p:cNvSpPr>
            <a:spLocks noGrp="1"/>
          </p:cNvSpPr>
          <p:nvPr>
            <p:ph type="title"/>
          </p:nvPr>
        </p:nvSpPr>
        <p:spPr bwMode="gray">
          <a:xfrm>
            <a:off x="914400" y="228600"/>
            <a:ext cx="548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4107" name="Picture 2" descr="\\SVR-MT-CORP\Clients\UnitedHealthcare\_global_assets\00_2011_Brand_Guidelines\06_logos\Logos\UHC_Blu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409575"/>
            <a:ext cx="18415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18" r:id="rId1"/>
    <p:sldLayoutId id="2147484619" r:id="rId2"/>
  </p:sldLayoutIdLst>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chemeClr val="accent1"/>
          </a:solidFill>
          <a:latin typeface="+mj-lt"/>
          <a:ea typeface="+mj-ea"/>
          <a:cs typeface="+mj-cs"/>
        </a:defRPr>
      </a:lvl1pPr>
      <a:lvl2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2pPr>
      <a:lvl3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3pPr>
      <a:lvl4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4pPr>
      <a:lvl5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5pPr>
      <a:lvl6pPr marL="457200" algn="l" defTabSz="457200" rtl="0" fontAlgn="base">
        <a:spcBef>
          <a:spcPct val="20000"/>
        </a:spcBef>
        <a:spcAft>
          <a:spcPct val="0"/>
        </a:spcAft>
        <a:defRPr sz="2200" b="1">
          <a:solidFill>
            <a:schemeClr val="tx2"/>
          </a:solidFill>
          <a:latin typeface="Arial" charset="0"/>
          <a:ea typeface="ＭＳ Ｐゴシック" pitchFamily="34" charset="-128"/>
        </a:defRPr>
      </a:lvl6pPr>
      <a:lvl7pPr marL="914400" algn="l" defTabSz="457200" rtl="0" fontAlgn="base">
        <a:spcBef>
          <a:spcPct val="20000"/>
        </a:spcBef>
        <a:spcAft>
          <a:spcPct val="0"/>
        </a:spcAft>
        <a:defRPr sz="2200" b="1">
          <a:solidFill>
            <a:schemeClr val="tx2"/>
          </a:solidFill>
          <a:latin typeface="Arial" charset="0"/>
          <a:ea typeface="ＭＳ Ｐゴシック" pitchFamily="34" charset="-128"/>
        </a:defRPr>
      </a:lvl7pPr>
      <a:lvl8pPr marL="1371600" algn="l" defTabSz="457200" rtl="0" fontAlgn="base">
        <a:spcBef>
          <a:spcPct val="20000"/>
        </a:spcBef>
        <a:spcAft>
          <a:spcPct val="0"/>
        </a:spcAft>
        <a:defRPr sz="2200" b="1">
          <a:solidFill>
            <a:schemeClr val="tx2"/>
          </a:solidFill>
          <a:latin typeface="Arial" charset="0"/>
          <a:ea typeface="ＭＳ Ｐゴシック" pitchFamily="34" charset="-128"/>
        </a:defRPr>
      </a:lvl8pPr>
      <a:lvl9pPr marL="1828800" algn="l" defTabSz="457200" rtl="0" fontAlgn="base">
        <a:spcBef>
          <a:spcPct val="20000"/>
        </a:spcBef>
        <a:spcAft>
          <a:spcPct val="0"/>
        </a:spcAft>
        <a:defRPr sz="2200" b="1">
          <a:solidFill>
            <a:schemeClr val="tx2"/>
          </a:solidFill>
          <a:latin typeface="Arial" charset="0"/>
          <a:ea typeface="ＭＳ Ｐゴシック" pitchFamily="34" charset="-128"/>
        </a:defRPr>
      </a:lvl9pPr>
    </p:titleStyle>
    <p:bodyStyle>
      <a:lvl1pPr algn="l" defTabSz="457200" rtl="0" eaLnBrk="0" fontAlgn="base" hangingPunct="0">
        <a:spcBef>
          <a:spcPct val="20000"/>
        </a:spcBef>
        <a:spcAft>
          <a:spcPct val="0"/>
        </a:spcAft>
        <a:buClr>
          <a:schemeClr val="tx2"/>
        </a:buClr>
        <a:buFont typeface="Arial" charset="0"/>
        <a:defRPr sz="2000">
          <a:solidFill>
            <a:schemeClr val="bg1"/>
          </a:solidFill>
          <a:latin typeface="+mn-lt"/>
          <a:ea typeface="+mn-ea"/>
          <a:cs typeface="+mn-cs"/>
        </a:defRPr>
      </a:lvl1pPr>
      <a:lvl2pPr marL="349250" indent="-228600" algn="l" defTabSz="457200" rtl="0" eaLnBrk="0" fontAlgn="base" hangingPunct="0">
        <a:spcBef>
          <a:spcPct val="20000"/>
        </a:spcBef>
        <a:spcAft>
          <a:spcPct val="0"/>
        </a:spcAft>
        <a:buFont typeface="Arial" charset="0"/>
        <a:buChar char="•"/>
        <a:defRPr>
          <a:solidFill>
            <a:schemeClr val="bg1"/>
          </a:solidFill>
          <a:latin typeface="+mn-lt"/>
          <a:ea typeface="+mn-ea"/>
        </a:defRPr>
      </a:lvl2pPr>
      <a:lvl3pPr marL="577850" indent="-174625" algn="l" defTabSz="457200" rtl="0" eaLnBrk="0" fontAlgn="base" hangingPunct="0">
        <a:spcBef>
          <a:spcPct val="20000"/>
        </a:spcBef>
        <a:spcAft>
          <a:spcPct val="0"/>
        </a:spcAft>
        <a:buFont typeface="Arial" charset="0"/>
        <a:buChar char="•"/>
        <a:defRPr sz="1600">
          <a:solidFill>
            <a:schemeClr val="bg1"/>
          </a:solidFill>
          <a:latin typeface="+mn-lt"/>
          <a:ea typeface="+mn-ea"/>
        </a:defRPr>
      </a:lvl3pPr>
      <a:lvl4pPr marL="860425" indent="-168275" algn="l" defTabSz="457200" rtl="0" eaLnBrk="0" fontAlgn="base" hangingPunct="0">
        <a:spcBef>
          <a:spcPct val="20000"/>
        </a:spcBef>
        <a:spcAft>
          <a:spcPct val="0"/>
        </a:spcAft>
        <a:buFont typeface="Arial" charset="0"/>
        <a:buChar char="•"/>
        <a:defRPr sz="1400">
          <a:solidFill>
            <a:schemeClr val="bg1"/>
          </a:solidFill>
          <a:latin typeface="+mn-lt"/>
          <a:ea typeface="+mn-ea"/>
        </a:defRPr>
      </a:lvl4pPr>
      <a:lvl5pPr marL="1089025" indent="-120650" algn="l" defTabSz="457200" rtl="0" eaLnBrk="0" fontAlgn="base" hangingPunct="0">
        <a:spcBef>
          <a:spcPct val="20000"/>
        </a:spcBef>
        <a:spcAft>
          <a:spcPct val="0"/>
        </a:spcAft>
        <a:buChar char="•"/>
        <a:defRPr sz="1200">
          <a:solidFill>
            <a:schemeClr val="bg1"/>
          </a:solidFill>
          <a:latin typeface="+mn-lt"/>
          <a:ea typeface="+mn-ea"/>
        </a:defRPr>
      </a:lvl5pPr>
      <a:lvl6pPr marL="1943100" indent="-171450" algn="l" defTabSz="457200" rtl="0" fontAlgn="base">
        <a:spcBef>
          <a:spcPct val="20000"/>
        </a:spcBef>
        <a:spcAft>
          <a:spcPct val="0"/>
        </a:spcAft>
        <a:buChar char="•"/>
        <a:defRPr sz="1200">
          <a:solidFill>
            <a:srgbClr val="646D72"/>
          </a:solidFill>
          <a:latin typeface="+mn-lt"/>
          <a:ea typeface="+mn-ea"/>
        </a:defRPr>
      </a:lvl6pPr>
      <a:lvl7pPr marL="2400300" indent="-171450" algn="l" defTabSz="457200" rtl="0" fontAlgn="base">
        <a:spcBef>
          <a:spcPct val="20000"/>
        </a:spcBef>
        <a:spcAft>
          <a:spcPct val="0"/>
        </a:spcAft>
        <a:buChar char="•"/>
        <a:defRPr sz="1200">
          <a:solidFill>
            <a:srgbClr val="646D72"/>
          </a:solidFill>
          <a:latin typeface="+mn-lt"/>
          <a:ea typeface="+mn-ea"/>
        </a:defRPr>
      </a:lvl7pPr>
      <a:lvl8pPr marL="2857500" indent="-171450" algn="l" defTabSz="457200" rtl="0" fontAlgn="base">
        <a:spcBef>
          <a:spcPct val="20000"/>
        </a:spcBef>
        <a:spcAft>
          <a:spcPct val="0"/>
        </a:spcAft>
        <a:buChar char="•"/>
        <a:defRPr sz="1200">
          <a:solidFill>
            <a:srgbClr val="646D72"/>
          </a:solidFill>
          <a:latin typeface="+mn-lt"/>
          <a:ea typeface="+mn-ea"/>
        </a:defRPr>
      </a:lvl8pPr>
      <a:lvl9pPr marL="3314700" indent="-171450" algn="l" defTabSz="457200" rtl="0" fontAlgn="base">
        <a:spcBef>
          <a:spcPct val="20000"/>
        </a:spcBef>
        <a:spcAft>
          <a:spcPct val="0"/>
        </a:spcAft>
        <a:buChar char="•"/>
        <a:defRPr sz="1200">
          <a:solidFill>
            <a:srgbClr val="646D7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gray">
          <a:xfrm>
            <a:off x="915988" y="219075"/>
            <a:ext cx="54832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sp>
        <p:nvSpPr>
          <p:cNvPr id="6147" name="Text Placeholder 2"/>
          <p:cNvSpPr>
            <a:spLocks noGrp="1"/>
          </p:cNvSpPr>
          <p:nvPr>
            <p:ph type="body" idx="1"/>
          </p:nvPr>
        </p:nvSpPr>
        <p:spPr bwMode="gray">
          <a:xfrm>
            <a:off x="915988" y="1600200"/>
            <a:ext cx="5262562"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p:txBody>
      </p:sp>
      <p:pic>
        <p:nvPicPr>
          <p:cNvPr id="6148"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914400">
              <a:defRPr sz="1000" smtClean="0">
                <a:solidFill>
                  <a:srgbClr val="FFFFFF"/>
                </a:solidFill>
                <a:latin typeface="Verdana" pitchFamily="34" charset="0"/>
              </a:defRPr>
            </a:lvl1pPr>
          </a:lstStyle>
          <a:p>
            <a:pPr>
              <a:defRPr/>
            </a:pPr>
            <a:fld id="{2FB4114E-0878-409D-97F4-62637EECA751}" type="slidenum">
              <a:rPr lang="en-US" altLang="en-US"/>
              <a:pPr>
                <a:defRPr/>
              </a:pPr>
              <a:t>‹#›</a:t>
            </a:fld>
            <a:endParaRPr lang="en-US" altLang="en-US" dirty="0"/>
          </a:p>
        </p:txBody>
      </p:sp>
      <p:sp>
        <p:nvSpPr>
          <p:cNvPr id="229382" name="Rectangle 6"/>
          <p:cNvSpPr>
            <a:spLocks noGrp="1" noChangeArrowheads="1"/>
          </p:cNvSpPr>
          <p:nvPr>
            <p:ph type="ftr" sz="quarter" idx="3"/>
          </p:nvPr>
        </p:nvSpPr>
        <p:spPr bwMode="auto">
          <a:xfrm>
            <a:off x="252413" y="6337300"/>
            <a:ext cx="61499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defTabSz="914400" eaLnBrk="0" hangingPunct="0">
              <a:defRPr sz="800" smtClean="0">
                <a:solidFill>
                  <a:srgbClr val="879196"/>
                </a:solidFill>
                <a:latin typeface="Arial" pitchFamily="34" charset="0"/>
              </a:defRPr>
            </a:lvl1pPr>
          </a:lstStyle>
          <a:p>
            <a:pPr>
              <a:defRPr/>
            </a:pPr>
            <a:r>
              <a:rPr lang="en-US" altLang="en-US" dirty="0"/>
              <a:t>Confidential Property of UnitedHealth Group. Do not distribute or reproduce without express permission of UnitedHealth Group.</a:t>
            </a:r>
          </a:p>
        </p:txBody>
      </p:sp>
    </p:spTree>
  </p:cSld>
  <p:clrMap bg1="lt1" tx1="dk1" bg2="lt2" tx2="dk2" accent1="accent1" accent2="accent2" accent3="accent3" accent4="accent4" accent5="accent5" accent6="accent6" hlink="hlink" folHlink="folHlink"/>
  <p:sldLayoutIdLst>
    <p:sldLayoutId id="2147484631" r:id="rId1"/>
    <p:sldLayoutId id="2147484632" r:id="rId2"/>
    <p:sldLayoutId id="2147484633" r:id="rId3"/>
    <p:sldLayoutId id="2147484634" r:id="rId4"/>
    <p:sldLayoutId id="2147484635" r:id="rId5"/>
    <p:sldLayoutId id="2147484636" r:id="rId6"/>
    <p:sldLayoutId id="2147484637" r:id="rId7"/>
    <p:sldLayoutId id="2147484638" r:id="rId8"/>
    <p:sldLayoutId id="2147484639" r:id="rId9"/>
    <p:sldLayoutId id="2147484640" r:id="rId10"/>
    <p:sldLayoutId id="2147484641"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200" b="1">
          <a:solidFill>
            <a:schemeClr val="tx2"/>
          </a:solidFill>
          <a:latin typeface="+mj-lt"/>
          <a:ea typeface="+mj-ea"/>
          <a:cs typeface="+mj-cs"/>
        </a:defRPr>
      </a:lvl1pPr>
      <a:lvl2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2pPr>
      <a:lvl3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3pPr>
      <a:lvl4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4pPr>
      <a:lvl5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5pPr>
      <a:lvl6pPr marL="457200" algn="l" defTabSz="457200" rtl="0" fontAlgn="base">
        <a:spcBef>
          <a:spcPct val="20000"/>
        </a:spcBef>
        <a:spcAft>
          <a:spcPct val="0"/>
        </a:spcAft>
        <a:defRPr sz="2200" b="1">
          <a:solidFill>
            <a:schemeClr val="tx2"/>
          </a:solidFill>
          <a:latin typeface="Arial" pitchFamily="34" charset="0"/>
          <a:ea typeface="ＭＳ Ｐゴシック" pitchFamily="34" charset="-128"/>
        </a:defRPr>
      </a:lvl6pPr>
      <a:lvl7pPr marL="914400" algn="l" defTabSz="457200" rtl="0" fontAlgn="base">
        <a:spcBef>
          <a:spcPct val="20000"/>
        </a:spcBef>
        <a:spcAft>
          <a:spcPct val="0"/>
        </a:spcAft>
        <a:defRPr sz="2200" b="1">
          <a:solidFill>
            <a:schemeClr val="tx2"/>
          </a:solidFill>
          <a:latin typeface="Arial" pitchFamily="34" charset="0"/>
          <a:ea typeface="ＭＳ Ｐゴシック" pitchFamily="34" charset="-128"/>
        </a:defRPr>
      </a:lvl7pPr>
      <a:lvl8pPr marL="1371600" algn="l" defTabSz="457200" rtl="0" fontAlgn="base">
        <a:spcBef>
          <a:spcPct val="20000"/>
        </a:spcBef>
        <a:spcAft>
          <a:spcPct val="0"/>
        </a:spcAft>
        <a:defRPr sz="2200" b="1">
          <a:solidFill>
            <a:schemeClr val="tx2"/>
          </a:solidFill>
          <a:latin typeface="Arial" pitchFamily="34" charset="0"/>
          <a:ea typeface="ＭＳ Ｐゴシック" pitchFamily="34" charset="-128"/>
        </a:defRPr>
      </a:lvl8pPr>
      <a:lvl9pPr marL="1828800" algn="l" defTabSz="457200" rtl="0" fontAlgn="base">
        <a:spcBef>
          <a:spcPct val="20000"/>
        </a:spcBef>
        <a:spcAft>
          <a:spcPct val="0"/>
        </a:spcAft>
        <a:defRPr sz="2200" b="1">
          <a:solidFill>
            <a:schemeClr val="tx2"/>
          </a:solidFill>
          <a:latin typeface="Arial" pitchFamily="34" charset="0"/>
          <a:ea typeface="ＭＳ Ｐゴシック" pitchFamily="34" charset="-128"/>
        </a:defRPr>
      </a:lvl9pPr>
    </p:titleStyle>
    <p:bodyStyle>
      <a:lvl1pPr marL="228600" indent="-228600" algn="l" defTabSz="457200" rtl="0" eaLnBrk="0" fontAlgn="base" hangingPunct="0">
        <a:spcBef>
          <a:spcPct val="20000"/>
        </a:spcBef>
        <a:spcAft>
          <a:spcPct val="0"/>
        </a:spcAft>
        <a:buClr>
          <a:schemeClr val="tx2"/>
        </a:buClr>
        <a:buFont typeface="Arial" charset="0"/>
        <a:buChar char="•"/>
        <a:defRPr sz="2200">
          <a:solidFill>
            <a:srgbClr val="646D72"/>
          </a:solidFill>
          <a:latin typeface="+mn-lt"/>
          <a:ea typeface="+mn-ea"/>
          <a:cs typeface="+mn-cs"/>
        </a:defRPr>
      </a:lvl1pPr>
      <a:lvl2pPr marL="547688" indent="-204788" algn="l" defTabSz="457200" rtl="0" eaLnBrk="0" fontAlgn="base" hangingPunct="0">
        <a:spcBef>
          <a:spcPct val="20000"/>
        </a:spcBef>
        <a:spcAft>
          <a:spcPct val="0"/>
        </a:spcAft>
        <a:buClr>
          <a:schemeClr val="tx2"/>
        </a:buClr>
        <a:buFont typeface="Arial" charset="0"/>
        <a:buChar char="–"/>
        <a:defRPr sz="2200">
          <a:solidFill>
            <a:srgbClr val="646D72"/>
          </a:solidFill>
          <a:latin typeface="+mn-lt"/>
          <a:ea typeface="+mn-ea"/>
        </a:defRPr>
      </a:lvl2pPr>
      <a:lvl3pPr marL="11430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3pPr>
      <a:lvl4pPr marL="16002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4pPr>
      <a:lvl5pPr marL="20574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5pPr>
      <a:lvl6pPr marL="2514600" indent="-228600" algn="l" defTabSz="457200" rtl="0" fontAlgn="base">
        <a:spcBef>
          <a:spcPct val="20000"/>
        </a:spcBef>
        <a:spcAft>
          <a:spcPct val="0"/>
        </a:spcAft>
        <a:buFont typeface="Arial" pitchFamily="34" charset="0"/>
        <a:buChar char="»"/>
        <a:defRPr sz="1600">
          <a:solidFill>
            <a:srgbClr val="646D72"/>
          </a:solidFill>
          <a:latin typeface="+mn-lt"/>
          <a:ea typeface="+mn-ea"/>
        </a:defRPr>
      </a:lvl6pPr>
      <a:lvl7pPr marL="2971800" indent="-228600" algn="l" defTabSz="457200" rtl="0" fontAlgn="base">
        <a:spcBef>
          <a:spcPct val="20000"/>
        </a:spcBef>
        <a:spcAft>
          <a:spcPct val="0"/>
        </a:spcAft>
        <a:buFont typeface="Arial" pitchFamily="34" charset="0"/>
        <a:buChar char="»"/>
        <a:defRPr sz="1600">
          <a:solidFill>
            <a:srgbClr val="646D72"/>
          </a:solidFill>
          <a:latin typeface="+mn-lt"/>
          <a:ea typeface="+mn-ea"/>
        </a:defRPr>
      </a:lvl7pPr>
      <a:lvl8pPr marL="3429000" indent="-228600" algn="l" defTabSz="457200" rtl="0" fontAlgn="base">
        <a:spcBef>
          <a:spcPct val="20000"/>
        </a:spcBef>
        <a:spcAft>
          <a:spcPct val="0"/>
        </a:spcAft>
        <a:buFont typeface="Arial" pitchFamily="34" charset="0"/>
        <a:buChar char="»"/>
        <a:defRPr sz="1600">
          <a:solidFill>
            <a:srgbClr val="646D72"/>
          </a:solidFill>
          <a:latin typeface="+mn-lt"/>
          <a:ea typeface="+mn-ea"/>
        </a:defRPr>
      </a:lvl8pPr>
      <a:lvl9pPr marL="3886200" indent="-228600" algn="l" defTabSz="457200" rtl="0" fontAlgn="base">
        <a:spcBef>
          <a:spcPct val="20000"/>
        </a:spcBef>
        <a:spcAft>
          <a:spcPct val="0"/>
        </a:spcAft>
        <a:buFont typeface="Arial" pitchFamily="34" charset="0"/>
        <a:buChar char="»"/>
        <a:defRPr sz="1600">
          <a:solidFill>
            <a:srgbClr val="646D7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gray">
          <a:xfrm>
            <a:off x="915988" y="219075"/>
            <a:ext cx="54832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sp>
        <p:nvSpPr>
          <p:cNvPr id="7171" name="Text Placeholder 2"/>
          <p:cNvSpPr>
            <a:spLocks noGrp="1"/>
          </p:cNvSpPr>
          <p:nvPr>
            <p:ph type="body" idx="1"/>
          </p:nvPr>
        </p:nvSpPr>
        <p:spPr bwMode="gray">
          <a:xfrm>
            <a:off x="915988" y="1600200"/>
            <a:ext cx="5262562"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p:txBody>
      </p:sp>
      <p:pic>
        <p:nvPicPr>
          <p:cNvPr id="7172"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gray">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914400">
              <a:defRPr sz="1000" smtClean="0">
                <a:solidFill>
                  <a:srgbClr val="FFFFFF"/>
                </a:solidFill>
                <a:latin typeface="Verdana" pitchFamily="34" charset="0"/>
              </a:defRPr>
            </a:lvl1pPr>
          </a:lstStyle>
          <a:p>
            <a:pPr>
              <a:defRPr/>
            </a:pPr>
            <a:fld id="{C2E40600-B5EB-498B-A49E-5F739EA0DE78}" type="slidenum">
              <a:rPr lang="en-US" altLang="en-US"/>
              <a:pPr>
                <a:defRPr/>
              </a:pPr>
              <a:t>‹#›</a:t>
            </a:fld>
            <a:endParaRPr lang="en-US" altLang="en-US" dirty="0"/>
          </a:p>
        </p:txBody>
      </p:sp>
      <p:sp>
        <p:nvSpPr>
          <p:cNvPr id="9222" name="Rectangle 6"/>
          <p:cNvSpPr>
            <a:spLocks noGrp="1" noChangeArrowheads="1"/>
          </p:cNvSpPr>
          <p:nvPr>
            <p:ph type="ftr" sz="quarter" idx="3"/>
          </p:nvPr>
        </p:nvSpPr>
        <p:spPr bwMode="auto">
          <a:xfrm>
            <a:off x="252413" y="6337300"/>
            <a:ext cx="61499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defTabSz="914400" eaLnBrk="0" hangingPunct="0">
              <a:defRPr sz="800" smtClean="0">
                <a:solidFill>
                  <a:srgbClr val="879196"/>
                </a:solidFill>
                <a:latin typeface="Arial" pitchFamily="34" charset="0"/>
              </a:defRPr>
            </a:lvl1pPr>
          </a:lstStyle>
          <a:p>
            <a:pPr>
              <a:defRPr/>
            </a:pPr>
            <a:r>
              <a:rPr lang="en-US" altLang="en-US" dirty="0"/>
              <a:t>Confidential Property of UnitedHealth Group. Do not distribute or reproduce without express permission of UnitedHealth Group.</a:t>
            </a:r>
          </a:p>
        </p:txBody>
      </p:sp>
    </p:spTree>
  </p:cSld>
  <p:clrMap bg1="lt1" tx1="dk1" bg2="lt2" tx2="dk2" accent1="accent1" accent2="accent2" accent3="accent3" accent4="accent4" accent5="accent5" accent6="accent6" hlink="hlink" folHlink="folHlink"/>
  <p:sldLayoutIdLst>
    <p:sldLayoutId id="2147484642" r:id="rId1"/>
    <p:sldLayoutId id="2147484643" r:id="rId2"/>
    <p:sldLayoutId id="2147484644" r:id="rId3"/>
    <p:sldLayoutId id="2147484645" r:id="rId4"/>
    <p:sldLayoutId id="2147484646" r:id="rId5"/>
    <p:sldLayoutId id="2147484647" r:id="rId6"/>
    <p:sldLayoutId id="2147484648" r:id="rId7"/>
    <p:sldLayoutId id="2147484649" r:id="rId8"/>
    <p:sldLayoutId id="2147484650" r:id="rId9"/>
    <p:sldLayoutId id="2147484651" r:id="rId10"/>
    <p:sldLayoutId id="2147484652"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200" b="1">
          <a:solidFill>
            <a:schemeClr val="tx2"/>
          </a:solidFill>
          <a:latin typeface="+mj-lt"/>
          <a:ea typeface="+mj-ea"/>
          <a:cs typeface="+mj-cs"/>
        </a:defRPr>
      </a:lvl1pPr>
      <a:lvl2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2pPr>
      <a:lvl3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3pPr>
      <a:lvl4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4pPr>
      <a:lvl5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5pPr>
      <a:lvl6pPr marL="4572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9pPr>
    </p:titleStyle>
    <p:bodyStyle>
      <a:lvl1pPr marL="228600" indent="-228600" algn="l" defTabSz="457200" rtl="0" eaLnBrk="0" fontAlgn="base" hangingPunct="0">
        <a:spcBef>
          <a:spcPct val="20000"/>
        </a:spcBef>
        <a:spcAft>
          <a:spcPct val="0"/>
        </a:spcAft>
        <a:buClr>
          <a:schemeClr val="tx2"/>
        </a:buClr>
        <a:buFont typeface="Arial" charset="0"/>
        <a:buChar char="•"/>
        <a:defRPr sz="2200">
          <a:solidFill>
            <a:srgbClr val="646D72"/>
          </a:solidFill>
          <a:latin typeface="+mn-lt"/>
          <a:ea typeface="+mn-ea"/>
          <a:cs typeface="+mn-cs"/>
        </a:defRPr>
      </a:lvl1pPr>
      <a:lvl2pPr marL="547688" indent="-204788" algn="l" defTabSz="457200" rtl="0" eaLnBrk="0" fontAlgn="base" hangingPunct="0">
        <a:spcBef>
          <a:spcPct val="20000"/>
        </a:spcBef>
        <a:spcAft>
          <a:spcPct val="0"/>
        </a:spcAft>
        <a:buClr>
          <a:schemeClr val="tx2"/>
        </a:buClr>
        <a:buFont typeface="Arial" charset="0"/>
        <a:buChar char="–"/>
        <a:defRPr sz="2200">
          <a:solidFill>
            <a:srgbClr val="646D72"/>
          </a:solidFill>
          <a:latin typeface="+mn-lt"/>
          <a:ea typeface="+mn-ea"/>
        </a:defRPr>
      </a:lvl2pPr>
      <a:lvl3pPr marL="11430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3pPr>
      <a:lvl4pPr marL="16002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4pPr>
      <a:lvl5pPr marL="20574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5pPr>
      <a:lvl6pPr marL="25146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6pPr>
      <a:lvl7pPr marL="29718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7pPr>
      <a:lvl8pPr marL="34290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8pPr>
      <a:lvl9pPr marL="38862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gray">
          <a:xfrm>
            <a:off x="915988" y="219075"/>
            <a:ext cx="54832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sp>
        <p:nvSpPr>
          <p:cNvPr id="8195" name="Text Placeholder 2"/>
          <p:cNvSpPr>
            <a:spLocks noGrp="1"/>
          </p:cNvSpPr>
          <p:nvPr>
            <p:ph type="body" idx="1"/>
          </p:nvPr>
        </p:nvSpPr>
        <p:spPr bwMode="gray">
          <a:xfrm>
            <a:off x="915988" y="1600200"/>
            <a:ext cx="5262562"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p:txBody>
      </p:sp>
      <p:pic>
        <p:nvPicPr>
          <p:cNvPr id="8196"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gray">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914400">
              <a:defRPr sz="1000" smtClean="0">
                <a:solidFill>
                  <a:srgbClr val="FFFFFF"/>
                </a:solidFill>
                <a:latin typeface="Verdana" pitchFamily="34" charset="0"/>
              </a:defRPr>
            </a:lvl1pPr>
          </a:lstStyle>
          <a:p>
            <a:pPr>
              <a:defRPr/>
            </a:pPr>
            <a:fld id="{12C267F4-E430-4124-B4D4-1DC303050CA2}" type="slidenum">
              <a:rPr lang="en-US" altLang="en-US"/>
              <a:pPr>
                <a:defRPr/>
              </a:pPr>
              <a:t>‹#›</a:t>
            </a:fld>
            <a:endParaRPr lang="en-US" altLang="en-US" dirty="0"/>
          </a:p>
        </p:txBody>
      </p:sp>
      <p:sp>
        <p:nvSpPr>
          <p:cNvPr id="9222" name="Rectangle 6"/>
          <p:cNvSpPr>
            <a:spLocks noGrp="1" noChangeArrowheads="1"/>
          </p:cNvSpPr>
          <p:nvPr>
            <p:ph type="ftr" sz="quarter" idx="3"/>
          </p:nvPr>
        </p:nvSpPr>
        <p:spPr bwMode="auto">
          <a:xfrm>
            <a:off x="252413" y="6337300"/>
            <a:ext cx="61499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defTabSz="914400" eaLnBrk="0" hangingPunct="0">
              <a:defRPr sz="800" smtClean="0">
                <a:solidFill>
                  <a:srgbClr val="879196"/>
                </a:solidFill>
                <a:latin typeface="Arial" pitchFamily="34" charset="0"/>
              </a:defRPr>
            </a:lvl1pPr>
          </a:lstStyle>
          <a:p>
            <a:pPr>
              <a:defRPr/>
            </a:pPr>
            <a:r>
              <a:rPr lang="en-US" altLang="en-US" dirty="0"/>
              <a:t>Confidential Property of UnitedHealth Group. Do not distribute or reproduce without express permission of UnitedHealth Group.</a:t>
            </a:r>
          </a:p>
        </p:txBody>
      </p:sp>
    </p:spTree>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200" b="1">
          <a:solidFill>
            <a:schemeClr val="tx2"/>
          </a:solidFill>
          <a:latin typeface="+mj-lt"/>
          <a:ea typeface="+mj-ea"/>
          <a:cs typeface="+mj-cs"/>
        </a:defRPr>
      </a:lvl1pPr>
      <a:lvl2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2pPr>
      <a:lvl3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3pPr>
      <a:lvl4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4pPr>
      <a:lvl5pPr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5pPr>
      <a:lvl6pPr marL="4572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200" b="1">
          <a:solidFill>
            <a:schemeClr val="tx2"/>
          </a:solidFill>
          <a:latin typeface="Arial" pitchFamily="34" charset="0"/>
          <a:ea typeface="ＭＳ Ｐゴシック" pitchFamily="34" charset="-128"/>
        </a:defRPr>
      </a:lvl9pPr>
    </p:titleStyle>
    <p:bodyStyle>
      <a:lvl1pPr marL="228600" indent="-228600" algn="l" defTabSz="457200" rtl="0" eaLnBrk="0" fontAlgn="base" hangingPunct="0">
        <a:spcBef>
          <a:spcPct val="20000"/>
        </a:spcBef>
        <a:spcAft>
          <a:spcPct val="0"/>
        </a:spcAft>
        <a:buClr>
          <a:schemeClr val="tx2"/>
        </a:buClr>
        <a:buFont typeface="Arial" charset="0"/>
        <a:buChar char="•"/>
        <a:defRPr sz="2200">
          <a:solidFill>
            <a:srgbClr val="646D72"/>
          </a:solidFill>
          <a:latin typeface="+mn-lt"/>
          <a:ea typeface="+mn-ea"/>
          <a:cs typeface="+mn-cs"/>
        </a:defRPr>
      </a:lvl1pPr>
      <a:lvl2pPr marL="547688" indent="-204788" algn="l" defTabSz="457200" rtl="0" eaLnBrk="0" fontAlgn="base" hangingPunct="0">
        <a:spcBef>
          <a:spcPct val="20000"/>
        </a:spcBef>
        <a:spcAft>
          <a:spcPct val="0"/>
        </a:spcAft>
        <a:buClr>
          <a:schemeClr val="tx2"/>
        </a:buClr>
        <a:buFont typeface="Arial" charset="0"/>
        <a:buChar char="–"/>
        <a:defRPr sz="2200">
          <a:solidFill>
            <a:srgbClr val="646D72"/>
          </a:solidFill>
          <a:latin typeface="+mn-lt"/>
          <a:ea typeface="+mn-ea"/>
        </a:defRPr>
      </a:lvl2pPr>
      <a:lvl3pPr marL="11430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3pPr>
      <a:lvl4pPr marL="16002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4pPr>
      <a:lvl5pPr marL="2057400" indent="-228600" algn="l" defTabSz="457200" rtl="0" eaLnBrk="0" fontAlgn="base" hangingPunct="0">
        <a:spcBef>
          <a:spcPct val="20000"/>
        </a:spcBef>
        <a:spcAft>
          <a:spcPct val="0"/>
        </a:spcAft>
        <a:buFont typeface="Arial" charset="0"/>
        <a:buChar char="»"/>
        <a:defRPr sz="1600">
          <a:solidFill>
            <a:srgbClr val="646D72"/>
          </a:solidFill>
          <a:latin typeface="+mn-lt"/>
          <a:ea typeface="+mn-ea"/>
        </a:defRPr>
      </a:lvl5pPr>
      <a:lvl6pPr marL="25146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6pPr>
      <a:lvl7pPr marL="29718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7pPr>
      <a:lvl8pPr marL="34290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8pPr>
      <a:lvl9pPr marL="3886200" indent="-228600" algn="l" defTabSz="457200" rtl="0" eaLnBrk="0" fontAlgn="base" hangingPunct="0">
        <a:spcBef>
          <a:spcPct val="20000"/>
        </a:spcBef>
        <a:spcAft>
          <a:spcPct val="0"/>
        </a:spcAft>
        <a:buFont typeface="Arial" pitchFamily="34" charset="0"/>
        <a:buChar char="»"/>
        <a:defRPr sz="1600">
          <a:solidFill>
            <a:srgbClr val="646D7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pic>
        <p:nvPicPr>
          <p:cNvPr id="3074" name="Picture 16" descr="Tinted_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28600"/>
            <a:ext cx="508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ChangeArrowheads="1"/>
          </p:cNvSpPr>
          <p:nvPr/>
        </p:nvSpPr>
        <p:spPr bwMode="auto">
          <a:xfrm>
            <a:off x="228600" y="6400800"/>
            <a:ext cx="8686800" cy="2286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eaLnBrk="1" hangingPunct="1">
              <a:defRPr/>
            </a:pPr>
            <a:endParaRPr lang="en-US" altLang="en-US" dirty="0" smtClean="0">
              <a:cs typeface="Arial" pitchFamily="34" charset="0"/>
            </a:endParaRPr>
          </a:p>
        </p:txBody>
      </p:sp>
      <p:sp>
        <p:nvSpPr>
          <p:cNvPr id="1604614" name="Rectangle 6"/>
          <p:cNvSpPr>
            <a:spLocks noChangeArrowheads="1"/>
          </p:cNvSpPr>
          <p:nvPr/>
        </p:nvSpPr>
        <p:spPr bwMode="auto">
          <a:xfrm>
            <a:off x="228600" y="228600"/>
            <a:ext cx="8686800" cy="6400800"/>
          </a:xfrm>
          <a:prstGeom prst="rect">
            <a:avLst/>
          </a:prstGeom>
          <a:noFill/>
          <a:ln w="12700" algn="ctr">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dirty="0">
              <a:ln>
                <a:solidFill>
                  <a:srgbClr val="FFFFFF"/>
                </a:solidFill>
              </a:ln>
            </a:endParaRPr>
          </a:p>
        </p:txBody>
      </p:sp>
      <p:sp>
        <p:nvSpPr>
          <p:cNvPr id="3077" name="Line 7"/>
          <p:cNvSpPr>
            <a:spLocks noChangeShapeType="1"/>
          </p:cNvSpPr>
          <p:nvPr/>
        </p:nvSpPr>
        <p:spPr bwMode="auto">
          <a:xfrm flipH="1">
            <a:off x="914400" y="990600"/>
            <a:ext cx="800100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dirty="0"/>
          </a:p>
        </p:txBody>
      </p:sp>
      <p:sp>
        <p:nvSpPr>
          <p:cNvPr id="3078" name="Rectangle 8"/>
          <p:cNvSpPr>
            <a:spLocks noGrp="1" noChangeArrowheads="1"/>
          </p:cNvSpPr>
          <p:nvPr>
            <p:ph type="body" idx="1"/>
          </p:nvPr>
        </p:nvSpPr>
        <p:spPr bwMode="auto">
          <a:xfrm>
            <a:off x="914400" y="15240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 name="Slide Number Placeholder 5"/>
          <p:cNvSpPr>
            <a:spLocks noGrp="1"/>
          </p:cNvSpPr>
          <p:nvPr>
            <p:ph type="sldNum" sz="quarter" idx="4"/>
          </p:nvPr>
        </p:nvSpPr>
        <p:spPr bwMode="gray">
          <a:xfrm>
            <a:off x="228600" y="6400800"/>
            <a:ext cx="609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0" bIns="0" numCol="1" anchor="ctr" anchorCtr="0" compatLnSpc="1">
            <a:prstTxWarp prst="textNoShape">
              <a:avLst/>
            </a:prstTxWarp>
          </a:bodyPr>
          <a:lstStyle>
            <a:lvl1pPr algn="l">
              <a:defRPr sz="1000">
                <a:solidFill>
                  <a:srgbClr val="FFFFFF"/>
                </a:solidFill>
                <a:latin typeface="+mn-lt"/>
                <a:cs typeface="+mn-cs"/>
              </a:defRPr>
            </a:lvl1pPr>
          </a:lstStyle>
          <a:p>
            <a:pPr>
              <a:defRPr/>
            </a:pPr>
            <a:fld id="{7B3FDCC0-7A6F-4FBA-B26E-4755386281FC}" type="slidenum">
              <a:rPr lang="en-US"/>
              <a:pPr>
                <a:defRPr/>
              </a:pPr>
              <a:t>‹#›</a:t>
            </a:fld>
            <a:endParaRPr lang="en-US" dirty="0"/>
          </a:p>
        </p:txBody>
      </p:sp>
      <p:sp>
        <p:nvSpPr>
          <p:cNvPr id="1604621" name="Rectangle 13"/>
          <p:cNvSpPr>
            <a:spLocks noGrp="1" noChangeArrowheads="1"/>
          </p:cNvSpPr>
          <p:nvPr>
            <p:ph type="ftr" sz="quarter" idx="3"/>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800">
                <a:solidFill>
                  <a:schemeClr val="bg2"/>
                </a:solidFill>
                <a:latin typeface="Arial" charset="0"/>
                <a:cs typeface="+mn-cs"/>
              </a:defRPr>
            </a:lvl1pPr>
          </a:lstStyle>
          <a:p>
            <a:pPr>
              <a:defRPr/>
            </a:pPr>
            <a:r>
              <a:rPr lang="en-US" dirty="0">
                <a:solidFill>
                  <a:srgbClr val="879196"/>
                </a:solidFill>
              </a:rPr>
              <a:t>Proprietary Information of UnitedHealth Group.  Do not distribute or reproduce without express permission of UnitedHealth Group.</a:t>
            </a:r>
          </a:p>
        </p:txBody>
      </p:sp>
      <p:sp>
        <p:nvSpPr>
          <p:cNvPr id="3081" name="Title Placeholder 1"/>
          <p:cNvSpPr>
            <a:spLocks noGrp="1"/>
          </p:cNvSpPr>
          <p:nvPr>
            <p:ph type="title"/>
          </p:nvPr>
        </p:nvSpPr>
        <p:spPr bwMode="gray">
          <a:xfrm>
            <a:off x="914400" y="228600"/>
            <a:ext cx="548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3082" name="Picture 2" descr="\\SVR-MT-CORP\Clients\UnitedHealthcare\_global_assets\00_2011_Brand_Guidelines\06_logos\Logos\UHC_Blu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1800" y="409575"/>
            <a:ext cx="18415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8166781"/>
      </p:ext>
    </p:extLst>
  </p:cSld>
  <p:clrMap bg1="lt1" tx1="dk1" bg2="lt2" tx2="dk2" accent1="accent1" accent2="accent2" accent3="accent3" accent4="accent4" accent5="accent5" accent6="accent6" hlink="hlink" folHlink="folHlink"/>
  <p:sldLayoutIdLst>
    <p:sldLayoutId id="2147484665" r:id="rId1"/>
    <p:sldLayoutId id="2147484666" r:id="rId2"/>
    <p:sldLayoutId id="2147484667" r:id="rId3"/>
  </p:sldLayoutIdLst>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chemeClr val="accent1"/>
          </a:solidFill>
          <a:latin typeface="+mj-lt"/>
          <a:ea typeface="+mj-ea"/>
          <a:cs typeface="+mj-cs"/>
        </a:defRPr>
      </a:lvl1pPr>
      <a:lvl2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2pPr>
      <a:lvl3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3pPr>
      <a:lvl4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4pPr>
      <a:lvl5pPr algn="l" defTabSz="457200" rtl="0" eaLnBrk="0" fontAlgn="base" hangingPunct="0">
        <a:spcBef>
          <a:spcPct val="20000"/>
        </a:spcBef>
        <a:spcAft>
          <a:spcPct val="0"/>
        </a:spcAft>
        <a:defRPr sz="2800" b="1">
          <a:solidFill>
            <a:schemeClr val="accent1"/>
          </a:solidFill>
          <a:latin typeface="Arial" charset="0"/>
          <a:ea typeface="ＭＳ Ｐゴシック" pitchFamily="34" charset="-128"/>
        </a:defRPr>
      </a:lvl5pPr>
      <a:lvl6pPr marL="457200" algn="l" defTabSz="457200" rtl="0" fontAlgn="base">
        <a:spcBef>
          <a:spcPct val="20000"/>
        </a:spcBef>
        <a:spcAft>
          <a:spcPct val="0"/>
        </a:spcAft>
        <a:defRPr sz="2200" b="1">
          <a:solidFill>
            <a:schemeClr val="tx2"/>
          </a:solidFill>
          <a:latin typeface="Arial" charset="0"/>
          <a:ea typeface="ＭＳ Ｐゴシック" pitchFamily="34" charset="-128"/>
        </a:defRPr>
      </a:lvl6pPr>
      <a:lvl7pPr marL="914400" algn="l" defTabSz="457200" rtl="0" fontAlgn="base">
        <a:spcBef>
          <a:spcPct val="20000"/>
        </a:spcBef>
        <a:spcAft>
          <a:spcPct val="0"/>
        </a:spcAft>
        <a:defRPr sz="2200" b="1">
          <a:solidFill>
            <a:schemeClr val="tx2"/>
          </a:solidFill>
          <a:latin typeface="Arial" charset="0"/>
          <a:ea typeface="ＭＳ Ｐゴシック" pitchFamily="34" charset="-128"/>
        </a:defRPr>
      </a:lvl7pPr>
      <a:lvl8pPr marL="1371600" algn="l" defTabSz="457200" rtl="0" fontAlgn="base">
        <a:spcBef>
          <a:spcPct val="20000"/>
        </a:spcBef>
        <a:spcAft>
          <a:spcPct val="0"/>
        </a:spcAft>
        <a:defRPr sz="2200" b="1">
          <a:solidFill>
            <a:schemeClr val="tx2"/>
          </a:solidFill>
          <a:latin typeface="Arial" charset="0"/>
          <a:ea typeface="ＭＳ Ｐゴシック" pitchFamily="34" charset="-128"/>
        </a:defRPr>
      </a:lvl8pPr>
      <a:lvl9pPr marL="1828800" algn="l" defTabSz="457200" rtl="0" fontAlgn="base">
        <a:spcBef>
          <a:spcPct val="20000"/>
        </a:spcBef>
        <a:spcAft>
          <a:spcPct val="0"/>
        </a:spcAft>
        <a:defRPr sz="2200" b="1">
          <a:solidFill>
            <a:schemeClr val="tx2"/>
          </a:solidFill>
          <a:latin typeface="Arial" charset="0"/>
          <a:ea typeface="ＭＳ Ｐゴシック" pitchFamily="34" charset="-128"/>
        </a:defRPr>
      </a:lvl9pPr>
    </p:titleStyle>
    <p:bodyStyle>
      <a:lvl1pPr algn="l" defTabSz="457200" rtl="0" eaLnBrk="0" fontAlgn="base" hangingPunct="0">
        <a:spcBef>
          <a:spcPct val="20000"/>
        </a:spcBef>
        <a:spcAft>
          <a:spcPct val="0"/>
        </a:spcAft>
        <a:buClr>
          <a:schemeClr val="tx2"/>
        </a:buClr>
        <a:buFont typeface="Arial" charset="0"/>
        <a:defRPr sz="2000">
          <a:solidFill>
            <a:schemeClr val="bg1"/>
          </a:solidFill>
          <a:latin typeface="+mn-lt"/>
          <a:ea typeface="+mn-ea"/>
          <a:cs typeface="+mn-cs"/>
        </a:defRPr>
      </a:lvl1pPr>
      <a:lvl2pPr marL="349250" indent="-228600" algn="l" defTabSz="457200" rtl="0" eaLnBrk="0" fontAlgn="base" hangingPunct="0">
        <a:spcBef>
          <a:spcPct val="20000"/>
        </a:spcBef>
        <a:spcAft>
          <a:spcPct val="0"/>
        </a:spcAft>
        <a:buFont typeface="Arial" charset="0"/>
        <a:buChar char="•"/>
        <a:defRPr>
          <a:solidFill>
            <a:schemeClr val="bg1"/>
          </a:solidFill>
          <a:latin typeface="+mn-lt"/>
          <a:ea typeface="+mn-ea"/>
        </a:defRPr>
      </a:lvl2pPr>
      <a:lvl3pPr marL="577850" indent="-174625" algn="l" defTabSz="457200" rtl="0" eaLnBrk="0" fontAlgn="base" hangingPunct="0">
        <a:spcBef>
          <a:spcPct val="20000"/>
        </a:spcBef>
        <a:spcAft>
          <a:spcPct val="0"/>
        </a:spcAft>
        <a:buFont typeface="Arial" charset="0"/>
        <a:buChar char="•"/>
        <a:defRPr sz="1600">
          <a:solidFill>
            <a:schemeClr val="bg1"/>
          </a:solidFill>
          <a:latin typeface="+mn-lt"/>
          <a:ea typeface="+mn-ea"/>
        </a:defRPr>
      </a:lvl3pPr>
      <a:lvl4pPr marL="860425" indent="-168275" algn="l" defTabSz="457200" rtl="0" eaLnBrk="0" fontAlgn="base" hangingPunct="0">
        <a:spcBef>
          <a:spcPct val="20000"/>
        </a:spcBef>
        <a:spcAft>
          <a:spcPct val="0"/>
        </a:spcAft>
        <a:buFont typeface="Arial" charset="0"/>
        <a:buChar char="•"/>
        <a:defRPr sz="1400">
          <a:solidFill>
            <a:schemeClr val="bg1"/>
          </a:solidFill>
          <a:latin typeface="+mn-lt"/>
          <a:ea typeface="+mn-ea"/>
        </a:defRPr>
      </a:lvl4pPr>
      <a:lvl5pPr marL="1089025" indent="-120650" algn="l" defTabSz="457200" rtl="0" eaLnBrk="0" fontAlgn="base" hangingPunct="0">
        <a:spcBef>
          <a:spcPct val="20000"/>
        </a:spcBef>
        <a:spcAft>
          <a:spcPct val="0"/>
        </a:spcAft>
        <a:buChar char="•"/>
        <a:defRPr sz="1200">
          <a:solidFill>
            <a:schemeClr val="bg1"/>
          </a:solidFill>
          <a:latin typeface="+mn-lt"/>
          <a:ea typeface="+mn-ea"/>
        </a:defRPr>
      </a:lvl5pPr>
      <a:lvl6pPr marL="1943100" indent="-171450" algn="l" defTabSz="457200" rtl="0" fontAlgn="base">
        <a:spcBef>
          <a:spcPct val="20000"/>
        </a:spcBef>
        <a:spcAft>
          <a:spcPct val="0"/>
        </a:spcAft>
        <a:buChar char="•"/>
        <a:defRPr sz="1200">
          <a:solidFill>
            <a:srgbClr val="646D72"/>
          </a:solidFill>
          <a:latin typeface="+mn-lt"/>
          <a:ea typeface="+mn-ea"/>
        </a:defRPr>
      </a:lvl6pPr>
      <a:lvl7pPr marL="2400300" indent="-171450" algn="l" defTabSz="457200" rtl="0" fontAlgn="base">
        <a:spcBef>
          <a:spcPct val="20000"/>
        </a:spcBef>
        <a:spcAft>
          <a:spcPct val="0"/>
        </a:spcAft>
        <a:buChar char="•"/>
        <a:defRPr sz="1200">
          <a:solidFill>
            <a:srgbClr val="646D72"/>
          </a:solidFill>
          <a:latin typeface="+mn-lt"/>
          <a:ea typeface="+mn-ea"/>
        </a:defRPr>
      </a:lvl7pPr>
      <a:lvl8pPr marL="2857500" indent="-171450" algn="l" defTabSz="457200" rtl="0" fontAlgn="base">
        <a:spcBef>
          <a:spcPct val="20000"/>
        </a:spcBef>
        <a:spcAft>
          <a:spcPct val="0"/>
        </a:spcAft>
        <a:buChar char="•"/>
        <a:defRPr sz="1200">
          <a:solidFill>
            <a:srgbClr val="646D72"/>
          </a:solidFill>
          <a:latin typeface="+mn-lt"/>
          <a:ea typeface="+mn-ea"/>
        </a:defRPr>
      </a:lvl8pPr>
      <a:lvl9pPr marL="3314700" indent="-171450" algn="l" defTabSz="457200" rtl="0" fontAlgn="base">
        <a:spcBef>
          <a:spcPct val="20000"/>
        </a:spcBef>
        <a:spcAft>
          <a:spcPct val="0"/>
        </a:spcAft>
        <a:buChar char="•"/>
        <a:defRPr sz="1200">
          <a:solidFill>
            <a:srgbClr val="646D7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gray">
          <a:xfrm>
            <a:off x="914400" y="23495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en-US" altLang="en-US" smtClean="0"/>
              <a:t>Click to edit Master title style</a:t>
            </a:r>
          </a:p>
        </p:txBody>
      </p:sp>
      <p:pic>
        <p:nvPicPr>
          <p:cNvPr id="5123" name="Picture 4" descr="UHC_Logo_larg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62750" y="427038"/>
            <a:ext cx="184150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lide Number Placeholder 5"/>
          <p:cNvSpPr>
            <a:spLocks noGrp="1"/>
          </p:cNvSpPr>
          <p:nvPr>
            <p:ph type="sldNum" sz="quarter" idx="4"/>
          </p:nvPr>
        </p:nvSpPr>
        <p:spPr bwMode="gray">
          <a:xfrm>
            <a:off x="260350" y="6354763"/>
            <a:ext cx="601663" cy="365125"/>
          </a:xfrm>
          <a:prstGeom prst="rect">
            <a:avLst/>
          </a:prstGeom>
          <a:noFill/>
          <a:ln>
            <a:noFill/>
          </a:ln>
          <a:extLst/>
        </p:spPr>
        <p:txBody>
          <a:bodyPr vert="horz" wrap="square" lIns="91440" tIns="45720" rIns="91440" bIns="45720" numCol="1" anchor="ctr" anchorCtr="0" compatLnSpc="1">
            <a:prstTxWarp prst="textNoShape">
              <a:avLst/>
            </a:prstTxWarp>
          </a:bodyPr>
          <a:lstStyle>
            <a:lvl1pPr algn="l">
              <a:defRPr sz="1000">
                <a:solidFill>
                  <a:srgbClr val="FFFFFF"/>
                </a:solidFill>
                <a:latin typeface="Verdana" pitchFamily="34" charset="0"/>
                <a:ea typeface="ＭＳ Ｐゴシック" pitchFamily="34" charset="-128"/>
                <a:cs typeface="+mn-cs"/>
              </a:defRPr>
            </a:lvl1pPr>
          </a:lstStyle>
          <a:p>
            <a:pPr>
              <a:defRPr/>
            </a:pPr>
            <a:fld id="{0121DC5A-EA69-4787-9823-43848851BF22}" type="slidenum">
              <a:rPr lang="en-US"/>
              <a:pPr>
                <a:defRPr/>
              </a:pPr>
              <a:t>‹#›</a:t>
            </a:fld>
            <a:endParaRPr lang="en-US" dirty="0"/>
          </a:p>
        </p:txBody>
      </p:sp>
      <p:sp>
        <p:nvSpPr>
          <p:cNvPr id="1600518" name="Rectangle 6"/>
          <p:cNvSpPr>
            <a:spLocks noGrp="1" noChangeArrowheads="1"/>
          </p:cNvSpPr>
          <p:nvPr>
            <p:ph type="ftr" sz="quarter" idx="3"/>
          </p:nvPr>
        </p:nvSpPr>
        <p:spPr bwMode="auto">
          <a:xfrm>
            <a:off x="252413" y="6337300"/>
            <a:ext cx="6149975"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0" hangingPunct="0">
              <a:defRPr sz="800">
                <a:solidFill>
                  <a:schemeClr val="bg2"/>
                </a:solidFill>
                <a:latin typeface="Arial" pitchFamily="34" charset="0"/>
                <a:ea typeface="ＭＳ Ｐゴシック" pitchFamily="34" charset="-128"/>
                <a:cs typeface="+mn-cs"/>
              </a:defRPr>
            </a:lvl1pPr>
          </a:lstStyle>
          <a:p>
            <a:pPr>
              <a:defRPr/>
            </a:pPr>
            <a:r>
              <a:rPr lang="en-US" dirty="0">
                <a:solidFill>
                  <a:srgbClr val="879196"/>
                </a:solidFill>
              </a:rPr>
              <a:t>Doc#: PCA18541_2015mmdd</a:t>
            </a:r>
          </a:p>
        </p:txBody>
      </p:sp>
      <p:sp>
        <p:nvSpPr>
          <p:cNvPr id="5126" name="Rectangle 31"/>
          <p:cNvSpPr>
            <a:spLocks noGrp="1" noChangeArrowheads="1"/>
          </p:cNvSpPr>
          <p:nvPr>
            <p:ph type="body" idx="1"/>
          </p:nvPr>
        </p:nvSpPr>
        <p:spPr bwMode="auto">
          <a:xfrm>
            <a:off x="914400" y="1314450"/>
            <a:ext cx="763587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3456510058"/>
      </p:ext>
    </p:extLst>
  </p:cSld>
  <p:clrMap bg1="lt1" tx1="dk1" bg2="lt2" tx2="dk2" accent1="accent1" accent2="accent2" accent3="accent3" accent4="accent4" accent5="accent5" accent6="accent6" hlink="hlink" folHlink="folHlink"/>
  <p:sldLayoutIdLst>
    <p:sldLayoutId id="2147484669" r:id="rId1"/>
    <p:sldLayoutId id="2147484670" r:id="rId2"/>
    <p:sldLayoutId id="2147484671" r:id="rId3"/>
    <p:sldLayoutId id="2147484672" r:id="rId4"/>
    <p:sldLayoutId id="2147484673" r:id="rId5"/>
    <p:sldLayoutId id="2147484674" r:id="rId6"/>
    <p:sldLayoutId id="2147484675" r:id="rId7"/>
    <p:sldLayoutId id="2147484676" r:id="rId8"/>
    <p:sldLayoutId id="2147484677" r:id="rId9"/>
    <p:sldLayoutId id="2147484678" r:id="rId10"/>
    <p:sldLayoutId id="2147484679" r:id="rId11"/>
  </p:sldLayoutIdLst>
  <p:transition>
    <p:fade/>
  </p:transition>
  <p:timing>
    <p:tnLst>
      <p:par>
        <p:cTn id="1" dur="indefinite" restart="never" nodeType="tmRoot"/>
      </p:par>
    </p:tnLst>
  </p:timing>
  <p:hf hdr="0" dt="0"/>
  <p:txStyles>
    <p:titleStyle>
      <a:lvl1pPr algn="l" defTabSz="457200" rtl="0" eaLnBrk="0" fontAlgn="base" hangingPunct="0">
        <a:spcBef>
          <a:spcPct val="20000"/>
        </a:spcBef>
        <a:spcAft>
          <a:spcPct val="0"/>
        </a:spcAft>
        <a:defRPr sz="2800" b="1">
          <a:solidFill>
            <a:srgbClr val="005293"/>
          </a:solidFill>
          <a:latin typeface="+mj-lt"/>
          <a:ea typeface="MS PGothic" pitchFamily="34" charset="-128"/>
          <a:cs typeface="+mj-cs"/>
        </a:defRPr>
      </a:lvl1pPr>
      <a:lvl2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pitchFamily="34"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6pPr>
      <a:lvl7pPr marL="9144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7pPr>
      <a:lvl8pPr marL="13716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8pPr>
      <a:lvl9pPr marL="1828800" algn="l" defTabSz="457200" rtl="0" eaLnBrk="0" fontAlgn="base" hangingPunct="0">
        <a:spcBef>
          <a:spcPct val="20000"/>
        </a:spcBef>
        <a:spcAft>
          <a:spcPct val="0"/>
        </a:spcAft>
        <a:defRPr sz="2800" b="1">
          <a:solidFill>
            <a:srgbClr val="005293"/>
          </a:solidFill>
          <a:latin typeface="Arial" pitchFamily="34"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005293"/>
        </a:buClr>
        <a:buSzPct val="115000"/>
        <a:defRPr sz="2000">
          <a:solidFill>
            <a:srgbClr val="535A5D"/>
          </a:solidFill>
          <a:latin typeface="+mn-lt"/>
          <a:ea typeface="MS PGothic" pitchFamily="34" charset="-128"/>
          <a:cs typeface="+mn-cs"/>
        </a:defRPr>
      </a:lvl1pPr>
      <a:lvl2pPr marL="512763" indent="11113" algn="l" defTabSz="457200" rtl="0" eaLnBrk="0" fontAlgn="base" hangingPunct="0">
        <a:spcBef>
          <a:spcPct val="20000"/>
        </a:spcBef>
        <a:spcAft>
          <a:spcPct val="0"/>
        </a:spcAft>
        <a:buClr>
          <a:srgbClr val="005293"/>
        </a:buClr>
        <a:buFont typeface="Arial" charset="0"/>
        <a:defRPr>
          <a:solidFill>
            <a:srgbClr val="535A5D"/>
          </a:solidFill>
          <a:latin typeface="+mn-lt"/>
          <a:ea typeface="MS PGothic" pitchFamily="34" charset="-128"/>
        </a:defRPr>
      </a:lvl2pPr>
      <a:lvl3pPr marL="914400"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3pPr>
      <a:lvl4pPr marL="1379538" indent="-7938" algn="l" defTabSz="457200" rtl="0" eaLnBrk="0" fontAlgn="base" hangingPunct="0">
        <a:spcBef>
          <a:spcPct val="20000"/>
        </a:spcBef>
        <a:spcAft>
          <a:spcPct val="0"/>
        </a:spcAft>
        <a:buClr>
          <a:srgbClr val="005293"/>
        </a:buClr>
        <a:defRPr>
          <a:solidFill>
            <a:srgbClr val="535A5D"/>
          </a:solidFill>
          <a:latin typeface="+mn-lt"/>
          <a:ea typeface="MS PGothic" pitchFamily="34" charset="-128"/>
        </a:defRPr>
      </a:lvl4pPr>
      <a:lvl5pPr marL="1828800" algn="l" defTabSz="457200" rtl="0" eaLnBrk="0" fontAlgn="base" hangingPunct="0">
        <a:spcBef>
          <a:spcPct val="20000"/>
        </a:spcBef>
        <a:spcAft>
          <a:spcPct val="0"/>
        </a:spcAft>
        <a:buClr>
          <a:srgbClr val="005293"/>
        </a:buClr>
        <a:buFont typeface="Arial" charset="0"/>
        <a:buChar char="»"/>
        <a:defRPr>
          <a:solidFill>
            <a:srgbClr val="535A5D"/>
          </a:solidFill>
          <a:latin typeface="+mn-lt"/>
          <a:ea typeface="MS PGothic" pitchFamily="34" charset="-128"/>
        </a:defRPr>
      </a:lvl5pPr>
      <a:lvl6pPr marL="22860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6pPr>
      <a:lvl7pPr marL="27432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7pPr>
      <a:lvl8pPr marL="32004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8pPr>
      <a:lvl9pPr marL="3657600" algn="l" defTabSz="457200" rtl="0" eaLnBrk="0" fontAlgn="base" hangingPunct="0">
        <a:spcBef>
          <a:spcPct val="20000"/>
        </a:spcBef>
        <a:spcAft>
          <a:spcPct val="0"/>
        </a:spcAft>
        <a:buClr>
          <a:srgbClr val="005293"/>
        </a:buClr>
        <a:buFont typeface="Arial" pitchFamily="34" charset="0"/>
        <a:buChar char="»"/>
        <a:defRPr>
          <a:solidFill>
            <a:srgbClr val="535A5D"/>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5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8.xml"/><Relationship Id="rId1" Type="http://schemas.openxmlformats.org/officeDocument/2006/relationships/tags" Target="../tags/tag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8.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58.xml"/></Relationships>
</file>

<file path=ppt/slides/_rels/slide1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3.png"/><Relationship Id="rId5" Type="http://schemas.openxmlformats.org/officeDocument/2006/relationships/notesSlide" Target="../notesSlides/notesSlide16.xml"/><Relationship Id="rId4" Type="http://schemas.openxmlformats.org/officeDocument/2006/relationships/slideLayout" Target="../slideLayouts/slideLayout163.xml"/></Relationships>
</file>

<file path=ppt/slides/_rels/slide17.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4.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17.xml"/><Relationship Id="rId5" Type="http://schemas.openxmlformats.org/officeDocument/2006/relationships/slideLayout" Target="../slideLayouts/slideLayout158.xml"/><Relationship Id="rId4" Type="http://schemas.openxmlformats.org/officeDocument/2006/relationships/tags" Target="../tags/tag8.xml"/></Relationships>
</file>

<file path=ppt/slides/_rels/slide18.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18.xml"/><Relationship Id="rId4" Type="http://schemas.openxmlformats.org/officeDocument/2006/relationships/slideLayout" Target="../slideLayouts/slideLayout16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58.xml"/><Relationship Id="rId1" Type="http://schemas.openxmlformats.org/officeDocument/2006/relationships/tags" Target="../tags/tag1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58.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58.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58.xml"/><Relationship Id="rId5" Type="http://schemas.openxmlformats.org/officeDocument/2006/relationships/image" Target="../media/image31.jp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60.xml"/><Relationship Id="rId5" Type="http://schemas.openxmlformats.org/officeDocument/2006/relationships/image" Target="../media/image32.jp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58.xml"/><Relationship Id="rId5" Type="http://schemas.openxmlformats.org/officeDocument/2006/relationships/image" Target="../media/image33.jp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national_credentialing@uhc.com" TargetMode="External"/><Relationship Id="rId2" Type="http://schemas.openxmlformats.org/officeDocument/2006/relationships/notesSlide" Target="../notesSlides/notesSlide26.xml"/><Relationship Id="rId1" Type="http://schemas.openxmlformats.org/officeDocument/2006/relationships/slideLayout" Target="../slideLayouts/slideLayout158.xml"/></Relationships>
</file>

<file path=ppt/slides/_rels/slide27.xml.rels><?xml version="1.0" encoding="UTF-8" standalone="yes"?>
<Relationships xmlns="http://schemas.openxmlformats.org/package/2006/relationships"><Relationship Id="rId8" Type="http://schemas.openxmlformats.org/officeDocument/2006/relationships/hyperlink" Target="mailto:Northernne_prteam@uhc.com" TargetMode="External"/><Relationship Id="rId3" Type="http://schemas.openxmlformats.org/officeDocument/2006/relationships/hyperlink" Target="mailto:gabriel_j_martinez1@uhc.com" TargetMode="External"/><Relationship Id="rId7" Type="http://schemas.openxmlformats.org/officeDocument/2006/relationships/hyperlink" Target="mailto:james_m_dubreuil@uhc.com" TargetMode="External"/><Relationship Id="rId2" Type="http://schemas.openxmlformats.org/officeDocument/2006/relationships/notesSlide" Target="../notesSlides/notesSlide27.xml"/><Relationship Id="rId1" Type="http://schemas.openxmlformats.org/officeDocument/2006/relationships/slideLayout" Target="../slideLayouts/slideLayout158.xml"/><Relationship Id="rId6" Type="http://schemas.openxmlformats.org/officeDocument/2006/relationships/hyperlink" Target="mailto:ashephard@uhc.com" TargetMode="External"/><Relationship Id="rId11" Type="http://schemas.openxmlformats.org/officeDocument/2006/relationships/image" Target="../media/image34.jpeg"/><Relationship Id="rId5" Type="http://schemas.openxmlformats.org/officeDocument/2006/relationships/hyperlink" Target="mailto:claire_tigges@uhc.com" TargetMode="External"/><Relationship Id="rId10" Type="http://schemas.openxmlformats.org/officeDocument/2006/relationships/hyperlink" Target="http://www.google.com/url?sa=i&amp;rct=j&amp;q=&amp;esrc=s&amp;source=images&amp;cd=&amp;cad=rja&amp;uact=8&amp;ved=0ahUKEwiG6In2hpDPAhXJ24MKHTbcDFYQjRwIBw&amp;url=http://igotsmart.info/contact-us/&amp;psig=AFQjCNEtaBgGU5r8xkDJnXAk3UTXhkvyDw&amp;ust=1473983579632558" TargetMode="External"/><Relationship Id="rId4" Type="http://schemas.openxmlformats.org/officeDocument/2006/relationships/hyperlink" Target="mailto:kristine_shiroma@uhc.com" TargetMode="External"/><Relationship Id="rId9" Type="http://schemas.openxmlformats.org/officeDocument/2006/relationships/hyperlink" Target="http://www.google.com/url?sa=i&amp;rct=j&amp;q=&amp;esrc=s&amp;source=images&amp;cd=&amp;cad=rja&amp;uact=8&amp;ved=0ahUKEwjo4bTkhpDPAhVhxoMKHfSdA3AQjRwIBw&amp;url=http://www.societyofei.org/contact-us&amp;psig=AFQjCNGJykaPeH3D2PpbQvhfvS4OgXoc8Q&amp;ust=1473983536146137"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blog.pokitdok.com/wp-content/uploads/2016/04/idm_700x515.png"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imgres?imgurl=https://www.americanwell.com/wp-content/uploads/2016/02/200x200_TelehealthDocVisit_Icon.png&amp;imgrefurl=https://www.americanwell.com/telemedicine-sdk/&amp;docid=RSIsOjuZl6jEKM&amp;tbnid=1Dk1WoYYtfLTiM:&amp;vet=1&amp;w=200&amp;h=200&amp;bih=879&amp;biw=1280&amp;ved=0ahUKEwiD2tb8wJfSAhWJ1IMKHU3XCUUQMwieASg7MDs&amp;iact=c&amp;ictx=1"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Grp="1"/>
          </p:cNvSpPr>
          <p:nvPr>
            <p:ph type="title"/>
          </p:nvPr>
        </p:nvSpPr>
        <p:spPr>
          <a:xfrm>
            <a:off x="1066800" y="1447800"/>
            <a:ext cx="7272338" cy="5105400"/>
          </a:xfrm>
        </p:spPr>
        <p:txBody>
          <a:bodyPr/>
          <a:lstStyle/>
          <a:p>
            <a:r>
              <a:rPr lang="en-US" altLang="en-US" sz="2400" dirty="0"/>
              <a:t/>
            </a:r>
            <a:br>
              <a:rPr lang="en-US" altLang="en-US" sz="2400" dirty="0"/>
            </a:br>
            <a:r>
              <a:rPr lang="en-US" altLang="en-US" sz="2400" dirty="0" smtClean="0"/>
              <a:t>MAPAM Meeting</a:t>
            </a:r>
            <a:br>
              <a:rPr lang="en-US" altLang="en-US" sz="2400" dirty="0" smtClean="0"/>
            </a:br>
            <a:r>
              <a:rPr lang="en-US" altLang="en-US" sz="2400" dirty="0" smtClean="0"/>
              <a:t>Thursday, May 18, 2017</a:t>
            </a:r>
            <a:br>
              <a:rPr lang="en-US" altLang="en-US" sz="2400" dirty="0" smtClean="0"/>
            </a:br>
            <a:r>
              <a:rPr lang="en-US" altLang="en-US" sz="2400" dirty="0"/>
              <a:t/>
            </a:r>
            <a:br>
              <a:rPr lang="en-US" altLang="en-US" sz="2400" dirty="0"/>
            </a:br>
            <a:r>
              <a:rPr lang="en-US" altLang="en-US" sz="2400" dirty="0" smtClean="0"/>
              <a:t/>
            </a:r>
            <a:br>
              <a:rPr lang="en-US" altLang="en-US" sz="2400" dirty="0" smtClean="0"/>
            </a:br>
            <a:r>
              <a:rPr lang="en-US" altLang="en-US" sz="2400" dirty="0"/>
              <a:t/>
            </a:r>
            <a:br>
              <a:rPr lang="en-US" altLang="en-US" sz="2400" dirty="0"/>
            </a:br>
            <a:r>
              <a:rPr lang="en-US" altLang="en-US" sz="2400" dirty="0" smtClean="0"/>
              <a:t/>
            </a:r>
            <a:br>
              <a:rPr lang="en-US" altLang="en-US" sz="2400" dirty="0" smtClean="0"/>
            </a:br>
            <a:r>
              <a:rPr lang="en-US" altLang="en-US" sz="2400" dirty="0"/>
              <a:t/>
            </a:r>
            <a:br>
              <a:rPr lang="en-US" altLang="en-US" sz="2400" dirty="0"/>
            </a:br>
            <a:r>
              <a:rPr lang="en-US" altLang="en-US" sz="1600" dirty="0" smtClean="0"/>
              <a:t>Our </a:t>
            </a:r>
            <a:r>
              <a:rPr lang="en-US" altLang="en-US" sz="1600" dirty="0"/>
              <a:t>United Culture. The way forward. </a:t>
            </a:r>
            <a:br>
              <a:rPr lang="en-US" altLang="en-US" sz="1600" dirty="0"/>
            </a:br>
            <a:r>
              <a:rPr lang="en-US" altLang="en-US" sz="1600" dirty="0"/>
              <a:t>■ Integrity ■ Compassion ■ Relationships ■ Innovation ■ Performance</a:t>
            </a:r>
            <a:br>
              <a:rPr lang="en-US" altLang="en-US" sz="1600" dirty="0"/>
            </a:br>
            <a:r>
              <a:rPr lang="en-US" altLang="en-US" sz="2400" dirty="0"/>
              <a:t/>
            </a:r>
            <a:br>
              <a:rPr lang="en-US" altLang="en-US" sz="2400" dirty="0"/>
            </a:br>
            <a:endParaRPr lang="en-US" altLang="en-US" sz="2400"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z="2400" dirty="0" smtClean="0"/>
              <a:t>Originating Sites</a:t>
            </a:r>
          </a:p>
        </p:txBody>
      </p:sp>
      <p:sp>
        <p:nvSpPr>
          <p:cNvPr id="9219" name="Content Placeholder 2"/>
          <p:cNvSpPr>
            <a:spLocks noGrp="1"/>
          </p:cNvSpPr>
          <p:nvPr>
            <p:ph idx="1"/>
          </p:nvPr>
        </p:nvSpPr>
        <p:spPr>
          <a:xfrm>
            <a:off x="871538" y="1398588"/>
            <a:ext cx="7427912" cy="4697412"/>
          </a:xfrm>
        </p:spPr>
        <p:txBody>
          <a:bodyPr/>
          <a:lstStyle/>
          <a:p>
            <a:pPr>
              <a:defRPr/>
            </a:pPr>
            <a:r>
              <a:rPr lang="en-US" altLang="en-US" sz="1600" dirty="0" smtClean="0">
                <a:solidFill>
                  <a:srgbClr val="005293"/>
                </a:solidFill>
                <a:latin typeface="+mj-lt"/>
              </a:rPr>
              <a:t>In accordance with CMS the eligible Originating Sites are listed below:</a:t>
            </a:r>
          </a:p>
          <a:p>
            <a:pPr>
              <a:defRPr/>
            </a:pPr>
            <a:r>
              <a:rPr lang="en-US" altLang="en-US" sz="1400" dirty="0" smtClean="0">
                <a:solidFill>
                  <a:srgbClr val="535A5D"/>
                </a:solidFill>
                <a:latin typeface="+mj-lt"/>
              </a:rPr>
              <a:t>The office of a physician or practitioner;</a:t>
            </a:r>
          </a:p>
          <a:p>
            <a:pPr>
              <a:defRPr/>
            </a:pPr>
            <a:r>
              <a:rPr lang="en-US" altLang="en-US" sz="1400" dirty="0" smtClean="0">
                <a:solidFill>
                  <a:srgbClr val="535A5D"/>
                </a:solidFill>
                <a:latin typeface="+mj-lt"/>
              </a:rPr>
              <a:t>A hospital (inpatient or outpatient);</a:t>
            </a:r>
          </a:p>
          <a:p>
            <a:pPr>
              <a:defRPr/>
            </a:pPr>
            <a:r>
              <a:rPr lang="en-US" altLang="en-US" sz="1400" dirty="0" smtClean="0">
                <a:solidFill>
                  <a:srgbClr val="535A5D"/>
                </a:solidFill>
                <a:latin typeface="+mj-lt"/>
              </a:rPr>
              <a:t>A critical access hospital (CAH);</a:t>
            </a:r>
          </a:p>
          <a:p>
            <a:pPr>
              <a:defRPr/>
            </a:pPr>
            <a:r>
              <a:rPr lang="en-US" altLang="en-US" sz="1400" dirty="0" smtClean="0">
                <a:solidFill>
                  <a:srgbClr val="535A5D"/>
                </a:solidFill>
                <a:latin typeface="+mj-lt"/>
              </a:rPr>
              <a:t>A rural health clinic (RHC);</a:t>
            </a:r>
          </a:p>
          <a:p>
            <a:pPr>
              <a:defRPr/>
            </a:pPr>
            <a:r>
              <a:rPr lang="en-US" altLang="en-US" sz="1400" dirty="0" smtClean="0">
                <a:solidFill>
                  <a:srgbClr val="535A5D"/>
                </a:solidFill>
                <a:latin typeface="+mj-lt"/>
              </a:rPr>
              <a:t>A federally qualified health center (FQHC);</a:t>
            </a:r>
          </a:p>
          <a:p>
            <a:pPr>
              <a:defRPr/>
            </a:pPr>
            <a:r>
              <a:rPr lang="en-US" altLang="en-US" sz="1400" dirty="0" smtClean="0">
                <a:solidFill>
                  <a:srgbClr val="535A5D"/>
                </a:solidFill>
                <a:latin typeface="+mj-lt"/>
              </a:rPr>
              <a:t>A hospital-based or critical access hospital-based renal dialysis center (including satellites);</a:t>
            </a:r>
          </a:p>
          <a:p>
            <a:pPr>
              <a:defRPr/>
            </a:pPr>
            <a:r>
              <a:rPr lang="en-US" altLang="en-US" sz="1400" dirty="0" smtClean="0">
                <a:solidFill>
                  <a:srgbClr val="535A5D"/>
                </a:solidFill>
                <a:latin typeface="+mj-lt"/>
              </a:rPr>
              <a:t>A skilled nursing facility (SNF); and</a:t>
            </a:r>
          </a:p>
          <a:p>
            <a:pPr>
              <a:defRPr/>
            </a:pPr>
            <a:r>
              <a:rPr lang="en-US" altLang="en-US" sz="1400" dirty="0" smtClean="0">
                <a:solidFill>
                  <a:srgbClr val="535A5D"/>
                </a:solidFill>
                <a:latin typeface="+mj-lt"/>
              </a:rPr>
              <a:t>A community mental health center (CMHC)</a:t>
            </a:r>
          </a:p>
          <a:p>
            <a:pPr>
              <a:defRPr/>
            </a:pPr>
            <a:endParaRPr lang="en-US" altLang="en-US" sz="1400" dirty="0">
              <a:latin typeface="+mj-lt"/>
            </a:endParaRPr>
          </a:p>
          <a:p>
            <a:pPr>
              <a:defRPr/>
            </a:pPr>
            <a:r>
              <a:rPr lang="en-US" altLang="en-US" sz="1600" dirty="0" smtClean="0">
                <a:solidFill>
                  <a:srgbClr val="005293"/>
                </a:solidFill>
                <a:latin typeface="+mj-lt"/>
              </a:rPr>
              <a:t>CMS has also authorized which practitioners may be reimbursed for Telehealth services.  In accordance with CMS these practitioners are listed below:</a:t>
            </a:r>
          </a:p>
          <a:p>
            <a:pPr>
              <a:defRPr/>
            </a:pPr>
            <a:r>
              <a:rPr lang="en-US" altLang="en-US" sz="1400" dirty="0" smtClean="0">
                <a:solidFill>
                  <a:srgbClr val="535A5D"/>
                </a:solidFill>
                <a:latin typeface="+mj-lt"/>
              </a:rPr>
              <a:t>Physician, Nurse practitioner, Physician assistant, Nurse-midwife, Clinical Nurse specialist, </a:t>
            </a:r>
          </a:p>
          <a:p>
            <a:pPr>
              <a:defRPr/>
            </a:pPr>
            <a:r>
              <a:rPr lang="en-US" altLang="en-US" sz="1400" dirty="0" smtClean="0">
                <a:solidFill>
                  <a:srgbClr val="535A5D"/>
                </a:solidFill>
                <a:latin typeface="+mj-lt"/>
              </a:rPr>
              <a:t>Clinical psychologist, Clinical social worker, Certified Registered Nurse Anesthetists, Registered dietician or nutrition professional.</a:t>
            </a:r>
          </a:p>
          <a:p>
            <a:pPr>
              <a:defRPr/>
            </a:pPr>
            <a:endParaRPr lang="en-US" altLang="en-US" sz="1400" dirty="0" smtClean="0"/>
          </a:p>
          <a:p>
            <a:pPr>
              <a:defRPr/>
            </a:pPr>
            <a:endParaRPr lang="en-US" altLang="en-US" sz="1800" dirty="0" smtClean="0"/>
          </a:p>
          <a:p>
            <a:pPr>
              <a:defRPr/>
            </a:pPr>
            <a:endParaRPr lang="en-US" altLang="en-US" sz="1800" dirty="0" smtClean="0"/>
          </a:p>
        </p:txBody>
      </p:sp>
      <p:sp>
        <p:nvSpPr>
          <p:cNvPr id="15364"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13BBB09C-9950-4E6F-89B8-5D258042A22C}" type="slidenum">
              <a:rPr lang="en-US" altLang="en-US" sz="1000" smtClean="0">
                <a:solidFill>
                  <a:srgbClr val="FFFFFF"/>
                </a:solidFill>
                <a:latin typeface="Verdana" pitchFamily="34" charset="0"/>
              </a:rPr>
              <a:pPr eaLnBrk="1" hangingPunct="1">
                <a:spcBef>
                  <a:spcPct val="0"/>
                </a:spcBef>
                <a:buClrTx/>
                <a:buSzTx/>
              </a:pPr>
              <a:t>10</a:t>
            </a:fld>
            <a:endParaRPr lang="en-US" altLang="en-US" sz="1000" dirty="0" smtClean="0">
              <a:solidFill>
                <a:srgbClr val="FFFFFF"/>
              </a:solidFill>
              <a:latin typeface="Verdana" pitchFamily="34" charset="0"/>
            </a:endParaRPr>
          </a:p>
        </p:txBody>
      </p:sp>
      <p:sp>
        <p:nvSpPr>
          <p:cNvPr id="15365"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182937093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Link Provider Portal</a:t>
            </a:r>
            <a:endParaRPr lang="en-US" dirty="0"/>
          </a:p>
        </p:txBody>
      </p:sp>
      <p:sp>
        <p:nvSpPr>
          <p:cNvPr id="3" name="Slide Number Placeholder 2"/>
          <p:cNvSpPr>
            <a:spLocks noGrp="1"/>
          </p:cNvSpPr>
          <p:nvPr>
            <p:ph type="sldNum" sz="quarter" idx="10"/>
          </p:nvPr>
        </p:nvSpPr>
        <p:spPr/>
        <p:txBody>
          <a:bodyPr/>
          <a:lstStyle/>
          <a:p>
            <a:pPr>
              <a:defRPr/>
            </a:pPr>
            <a:fld id="{CA6E00E7-1715-4F6E-BF0B-BDCE4EAB1AF1}" type="slidenum">
              <a:rPr lang="en-US" smtClean="0">
                <a:solidFill>
                  <a:srgbClr val="FFFFFF"/>
                </a:solidFill>
              </a:rPr>
              <a:pPr>
                <a:defRPr/>
              </a:pPr>
              <a:t>11</a:t>
            </a:fld>
            <a:endParaRPr lang="en-US" dirty="0">
              <a:solidFill>
                <a:srgbClr val="FFFFFF"/>
              </a:solidFill>
            </a:endParaRPr>
          </a:p>
        </p:txBody>
      </p:sp>
    </p:spTree>
    <p:extLst>
      <p:ext uri="{BB962C8B-B14F-4D97-AF65-F5344CB8AC3E}">
        <p14:creationId xmlns:p14="http://schemas.microsoft.com/office/powerpoint/2010/main" val="272545395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14400" y="1292225"/>
            <a:ext cx="7178675" cy="4821238"/>
          </a:xfrm>
          <a:prstGeom prst="rect">
            <a:avLst/>
          </a:prstGeom>
          <a:effectLst>
            <a:outerShdw blurRad="50800" dist="38100" dir="2700000" algn="tl" rotWithShape="0">
              <a:prstClr val="black">
                <a:alpha val="40000"/>
              </a:prstClr>
            </a:outerShdw>
          </a:effectLst>
        </p:spPr>
      </p:pic>
      <p:sp>
        <p:nvSpPr>
          <p:cNvPr id="13315" name="Title 5"/>
          <p:cNvSpPr>
            <a:spLocks noGrp="1"/>
          </p:cNvSpPr>
          <p:nvPr>
            <p:ph type="title"/>
          </p:nvPr>
        </p:nvSpPr>
        <p:spPr>
          <a:xfrm>
            <a:off x="914400" y="234950"/>
            <a:ext cx="5867400" cy="776288"/>
          </a:xfrm>
        </p:spPr>
        <p:txBody>
          <a:bodyPr/>
          <a:lstStyle/>
          <a:p>
            <a:r>
              <a:rPr lang="en-US" altLang="en-US" sz="2400" dirty="0"/>
              <a:t>Sign In to UnitedHealthcareOnline.com </a:t>
            </a:r>
            <a:br>
              <a:rPr lang="en-US" altLang="en-US" sz="2400" dirty="0"/>
            </a:br>
            <a:r>
              <a:rPr lang="en-US" altLang="en-US" sz="2400" dirty="0"/>
              <a:t>to Access Link</a:t>
            </a:r>
          </a:p>
        </p:txBody>
      </p:sp>
      <p:sp>
        <p:nvSpPr>
          <p:cNvPr id="13316" name="Slide Number Placeholder 2"/>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pPr>
            <a:fld id="{FF135870-476E-480E-AAC3-A7628738B403}" type="slidenum">
              <a:rPr lang="en-US" altLang="en-US" sz="1000" smtClean="0">
                <a:solidFill>
                  <a:srgbClr val="FFFFFF"/>
                </a:solidFill>
                <a:latin typeface="Verdana" pitchFamily="34" charset="0"/>
              </a:rPr>
              <a:pPr eaLnBrk="1" hangingPunct="1">
                <a:spcBef>
                  <a:spcPct val="0"/>
                </a:spcBef>
                <a:buClrTx/>
                <a:buSzTx/>
              </a:pPr>
              <a:t>12</a:t>
            </a:fld>
            <a:endParaRPr lang="en-US" altLang="en-US" sz="1000" dirty="0" smtClean="0">
              <a:solidFill>
                <a:srgbClr val="FFFFFF"/>
              </a:solidFill>
              <a:latin typeface="Verdana" pitchFamily="34" charset="0"/>
            </a:endParaRPr>
          </a:p>
        </p:txBody>
      </p:sp>
      <p:sp>
        <p:nvSpPr>
          <p:cNvPr id="13317" name="Oval 2"/>
          <p:cNvSpPr>
            <a:spLocks noChangeArrowheads="1"/>
          </p:cNvSpPr>
          <p:nvPr/>
        </p:nvSpPr>
        <p:spPr bwMode="auto">
          <a:xfrm>
            <a:off x="7156450" y="1435100"/>
            <a:ext cx="593725" cy="360363"/>
          </a:xfrm>
          <a:prstGeom prst="ellipse">
            <a:avLst/>
          </a:prstGeom>
          <a:noFill/>
          <a:ln w="9525" algn="ctr">
            <a:solidFill>
              <a:srgbClr val="CD5812"/>
            </a:solidFill>
            <a:round/>
            <a:headEnd/>
            <a:tailEnd/>
          </a:ln>
          <a:extLst>
            <a:ext uri="{909E8E84-426E-40DD-AFC4-6F175D3DCCD1}">
              <a14:hiddenFill xmlns:a14="http://schemas.microsoft.com/office/drawing/2010/main">
                <a:solidFill>
                  <a:srgbClr val="FFFFFF"/>
                </a:solidFill>
              </a14:hiddenFill>
            </a:ext>
          </a:extLst>
        </p:spPr>
        <p:txBody>
          <a:bodyPr anchor="ct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lgn="ctr" defTabSz="914400" eaLnBrk="1" hangingPunct="1">
              <a:spcBef>
                <a:spcPct val="0"/>
              </a:spcBef>
              <a:buClrTx/>
              <a:buSzTx/>
            </a:pPr>
            <a:endParaRPr lang="en-US" altLang="en-US" sz="2200" dirty="0" smtClean="0">
              <a:solidFill>
                <a:srgbClr val="646D72"/>
              </a:solidFill>
            </a:endParaRPr>
          </a:p>
        </p:txBody>
      </p:sp>
      <p:sp>
        <p:nvSpPr>
          <p:cNvPr id="13318" name="Oval 6"/>
          <p:cNvSpPr>
            <a:spLocks noChangeArrowheads="1"/>
          </p:cNvSpPr>
          <p:nvPr/>
        </p:nvSpPr>
        <p:spPr bwMode="auto">
          <a:xfrm>
            <a:off x="1682750" y="4641850"/>
            <a:ext cx="785813" cy="400050"/>
          </a:xfrm>
          <a:prstGeom prst="ellipse">
            <a:avLst/>
          </a:prstGeom>
          <a:noFill/>
          <a:ln w="9525" algn="ctr">
            <a:solidFill>
              <a:srgbClr val="CD5812"/>
            </a:solidFill>
            <a:round/>
            <a:headEnd/>
            <a:tailEnd/>
          </a:ln>
          <a:extLst>
            <a:ext uri="{909E8E84-426E-40DD-AFC4-6F175D3DCCD1}">
              <a14:hiddenFill xmlns:a14="http://schemas.microsoft.com/office/drawing/2010/main">
                <a:solidFill>
                  <a:srgbClr val="FFFFFF"/>
                </a:solidFill>
              </a14:hiddenFill>
            </a:ext>
          </a:extLst>
        </p:spPr>
        <p:txBody>
          <a:bodyPr anchor="ct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lgn="ctr" defTabSz="914400" eaLnBrk="1" hangingPunct="1">
              <a:spcBef>
                <a:spcPct val="0"/>
              </a:spcBef>
              <a:buClrTx/>
              <a:buSzTx/>
            </a:pPr>
            <a:endParaRPr lang="en-US" altLang="en-US" sz="2200" dirty="0" smtClean="0">
              <a:solidFill>
                <a:srgbClr val="646D72"/>
              </a:solidFill>
            </a:endParaRPr>
          </a:p>
        </p:txBody>
      </p:sp>
      <p:sp>
        <p:nvSpPr>
          <p:cNvPr id="10"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415687607"/>
      </p:ext>
    </p:extLst>
  </p:cSld>
  <p:clrMapOvr>
    <a:masterClrMapping/>
  </p:clrMapOvr>
  <p:transition advTm="24397">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z="2200" dirty="0" smtClean="0"/>
              <a:t>What’s on Link?</a:t>
            </a:r>
          </a:p>
        </p:txBody>
      </p:sp>
      <p:sp>
        <p:nvSpPr>
          <p:cNvPr id="3" name="Content Placeholder 2"/>
          <p:cNvSpPr>
            <a:spLocks noGrp="1"/>
          </p:cNvSpPr>
          <p:nvPr>
            <p:ph idx="1"/>
          </p:nvPr>
        </p:nvSpPr>
        <p:spPr>
          <a:xfrm>
            <a:off x="914400" y="1314450"/>
            <a:ext cx="3771899" cy="4525963"/>
          </a:xfrm>
        </p:spPr>
        <p:txBody>
          <a:bodyPr/>
          <a:lstStyle/>
          <a:p>
            <a:pPr>
              <a:spcBef>
                <a:spcPts val="500"/>
              </a:spcBef>
              <a:buClr>
                <a:srgbClr val="222C80"/>
              </a:buClr>
              <a:defRPr/>
            </a:pPr>
            <a:r>
              <a:rPr lang="en-US" b="1" dirty="0">
                <a:solidFill>
                  <a:srgbClr val="005293"/>
                </a:solidFill>
                <a:ea typeface="ＭＳ Ｐゴシック" pitchFamily="34" charset="-128"/>
              </a:rPr>
              <a:t>Applications on Link include:</a:t>
            </a:r>
          </a:p>
          <a:p>
            <a:pPr marL="285750" indent="-285750">
              <a:spcBef>
                <a:spcPts val="500"/>
              </a:spcBef>
              <a:buClr>
                <a:srgbClr val="222C80"/>
              </a:buClr>
              <a:buFont typeface="Arial" pitchFamily="34" charset="0"/>
              <a:buChar char="•"/>
              <a:defRPr/>
            </a:pPr>
            <a:r>
              <a:rPr lang="en-US" dirty="0">
                <a:solidFill>
                  <a:schemeClr val="bg2">
                    <a:lumMod val="75000"/>
                  </a:schemeClr>
                </a:solidFill>
                <a:ea typeface="ＭＳ Ｐゴシック" pitchFamily="34" charset="-128"/>
              </a:rPr>
              <a:t>Eligibility </a:t>
            </a:r>
            <a:r>
              <a:rPr lang="en-US" dirty="0" smtClean="0">
                <a:solidFill>
                  <a:schemeClr val="bg2">
                    <a:lumMod val="75000"/>
                  </a:schemeClr>
                </a:solidFill>
                <a:ea typeface="ＭＳ Ｐゴシック" pitchFamily="34" charset="-128"/>
              </a:rPr>
              <a:t>&amp; Benefits</a:t>
            </a:r>
            <a:endParaRPr lang="en-US" dirty="0">
              <a:solidFill>
                <a:schemeClr val="bg2">
                  <a:lumMod val="75000"/>
                </a:schemeClr>
              </a:solidFill>
              <a:ea typeface="ＭＳ Ｐゴシック" pitchFamily="34" charset="-128"/>
            </a:endParaRPr>
          </a:p>
          <a:p>
            <a:pPr marL="285750" indent="-285750">
              <a:spcBef>
                <a:spcPts val="500"/>
              </a:spcBef>
              <a:buClr>
                <a:srgbClr val="222C80"/>
              </a:buClr>
              <a:buFont typeface="Arial" pitchFamily="34" charset="0"/>
              <a:buChar char="•"/>
              <a:defRPr/>
            </a:pPr>
            <a:r>
              <a:rPr lang="en-US" dirty="0">
                <a:solidFill>
                  <a:schemeClr val="bg2">
                    <a:lumMod val="75000"/>
                  </a:schemeClr>
                </a:solidFill>
                <a:ea typeface="ＭＳ Ｐゴシック" pitchFamily="34" charset="-128"/>
              </a:rPr>
              <a:t>Claims Management </a:t>
            </a:r>
          </a:p>
          <a:p>
            <a:pPr marL="285750" indent="-285750">
              <a:spcBef>
                <a:spcPts val="500"/>
              </a:spcBef>
              <a:buClr>
                <a:srgbClr val="222C80"/>
              </a:buClr>
              <a:buFont typeface="Arial" pitchFamily="34" charset="0"/>
              <a:buChar char="•"/>
              <a:defRPr/>
            </a:pPr>
            <a:r>
              <a:rPr lang="en-US" dirty="0">
                <a:solidFill>
                  <a:schemeClr val="bg2">
                    <a:lumMod val="75000"/>
                  </a:schemeClr>
                </a:solidFill>
                <a:ea typeface="ＭＳ Ｐゴシック" pitchFamily="34" charset="-128"/>
              </a:rPr>
              <a:t>Claims Reconsideration </a:t>
            </a:r>
            <a:endParaRPr lang="en-US" dirty="0" smtClean="0">
              <a:solidFill>
                <a:schemeClr val="bg2">
                  <a:lumMod val="75000"/>
                </a:schemeClr>
              </a:solidFill>
              <a:ea typeface="ＭＳ Ｐゴシック" pitchFamily="34" charset="-128"/>
            </a:endParaRPr>
          </a:p>
          <a:p>
            <a:pPr marL="285750" indent="-285750">
              <a:spcBef>
                <a:spcPts val="500"/>
              </a:spcBef>
              <a:buClr>
                <a:srgbClr val="222C80"/>
              </a:buClr>
              <a:buFont typeface="Arial" pitchFamily="34" charset="0"/>
              <a:buChar char="•"/>
              <a:defRPr/>
            </a:pPr>
            <a:endParaRPr lang="en-US" dirty="0">
              <a:solidFill>
                <a:schemeClr val="bg2">
                  <a:lumMod val="75000"/>
                </a:schemeClr>
              </a:solidFill>
              <a:ea typeface="ＭＳ Ｐゴシック" pitchFamily="34" charset="-128"/>
            </a:endParaRPr>
          </a:p>
          <a:p>
            <a:pPr>
              <a:spcBef>
                <a:spcPts val="500"/>
              </a:spcBef>
              <a:buClr>
                <a:srgbClr val="222C80"/>
              </a:buClr>
              <a:defRPr/>
            </a:pPr>
            <a:r>
              <a:rPr lang="en-US" b="1" dirty="0" smtClean="0">
                <a:solidFill>
                  <a:srgbClr val="005293"/>
                </a:solidFill>
                <a:ea typeface="ＭＳ Ｐゴシック" pitchFamily="34" charset="-128"/>
              </a:rPr>
              <a:t>Access other UnitedHealthcare websites:</a:t>
            </a:r>
            <a:endParaRPr lang="en-US" b="1" dirty="0">
              <a:solidFill>
                <a:srgbClr val="005293"/>
              </a:solidFill>
              <a:ea typeface="ＭＳ Ｐゴシック" pitchFamily="34" charset="-128"/>
            </a:endParaRPr>
          </a:p>
          <a:p>
            <a:pPr marL="285750" indent="-285750">
              <a:spcBef>
                <a:spcPts val="500"/>
              </a:spcBef>
              <a:buClr>
                <a:srgbClr val="222C80"/>
              </a:buClr>
              <a:buFont typeface="Arial" pitchFamily="34" charset="0"/>
              <a:buChar char="•"/>
              <a:defRPr/>
            </a:pPr>
            <a:r>
              <a:rPr lang="en-US" dirty="0" smtClean="0">
                <a:solidFill>
                  <a:schemeClr val="bg2">
                    <a:lumMod val="75000"/>
                  </a:schemeClr>
                </a:solidFill>
                <a:ea typeface="ＭＳ Ｐゴシック" pitchFamily="34" charset="-128"/>
              </a:rPr>
              <a:t>UnitedHealthcareOnline.com</a:t>
            </a:r>
          </a:p>
          <a:p>
            <a:pPr marL="285750" indent="-285750">
              <a:spcBef>
                <a:spcPts val="500"/>
              </a:spcBef>
              <a:buClr>
                <a:srgbClr val="222C80"/>
              </a:buClr>
              <a:buFont typeface="Arial" pitchFamily="34" charset="0"/>
              <a:buChar char="•"/>
              <a:defRPr/>
            </a:pPr>
            <a:r>
              <a:rPr lang="en-US" dirty="0" smtClean="0">
                <a:solidFill>
                  <a:schemeClr val="bg2">
                    <a:lumMod val="75000"/>
                  </a:schemeClr>
                </a:solidFill>
                <a:ea typeface="ＭＳ Ｐゴシック" pitchFamily="34" charset="-128"/>
              </a:rPr>
              <a:t>UHCCommunityPlan.com</a:t>
            </a:r>
          </a:p>
          <a:p>
            <a:pPr marL="285750" indent="-285750">
              <a:spcBef>
                <a:spcPts val="500"/>
              </a:spcBef>
              <a:buClr>
                <a:srgbClr val="222C80"/>
              </a:buClr>
              <a:buFont typeface="Arial" pitchFamily="34" charset="0"/>
              <a:buChar char="•"/>
              <a:defRPr/>
            </a:pPr>
            <a:r>
              <a:rPr lang="en-US" dirty="0" smtClean="0">
                <a:solidFill>
                  <a:schemeClr val="bg2">
                    <a:lumMod val="75000"/>
                  </a:schemeClr>
                </a:solidFill>
                <a:ea typeface="ＭＳ Ｐゴシック" pitchFamily="34" charset="-128"/>
              </a:rPr>
              <a:t>And more</a:t>
            </a:r>
            <a:endParaRPr lang="en-US" dirty="0">
              <a:solidFill>
                <a:schemeClr val="bg2">
                  <a:lumMod val="75000"/>
                </a:schemeClr>
              </a:solidFill>
              <a:ea typeface="ＭＳ Ｐゴシック" pitchFamily="34" charset="-128"/>
            </a:endParaRPr>
          </a:p>
          <a:p>
            <a:pPr>
              <a:defRPr/>
            </a:pPr>
            <a:endParaRPr lang="en-US" dirty="0">
              <a:ea typeface="ＭＳ Ｐゴシック" pitchFamily="34" charset="-128"/>
            </a:endParaRPr>
          </a:p>
        </p:txBody>
      </p:sp>
      <p:sp>
        <p:nvSpPr>
          <p:cNvPr id="17412"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pPr>
            <a:fld id="{505449CA-AFD1-428D-8923-A6C853D198A8}" type="slidenum">
              <a:rPr lang="en-US" altLang="en-US" sz="1000" smtClean="0">
                <a:solidFill>
                  <a:srgbClr val="FFFFFF"/>
                </a:solidFill>
                <a:latin typeface="Verdana" pitchFamily="34" charset="0"/>
              </a:rPr>
              <a:pPr eaLnBrk="1" hangingPunct="1">
                <a:spcBef>
                  <a:spcPct val="0"/>
                </a:spcBef>
                <a:buClrTx/>
                <a:buSzTx/>
              </a:pPr>
              <a:t>13</a:t>
            </a:fld>
            <a:endParaRPr lang="en-US" altLang="en-US" sz="1000" dirty="0" smtClean="0">
              <a:solidFill>
                <a:srgbClr val="FFFFFF"/>
              </a:solidFill>
              <a:latin typeface="Verdana" pitchFamily="34" charset="0"/>
            </a:endParaRPr>
          </a:p>
        </p:txBody>
      </p:sp>
      <p:pic>
        <p:nvPicPr>
          <p:cNvPr id="1741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5721" y="1464116"/>
            <a:ext cx="3863582" cy="385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Lst>
        </p:spPr>
      </p:pic>
      <p:sp>
        <p:nvSpPr>
          <p:cNvPr id="7" name="Rectangle 6"/>
          <p:cNvSpPr>
            <a:spLocks noChangeArrowheads="1"/>
          </p:cNvSpPr>
          <p:nvPr/>
        </p:nvSpPr>
        <p:spPr bwMode="auto">
          <a:xfrm>
            <a:off x="4860729" y="1495424"/>
            <a:ext cx="3838574" cy="1323535"/>
          </a:xfrm>
          <a:prstGeom prst="rect">
            <a:avLst/>
          </a:prstGeom>
          <a:noFill/>
          <a:ln w="28575">
            <a:solidFill>
              <a:srgbClr val="CD581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buClr>
                <a:srgbClr val="222C80"/>
              </a:buClr>
            </a:pPr>
            <a:endParaRPr lang="en-US" dirty="0">
              <a:solidFill>
                <a:srgbClr val="222C80"/>
              </a:solidFill>
              <a:latin typeface="Arial"/>
              <a:ea typeface="ＭＳ Ｐゴシック"/>
            </a:endParaRPr>
          </a:p>
        </p:txBody>
      </p:sp>
      <p:sp>
        <p:nvSpPr>
          <p:cNvPr id="9"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custDataLst>
      <p:tags r:id="rId1"/>
    </p:custDataLst>
    <p:extLst>
      <p:ext uri="{BB962C8B-B14F-4D97-AF65-F5344CB8AC3E}">
        <p14:creationId xmlns:p14="http://schemas.microsoft.com/office/powerpoint/2010/main" val="994584124"/>
      </p:ext>
    </p:extLst>
  </p:cSld>
  <p:clrMapOvr>
    <a:masterClrMapping/>
  </p:clrMapOvr>
  <p:transition advTm="33202">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26" presetClass="emph" presetSubtype="0" repeatCount="2000" fill="hold" grpId="1" nodeType="afterEffect">
                                  <p:stCondLst>
                                    <p:cond delay="0"/>
                                  </p:stCondLst>
                                  <p:childTnLst>
                                    <p:animEffect transition="out" filter="fade">
                                      <p:cBhvr>
                                        <p:cTn id="9" dur="500" tmFilter="0, 0; .2, .5; .8, .5; 1, 0"/>
                                        <p:tgtEl>
                                          <p:spTgt spid="7"/>
                                        </p:tgtEl>
                                      </p:cBhvr>
                                    </p:animEffect>
                                    <p:animScale>
                                      <p:cBhvr>
                                        <p:cTn id="10" dur="250" autoRev="1" fill="hold"/>
                                        <p:tgtEl>
                                          <p:spTgt spid="7"/>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2" nodeType="click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ight Arrow 4"/>
          <p:cNvSpPr>
            <a:spLocks noChangeArrowheads="1"/>
          </p:cNvSpPr>
          <p:nvPr/>
        </p:nvSpPr>
        <p:spPr bwMode="auto">
          <a:xfrm>
            <a:off x="327025" y="5972175"/>
            <a:ext cx="6076950" cy="482600"/>
          </a:xfrm>
          <a:prstGeom prst="rightArrow">
            <a:avLst>
              <a:gd name="adj1" fmla="val 50000"/>
              <a:gd name="adj2" fmla="val 50077"/>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lgn="ctr" defTabSz="914400" eaLnBrk="1" hangingPunct="1">
              <a:spcBef>
                <a:spcPct val="0"/>
              </a:spcBef>
              <a:buClrTx/>
              <a:buSzTx/>
            </a:pPr>
            <a:endParaRPr lang="en-US" altLang="en-US" sz="2200" dirty="0">
              <a:solidFill>
                <a:srgbClr val="646D72"/>
              </a:solidFill>
            </a:endParaRPr>
          </a:p>
        </p:txBody>
      </p:sp>
      <p:sp>
        <p:nvSpPr>
          <p:cNvPr id="25603" name="Title 1"/>
          <p:cNvSpPr>
            <a:spLocks noGrp="1"/>
          </p:cNvSpPr>
          <p:nvPr>
            <p:ph type="title"/>
          </p:nvPr>
        </p:nvSpPr>
        <p:spPr>
          <a:xfrm>
            <a:off x="900113" y="136525"/>
            <a:ext cx="5589587" cy="846138"/>
          </a:xfrm>
        </p:spPr>
        <p:txBody>
          <a:bodyPr/>
          <a:lstStyle/>
          <a:p>
            <a:r>
              <a:rPr lang="en-US" altLang="en-US" sz="2400" dirty="0" smtClean="0"/>
              <a:t>Link Is Evolving!</a:t>
            </a:r>
          </a:p>
        </p:txBody>
      </p:sp>
      <p:sp>
        <p:nvSpPr>
          <p:cNvPr id="25604" name="Content Placeholder 2"/>
          <p:cNvSpPr>
            <a:spLocks noGrp="1"/>
          </p:cNvSpPr>
          <p:nvPr>
            <p:ph idx="1"/>
          </p:nvPr>
        </p:nvSpPr>
        <p:spPr>
          <a:xfrm>
            <a:off x="812006" y="1447800"/>
            <a:ext cx="7519988" cy="3808413"/>
          </a:xfrm>
        </p:spPr>
        <p:txBody>
          <a:bodyPr/>
          <a:lstStyle/>
          <a:p>
            <a:pPr marL="285750" indent="-285750">
              <a:buFontTx/>
              <a:buChar char="•"/>
            </a:pPr>
            <a:r>
              <a:rPr lang="en-US" altLang="en-US" sz="1600" dirty="0" smtClean="0"/>
              <a:t>We’re introducing new apps on Link </a:t>
            </a:r>
            <a:r>
              <a:rPr lang="en-US" altLang="en-US" sz="1600" dirty="0" smtClean="0">
                <a:latin typeface="Calibri" pitchFamily="34" charset="0"/>
                <a:cs typeface="Calibri" pitchFamily="34" charset="0"/>
              </a:rPr>
              <a:t>‒ </a:t>
            </a:r>
            <a:r>
              <a:rPr lang="en-US" altLang="en-US" sz="1600" dirty="0" smtClean="0"/>
              <a:t>your gateway to UnitedHealthcare's online tools. </a:t>
            </a:r>
          </a:p>
          <a:p>
            <a:pPr marL="285750" indent="-285750">
              <a:buFontTx/>
              <a:buChar char="•"/>
            </a:pPr>
            <a:r>
              <a:rPr lang="en-US" altLang="en-US" sz="1600" dirty="0" smtClean="0"/>
              <a:t>The </a:t>
            </a:r>
            <a:r>
              <a:rPr lang="en-US" altLang="en-US" sz="1600" dirty="0"/>
              <a:t>apps are launching to all UnitedHealthcareOnline.com users in </a:t>
            </a:r>
            <a:r>
              <a:rPr lang="en-US" altLang="en-US" sz="1600" dirty="0" smtClean="0"/>
              <a:t>waves.</a:t>
            </a:r>
          </a:p>
          <a:p>
            <a:pPr marL="285750" indent="-285750">
              <a:buFontTx/>
              <a:buChar char="•"/>
            </a:pPr>
            <a:r>
              <a:rPr lang="en-US" altLang="en-US" sz="1600" dirty="0" smtClean="0"/>
              <a:t>The new eligibilityLink and claimsLink apps will replace the Eligibility &amp; Benefits, Claims Status and Claim Reconsideration functions on UnitedHealthcareOnline.com.</a:t>
            </a:r>
          </a:p>
          <a:p>
            <a:pPr marL="285750" indent="-285750">
              <a:buFontTx/>
              <a:buChar char="•"/>
            </a:pPr>
            <a:r>
              <a:rPr lang="en-US" altLang="en-US" sz="1600" dirty="0" smtClean="0"/>
              <a:t>These apps can help simplify your administrative workflow with enhanced features and a redesigned user interface that is faster and easier to use. </a:t>
            </a:r>
          </a:p>
          <a:p>
            <a:pPr marL="285750" indent="-285750"/>
            <a:endParaRPr lang="en-US" altLang="en-US" sz="1400" dirty="0" smtClean="0"/>
          </a:p>
          <a:p>
            <a:pPr marL="285750" indent="-285750"/>
            <a:endParaRPr lang="en-US" altLang="en-US" sz="1600" dirty="0" smtClean="0"/>
          </a:p>
        </p:txBody>
      </p:sp>
      <p:cxnSp>
        <p:nvCxnSpPr>
          <p:cNvPr id="25605" name="Straight Arrow Connector 7"/>
          <p:cNvCxnSpPr>
            <a:cxnSpLocks noChangeShapeType="1"/>
          </p:cNvCxnSpPr>
          <p:nvPr/>
        </p:nvCxnSpPr>
        <p:spPr bwMode="auto">
          <a:xfrm flipH="1" flipV="1">
            <a:off x="4900613" y="5354638"/>
            <a:ext cx="808037" cy="595312"/>
          </a:xfrm>
          <a:prstGeom prst="straightConnector1">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606" name="Oval 8"/>
          <p:cNvSpPr>
            <a:spLocks noChangeArrowheads="1"/>
          </p:cNvSpPr>
          <p:nvPr/>
        </p:nvSpPr>
        <p:spPr bwMode="auto">
          <a:xfrm>
            <a:off x="1981200" y="6003925"/>
            <a:ext cx="2605088" cy="202088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lgn="ctr" defTabSz="914400" eaLnBrk="1" hangingPunct="1">
              <a:spcBef>
                <a:spcPct val="0"/>
              </a:spcBef>
              <a:buClrTx/>
              <a:buSzTx/>
            </a:pPr>
            <a:endParaRPr lang="en-US" altLang="en-US" sz="2200" dirty="0">
              <a:solidFill>
                <a:srgbClr val="646D72"/>
              </a:solidFill>
            </a:endParaRPr>
          </a:p>
        </p:txBody>
      </p:sp>
      <p:sp>
        <p:nvSpPr>
          <p:cNvPr id="25607"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B4C972F4-88C5-44BD-9623-9B16B09ED03F}" type="slidenum">
              <a:rPr lang="en-US" altLang="en-US" sz="1000" smtClean="0">
                <a:solidFill>
                  <a:srgbClr val="FFFFFF"/>
                </a:solidFill>
                <a:latin typeface="Verdana" pitchFamily="34" charset="0"/>
              </a:rPr>
              <a:pPr eaLnBrk="1" hangingPunct="1">
                <a:spcBef>
                  <a:spcPct val="0"/>
                </a:spcBef>
                <a:buClrTx/>
                <a:buSzTx/>
              </a:pPr>
              <a:t>14</a:t>
            </a:fld>
            <a:endParaRPr lang="en-US" altLang="en-US" sz="1000" dirty="0" smtClean="0">
              <a:solidFill>
                <a:srgbClr val="FFFFFF"/>
              </a:solidFill>
              <a:latin typeface="Verdana" pitchFamily="34" charset="0"/>
            </a:endParaRPr>
          </a:p>
        </p:txBody>
      </p:sp>
      <p:sp>
        <p:nvSpPr>
          <p:cNvPr id="10"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
        <p:nvSpPr>
          <p:cNvPr id="2" name="Rectangle 1"/>
          <p:cNvSpPr/>
          <p:nvPr/>
        </p:nvSpPr>
        <p:spPr>
          <a:xfrm>
            <a:off x="1143000" y="4191000"/>
            <a:ext cx="7162800" cy="430887"/>
          </a:xfrm>
          <a:prstGeom prst="rect">
            <a:avLst/>
          </a:prstGeom>
        </p:spPr>
        <p:txBody>
          <a:bodyPr wrap="square">
            <a:spAutoFit/>
          </a:bodyPr>
          <a:lstStyle/>
          <a:p>
            <a:r>
              <a:rPr lang="en-US" b="1" i="1" dirty="0">
                <a:solidFill>
                  <a:srgbClr val="005293"/>
                </a:solidFill>
              </a:rPr>
              <a:t>Your gateway to UnitedHealthcare's online tools</a:t>
            </a:r>
            <a:endParaRPr lang="en-US" b="1" dirty="0">
              <a:solidFill>
                <a:srgbClr val="005293"/>
              </a:solidFill>
            </a:endParaRPr>
          </a:p>
        </p:txBody>
      </p:sp>
    </p:spTree>
    <p:extLst>
      <p:ext uri="{BB962C8B-B14F-4D97-AF65-F5344CB8AC3E}">
        <p14:creationId xmlns:p14="http://schemas.microsoft.com/office/powerpoint/2010/main" val="2423139092"/>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sz="2400" dirty="0" smtClean="0"/>
              <a:t>New Link Apps</a:t>
            </a:r>
          </a:p>
        </p:txBody>
      </p:sp>
      <p:sp>
        <p:nvSpPr>
          <p:cNvPr id="35843" name="Slide Number Placeholder 2"/>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D519EE26-AFE8-4FE0-B807-605102B6ACFF}" type="slidenum">
              <a:rPr lang="en-US" altLang="en-US" sz="1000" smtClean="0">
                <a:solidFill>
                  <a:srgbClr val="FFFFFF"/>
                </a:solidFill>
                <a:latin typeface="Verdana" pitchFamily="34" charset="0"/>
              </a:rPr>
              <a:pPr eaLnBrk="1" hangingPunct="1">
                <a:spcBef>
                  <a:spcPct val="0"/>
                </a:spcBef>
                <a:buClrTx/>
                <a:buSzTx/>
              </a:pPr>
              <a:t>15</a:t>
            </a:fld>
            <a:endParaRPr lang="en-US" altLang="en-US" sz="1000" dirty="0" smtClean="0">
              <a:solidFill>
                <a:srgbClr val="FFFFFF"/>
              </a:solidFill>
              <a:latin typeface="Verdana" pitchFamily="34" charset="0"/>
            </a:endParaRP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649288" y="1419225"/>
            <a:ext cx="8150225" cy="477678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bwMode="auto">
          <a:xfrm>
            <a:off x="752475" y="1495425"/>
            <a:ext cx="3092450" cy="3092450"/>
          </a:xfrm>
          <a:prstGeom prst="rect">
            <a:avLst/>
          </a:prstGeom>
          <a:noFill/>
          <a:ln w="19050" cap="flat" cmpd="sng" algn="ctr">
            <a:solidFill>
              <a:srgbClr val="FF0000"/>
            </a:solidFill>
            <a:prstDash val="solid"/>
            <a:round/>
            <a:headEnd type="none" w="med" len="med"/>
            <a:tailEnd type="none" w="med" len="med"/>
          </a:ln>
          <a:effectLst/>
          <a:extLst/>
        </p:spPr>
        <p:txBody>
          <a:bodyPr anchor="ctr"/>
          <a:lstStyle/>
          <a:p>
            <a:pPr defTabSz="914400" fontAlgn="auto">
              <a:spcBef>
                <a:spcPts val="0"/>
              </a:spcBef>
              <a:spcAft>
                <a:spcPts val="0"/>
              </a:spcAft>
              <a:defRPr/>
            </a:pPr>
            <a:endParaRPr lang="en-US" sz="1800" dirty="0">
              <a:noFill/>
              <a:latin typeface="Arial" pitchFamily="34" charset="0"/>
              <a:ea typeface="ＭＳ Ｐゴシック"/>
            </a:endParaRPr>
          </a:p>
        </p:txBody>
      </p:sp>
      <p:sp>
        <p:nvSpPr>
          <p:cNvPr id="8" name="Rectangle 7"/>
          <p:cNvSpPr/>
          <p:nvPr/>
        </p:nvSpPr>
        <p:spPr bwMode="auto">
          <a:xfrm>
            <a:off x="752475" y="4664075"/>
            <a:ext cx="1514475" cy="1508125"/>
          </a:xfrm>
          <a:prstGeom prst="rect">
            <a:avLst/>
          </a:prstGeom>
          <a:noFill/>
          <a:ln w="19050" cap="flat" cmpd="sng" algn="ctr">
            <a:solidFill>
              <a:srgbClr val="FF0000"/>
            </a:solidFill>
            <a:prstDash val="solid"/>
            <a:round/>
            <a:headEnd type="none" w="med" len="med"/>
            <a:tailEnd type="none" w="med" len="med"/>
          </a:ln>
          <a:effectLst/>
          <a:extLst/>
        </p:spPr>
        <p:txBody>
          <a:bodyPr anchor="ctr"/>
          <a:lstStyle/>
          <a:p>
            <a:pPr defTabSz="914400" fontAlgn="auto">
              <a:spcBef>
                <a:spcPts val="0"/>
              </a:spcBef>
              <a:spcAft>
                <a:spcPts val="0"/>
              </a:spcAft>
              <a:defRPr/>
            </a:pPr>
            <a:endParaRPr lang="en-US" sz="1800" dirty="0">
              <a:noFill/>
              <a:latin typeface="Arial" pitchFamily="34" charset="0"/>
              <a:ea typeface="ＭＳ Ｐゴシック"/>
            </a:endParaRPr>
          </a:p>
        </p:txBody>
      </p:sp>
      <p:sp>
        <p:nvSpPr>
          <p:cNvPr id="9"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230427493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1"/>
          <p:cNvSpPr>
            <a:spLocks noGrp="1"/>
          </p:cNvSpPr>
          <p:nvPr>
            <p:ph type="sldNum" sz="quarter" idx="10"/>
            <p:custDataLst>
              <p:tags r:id="rId1"/>
            </p:custDataLst>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D853634E-89B2-42E7-A363-DC9A65D20758}" type="slidenum">
              <a:rPr lang="en-US" altLang="en-US" sz="1000" smtClean="0">
                <a:solidFill>
                  <a:srgbClr val="FFFFFF"/>
                </a:solidFill>
                <a:latin typeface="Verdana" pitchFamily="34" charset="0"/>
              </a:rPr>
              <a:pPr eaLnBrk="1" hangingPunct="1">
                <a:spcBef>
                  <a:spcPct val="0"/>
                </a:spcBef>
                <a:buClrTx/>
                <a:buSzTx/>
              </a:pPr>
              <a:t>16</a:t>
            </a:fld>
            <a:endParaRPr lang="en-US" altLang="en-US" sz="1000" dirty="0" smtClean="0">
              <a:solidFill>
                <a:srgbClr val="FFFFFF"/>
              </a:solidFill>
              <a:latin typeface="Verdana" pitchFamily="34" charset="0"/>
            </a:endParaRPr>
          </a:p>
        </p:txBody>
      </p:sp>
      <p:sp>
        <p:nvSpPr>
          <p:cNvPr id="36867" name="Rectangle 8"/>
          <p:cNvSpPr>
            <a:spLocks noChangeArrowheads="1"/>
          </p:cNvSpPr>
          <p:nvPr>
            <p:custDataLst>
              <p:tags r:id="rId2"/>
            </p:custDataLst>
          </p:nvPr>
        </p:nvSpPr>
        <p:spPr bwMode="auto">
          <a:xfrm>
            <a:off x="835025" y="609600"/>
            <a:ext cx="49768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defTabSz="914400" fontAlgn="auto">
              <a:spcAft>
                <a:spcPts val="0"/>
              </a:spcAft>
              <a:buClr>
                <a:srgbClr val="222C80"/>
              </a:buClr>
              <a:buSzTx/>
            </a:pPr>
            <a:r>
              <a:rPr lang="en-US" altLang="en-US" sz="2400" b="1" dirty="0">
                <a:solidFill>
                  <a:srgbClr val="005293"/>
                </a:solidFill>
              </a:rPr>
              <a:t>eligibilityL</a:t>
            </a:r>
            <a:r>
              <a:rPr lang="en-US" altLang="en-US" sz="2400" b="1" dirty="0">
                <a:solidFill>
                  <a:srgbClr val="FF5F0E"/>
                </a:solidFill>
              </a:rPr>
              <a:t>i</a:t>
            </a:r>
            <a:r>
              <a:rPr lang="en-US" altLang="en-US" sz="2400" b="1" dirty="0">
                <a:solidFill>
                  <a:srgbClr val="005293"/>
                </a:solidFill>
              </a:rPr>
              <a:t>nk</a:t>
            </a:r>
          </a:p>
        </p:txBody>
      </p:sp>
      <p:sp>
        <p:nvSpPr>
          <p:cNvPr id="2" name="TextBox 1"/>
          <p:cNvSpPr txBox="1"/>
          <p:nvPr>
            <p:custDataLst>
              <p:tags r:id="rId3"/>
            </p:custDataLst>
          </p:nvPr>
        </p:nvSpPr>
        <p:spPr>
          <a:xfrm>
            <a:off x="835025" y="1039813"/>
            <a:ext cx="7775575" cy="4878259"/>
          </a:xfrm>
          <a:prstGeom prst="rect">
            <a:avLst/>
          </a:prstGeom>
          <a:noFill/>
          <a:ln>
            <a:noFill/>
          </a:ln>
        </p:spPr>
        <p:txBody>
          <a:bodyPr>
            <a:spAutoFit/>
          </a:bodyPr>
          <a:lstStyle/>
          <a:p>
            <a:pPr marL="3200400" defTabSz="914400" fontAlgn="auto">
              <a:spcBef>
                <a:spcPts val="0"/>
              </a:spcBef>
              <a:spcAft>
                <a:spcPts val="0"/>
              </a:spcAft>
              <a:defRPr/>
            </a:pPr>
            <a:endParaRPr lang="en-US" sz="100" dirty="0">
              <a:solidFill>
                <a:srgbClr val="535A5D"/>
              </a:solidFill>
              <a:latin typeface="Arial" pitchFamily="34" charset="0"/>
              <a:ea typeface="ＭＳ Ｐゴシック"/>
            </a:endParaRPr>
          </a:p>
          <a:p>
            <a:pPr marL="3200400" defTabSz="914400" fontAlgn="auto">
              <a:spcBef>
                <a:spcPts val="1200"/>
              </a:spcBef>
              <a:spcAft>
                <a:spcPts val="0"/>
              </a:spcAft>
              <a:defRPr/>
            </a:pPr>
            <a:r>
              <a:rPr lang="en-US" sz="1600" dirty="0">
                <a:solidFill>
                  <a:srgbClr val="535A5D"/>
                </a:solidFill>
                <a:latin typeface="Arial" pitchFamily="34" charset="0"/>
                <a:ea typeface="ＭＳ Ｐゴシック"/>
              </a:rPr>
              <a:t>Use the eligibilityLink app to check member eligibility and review detailed benefits information. You may also use the app to find out if referrals, notifications and prior authorizations are required for</a:t>
            </a:r>
            <a:r>
              <a:rPr lang="en-US" sz="1600" dirty="0">
                <a:solidFill>
                  <a:srgbClr val="FF0000"/>
                </a:solidFill>
                <a:latin typeface="Arial" pitchFamily="34" charset="0"/>
                <a:ea typeface="ＭＳ Ｐゴシック"/>
              </a:rPr>
              <a:t> </a:t>
            </a:r>
            <a:r>
              <a:rPr lang="en-US" sz="1600" dirty="0">
                <a:solidFill>
                  <a:srgbClr val="535A5D"/>
                </a:solidFill>
                <a:latin typeface="Arial" pitchFamily="34" charset="0"/>
                <a:ea typeface="ＭＳ Ｐゴシック"/>
              </a:rPr>
              <a:t>the member’s plan.</a:t>
            </a:r>
            <a:endParaRPr lang="en-US" sz="1600" b="1" dirty="0">
              <a:solidFill>
                <a:srgbClr val="535A5D"/>
              </a:solidFill>
              <a:latin typeface="Arial" pitchFamily="34" charset="0"/>
              <a:ea typeface="ＭＳ Ｐゴシック"/>
            </a:endParaRPr>
          </a:p>
          <a:p>
            <a:pPr marL="3200400" defTabSz="914400" fontAlgn="auto">
              <a:spcBef>
                <a:spcPts val="0"/>
              </a:spcBef>
              <a:spcAft>
                <a:spcPts val="0"/>
              </a:spcAft>
              <a:defRPr/>
            </a:pPr>
            <a:endParaRPr lang="en-US" sz="1600" dirty="0">
              <a:solidFill>
                <a:srgbClr val="005293"/>
              </a:solidFill>
              <a:latin typeface="Arial" pitchFamily="34" charset="0"/>
              <a:ea typeface="ＭＳ Ｐゴシック"/>
            </a:endParaRPr>
          </a:p>
          <a:p>
            <a:pPr marL="3200400" defTabSz="914400" fontAlgn="auto">
              <a:spcBef>
                <a:spcPts val="0"/>
              </a:spcBef>
              <a:spcAft>
                <a:spcPts val="0"/>
              </a:spcAft>
              <a:defRPr/>
            </a:pPr>
            <a:r>
              <a:rPr lang="en-US" sz="1600" b="1" dirty="0">
                <a:solidFill>
                  <a:srgbClr val="005293"/>
                </a:solidFill>
                <a:latin typeface="Arial" pitchFamily="34" charset="0"/>
                <a:ea typeface="ＭＳ Ｐゴシック"/>
              </a:rPr>
              <a:t>With eligibilityL</a:t>
            </a:r>
            <a:r>
              <a:rPr lang="en-US" sz="1600" b="1" dirty="0">
                <a:solidFill>
                  <a:srgbClr val="FF5F0E"/>
                </a:solidFill>
                <a:latin typeface="Arial" pitchFamily="34" charset="0"/>
                <a:ea typeface="ＭＳ Ｐゴシック"/>
              </a:rPr>
              <a:t>i</a:t>
            </a:r>
            <a:r>
              <a:rPr lang="en-US" sz="1600" b="1" dirty="0">
                <a:solidFill>
                  <a:srgbClr val="005293"/>
                </a:solidFill>
                <a:latin typeface="Arial" pitchFamily="34" charset="0"/>
                <a:ea typeface="ＭＳ Ｐゴシック"/>
              </a:rPr>
              <a:t>nk, you can:</a:t>
            </a:r>
          </a:p>
          <a:p>
            <a:pPr marL="347472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Search for covered members</a:t>
            </a:r>
          </a:p>
          <a:p>
            <a:pPr marL="347472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Find out the member’s cost share, deductible or out-of-pocket responsibility</a:t>
            </a:r>
          </a:p>
          <a:p>
            <a:pPr marL="347472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View preventive care opportunities information for some members</a:t>
            </a:r>
          </a:p>
          <a:p>
            <a:pPr marL="347472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View detailed benefits information for multiple plans</a:t>
            </a:r>
          </a:p>
          <a:p>
            <a:pPr marL="347472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See coverage details and limits specific to each benefit plan</a:t>
            </a:r>
          </a:p>
          <a:p>
            <a:pPr marL="285750" indent="-285750" defTabSz="914400" fontAlgn="auto">
              <a:spcBef>
                <a:spcPts val="1200"/>
              </a:spcBef>
              <a:spcAft>
                <a:spcPts val="0"/>
              </a:spcAft>
              <a:buFont typeface="Arial" panose="020B0604020202020204" pitchFamily="34" charset="0"/>
              <a:buChar char="•"/>
              <a:defRPr/>
            </a:pPr>
            <a:endParaRPr lang="en-US" sz="1800" dirty="0">
              <a:solidFill>
                <a:srgbClr val="005293"/>
              </a:solidFill>
              <a:latin typeface="Arial" pitchFamily="34" charset="0"/>
              <a:ea typeface="ＭＳ Ｐゴシック"/>
            </a:endParaRPr>
          </a:p>
        </p:txBody>
      </p:sp>
      <p:pic>
        <p:nvPicPr>
          <p:cNvPr id="3686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4875" y="1257300"/>
            <a:ext cx="3133725" cy="312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2668531541"/>
      </p:ext>
    </p:extLst>
  </p:cSld>
  <p:clrMapOvr>
    <a:masterClrMapping/>
  </p:clrMapOvr>
  <p:transition spd="slow" advTm="31122"/>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custDataLst>
              <p:tags r:id="rId1"/>
            </p:custDataLst>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BFC9D8BC-1837-4EC8-A6FB-2EE32F7A4216}" type="slidenum">
              <a:rPr lang="en-US" altLang="en-US" sz="1000" smtClean="0">
                <a:solidFill>
                  <a:srgbClr val="FFFFFF"/>
                </a:solidFill>
                <a:latin typeface="Verdana" pitchFamily="34" charset="0"/>
              </a:rPr>
              <a:pPr eaLnBrk="1" hangingPunct="1">
                <a:spcBef>
                  <a:spcPct val="0"/>
                </a:spcBef>
                <a:buClrTx/>
                <a:buSzTx/>
              </a:pPr>
              <a:t>17</a:t>
            </a:fld>
            <a:endParaRPr lang="en-US" altLang="en-US" sz="1000" dirty="0" smtClean="0">
              <a:solidFill>
                <a:srgbClr val="FFFFFF"/>
              </a:solidFill>
              <a:latin typeface="Verdana" pitchFamily="34" charset="0"/>
            </a:endParaRPr>
          </a:p>
        </p:txBody>
      </p:sp>
      <p:sp>
        <p:nvSpPr>
          <p:cNvPr id="20484" name="Title 1"/>
          <p:cNvSpPr>
            <a:spLocks noGrp="1"/>
          </p:cNvSpPr>
          <p:nvPr>
            <p:ph type="title"/>
            <p:custDataLst>
              <p:tags r:id="rId2"/>
            </p:custDataLst>
          </p:nvPr>
        </p:nvSpPr>
        <p:spPr>
          <a:xfrm>
            <a:off x="914400" y="457200"/>
            <a:ext cx="5537200" cy="558800"/>
          </a:xfrm>
        </p:spPr>
        <p:txBody>
          <a:bodyPr/>
          <a:lstStyle/>
          <a:p>
            <a:pPr>
              <a:defRPr/>
            </a:pPr>
            <a:r>
              <a:rPr lang="en-US" altLang="en-US" sz="2200" dirty="0" smtClean="0">
                <a:latin typeface="+mn-lt"/>
              </a:rPr>
              <a:t>claimsL</a:t>
            </a:r>
            <a:r>
              <a:rPr lang="en-US" altLang="en-US" sz="2200" dirty="0" smtClean="0">
                <a:solidFill>
                  <a:srgbClr val="FF5F0E"/>
                </a:solidFill>
                <a:latin typeface="+mn-lt"/>
              </a:rPr>
              <a:t>i</a:t>
            </a:r>
            <a:r>
              <a:rPr lang="en-US" altLang="en-US" sz="2200" dirty="0" smtClean="0">
                <a:latin typeface="+mn-lt"/>
              </a:rPr>
              <a:t>nk</a:t>
            </a:r>
          </a:p>
        </p:txBody>
      </p:sp>
      <p:sp>
        <p:nvSpPr>
          <p:cNvPr id="38916" name="Rectangle 12"/>
          <p:cNvSpPr>
            <a:spLocks noChangeArrowheads="1"/>
          </p:cNvSpPr>
          <p:nvPr>
            <p:custDataLst>
              <p:tags r:id="rId3"/>
            </p:custDataLst>
          </p:nvPr>
        </p:nvSpPr>
        <p:spPr bwMode="auto">
          <a:xfrm>
            <a:off x="7315200" y="1371600"/>
            <a:ext cx="1295400" cy="1238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lgn="ctr" defTabSz="914400" eaLnBrk="1" fontAlgn="auto" hangingPunct="1">
              <a:spcBef>
                <a:spcPct val="0"/>
              </a:spcBef>
              <a:spcAft>
                <a:spcPts val="0"/>
              </a:spcAft>
              <a:buClrTx/>
              <a:buSzTx/>
            </a:pPr>
            <a:endParaRPr lang="en-US" altLang="en-US" sz="2200" dirty="0">
              <a:solidFill>
                <a:srgbClr val="646D72"/>
              </a:solidFill>
            </a:endParaRPr>
          </a:p>
        </p:txBody>
      </p:sp>
      <p:sp>
        <p:nvSpPr>
          <p:cNvPr id="8" name="TextBox 7"/>
          <p:cNvSpPr txBox="1"/>
          <p:nvPr>
            <p:custDataLst>
              <p:tags r:id="rId4"/>
            </p:custDataLst>
          </p:nvPr>
        </p:nvSpPr>
        <p:spPr>
          <a:xfrm>
            <a:off x="830263" y="1512358"/>
            <a:ext cx="7780337" cy="3724096"/>
          </a:xfrm>
          <a:prstGeom prst="rect">
            <a:avLst/>
          </a:prstGeom>
          <a:noFill/>
          <a:ln>
            <a:noFill/>
          </a:ln>
        </p:spPr>
        <p:txBody>
          <a:bodyPr>
            <a:spAutoFit/>
          </a:bodyPr>
          <a:lstStyle/>
          <a:p>
            <a:pPr marL="1828800" indent="-120650" defTabSz="914400" fontAlgn="auto">
              <a:spcBef>
                <a:spcPts val="1200"/>
              </a:spcBef>
              <a:spcAft>
                <a:spcPts val="0"/>
              </a:spcAft>
              <a:defRPr/>
            </a:pPr>
            <a:r>
              <a:rPr lang="en-US" sz="1800" dirty="0">
                <a:solidFill>
                  <a:srgbClr val="535A5D"/>
                </a:solidFill>
                <a:latin typeface="Arial" pitchFamily="34" charset="0"/>
                <a:ea typeface="ＭＳ Ｐゴシック"/>
              </a:rPr>
              <a:t> </a:t>
            </a:r>
            <a:r>
              <a:rPr lang="en-US" sz="1800" b="1" dirty="0">
                <a:solidFill>
                  <a:srgbClr val="005293"/>
                </a:solidFill>
                <a:latin typeface="Arial" pitchFamily="34" charset="0"/>
                <a:ea typeface="ＭＳ Ｐゴシック"/>
              </a:rPr>
              <a:t> </a:t>
            </a:r>
            <a:r>
              <a:rPr lang="en-US" sz="1600" dirty="0">
                <a:solidFill>
                  <a:srgbClr val="535A5D"/>
                </a:solidFill>
                <a:latin typeface="Arial" pitchFamily="34" charset="0"/>
                <a:ea typeface="ＭＳ Ｐゴシック"/>
              </a:rPr>
              <a:t>Use the claimsLink app to get the most up-to-date claims status and payment information quickly and conveniently, and submit your claim reconsideration requests. </a:t>
            </a:r>
          </a:p>
          <a:p>
            <a:pPr marL="1604963" indent="-120650" defTabSz="914400" fontAlgn="auto">
              <a:spcBef>
                <a:spcPts val="0"/>
              </a:spcBef>
              <a:spcAft>
                <a:spcPts val="0"/>
              </a:spcAft>
              <a:defRPr/>
            </a:pPr>
            <a:endParaRPr lang="en-US" sz="1800" b="1" dirty="0">
              <a:solidFill>
                <a:srgbClr val="535A5D"/>
              </a:solidFill>
              <a:latin typeface="Arial" pitchFamily="34" charset="0"/>
              <a:ea typeface="ＭＳ Ｐゴシック"/>
            </a:endParaRPr>
          </a:p>
          <a:p>
            <a:pPr defTabSz="914400" fontAlgn="auto">
              <a:spcBef>
                <a:spcPts val="0"/>
              </a:spcBef>
              <a:spcAft>
                <a:spcPts val="0"/>
              </a:spcAft>
              <a:defRPr/>
            </a:pPr>
            <a:endParaRPr lang="en-US" sz="1800" dirty="0">
              <a:solidFill>
                <a:srgbClr val="005293"/>
              </a:solidFill>
              <a:latin typeface="Arial" pitchFamily="34" charset="0"/>
              <a:ea typeface="ＭＳ Ｐゴシック"/>
            </a:endParaRPr>
          </a:p>
          <a:p>
            <a:pPr defTabSz="914400" fontAlgn="auto">
              <a:spcBef>
                <a:spcPts val="0"/>
              </a:spcBef>
              <a:spcAft>
                <a:spcPts val="0"/>
              </a:spcAft>
              <a:defRPr/>
            </a:pPr>
            <a:endParaRPr lang="en-US" sz="1800" b="1" dirty="0" smtClean="0">
              <a:solidFill>
                <a:srgbClr val="005293"/>
              </a:solidFill>
              <a:latin typeface="Arial" pitchFamily="34" charset="0"/>
              <a:ea typeface="ＭＳ Ｐゴシック"/>
            </a:endParaRPr>
          </a:p>
          <a:p>
            <a:pPr defTabSz="914400" fontAlgn="auto">
              <a:spcBef>
                <a:spcPts val="0"/>
              </a:spcBef>
              <a:spcAft>
                <a:spcPts val="0"/>
              </a:spcAft>
              <a:defRPr/>
            </a:pPr>
            <a:endParaRPr lang="en-US" sz="1800" b="1" dirty="0">
              <a:solidFill>
                <a:srgbClr val="005293"/>
              </a:solidFill>
              <a:latin typeface="Arial" pitchFamily="34" charset="0"/>
              <a:ea typeface="ＭＳ Ｐゴシック"/>
            </a:endParaRPr>
          </a:p>
          <a:p>
            <a:pPr defTabSz="914400" fontAlgn="auto">
              <a:spcBef>
                <a:spcPts val="0"/>
              </a:spcBef>
              <a:spcAft>
                <a:spcPts val="0"/>
              </a:spcAft>
              <a:defRPr/>
            </a:pPr>
            <a:r>
              <a:rPr lang="en-US" sz="1600" b="1" dirty="0" smtClean="0">
                <a:solidFill>
                  <a:srgbClr val="005293"/>
                </a:solidFill>
                <a:latin typeface="Arial" pitchFamily="34" charset="0"/>
                <a:ea typeface="ＭＳ Ｐゴシック"/>
              </a:rPr>
              <a:t>With </a:t>
            </a:r>
            <a:r>
              <a:rPr lang="en-US" sz="1600" b="1" dirty="0">
                <a:solidFill>
                  <a:srgbClr val="005293"/>
                </a:solidFill>
                <a:latin typeface="Arial" pitchFamily="34" charset="0"/>
                <a:ea typeface="ＭＳ Ｐゴシック"/>
              </a:rPr>
              <a:t>claimsL</a:t>
            </a:r>
            <a:r>
              <a:rPr lang="en-US" sz="1600" b="1" dirty="0">
                <a:solidFill>
                  <a:srgbClr val="FF5F0E"/>
                </a:solidFill>
                <a:latin typeface="Arial" pitchFamily="34" charset="0"/>
                <a:ea typeface="ＭＳ Ｐゴシック"/>
              </a:rPr>
              <a:t>i</a:t>
            </a:r>
            <a:r>
              <a:rPr lang="en-US" sz="1600" b="1" dirty="0">
                <a:solidFill>
                  <a:srgbClr val="005293"/>
                </a:solidFill>
                <a:latin typeface="Arial" pitchFamily="34" charset="0"/>
                <a:ea typeface="ＭＳ Ｐゴシック"/>
              </a:rPr>
              <a:t>nk, you can:</a:t>
            </a:r>
          </a:p>
          <a:p>
            <a:pPr marL="28575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View claim information for multiple UnitedHealthcare plans in a single app</a:t>
            </a:r>
          </a:p>
          <a:p>
            <a:pPr marL="28575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View letters and remittance advice</a:t>
            </a:r>
          </a:p>
          <a:p>
            <a:pPr marL="28575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Flag claims for future viewing</a:t>
            </a:r>
          </a:p>
          <a:p>
            <a:pPr marL="28575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Submit additional information requested on closed or pended claims</a:t>
            </a:r>
          </a:p>
          <a:p>
            <a:pPr marL="285750" indent="-285750" defTabSz="914400" fontAlgn="auto">
              <a:spcBef>
                <a:spcPts val="0"/>
              </a:spcBef>
              <a:spcAft>
                <a:spcPts val="0"/>
              </a:spcAft>
              <a:buFont typeface="Arial" panose="020B0604020202020204" pitchFamily="34" charset="0"/>
              <a:buChar char="•"/>
              <a:defRPr/>
            </a:pPr>
            <a:r>
              <a:rPr lang="en-US" sz="1600" dirty="0">
                <a:solidFill>
                  <a:srgbClr val="535A5D"/>
                </a:solidFill>
                <a:latin typeface="Arial" pitchFamily="34" charset="0"/>
                <a:ea typeface="ＭＳ Ｐゴシック"/>
              </a:rPr>
              <a:t>Submit claim reconsideration requests with or without electronic attachments</a:t>
            </a:r>
          </a:p>
          <a:p>
            <a:pPr marL="285750" indent="-285750" defTabSz="914400" fontAlgn="auto">
              <a:spcBef>
                <a:spcPts val="0"/>
              </a:spcBef>
              <a:spcAft>
                <a:spcPts val="0"/>
              </a:spcAft>
              <a:buFont typeface="Arial" panose="020B0604020202020204" pitchFamily="34" charset="0"/>
              <a:buChar char="•"/>
              <a:defRPr/>
            </a:pPr>
            <a:endParaRPr lang="en-US" sz="1800" dirty="0">
              <a:solidFill>
                <a:srgbClr val="535A5D"/>
              </a:solidFill>
              <a:latin typeface="Arial" pitchFamily="34" charset="0"/>
              <a:ea typeface="ＭＳ Ｐゴシック"/>
            </a:endParaRPr>
          </a:p>
        </p:txBody>
      </p:sp>
      <p:pic>
        <p:nvPicPr>
          <p:cNvPr id="38918"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263" y="1433512"/>
            <a:ext cx="1585912"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4068625700"/>
      </p:ext>
    </p:extLst>
  </p:cSld>
  <p:clrMapOvr>
    <a:masterClrMapping/>
  </p:clrMapOvr>
  <p:transition spd="slow" advTm="39494"/>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1"/>
          <p:cNvSpPr>
            <a:spLocks noGrp="1"/>
          </p:cNvSpPr>
          <p:nvPr>
            <p:ph type="sldNum" sz="quarter" idx="10"/>
            <p:custDataLst>
              <p:tags r:id="rId1"/>
            </p:custDataLst>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40717DA7-82DF-4236-93F7-D7A69FE0F786}" type="slidenum">
              <a:rPr lang="en-US" altLang="en-US" sz="1000" smtClean="0">
                <a:solidFill>
                  <a:srgbClr val="FFFFFF"/>
                </a:solidFill>
                <a:latin typeface="Verdana" pitchFamily="34" charset="0"/>
              </a:rPr>
              <a:pPr eaLnBrk="1" hangingPunct="1">
                <a:spcBef>
                  <a:spcPct val="0"/>
                </a:spcBef>
                <a:buClrTx/>
                <a:buSzTx/>
              </a:pPr>
              <a:t>18</a:t>
            </a:fld>
            <a:endParaRPr lang="en-US" altLang="en-US" sz="1000" smtClean="0">
              <a:solidFill>
                <a:srgbClr val="FFFFFF"/>
              </a:solidFill>
              <a:latin typeface="Verdana" pitchFamily="34" charset="0"/>
            </a:endParaRPr>
          </a:p>
        </p:txBody>
      </p:sp>
      <p:sp>
        <p:nvSpPr>
          <p:cNvPr id="30723" name="Rectangle 8"/>
          <p:cNvSpPr>
            <a:spLocks noChangeArrowheads="1"/>
          </p:cNvSpPr>
          <p:nvPr>
            <p:custDataLst>
              <p:tags r:id="rId2"/>
            </p:custDataLst>
          </p:nvPr>
        </p:nvSpPr>
        <p:spPr bwMode="auto">
          <a:xfrm>
            <a:off x="835025" y="609600"/>
            <a:ext cx="497681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buClr>
                <a:srgbClr val="222C80"/>
              </a:buClr>
              <a:buSzTx/>
            </a:pPr>
            <a:r>
              <a:rPr lang="en-US" altLang="en-US" sz="2200" b="1" dirty="0">
                <a:solidFill>
                  <a:srgbClr val="005293"/>
                </a:solidFill>
              </a:rPr>
              <a:t>My Practice </a:t>
            </a:r>
            <a:r>
              <a:rPr lang="en-US" altLang="en-US" sz="2200" b="1" dirty="0" smtClean="0">
                <a:solidFill>
                  <a:srgbClr val="005293"/>
                </a:solidFill>
              </a:rPr>
              <a:t>Profile-Data Attestation</a:t>
            </a:r>
            <a:endParaRPr lang="en-US" altLang="en-US" sz="2200" b="1" dirty="0">
              <a:solidFill>
                <a:srgbClr val="005293"/>
              </a:solidFill>
            </a:endParaRPr>
          </a:p>
        </p:txBody>
      </p:sp>
      <p:sp>
        <p:nvSpPr>
          <p:cNvPr id="2" name="TextBox 1"/>
          <p:cNvSpPr txBox="1"/>
          <p:nvPr>
            <p:custDataLst>
              <p:tags r:id="rId3"/>
            </p:custDataLst>
          </p:nvPr>
        </p:nvSpPr>
        <p:spPr>
          <a:xfrm>
            <a:off x="835025" y="1676400"/>
            <a:ext cx="7775575" cy="3847207"/>
          </a:xfrm>
          <a:prstGeom prst="rect">
            <a:avLst/>
          </a:prstGeom>
          <a:noFill/>
          <a:ln>
            <a:noFill/>
          </a:ln>
        </p:spPr>
        <p:txBody>
          <a:bodyPr>
            <a:spAutoFit/>
          </a:bodyPr>
          <a:lstStyle/>
          <a:p>
            <a:pPr marL="285750" indent="-285750" algn="l">
              <a:spcBef>
                <a:spcPts val="1200"/>
              </a:spcBef>
              <a:buFont typeface="Arial" panose="020B0604020202020204" pitchFamily="34" charset="0"/>
              <a:buChar char="•"/>
              <a:defRPr/>
            </a:pPr>
            <a:r>
              <a:rPr lang="en-US" sz="2000" dirty="0">
                <a:solidFill>
                  <a:srgbClr val="535A5D"/>
                </a:solidFill>
                <a:latin typeface="Arial" pitchFamily="34" charset="0"/>
              </a:rPr>
              <a:t>Use the upgraded My Practice Profile app on Link to view, update* and attest to the accuracy of the care provider demographic data that UnitedHealthcare members see for your practice. </a:t>
            </a:r>
          </a:p>
          <a:p>
            <a:pPr marL="285750" indent="-285750" algn="l">
              <a:spcBef>
                <a:spcPts val="1200"/>
              </a:spcBef>
              <a:buFont typeface="Arial" panose="020B0604020202020204" pitchFamily="34" charset="0"/>
              <a:buChar char="•"/>
              <a:defRPr/>
            </a:pPr>
            <a:r>
              <a:rPr lang="en-US" sz="2000" dirty="0">
                <a:solidFill>
                  <a:srgbClr val="535A5D"/>
                </a:solidFill>
                <a:latin typeface="Arial" pitchFamily="34" charset="0"/>
              </a:rPr>
              <a:t>Changes you make in My Practice Profile will update the data we have for you throughout our systems.</a:t>
            </a:r>
          </a:p>
          <a:p>
            <a:pPr marL="285750" indent="-285750" algn="l">
              <a:spcBef>
                <a:spcPts val="1200"/>
              </a:spcBef>
              <a:buFont typeface="Arial" panose="020B0604020202020204" pitchFamily="34" charset="0"/>
              <a:buChar char="•"/>
              <a:defRPr/>
            </a:pPr>
            <a:r>
              <a:rPr lang="en-US" sz="2000" dirty="0">
                <a:solidFill>
                  <a:srgbClr val="535A5D"/>
                </a:solidFill>
                <a:latin typeface="Arial" pitchFamily="34" charset="0"/>
              </a:rPr>
              <a:t>We can process the changes you request through the app faster than by any other means.</a:t>
            </a:r>
          </a:p>
          <a:p>
            <a:pPr marL="285750" indent="-285750" algn="l">
              <a:spcBef>
                <a:spcPts val="1200"/>
              </a:spcBef>
              <a:buFont typeface="Arial" panose="020B0604020202020204" pitchFamily="34" charset="0"/>
              <a:buChar char="•"/>
              <a:defRPr/>
            </a:pPr>
            <a:endParaRPr lang="en-US" sz="1800" dirty="0">
              <a:solidFill>
                <a:srgbClr val="535A5D"/>
              </a:solidFill>
              <a:latin typeface="Arial" pitchFamily="34" charset="0"/>
            </a:endParaRPr>
          </a:p>
          <a:p>
            <a:pPr algn="l">
              <a:defRPr/>
            </a:pPr>
            <a:endParaRPr lang="en-US" sz="1200" dirty="0"/>
          </a:p>
          <a:p>
            <a:pPr algn="l">
              <a:defRPr/>
            </a:pPr>
            <a:endParaRPr lang="en-US" sz="1200" dirty="0"/>
          </a:p>
          <a:p>
            <a:pPr algn="l">
              <a:defRPr/>
            </a:pPr>
            <a:endParaRPr lang="en-US" sz="1200" dirty="0"/>
          </a:p>
        </p:txBody>
      </p:sp>
      <p:sp>
        <p:nvSpPr>
          <p:cNvPr id="30725" name="Footer Placeholder 3"/>
          <p:cNvSpPr>
            <a:spLocks noGrp="1"/>
          </p:cNvSpPr>
          <p:nvPr>
            <p:ph type="ftr" sz="quarter" idx="11"/>
          </p:nvPr>
        </p:nvSpPr>
        <p:spPr>
          <a:xfrm>
            <a:off x="252413" y="6337300"/>
            <a:ext cx="8662987" cy="476250"/>
          </a:xfrm>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r>
              <a:rPr lang="en-US" altLang="en-US" sz="800" smtClean="0">
                <a:solidFill>
                  <a:srgbClr val="879196"/>
                </a:solidFill>
              </a:rPr>
              <a:t>Confidential Property of UnitedHealth Group. Do not distribute or reproduce without express permission of UnitedHealth Group. 		Doc#: PCA-1-005153-02102017_02282017</a:t>
            </a:r>
          </a:p>
        </p:txBody>
      </p:sp>
    </p:spTree>
    <p:extLst>
      <p:ext uri="{BB962C8B-B14F-4D97-AF65-F5344CB8AC3E}">
        <p14:creationId xmlns:p14="http://schemas.microsoft.com/office/powerpoint/2010/main" val="739707502"/>
      </p:ext>
    </p:extLst>
  </p:cSld>
  <p:clrMapOvr>
    <a:masterClrMapping/>
  </p:clrMapOvr>
  <p:transition spd="slow" advTm="31122"/>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pPr>
            <a:fld id="{34D833A0-9F32-48E6-8638-AA7226A23C30}" type="slidenum">
              <a:rPr lang="en-US" altLang="en-US" sz="1000" smtClean="0">
                <a:solidFill>
                  <a:srgbClr val="FFFFFF"/>
                </a:solidFill>
                <a:latin typeface="Verdana" pitchFamily="34" charset="0"/>
              </a:rPr>
              <a:pPr eaLnBrk="1" hangingPunct="1">
                <a:spcBef>
                  <a:spcPct val="0"/>
                </a:spcBef>
                <a:buClrTx/>
                <a:buSzTx/>
              </a:pPr>
              <a:t>19</a:t>
            </a:fld>
            <a:endParaRPr lang="en-US" altLang="en-US" sz="1000" dirty="0" smtClean="0">
              <a:solidFill>
                <a:srgbClr val="FFFFFF"/>
              </a:solidFill>
              <a:latin typeface="Verdana" pitchFamily="34" charset="0"/>
            </a:endParaRPr>
          </a:p>
        </p:txBody>
      </p:sp>
      <p:sp>
        <p:nvSpPr>
          <p:cNvPr id="20484" name="Title 1"/>
          <p:cNvSpPr>
            <a:spLocks noGrp="1"/>
          </p:cNvSpPr>
          <p:nvPr>
            <p:ph type="title"/>
          </p:nvPr>
        </p:nvSpPr>
        <p:spPr>
          <a:xfrm>
            <a:off x="904875" y="457200"/>
            <a:ext cx="5394325" cy="558800"/>
          </a:xfrm>
        </p:spPr>
        <p:txBody>
          <a:bodyPr/>
          <a:lstStyle/>
          <a:p>
            <a:pPr>
              <a:defRPr/>
            </a:pPr>
            <a:r>
              <a:rPr lang="en-US" altLang="en-US" sz="2400" dirty="0" smtClean="0">
                <a:latin typeface="+mn-lt"/>
                <a:ea typeface="ＭＳ Ｐゴシック" pitchFamily="34" charset="-128"/>
              </a:rPr>
              <a:t>Link Resources</a:t>
            </a:r>
          </a:p>
        </p:txBody>
      </p:sp>
      <p:sp>
        <p:nvSpPr>
          <p:cNvPr id="27652" name="Rectangle 12"/>
          <p:cNvSpPr>
            <a:spLocks noChangeArrowheads="1"/>
          </p:cNvSpPr>
          <p:nvPr/>
        </p:nvSpPr>
        <p:spPr bwMode="auto">
          <a:xfrm>
            <a:off x="7315200" y="1371600"/>
            <a:ext cx="1295400" cy="1238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lgn="ctr" defTabSz="914400" eaLnBrk="1" hangingPunct="1">
              <a:spcBef>
                <a:spcPct val="0"/>
              </a:spcBef>
              <a:buClrTx/>
              <a:buSzTx/>
            </a:pPr>
            <a:endParaRPr lang="en-US" altLang="en-US" sz="2200" dirty="0" smtClean="0">
              <a:solidFill>
                <a:srgbClr val="646D72"/>
              </a:solidFill>
            </a:endParaRPr>
          </a:p>
        </p:txBody>
      </p:sp>
      <p:sp>
        <p:nvSpPr>
          <p:cNvPr id="27653" name="TextBox 7"/>
          <p:cNvSpPr txBox="1">
            <a:spLocks noChangeArrowheads="1"/>
          </p:cNvSpPr>
          <p:nvPr/>
        </p:nvSpPr>
        <p:spPr bwMode="auto">
          <a:xfrm>
            <a:off x="621616" y="1237682"/>
            <a:ext cx="78413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lgn="ctr" eaLnBrk="1" hangingPunct="1">
              <a:spcBef>
                <a:spcPct val="0"/>
              </a:spcBef>
              <a:buClrTx/>
              <a:buSzTx/>
            </a:pPr>
            <a:r>
              <a:rPr lang="en-US" altLang="en-US" sz="1800" dirty="0" smtClean="0">
                <a:solidFill>
                  <a:srgbClr val="005293"/>
                </a:solidFill>
              </a:rPr>
              <a:t>To learn more about Link, please visit the Link resources page at UnitedHealthcareOnline.com &gt; Quick Links &gt; Link: Learn More.</a:t>
            </a: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1246071" y="2036077"/>
            <a:ext cx="6592435" cy="4072623"/>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8"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custDataLst>
      <p:tags r:id="rId1"/>
    </p:custDataLst>
    <p:extLst>
      <p:ext uri="{BB962C8B-B14F-4D97-AF65-F5344CB8AC3E}">
        <p14:creationId xmlns:p14="http://schemas.microsoft.com/office/powerpoint/2010/main" val="3419828456"/>
      </p:ext>
    </p:extLst>
  </p:cSld>
  <p:clrMapOvr>
    <a:masterClrMapping/>
  </p:clrMapOvr>
  <p:transition spd="slow" advTm="22924"/>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pPr>
            <a:fld id="{54B78682-3000-49E0-B524-396919BB4E3C}" type="slidenum">
              <a:rPr lang="en-US" altLang="en-US" sz="1000" smtClean="0">
                <a:solidFill>
                  <a:srgbClr val="FFFFFF"/>
                </a:solidFill>
                <a:latin typeface="Verdana" pitchFamily="34" charset="0"/>
              </a:rPr>
              <a:pPr eaLnBrk="1" hangingPunct="1">
                <a:spcBef>
                  <a:spcPct val="0"/>
                </a:spcBef>
                <a:buClrTx/>
                <a:buSzTx/>
              </a:pPr>
              <a:t>2</a:t>
            </a:fld>
            <a:endParaRPr lang="en-US" altLang="en-US" sz="1000" dirty="0" smtClean="0">
              <a:solidFill>
                <a:srgbClr val="FFFFFF"/>
              </a:solidFill>
              <a:latin typeface="Verdana" pitchFamily="34" charset="0"/>
            </a:endParaRPr>
          </a:p>
        </p:txBody>
      </p:sp>
      <p:sp>
        <p:nvSpPr>
          <p:cNvPr id="6147"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sp>
        <p:nvSpPr>
          <p:cNvPr id="5" name="Rectangle 7"/>
          <p:cNvSpPr txBox="1">
            <a:spLocks/>
          </p:cNvSpPr>
          <p:nvPr/>
        </p:nvSpPr>
        <p:spPr bwMode="gray">
          <a:xfrm>
            <a:off x="915988" y="254000"/>
            <a:ext cx="548322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gn="l" defTabSz="457200" rtl="0" eaLnBrk="0" fontAlgn="base" hangingPunct="0">
              <a:spcBef>
                <a:spcPct val="20000"/>
              </a:spcBef>
              <a:spcAft>
                <a:spcPct val="0"/>
              </a:spcAft>
              <a:defRPr sz="2800" b="1">
                <a:solidFill>
                  <a:srgbClr val="005293"/>
                </a:solidFill>
                <a:latin typeface="+mj-lt"/>
                <a:ea typeface="+mj-ea"/>
                <a:cs typeface="+mj-cs"/>
              </a:defRPr>
            </a:lvl1pPr>
            <a:lvl2pPr algn="l" defTabSz="457200" rtl="0" eaLnBrk="0" fontAlgn="base" hangingPunct="0">
              <a:spcBef>
                <a:spcPct val="20000"/>
              </a:spcBef>
              <a:spcAft>
                <a:spcPct val="0"/>
              </a:spcAft>
              <a:defRPr sz="2800" b="1">
                <a:solidFill>
                  <a:srgbClr val="005293"/>
                </a:solidFill>
                <a:latin typeface="Arial"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charset="0"/>
                <a:ea typeface="MS PGothic" pitchFamily="34" charset="-128"/>
              </a:defRPr>
            </a:lvl6pPr>
            <a:lvl7pPr marL="914400" algn="l" defTabSz="457200" rtl="0" eaLnBrk="0" fontAlgn="base" hangingPunct="0">
              <a:spcBef>
                <a:spcPct val="20000"/>
              </a:spcBef>
              <a:spcAft>
                <a:spcPct val="0"/>
              </a:spcAft>
              <a:defRPr sz="2800" b="1">
                <a:solidFill>
                  <a:srgbClr val="005293"/>
                </a:solidFill>
                <a:latin typeface="Arial" charset="0"/>
                <a:ea typeface="MS PGothic" pitchFamily="34" charset="-128"/>
              </a:defRPr>
            </a:lvl7pPr>
            <a:lvl8pPr marL="1371600" algn="l" defTabSz="457200" rtl="0" eaLnBrk="0" fontAlgn="base" hangingPunct="0">
              <a:spcBef>
                <a:spcPct val="20000"/>
              </a:spcBef>
              <a:spcAft>
                <a:spcPct val="0"/>
              </a:spcAft>
              <a:defRPr sz="2800" b="1">
                <a:solidFill>
                  <a:srgbClr val="005293"/>
                </a:solidFill>
                <a:latin typeface="Arial" charset="0"/>
                <a:ea typeface="MS PGothic" pitchFamily="34" charset="-128"/>
              </a:defRPr>
            </a:lvl8pPr>
            <a:lvl9pPr marL="1828800" algn="l" defTabSz="457200" rtl="0" eaLnBrk="0" fontAlgn="base" hangingPunct="0">
              <a:spcBef>
                <a:spcPct val="20000"/>
              </a:spcBef>
              <a:spcAft>
                <a:spcPct val="0"/>
              </a:spcAft>
              <a:defRPr sz="2800" b="1">
                <a:solidFill>
                  <a:srgbClr val="005293"/>
                </a:solidFill>
                <a:latin typeface="Arial" charset="0"/>
                <a:ea typeface="MS PGothic" pitchFamily="34" charset="-128"/>
              </a:defRPr>
            </a:lvl9pPr>
          </a:lstStyle>
          <a:p>
            <a:pPr>
              <a:defRPr/>
            </a:pPr>
            <a:r>
              <a:rPr lang="en-US" altLang="en-US" sz="2400" kern="0" dirty="0" smtClean="0"/>
              <a:t>Agenda</a:t>
            </a:r>
          </a:p>
        </p:txBody>
      </p:sp>
      <p:sp>
        <p:nvSpPr>
          <p:cNvPr id="3" name="TextBox 2"/>
          <p:cNvSpPr txBox="1"/>
          <p:nvPr/>
        </p:nvSpPr>
        <p:spPr>
          <a:xfrm>
            <a:off x="915988" y="1384300"/>
            <a:ext cx="6443662" cy="4493538"/>
          </a:xfrm>
          <a:prstGeom prst="rect">
            <a:avLst/>
          </a:prstGeom>
          <a:noFill/>
        </p:spPr>
        <p:txBody>
          <a:bodyPr>
            <a:spAutoFit/>
          </a:bodyPr>
          <a:lstStyle/>
          <a:p>
            <a:pPr marL="285750" indent="-285750">
              <a:buFont typeface="Arial" panose="020B0604020202020204" pitchFamily="34" charset="0"/>
              <a:buChar char="•"/>
              <a:defRPr/>
            </a:pPr>
            <a:r>
              <a:rPr lang="en-US" dirty="0">
                <a:solidFill>
                  <a:srgbClr val="005293"/>
                </a:solidFill>
              </a:rPr>
              <a:t>Important Information and </a:t>
            </a:r>
            <a:r>
              <a:rPr lang="en-US" dirty="0" smtClean="0">
                <a:solidFill>
                  <a:srgbClr val="005293"/>
                </a:solidFill>
              </a:rPr>
              <a:t>Updates</a:t>
            </a:r>
          </a:p>
          <a:p>
            <a:pPr marL="285750" indent="-285750">
              <a:buFont typeface="Arial" panose="020B0604020202020204" pitchFamily="34" charset="0"/>
              <a:buChar char="•"/>
              <a:defRPr/>
            </a:pPr>
            <a:endParaRPr lang="en-US" dirty="0">
              <a:solidFill>
                <a:srgbClr val="005293"/>
              </a:solidFill>
            </a:endParaRPr>
          </a:p>
          <a:p>
            <a:pPr marL="285750" indent="-285750">
              <a:buFont typeface="Arial" panose="020B0604020202020204" pitchFamily="34" charset="0"/>
              <a:buChar char="•"/>
              <a:defRPr/>
            </a:pPr>
            <a:r>
              <a:rPr lang="en-US" dirty="0">
                <a:solidFill>
                  <a:srgbClr val="005293"/>
                </a:solidFill>
              </a:rPr>
              <a:t>Advance Notification and Prior Authorization </a:t>
            </a:r>
            <a:r>
              <a:rPr lang="en-US" dirty="0" smtClean="0">
                <a:solidFill>
                  <a:srgbClr val="005293"/>
                </a:solidFill>
              </a:rPr>
              <a:t>Updates</a:t>
            </a:r>
          </a:p>
          <a:p>
            <a:pPr marL="285750" indent="-285750">
              <a:buFont typeface="Arial" panose="020B0604020202020204" pitchFamily="34" charset="0"/>
              <a:buChar char="•"/>
              <a:defRPr/>
            </a:pPr>
            <a:endParaRPr lang="en-US" dirty="0">
              <a:solidFill>
                <a:srgbClr val="005293"/>
              </a:solidFill>
            </a:endParaRPr>
          </a:p>
          <a:p>
            <a:pPr marL="285750" indent="-285750">
              <a:buFont typeface="Arial" panose="020B0604020202020204" pitchFamily="34" charset="0"/>
              <a:buChar char="•"/>
              <a:defRPr/>
            </a:pPr>
            <a:r>
              <a:rPr lang="en-US" dirty="0" smtClean="0">
                <a:solidFill>
                  <a:srgbClr val="005293"/>
                </a:solidFill>
              </a:rPr>
              <a:t>Telehealth</a:t>
            </a:r>
          </a:p>
          <a:p>
            <a:pPr marL="285750" indent="-285750">
              <a:buFont typeface="Arial" panose="020B0604020202020204" pitchFamily="34" charset="0"/>
              <a:buChar char="•"/>
              <a:defRPr/>
            </a:pPr>
            <a:endParaRPr lang="en-US" dirty="0">
              <a:solidFill>
                <a:srgbClr val="005293"/>
              </a:solidFill>
            </a:endParaRPr>
          </a:p>
          <a:p>
            <a:pPr marL="285750" indent="-285750">
              <a:buFont typeface="Arial" panose="020B0604020202020204" pitchFamily="34" charset="0"/>
              <a:buChar char="•"/>
              <a:defRPr/>
            </a:pPr>
            <a:r>
              <a:rPr lang="en-US" dirty="0">
                <a:solidFill>
                  <a:srgbClr val="005293"/>
                </a:solidFill>
              </a:rPr>
              <a:t>Link </a:t>
            </a:r>
            <a:r>
              <a:rPr lang="en-US" dirty="0" smtClean="0">
                <a:solidFill>
                  <a:srgbClr val="005293"/>
                </a:solidFill>
              </a:rPr>
              <a:t>Overview</a:t>
            </a:r>
          </a:p>
          <a:p>
            <a:pPr marL="285750" indent="-285750">
              <a:buFont typeface="Arial" panose="020B0604020202020204" pitchFamily="34" charset="0"/>
              <a:buChar char="•"/>
              <a:defRPr/>
            </a:pPr>
            <a:endParaRPr lang="en-US" dirty="0">
              <a:solidFill>
                <a:srgbClr val="005293"/>
              </a:solidFill>
            </a:endParaRPr>
          </a:p>
          <a:p>
            <a:pPr marL="285750" indent="-285750" algn="l">
              <a:buFont typeface="Arial" panose="020B0604020202020204" pitchFamily="34" charset="0"/>
              <a:buChar char="•"/>
              <a:defRPr/>
            </a:pPr>
            <a:r>
              <a:rPr lang="en-US" dirty="0" smtClean="0">
                <a:solidFill>
                  <a:srgbClr val="005293"/>
                </a:solidFill>
              </a:rPr>
              <a:t>Credentialing and Re-credentialing</a:t>
            </a:r>
            <a:endParaRPr lang="en-US" dirty="0">
              <a:solidFill>
                <a:srgbClr val="005293"/>
              </a:solidFill>
            </a:endParaRPr>
          </a:p>
          <a:p>
            <a:pPr algn="l">
              <a:defRPr/>
            </a:pPr>
            <a:endParaRPr lang="en-US" dirty="0">
              <a:solidFill>
                <a:srgbClr val="005293"/>
              </a:solidFill>
            </a:endParaRPr>
          </a:p>
          <a:p>
            <a:pPr marL="285750" indent="-285750">
              <a:buFont typeface="Arial" panose="020B0604020202020204" pitchFamily="34" charset="0"/>
              <a:buChar char="•"/>
              <a:defRPr/>
            </a:pPr>
            <a:r>
              <a:rPr lang="en-US" dirty="0" smtClean="0">
                <a:solidFill>
                  <a:srgbClr val="005293"/>
                </a:solidFill>
              </a:rPr>
              <a:t>Questions</a:t>
            </a:r>
            <a:endParaRPr lang="en-US" dirty="0">
              <a:solidFill>
                <a:srgbClr val="005293"/>
              </a:solidFill>
            </a:endParaRPr>
          </a:p>
          <a:p>
            <a:pPr algn="l">
              <a:defRPr/>
            </a:pPr>
            <a:endParaRPr lang="en-US" dirty="0"/>
          </a:p>
        </p:txBody>
      </p:sp>
    </p:spTree>
    <p:extLst>
      <p:ext uri="{BB962C8B-B14F-4D97-AF65-F5344CB8AC3E}">
        <p14:creationId xmlns:p14="http://schemas.microsoft.com/office/powerpoint/2010/main" val="10226043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sz="2200" dirty="0" smtClean="0"/>
              <a:t>UHC On Air</a:t>
            </a:r>
          </a:p>
        </p:txBody>
      </p:sp>
      <p:sp>
        <p:nvSpPr>
          <p:cNvPr id="37891" name="Content Placeholder 5"/>
          <p:cNvSpPr>
            <a:spLocks noGrp="1"/>
          </p:cNvSpPr>
          <p:nvPr>
            <p:ph idx="1"/>
          </p:nvPr>
        </p:nvSpPr>
        <p:spPr/>
        <p:txBody>
          <a:bodyPr/>
          <a:lstStyle/>
          <a:p>
            <a:r>
              <a:rPr lang="en-US" altLang="en-US" sz="1800" dirty="0" smtClean="0"/>
              <a:t>Find on-demand Link training on UHC On Air </a:t>
            </a:r>
            <a:r>
              <a:rPr lang="en-US" altLang="en-US" sz="1800" dirty="0" smtClean="0">
                <a:cs typeface="Calibri" pitchFamily="34" charset="0"/>
              </a:rPr>
              <a:t>‒ your source for live and recorded video broadcasts created specifically for UnitedHealthcare care providers. </a:t>
            </a:r>
            <a:r>
              <a:rPr lang="en-US" altLang="en-US" sz="1800" dirty="0" smtClean="0"/>
              <a:t>New broadcasts are posted regularly. </a:t>
            </a:r>
          </a:p>
        </p:txBody>
      </p:sp>
      <p:sp>
        <p:nvSpPr>
          <p:cNvPr id="37892"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B362FCD6-4CB3-45B8-993A-9EFDFC863246}" type="slidenum">
              <a:rPr lang="en-US" altLang="en-US" sz="1000" smtClean="0">
                <a:solidFill>
                  <a:srgbClr val="FFFFFF"/>
                </a:solidFill>
                <a:latin typeface="Verdana" pitchFamily="34" charset="0"/>
              </a:rPr>
              <a:pPr eaLnBrk="1" hangingPunct="1">
                <a:spcBef>
                  <a:spcPct val="0"/>
                </a:spcBef>
                <a:buClrTx/>
                <a:buSzTx/>
              </a:pPr>
              <a:t>20</a:t>
            </a:fld>
            <a:endParaRPr lang="en-US" altLang="en-US" sz="1000" dirty="0" smtClean="0">
              <a:solidFill>
                <a:srgbClr val="FFFFFF"/>
              </a:solidFill>
              <a:latin typeface="Verdana" pitchFamily="34" charset="0"/>
            </a:endParaRPr>
          </a:p>
        </p:txBody>
      </p:sp>
      <p:pic>
        <p:nvPicPr>
          <p:cNvPr id="378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263" y="2384425"/>
            <a:ext cx="6021387"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a:spLocks noChangeArrowheads="1"/>
          </p:cNvSpPr>
          <p:nvPr/>
        </p:nvSpPr>
        <p:spPr bwMode="auto">
          <a:xfrm>
            <a:off x="5014913" y="2746375"/>
            <a:ext cx="1204912" cy="1181100"/>
          </a:xfrm>
          <a:prstGeom prst="rect">
            <a:avLst/>
          </a:prstGeom>
          <a:noFill/>
          <a:ln w="190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lgn="ctr" eaLnBrk="1" hangingPunct="1">
              <a:spcBef>
                <a:spcPct val="0"/>
              </a:spcBef>
              <a:buClrTx/>
              <a:buSzTx/>
            </a:pPr>
            <a:endParaRPr lang="en-US" altLang="en-US" sz="2200" dirty="0">
              <a:solidFill>
                <a:srgbClr val="646D72"/>
              </a:solidFill>
            </a:endParaRPr>
          </a:p>
        </p:txBody>
      </p:sp>
      <p:sp>
        <p:nvSpPr>
          <p:cNvPr id="10"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314756815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nodeType="afterGroup">
                            <p:stCondLst>
                              <p:cond delay="0"/>
                            </p:stCondLst>
                            <p:childTnLst>
                              <p:par>
                                <p:cTn id="8" presetID="26" presetClass="emph" presetSubtype="0" repeatCount="2000" fill="hold" grpId="1" nodeType="afterEffect">
                                  <p:stCondLst>
                                    <p:cond delay="0"/>
                                  </p:stCondLst>
                                  <p:childTnLst>
                                    <p:animEffect transition="out" filter="fade">
                                      <p:cBhvr>
                                        <p:cTn id="9" dur="500" tmFilter="0, 0; .2, .5; .8, .5; 1, 0"/>
                                        <p:tgtEl>
                                          <p:spTgt spid="9"/>
                                        </p:tgtEl>
                                      </p:cBhvr>
                                    </p:animEffect>
                                    <p:animScale>
                                      <p:cBhvr>
                                        <p:cTn id="10"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altLang="en-US" sz="2200" dirty="0" smtClean="0"/>
              <a:t>UHC On Air Programming</a:t>
            </a:r>
          </a:p>
        </p:txBody>
      </p:sp>
      <p:sp>
        <p:nvSpPr>
          <p:cNvPr id="38915" name="Content Placeholder 2"/>
          <p:cNvSpPr>
            <a:spLocks noGrp="1"/>
          </p:cNvSpPr>
          <p:nvPr>
            <p:ph idx="1"/>
          </p:nvPr>
        </p:nvSpPr>
        <p:spPr/>
        <p:txBody>
          <a:bodyPr/>
          <a:lstStyle/>
          <a:p>
            <a:r>
              <a:rPr lang="en-US" altLang="en-US" dirty="0" smtClean="0"/>
              <a:t>The following Link tutorials are currently available on the </a:t>
            </a:r>
            <a:br>
              <a:rPr lang="en-US" altLang="en-US" dirty="0" smtClean="0"/>
            </a:br>
            <a:r>
              <a:rPr lang="en-US" altLang="en-US" dirty="0" smtClean="0"/>
              <a:t>UHC News Now channel:</a:t>
            </a:r>
          </a:p>
          <a:p>
            <a:endParaRPr lang="en-US" altLang="en-US" dirty="0" smtClean="0"/>
          </a:p>
        </p:txBody>
      </p:sp>
      <p:sp>
        <p:nvSpPr>
          <p:cNvPr id="38916"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643E3F22-347D-40BD-83CD-1C8EB1567CBF}" type="slidenum">
              <a:rPr lang="en-US" altLang="en-US" sz="1000" smtClean="0">
                <a:solidFill>
                  <a:srgbClr val="FFFFFF"/>
                </a:solidFill>
                <a:latin typeface="Verdana" pitchFamily="34" charset="0"/>
              </a:rPr>
              <a:pPr eaLnBrk="1" hangingPunct="1">
                <a:spcBef>
                  <a:spcPct val="0"/>
                </a:spcBef>
                <a:buClrTx/>
                <a:buSzTx/>
              </a:pPr>
              <a:t>21</a:t>
            </a:fld>
            <a:endParaRPr lang="en-US" altLang="en-US" sz="1000" dirty="0" smtClean="0">
              <a:solidFill>
                <a:srgbClr val="FFFFFF"/>
              </a:solidFill>
              <a:latin typeface="Verdana" pitchFamily="34" charset="0"/>
            </a:endParaRPr>
          </a:p>
        </p:txBody>
      </p:sp>
      <p:grpSp>
        <p:nvGrpSpPr>
          <p:cNvPr id="38918" name="Group 1"/>
          <p:cNvGrpSpPr>
            <a:grpSpLocks/>
          </p:cNvGrpSpPr>
          <p:nvPr/>
        </p:nvGrpSpPr>
        <p:grpSpPr bwMode="auto">
          <a:xfrm>
            <a:off x="454025" y="2479675"/>
            <a:ext cx="8235950" cy="3189288"/>
            <a:chOff x="454025" y="2162175"/>
            <a:chExt cx="8235950" cy="3189287"/>
          </a:xfrm>
        </p:grpSpPr>
        <p:pic>
          <p:nvPicPr>
            <p:cNvPr id="389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 y="2162175"/>
              <a:ext cx="8235950" cy="2790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Lst>
          </p:spPr>
        </p:pic>
        <p:pic>
          <p:nvPicPr>
            <p:cNvPr id="389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025" y="4916487"/>
              <a:ext cx="8235950" cy="43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Lst>
          </p:spPr>
        </p:pic>
      </p:grpSp>
      <p:sp>
        <p:nvSpPr>
          <p:cNvPr id="10"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136660106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
            <a:ext cx="9144000" cy="1738630"/>
          </a:xfrm>
          <a:custGeom>
            <a:avLst/>
            <a:gdLst/>
            <a:ahLst/>
            <a:cxnLst/>
            <a:rect l="l" t="t" r="r" b="b"/>
            <a:pathLst>
              <a:path w="9144000" h="1738630">
                <a:moveTo>
                  <a:pt x="0" y="0"/>
                </a:moveTo>
                <a:lnTo>
                  <a:pt x="9144000" y="0"/>
                </a:lnTo>
                <a:lnTo>
                  <a:pt x="9144000" y="1738312"/>
                </a:lnTo>
                <a:lnTo>
                  <a:pt x="0" y="1738312"/>
                </a:lnTo>
                <a:lnTo>
                  <a:pt x="0" y="0"/>
                </a:lnTo>
                <a:close/>
              </a:path>
            </a:pathLst>
          </a:custGeom>
          <a:solidFill>
            <a:srgbClr val="005CAC"/>
          </a:solidFill>
        </p:spPr>
        <p:txBody>
          <a:bodyPr wrap="square" lIns="0" tIns="0" rIns="0" bIns="0" rtlCol="0"/>
          <a:lstStyle/>
          <a:p>
            <a:endParaRPr dirty="0"/>
          </a:p>
        </p:txBody>
      </p:sp>
      <p:sp>
        <p:nvSpPr>
          <p:cNvPr id="3" name="object 3"/>
          <p:cNvSpPr/>
          <p:nvPr/>
        </p:nvSpPr>
        <p:spPr>
          <a:xfrm>
            <a:off x="7140575" y="6019800"/>
            <a:ext cx="1681161" cy="341306"/>
          </a:xfrm>
          <a:prstGeom prst="rect">
            <a:avLst/>
          </a:prstGeom>
          <a:blipFill>
            <a:blip r:embed="rId3" cstate="print"/>
            <a:stretch>
              <a:fillRect/>
            </a:stretch>
          </a:blipFill>
        </p:spPr>
        <p:txBody>
          <a:bodyPr wrap="square" lIns="0" tIns="0" rIns="0" bIns="0" rtlCol="0"/>
          <a:lstStyle/>
          <a:p>
            <a:endParaRPr dirty="0"/>
          </a:p>
        </p:txBody>
      </p:sp>
      <p:sp>
        <p:nvSpPr>
          <p:cNvPr id="4" name="object 4"/>
          <p:cNvSpPr/>
          <p:nvPr/>
        </p:nvSpPr>
        <p:spPr>
          <a:xfrm>
            <a:off x="6812855" y="280708"/>
            <a:ext cx="2027690" cy="414054"/>
          </a:xfrm>
          <a:prstGeom prst="rect">
            <a:avLst/>
          </a:prstGeom>
          <a:blipFill>
            <a:blip r:embed="rId4" cstate="print"/>
            <a:stretch>
              <a:fillRect/>
            </a:stretch>
          </a:blipFill>
        </p:spPr>
        <p:txBody>
          <a:bodyPr wrap="square" lIns="0" tIns="0" rIns="0" bIns="0" rtlCol="0"/>
          <a:lstStyle/>
          <a:p>
            <a:endParaRPr dirty="0"/>
          </a:p>
        </p:txBody>
      </p:sp>
      <p:sp>
        <p:nvSpPr>
          <p:cNvPr id="5" name="object 5"/>
          <p:cNvSpPr txBox="1"/>
          <p:nvPr/>
        </p:nvSpPr>
        <p:spPr>
          <a:xfrm>
            <a:off x="5681035" y="3620884"/>
            <a:ext cx="2145665" cy="448945"/>
          </a:xfrm>
          <a:prstGeom prst="rect">
            <a:avLst/>
          </a:prstGeom>
        </p:spPr>
        <p:txBody>
          <a:bodyPr vert="horz" wrap="square" lIns="0" tIns="0" rIns="0" bIns="0" rtlCol="0">
            <a:spAutoFit/>
          </a:bodyPr>
          <a:lstStyle/>
          <a:p>
            <a:pPr marL="12700" marR="5080">
              <a:lnSpc>
                <a:spcPts val="1700"/>
              </a:lnSpc>
            </a:pPr>
            <a:r>
              <a:rPr sz="1600" spc="-30" dirty="0">
                <a:latin typeface="Arial"/>
                <a:cs typeface="Arial"/>
              </a:rPr>
              <a:t>Log</a:t>
            </a:r>
            <a:r>
              <a:rPr sz="1600" spc="-45" dirty="0">
                <a:latin typeface="Arial"/>
                <a:cs typeface="Arial"/>
              </a:rPr>
              <a:t> </a:t>
            </a:r>
            <a:r>
              <a:rPr sz="1600" spc="-35" dirty="0">
                <a:latin typeface="Arial"/>
                <a:cs typeface="Arial"/>
              </a:rPr>
              <a:t>in</a:t>
            </a:r>
            <a:r>
              <a:rPr sz="1600" spc="-45" dirty="0">
                <a:latin typeface="Arial"/>
                <a:cs typeface="Arial"/>
              </a:rPr>
              <a:t> </a:t>
            </a:r>
            <a:r>
              <a:rPr sz="1600" spc="-30" dirty="0">
                <a:latin typeface="Arial"/>
                <a:cs typeface="Arial"/>
              </a:rPr>
              <a:t>to</a:t>
            </a:r>
            <a:r>
              <a:rPr sz="1600" spc="-45" dirty="0">
                <a:latin typeface="Arial"/>
                <a:cs typeface="Arial"/>
              </a:rPr>
              <a:t> </a:t>
            </a:r>
            <a:r>
              <a:rPr sz="1600" b="1" spc="-35" dirty="0">
                <a:solidFill>
                  <a:srgbClr val="003DA1"/>
                </a:solidFill>
                <a:latin typeface="Arial"/>
                <a:cs typeface="Arial"/>
              </a:rPr>
              <a:t>Link</a:t>
            </a:r>
            <a:r>
              <a:rPr sz="1600" b="1" spc="-45" dirty="0">
                <a:solidFill>
                  <a:srgbClr val="003DA1"/>
                </a:solidFill>
                <a:latin typeface="Arial"/>
                <a:cs typeface="Arial"/>
              </a:rPr>
              <a:t> </a:t>
            </a:r>
            <a:r>
              <a:rPr sz="1600" spc="-45" dirty="0">
                <a:latin typeface="Arial"/>
                <a:cs typeface="Arial"/>
              </a:rPr>
              <a:t>and </a:t>
            </a:r>
            <a:r>
              <a:rPr sz="1600" spc="-50" dirty="0">
                <a:latin typeface="Arial"/>
                <a:cs typeface="Arial"/>
              </a:rPr>
              <a:t>select</a:t>
            </a:r>
            <a:r>
              <a:rPr sz="1600" spc="-35" dirty="0">
                <a:latin typeface="Arial"/>
                <a:cs typeface="Arial"/>
              </a:rPr>
              <a:t> </a:t>
            </a:r>
            <a:r>
              <a:rPr sz="1600" spc="-45" dirty="0">
                <a:latin typeface="Arial"/>
                <a:cs typeface="Arial"/>
              </a:rPr>
              <a:t>the </a:t>
            </a:r>
            <a:r>
              <a:rPr sz="1600" b="1" spc="-60" dirty="0">
                <a:solidFill>
                  <a:srgbClr val="003DA1"/>
                </a:solidFill>
                <a:latin typeface="Arial"/>
                <a:cs typeface="Arial"/>
              </a:rPr>
              <a:t>UHC</a:t>
            </a:r>
            <a:r>
              <a:rPr sz="1600" b="1" spc="-45" dirty="0">
                <a:solidFill>
                  <a:srgbClr val="003DA1"/>
                </a:solidFill>
                <a:latin typeface="Arial"/>
                <a:cs typeface="Arial"/>
              </a:rPr>
              <a:t> </a:t>
            </a:r>
            <a:r>
              <a:rPr sz="1600" b="1" spc="-70" dirty="0">
                <a:solidFill>
                  <a:srgbClr val="003DA1"/>
                </a:solidFill>
                <a:latin typeface="Arial"/>
                <a:cs typeface="Arial"/>
              </a:rPr>
              <a:t>On</a:t>
            </a:r>
            <a:r>
              <a:rPr sz="1600" b="1" spc="-45" dirty="0">
                <a:solidFill>
                  <a:srgbClr val="003DA1"/>
                </a:solidFill>
                <a:latin typeface="Arial"/>
                <a:cs typeface="Arial"/>
              </a:rPr>
              <a:t> </a:t>
            </a:r>
            <a:r>
              <a:rPr sz="1600" b="1" spc="-40" dirty="0">
                <a:solidFill>
                  <a:srgbClr val="003DA1"/>
                </a:solidFill>
                <a:latin typeface="Arial"/>
                <a:cs typeface="Arial"/>
              </a:rPr>
              <a:t>Air</a:t>
            </a:r>
            <a:r>
              <a:rPr sz="1600" b="1" spc="-45" dirty="0">
                <a:solidFill>
                  <a:srgbClr val="003DA1"/>
                </a:solidFill>
                <a:latin typeface="Arial"/>
                <a:cs typeface="Arial"/>
              </a:rPr>
              <a:t> </a:t>
            </a:r>
            <a:r>
              <a:rPr sz="1600" spc="-35" dirty="0">
                <a:latin typeface="Arial"/>
                <a:cs typeface="Arial"/>
              </a:rPr>
              <a:t>button.</a:t>
            </a:r>
            <a:endParaRPr sz="1600" dirty="0">
              <a:latin typeface="Arial"/>
              <a:cs typeface="Arial"/>
            </a:endParaRPr>
          </a:p>
        </p:txBody>
      </p:sp>
      <p:sp>
        <p:nvSpPr>
          <p:cNvPr id="6" name="object 6"/>
          <p:cNvSpPr/>
          <p:nvPr/>
        </p:nvSpPr>
        <p:spPr>
          <a:xfrm>
            <a:off x="882108" y="2567643"/>
            <a:ext cx="4708662" cy="3899941"/>
          </a:xfrm>
          <a:prstGeom prst="rect">
            <a:avLst/>
          </a:prstGeom>
          <a:blipFill>
            <a:blip r:embed="rId5" cstate="print"/>
            <a:stretch>
              <a:fillRect/>
            </a:stretch>
          </a:blipFill>
        </p:spPr>
        <p:txBody>
          <a:bodyPr wrap="square" lIns="0" tIns="0" rIns="0" bIns="0" rtlCol="0"/>
          <a:lstStyle/>
          <a:p>
            <a:endParaRPr dirty="0"/>
          </a:p>
        </p:txBody>
      </p:sp>
      <p:sp>
        <p:nvSpPr>
          <p:cNvPr id="7" name="object 7"/>
          <p:cNvSpPr txBox="1">
            <a:spLocks noGrp="1"/>
          </p:cNvSpPr>
          <p:nvPr>
            <p:ph type="title"/>
          </p:nvPr>
        </p:nvSpPr>
        <p:spPr>
          <a:xfrm>
            <a:off x="914400" y="580351"/>
            <a:ext cx="5483225" cy="430887"/>
          </a:xfrm>
          <a:prstGeom prst="rect">
            <a:avLst/>
          </a:prstGeom>
        </p:spPr>
        <p:txBody>
          <a:bodyPr vert="horz" wrap="square" lIns="0" tIns="0" rIns="0" bIns="0" rtlCol="0">
            <a:spAutoFit/>
          </a:bodyPr>
          <a:lstStyle/>
          <a:p>
            <a:pPr marL="12700">
              <a:lnSpc>
                <a:spcPct val="100000"/>
              </a:lnSpc>
            </a:pPr>
            <a:r>
              <a:rPr spc="-160" smtClean="0">
                <a:solidFill>
                  <a:schemeClr val="bg1"/>
                </a:solidFill>
              </a:rPr>
              <a:t>How</a:t>
            </a:r>
            <a:r>
              <a:rPr spc="-114" smtClean="0">
                <a:solidFill>
                  <a:schemeClr val="bg1"/>
                </a:solidFill>
              </a:rPr>
              <a:t> </a:t>
            </a:r>
            <a:r>
              <a:rPr spc="-120" smtClean="0">
                <a:solidFill>
                  <a:schemeClr val="bg1"/>
                </a:solidFill>
              </a:rPr>
              <a:t>to</a:t>
            </a:r>
            <a:r>
              <a:rPr spc="-114" smtClean="0">
                <a:solidFill>
                  <a:schemeClr val="bg1"/>
                </a:solidFill>
              </a:rPr>
              <a:t> </a:t>
            </a:r>
            <a:r>
              <a:rPr spc="-130" smtClean="0">
                <a:solidFill>
                  <a:schemeClr val="bg1"/>
                </a:solidFill>
              </a:rPr>
              <a:t>get</a:t>
            </a:r>
            <a:r>
              <a:rPr spc="-114" smtClean="0">
                <a:solidFill>
                  <a:schemeClr val="bg1"/>
                </a:solidFill>
              </a:rPr>
              <a:t> </a:t>
            </a:r>
            <a:r>
              <a:rPr spc="-150" smtClean="0">
                <a:solidFill>
                  <a:schemeClr val="bg1"/>
                </a:solidFill>
              </a:rPr>
              <a:t>access</a:t>
            </a:r>
            <a:endParaRPr spc="-150" dirty="0">
              <a:solidFill>
                <a:schemeClr val="bg1"/>
              </a:solidFill>
            </a:endParaRPr>
          </a:p>
        </p:txBody>
      </p:sp>
      <p:sp>
        <p:nvSpPr>
          <p:cNvPr id="8" name="object 8"/>
          <p:cNvSpPr txBox="1"/>
          <p:nvPr/>
        </p:nvSpPr>
        <p:spPr>
          <a:xfrm>
            <a:off x="398804" y="464095"/>
            <a:ext cx="845185" cy="177800"/>
          </a:xfrm>
          <a:prstGeom prst="rect">
            <a:avLst/>
          </a:prstGeom>
        </p:spPr>
        <p:txBody>
          <a:bodyPr vert="horz" wrap="square" lIns="0" tIns="0" rIns="0" bIns="0" rtlCol="0">
            <a:spAutoFit/>
          </a:bodyPr>
          <a:lstStyle/>
          <a:p>
            <a:pPr marL="12700">
              <a:lnSpc>
                <a:spcPct val="100000"/>
              </a:lnSpc>
            </a:pPr>
            <a:r>
              <a:rPr sz="1200" spc="-65" dirty="0">
                <a:solidFill>
                  <a:srgbClr val="F2F2F2"/>
                </a:solidFill>
                <a:latin typeface="Arial Unicode MS"/>
                <a:cs typeface="Arial Unicode MS"/>
              </a:rPr>
              <a:t>UHC</a:t>
            </a:r>
            <a:r>
              <a:rPr sz="1200" spc="-35" dirty="0">
                <a:solidFill>
                  <a:srgbClr val="F2F2F2"/>
                </a:solidFill>
                <a:latin typeface="Arial Unicode MS"/>
                <a:cs typeface="Arial Unicode MS"/>
              </a:rPr>
              <a:t> </a:t>
            </a:r>
            <a:r>
              <a:rPr sz="1200" spc="-55" dirty="0">
                <a:solidFill>
                  <a:srgbClr val="F2F2F2"/>
                </a:solidFill>
                <a:latin typeface="Arial Unicode MS"/>
                <a:cs typeface="Arial Unicode MS"/>
              </a:rPr>
              <a:t>ON</a:t>
            </a:r>
            <a:r>
              <a:rPr sz="1200" spc="-35" dirty="0">
                <a:solidFill>
                  <a:srgbClr val="F2F2F2"/>
                </a:solidFill>
                <a:latin typeface="Arial Unicode MS"/>
                <a:cs typeface="Arial Unicode MS"/>
              </a:rPr>
              <a:t> </a:t>
            </a:r>
            <a:r>
              <a:rPr sz="1200" spc="-95" dirty="0">
                <a:solidFill>
                  <a:srgbClr val="F2F2F2"/>
                </a:solidFill>
                <a:latin typeface="Arial Unicode MS"/>
                <a:cs typeface="Arial Unicode MS"/>
              </a:rPr>
              <a:t>AIR</a:t>
            </a:r>
            <a:endParaRPr sz="1200" dirty="0">
              <a:latin typeface="Arial Unicode MS"/>
              <a:cs typeface="Arial Unicode MS"/>
            </a:endParaRPr>
          </a:p>
        </p:txBody>
      </p:sp>
      <p:sp>
        <p:nvSpPr>
          <p:cNvPr id="9" name="object 9"/>
          <p:cNvSpPr/>
          <p:nvPr/>
        </p:nvSpPr>
        <p:spPr>
          <a:xfrm>
            <a:off x="739490" y="2119864"/>
            <a:ext cx="837565" cy="837565"/>
          </a:xfrm>
          <a:custGeom>
            <a:avLst/>
            <a:gdLst/>
            <a:ahLst/>
            <a:cxnLst/>
            <a:rect l="l" t="t" r="r" b="b"/>
            <a:pathLst>
              <a:path w="837565" h="837564">
                <a:moveTo>
                  <a:pt x="418769" y="0"/>
                </a:moveTo>
                <a:lnTo>
                  <a:pt x="350843" y="5481"/>
                </a:lnTo>
                <a:lnTo>
                  <a:pt x="286406" y="21349"/>
                </a:lnTo>
                <a:lnTo>
                  <a:pt x="226321" y="46742"/>
                </a:lnTo>
                <a:lnTo>
                  <a:pt x="171450" y="80798"/>
                </a:lnTo>
                <a:lnTo>
                  <a:pt x="122655" y="122655"/>
                </a:lnTo>
                <a:lnTo>
                  <a:pt x="80798" y="171449"/>
                </a:lnTo>
                <a:lnTo>
                  <a:pt x="46742" y="226321"/>
                </a:lnTo>
                <a:lnTo>
                  <a:pt x="21349" y="286406"/>
                </a:lnTo>
                <a:lnTo>
                  <a:pt x="5481" y="350843"/>
                </a:lnTo>
                <a:lnTo>
                  <a:pt x="0" y="418769"/>
                </a:lnTo>
                <a:lnTo>
                  <a:pt x="1388" y="453115"/>
                </a:lnTo>
                <a:lnTo>
                  <a:pt x="12170" y="519404"/>
                </a:lnTo>
                <a:lnTo>
                  <a:pt x="32909" y="581773"/>
                </a:lnTo>
                <a:lnTo>
                  <a:pt x="62741" y="639359"/>
                </a:lnTo>
                <a:lnTo>
                  <a:pt x="100805" y="691300"/>
                </a:lnTo>
                <a:lnTo>
                  <a:pt x="146239" y="736734"/>
                </a:lnTo>
                <a:lnTo>
                  <a:pt x="198179" y="774798"/>
                </a:lnTo>
                <a:lnTo>
                  <a:pt x="255765" y="804630"/>
                </a:lnTo>
                <a:lnTo>
                  <a:pt x="318134" y="825369"/>
                </a:lnTo>
                <a:lnTo>
                  <a:pt x="384424" y="836151"/>
                </a:lnTo>
                <a:lnTo>
                  <a:pt x="418769" y="837539"/>
                </a:lnTo>
                <a:lnTo>
                  <a:pt x="453117" y="836151"/>
                </a:lnTo>
                <a:lnTo>
                  <a:pt x="519409" y="825369"/>
                </a:lnTo>
                <a:lnTo>
                  <a:pt x="581781" y="804630"/>
                </a:lnTo>
                <a:lnTo>
                  <a:pt x="639368" y="774798"/>
                </a:lnTo>
                <a:lnTo>
                  <a:pt x="691311" y="736734"/>
                </a:lnTo>
                <a:lnTo>
                  <a:pt x="736745" y="691300"/>
                </a:lnTo>
                <a:lnTo>
                  <a:pt x="774810" y="639359"/>
                </a:lnTo>
                <a:lnTo>
                  <a:pt x="804643" y="581773"/>
                </a:lnTo>
                <a:lnTo>
                  <a:pt x="825381" y="519404"/>
                </a:lnTo>
                <a:lnTo>
                  <a:pt x="836164" y="453115"/>
                </a:lnTo>
                <a:lnTo>
                  <a:pt x="837552" y="418769"/>
                </a:lnTo>
                <a:lnTo>
                  <a:pt x="836164" y="384424"/>
                </a:lnTo>
                <a:lnTo>
                  <a:pt x="825381" y="318134"/>
                </a:lnTo>
                <a:lnTo>
                  <a:pt x="804643" y="255765"/>
                </a:lnTo>
                <a:lnTo>
                  <a:pt x="774810" y="198179"/>
                </a:lnTo>
                <a:lnTo>
                  <a:pt x="736745" y="146239"/>
                </a:lnTo>
                <a:lnTo>
                  <a:pt x="691311" y="100805"/>
                </a:lnTo>
                <a:lnTo>
                  <a:pt x="639368" y="62741"/>
                </a:lnTo>
                <a:lnTo>
                  <a:pt x="581781" y="32909"/>
                </a:lnTo>
                <a:lnTo>
                  <a:pt x="519409" y="12170"/>
                </a:lnTo>
                <a:lnTo>
                  <a:pt x="453117" y="1388"/>
                </a:lnTo>
                <a:lnTo>
                  <a:pt x="418769" y="0"/>
                </a:lnTo>
                <a:close/>
              </a:path>
            </a:pathLst>
          </a:custGeom>
          <a:solidFill>
            <a:srgbClr val="FFFFFF"/>
          </a:solidFill>
        </p:spPr>
        <p:txBody>
          <a:bodyPr wrap="square" lIns="0" tIns="0" rIns="0" bIns="0" rtlCol="0"/>
          <a:lstStyle/>
          <a:p>
            <a:endParaRPr dirty="0"/>
          </a:p>
        </p:txBody>
      </p:sp>
      <p:sp>
        <p:nvSpPr>
          <p:cNvPr id="10" name="object 10"/>
          <p:cNvSpPr/>
          <p:nvPr/>
        </p:nvSpPr>
        <p:spPr>
          <a:xfrm>
            <a:off x="739489" y="2119861"/>
            <a:ext cx="837565" cy="837565"/>
          </a:xfrm>
          <a:custGeom>
            <a:avLst/>
            <a:gdLst/>
            <a:ahLst/>
            <a:cxnLst/>
            <a:rect l="l" t="t" r="r" b="b"/>
            <a:pathLst>
              <a:path w="837565" h="837564">
                <a:moveTo>
                  <a:pt x="0" y="418560"/>
                </a:moveTo>
                <a:lnTo>
                  <a:pt x="5478" y="350667"/>
                </a:lnTo>
                <a:lnTo>
                  <a:pt x="21338" y="286263"/>
                </a:lnTo>
                <a:lnTo>
                  <a:pt x="46718" y="226207"/>
                </a:lnTo>
                <a:lnTo>
                  <a:pt x="80757" y="171364"/>
                </a:lnTo>
                <a:lnTo>
                  <a:pt x="122593" y="122593"/>
                </a:lnTo>
                <a:lnTo>
                  <a:pt x="171364" y="80757"/>
                </a:lnTo>
                <a:lnTo>
                  <a:pt x="226207" y="46718"/>
                </a:lnTo>
                <a:lnTo>
                  <a:pt x="286262" y="21338"/>
                </a:lnTo>
                <a:lnTo>
                  <a:pt x="350667" y="5478"/>
                </a:lnTo>
                <a:lnTo>
                  <a:pt x="418560" y="0"/>
                </a:lnTo>
                <a:lnTo>
                  <a:pt x="452888" y="1387"/>
                </a:lnTo>
                <a:lnTo>
                  <a:pt x="519145" y="12164"/>
                </a:lnTo>
                <a:lnTo>
                  <a:pt x="581483" y="32892"/>
                </a:lnTo>
                <a:lnTo>
                  <a:pt x="639040" y="62710"/>
                </a:lnTo>
                <a:lnTo>
                  <a:pt x="690955" y="100755"/>
                </a:lnTo>
                <a:lnTo>
                  <a:pt x="736365" y="146165"/>
                </a:lnTo>
                <a:lnTo>
                  <a:pt x="774410" y="198080"/>
                </a:lnTo>
                <a:lnTo>
                  <a:pt x="804228" y="255637"/>
                </a:lnTo>
                <a:lnTo>
                  <a:pt x="824956" y="317975"/>
                </a:lnTo>
                <a:lnTo>
                  <a:pt x="835733" y="384232"/>
                </a:lnTo>
                <a:lnTo>
                  <a:pt x="837120" y="418560"/>
                </a:lnTo>
                <a:lnTo>
                  <a:pt x="835733" y="452888"/>
                </a:lnTo>
                <a:lnTo>
                  <a:pt x="824956" y="519145"/>
                </a:lnTo>
                <a:lnTo>
                  <a:pt x="804228" y="581483"/>
                </a:lnTo>
                <a:lnTo>
                  <a:pt x="774410" y="639040"/>
                </a:lnTo>
                <a:lnTo>
                  <a:pt x="736365" y="690955"/>
                </a:lnTo>
                <a:lnTo>
                  <a:pt x="690955" y="736365"/>
                </a:lnTo>
                <a:lnTo>
                  <a:pt x="639040" y="774410"/>
                </a:lnTo>
                <a:lnTo>
                  <a:pt x="581483" y="804228"/>
                </a:lnTo>
                <a:lnTo>
                  <a:pt x="519145" y="824956"/>
                </a:lnTo>
                <a:lnTo>
                  <a:pt x="452888" y="835733"/>
                </a:lnTo>
                <a:lnTo>
                  <a:pt x="418560" y="837120"/>
                </a:lnTo>
                <a:lnTo>
                  <a:pt x="384231" y="835733"/>
                </a:lnTo>
                <a:lnTo>
                  <a:pt x="317975" y="824956"/>
                </a:lnTo>
                <a:lnTo>
                  <a:pt x="255637" y="804228"/>
                </a:lnTo>
                <a:lnTo>
                  <a:pt x="198080" y="774410"/>
                </a:lnTo>
                <a:lnTo>
                  <a:pt x="146165" y="736365"/>
                </a:lnTo>
                <a:lnTo>
                  <a:pt x="100754" y="690955"/>
                </a:lnTo>
                <a:lnTo>
                  <a:pt x="62709" y="639040"/>
                </a:lnTo>
                <a:lnTo>
                  <a:pt x="32892" y="581483"/>
                </a:lnTo>
                <a:lnTo>
                  <a:pt x="12164" y="519145"/>
                </a:lnTo>
                <a:lnTo>
                  <a:pt x="1387" y="452888"/>
                </a:lnTo>
                <a:lnTo>
                  <a:pt x="0" y="418560"/>
                </a:lnTo>
                <a:close/>
              </a:path>
            </a:pathLst>
          </a:custGeom>
          <a:ln w="25387">
            <a:solidFill>
              <a:srgbClr val="0053B1"/>
            </a:solidFill>
          </a:ln>
        </p:spPr>
        <p:txBody>
          <a:bodyPr wrap="square" lIns="0" tIns="0" rIns="0" bIns="0" rtlCol="0"/>
          <a:lstStyle/>
          <a:p>
            <a:endParaRPr dirty="0"/>
          </a:p>
        </p:txBody>
      </p:sp>
      <p:sp>
        <p:nvSpPr>
          <p:cNvPr id="11" name="object 11"/>
          <p:cNvSpPr txBox="1"/>
          <p:nvPr/>
        </p:nvSpPr>
        <p:spPr>
          <a:xfrm>
            <a:off x="1017066" y="2326343"/>
            <a:ext cx="287655" cy="482600"/>
          </a:xfrm>
          <a:prstGeom prst="rect">
            <a:avLst/>
          </a:prstGeom>
        </p:spPr>
        <p:txBody>
          <a:bodyPr vert="horz" wrap="square" lIns="0" tIns="0" rIns="0" bIns="0" rtlCol="0">
            <a:spAutoFit/>
          </a:bodyPr>
          <a:lstStyle/>
          <a:p>
            <a:pPr marL="12700">
              <a:lnSpc>
                <a:spcPct val="100000"/>
              </a:lnSpc>
            </a:pPr>
            <a:r>
              <a:rPr sz="3600" b="1" dirty="0">
                <a:solidFill>
                  <a:srgbClr val="003DA1"/>
                </a:solidFill>
                <a:latin typeface="UHC Sans"/>
                <a:cs typeface="UHC Sans"/>
              </a:rPr>
              <a:t>1</a:t>
            </a:r>
            <a:endParaRPr sz="3600" dirty="0">
              <a:latin typeface="UHC Sans"/>
              <a:cs typeface="UHC Sans"/>
            </a:endParaRPr>
          </a:p>
        </p:txBody>
      </p:sp>
      <p:sp>
        <p:nvSpPr>
          <p:cNvPr id="12" name="object 12"/>
          <p:cNvSpPr/>
          <p:nvPr/>
        </p:nvSpPr>
        <p:spPr>
          <a:xfrm>
            <a:off x="3852332" y="4106335"/>
            <a:ext cx="474345" cy="474345"/>
          </a:xfrm>
          <a:custGeom>
            <a:avLst/>
            <a:gdLst/>
            <a:ahLst/>
            <a:cxnLst/>
            <a:rect l="l" t="t" r="r" b="b"/>
            <a:pathLst>
              <a:path w="474345" h="474345">
                <a:moveTo>
                  <a:pt x="0" y="0"/>
                </a:moveTo>
                <a:lnTo>
                  <a:pt x="473891" y="0"/>
                </a:lnTo>
                <a:lnTo>
                  <a:pt x="473891" y="473891"/>
                </a:lnTo>
                <a:lnTo>
                  <a:pt x="0" y="473891"/>
                </a:lnTo>
                <a:lnTo>
                  <a:pt x="0" y="0"/>
                </a:lnTo>
                <a:close/>
              </a:path>
            </a:pathLst>
          </a:custGeom>
          <a:ln w="9520">
            <a:solidFill>
              <a:srgbClr val="0053B1"/>
            </a:solidFill>
          </a:ln>
        </p:spPr>
        <p:txBody>
          <a:bodyPr wrap="square" lIns="0" tIns="0" rIns="0" bIns="0" rtlCol="0"/>
          <a:lstStyle/>
          <a:p>
            <a:endParaRPr dirty="0"/>
          </a:p>
        </p:txBody>
      </p:sp>
      <p:sp>
        <p:nvSpPr>
          <p:cNvPr id="13" name="Footer Placeholder 12"/>
          <p:cNvSpPr>
            <a:spLocks noGrp="1"/>
          </p:cNvSpPr>
          <p:nvPr>
            <p:ph type="ftr" sz="quarter" idx="4294967295"/>
          </p:nvPr>
        </p:nvSpPr>
        <p:spPr>
          <a:xfrm>
            <a:off x="1" y="6629400"/>
            <a:ext cx="2590799" cy="228600"/>
          </a:xfrm>
          <a:prstGeom prst="rect">
            <a:avLst/>
          </a:prstGeom>
        </p:spPr>
        <p:txBody>
          <a:bodyPr/>
          <a:lstStyle/>
          <a:p>
            <a:r>
              <a:rPr lang="en-US" sz="1000" dirty="0" smtClean="0"/>
              <a:t>PCA-1-003063-08192016_09162016</a:t>
            </a:r>
            <a:endParaRPr lang="en-US" sz="1000" dirty="0"/>
          </a:p>
        </p:txBody>
      </p:sp>
      <p:sp>
        <p:nvSpPr>
          <p:cNvPr id="14" name="Footer Placeholder 4"/>
          <p:cNvSpPr>
            <a:spLocks noGrp="1"/>
          </p:cNvSpPr>
          <p:nvPr>
            <p:ph type="ftr" sz="quarter" idx="11"/>
          </p:nvPr>
        </p:nvSpPr>
        <p:spPr>
          <a:xfrm>
            <a:off x="252413" y="6337300"/>
            <a:ext cx="6149975" cy="476250"/>
          </a:xfrm>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spcBef>
                <a:spcPct val="0"/>
              </a:spcBef>
              <a:buClrTx/>
              <a:buSzTx/>
            </a:pPr>
            <a:r>
              <a:rPr lang="en-US" altLang="en-US" sz="800" smtClean="0">
                <a:solidFill>
                  <a:schemeClr val="bg2"/>
                </a:solidFill>
              </a:rPr>
              <a:t>Proprietary Information of UnitedHealth Group.  Do not distribute or reproduce without express permission of UnitedHealth Group.</a:t>
            </a:r>
            <a:endParaRPr lang="en-US" altLang="en-US" sz="800" dirty="0" smtClean="0">
              <a:solidFill>
                <a:schemeClr val="bg2"/>
              </a:solidFill>
            </a:endParaRPr>
          </a:p>
        </p:txBody>
      </p:sp>
    </p:spTree>
    <p:extLst>
      <p:ext uri="{BB962C8B-B14F-4D97-AF65-F5344CB8AC3E}">
        <p14:creationId xmlns:p14="http://schemas.microsoft.com/office/powerpoint/2010/main" val="217574012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
            <a:ext cx="9144000" cy="1738630"/>
          </a:xfrm>
          <a:custGeom>
            <a:avLst/>
            <a:gdLst/>
            <a:ahLst/>
            <a:cxnLst/>
            <a:rect l="l" t="t" r="r" b="b"/>
            <a:pathLst>
              <a:path w="9144000" h="1738630">
                <a:moveTo>
                  <a:pt x="0" y="0"/>
                </a:moveTo>
                <a:lnTo>
                  <a:pt x="9143998" y="0"/>
                </a:lnTo>
                <a:lnTo>
                  <a:pt x="9143998" y="1738312"/>
                </a:lnTo>
                <a:lnTo>
                  <a:pt x="0" y="1738312"/>
                </a:lnTo>
                <a:lnTo>
                  <a:pt x="0" y="0"/>
                </a:lnTo>
                <a:close/>
              </a:path>
            </a:pathLst>
          </a:custGeom>
          <a:solidFill>
            <a:srgbClr val="005DAC"/>
          </a:solidFill>
        </p:spPr>
        <p:txBody>
          <a:bodyPr wrap="square" lIns="0" tIns="0" rIns="0" bIns="0" rtlCol="0"/>
          <a:lstStyle/>
          <a:p>
            <a:endParaRPr/>
          </a:p>
        </p:txBody>
      </p:sp>
      <p:sp>
        <p:nvSpPr>
          <p:cNvPr id="3" name="object 3"/>
          <p:cNvSpPr/>
          <p:nvPr/>
        </p:nvSpPr>
        <p:spPr>
          <a:xfrm>
            <a:off x="7140573" y="6245753"/>
            <a:ext cx="1681162" cy="341311"/>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812855" y="280706"/>
            <a:ext cx="2027698" cy="414055"/>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160" dirty="0"/>
              <a:t>How</a:t>
            </a:r>
            <a:r>
              <a:rPr spc="-114" dirty="0"/>
              <a:t> </a:t>
            </a:r>
            <a:r>
              <a:rPr spc="-120" dirty="0"/>
              <a:t>to</a:t>
            </a:r>
            <a:r>
              <a:rPr spc="-114" dirty="0"/>
              <a:t> </a:t>
            </a:r>
            <a:r>
              <a:rPr spc="-130" dirty="0"/>
              <a:t>get</a:t>
            </a:r>
            <a:r>
              <a:rPr spc="-114" dirty="0"/>
              <a:t> </a:t>
            </a:r>
            <a:r>
              <a:rPr spc="-150" dirty="0"/>
              <a:t>access</a:t>
            </a:r>
          </a:p>
        </p:txBody>
      </p:sp>
      <p:sp>
        <p:nvSpPr>
          <p:cNvPr id="6" name="object 6"/>
          <p:cNvSpPr txBox="1"/>
          <p:nvPr/>
        </p:nvSpPr>
        <p:spPr>
          <a:xfrm>
            <a:off x="5705448" y="2812813"/>
            <a:ext cx="2586355" cy="2755900"/>
          </a:xfrm>
          <a:prstGeom prst="rect">
            <a:avLst/>
          </a:prstGeom>
        </p:spPr>
        <p:txBody>
          <a:bodyPr vert="horz" wrap="square" lIns="0" tIns="0" rIns="0" bIns="0" rtlCol="0">
            <a:spAutoFit/>
          </a:bodyPr>
          <a:lstStyle/>
          <a:p>
            <a:pPr marL="12700" marR="5080">
              <a:lnSpc>
                <a:spcPct val="99800"/>
              </a:lnSpc>
            </a:pPr>
            <a:r>
              <a:rPr sz="1600" spc="-60" dirty="0">
                <a:latin typeface="Arial"/>
                <a:cs typeface="Arial"/>
              </a:rPr>
              <a:t>Select</a:t>
            </a:r>
            <a:r>
              <a:rPr sz="1600" spc="-45" dirty="0">
                <a:latin typeface="Arial"/>
                <a:cs typeface="Arial"/>
              </a:rPr>
              <a:t> the </a:t>
            </a:r>
            <a:r>
              <a:rPr sz="1600" b="1" spc="-60" dirty="0">
                <a:solidFill>
                  <a:srgbClr val="003DA1"/>
                </a:solidFill>
                <a:latin typeface="Arial"/>
                <a:cs typeface="Arial"/>
              </a:rPr>
              <a:t>UHC</a:t>
            </a:r>
            <a:r>
              <a:rPr sz="1600" b="1" spc="-45" dirty="0">
                <a:solidFill>
                  <a:srgbClr val="003DA1"/>
                </a:solidFill>
                <a:latin typeface="Arial"/>
                <a:cs typeface="Arial"/>
              </a:rPr>
              <a:t> </a:t>
            </a:r>
            <a:r>
              <a:rPr sz="1600" b="1" spc="-35" dirty="0">
                <a:solidFill>
                  <a:srgbClr val="003DA1"/>
                </a:solidFill>
                <a:latin typeface="Arial"/>
                <a:cs typeface="Arial"/>
              </a:rPr>
              <a:t>News</a:t>
            </a:r>
            <a:r>
              <a:rPr sz="1600" b="1" spc="-45" dirty="0">
                <a:solidFill>
                  <a:srgbClr val="003DA1"/>
                </a:solidFill>
                <a:latin typeface="Arial"/>
                <a:cs typeface="Arial"/>
              </a:rPr>
              <a:t> Now</a:t>
            </a:r>
            <a:r>
              <a:rPr sz="1600" b="1" spc="-20" dirty="0">
                <a:solidFill>
                  <a:srgbClr val="003DA1"/>
                </a:solidFill>
                <a:latin typeface="Arial"/>
                <a:cs typeface="Arial"/>
              </a:rPr>
              <a:t> </a:t>
            </a:r>
            <a:r>
              <a:rPr sz="1600" b="1" spc="-30" dirty="0">
                <a:solidFill>
                  <a:srgbClr val="003DA1"/>
                </a:solidFill>
                <a:latin typeface="Arial"/>
                <a:cs typeface="Arial"/>
              </a:rPr>
              <a:t>channel</a:t>
            </a:r>
            <a:r>
              <a:rPr sz="1600" b="1" spc="-45" dirty="0">
                <a:solidFill>
                  <a:srgbClr val="003DA1"/>
                </a:solidFill>
                <a:latin typeface="Arial"/>
                <a:cs typeface="Arial"/>
              </a:rPr>
              <a:t> </a:t>
            </a:r>
            <a:r>
              <a:rPr sz="1600" spc="-30" dirty="0">
                <a:latin typeface="Arial"/>
                <a:cs typeface="Arial"/>
              </a:rPr>
              <a:t>to</a:t>
            </a:r>
            <a:r>
              <a:rPr sz="1600" spc="-45" dirty="0">
                <a:latin typeface="Arial"/>
                <a:cs typeface="Arial"/>
              </a:rPr>
              <a:t> watch </a:t>
            </a:r>
            <a:r>
              <a:rPr sz="1600" spc="-50" dirty="0">
                <a:latin typeface="Arial"/>
                <a:cs typeface="Arial"/>
              </a:rPr>
              <a:t>national</a:t>
            </a:r>
            <a:r>
              <a:rPr sz="1600" spc="-55" dirty="0">
                <a:latin typeface="Arial"/>
                <a:cs typeface="Arial"/>
              </a:rPr>
              <a:t> UnitedHealthcare</a:t>
            </a:r>
            <a:r>
              <a:rPr sz="1600" spc="-45" dirty="0">
                <a:latin typeface="Arial"/>
                <a:cs typeface="Arial"/>
              </a:rPr>
              <a:t> information,</a:t>
            </a:r>
            <a:r>
              <a:rPr sz="1600" spc="-30" dirty="0">
                <a:latin typeface="Arial"/>
                <a:cs typeface="Arial"/>
              </a:rPr>
              <a:t> </a:t>
            </a:r>
            <a:r>
              <a:rPr sz="1600" spc="-50" dirty="0">
                <a:latin typeface="Arial"/>
                <a:cs typeface="Arial"/>
              </a:rPr>
              <a:t>related</a:t>
            </a:r>
            <a:r>
              <a:rPr sz="1600" spc="-45" dirty="0">
                <a:latin typeface="Arial"/>
                <a:cs typeface="Arial"/>
              </a:rPr>
              <a:t> </a:t>
            </a:r>
            <a:r>
              <a:rPr sz="1600" spc="-30" dirty="0">
                <a:latin typeface="Arial"/>
                <a:cs typeface="Arial"/>
              </a:rPr>
              <a:t>to</a:t>
            </a:r>
            <a:r>
              <a:rPr sz="1600" spc="-45" dirty="0">
                <a:latin typeface="Arial"/>
                <a:cs typeface="Arial"/>
              </a:rPr>
              <a:t> </a:t>
            </a:r>
            <a:r>
              <a:rPr sz="1600" spc="-55" dirty="0">
                <a:latin typeface="Arial"/>
                <a:cs typeface="Arial"/>
              </a:rPr>
              <a:t>Medicare,</a:t>
            </a:r>
            <a:r>
              <a:rPr sz="1600" spc="-45" dirty="0">
                <a:latin typeface="Arial"/>
                <a:cs typeface="Arial"/>
              </a:rPr>
              <a:t> </a:t>
            </a:r>
            <a:r>
              <a:rPr sz="1600" spc="-40" dirty="0">
                <a:latin typeface="Arial"/>
                <a:cs typeface="Arial"/>
              </a:rPr>
              <a:t>Medicaid,</a:t>
            </a:r>
            <a:r>
              <a:rPr sz="1600" spc="-25" dirty="0">
                <a:latin typeface="Arial"/>
                <a:cs typeface="Arial"/>
              </a:rPr>
              <a:t> </a:t>
            </a:r>
            <a:r>
              <a:rPr sz="1600" spc="-55" dirty="0">
                <a:latin typeface="Arial"/>
                <a:cs typeface="Arial"/>
              </a:rPr>
              <a:t>Military</a:t>
            </a:r>
            <a:r>
              <a:rPr sz="1600" spc="-45" dirty="0">
                <a:latin typeface="Arial"/>
                <a:cs typeface="Arial"/>
              </a:rPr>
              <a:t> </a:t>
            </a:r>
            <a:r>
              <a:rPr sz="1600" spc="-110" dirty="0">
                <a:latin typeface="Arial"/>
                <a:cs typeface="Arial"/>
              </a:rPr>
              <a:t>&amp;</a:t>
            </a:r>
            <a:r>
              <a:rPr sz="1600" spc="-45" dirty="0">
                <a:latin typeface="Arial"/>
                <a:cs typeface="Arial"/>
              </a:rPr>
              <a:t> </a:t>
            </a:r>
            <a:r>
              <a:rPr sz="1600" spc="-75" dirty="0">
                <a:latin typeface="Arial"/>
                <a:cs typeface="Arial"/>
              </a:rPr>
              <a:t>Veterans</a:t>
            </a:r>
            <a:r>
              <a:rPr sz="1600" spc="-45" dirty="0">
                <a:latin typeface="Arial"/>
                <a:cs typeface="Arial"/>
              </a:rPr>
              <a:t> and</a:t>
            </a:r>
            <a:r>
              <a:rPr sz="1600" spc="-25" dirty="0">
                <a:latin typeface="Arial"/>
                <a:cs typeface="Arial"/>
              </a:rPr>
              <a:t> </a:t>
            </a:r>
            <a:r>
              <a:rPr sz="1600" spc="-55" dirty="0">
                <a:latin typeface="Arial"/>
                <a:cs typeface="Arial"/>
              </a:rPr>
              <a:t>Commercial</a:t>
            </a:r>
            <a:r>
              <a:rPr sz="1600" spc="-45" dirty="0">
                <a:latin typeface="Arial"/>
                <a:cs typeface="Arial"/>
              </a:rPr>
              <a:t> benefit </a:t>
            </a:r>
            <a:r>
              <a:rPr sz="1600" spc="-60" dirty="0">
                <a:latin typeface="Arial"/>
                <a:cs typeface="Arial"/>
              </a:rPr>
              <a:t>plans,</a:t>
            </a:r>
            <a:r>
              <a:rPr sz="1600" spc="-40" dirty="0">
                <a:latin typeface="Arial"/>
                <a:cs typeface="Arial"/>
              </a:rPr>
              <a:t> </a:t>
            </a:r>
            <a:r>
              <a:rPr sz="1600" spc="-45" dirty="0">
                <a:latin typeface="Arial"/>
                <a:cs typeface="Arial"/>
              </a:rPr>
              <a:t>programs and </a:t>
            </a:r>
            <a:r>
              <a:rPr sz="1600" spc="-75" dirty="0">
                <a:latin typeface="Arial"/>
                <a:cs typeface="Arial"/>
              </a:rPr>
              <a:t>services.</a:t>
            </a:r>
            <a:endParaRPr sz="1600" dirty="0">
              <a:latin typeface="Arial"/>
              <a:cs typeface="Arial"/>
            </a:endParaRPr>
          </a:p>
          <a:p>
            <a:pPr>
              <a:lnSpc>
                <a:spcPct val="100000"/>
              </a:lnSpc>
              <a:spcBef>
                <a:spcPts val="30"/>
              </a:spcBef>
            </a:pPr>
            <a:endParaRPr sz="2300" dirty="0">
              <a:latin typeface="Times New Roman"/>
              <a:cs typeface="Times New Roman"/>
            </a:endParaRPr>
          </a:p>
          <a:p>
            <a:pPr marL="12700" marR="309880">
              <a:lnSpc>
                <a:spcPct val="99400"/>
              </a:lnSpc>
            </a:pPr>
            <a:r>
              <a:rPr sz="1600" spc="-60" dirty="0">
                <a:latin typeface="Arial"/>
                <a:cs typeface="Arial"/>
              </a:rPr>
              <a:t>Select</a:t>
            </a:r>
            <a:r>
              <a:rPr sz="1600" spc="-45" dirty="0">
                <a:latin typeface="Arial"/>
                <a:cs typeface="Arial"/>
              </a:rPr>
              <a:t> </a:t>
            </a:r>
            <a:r>
              <a:rPr sz="1600" spc="-55" dirty="0">
                <a:latin typeface="Arial"/>
                <a:cs typeface="Arial"/>
              </a:rPr>
              <a:t>your</a:t>
            </a:r>
            <a:r>
              <a:rPr sz="1600" spc="-45" dirty="0">
                <a:latin typeface="Arial"/>
                <a:cs typeface="Arial"/>
              </a:rPr>
              <a:t> </a:t>
            </a:r>
            <a:r>
              <a:rPr sz="1600" b="1" spc="-25" dirty="0">
                <a:solidFill>
                  <a:srgbClr val="003DA1"/>
                </a:solidFill>
                <a:latin typeface="Arial"/>
                <a:cs typeface="Arial"/>
              </a:rPr>
              <a:t>state-specific channel</a:t>
            </a:r>
            <a:r>
              <a:rPr sz="1600" b="1" spc="-45" dirty="0">
                <a:solidFill>
                  <a:srgbClr val="003DA1"/>
                </a:solidFill>
                <a:latin typeface="Arial"/>
                <a:cs typeface="Arial"/>
              </a:rPr>
              <a:t> </a:t>
            </a:r>
            <a:r>
              <a:rPr sz="1600" spc="-30" dirty="0">
                <a:latin typeface="Arial"/>
                <a:cs typeface="Arial"/>
              </a:rPr>
              <a:t>to</a:t>
            </a:r>
            <a:r>
              <a:rPr sz="1600" spc="-45" dirty="0">
                <a:latin typeface="Arial"/>
                <a:cs typeface="Arial"/>
              </a:rPr>
              <a:t> </a:t>
            </a:r>
            <a:r>
              <a:rPr sz="1600" spc="-80" dirty="0">
                <a:latin typeface="Arial"/>
                <a:cs typeface="Arial"/>
              </a:rPr>
              <a:t>see</a:t>
            </a:r>
            <a:r>
              <a:rPr sz="1600" spc="-45" dirty="0">
                <a:latin typeface="Arial"/>
                <a:cs typeface="Arial"/>
              </a:rPr>
              <a:t> </a:t>
            </a:r>
            <a:r>
              <a:rPr sz="1600" spc="-40" dirty="0">
                <a:latin typeface="Arial"/>
                <a:cs typeface="Arial"/>
              </a:rPr>
              <a:t>our</a:t>
            </a:r>
            <a:r>
              <a:rPr sz="1600" spc="-45" dirty="0">
                <a:latin typeface="Arial"/>
                <a:cs typeface="Arial"/>
              </a:rPr>
              <a:t> </a:t>
            </a:r>
            <a:r>
              <a:rPr sz="1600" spc="-40" dirty="0">
                <a:latin typeface="Arial"/>
                <a:cs typeface="Arial"/>
              </a:rPr>
              <a:t>local</a:t>
            </a:r>
            <a:r>
              <a:rPr sz="1600" spc="-30" dirty="0">
                <a:latin typeface="Arial"/>
                <a:cs typeface="Arial"/>
              </a:rPr>
              <a:t> </a:t>
            </a:r>
            <a:r>
              <a:rPr sz="1600" spc="-45" dirty="0">
                <a:latin typeface="Arial"/>
                <a:cs typeface="Arial"/>
              </a:rPr>
              <a:t>programming.</a:t>
            </a:r>
            <a:endParaRPr sz="1600" dirty="0">
              <a:latin typeface="Arial"/>
              <a:cs typeface="Arial"/>
            </a:endParaRPr>
          </a:p>
        </p:txBody>
      </p:sp>
      <p:sp>
        <p:nvSpPr>
          <p:cNvPr id="7" name="object 7"/>
          <p:cNvSpPr txBox="1"/>
          <p:nvPr/>
        </p:nvSpPr>
        <p:spPr>
          <a:xfrm>
            <a:off x="398804" y="464095"/>
            <a:ext cx="845185" cy="177800"/>
          </a:xfrm>
          <a:prstGeom prst="rect">
            <a:avLst/>
          </a:prstGeom>
        </p:spPr>
        <p:txBody>
          <a:bodyPr vert="horz" wrap="square" lIns="0" tIns="0" rIns="0" bIns="0" rtlCol="0">
            <a:spAutoFit/>
          </a:bodyPr>
          <a:lstStyle/>
          <a:p>
            <a:pPr marL="12700">
              <a:lnSpc>
                <a:spcPct val="100000"/>
              </a:lnSpc>
            </a:pPr>
            <a:r>
              <a:rPr sz="1200" spc="-65" dirty="0">
                <a:solidFill>
                  <a:srgbClr val="F2F2F2"/>
                </a:solidFill>
                <a:latin typeface="Arial Unicode MS"/>
                <a:cs typeface="Arial Unicode MS"/>
              </a:rPr>
              <a:t>UHC</a:t>
            </a:r>
            <a:r>
              <a:rPr sz="1200" spc="-35" dirty="0">
                <a:solidFill>
                  <a:srgbClr val="F2F2F2"/>
                </a:solidFill>
                <a:latin typeface="Arial Unicode MS"/>
                <a:cs typeface="Arial Unicode MS"/>
              </a:rPr>
              <a:t> </a:t>
            </a:r>
            <a:r>
              <a:rPr sz="1200" spc="-55" dirty="0">
                <a:solidFill>
                  <a:srgbClr val="F2F2F2"/>
                </a:solidFill>
                <a:latin typeface="Arial Unicode MS"/>
                <a:cs typeface="Arial Unicode MS"/>
              </a:rPr>
              <a:t>ON</a:t>
            </a:r>
            <a:r>
              <a:rPr sz="1200" spc="-35" dirty="0">
                <a:solidFill>
                  <a:srgbClr val="F2F2F2"/>
                </a:solidFill>
                <a:latin typeface="Arial Unicode MS"/>
                <a:cs typeface="Arial Unicode MS"/>
              </a:rPr>
              <a:t> </a:t>
            </a:r>
            <a:r>
              <a:rPr sz="1200" spc="-95" dirty="0">
                <a:solidFill>
                  <a:srgbClr val="F2F2F2"/>
                </a:solidFill>
                <a:latin typeface="Arial Unicode MS"/>
                <a:cs typeface="Arial Unicode MS"/>
              </a:rPr>
              <a:t>AIR</a:t>
            </a:r>
            <a:endParaRPr sz="1200">
              <a:latin typeface="Arial Unicode MS"/>
              <a:cs typeface="Arial Unicode MS"/>
            </a:endParaRPr>
          </a:p>
        </p:txBody>
      </p:sp>
      <p:sp>
        <p:nvSpPr>
          <p:cNvPr id="8" name="object 8"/>
          <p:cNvSpPr/>
          <p:nvPr/>
        </p:nvSpPr>
        <p:spPr>
          <a:xfrm>
            <a:off x="639193" y="2119861"/>
            <a:ext cx="5063718" cy="4052339"/>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739489" y="2119861"/>
            <a:ext cx="837565" cy="837565"/>
          </a:xfrm>
          <a:custGeom>
            <a:avLst/>
            <a:gdLst/>
            <a:ahLst/>
            <a:cxnLst/>
            <a:rect l="l" t="t" r="r" b="b"/>
            <a:pathLst>
              <a:path w="837565" h="837564">
                <a:moveTo>
                  <a:pt x="418773" y="0"/>
                </a:moveTo>
                <a:lnTo>
                  <a:pt x="350846" y="5481"/>
                </a:lnTo>
                <a:lnTo>
                  <a:pt x="286408" y="21349"/>
                </a:lnTo>
                <a:lnTo>
                  <a:pt x="226323" y="46742"/>
                </a:lnTo>
                <a:lnTo>
                  <a:pt x="171451" y="80799"/>
                </a:lnTo>
                <a:lnTo>
                  <a:pt x="122656" y="122655"/>
                </a:lnTo>
                <a:lnTo>
                  <a:pt x="80799" y="171451"/>
                </a:lnTo>
                <a:lnTo>
                  <a:pt x="46742" y="226323"/>
                </a:lnTo>
                <a:lnTo>
                  <a:pt x="21349" y="286408"/>
                </a:lnTo>
                <a:lnTo>
                  <a:pt x="5481" y="350846"/>
                </a:lnTo>
                <a:lnTo>
                  <a:pt x="0" y="418773"/>
                </a:lnTo>
                <a:lnTo>
                  <a:pt x="1388" y="453119"/>
                </a:lnTo>
                <a:lnTo>
                  <a:pt x="12170" y="519409"/>
                </a:lnTo>
                <a:lnTo>
                  <a:pt x="32909" y="581779"/>
                </a:lnTo>
                <a:lnTo>
                  <a:pt x="62741" y="639365"/>
                </a:lnTo>
                <a:lnTo>
                  <a:pt x="100806" y="691306"/>
                </a:lnTo>
                <a:lnTo>
                  <a:pt x="146240" y="736740"/>
                </a:lnTo>
                <a:lnTo>
                  <a:pt x="198181" y="774805"/>
                </a:lnTo>
                <a:lnTo>
                  <a:pt x="255768" y="804637"/>
                </a:lnTo>
                <a:lnTo>
                  <a:pt x="318137" y="825376"/>
                </a:lnTo>
                <a:lnTo>
                  <a:pt x="384427" y="836158"/>
                </a:lnTo>
                <a:lnTo>
                  <a:pt x="418773" y="837547"/>
                </a:lnTo>
                <a:lnTo>
                  <a:pt x="453119" y="836158"/>
                </a:lnTo>
                <a:lnTo>
                  <a:pt x="519410" y="825376"/>
                </a:lnTo>
                <a:lnTo>
                  <a:pt x="581779" y="804637"/>
                </a:lnTo>
                <a:lnTo>
                  <a:pt x="639366" y="774805"/>
                </a:lnTo>
                <a:lnTo>
                  <a:pt x="691307" y="736740"/>
                </a:lnTo>
                <a:lnTo>
                  <a:pt x="736741" y="691306"/>
                </a:lnTo>
                <a:lnTo>
                  <a:pt x="774805" y="639365"/>
                </a:lnTo>
                <a:lnTo>
                  <a:pt x="804638" y="581779"/>
                </a:lnTo>
                <a:lnTo>
                  <a:pt x="825377" y="519409"/>
                </a:lnTo>
                <a:lnTo>
                  <a:pt x="836159" y="453119"/>
                </a:lnTo>
                <a:lnTo>
                  <a:pt x="837547" y="418773"/>
                </a:lnTo>
                <a:lnTo>
                  <a:pt x="836159" y="384427"/>
                </a:lnTo>
                <a:lnTo>
                  <a:pt x="825377" y="318137"/>
                </a:lnTo>
                <a:lnTo>
                  <a:pt x="804638" y="255768"/>
                </a:lnTo>
                <a:lnTo>
                  <a:pt x="774805" y="198181"/>
                </a:lnTo>
                <a:lnTo>
                  <a:pt x="736741" y="146240"/>
                </a:lnTo>
                <a:lnTo>
                  <a:pt x="691307" y="100806"/>
                </a:lnTo>
                <a:lnTo>
                  <a:pt x="639366" y="62741"/>
                </a:lnTo>
                <a:lnTo>
                  <a:pt x="581779" y="32909"/>
                </a:lnTo>
                <a:lnTo>
                  <a:pt x="519410" y="12170"/>
                </a:lnTo>
                <a:lnTo>
                  <a:pt x="453119" y="1388"/>
                </a:lnTo>
                <a:lnTo>
                  <a:pt x="418773" y="0"/>
                </a:lnTo>
                <a:close/>
              </a:path>
            </a:pathLst>
          </a:custGeom>
          <a:solidFill>
            <a:srgbClr val="FFFFFF"/>
          </a:solidFill>
        </p:spPr>
        <p:txBody>
          <a:bodyPr wrap="square" lIns="0" tIns="0" rIns="0" bIns="0" rtlCol="0"/>
          <a:lstStyle/>
          <a:p>
            <a:endParaRPr/>
          </a:p>
        </p:txBody>
      </p:sp>
      <p:sp>
        <p:nvSpPr>
          <p:cNvPr id="10" name="object 10"/>
          <p:cNvSpPr/>
          <p:nvPr/>
        </p:nvSpPr>
        <p:spPr>
          <a:xfrm>
            <a:off x="739489" y="2119861"/>
            <a:ext cx="837565" cy="837565"/>
          </a:xfrm>
          <a:custGeom>
            <a:avLst/>
            <a:gdLst/>
            <a:ahLst/>
            <a:cxnLst/>
            <a:rect l="l" t="t" r="r" b="b"/>
            <a:pathLst>
              <a:path w="837565" h="837564">
                <a:moveTo>
                  <a:pt x="0" y="418773"/>
                </a:moveTo>
                <a:lnTo>
                  <a:pt x="5481" y="350846"/>
                </a:lnTo>
                <a:lnTo>
                  <a:pt x="21349" y="286409"/>
                </a:lnTo>
                <a:lnTo>
                  <a:pt x="46742" y="226323"/>
                </a:lnTo>
                <a:lnTo>
                  <a:pt x="80799" y="171451"/>
                </a:lnTo>
                <a:lnTo>
                  <a:pt x="122656" y="122656"/>
                </a:lnTo>
                <a:lnTo>
                  <a:pt x="171451" y="80799"/>
                </a:lnTo>
                <a:lnTo>
                  <a:pt x="226323" y="46742"/>
                </a:lnTo>
                <a:lnTo>
                  <a:pt x="286408" y="21349"/>
                </a:lnTo>
                <a:lnTo>
                  <a:pt x="350846" y="5481"/>
                </a:lnTo>
                <a:lnTo>
                  <a:pt x="418773" y="0"/>
                </a:lnTo>
                <a:lnTo>
                  <a:pt x="453119" y="1388"/>
                </a:lnTo>
                <a:lnTo>
                  <a:pt x="519410" y="12170"/>
                </a:lnTo>
                <a:lnTo>
                  <a:pt x="581779" y="32909"/>
                </a:lnTo>
                <a:lnTo>
                  <a:pt x="639366" y="62742"/>
                </a:lnTo>
                <a:lnTo>
                  <a:pt x="691307" y="100806"/>
                </a:lnTo>
                <a:lnTo>
                  <a:pt x="736741" y="146240"/>
                </a:lnTo>
                <a:lnTo>
                  <a:pt x="774805" y="198181"/>
                </a:lnTo>
                <a:lnTo>
                  <a:pt x="804638" y="255768"/>
                </a:lnTo>
                <a:lnTo>
                  <a:pt x="825377" y="318137"/>
                </a:lnTo>
                <a:lnTo>
                  <a:pt x="836159" y="384428"/>
                </a:lnTo>
                <a:lnTo>
                  <a:pt x="837547" y="418773"/>
                </a:lnTo>
                <a:lnTo>
                  <a:pt x="836159" y="453119"/>
                </a:lnTo>
                <a:lnTo>
                  <a:pt x="825377" y="519410"/>
                </a:lnTo>
                <a:lnTo>
                  <a:pt x="804638" y="581779"/>
                </a:lnTo>
                <a:lnTo>
                  <a:pt x="774805" y="639366"/>
                </a:lnTo>
                <a:lnTo>
                  <a:pt x="736741" y="691307"/>
                </a:lnTo>
                <a:lnTo>
                  <a:pt x="691307" y="736741"/>
                </a:lnTo>
                <a:lnTo>
                  <a:pt x="639366" y="774805"/>
                </a:lnTo>
                <a:lnTo>
                  <a:pt x="581779" y="804638"/>
                </a:lnTo>
                <a:lnTo>
                  <a:pt x="519410" y="825376"/>
                </a:lnTo>
                <a:lnTo>
                  <a:pt x="453119" y="836159"/>
                </a:lnTo>
                <a:lnTo>
                  <a:pt x="418773" y="837547"/>
                </a:lnTo>
                <a:lnTo>
                  <a:pt x="384427" y="836159"/>
                </a:lnTo>
                <a:lnTo>
                  <a:pt x="318137" y="825376"/>
                </a:lnTo>
                <a:lnTo>
                  <a:pt x="255768" y="804638"/>
                </a:lnTo>
                <a:lnTo>
                  <a:pt x="198181" y="774805"/>
                </a:lnTo>
                <a:lnTo>
                  <a:pt x="146240" y="736741"/>
                </a:lnTo>
                <a:lnTo>
                  <a:pt x="100806" y="691307"/>
                </a:lnTo>
                <a:lnTo>
                  <a:pt x="62741" y="639366"/>
                </a:lnTo>
                <a:lnTo>
                  <a:pt x="32909" y="581779"/>
                </a:lnTo>
                <a:lnTo>
                  <a:pt x="12170" y="519410"/>
                </a:lnTo>
                <a:lnTo>
                  <a:pt x="1388" y="453119"/>
                </a:lnTo>
                <a:lnTo>
                  <a:pt x="0" y="418773"/>
                </a:lnTo>
                <a:close/>
              </a:path>
            </a:pathLst>
          </a:custGeom>
          <a:ln w="25399">
            <a:solidFill>
              <a:srgbClr val="0053B1"/>
            </a:solidFill>
          </a:ln>
        </p:spPr>
        <p:txBody>
          <a:bodyPr wrap="square" lIns="0" tIns="0" rIns="0" bIns="0" rtlCol="0"/>
          <a:lstStyle/>
          <a:p>
            <a:endParaRPr/>
          </a:p>
        </p:txBody>
      </p:sp>
      <p:sp>
        <p:nvSpPr>
          <p:cNvPr id="11" name="object 11"/>
          <p:cNvSpPr txBox="1"/>
          <p:nvPr/>
        </p:nvSpPr>
        <p:spPr>
          <a:xfrm>
            <a:off x="1017066" y="2326343"/>
            <a:ext cx="287655" cy="482600"/>
          </a:xfrm>
          <a:prstGeom prst="rect">
            <a:avLst/>
          </a:prstGeom>
        </p:spPr>
        <p:txBody>
          <a:bodyPr vert="horz" wrap="square" lIns="0" tIns="0" rIns="0" bIns="0" rtlCol="0">
            <a:spAutoFit/>
          </a:bodyPr>
          <a:lstStyle/>
          <a:p>
            <a:pPr marL="12700">
              <a:lnSpc>
                <a:spcPct val="100000"/>
              </a:lnSpc>
            </a:pPr>
            <a:r>
              <a:rPr sz="3600" b="1" dirty="0">
                <a:solidFill>
                  <a:srgbClr val="003DA1"/>
                </a:solidFill>
                <a:latin typeface="UHC Sans"/>
                <a:cs typeface="UHC Sans"/>
              </a:rPr>
              <a:t>2</a:t>
            </a:r>
            <a:endParaRPr sz="3600">
              <a:latin typeface="UHC Sans"/>
              <a:cs typeface="UHC Sans"/>
            </a:endParaRPr>
          </a:p>
        </p:txBody>
      </p:sp>
      <p:sp>
        <p:nvSpPr>
          <p:cNvPr id="12" name="object 12"/>
          <p:cNvSpPr/>
          <p:nvPr/>
        </p:nvSpPr>
        <p:spPr>
          <a:xfrm>
            <a:off x="5702911" y="4690534"/>
            <a:ext cx="2611755" cy="0"/>
          </a:xfrm>
          <a:custGeom>
            <a:avLst/>
            <a:gdLst/>
            <a:ahLst/>
            <a:cxnLst/>
            <a:rect l="l" t="t" r="r" b="b"/>
            <a:pathLst>
              <a:path w="2611754">
                <a:moveTo>
                  <a:pt x="0" y="0"/>
                </a:moveTo>
                <a:lnTo>
                  <a:pt x="2611353" y="0"/>
                </a:lnTo>
              </a:path>
            </a:pathLst>
          </a:custGeom>
          <a:ln w="25399">
            <a:solidFill>
              <a:srgbClr val="0053B1"/>
            </a:solidFill>
          </a:ln>
        </p:spPr>
        <p:txBody>
          <a:bodyPr wrap="square" lIns="0" tIns="0" rIns="0" bIns="0" rtlCol="0"/>
          <a:lstStyle/>
          <a:p>
            <a:endParaRPr/>
          </a:p>
        </p:txBody>
      </p:sp>
      <p:sp>
        <p:nvSpPr>
          <p:cNvPr id="13" name="Footer Placeholder 12"/>
          <p:cNvSpPr>
            <a:spLocks noGrp="1"/>
          </p:cNvSpPr>
          <p:nvPr>
            <p:ph type="ftr" sz="quarter" idx="4294967295"/>
          </p:nvPr>
        </p:nvSpPr>
        <p:spPr>
          <a:xfrm>
            <a:off x="0" y="6587064"/>
            <a:ext cx="2502965" cy="270934"/>
          </a:xfrm>
          <a:prstGeom prst="rect">
            <a:avLst/>
          </a:prstGeom>
        </p:spPr>
        <p:txBody>
          <a:bodyPr/>
          <a:lstStyle/>
          <a:p>
            <a:r>
              <a:rPr lang="en-US" sz="1000" dirty="0" smtClean="0"/>
              <a:t>PCA-1-003063-08192016_09162016</a:t>
            </a:r>
            <a:endParaRPr lang="en-US" sz="1000" dirty="0"/>
          </a:p>
        </p:txBody>
      </p:sp>
    </p:spTree>
    <p:extLst>
      <p:ext uri="{BB962C8B-B14F-4D97-AF65-F5344CB8AC3E}">
        <p14:creationId xmlns:p14="http://schemas.microsoft.com/office/powerpoint/2010/main" val="178572977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
            <a:ext cx="9144000" cy="1738630"/>
          </a:xfrm>
          <a:custGeom>
            <a:avLst/>
            <a:gdLst/>
            <a:ahLst/>
            <a:cxnLst/>
            <a:rect l="l" t="t" r="r" b="b"/>
            <a:pathLst>
              <a:path w="9144000" h="1738630">
                <a:moveTo>
                  <a:pt x="0" y="0"/>
                </a:moveTo>
                <a:lnTo>
                  <a:pt x="9143998" y="0"/>
                </a:lnTo>
                <a:lnTo>
                  <a:pt x="9143998" y="1738312"/>
                </a:lnTo>
                <a:lnTo>
                  <a:pt x="0" y="1738312"/>
                </a:lnTo>
                <a:lnTo>
                  <a:pt x="0" y="0"/>
                </a:lnTo>
                <a:close/>
              </a:path>
            </a:pathLst>
          </a:custGeom>
          <a:solidFill>
            <a:srgbClr val="005DAC"/>
          </a:solidFill>
        </p:spPr>
        <p:txBody>
          <a:bodyPr wrap="square" lIns="0" tIns="0" rIns="0" bIns="0" rtlCol="0"/>
          <a:lstStyle/>
          <a:p>
            <a:endParaRPr/>
          </a:p>
        </p:txBody>
      </p:sp>
      <p:sp>
        <p:nvSpPr>
          <p:cNvPr id="3" name="object 3"/>
          <p:cNvSpPr/>
          <p:nvPr/>
        </p:nvSpPr>
        <p:spPr>
          <a:xfrm>
            <a:off x="7140573" y="6245753"/>
            <a:ext cx="1681162" cy="341311"/>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812855" y="280706"/>
            <a:ext cx="2027698" cy="414055"/>
          </a:xfrm>
          <a:prstGeom prst="rect">
            <a:avLst/>
          </a:prstGeom>
          <a:blipFill>
            <a:blip r:embed="rId4" cstate="print"/>
            <a:stretch>
              <a:fillRect/>
            </a:stretch>
          </a:blipFill>
        </p:spPr>
        <p:txBody>
          <a:bodyPr wrap="square" lIns="0" tIns="0" rIns="0" bIns="0" rtlCol="0"/>
          <a:lstStyle/>
          <a:p>
            <a:endParaRPr/>
          </a:p>
        </p:txBody>
      </p:sp>
      <p:sp>
        <p:nvSpPr>
          <p:cNvPr id="5" name="object 5"/>
          <p:cNvSpPr txBox="1">
            <a:spLocks noGrp="1"/>
          </p:cNvSpPr>
          <p:nvPr>
            <p:ph type="title"/>
          </p:nvPr>
        </p:nvSpPr>
        <p:spPr>
          <a:prstGeom prst="rect">
            <a:avLst/>
          </a:prstGeom>
        </p:spPr>
        <p:txBody>
          <a:bodyPr vert="horz" wrap="square" lIns="0" tIns="0" rIns="0" bIns="0" rtlCol="0">
            <a:spAutoFit/>
          </a:bodyPr>
          <a:lstStyle/>
          <a:p>
            <a:pPr marL="12700">
              <a:lnSpc>
                <a:spcPct val="100000"/>
              </a:lnSpc>
            </a:pPr>
            <a:r>
              <a:rPr spc="-160" dirty="0"/>
              <a:t>How</a:t>
            </a:r>
            <a:r>
              <a:rPr spc="-114" dirty="0"/>
              <a:t> </a:t>
            </a:r>
            <a:r>
              <a:rPr spc="-120" dirty="0"/>
              <a:t>to</a:t>
            </a:r>
            <a:r>
              <a:rPr spc="-114" dirty="0"/>
              <a:t> </a:t>
            </a:r>
            <a:r>
              <a:rPr spc="-130" dirty="0"/>
              <a:t>get</a:t>
            </a:r>
            <a:r>
              <a:rPr spc="-114" dirty="0"/>
              <a:t> </a:t>
            </a:r>
            <a:r>
              <a:rPr spc="-150" dirty="0"/>
              <a:t>access</a:t>
            </a:r>
          </a:p>
        </p:txBody>
      </p:sp>
      <p:sp>
        <p:nvSpPr>
          <p:cNvPr id="6" name="object 6"/>
          <p:cNvSpPr txBox="1"/>
          <p:nvPr/>
        </p:nvSpPr>
        <p:spPr>
          <a:xfrm>
            <a:off x="5787354" y="3836941"/>
            <a:ext cx="2518445" cy="730969"/>
          </a:xfrm>
          <a:prstGeom prst="rect">
            <a:avLst/>
          </a:prstGeom>
        </p:spPr>
        <p:txBody>
          <a:bodyPr vert="horz" wrap="square" lIns="0" tIns="0" rIns="0" bIns="0" rtlCol="0">
            <a:spAutoFit/>
          </a:bodyPr>
          <a:lstStyle/>
          <a:p>
            <a:pPr marL="12700" marR="5080" algn="just">
              <a:lnSpc>
                <a:spcPts val="1900"/>
              </a:lnSpc>
            </a:pPr>
            <a:r>
              <a:rPr sz="1600" spc="-50" dirty="0">
                <a:latin typeface="Arial"/>
                <a:cs typeface="Arial"/>
              </a:rPr>
              <a:t>After</a:t>
            </a:r>
            <a:r>
              <a:rPr sz="1600" spc="-45" dirty="0">
                <a:latin typeface="Arial"/>
                <a:cs typeface="Arial"/>
              </a:rPr>
              <a:t> selecting </a:t>
            </a:r>
            <a:r>
              <a:rPr sz="1600" spc="-55" dirty="0">
                <a:latin typeface="Arial"/>
                <a:cs typeface="Arial"/>
              </a:rPr>
              <a:t>your</a:t>
            </a:r>
            <a:r>
              <a:rPr sz="1600" spc="-45" dirty="0">
                <a:latin typeface="Arial"/>
                <a:cs typeface="Arial"/>
              </a:rPr>
              <a:t> </a:t>
            </a:r>
            <a:r>
              <a:rPr sz="1600" spc="-55" dirty="0">
                <a:latin typeface="Arial"/>
                <a:cs typeface="Arial"/>
              </a:rPr>
              <a:t>channel,</a:t>
            </a:r>
            <a:r>
              <a:rPr sz="1600" spc="-35" dirty="0">
                <a:latin typeface="Arial"/>
                <a:cs typeface="Arial"/>
              </a:rPr>
              <a:t> </a:t>
            </a:r>
            <a:r>
              <a:rPr sz="1600" spc="-40" dirty="0">
                <a:latin typeface="Arial"/>
                <a:cs typeface="Arial"/>
              </a:rPr>
              <a:t>you’ll</a:t>
            </a:r>
            <a:r>
              <a:rPr sz="1600" spc="-45" dirty="0">
                <a:latin typeface="Arial"/>
                <a:cs typeface="Arial"/>
              </a:rPr>
              <a:t> </a:t>
            </a:r>
            <a:r>
              <a:rPr sz="1600" spc="-80" dirty="0">
                <a:latin typeface="Arial"/>
                <a:cs typeface="Arial"/>
              </a:rPr>
              <a:t>see</a:t>
            </a:r>
            <a:r>
              <a:rPr sz="1600" spc="-45" dirty="0">
                <a:latin typeface="Arial"/>
                <a:cs typeface="Arial"/>
              </a:rPr>
              <a:t> </a:t>
            </a:r>
            <a:r>
              <a:rPr sz="1600" spc="-55" dirty="0">
                <a:latin typeface="Arial"/>
                <a:cs typeface="Arial"/>
              </a:rPr>
              <a:t>videos</a:t>
            </a:r>
            <a:r>
              <a:rPr sz="1600" spc="-45" dirty="0">
                <a:latin typeface="Arial"/>
                <a:cs typeface="Arial"/>
              </a:rPr>
              <a:t> </a:t>
            </a:r>
            <a:r>
              <a:rPr sz="1600" spc="-50" dirty="0">
                <a:latin typeface="Arial"/>
                <a:cs typeface="Arial"/>
              </a:rPr>
              <a:t>categorized</a:t>
            </a:r>
            <a:r>
              <a:rPr sz="1600" spc="-45" dirty="0">
                <a:latin typeface="Arial"/>
                <a:cs typeface="Arial"/>
              </a:rPr>
              <a:t> by </a:t>
            </a:r>
            <a:r>
              <a:rPr sz="1600" spc="-40" dirty="0">
                <a:latin typeface="Arial"/>
                <a:cs typeface="Arial"/>
              </a:rPr>
              <a:t>plan</a:t>
            </a:r>
            <a:r>
              <a:rPr sz="1600" spc="-45" dirty="0">
                <a:latin typeface="Arial"/>
                <a:cs typeface="Arial"/>
              </a:rPr>
              <a:t> </a:t>
            </a:r>
            <a:r>
              <a:rPr sz="1600" spc="-65" dirty="0">
                <a:latin typeface="Arial"/>
                <a:cs typeface="Arial"/>
              </a:rPr>
              <a:t>type.</a:t>
            </a:r>
            <a:endParaRPr sz="1600" dirty="0">
              <a:latin typeface="Arial"/>
              <a:cs typeface="Arial"/>
            </a:endParaRPr>
          </a:p>
        </p:txBody>
      </p:sp>
      <p:sp>
        <p:nvSpPr>
          <p:cNvPr id="7" name="object 7"/>
          <p:cNvSpPr txBox="1"/>
          <p:nvPr/>
        </p:nvSpPr>
        <p:spPr>
          <a:xfrm>
            <a:off x="398804" y="464095"/>
            <a:ext cx="845185" cy="177800"/>
          </a:xfrm>
          <a:prstGeom prst="rect">
            <a:avLst/>
          </a:prstGeom>
        </p:spPr>
        <p:txBody>
          <a:bodyPr vert="horz" wrap="square" lIns="0" tIns="0" rIns="0" bIns="0" rtlCol="0">
            <a:spAutoFit/>
          </a:bodyPr>
          <a:lstStyle/>
          <a:p>
            <a:pPr marL="12700">
              <a:lnSpc>
                <a:spcPct val="100000"/>
              </a:lnSpc>
            </a:pPr>
            <a:r>
              <a:rPr sz="1200" spc="-65" dirty="0">
                <a:solidFill>
                  <a:srgbClr val="F2F2F2"/>
                </a:solidFill>
                <a:latin typeface="Arial Unicode MS"/>
                <a:cs typeface="Arial Unicode MS"/>
              </a:rPr>
              <a:t>UHC</a:t>
            </a:r>
            <a:r>
              <a:rPr sz="1200" spc="-35" dirty="0">
                <a:solidFill>
                  <a:srgbClr val="F2F2F2"/>
                </a:solidFill>
                <a:latin typeface="Arial Unicode MS"/>
                <a:cs typeface="Arial Unicode MS"/>
              </a:rPr>
              <a:t> </a:t>
            </a:r>
            <a:r>
              <a:rPr sz="1200" spc="-55" dirty="0">
                <a:solidFill>
                  <a:srgbClr val="F2F2F2"/>
                </a:solidFill>
                <a:latin typeface="Arial Unicode MS"/>
                <a:cs typeface="Arial Unicode MS"/>
              </a:rPr>
              <a:t>ON</a:t>
            </a:r>
            <a:r>
              <a:rPr sz="1200" spc="-35" dirty="0">
                <a:solidFill>
                  <a:srgbClr val="F2F2F2"/>
                </a:solidFill>
                <a:latin typeface="Arial Unicode MS"/>
                <a:cs typeface="Arial Unicode MS"/>
              </a:rPr>
              <a:t> </a:t>
            </a:r>
            <a:r>
              <a:rPr sz="1200" spc="-95" dirty="0">
                <a:solidFill>
                  <a:srgbClr val="F2F2F2"/>
                </a:solidFill>
                <a:latin typeface="Arial Unicode MS"/>
                <a:cs typeface="Arial Unicode MS"/>
              </a:rPr>
              <a:t>AIR</a:t>
            </a:r>
            <a:endParaRPr sz="1200">
              <a:latin typeface="Arial Unicode MS"/>
              <a:cs typeface="Arial Unicode MS"/>
            </a:endParaRPr>
          </a:p>
        </p:txBody>
      </p:sp>
      <p:sp>
        <p:nvSpPr>
          <p:cNvPr id="8" name="object 8"/>
          <p:cNvSpPr/>
          <p:nvPr/>
        </p:nvSpPr>
        <p:spPr>
          <a:xfrm>
            <a:off x="914400" y="1981199"/>
            <a:ext cx="4872955" cy="4264554"/>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739489" y="2119861"/>
            <a:ext cx="837565" cy="837565"/>
          </a:xfrm>
          <a:custGeom>
            <a:avLst/>
            <a:gdLst/>
            <a:ahLst/>
            <a:cxnLst/>
            <a:rect l="l" t="t" r="r" b="b"/>
            <a:pathLst>
              <a:path w="837565" h="837564">
                <a:moveTo>
                  <a:pt x="418773" y="0"/>
                </a:moveTo>
                <a:lnTo>
                  <a:pt x="350846" y="5481"/>
                </a:lnTo>
                <a:lnTo>
                  <a:pt x="286408" y="21349"/>
                </a:lnTo>
                <a:lnTo>
                  <a:pt x="226323" y="46742"/>
                </a:lnTo>
                <a:lnTo>
                  <a:pt x="171451" y="80799"/>
                </a:lnTo>
                <a:lnTo>
                  <a:pt x="122656" y="122655"/>
                </a:lnTo>
                <a:lnTo>
                  <a:pt x="80799" y="171451"/>
                </a:lnTo>
                <a:lnTo>
                  <a:pt x="46742" y="226323"/>
                </a:lnTo>
                <a:lnTo>
                  <a:pt x="21349" y="286408"/>
                </a:lnTo>
                <a:lnTo>
                  <a:pt x="5481" y="350846"/>
                </a:lnTo>
                <a:lnTo>
                  <a:pt x="0" y="418773"/>
                </a:lnTo>
                <a:lnTo>
                  <a:pt x="1388" y="453119"/>
                </a:lnTo>
                <a:lnTo>
                  <a:pt x="12170" y="519409"/>
                </a:lnTo>
                <a:lnTo>
                  <a:pt x="32909" y="581779"/>
                </a:lnTo>
                <a:lnTo>
                  <a:pt x="62741" y="639365"/>
                </a:lnTo>
                <a:lnTo>
                  <a:pt x="100806" y="691306"/>
                </a:lnTo>
                <a:lnTo>
                  <a:pt x="146240" y="736740"/>
                </a:lnTo>
                <a:lnTo>
                  <a:pt x="198181" y="774805"/>
                </a:lnTo>
                <a:lnTo>
                  <a:pt x="255768" y="804637"/>
                </a:lnTo>
                <a:lnTo>
                  <a:pt x="318137" y="825376"/>
                </a:lnTo>
                <a:lnTo>
                  <a:pt x="384427" y="836158"/>
                </a:lnTo>
                <a:lnTo>
                  <a:pt x="418773" y="837547"/>
                </a:lnTo>
                <a:lnTo>
                  <a:pt x="453119" y="836158"/>
                </a:lnTo>
                <a:lnTo>
                  <a:pt x="519410" y="825376"/>
                </a:lnTo>
                <a:lnTo>
                  <a:pt x="581779" y="804637"/>
                </a:lnTo>
                <a:lnTo>
                  <a:pt x="639366" y="774805"/>
                </a:lnTo>
                <a:lnTo>
                  <a:pt x="691307" y="736740"/>
                </a:lnTo>
                <a:lnTo>
                  <a:pt x="736741" y="691306"/>
                </a:lnTo>
                <a:lnTo>
                  <a:pt x="774805" y="639365"/>
                </a:lnTo>
                <a:lnTo>
                  <a:pt x="804638" y="581779"/>
                </a:lnTo>
                <a:lnTo>
                  <a:pt x="825377" y="519409"/>
                </a:lnTo>
                <a:lnTo>
                  <a:pt x="836159" y="453119"/>
                </a:lnTo>
                <a:lnTo>
                  <a:pt x="837547" y="418773"/>
                </a:lnTo>
                <a:lnTo>
                  <a:pt x="836159" y="384427"/>
                </a:lnTo>
                <a:lnTo>
                  <a:pt x="825377" y="318137"/>
                </a:lnTo>
                <a:lnTo>
                  <a:pt x="804638" y="255768"/>
                </a:lnTo>
                <a:lnTo>
                  <a:pt x="774805" y="198181"/>
                </a:lnTo>
                <a:lnTo>
                  <a:pt x="736741" y="146240"/>
                </a:lnTo>
                <a:lnTo>
                  <a:pt x="691307" y="100806"/>
                </a:lnTo>
                <a:lnTo>
                  <a:pt x="639366" y="62741"/>
                </a:lnTo>
                <a:lnTo>
                  <a:pt x="581779" y="32909"/>
                </a:lnTo>
                <a:lnTo>
                  <a:pt x="519410" y="12170"/>
                </a:lnTo>
                <a:lnTo>
                  <a:pt x="453119" y="1388"/>
                </a:lnTo>
                <a:lnTo>
                  <a:pt x="418773" y="0"/>
                </a:lnTo>
                <a:close/>
              </a:path>
            </a:pathLst>
          </a:custGeom>
          <a:solidFill>
            <a:srgbClr val="FFFFFF"/>
          </a:solidFill>
        </p:spPr>
        <p:txBody>
          <a:bodyPr wrap="square" lIns="0" tIns="0" rIns="0" bIns="0" rtlCol="0"/>
          <a:lstStyle/>
          <a:p>
            <a:endParaRPr/>
          </a:p>
        </p:txBody>
      </p:sp>
      <p:sp>
        <p:nvSpPr>
          <p:cNvPr id="10" name="object 10"/>
          <p:cNvSpPr/>
          <p:nvPr/>
        </p:nvSpPr>
        <p:spPr>
          <a:xfrm>
            <a:off x="739489" y="2119861"/>
            <a:ext cx="837565" cy="837565"/>
          </a:xfrm>
          <a:custGeom>
            <a:avLst/>
            <a:gdLst/>
            <a:ahLst/>
            <a:cxnLst/>
            <a:rect l="l" t="t" r="r" b="b"/>
            <a:pathLst>
              <a:path w="837565" h="837564">
                <a:moveTo>
                  <a:pt x="0" y="418773"/>
                </a:moveTo>
                <a:lnTo>
                  <a:pt x="5481" y="350846"/>
                </a:lnTo>
                <a:lnTo>
                  <a:pt x="21349" y="286409"/>
                </a:lnTo>
                <a:lnTo>
                  <a:pt x="46742" y="226323"/>
                </a:lnTo>
                <a:lnTo>
                  <a:pt x="80799" y="171451"/>
                </a:lnTo>
                <a:lnTo>
                  <a:pt x="122656" y="122656"/>
                </a:lnTo>
                <a:lnTo>
                  <a:pt x="171451" y="80799"/>
                </a:lnTo>
                <a:lnTo>
                  <a:pt x="226323" y="46742"/>
                </a:lnTo>
                <a:lnTo>
                  <a:pt x="286408" y="21349"/>
                </a:lnTo>
                <a:lnTo>
                  <a:pt x="350846" y="5481"/>
                </a:lnTo>
                <a:lnTo>
                  <a:pt x="418773" y="0"/>
                </a:lnTo>
                <a:lnTo>
                  <a:pt x="453119" y="1388"/>
                </a:lnTo>
                <a:lnTo>
                  <a:pt x="519410" y="12170"/>
                </a:lnTo>
                <a:lnTo>
                  <a:pt x="581779" y="32909"/>
                </a:lnTo>
                <a:lnTo>
                  <a:pt x="639366" y="62742"/>
                </a:lnTo>
                <a:lnTo>
                  <a:pt x="691307" y="100806"/>
                </a:lnTo>
                <a:lnTo>
                  <a:pt x="736741" y="146240"/>
                </a:lnTo>
                <a:lnTo>
                  <a:pt x="774805" y="198181"/>
                </a:lnTo>
                <a:lnTo>
                  <a:pt x="804638" y="255768"/>
                </a:lnTo>
                <a:lnTo>
                  <a:pt x="825377" y="318137"/>
                </a:lnTo>
                <a:lnTo>
                  <a:pt x="836159" y="384428"/>
                </a:lnTo>
                <a:lnTo>
                  <a:pt x="837547" y="418773"/>
                </a:lnTo>
                <a:lnTo>
                  <a:pt x="836159" y="453119"/>
                </a:lnTo>
                <a:lnTo>
                  <a:pt x="825377" y="519410"/>
                </a:lnTo>
                <a:lnTo>
                  <a:pt x="804638" y="581779"/>
                </a:lnTo>
                <a:lnTo>
                  <a:pt x="774805" y="639366"/>
                </a:lnTo>
                <a:lnTo>
                  <a:pt x="736741" y="691307"/>
                </a:lnTo>
                <a:lnTo>
                  <a:pt x="691307" y="736741"/>
                </a:lnTo>
                <a:lnTo>
                  <a:pt x="639366" y="774805"/>
                </a:lnTo>
                <a:lnTo>
                  <a:pt x="581779" y="804638"/>
                </a:lnTo>
                <a:lnTo>
                  <a:pt x="519410" y="825376"/>
                </a:lnTo>
                <a:lnTo>
                  <a:pt x="453119" y="836159"/>
                </a:lnTo>
                <a:lnTo>
                  <a:pt x="418773" y="837547"/>
                </a:lnTo>
                <a:lnTo>
                  <a:pt x="384427" y="836159"/>
                </a:lnTo>
                <a:lnTo>
                  <a:pt x="318137" y="825376"/>
                </a:lnTo>
                <a:lnTo>
                  <a:pt x="255768" y="804638"/>
                </a:lnTo>
                <a:lnTo>
                  <a:pt x="198181" y="774805"/>
                </a:lnTo>
                <a:lnTo>
                  <a:pt x="146240" y="736741"/>
                </a:lnTo>
                <a:lnTo>
                  <a:pt x="100806" y="691307"/>
                </a:lnTo>
                <a:lnTo>
                  <a:pt x="62741" y="639366"/>
                </a:lnTo>
                <a:lnTo>
                  <a:pt x="32909" y="581779"/>
                </a:lnTo>
                <a:lnTo>
                  <a:pt x="12170" y="519410"/>
                </a:lnTo>
                <a:lnTo>
                  <a:pt x="1388" y="453119"/>
                </a:lnTo>
                <a:lnTo>
                  <a:pt x="0" y="418773"/>
                </a:lnTo>
                <a:close/>
              </a:path>
            </a:pathLst>
          </a:custGeom>
          <a:ln w="25399">
            <a:solidFill>
              <a:srgbClr val="0053B1"/>
            </a:solidFill>
          </a:ln>
        </p:spPr>
        <p:txBody>
          <a:bodyPr wrap="square" lIns="0" tIns="0" rIns="0" bIns="0" rtlCol="0"/>
          <a:lstStyle/>
          <a:p>
            <a:endParaRPr/>
          </a:p>
        </p:txBody>
      </p:sp>
      <p:sp>
        <p:nvSpPr>
          <p:cNvPr id="11" name="object 11"/>
          <p:cNvSpPr txBox="1"/>
          <p:nvPr/>
        </p:nvSpPr>
        <p:spPr>
          <a:xfrm>
            <a:off x="1017066" y="2326343"/>
            <a:ext cx="287655" cy="482600"/>
          </a:xfrm>
          <a:prstGeom prst="rect">
            <a:avLst/>
          </a:prstGeom>
        </p:spPr>
        <p:txBody>
          <a:bodyPr vert="horz" wrap="square" lIns="0" tIns="0" rIns="0" bIns="0" rtlCol="0">
            <a:spAutoFit/>
          </a:bodyPr>
          <a:lstStyle/>
          <a:p>
            <a:pPr marL="12700">
              <a:lnSpc>
                <a:spcPct val="100000"/>
              </a:lnSpc>
            </a:pPr>
            <a:r>
              <a:rPr sz="3600" b="1" dirty="0">
                <a:solidFill>
                  <a:srgbClr val="003DA1"/>
                </a:solidFill>
                <a:latin typeface="UHC Sans"/>
                <a:cs typeface="UHC Sans"/>
              </a:rPr>
              <a:t>3</a:t>
            </a:r>
            <a:endParaRPr sz="3600">
              <a:latin typeface="UHC Sans"/>
              <a:cs typeface="UHC Sans"/>
            </a:endParaRPr>
          </a:p>
        </p:txBody>
      </p:sp>
      <p:sp>
        <p:nvSpPr>
          <p:cNvPr id="12" name="Footer Placeholder 11"/>
          <p:cNvSpPr>
            <a:spLocks noGrp="1"/>
          </p:cNvSpPr>
          <p:nvPr>
            <p:ph type="ftr" sz="quarter" idx="4294967295"/>
          </p:nvPr>
        </p:nvSpPr>
        <p:spPr>
          <a:xfrm>
            <a:off x="152401" y="6587064"/>
            <a:ext cx="2057399" cy="270934"/>
          </a:xfrm>
          <a:prstGeom prst="rect">
            <a:avLst/>
          </a:prstGeom>
        </p:spPr>
        <p:txBody>
          <a:bodyPr/>
          <a:lstStyle/>
          <a:p>
            <a:r>
              <a:rPr lang="en-US" sz="1000" dirty="0" smtClean="0"/>
              <a:t>PCA-1-003063-08192016_09162016</a:t>
            </a:r>
            <a:endParaRPr lang="en-US" sz="1000" dirty="0"/>
          </a:p>
        </p:txBody>
      </p:sp>
    </p:spTree>
    <p:extLst>
      <p:ext uri="{BB962C8B-B14F-4D97-AF65-F5344CB8AC3E}">
        <p14:creationId xmlns:p14="http://schemas.microsoft.com/office/powerpoint/2010/main" val="90826551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9675" y="1524000"/>
            <a:ext cx="6867525" cy="1981200"/>
          </a:xfrm>
        </p:spPr>
        <p:txBody>
          <a:bodyPr/>
          <a:lstStyle/>
          <a:p>
            <a:r>
              <a:rPr lang="en-US" dirty="0" smtClean="0"/>
              <a:t/>
            </a:r>
            <a:br>
              <a:rPr lang="en-US" dirty="0" smtClean="0"/>
            </a:br>
            <a:r>
              <a:rPr lang="en-US" dirty="0" smtClean="0"/>
              <a:t>Credentialing and Re-credentialing</a:t>
            </a:r>
            <a:endParaRPr lang="en-US" dirty="0"/>
          </a:p>
        </p:txBody>
      </p:sp>
      <p:sp>
        <p:nvSpPr>
          <p:cNvPr id="3" name="Slide Number Placeholder 2"/>
          <p:cNvSpPr>
            <a:spLocks noGrp="1"/>
          </p:cNvSpPr>
          <p:nvPr>
            <p:ph type="sldNum" sz="quarter" idx="10"/>
          </p:nvPr>
        </p:nvSpPr>
        <p:spPr/>
        <p:txBody>
          <a:bodyPr/>
          <a:lstStyle/>
          <a:p>
            <a:pPr>
              <a:defRPr/>
            </a:pPr>
            <a:fld id="{CA6E00E7-1715-4F6E-BF0B-BDCE4EAB1AF1}" type="slidenum">
              <a:rPr lang="en-US" smtClean="0">
                <a:solidFill>
                  <a:srgbClr val="FFFFFF"/>
                </a:solidFill>
              </a:rPr>
              <a:pPr>
                <a:defRPr/>
              </a:pPr>
              <a:t>25</a:t>
            </a:fld>
            <a:endParaRPr lang="en-US" dirty="0">
              <a:solidFill>
                <a:srgbClr val="FFFFFF"/>
              </a:solidFill>
            </a:endParaRPr>
          </a:p>
        </p:txBody>
      </p:sp>
      <p:sp>
        <p:nvSpPr>
          <p:cNvPr id="4" name="Footer Placeholder 4"/>
          <p:cNvSpPr txBox="1">
            <a:spLocks/>
          </p:cNvSpPr>
          <p:nvPr/>
        </p:nvSpPr>
        <p:spPr>
          <a:xfrm>
            <a:off x="252413" y="6337300"/>
            <a:ext cx="6149975" cy="476250"/>
          </a:xfrm>
          <a:prstGeom prst="rect">
            <a:avLst/>
          </a:prstGeom>
          <a:noFill/>
        </p:spPr>
        <p:txBody>
          <a:bodyPr/>
          <a:lstStyle>
            <a:defPPr>
              <a:defRPr lang="en-US"/>
            </a:defPPr>
            <a:lvl1pPr algn="l" defTabSz="457200" rtl="0" eaLnBrk="0" fontAlgn="base" hangingPunct="0">
              <a:spcBef>
                <a:spcPct val="20000"/>
              </a:spcBef>
              <a:spcAft>
                <a:spcPct val="0"/>
              </a:spcAft>
              <a:buClr>
                <a:srgbClr val="005293"/>
              </a:buClr>
              <a:buSzPct val="115000"/>
              <a:defRPr sz="2000" kern="1200">
                <a:solidFill>
                  <a:srgbClr val="535A5D"/>
                </a:solidFill>
                <a:latin typeface="Arial" charset="0"/>
                <a:ea typeface="MS PGothic" pitchFamily="34" charset="-128"/>
                <a:cs typeface="+mn-cs"/>
              </a:defRPr>
            </a:lvl1pPr>
            <a:lvl2pPr marL="742950" indent="-285750" algn="l" defTabSz="457200" rtl="0" eaLnBrk="0" fontAlgn="base" hangingPunct="0">
              <a:spcBef>
                <a:spcPct val="20000"/>
              </a:spcBef>
              <a:spcAft>
                <a:spcPct val="0"/>
              </a:spcAft>
              <a:buClr>
                <a:srgbClr val="005293"/>
              </a:buClr>
              <a:buFont typeface="Arial" charset="0"/>
              <a:defRPr sz="2200" kern="1200">
                <a:solidFill>
                  <a:srgbClr val="535A5D"/>
                </a:solidFill>
                <a:latin typeface="Arial" charset="0"/>
                <a:ea typeface="MS PGothic" pitchFamily="34" charset="-128"/>
                <a:cs typeface="+mn-cs"/>
              </a:defRPr>
            </a:lvl2pPr>
            <a:lvl3pPr marL="1143000" indent="-228600" algn="l" defTabSz="457200" rtl="0" eaLnBrk="0" fontAlgn="base" hangingPunct="0">
              <a:spcBef>
                <a:spcPct val="20000"/>
              </a:spcBef>
              <a:spcAft>
                <a:spcPct val="0"/>
              </a:spcAft>
              <a:buClr>
                <a:srgbClr val="005293"/>
              </a:buClr>
              <a:defRPr sz="2200" kern="1200">
                <a:solidFill>
                  <a:srgbClr val="535A5D"/>
                </a:solidFill>
                <a:latin typeface="Arial" charset="0"/>
                <a:ea typeface="MS PGothic" pitchFamily="34" charset="-128"/>
                <a:cs typeface="+mn-cs"/>
              </a:defRPr>
            </a:lvl3pPr>
            <a:lvl4pPr marL="1600200" indent="-228600" algn="l" defTabSz="457200" rtl="0" eaLnBrk="0" fontAlgn="base" hangingPunct="0">
              <a:spcBef>
                <a:spcPct val="20000"/>
              </a:spcBef>
              <a:spcAft>
                <a:spcPct val="0"/>
              </a:spcAft>
              <a:buClr>
                <a:srgbClr val="005293"/>
              </a:buClr>
              <a:defRPr sz="2200" kern="1200">
                <a:solidFill>
                  <a:srgbClr val="535A5D"/>
                </a:solidFill>
                <a:latin typeface="Arial" charset="0"/>
                <a:ea typeface="MS PGothic" pitchFamily="34" charset="-128"/>
                <a:cs typeface="+mn-cs"/>
              </a:defRPr>
            </a:lvl4pPr>
            <a:lvl5pPr marL="2057400" indent="-228600" algn="l" defTabSz="457200" rtl="0" eaLnBrk="0" fontAlgn="base" hangingPunct="0">
              <a:spcBef>
                <a:spcPct val="20000"/>
              </a:spcBef>
              <a:spcAft>
                <a:spcPct val="0"/>
              </a:spcAft>
              <a:buClr>
                <a:srgbClr val="005293"/>
              </a:buClr>
              <a:buFont typeface="Arial" charset="0"/>
              <a:defRPr sz="2200" kern="1200">
                <a:solidFill>
                  <a:srgbClr val="535A5D"/>
                </a:solidFill>
                <a:latin typeface="Arial" charset="0"/>
                <a:ea typeface="MS PGothic" pitchFamily="34" charset="-128"/>
                <a:cs typeface="+mn-cs"/>
              </a:defRPr>
            </a:lvl5pPr>
            <a:lvl6pPr marL="2514600" indent="-228600" algn="l" defTabSz="457200" rtl="0" eaLnBrk="0" fontAlgn="base" latinLnBrk="0" hangingPunct="0">
              <a:spcBef>
                <a:spcPct val="20000"/>
              </a:spcBef>
              <a:spcAft>
                <a:spcPct val="0"/>
              </a:spcAft>
              <a:buClr>
                <a:srgbClr val="005293"/>
              </a:buClr>
              <a:buFont typeface="Arial" charset="0"/>
              <a:defRPr sz="2200" kern="1200">
                <a:solidFill>
                  <a:srgbClr val="535A5D"/>
                </a:solidFill>
                <a:latin typeface="Arial" charset="0"/>
                <a:ea typeface="MS PGothic" pitchFamily="34" charset="-128"/>
                <a:cs typeface="+mn-cs"/>
              </a:defRPr>
            </a:lvl6pPr>
            <a:lvl7pPr marL="2971800" indent="-228600" algn="l" defTabSz="457200" rtl="0" eaLnBrk="0" fontAlgn="base" latinLnBrk="0" hangingPunct="0">
              <a:spcBef>
                <a:spcPct val="20000"/>
              </a:spcBef>
              <a:spcAft>
                <a:spcPct val="0"/>
              </a:spcAft>
              <a:buClr>
                <a:srgbClr val="005293"/>
              </a:buClr>
              <a:buFont typeface="Arial" charset="0"/>
              <a:defRPr sz="2200" kern="1200">
                <a:solidFill>
                  <a:srgbClr val="535A5D"/>
                </a:solidFill>
                <a:latin typeface="Arial" charset="0"/>
                <a:ea typeface="MS PGothic" pitchFamily="34" charset="-128"/>
                <a:cs typeface="+mn-cs"/>
              </a:defRPr>
            </a:lvl7pPr>
            <a:lvl8pPr marL="3429000" indent="-228600" algn="l" defTabSz="457200" rtl="0" eaLnBrk="0" fontAlgn="base" latinLnBrk="0" hangingPunct="0">
              <a:spcBef>
                <a:spcPct val="20000"/>
              </a:spcBef>
              <a:spcAft>
                <a:spcPct val="0"/>
              </a:spcAft>
              <a:buClr>
                <a:srgbClr val="005293"/>
              </a:buClr>
              <a:buFont typeface="Arial" charset="0"/>
              <a:defRPr sz="2200" kern="1200">
                <a:solidFill>
                  <a:srgbClr val="535A5D"/>
                </a:solidFill>
                <a:latin typeface="Arial" charset="0"/>
                <a:ea typeface="MS PGothic" pitchFamily="34" charset="-128"/>
                <a:cs typeface="+mn-cs"/>
              </a:defRPr>
            </a:lvl8pPr>
            <a:lvl9pPr marL="3886200" indent="-228600" algn="l" defTabSz="457200" rtl="0" eaLnBrk="0" fontAlgn="base" latinLnBrk="0" hangingPunct="0">
              <a:spcBef>
                <a:spcPct val="20000"/>
              </a:spcBef>
              <a:spcAft>
                <a:spcPct val="0"/>
              </a:spcAft>
              <a:buClr>
                <a:srgbClr val="005293"/>
              </a:buClr>
              <a:buFont typeface="Arial" charset="0"/>
              <a:defRPr sz="2200" kern="1200">
                <a:solidFill>
                  <a:srgbClr val="535A5D"/>
                </a:solidFill>
                <a:latin typeface="Arial" charset="0"/>
                <a:ea typeface="MS PGothic" pitchFamily="34" charset="-128"/>
                <a:cs typeface="+mn-cs"/>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spTree>
    <p:extLst>
      <p:ext uri="{BB962C8B-B14F-4D97-AF65-F5344CB8AC3E}">
        <p14:creationId xmlns:p14="http://schemas.microsoft.com/office/powerpoint/2010/main" val="210125594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pPr>
            <a:fld id="{A56AF90F-24B4-4B72-BA73-17AAAC1EE3BF}" type="slidenum">
              <a:rPr lang="en-US" altLang="en-US" sz="1000" smtClean="0">
                <a:solidFill>
                  <a:srgbClr val="FFFFFF"/>
                </a:solidFill>
                <a:latin typeface="Verdana" pitchFamily="34" charset="0"/>
              </a:rPr>
              <a:pPr eaLnBrk="1" hangingPunct="1">
                <a:spcBef>
                  <a:spcPct val="0"/>
                </a:spcBef>
                <a:buClrTx/>
                <a:buSzTx/>
              </a:pPr>
              <a:t>26</a:t>
            </a:fld>
            <a:endParaRPr lang="en-US" altLang="en-US" sz="1000" dirty="0" smtClean="0">
              <a:solidFill>
                <a:srgbClr val="FFFFFF"/>
              </a:solidFill>
              <a:latin typeface="Verdana" pitchFamily="34" charset="0"/>
            </a:endParaRPr>
          </a:p>
        </p:txBody>
      </p:sp>
      <p:sp>
        <p:nvSpPr>
          <p:cNvPr id="8195"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sp>
        <p:nvSpPr>
          <p:cNvPr id="8196" name="Content Placeholder 4"/>
          <p:cNvSpPr>
            <a:spLocks/>
          </p:cNvSpPr>
          <p:nvPr/>
        </p:nvSpPr>
        <p:spPr bwMode="auto">
          <a:xfrm>
            <a:off x="6399213" y="1522413"/>
            <a:ext cx="2516187"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endParaRPr lang="en-US" altLang="en-US" sz="2400" b="1" dirty="0"/>
          </a:p>
        </p:txBody>
      </p:sp>
      <p:sp>
        <p:nvSpPr>
          <p:cNvPr id="8197" name="Rectangle 7"/>
          <p:cNvSpPr>
            <a:spLocks noGrp="1"/>
          </p:cNvSpPr>
          <p:nvPr>
            <p:ph type="title"/>
          </p:nvPr>
        </p:nvSpPr>
        <p:spPr>
          <a:xfrm>
            <a:off x="915988" y="254000"/>
            <a:ext cx="5483225" cy="776288"/>
          </a:xfrm>
        </p:spPr>
        <p:txBody>
          <a:bodyPr/>
          <a:lstStyle/>
          <a:p>
            <a:r>
              <a:rPr lang="en-US" altLang="en-US" sz="2400" dirty="0" smtClean="0"/>
              <a:t>Credentialing Rights</a:t>
            </a:r>
          </a:p>
        </p:txBody>
      </p:sp>
      <p:sp>
        <p:nvSpPr>
          <p:cNvPr id="8198" name="Rectangle 10"/>
          <p:cNvSpPr>
            <a:spLocks noGrp="1" noChangeArrowheads="1"/>
          </p:cNvSpPr>
          <p:nvPr>
            <p:ph type="body" idx="1"/>
          </p:nvPr>
        </p:nvSpPr>
        <p:spPr>
          <a:xfrm>
            <a:off x="914400" y="1295400"/>
            <a:ext cx="7813675" cy="51816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0" indent="0">
              <a:spcBef>
                <a:spcPts val="0"/>
              </a:spcBef>
            </a:pPr>
            <a:r>
              <a:rPr lang="en-US" altLang="en-US" sz="1600" dirty="0" smtClean="0">
                <a:solidFill>
                  <a:srgbClr val="4D4D4D"/>
                </a:solidFill>
              </a:rPr>
              <a:t>Physicians and other health care providers applying for the UnitedHealthcare network have the following rights regarding the credentialing process:</a:t>
            </a:r>
          </a:p>
          <a:p>
            <a:pPr marL="0" indent="0">
              <a:spcBef>
                <a:spcPts val="0"/>
              </a:spcBef>
            </a:pPr>
            <a:endParaRPr lang="en-US" altLang="en-US" sz="1600" dirty="0" smtClean="0">
              <a:solidFill>
                <a:srgbClr val="4D4D4D"/>
              </a:solidFill>
            </a:endParaRPr>
          </a:p>
          <a:p>
            <a:pPr marL="0" indent="0">
              <a:spcBef>
                <a:spcPts val="0"/>
              </a:spcBef>
            </a:pPr>
            <a:r>
              <a:rPr lang="en-US" altLang="en-US" sz="1600" dirty="0" smtClean="0">
                <a:solidFill>
                  <a:srgbClr val="4D4D4D"/>
                </a:solidFill>
              </a:rPr>
              <a:t>• </a:t>
            </a:r>
            <a:r>
              <a:rPr lang="en-US" altLang="en-US" sz="1400" dirty="0" smtClean="0">
                <a:solidFill>
                  <a:srgbClr val="4D4D4D"/>
                </a:solidFill>
              </a:rPr>
              <a:t>To review the information submitted to support your credentialing application;</a:t>
            </a:r>
          </a:p>
          <a:p>
            <a:pPr marL="0" indent="0">
              <a:spcBef>
                <a:spcPts val="0"/>
              </a:spcBef>
            </a:pPr>
            <a:r>
              <a:rPr lang="en-US" altLang="en-US" sz="1400" dirty="0" smtClean="0">
                <a:solidFill>
                  <a:srgbClr val="4D4D4D"/>
                </a:solidFill>
              </a:rPr>
              <a:t>• To correct erroneous information; </a:t>
            </a:r>
            <a:r>
              <a:rPr lang="en-US" altLang="en-US" sz="1400" i="1" dirty="0" smtClean="0">
                <a:solidFill>
                  <a:srgbClr val="4D4D4D"/>
                </a:solidFill>
              </a:rPr>
              <a:t>and</a:t>
            </a:r>
          </a:p>
          <a:p>
            <a:pPr marL="0" indent="0">
              <a:spcBef>
                <a:spcPts val="0"/>
              </a:spcBef>
            </a:pPr>
            <a:r>
              <a:rPr lang="en-US" altLang="en-US" sz="1400" dirty="0" smtClean="0">
                <a:solidFill>
                  <a:srgbClr val="4D4D4D"/>
                </a:solidFill>
              </a:rPr>
              <a:t>• To be informed of the status of your credentialing or re-credentialing application,</a:t>
            </a:r>
          </a:p>
          <a:p>
            <a:pPr marL="0" indent="0">
              <a:spcBef>
                <a:spcPts val="0"/>
              </a:spcBef>
            </a:pPr>
            <a:r>
              <a:rPr lang="en-US" altLang="en-US" sz="1400" dirty="0" smtClean="0">
                <a:solidFill>
                  <a:srgbClr val="4D4D4D"/>
                </a:solidFill>
              </a:rPr>
              <a:t>  upon request.</a:t>
            </a:r>
          </a:p>
          <a:p>
            <a:pPr marL="0" indent="0">
              <a:spcBef>
                <a:spcPts val="0"/>
              </a:spcBef>
            </a:pPr>
            <a:r>
              <a:rPr lang="en-US" altLang="en-US" sz="1600" dirty="0" smtClean="0">
                <a:solidFill>
                  <a:srgbClr val="4D4D4D"/>
                </a:solidFill>
              </a:rPr>
              <a:t>   </a:t>
            </a:r>
          </a:p>
          <a:p>
            <a:pPr marL="0" indent="0">
              <a:spcBef>
                <a:spcPts val="0"/>
              </a:spcBef>
            </a:pPr>
            <a:r>
              <a:rPr lang="en-US" altLang="en-US" sz="1600" dirty="0" smtClean="0">
                <a:solidFill>
                  <a:srgbClr val="4D4D4D"/>
                </a:solidFill>
              </a:rPr>
              <a:t>If a physician or other health care provider is not currently credentialed with UnitedHealthcare, they may call (</a:t>
            </a:r>
            <a:r>
              <a:rPr lang="en-US" altLang="en-US" sz="1600" dirty="0" smtClean="0">
                <a:solidFill>
                  <a:srgbClr val="005293"/>
                </a:solidFill>
              </a:rPr>
              <a:t>877) 842-3210</a:t>
            </a:r>
            <a:r>
              <a:rPr lang="en-US" altLang="en-US" sz="1600" dirty="0" smtClean="0">
                <a:solidFill>
                  <a:srgbClr val="4D4D4D"/>
                </a:solidFill>
              </a:rPr>
              <a:t> to initiate the credentialing process</a:t>
            </a:r>
            <a:r>
              <a:rPr lang="en-US" altLang="en-US" sz="1600" dirty="0">
                <a:solidFill>
                  <a:srgbClr val="4D4D4D"/>
                </a:solidFill>
              </a:rPr>
              <a:t> </a:t>
            </a:r>
            <a:r>
              <a:rPr lang="en-US" altLang="en-US" sz="1600" dirty="0" smtClean="0">
                <a:solidFill>
                  <a:srgbClr val="4D4D4D"/>
                </a:solidFill>
              </a:rPr>
              <a:t>or send a provider profile and W-9 </a:t>
            </a:r>
            <a:r>
              <a:rPr lang="en-US" altLang="en-US" sz="1600">
                <a:solidFill>
                  <a:srgbClr val="4D4D4D"/>
                </a:solidFill>
              </a:rPr>
              <a:t>to </a:t>
            </a:r>
            <a:r>
              <a:rPr lang="en-US" altLang="en-US" sz="1600" smtClean="0">
                <a:solidFill>
                  <a:srgbClr val="4D4D4D"/>
                </a:solidFill>
                <a:hlinkClick r:id="rId3"/>
              </a:rPr>
              <a:t>national_credentialing@uhc.com</a:t>
            </a:r>
            <a:r>
              <a:rPr lang="en-US" altLang="en-US" sz="1600" smtClean="0">
                <a:solidFill>
                  <a:srgbClr val="4D4D4D"/>
                </a:solidFill>
              </a:rPr>
              <a:t>.</a:t>
            </a:r>
          </a:p>
          <a:p>
            <a:pPr marL="0" indent="0">
              <a:spcBef>
                <a:spcPts val="0"/>
              </a:spcBef>
            </a:pPr>
            <a:endParaRPr lang="en-US" altLang="en-US" sz="1600" dirty="0">
              <a:solidFill>
                <a:srgbClr val="4D4D4D"/>
              </a:solidFill>
            </a:endParaRPr>
          </a:p>
          <a:p>
            <a:pPr marL="0" indent="0">
              <a:spcBef>
                <a:spcPts val="0"/>
              </a:spcBef>
            </a:pPr>
            <a:r>
              <a:rPr lang="en-US" altLang="en-US" sz="1600" dirty="0" smtClean="0">
                <a:solidFill>
                  <a:srgbClr val="4D4D4D"/>
                </a:solidFill>
              </a:rPr>
              <a:t>Once credentialed in UnitedHealthcare systems, physicians or other health care providers can email </a:t>
            </a:r>
            <a:r>
              <a:rPr lang="en-US" altLang="en-US" sz="1600" u="sng" dirty="0" smtClean="0">
                <a:solidFill>
                  <a:srgbClr val="005293"/>
                </a:solidFill>
              </a:rPr>
              <a:t>hpdemo@uhc.com</a:t>
            </a:r>
            <a:r>
              <a:rPr lang="en-US" altLang="en-US" sz="1600" dirty="0" smtClean="0">
                <a:solidFill>
                  <a:srgbClr val="4D4D4D"/>
                </a:solidFill>
              </a:rPr>
              <a:t> to request to be linked to an existing UnitedHealthcare group contract. </a:t>
            </a:r>
          </a:p>
          <a:p>
            <a:pPr marL="0" indent="0">
              <a:spcBef>
                <a:spcPts val="0"/>
              </a:spcBef>
            </a:pPr>
            <a:endParaRPr lang="en-US" altLang="en-US" sz="1600" dirty="0">
              <a:solidFill>
                <a:srgbClr val="4D4D4D"/>
              </a:solidFill>
            </a:endParaRPr>
          </a:p>
          <a:p>
            <a:pPr marL="0" indent="0">
              <a:spcBef>
                <a:spcPts val="0"/>
              </a:spcBef>
            </a:pPr>
            <a:r>
              <a:rPr lang="en-US" altLang="en-US" sz="1600" dirty="0" smtClean="0">
                <a:solidFill>
                  <a:srgbClr val="4D4D4D"/>
                </a:solidFill>
              </a:rPr>
              <a:t>Physicians </a:t>
            </a:r>
            <a:r>
              <a:rPr lang="en-US" altLang="en-US" sz="1600" dirty="0">
                <a:solidFill>
                  <a:srgbClr val="4D4D4D"/>
                </a:solidFill>
              </a:rPr>
              <a:t>can check on the status of </a:t>
            </a:r>
            <a:r>
              <a:rPr lang="en-US" altLang="en-US" sz="1600" dirty="0" smtClean="0">
                <a:solidFill>
                  <a:srgbClr val="4D4D4D"/>
                </a:solidFill>
              </a:rPr>
              <a:t>their credentialing </a:t>
            </a:r>
            <a:r>
              <a:rPr lang="en-US" altLang="en-US" sz="1600" dirty="0">
                <a:solidFill>
                  <a:srgbClr val="4D4D4D"/>
                </a:solidFill>
              </a:rPr>
              <a:t>by calling the Enhanced Voice Portal at </a:t>
            </a:r>
            <a:r>
              <a:rPr lang="en-US" altLang="en-US" sz="1600" dirty="0">
                <a:solidFill>
                  <a:srgbClr val="005293"/>
                </a:solidFill>
              </a:rPr>
              <a:t>(877) UHC-3210</a:t>
            </a:r>
            <a:r>
              <a:rPr lang="en-US" altLang="en-US" sz="1600" dirty="0">
                <a:solidFill>
                  <a:srgbClr val="4D4D4D"/>
                </a:solidFill>
              </a:rPr>
              <a:t>, select Other Professional Services, then Credentialing.</a:t>
            </a:r>
          </a:p>
          <a:p>
            <a:pPr marL="0" indent="0"/>
            <a:endParaRPr lang="en-US" altLang="en-US" sz="1600" dirty="0" smtClean="0">
              <a:solidFill>
                <a:srgbClr val="4D4D4D"/>
              </a:solidFill>
            </a:endParaRPr>
          </a:p>
          <a:p>
            <a:pPr marL="0" indent="0"/>
            <a:endParaRPr lang="en-US" altLang="en-US" sz="1600" dirty="0" smtClean="0">
              <a:solidFill>
                <a:srgbClr val="4D4D4D"/>
              </a:solidFill>
            </a:endParaRPr>
          </a:p>
          <a:p>
            <a:pPr marL="0" indent="0"/>
            <a:endParaRPr lang="en-US" altLang="en-US" sz="1600" b="1" dirty="0" smtClean="0">
              <a:solidFill>
                <a:srgbClr val="005293"/>
              </a:solidFill>
            </a:endParaRPr>
          </a:p>
          <a:p>
            <a:pPr marL="0" indent="0"/>
            <a:endParaRPr lang="en-US" altLang="en-US" sz="1600" dirty="0" smtClean="0">
              <a:solidFill>
                <a:srgbClr val="005293"/>
              </a:solidFill>
            </a:endParaRPr>
          </a:p>
        </p:txBody>
      </p:sp>
    </p:spTree>
    <p:extLst>
      <p:ext uri="{BB962C8B-B14F-4D97-AF65-F5344CB8AC3E}">
        <p14:creationId xmlns:p14="http://schemas.microsoft.com/office/powerpoint/2010/main" val="1503868605"/>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pPr>
            <a:fld id="{6C47AF6E-208E-4109-89AF-DAA9656E26BE}" type="slidenum">
              <a:rPr lang="en-US" altLang="en-US" sz="1000" smtClean="0">
                <a:solidFill>
                  <a:srgbClr val="FFFFFF"/>
                </a:solidFill>
                <a:latin typeface="Verdana" pitchFamily="34" charset="0"/>
              </a:rPr>
              <a:pPr eaLnBrk="1" hangingPunct="1">
                <a:spcBef>
                  <a:spcPct val="0"/>
                </a:spcBef>
                <a:buClrTx/>
                <a:buSzTx/>
              </a:pPr>
              <a:t>27</a:t>
            </a:fld>
            <a:endParaRPr lang="en-US" altLang="en-US" sz="1000" smtClean="0">
              <a:solidFill>
                <a:srgbClr val="FFFFFF"/>
              </a:solidFill>
              <a:latin typeface="Verdana" pitchFamily="34" charset="0"/>
            </a:endParaRPr>
          </a:p>
        </p:txBody>
      </p:sp>
      <p:sp>
        <p:nvSpPr>
          <p:cNvPr id="65539"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spcBef>
                <a:spcPct val="0"/>
              </a:spcBef>
              <a:buClrTx/>
              <a:buSzTx/>
            </a:pPr>
            <a:r>
              <a:rPr lang="en-US" altLang="en-US" sz="800" smtClean="0">
                <a:solidFill>
                  <a:schemeClr val="bg2"/>
                </a:solidFill>
              </a:rPr>
              <a:t>Proprietary Information of UnitedHealth Group.  Do not distribute or reproduce without express permission of UnitedHealth Group.</a:t>
            </a:r>
          </a:p>
        </p:txBody>
      </p:sp>
      <p:sp>
        <p:nvSpPr>
          <p:cNvPr id="6" name="Rectangle 2"/>
          <p:cNvSpPr txBox="1">
            <a:spLocks/>
          </p:cNvSpPr>
          <p:nvPr/>
        </p:nvSpPr>
        <p:spPr bwMode="gray">
          <a:xfrm>
            <a:off x="912813" y="182562"/>
            <a:ext cx="54832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lgn="l" defTabSz="457200" rtl="0" eaLnBrk="0" fontAlgn="base" hangingPunct="0">
              <a:spcBef>
                <a:spcPct val="20000"/>
              </a:spcBef>
              <a:spcAft>
                <a:spcPct val="0"/>
              </a:spcAft>
              <a:defRPr sz="2800" b="1">
                <a:solidFill>
                  <a:srgbClr val="005293"/>
                </a:solidFill>
                <a:latin typeface="+mj-lt"/>
                <a:ea typeface="+mj-ea"/>
                <a:cs typeface="+mj-cs"/>
              </a:defRPr>
            </a:lvl1pPr>
            <a:lvl2pPr algn="l" defTabSz="457200" rtl="0" eaLnBrk="0" fontAlgn="base" hangingPunct="0">
              <a:spcBef>
                <a:spcPct val="20000"/>
              </a:spcBef>
              <a:spcAft>
                <a:spcPct val="0"/>
              </a:spcAft>
              <a:defRPr sz="2800" b="1">
                <a:solidFill>
                  <a:srgbClr val="005293"/>
                </a:solidFill>
                <a:latin typeface="Arial" charset="0"/>
                <a:ea typeface="MS PGothic" pitchFamily="34" charset="-128"/>
              </a:defRPr>
            </a:lvl2pPr>
            <a:lvl3pPr algn="l" defTabSz="457200" rtl="0" eaLnBrk="0" fontAlgn="base" hangingPunct="0">
              <a:spcBef>
                <a:spcPct val="20000"/>
              </a:spcBef>
              <a:spcAft>
                <a:spcPct val="0"/>
              </a:spcAft>
              <a:defRPr sz="2800" b="1">
                <a:solidFill>
                  <a:srgbClr val="005293"/>
                </a:solidFill>
                <a:latin typeface="Arial" charset="0"/>
                <a:ea typeface="MS PGothic" pitchFamily="34" charset="-128"/>
              </a:defRPr>
            </a:lvl3pPr>
            <a:lvl4pPr algn="l" defTabSz="457200" rtl="0" eaLnBrk="0" fontAlgn="base" hangingPunct="0">
              <a:spcBef>
                <a:spcPct val="20000"/>
              </a:spcBef>
              <a:spcAft>
                <a:spcPct val="0"/>
              </a:spcAft>
              <a:defRPr sz="2800" b="1">
                <a:solidFill>
                  <a:srgbClr val="005293"/>
                </a:solidFill>
                <a:latin typeface="Arial" charset="0"/>
                <a:ea typeface="MS PGothic" pitchFamily="34" charset="-128"/>
              </a:defRPr>
            </a:lvl4pPr>
            <a:lvl5pPr algn="l" defTabSz="457200" rtl="0" eaLnBrk="0" fontAlgn="base" hangingPunct="0">
              <a:spcBef>
                <a:spcPct val="20000"/>
              </a:spcBef>
              <a:spcAft>
                <a:spcPct val="0"/>
              </a:spcAft>
              <a:defRPr sz="2800" b="1">
                <a:solidFill>
                  <a:srgbClr val="005293"/>
                </a:solidFill>
                <a:latin typeface="Arial" charset="0"/>
                <a:ea typeface="MS PGothic" pitchFamily="34" charset="-128"/>
              </a:defRPr>
            </a:lvl5pPr>
            <a:lvl6pPr marL="457200" algn="l" defTabSz="457200" rtl="0" eaLnBrk="0" fontAlgn="base" hangingPunct="0">
              <a:spcBef>
                <a:spcPct val="20000"/>
              </a:spcBef>
              <a:spcAft>
                <a:spcPct val="0"/>
              </a:spcAft>
              <a:defRPr sz="2800" b="1">
                <a:solidFill>
                  <a:srgbClr val="005293"/>
                </a:solidFill>
                <a:latin typeface="Arial" charset="0"/>
                <a:ea typeface="MS PGothic" pitchFamily="34" charset="-128"/>
              </a:defRPr>
            </a:lvl6pPr>
            <a:lvl7pPr marL="914400" algn="l" defTabSz="457200" rtl="0" eaLnBrk="0" fontAlgn="base" hangingPunct="0">
              <a:spcBef>
                <a:spcPct val="20000"/>
              </a:spcBef>
              <a:spcAft>
                <a:spcPct val="0"/>
              </a:spcAft>
              <a:defRPr sz="2800" b="1">
                <a:solidFill>
                  <a:srgbClr val="005293"/>
                </a:solidFill>
                <a:latin typeface="Arial" charset="0"/>
                <a:ea typeface="MS PGothic" pitchFamily="34" charset="-128"/>
              </a:defRPr>
            </a:lvl7pPr>
            <a:lvl8pPr marL="1371600" algn="l" defTabSz="457200" rtl="0" eaLnBrk="0" fontAlgn="base" hangingPunct="0">
              <a:spcBef>
                <a:spcPct val="20000"/>
              </a:spcBef>
              <a:spcAft>
                <a:spcPct val="0"/>
              </a:spcAft>
              <a:defRPr sz="2800" b="1">
                <a:solidFill>
                  <a:srgbClr val="005293"/>
                </a:solidFill>
                <a:latin typeface="Arial" charset="0"/>
                <a:ea typeface="MS PGothic" pitchFamily="34" charset="-128"/>
              </a:defRPr>
            </a:lvl8pPr>
            <a:lvl9pPr marL="1828800" algn="l" defTabSz="457200" rtl="0" eaLnBrk="0" fontAlgn="base" hangingPunct="0">
              <a:spcBef>
                <a:spcPct val="20000"/>
              </a:spcBef>
              <a:spcAft>
                <a:spcPct val="0"/>
              </a:spcAft>
              <a:defRPr sz="2800" b="1">
                <a:solidFill>
                  <a:srgbClr val="005293"/>
                </a:solidFill>
                <a:latin typeface="Arial" charset="0"/>
                <a:ea typeface="MS PGothic" pitchFamily="34" charset="-128"/>
              </a:defRPr>
            </a:lvl9pPr>
          </a:lstStyle>
          <a:p>
            <a:pPr>
              <a:defRPr/>
            </a:pPr>
            <a:r>
              <a:rPr lang="en-US" altLang="en-US" sz="2400" kern="0" dirty="0" smtClean="0"/>
              <a:t>Important Contact Information </a:t>
            </a:r>
            <a:endParaRPr lang="en-US" altLang="en-US" sz="2400" kern="0" dirty="0" smtClean="0">
              <a:solidFill>
                <a:srgbClr val="FF0000"/>
              </a:solidFill>
            </a:endParaRPr>
          </a:p>
        </p:txBody>
      </p:sp>
      <p:sp>
        <p:nvSpPr>
          <p:cNvPr id="7" name="Text Box 4"/>
          <p:cNvSpPr txBox="1">
            <a:spLocks noChangeArrowheads="1"/>
          </p:cNvSpPr>
          <p:nvPr/>
        </p:nvSpPr>
        <p:spPr bwMode="auto">
          <a:xfrm>
            <a:off x="667543" y="1398974"/>
            <a:ext cx="779542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0"/>
              </a:spcBef>
              <a:buClrTx/>
              <a:buSzTx/>
              <a:defRPr/>
            </a:pPr>
            <a:r>
              <a:rPr lang="en-US" altLang="en-US" sz="1200" dirty="0" smtClean="0">
                <a:solidFill>
                  <a:schemeClr val="tx1"/>
                </a:solidFill>
                <a:latin typeface="+mj-lt"/>
              </a:rPr>
              <a:t>Gabriel Martinez, Provider Advocate, MA (Essex and Middlesex Counties – </a:t>
            </a:r>
            <a:r>
              <a:rPr lang="en-US" altLang="en-US" sz="1200" dirty="0" smtClean="0">
                <a:solidFill>
                  <a:schemeClr val="tx1"/>
                </a:solidFill>
              </a:rPr>
              <a:t>Physician) </a:t>
            </a:r>
            <a:endParaRPr lang="en-US" altLang="en-US" sz="1200" dirty="0">
              <a:solidFill>
                <a:schemeClr val="tx1"/>
              </a:solidFill>
            </a:endParaRPr>
          </a:p>
          <a:p>
            <a:pPr eaLnBrk="1" hangingPunct="1">
              <a:spcBef>
                <a:spcPct val="0"/>
              </a:spcBef>
              <a:buClrTx/>
              <a:buSzTx/>
              <a:defRPr/>
            </a:pPr>
            <a:r>
              <a:rPr lang="en-US" altLang="en-US" sz="1200" dirty="0" smtClean="0">
                <a:solidFill>
                  <a:schemeClr val="tx1"/>
                </a:solidFill>
                <a:latin typeface="+mj-lt"/>
                <a:hlinkClick r:id="rId3"/>
              </a:rPr>
              <a:t>gabriel_j_martinez1@uhc.com</a:t>
            </a:r>
            <a:r>
              <a:rPr lang="en-US" altLang="en-US" sz="1200" dirty="0" smtClean="0">
                <a:solidFill>
                  <a:schemeClr val="tx1"/>
                </a:solidFill>
                <a:latin typeface="+mj-lt"/>
              </a:rPr>
              <a:t> </a:t>
            </a:r>
          </a:p>
          <a:p>
            <a:pPr eaLnBrk="1" hangingPunct="1">
              <a:spcBef>
                <a:spcPct val="0"/>
              </a:spcBef>
              <a:buClrTx/>
              <a:buSzTx/>
              <a:defRPr/>
            </a:pPr>
            <a:endParaRPr lang="en-US" altLang="en-US" sz="1200" dirty="0">
              <a:solidFill>
                <a:schemeClr val="tx1"/>
              </a:solidFill>
              <a:latin typeface="+mj-lt"/>
            </a:endParaRPr>
          </a:p>
          <a:p>
            <a:pPr eaLnBrk="1" hangingPunct="1">
              <a:spcBef>
                <a:spcPct val="0"/>
              </a:spcBef>
              <a:buClrTx/>
              <a:buSzTx/>
              <a:defRPr/>
            </a:pPr>
            <a:r>
              <a:rPr lang="en-US" altLang="en-US" sz="1200" dirty="0">
                <a:solidFill>
                  <a:schemeClr val="tx1"/>
                </a:solidFill>
              </a:rPr>
              <a:t>Kristine Shiroma, Senior Provider </a:t>
            </a:r>
            <a:r>
              <a:rPr lang="en-US" altLang="en-US" sz="1200" dirty="0" smtClean="0">
                <a:solidFill>
                  <a:schemeClr val="tx1"/>
                </a:solidFill>
              </a:rPr>
              <a:t>Advocate – Physician </a:t>
            </a:r>
          </a:p>
          <a:p>
            <a:pPr eaLnBrk="1" hangingPunct="1">
              <a:spcBef>
                <a:spcPct val="0"/>
              </a:spcBef>
              <a:buClrTx/>
              <a:buSzTx/>
              <a:defRPr/>
            </a:pPr>
            <a:r>
              <a:rPr lang="en-US" altLang="en-US" sz="1200" u="sng" dirty="0" smtClean="0">
                <a:solidFill>
                  <a:schemeClr val="tx1"/>
                </a:solidFill>
                <a:latin typeface="+mj-lt"/>
                <a:hlinkClick r:id="rId4"/>
              </a:rPr>
              <a:t>kristine_shiroma@uhc.com</a:t>
            </a:r>
            <a:endParaRPr lang="en-US" altLang="en-US" sz="1200" u="sng" dirty="0" smtClean="0">
              <a:solidFill>
                <a:schemeClr val="tx1"/>
              </a:solidFill>
              <a:latin typeface="+mj-lt"/>
            </a:endParaRPr>
          </a:p>
          <a:p>
            <a:pPr eaLnBrk="1" hangingPunct="1">
              <a:spcBef>
                <a:spcPct val="0"/>
              </a:spcBef>
              <a:buClrTx/>
              <a:buSzTx/>
              <a:defRPr/>
            </a:pPr>
            <a:endParaRPr lang="en-US" altLang="en-US" sz="1200" u="sng" dirty="0">
              <a:solidFill>
                <a:schemeClr val="tx1"/>
              </a:solidFill>
              <a:latin typeface="+mj-lt"/>
            </a:endParaRPr>
          </a:p>
          <a:p>
            <a:pPr eaLnBrk="1" hangingPunct="1">
              <a:spcBef>
                <a:spcPct val="0"/>
              </a:spcBef>
              <a:buClrTx/>
              <a:buSzTx/>
              <a:defRPr/>
            </a:pPr>
            <a:r>
              <a:rPr lang="en-US" altLang="en-US" sz="1200" dirty="0" smtClean="0">
                <a:solidFill>
                  <a:schemeClr val="tx1"/>
                </a:solidFill>
                <a:latin typeface="+mj-lt"/>
              </a:rPr>
              <a:t>Claire Tigges, </a:t>
            </a:r>
            <a:r>
              <a:rPr lang="en-US" altLang="en-US" sz="1200" dirty="0">
                <a:solidFill>
                  <a:schemeClr val="tx1"/>
                </a:solidFill>
              </a:rPr>
              <a:t>Senior Provider </a:t>
            </a:r>
            <a:r>
              <a:rPr lang="en-US" altLang="en-US" sz="1200" dirty="0" smtClean="0">
                <a:solidFill>
                  <a:schemeClr val="tx1"/>
                </a:solidFill>
              </a:rPr>
              <a:t>Advocate - Facility</a:t>
            </a:r>
            <a:endParaRPr lang="en-US" altLang="en-US" sz="1200" dirty="0">
              <a:solidFill>
                <a:schemeClr val="tx1"/>
              </a:solidFill>
            </a:endParaRPr>
          </a:p>
          <a:p>
            <a:pPr eaLnBrk="1" hangingPunct="1">
              <a:spcBef>
                <a:spcPct val="0"/>
              </a:spcBef>
              <a:buClrTx/>
              <a:buSzTx/>
              <a:defRPr/>
            </a:pPr>
            <a:r>
              <a:rPr lang="en-US" altLang="en-US" sz="1200" dirty="0" smtClean="0">
                <a:solidFill>
                  <a:schemeClr val="tx1"/>
                </a:solidFill>
                <a:latin typeface="+mj-lt"/>
                <a:hlinkClick r:id="rId5"/>
              </a:rPr>
              <a:t>claire_tigges@uhc.com</a:t>
            </a:r>
            <a:r>
              <a:rPr lang="en-US" altLang="en-US" sz="1200" dirty="0" smtClean="0">
                <a:solidFill>
                  <a:schemeClr val="tx1"/>
                </a:solidFill>
                <a:latin typeface="+mj-lt"/>
              </a:rPr>
              <a:t> </a:t>
            </a:r>
          </a:p>
          <a:p>
            <a:pPr eaLnBrk="1" hangingPunct="1">
              <a:spcBef>
                <a:spcPct val="0"/>
              </a:spcBef>
              <a:buClrTx/>
              <a:buSzTx/>
              <a:defRPr/>
            </a:pPr>
            <a:endParaRPr lang="en-US" altLang="en-US" sz="1200" dirty="0" smtClean="0">
              <a:solidFill>
                <a:schemeClr val="tx1"/>
              </a:solidFill>
              <a:latin typeface="+mj-lt"/>
            </a:endParaRPr>
          </a:p>
          <a:p>
            <a:pPr eaLnBrk="1" hangingPunct="1">
              <a:spcBef>
                <a:spcPct val="0"/>
              </a:spcBef>
              <a:buClrTx/>
              <a:buSzTx/>
              <a:defRPr/>
            </a:pPr>
            <a:r>
              <a:rPr lang="en-US" altLang="en-US" sz="1200" dirty="0" smtClean="0">
                <a:solidFill>
                  <a:schemeClr val="tx1"/>
                </a:solidFill>
                <a:latin typeface="+mj-lt"/>
              </a:rPr>
              <a:t>Pamela </a:t>
            </a:r>
            <a:r>
              <a:rPr lang="en-US" altLang="en-US" sz="1200" dirty="0">
                <a:solidFill>
                  <a:schemeClr val="tx1"/>
                </a:solidFill>
                <a:latin typeface="+mj-lt"/>
              </a:rPr>
              <a:t>Connolly, Manager, Provider Relations  &amp; Advocacy, Northern New England (</a:t>
            </a:r>
            <a:r>
              <a:rPr lang="en-US" altLang="en-US" sz="1200" dirty="0" smtClean="0">
                <a:solidFill>
                  <a:schemeClr val="tx1"/>
                </a:solidFill>
                <a:latin typeface="+mj-lt"/>
              </a:rPr>
              <a:t>MA,NH,ME,VT - Physician)</a:t>
            </a:r>
            <a:endParaRPr lang="en-US" altLang="en-US" sz="1200" dirty="0">
              <a:solidFill>
                <a:schemeClr val="tx1"/>
              </a:solidFill>
              <a:latin typeface="+mj-lt"/>
            </a:endParaRPr>
          </a:p>
          <a:p>
            <a:pPr eaLnBrk="1" hangingPunct="1">
              <a:spcBef>
                <a:spcPct val="0"/>
              </a:spcBef>
              <a:buClrTx/>
              <a:buSzTx/>
              <a:defRPr/>
            </a:pPr>
            <a:r>
              <a:rPr lang="en-US" altLang="en-US" sz="1200" u="sng" dirty="0">
                <a:solidFill>
                  <a:schemeClr val="tx1"/>
                </a:solidFill>
                <a:latin typeface="+mj-lt"/>
              </a:rPr>
              <a:t>pamela_a_connolly@uhc.com </a:t>
            </a:r>
          </a:p>
          <a:p>
            <a:pPr eaLnBrk="1" hangingPunct="1">
              <a:spcBef>
                <a:spcPct val="0"/>
              </a:spcBef>
              <a:buClrTx/>
              <a:buSzTx/>
              <a:defRPr/>
            </a:pPr>
            <a:endParaRPr lang="en-US" altLang="en-US" sz="1200" u="sng" dirty="0">
              <a:solidFill>
                <a:schemeClr val="tx1"/>
              </a:solidFill>
              <a:latin typeface="+mj-lt"/>
            </a:endParaRPr>
          </a:p>
          <a:p>
            <a:pPr eaLnBrk="1" hangingPunct="1">
              <a:spcBef>
                <a:spcPct val="0"/>
              </a:spcBef>
              <a:buClrTx/>
              <a:buSzTx/>
              <a:defRPr/>
            </a:pPr>
            <a:r>
              <a:rPr lang="en-US" altLang="en-US" sz="1200" dirty="0" smtClean="0">
                <a:solidFill>
                  <a:schemeClr val="tx1"/>
                </a:solidFill>
                <a:latin typeface="+mj-lt"/>
              </a:rPr>
              <a:t>Alexandra Shephard-Rowe, Associate Director Hospital Advocacy, New England (Facility)</a:t>
            </a:r>
          </a:p>
          <a:p>
            <a:pPr eaLnBrk="1" hangingPunct="1">
              <a:spcBef>
                <a:spcPct val="0"/>
              </a:spcBef>
              <a:buClrTx/>
              <a:buSzTx/>
              <a:defRPr/>
            </a:pPr>
            <a:r>
              <a:rPr lang="en-US" altLang="en-US" sz="1200" u="sng" dirty="0" smtClean="0">
                <a:solidFill>
                  <a:schemeClr val="tx1"/>
                </a:solidFill>
                <a:latin typeface="+mj-lt"/>
                <a:hlinkClick r:id="rId6"/>
              </a:rPr>
              <a:t>ashephard@uhc.com</a:t>
            </a:r>
            <a:endParaRPr lang="en-US" altLang="en-US" sz="1200" u="sng" dirty="0">
              <a:solidFill>
                <a:schemeClr val="tx1"/>
              </a:solidFill>
              <a:latin typeface="+mj-lt"/>
            </a:endParaRPr>
          </a:p>
          <a:p>
            <a:pPr eaLnBrk="1" hangingPunct="1">
              <a:spcBef>
                <a:spcPct val="0"/>
              </a:spcBef>
              <a:buClrTx/>
              <a:buSzTx/>
              <a:defRPr/>
            </a:pPr>
            <a:endParaRPr lang="en-US" altLang="en-US" sz="1200" dirty="0" smtClean="0">
              <a:solidFill>
                <a:schemeClr val="tx1"/>
              </a:solidFill>
              <a:latin typeface="+mj-lt"/>
            </a:endParaRPr>
          </a:p>
          <a:p>
            <a:pPr eaLnBrk="1" hangingPunct="1">
              <a:spcBef>
                <a:spcPct val="0"/>
              </a:spcBef>
              <a:buClrTx/>
              <a:buSzTx/>
              <a:defRPr/>
            </a:pPr>
            <a:r>
              <a:rPr lang="en-US" altLang="en-US" sz="1200" dirty="0" smtClean="0">
                <a:solidFill>
                  <a:schemeClr val="tx1"/>
                </a:solidFill>
                <a:latin typeface="+mj-lt"/>
              </a:rPr>
              <a:t>Jim Dubreuil, VP Provider Service, New England</a:t>
            </a:r>
          </a:p>
          <a:p>
            <a:pPr eaLnBrk="1" hangingPunct="1">
              <a:spcBef>
                <a:spcPct val="0"/>
              </a:spcBef>
              <a:buClrTx/>
              <a:buSzTx/>
              <a:defRPr/>
            </a:pPr>
            <a:r>
              <a:rPr lang="en-US" altLang="en-US" sz="1200" dirty="0" smtClean="0">
                <a:solidFill>
                  <a:schemeClr val="tx1"/>
                </a:solidFill>
                <a:latin typeface="+mj-lt"/>
                <a:hlinkClick r:id="rId7"/>
              </a:rPr>
              <a:t>james_m_dubreuil@uhc.com</a:t>
            </a:r>
            <a:endParaRPr lang="en-US" altLang="en-US" sz="1200" dirty="0" smtClean="0">
              <a:solidFill>
                <a:schemeClr val="tx1"/>
              </a:solidFill>
              <a:latin typeface="+mj-lt"/>
            </a:endParaRPr>
          </a:p>
          <a:p>
            <a:pPr eaLnBrk="1" hangingPunct="1">
              <a:spcBef>
                <a:spcPct val="0"/>
              </a:spcBef>
              <a:buClrTx/>
              <a:buSzTx/>
              <a:defRPr/>
            </a:pPr>
            <a:endParaRPr lang="en-US" altLang="en-US" sz="1200" dirty="0">
              <a:solidFill>
                <a:schemeClr val="tx1"/>
              </a:solidFill>
              <a:latin typeface="+mj-lt"/>
            </a:endParaRPr>
          </a:p>
        </p:txBody>
      </p:sp>
      <p:sp>
        <p:nvSpPr>
          <p:cNvPr id="65542" name="Text Box 6"/>
          <p:cNvSpPr txBox="1">
            <a:spLocks noChangeArrowheads="1"/>
          </p:cNvSpPr>
          <p:nvPr/>
        </p:nvSpPr>
        <p:spPr bwMode="auto">
          <a:xfrm>
            <a:off x="667543" y="5048324"/>
            <a:ext cx="597535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eaLnBrk="1" hangingPunct="1">
              <a:spcBef>
                <a:spcPct val="50000"/>
              </a:spcBef>
              <a:buClrTx/>
              <a:buSzTx/>
            </a:pPr>
            <a:r>
              <a:rPr lang="en-US" altLang="en-US" sz="1200" dirty="0">
                <a:solidFill>
                  <a:srgbClr val="005293"/>
                </a:solidFill>
              </a:rPr>
              <a:t>United Provider Service (877) 842-3210 </a:t>
            </a:r>
          </a:p>
          <a:p>
            <a:pPr eaLnBrk="1" hangingPunct="1">
              <a:spcBef>
                <a:spcPct val="50000"/>
              </a:spcBef>
              <a:buClrTx/>
              <a:buSzTx/>
            </a:pPr>
            <a:r>
              <a:rPr lang="en-US" altLang="en-US" sz="1200" dirty="0">
                <a:solidFill>
                  <a:srgbClr val="005293"/>
                </a:solidFill>
                <a:hlinkClick r:id="rId8"/>
              </a:rPr>
              <a:t>Northernne_prteam@uhc.com</a:t>
            </a:r>
            <a:r>
              <a:rPr lang="en-US" altLang="en-US" sz="1200" dirty="0">
                <a:solidFill>
                  <a:srgbClr val="005293"/>
                </a:solidFill>
              </a:rPr>
              <a:t> </a:t>
            </a:r>
          </a:p>
        </p:txBody>
      </p:sp>
      <p:sp>
        <p:nvSpPr>
          <p:cNvPr id="65543" name="AutoShape 4" descr="Image result for contact us"/>
          <p:cNvSpPr>
            <a:spLocks noChangeAspect="1" noChangeArrowheads="1"/>
          </p:cNvSpPr>
          <p:nvPr/>
        </p:nvSpPr>
        <p:spPr bwMode="auto">
          <a:xfrm>
            <a:off x="-28575" y="-1222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lgn="ctr" eaLnBrk="1" hangingPunct="1">
              <a:spcBef>
                <a:spcPct val="0"/>
              </a:spcBef>
              <a:buClrTx/>
              <a:buSzTx/>
            </a:pPr>
            <a:endParaRPr lang="en-US" altLang="en-US" sz="1600">
              <a:solidFill>
                <a:srgbClr val="646D72"/>
              </a:solidFill>
            </a:endParaRPr>
          </a:p>
        </p:txBody>
      </p:sp>
      <p:sp>
        <p:nvSpPr>
          <p:cNvPr id="65545" name="AutoShape 8" descr="Image result for contact us">
            <a:hlinkClick r:id="rId9"/>
          </p:cNvPr>
          <p:cNvSpPr>
            <a:spLocks noChangeAspect="1" noChangeArrowheads="1"/>
          </p:cNvSpPr>
          <p:nvPr/>
        </p:nvSpPr>
        <p:spPr bwMode="auto">
          <a:xfrm>
            <a:off x="8462963" y="-1562100"/>
            <a:ext cx="47625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20000"/>
              </a:spcBef>
              <a:buClr>
                <a:srgbClr val="005293"/>
              </a:buClr>
              <a:buSzPct val="115000"/>
              <a:defRPr sz="2000">
                <a:solidFill>
                  <a:srgbClr val="535A5D"/>
                </a:solidFill>
                <a:latin typeface="Arial" charset="0"/>
                <a:ea typeface="MS PGothic"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MS PGothic" pitchFamily="34" charset="-128"/>
              </a:defRPr>
            </a:lvl2pPr>
            <a:lvl3pPr marL="1143000" indent="-228600" algn="l" eaLnBrk="0" hangingPunct="0">
              <a:spcBef>
                <a:spcPct val="20000"/>
              </a:spcBef>
              <a:buClr>
                <a:srgbClr val="005293"/>
              </a:buClr>
              <a:defRPr>
                <a:solidFill>
                  <a:srgbClr val="535A5D"/>
                </a:solidFill>
                <a:latin typeface="Arial" charset="0"/>
                <a:ea typeface="MS PGothic" pitchFamily="34" charset="-128"/>
              </a:defRPr>
            </a:lvl3pPr>
            <a:lvl4pPr marL="1600200" indent="-228600" algn="l" eaLnBrk="0" hangingPunct="0">
              <a:spcBef>
                <a:spcPct val="20000"/>
              </a:spcBef>
              <a:buClr>
                <a:srgbClr val="005293"/>
              </a:buClr>
              <a:defRPr>
                <a:solidFill>
                  <a:srgbClr val="535A5D"/>
                </a:solidFill>
                <a:latin typeface="Arial" charset="0"/>
                <a:ea typeface="MS PGothic"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MS PGothic"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MS PGothic" pitchFamily="34" charset="-128"/>
              </a:defRPr>
            </a:lvl9pPr>
          </a:lstStyle>
          <a:p>
            <a:pPr algn="ctr" eaLnBrk="1" hangingPunct="1">
              <a:spcBef>
                <a:spcPct val="0"/>
              </a:spcBef>
              <a:buClrTx/>
              <a:buSzTx/>
            </a:pPr>
            <a:endParaRPr lang="en-US" altLang="en-US" sz="1600">
              <a:solidFill>
                <a:srgbClr val="646D72"/>
              </a:solidFill>
            </a:endParaRPr>
          </a:p>
        </p:txBody>
      </p:sp>
      <p:pic>
        <p:nvPicPr>
          <p:cNvPr id="65546" name="Picture 10" descr="Image result for contact us">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9800" y="4199398"/>
            <a:ext cx="2264257" cy="169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9832809"/>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895600"/>
            <a:ext cx="7635875" cy="2716213"/>
          </a:xfrm>
        </p:spPr>
        <p:txBody>
          <a:bodyPr/>
          <a:lstStyle/>
          <a:p>
            <a:pPr algn="ctr"/>
            <a:r>
              <a:rPr lang="en-US" sz="6600" b="1" dirty="0" smtClean="0">
                <a:solidFill>
                  <a:srgbClr val="005293"/>
                </a:solidFill>
              </a:rPr>
              <a:t>Thank you!</a:t>
            </a:r>
            <a:endParaRPr lang="en-US" sz="6600" b="1" dirty="0">
              <a:solidFill>
                <a:srgbClr val="005293"/>
              </a:solidFill>
            </a:endParaRPr>
          </a:p>
        </p:txBody>
      </p:sp>
      <p:sp>
        <p:nvSpPr>
          <p:cNvPr id="4" name="Slide Number Placeholder 3"/>
          <p:cNvSpPr>
            <a:spLocks noGrp="1"/>
          </p:cNvSpPr>
          <p:nvPr>
            <p:ph type="sldNum" sz="quarter" idx="10"/>
          </p:nvPr>
        </p:nvSpPr>
        <p:spPr/>
        <p:txBody>
          <a:bodyPr/>
          <a:lstStyle/>
          <a:p>
            <a:pPr>
              <a:defRPr/>
            </a:pPr>
            <a:fld id="{BA2DC47E-8EB5-4AD4-BC6C-C034E5B699C5}" type="slidenum">
              <a:rPr lang="en-US" smtClean="0"/>
              <a:pPr>
                <a:defRPr/>
              </a:pPr>
              <a:t>28</a:t>
            </a:fld>
            <a:endParaRPr lang="en-US" dirty="0"/>
          </a:p>
        </p:txBody>
      </p:sp>
      <p:sp>
        <p:nvSpPr>
          <p:cNvPr id="6" name="Footer Placeholder 4"/>
          <p:cNvSpPr txBox="1">
            <a:spLocks/>
          </p:cNvSpPr>
          <p:nvPr/>
        </p:nvSpPr>
        <p:spPr bwMode="auto">
          <a:xfrm>
            <a:off x="228600" y="6629400"/>
            <a:ext cx="86868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1pPr>
            <a:lvl2pPr marL="742950" indent="-28575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2pPr>
            <a:lvl3pPr marL="11430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3pPr>
            <a:lvl4pPr marL="16002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4pPr>
            <a:lvl5pPr marL="2057400" indent="-228600" algn="ctr" defTabSz="457200" rtl="0" eaLnBrk="0" fontAlgn="base" hangingPunct="0">
              <a:spcBef>
                <a:spcPct val="0"/>
              </a:spcBef>
              <a:spcAft>
                <a:spcPct val="0"/>
              </a:spcAft>
              <a:defRPr sz="2200" kern="1200">
                <a:solidFill>
                  <a:srgbClr val="646D72"/>
                </a:solidFill>
                <a:latin typeface="Arial" pitchFamily="34" charset="0"/>
                <a:ea typeface="ＭＳ Ｐゴシック" pitchFamily="34" charset="-128"/>
                <a:cs typeface="+mn-cs"/>
              </a:defRPr>
            </a:lvl5pPr>
            <a:lvl6pPr marL="25146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6pPr>
            <a:lvl7pPr marL="29718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7pPr>
            <a:lvl8pPr marL="34290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8pPr>
            <a:lvl9pPr marL="3886200" indent="-228600" algn="ctr" defTabSz="457200" rtl="0" eaLnBrk="0" fontAlgn="base" latinLnBrk="0" hangingPunct="0">
              <a:spcBef>
                <a:spcPct val="0"/>
              </a:spcBef>
              <a:spcAft>
                <a:spcPct val="0"/>
              </a:spcAft>
              <a:defRPr sz="2200" kern="1200">
                <a:solidFill>
                  <a:srgbClr val="646D72"/>
                </a:solidFill>
                <a:latin typeface="Arial" pitchFamily="34" charset="0"/>
                <a:ea typeface="ＭＳ Ｐゴシック" pitchFamily="34" charset="-128"/>
                <a:cs typeface="+mn-cs"/>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rPr>
              <a:t>Doc#: PCA—1-004602-12282016_01252017   Confidential Property of UnitedHealth Group. Do not distribute or reproduce without express permission of UnitedHealth Group.</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altLang="en-US" sz="800" b="0" i="0" u="none" strike="noStrike" kern="1200" cap="none" spc="0" normalizeH="0" baseline="0" noProof="0" dirty="0" smtClean="0">
              <a:ln>
                <a:noFill/>
              </a:ln>
              <a:solidFill>
                <a:srgbClr val="646D72"/>
              </a:solidFill>
              <a:effectLst/>
              <a:uLnTx/>
              <a:uFillTx/>
              <a:latin typeface="Arial" pitchFamily="34" charset="0"/>
              <a:ea typeface="ＭＳ Ｐゴシック" pitchFamily="34" charset="-128"/>
              <a:cs typeface="+mn-cs"/>
            </a:endParaRPr>
          </a:p>
        </p:txBody>
      </p:sp>
    </p:spTree>
    <p:extLst>
      <p:ext uri="{BB962C8B-B14F-4D97-AF65-F5344CB8AC3E}">
        <p14:creationId xmlns:p14="http://schemas.microsoft.com/office/powerpoint/2010/main" val="279554373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Information and Updates</a:t>
            </a:r>
            <a:endParaRPr lang="en-US" dirty="0"/>
          </a:p>
        </p:txBody>
      </p:sp>
      <p:sp>
        <p:nvSpPr>
          <p:cNvPr id="3" name="Slide Number Placeholder 2"/>
          <p:cNvSpPr>
            <a:spLocks noGrp="1"/>
          </p:cNvSpPr>
          <p:nvPr>
            <p:ph type="sldNum" sz="quarter" idx="10"/>
          </p:nvPr>
        </p:nvSpPr>
        <p:spPr/>
        <p:txBody>
          <a:bodyPr/>
          <a:lstStyle/>
          <a:p>
            <a:pPr>
              <a:defRPr/>
            </a:pPr>
            <a:fld id="{CA6E00E7-1715-4F6E-BF0B-BDCE4EAB1AF1}" type="slidenum">
              <a:rPr lang="en-US" smtClean="0"/>
              <a:pPr>
                <a:defRPr/>
              </a:pPr>
              <a:t>3</a:t>
            </a:fld>
            <a:endParaRPr lang="en-US" dirty="0"/>
          </a:p>
        </p:txBody>
      </p:sp>
    </p:spTree>
    <p:extLst>
      <p:ext uri="{BB962C8B-B14F-4D97-AF65-F5344CB8AC3E}">
        <p14:creationId xmlns:p14="http://schemas.microsoft.com/office/powerpoint/2010/main" val="122086003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5486400" cy="762000"/>
          </a:xfrm>
        </p:spPr>
        <p:txBody>
          <a:bodyPr/>
          <a:lstStyle/>
          <a:p>
            <a:r>
              <a:rPr lang="en-US" dirty="0"/>
              <a:t>Code Additions to Existing Prior Authorization Categories</a:t>
            </a:r>
          </a:p>
        </p:txBody>
      </p:sp>
      <p:sp>
        <p:nvSpPr>
          <p:cNvPr id="3" name="Slide Number Placeholder 2"/>
          <p:cNvSpPr>
            <a:spLocks noGrp="1"/>
          </p:cNvSpPr>
          <p:nvPr>
            <p:ph type="sldNum" sz="quarter" idx="10"/>
          </p:nvPr>
        </p:nvSpPr>
        <p:spPr/>
        <p:txBody>
          <a:bodyPr/>
          <a:lstStyle/>
          <a:p>
            <a:pPr>
              <a:defRPr/>
            </a:pPr>
            <a:fld id="{251E98D5-E4C2-41D5-BBBF-C5BEEFB29A99}" type="slidenum">
              <a:rPr lang="en-US" smtClean="0"/>
              <a:pPr>
                <a:defRPr/>
              </a:pPr>
              <a:t>4</a:t>
            </a:fld>
            <a:endParaRPr lang="en-US" dirty="0"/>
          </a:p>
        </p:txBody>
      </p:sp>
      <p:sp>
        <p:nvSpPr>
          <p:cNvPr id="5" name="TextBox 4"/>
          <p:cNvSpPr txBox="1"/>
          <p:nvPr/>
        </p:nvSpPr>
        <p:spPr>
          <a:xfrm>
            <a:off x="784578" y="2158662"/>
            <a:ext cx="7924800" cy="2031325"/>
          </a:xfrm>
          <a:prstGeom prst="rect">
            <a:avLst/>
          </a:prstGeom>
          <a:noFill/>
        </p:spPr>
        <p:txBody>
          <a:bodyPr wrap="square" rtlCol="0">
            <a:spAutoFit/>
          </a:bodyPr>
          <a:lstStyle/>
          <a:p>
            <a:r>
              <a:rPr lang="en-US" sz="1800" dirty="0"/>
              <a:t>Effective for dates of service on or after </a:t>
            </a:r>
            <a:r>
              <a:rPr lang="en-US" sz="1800" b="1" dirty="0"/>
              <a:t>April 1, 2017</a:t>
            </a:r>
            <a:r>
              <a:rPr lang="en-US" sz="1800" dirty="0"/>
              <a:t>, the following procedure </a:t>
            </a:r>
            <a:r>
              <a:rPr lang="en-US" sz="1800" dirty="0" smtClean="0"/>
              <a:t>code will require </a:t>
            </a:r>
            <a:r>
              <a:rPr lang="en-US" sz="1800" dirty="0"/>
              <a:t>prior authorization for UnitedHealthcare Commercial </a:t>
            </a:r>
            <a:r>
              <a:rPr lang="en-US" sz="1800" dirty="0" smtClean="0"/>
              <a:t>plans (</a:t>
            </a:r>
            <a:r>
              <a:rPr lang="en-US" sz="1800" dirty="0"/>
              <a:t>excluding Medicare Advantage plans).</a:t>
            </a:r>
          </a:p>
          <a:p>
            <a:endParaRPr lang="en-US" sz="1800" dirty="0" smtClean="0"/>
          </a:p>
          <a:p>
            <a:r>
              <a:rPr lang="en-US" sz="1800" b="1" dirty="0" smtClean="0"/>
              <a:t>Category </a:t>
            </a:r>
            <a:r>
              <a:rPr lang="en-US" sz="1800" b="1" dirty="0"/>
              <a:t>Code</a:t>
            </a:r>
          </a:p>
          <a:p>
            <a:r>
              <a:rPr lang="en-US" sz="1800" dirty="0"/>
              <a:t>Durable Medical Equipment </a:t>
            </a:r>
            <a:r>
              <a:rPr lang="en-US" sz="1800" dirty="0" smtClean="0"/>
              <a:t>E0766 Electrical Stimulation Device (ESD) </a:t>
            </a:r>
            <a:endParaRPr lang="en-US" sz="1800" dirty="0"/>
          </a:p>
          <a:p>
            <a:endParaRPr lang="en-US" sz="1800" dirty="0" smtClean="0"/>
          </a:p>
        </p:txBody>
      </p:sp>
      <p:sp>
        <p:nvSpPr>
          <p:cNvPr id="6" name="Footer Placeholder 4"/>
          <p:cNvSpPr>
            <a:spLocks noGrp="1"/>
          </p:cNvSpPr>
          <p:nvPr>
            <p:ph type="ftr" sz="quarter" idx="11"/>
          </p:nvPr>
        </p:nvSpPr>
        <p:spPr>
          <a:xfrm>
            <a:off x="228600" y="6629400"/>
            <a:ext cx="8686800" cy="228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2200">
                <a:solidFill>
                  <a:srgbClr val="646D72"/>
                </a:solidFill>
                <a:latin typeface="Arial" pitchFamily="34" charset="0"/>
                <a:ea typeface="ＭＳ Ｐゴシック" pitchFamily="34" charset="-128"/>
              </a:defRPr>
            </a:lvl1pPr>
            <a:lvl2pPr marL="742950" indent="-285750" algn="ctr" eaLnBrk="0" hangingPunct="0">
              <a:defRPr sz="2200">
                <a:solidFill>
                  <a:srgbClr val="646D72"/>
                </a:solidFill>
                <a:latin typeface="Arial" pitchFamily="34" charset="0"/>
                <a:ea typeface="ＭＳ Ｐゴシック" pitchFamily="34" charset="-128"/>
              </a:defRPr>
            </a:lvl2pPr>
            <a:lvl3pPr marL="1143000" indent="-228600" algn="ctr" eaLnBrk="0" hangingPunct="0">
              <a:defRPr sz="2200">
                <a:solidFill>
                  <a:srgbClr val="646D72"/>
                </a:solidFill>
                <a:latin typeface="Arial" pitchFamily="34" charset="0"/>
                <a:ea typeface="ＭＳ Ｐゴシック" pitchFamily="34" charset="-128"/>
              </a:defRPr>
            </a:lvl3pPr>
            <a:lvl4pPr marL="1600200" indent="-228600" algn="ctr" eaLnBrk="0" hangingPunct="0">
              <a:defRPr sz="2200">
                <a:solidFill>
                  <a:srgbClr val="646D72"/>
                </a:solidFill>
                <a:latin typeface="Arial" pitchFamily="34" charset="0"/>
                <a:ea typeface="ＭＳ Ｐゴシック" pitchFamily="34" charset="-128"/>
              </a:defRPr>
            </a:lvl4pPr>
            <a:lvl5pPr marL="2057400" indent="-228600" algn="ctr" eaLnBrk="0" hangingPunct="0">
              <a:defRPr sz="2200">
                <a:solidFill>
                  <a:srgbClr val="646D72"/>
                </a:solidFill>
                <a:latin typeface="Arial" pitchFamily="34" charset="0"/>
                <a:ea typeface="ＭＳ Ｐゴシック" pitchFamily="34" charset="-128"/>
              </a:defRPr>
            </a:lvl5pPr>
            <a:lvl6pPr marL="25146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6pPr>
            <a:lvl7pPr marL="29718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7pPr>
            <a:lvl8pPr marL="34290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8pPr>
            <a:lvl9pPr marL="3886200" indent="-228600" algn="ctr" defTabSz="457200" eaLnBrk="0" fontAlgn="base" hangingPunct="0">
              <a:spcBef>
                <a:spcPct val="0"/>
              </a:spcBef>
              <a:spcAft>
                <a:spcPct val="0"/>
              </a:spcAft>
              <a:defRPr sz="2200">
                <a:solidFill>
                  <a:srgbClr val="646D72"/>
                </a:solidFill>
                <a:latin typeface="Arial" pitchFamily="34" charset="0"/>
                <a:ea typeface="ＭＳ Ｐゴシック" pitchFamily="34" charset="-128"/>
              </a:defRPr>
            </a:lvl9pPr>
          </a:lstStyle>
          <a:p>
            <a:pPr algn="l" eaLnBrk="1" hangingPunct="1">
              <a:defRPr/>
            </a:pPr>
            <a:r>
              <a:rPr lang="en-US" altLang="en-US" sz="800" dirty="0" smtClean="0"/>
              <a:t>Doc#: PCA—1-004602-12282016_01252017   Confidential Property of UnitedHealth Group. Do not distribute or reproduce without express permission of UnitedHealth Group.</a:t>
            </a:r>
          </a:p>
          <a:p>
            <a:pPr algn="l" eaLnBrk="1" hangingPunct="1">
              <a:defRPr/>
            </a:pPr>
            <a:endParaRPr lang="en-US" altLang="en-US" sz="800" dirty="0" smtClean="0"/>
          </a:p>
        </p:txBody>
      </p:sp>
    </p:spTree>
    <p:extLst>
      <p:ext uri="{BB962C8B-B14F-4D97-AF65-F5344CB8AC3E}">
        <p14:creationId xmlns:p14="http://schemas.microsoft.com/office/powerpoint/2010/main" val="425300846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Telehealth Services</a:t>
            </a:r>
            <a:endParaRPr lang="en-US" dirty="0"/>
          </a:p>
        </p:txBody>
      </p:sp>
      <p:sp>
        <p:nvSpPr>
          <p:cNvPr id="3" name="Slide Number Placeholder 2"/>
          <p:cNvSpPr>
            <a:spLocks noGrp="1"/>
          </p:cNvSpPr>
          <p:nvPr>
            <p:ph type="sldNum" sz="quarter" idx="10"/>
          </p:nvPr>
        </p:nvSpPr>
        <p:spPr/>
        <p:txBody>
          <a:bodyPr/>
          <a:lstStyle/>
          <a:p>
            <a:pPr>
              <a:defRPr/>
            </a:pPr>
            <a:fld id="{CA6E00E7-1715-4F6E-BF0B-BDCE4EAB1AF1}" type="slidenum">
              <a:rPr lang="en-US" smtClean="0"/>
              <a:pPr>
                <a:defRPr/>
              </a:pPr>
              <a:t>5</a:t>
            </a:fld>
            <a:endParaRPr lang="en-US" dirty="0"/>
          </a:p>
        </p:txBody>
      </p:sp>
    </p:spTree>
    <p:extLst>
      <p:ext uri="{BB962C8B-B14F-4D97-AF65-F5344CB8AC3E}">
        <p14:creationId xmlns:p14="http://schemas.microsoft.com/office/powerpoint/2010/main" val="359927010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BA2DC47E-8EB5-4AD4-BC6C-C034E5B699C5}" type="slidenum">
              <a:rPr lang="en-US" smtClean="0"/>
              <a:pPr>
                <a:defRPr/>
              </a:pPr>
              <a:t>6</a:t>
            </a:fld>
            <a:endParaRPr lang="en-US" dirty="0"/>
          </a:p>
        </p:txBody>
      </p:sp>
      <p:sp>
        <p:nvSpPr>
          <p:cNvPr id="5" name="Footer Placeholder 4"/>
          <p:cNvSpPr>
            <a:spLocks noGrp="1"/>
          </p:cNvSpPr>
          <p:nvPr>
            <p:ph type="ftr" sz="quarter" idx="11"/>
          </p:nvPr>
        </p:nvSpPr>
        <p:spPr/>
        <p:txBody>
          <a:bodyPr/>
          <a:lstStyle/>
          <a:p>
            <a:pPr>
              <a:defRPr/>
            </a:pPr>
            <a:r>
              <a:rPr lang="en-US" dirty="0" smtClean="0">
                <a:solidFill>
                  <a:srgbClr val="879196"/>
                </a:solidFill>
              </a:rPr>
              <a:t>Confidential Property of UnitedHealth Group. Do not distribute or reproduce without express permission of UnitedHealth Group.</a:t>
            </a:r>
            <a:endParaRPr lang="en-US" dirty="0">
              <a:solidFill>
                <a:srgbClr val="879196"/>
              </a:solidFill>
            </a:endParaRPr>
          </a:p>
        </p:txBody>
      </p:sp>
      <p:sp>
        <p:nvSpPr>
          <p:cNvPr id="10" name="Title 1"/>
          <p:cNvSpPr>
            <a:spLocks noGrp="1"/>
          </p:cNvSpPr>
          <p:nvPr>
            <p:ph type="title"/>
          </p:nvPr>
        </p:nvSpPr>
        <p:spPr>
          <a:xfrm>
            <a:off x="914400" y="234950"/>
            <a:ext cx="5483225" cy="776288"/>
          </a:xfrm>
        </p:spPr>
        <p:txBody>
          <a:bodyPr/>
          <a:lstStyle/>
          <a:p>
            <a:r>
              <a:rPr lang="en-US" altLang="en-US" sz="2400" dirty="0" smtClean="0"/>
              <a:t>Telehealth Vision</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76868"/>
            <a:ext cx="8143769"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347839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sz="2400" dirty="0" smtClean="0"/>
              <a:t>Telehealth Services</a:t>
            </a:r>
          </a:p>
        </p:txBody>
      </p:sp>
      <p:sp>
        <p:nvSpPr>
          <p:cNvPr id="9219" name="Content Placeholder 2"/>
          <p:cNvSpPr>
            <a:spLocks noGrp="1"/>
          </p:cNvSpPr>
          <p:nvPr>
            <p:ph idx="1"/>
          </p:nvPr>
        </p:nvSpPr>
        <p:spPr>
          <a:xfrm>
            <a:off x="914400" y="1066800"/>
            <a:ext cx="4267200" cy="4697413"/>
          </a:xfrm>
        </p:spPr>
        <p:txBody>
          <a:bodyPr/>
          <a:lstStyle/>
          <a:p>
            <a:pPr marL="285750" indent="-285750">
              <a:buFont typeface="Arial" panose="020B0604020202020204" pitchFamily="34" charset="0"/>
              <a:buChar char="•"/>
              <a:defRPr/>
            </a:pPr>
            <a:endParaRPr lang="en-US" altLang="en-US" sz="1800" dirty="0" smtClean="0"/>
          </a:p>
          <a:p>
            <a:pPr>
              <a:spcBef>
                <a:spcPts val="0"/>
              </a:spcBef>
              <a:defRPr/>
            </a:pPr>
            <a:r>
              <a:rPr lang="en-US" altLang="en-US" sz="1600" dirty="0" smtClean="0">
                <a:latin typeface="+mj-lt"/>
              </a:rPr>
              <a:t>Telehealth services are live, Interactive Audio and Visual Transmissions of a physician-patient encounter from one site to another using telecommunications technologies.</a:t>
            </a:r>
          </a:p>
          <a:p>
            <a:pPr>
              <a:spcBef>
                <a:spcPts val="0"/>
              </a:spcBef>
              <a:defRPr/>
            </a:pPr>
            <a:endParaRPr lang="en-US" altLang="en-US" sz="1600" dirty="0">
              <a:latin typeface="+mj-lt"/>
            </a:endParaRPr>
          </a:p>
          <a:p>
            <a:pPr>
              <a:spcBef>
                <a:spcPts val="0"/>
              </a:spcBef>
              <a:defRPr/>
            </a:pPr>
            <a:r>
              <a:rPr lang="en-US" altLang="en-US" sz="1600" dirty="0" smtClean="0">
                <a:latin typeface="+mj-lt"/>
              </a:rPr>
              <a:t>They may include transmissions of real-time communications or those transmitted by store-and-forward technology.</a:t>
            </a:r>
          </a:p>
          <a:p>
            <a:pPr>
              <a:spcBef>
                <a:spcPts val="0"/>
              </a:spcBef>
              <a:defRPr/>
            </a:pPr>
            <a:endParaRPr lang="en-US" altLang="en-US" sz="1600" dirty="0">
              <a:latin typeface="+mj-lt"/>
            </a:endParaRPr>
          </a:p>
          <a:p>
            <a:pPr>
              <a:spcBef>
                <a:spcPts val="0"/>
              </a:spcBef>
              <a:defRPr/>
            </a:pPr>
            <a:r>
              <a:rPr lang="en-US" altLang="en-US" sz="1600" b="1" dirty="0" smtClean="0">
                <a:solidFill>
                  <a:srgbClr val="005293"/>
                </a:solidFill>
                <a:latin typeface="+mj-lt"/>
              </a:rPr>
              <a:t>Requirements:</a:t>
            </a:r>
          </a:p>
          <a:p>
            <a:pPr>
              <a:spcBef>
                <a:spcPts val="0"/>
              </a:spcBef>
              <a:defRPr/>
            </a:pPr>
            <a:r>
              <a:rPr lang="en-US" altLang="en-US" sz="1600" dirty="0" smtClean="0">
                <a:latin typeface="+mj-lt"/>
              </a:rPr>
              <a:t>All </a:t>
            </a:r>
            <a:r>
              <a:rPr lang="en-US" altLang="en-US" sz="1600" dirty="0">
                <a:latin typeface="+mj-lt"/>
              </a:rPr>
              <a:t>providers wishing to deliver clinical services using Telehealth </a:t>
            </a:r>
            <a:r>
              <a:rPr lang="en-US" altLang="en-US" sz="1600" dirty="0" smtClean="0">
                <a:latin typeface="+mj-lt"/>
              </a:rPr>
              <a:t> technology </a:t>
            </a:r>
            <a:r>
              <a:rPr lang="en-US" altLang="en-US" sz="1600" dirty="0">
                <a:latin typeface="+mj-lt"/>
              </a:rPr>
              <a:t>must be licensed in the originating state where </a:t>
            </a:r>
            <a:r>
              <a:rPr lang="en-US" altLang="en-US" sz="1600" dirty="0" smtClean="0">
                <a:latin typeface="+mj-lt"/>
              </a:rPr>
              <a:t>the patient </a:t>
            </a:r>
            <a:r>
              <a:rPr lang="en-US" altLang="en-US" sz="1600" dirty="0">
                <a:latin typeface="+mj-lt"/>
              </a:rPr>
              <a:t>presents.</a:t>
            </a:r>
          </a:p>
          <a:p>
            <a:pPr>
              <a:spcBef>
                <a:spcPts val="0"/>
              </a:spcBef>
              <a:defRPr/>
            </a:pPr>
            <a:endParaRPr lang="en-US" altLang="en-US" sz="1600" dirty="0">
              <a:latin typeface="+mj-lt"/>
            </a:endParaRPr>
          </a:p>
          <a:p>
            <a:pPr>
              <a:spcBef>
                <a:spcPts val="0"/>
              </a:spcBef>
              <a:defRPr/>
            </a:pPr>
            <a:r>
              <a:rPr lang="en-US" altLang="en-US" sz="1600" dirty="0" smtClean="0">
                <a:latin typeface="+mj-lt"/>
              </a:rPr>
              <a:t>There </a:t>
            </a:r>
            <a:r>
              <a:rPr lang="en-US" altLang="en-US" sz="1600" dirty="0">
                <a:latin typeface="+mj-lt"/>
              </a:rPr>
              <a:t>may also be some local or regional medical </a:t>
            </a:r>
            <a:r>
              <a:rPr lang="en-US" altLang="en-US" sz="1600" dirty="0" smtClean="0">
                <a:latin typeface="+mj-lt"/>
              </a:rPr>
              <a:t>board originating </a:t>
            </a:r>
            <a:r>
              <a:rPr lang="en-US" altLang="en-US" sz="1600" dirty="0">
                <a:latin typeface="+mj-lt"/>
              </a:rPr>
              <a:t>site or patient relationship requirements prior </a:t>
            </a:r>
            <a:r>
              <a:rPr lang="en-US" altLang="en-US" sz="1600" dirty="0" smtClean="0">
                <a:latin typeface="+mj-lt"/>
              </a:rPr>
              <a:t>to providing </a:t>
            </a:r>
            <a:r>
              <a:rPr lang="en-US" altLang="en-US" sz="1600" dirty="0">
                <a:latin typeface="+mj-lt"/>
              </a:rPr>
              <a:t>services through Telehealth.</a:t>
            </a:r>
          </a:p>
          <a:p>
            <a:pPr>
              <a:defRPr/>
            </a:pPr>
            <a:endParaRPr lang="en-US" altLang="en-US" sz="1800" dirty="0" smtClean="0"/>
          </a:p>
        </p:txBody>
      </p:sp>
      <p:sp>
        <p:nvSpPr>
          <p:cNvPr id="7172"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30E732CA-B915-45B8-831B-A63E78B9A7AA}" type="slidenum">
              <a:rPr lang="en-US" altLang="en-US" sz="1000" smtClean="0">
                <a:solidFill>
                  <a:srgbClr val="FFFFFF"/>
                </a:solidFill>
                <a:latin typeface="Verdana" pitchFamily="34" charset="0"/>
              </a:rPr>
              <a:pPr eaLnBrk="1" hangingPunct="1">
                <a:spcBef>
                  <a:spcPct val="0"/>
                </a:spcBef>
                <a:buClrTx/>
                <a:buSzTx/>
              </a:pPr>
              <a:t>7</a:t>
            </a:fld>
            <a:endParaRPr lang="en-US" altLang="en-US" sz="1000" dirty="0" smtClean="0">
              <a:solidFill>
                <a:srgbClr val="FFFFFF"/>
              </a:solidFill>
              <a:latin typeface="Verdana" pitchFamily="34" charset="0"/>
            </a:endParaRPr>
          </a:p>
        </p:txBody>
      </p:sp>
      <p:sp>
        <p:nvSpPr>
          <p:cNvPr id="7173"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pic>
        <p:nvPicPr>
          <p:cNvPr id="2054" name="Picture 6" descr="idm_700x515">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551113"/>
            <a:ext cx="3009900" cy="2214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091331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en-US" sz="2400" dirty="0" smtClean="0"/>
              <a:t>UHC </a:t>
            </a:r>
            <a:r>
              <a:rPr lang="en-US" altLang="en-US" sz="2400" dirty="0" smtClean="0">
                <a:solidFill>
                  <a:srgbClr val="005293"/>
                </a:solidFill>
              </a:rPr>
              <a:t>Policy</a:t>
            </a:r>
          </a:p>
        </p:txBody>
      </p:sp>
      <p:sp>
        <p:nvSpPr>
          <p:cNvPr id="7172"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30E732CA-B915-45B8-831B-A63E78B9A7AA}" type="slidenum">
              <a:rPr lang="en-US" altLang="en-US" sz="1000" smtClean="0">
                <a:solidFill>
                  <a:srgbClr val="FFFFFF"/>
                </a:solidFill>
                <a:latin typeface="Verdana" pitchFamily="34" charset="0"/>
              </a:rPr>
              <a:pPr eaLnBrk="1" hangingPunct="1">
                <a:spcBef>
                  <a:spcPct val="0"/>
                </a:spcBef>
                <a:buClrTx/>
                <a:buSzTx/>
              </a:pPr>
              <a:t>8</a:t>
            </a:fld>
            <a:endParaRPr lang="en-US" altLang="en-US" sz="1000" dirty="0" smtClean="0">
              <a:solidFill>
                <a:srgbClr val="FFFFFF"/>
              </a:solidFill>
              <a:latin typeface="Verdana" pitchFamily="34" charset="0"/>
            </a:endParaRPr>
          </a:p>
        </p:txBody>
      </p:sp>
      <p:sp>
        <p:nvSpPr>
          <p:cNvPr id="7173"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sp>
        <p:nvSpPr>
          <p:cNvPr id="10" name="Content Placeholder 2"/>
          <p:cNvSpPr>
            <a:spLocks noGrp="1"/>
          </p:cNvSpPr>
          <p:nvPr>
            <p:ph idx="1"/>
          </p:nvPr>
        </p:nvSpPr>
        <p:spPr>
          <a:xfrm>
            <a:off x="914400" y="1600200"/>
            <a:ext cx="7427912" cy="4697412"/>
          </a:xfrm>
        </p:spPr>
        <p:txBody>
          <a:bodyPr/>
          <a:lstStyle/>
          <a:p>
            <a:r>
              <a:rPr lang="en-US" altLang="en-US" sz="1600" b="1" dirty="0" smtClean="0">
                <a:solidFill>
                  <a:srgbClr val="005293"/>
                </a:solidFill>
              </a:rPr>
              <a:t>Telephone Calls</a:t>
            </a:r>
          </a:p>
          <a:p>
            <a:r>
              <a:rPr lang="en-US" altLang="en-US" sz="1600" dirty="0" smtClean="0"/>
              <a:t>UHC follows CMS guidelines and does not reimburse for </a:t>
            </a:r>
          </a:p>
          <a:p>
            <a:r>
              <a:rPr lang="en-US" altLang="en-US" sz="1600" dirty="0"/>
              <a:t>t</a:t>
            </a:r>
            <a:r>
              <a:rPr lang="en-US" altLang="en-US" sz="1600" dirty="0" smtClean="0"/>
              <a:t>elephone charges submitted with CPT codes 98966-98968 or 99441-99443 because they do not involve direct, in-person patient contact. </a:t>
            </a:r>
          </a:p>
          <a:p>
            <a:endParaRPr lang="en-US" altLang="en-US" sz="1600" dirty="0" smtClean="0"/>
          </a:p>
          <a:p>
            <a:r>
              <a:rPr lang="en-US" altLang="en-US" sz="1600" b="1" dirty="0" smtClean="0">
                <a:solidFill>
                  <a:srgbClr val="005293"/>
                </a:solidFill>
              </a:rPr>
              <a:t>Internet Services </a:t>
            </a:r>
          </a:p>
          <a:p>
            <a:r>
              <a:rPr lang="en-US" altLang="en-US" sz="1600" dirty="0" smtClean="0"/>
              <a:t>UHC follows CMS guidelines and does not reimburse for CPT codes 98969 and 99444 (Online Medical Evaluation), because these services do not involve direct, in-person, patient contact.</a:t>
            </a:r>
          </a:p>
          <a:p>
            <a:endParaRPr lang="en-US" altLang="en-US" sz="1600" dirty="0" smtClean="0"/>
          </a:p>
          <a:p>
            <a:r>
              <a:rPr lang="en-US" altLang="en-US" sz="1600" b="1" dirty="0" smtClean="0">
                <a:solidFill>
                  <a:srgbClr val="005293"/>
                </a:solidFill>
              </a:rPr>
              <a:t>Consultation Services</a:t>
            </a:r>
          </a:p>
          <a:p>
            <a:r>
              <a:rPr lang="en-US" altLang="en-US" sz="1600" dirty="0" smtClean="0"/>
              <a:t>UHC follow CMS guidelines and does not reimburse for interprofessional telephone/internet assessment and management services reported with CPT codes 99446-99449 because they do not involve direct, in-person patient contact.</a:t>
            </a:r>
          </a:p>
          <a:p>
            <a:endParaRPr lang="en-US" altLang="en-US" sz="1800" dirty="0" smtClean="0"/>
          </a:p>
        </p:txBody>
      </p:sp>
    </p:spTree>
    <p:extLst>
      <p:ext uri="{BB962C8B-B14F-4D97-AF65-F5344CB8AC3E}">
        <p14:creationId xmlns:p14="http://schemas.microsoft.com/office/powerpoint/2010/main" val="327730524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sz="2400" dirty="0" smtClean="0"/>
              <a:t>Modifiers </a:t>
            </a:r>
          </a:p>
        </p:txBody>
      </p:sp>
      <p:sp>
        <p:nvSpPr>
          <p:cNvPr id="14339" name="Content Placeholder 2"/>
          <p:cNvSpPr>
            <a:spLocks noGrp="1"/>
          </p:cNvSpPr>
          <p:nvPr>
            <p:ph idx="1"/>
          </p:nvPr>
        </p:nvSpPr>
        <p:spPr>
          <a:xfrm>
            <a:off x="838200" y="1385887"/>
            <a:ext cx="6324600" cy="4695825"/>
          </a:xfrm>
        </p:spPr>
        <p:txBody>
          <a:bodyPr/>
          <a:lstStyle/>
          <a:p>
            <a:pPr>
              <a:spcBef>
                <a:spcPts val="0"/>
              </a:spcBef>
            </a:pPr>
            <a:r>
              <a:rPr lang="en-US" altLang="en-US" sz="1600" dirty="0" smtClean="0">
                <a:latin typeface="+mj-lt"/>
              </a:rPr>
              <a:t>GQ – Via Asynchronous Telecommunications systems</a:t>
            </a:r>
          </a:p>
          <a:p>
            <a:pPr>
              <a:spcBef>
                <a:spcPts val="0"/>
              </a:spcBef>
            </a:pPr>
            <a:r>
              <a:rPr lang="en-US" altLang="en-US" sz="1600" dirty="0" smtClean="0">
                <a:latin typeface="+mj-lt"/>
              </a:rPr>
              <a:t>GT – Via Interactive Audio and Video Telecommunications systems</a:t>
            </a:r>
          </a:p>
          <a:p>
            <a:pPr>
              <a:spcBef>
                <a:spcPts val="0"/>
              </a:spcBef>
            </a:pPr>
            <a:endParaRPr lang="en-US" altLang="en-US" sz="1600" dirty="0" smtClean="0">
              <a:latin typeface="+mj-lt"/>
            </a:endParaRPr>
          </a:p>
          <a:p>
            <a:pPr>
              <a:spcBef>
                <a:spcPts val="0"/>
              </a:spcBef>
            </a:pPr>
            <a:r>
              <a:rPr lang="en-US" altLang="en-US" sz="1600" dirty="0" smtClean="0">
                <a:latin typeface="+mj-lt"/>
              </a:rPr>
              <a:t>The Centers </a:t>
            </a:r>
            <a:r>
              <a:rPr lang="en-US" altLang="en-US" sz="1600" dirty="0" smtClean="0">
                <a:solidFill>
                  <a:srgbClr val="535A5D"/>
                </a:solidFill>
                <a:latin typeface="+mj-lt"/>
              </a:rPr>
              <a:t>for Medicare </a:t>
            </a:r>
            <a:r>
              <a:rPr lang="en-US" altLang="en-US" sz="1600" dirty="0" smtClean="0">
                <a:latin typeface="+mj-lt"/>
              </a:rPr>
              <a:t>and Medicaid Service (CMS) have authorized specific Originating Sites as “eligible” for furnishing Telehealth service. </a:t>
            </a:r>
          </a:p>
          <a:p>
            <a:pPr>
              <a:spcBef>
                <a:spcPts val="0"/>
              </a:spcBef>
            </a:pPr>
            <a:endParaRPr lang="en-US" altLang="en-US" sz="1600" dirty="0" smtClean="0">
              <a:latin typeface="+mj-lt"/>
            </a:endParaRPr>
          </a:p>
          <a:p>
            <a:pPr>
              <a:spcBef>
                <a:spcPts val="0"/>
              </a:spcBef>
            </a:pPr>
            <a:r>
              <a:rPr lang="en-US" altLang="en-US" sz="1600" dirty="0" smtClean="0">
                <a:latin typeface="+mj-lt"/>
              </a:rPr>
              <a:t>When reporting modifier GT, the physician, hospital, ambulatory surgical center, or qualified healthcare professional is certifying that they are rendering services to a patient located in an eligible Originating Site via an Interactive Audio and Visual Telecommunications system.</a:t>
            </a:r>
          </a:p>
          <a:p>
            <a:endParaRPr lang="en-US" altLang="en-US" sz="1800" dirty="0" smtClean="0">
              <a:latin typeface="+mj-lt"/>
            </a:endParaRPr>
          </a:p>
          <a:p>
            <a:endParaRPr lang="en-US" altLang="en-US" sz="1800" dirty="0" smtClean="0"/>
          </a:p>
        </p:txBody>
      </p:sp>
      <p:sp>
        <p:nvSpPr>
          <p:cNvPr id="14340" name="Slide Number Placeholder 3"/>
          <p:cNvSpPr>
            <a:spLocks noGrp="1"/>
          </p:cNvSpPr>
          <p:nvPr>
            <p:ph type="sldNum" sz="quarter" idx="10"/>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eaLnBrk="1" hangingPunct="1">
              <a:spcBef>
                <a:spcPct val="0"/>
              </a:spcBef>
              <a:buClrTx/>
              <a:buSzTx/>
            </a:pPr>
            <a:fld id="{353F1A3F-28B1-4689-88DA-32D4CC4894CC}" type="slidenum">
              <a:rPr lang="en-US" altLang="en-US" sz="1000" smtClean="0">
                <a:solidFill>
                  <a:srgbClr val="FFFFFF"/>
                </a:solidFill>
                <a:latin typeface="Verdana" pitchFamily="34" charset="0"/>
              </a:rPr>
              <a:pPr eaLnBrk="1" hangingPunct="1">
                <a:spcBef>
                  <a:spcPct val="0"/>
                </a:spcBef>
                <a:buClrTx/>
                <a:buSzTx/>
              </a:pPr>
              <a:t>9</a:t>
            </a:fld>
            <a:endParaRPr lang="en-US" altLang="en-US" sz="1000" dirty="0" smtClean="0">
              <a:solidFill>
                <a:srgbClr val="FFFFFF"/>
              </a:solidFill>
              <a:latin typeface="Verdana" pitchFamily="34" charset="0"/>
            </a:endParaRPr>
          </a:p>
        </p:txBody>
      </p:sp>
      <p:sp>
        <p:nvSpPr>
          <p:cNvPr id="14341" name="Footer Placeholder 4"/>
          <p:cNvSpPr>
            <a:spLocks noGrp="1"/>
          </p:cNvSpPr>
          <p:nvPr>
            <p:ph type="ftr" sz="quarter" idx="11"/>
          </p:nvPr>
        </p:nvSpPr>
        <p:spPr>
          <a:noFill/>
        </p:spPr>
        <p:txBody>
          <a:bodyPr/>
          <a:lstStyle>
            <a:lvl1pPr algn="l" eaLnBrk="0" hangingPunct="0">
              <a:spcBef>
                <a:spcPct val="20000"/>
              </a:spcBef>
              <a:buClr>
                <a:srgbClr val="005293"/>
              </a:buClr>
              <a:buSzPct val="115000"/>
              <a:defRPr sz="2000">
                <a:solidFill>
                  <a:srgbClr val="535A5D"/>
                </a:solidFill>
                <a:latin typeface="Arial" charset="0"/>
                <a:ea typeface="ＭＳ Ｐゴシック" pitchFamily="34" charset="-128"/>
              </a:defRPr>
            </a:lvl1pPr>
            <a:lvl2pPr marL="742950" indent="-285750" algn="l" eaLnBrk="0" hangingPunct="0">
              <a:spcBef>
                <a:spcPct val="20000"/>
              </a:spcBef>
              <a:buClr>
                <a:srgbClr val="005293"/>
              </a:buClr>
              <a:buFont typeface="Arial" charset="0"/>
              <a:defRPr>
                <a:solidFill>
                  <a:srgbClr val="535A5D"/>
                </a:solidFill>
                <a:latin typeface="Arial" charset="0"/>
                <a:ea typeface="ＭＳ Ｐゴシック" pitchFamily="34" charset="-128"/>
              </a:defRPr>
            </a:lvl2pPr>
            <a:lvl3pPr marL="1143000" indent="-228600" algn="l" eaLnBrk="0" hangingPunct="0">
              <a:spcBef>
                <a:spcPct val="20000"/>
              </a:spcBef>
              <a:buClr>
                <a:srgbClr val="005293"/>
              </a:buClr>
              <a:defRPr>
                <a:solidFill>
                  <a:srgbClr val="535A5D"/>
                </a:solidFill>
                <a:latin typeface="Arial" charset="0"/>
                <a:ea typeface="ＭＳ Ｐゴシック" pitchFamily="34" charset="-128"/>
              </a:defRPr>
            </a:lvl3pPr>
            <a:lvl4pPr marL="1600200" indent="-228600" algn="l" eaLnBrk="0" hangingPunct="0">
              <a:spcBef>
                <a:spcPct val="20000"/>
              </a:spcBef>
              <a:buClr>
                <a:srgbClr val="005293"/>
              </a:buClr>
              <a:defRPr>
                <a:solidFill>
                  <a:srgbClr val="535A5D"/>
                </a:solidFill>
                <a:latin typeface="Arial" charset="0"/>
                <a:ea typeface="ＭＳ Ｐゴシック" pitchFamily="34" charset="-128"/>
              </a:defRPr>
            </a:lvl4pPr>
            <a:lvl5pPr marL="2057400" indent="-228600" algn="l" eaLnBrk="0" hangingPunct="0">
              <a:spcBef>
                <a:spcPct val="20000"/>
              </a:spcBef>
              <a:buClr>
                <a:srgbClr val="005293"/>
              </a:buClr>
              <a:buFont typeface="Arial" charset="0"/>
              <a:defRPr>
                <a:solidFill>
                  <a:srgbClr val="535A5D"/>
                </a:solidFill>
                <a:latin typeface="Arial" charset="0"/>
                <a:ea typeface="ＭＳ Ｐゴシック" pitchFamily="34" charset="-128"/>
              </a:defRPr>
            </a:lvl5pPr>
            <a:lvl6pPr marL="25146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6pPr>
            <a:lvl7pPr marL="29718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7pPr>
            <a:lvl8pPr marL="34290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8pPr>
            <a:lvl9pPr marL="3886200" indent="-228600" defTabSz="457200" eaLnBrk="0" fontAlgn="base" hangingPunct="0">
              <a:spcBef>
                <a:spcPct val="20000"/>
              </a:spcBef>
              <a:spcAft>
                <a:spcPct val="0"/>
              </a:spcAft>
              <a:buClr>
                <a:srgbClr val="005293"/>
              </a:buClr>
              <a:buFont typeface="Arial" charset="0"/>
              <a:defRPr>
                <a:solidFill>
                  <a:srgbClr val="535A5D"/>
                </a:solidFill>
                <a:latin typeface="Arial" charset="0"/>
                <a:ea typeface="ＭＳ Ｐゴシック" pitchFamily="34" charset="-128"/>
              </a:defRPr>
            </a:lvl9pPr>
          </a:lstStyle>
          <a:p>
            <a:pPr>
              <a:spcBef>
                <a:spcPct val="0"/>
              </a:spcBef>
              <a:buClrTx/>
              <a:buSzTx/>
            </a:pPr>
            <a:r>
              <a:rPr lang="en-US" altLang="en-US" sz="800" dirty="0" smtClean="0">
                <a:solidFill>
                  <a:schemeClr val="bg2"/>
                </a:solidFill>
              </a:rPr>
              <a:t>Proprietary Information of UnitedHealth Group.  Do not distribute or reproduce without express permission of UnitedHealth Group.</a:t>
            </a:r>
          </a:p>
        </p:txBody>
      </p:sp>
      <p:pic>
        <p:nvPicPr>
          <p:cNvPr id="3074" name="Picture 2" descr="Relate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657600"/>
            <a:ext cx="2133599"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8135784"/>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8.7|22.9"/>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D96D7E61-B5CF-46C6-8841-5D1FEF3C8479}&quot;/&gt;&lt;isInvalidForFieldText val=&quot;0&quot;/&gt;&lt;Image&gt;&lt;filename val=&quot;C:\Users\dmcgee\AppData\Local\Temp\CP10740800691371Session\CPTrustFolder10740800691386\PPTImport10740800975277\data\asimages\{D96D7E61-B5CF-46C6-8841-5D1FEF3C8479}_7.png&quot;/&gt;&lt;left val=&quot;80&quot;/&gt;&lt;top val=&quot;60&quot;/&gt;&lt;width val=&quot;531&quot;/&gt;&lt;height val=&quot;62&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6&quot;/&gt;&lt;lineCharCount val=&quot;63&quot;/&gt;&lt;lineCharCount val=&quot;58&quot;/&gt;&lt;lineCharCount val=&quot;57&quot;/&gt;&lt;lineCharCount val=&quot;15&quot;/&gt;&lt;lineCharCount val=&quot;2&quot;/&gt;&lt;lineCharCount val=&quot;1&quot;/&gt;&lt;lineCharCount val=&quot;19&quot;/&gt;&lt;lineCharCount val=&quot;46&quot;/&gt;&lt;lineCharCount val=&quot;73&quot;/&gt;&lt;lineCharCount val=&quot;37&quot;/&gt;&lt;lineCharCount val=&quot;62&quot;/&gt;&lt;lineCharCount val=&quot;27&quot;/&gt;&lt;lineCharCount val=&quot;66&quot;/&gt;&lt;lineCharCount val=&quot;12&quot;/&gt;&lt;lineCharCount val=&quot;72&quot;/&gt;&lt;lineCharCount val=&quot;20&quot;/&gt;&lt;/TableIndex&gt;&lt;/ShapeTextInfo&gt;"/>
  <p:tag name="HTML_SHAPEINFO" val="&lt;ThreeDShapeInfo&gt;&lt;uuid val=&quot;{31106F3C-F00F-474D-AD59-5263E2130BCB}&quot;/&gt;&lt;isInvalidForFieldText val=&quot;0&quot;/&gt;&lt;Image&gt;&lt;filename val=&quot;C:\Users\dmcgee\AppData\Local\Temp\CP10740800691371Session\CPTrustFolder10740800691386\PPTImport10740800975277\data\asimages\{31106F3C-F00F-474D-AD59-5263E2130BCB}_7.png&quot;/&gt;&lt;left val=&quot;83&quot;/&gt;&lt;top val=&quot;135&quot;/&gt;&lt;width val=&quot;834&quot;/&gt;&lt;height val=&quot;484&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TIMING" val="|17.2"/>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CF9F7404-EB50-4DB4-B8F0-A9EFDE4520BC}&quot;/&gt;&lt;isInvalidForFieldText val=&quot;0&quot;/&gt;&lt;Image&gt;&lt;filename val=&quot;C:\Users\dmcgee\AppData\Local\Temp\CP10740800691371Session\CPTrustFolder10740800691386\PPTImport10740800975277\data\asimages\{CF9F7404-EB50-4DB4-B8F0-A9EFDE4520BC}_7.png&quot;/&gt;&lt;left val=&quot;27&quot;/&gt;&lt;top val=&quot;667&quot;/&gt;&lt;width val=&quot;65&quot;/&gt;&lt;height val=&quot;40&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 name="HTML_SHAPEINFO" val="&lt;ThreeDShapeInfo&gt;&lt;uuid val=&quot;{D96D7E61-B5CF-46C6-8841-5D1FEF3C8479}&quot;/&gt;&lt;isInvalidForFieldText val=&quot;0&quot;/&gt;&lt;Image&gt;&lt;filename val=&quot;C:\Users\dmcgee\AppData\Local\Temp\CP10740800691371Session\CPTrustFolder10740800691386\PPTImport10740800975277\data\asimages\{D96D7E61-B5CF-46C6-8841-5D1FEF3C8479}_7.png&quot;/&gt;&lt;left val=&quot;80&quot;/&gt;&lt;top val=&quot;60&quot;/&gt;&lt;width val=&quot;531&quot;/&gt;&lt;height val=&quot;62&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6&quot;/&gt;&lt;lineCharCount val=&quot;63&quot;/&gt;&lt;lineCharCount val=&quot;58&quot;/&gt;&lt;lineCharCount val=&quot;57&quot;/&gt;&lt;lineCharCount val=&quot;15&quot;/&gt;&lt;lineCharCount val=&quot;2&quot;/&gt;&lt;lineCharCount val=&quot;1&quot;/&gt;&lt;lineCharCount val=&quot;19&quot;/&gt;&lt;lineCharCount val=&quot;46&quot;/&gt;&lt;lineCharCount val=&quot;73&quot;/&gt;&lt;lineCharCount val=&quot;37&quot;/&gt;&lt;lineCharCount val=&quot;62&quot;/&gt;&lt;lineCharCount val=&quot;27&quot;/&gt;&lt;lineCharCount val=&quot;66&quot;/&gt;&lt;lineCharCount val=&quot;12&quot;/&gt;&lt;lineCharCount val=&quot;72&quot;/&gt;&lt;lineCharCount val=&quot;20&quot;/&gt;&lt;/TableIndex&gt;&lt;/ShapeTextInfo&gt;"/>
  <p:tag name="HTML_SHAPEINFO" val="&lt;ThreeDShapeInfo&gt;&lt;uuid val=&quot;{31106F3C-F00F-474D-AD59-5263E2130BCB}&quot;/&gt;&lt;isInvalidForFieldText val=&quot;0&quot;/&gt;&lt;Image&gt;&lt;filename val=&quot;C:\Users\dmcgee\AppData\Local\Temp\CP10740800691371Session\CPTrustFolder10740800691386\PPTImport10740800975277\data\asimages\{31106F3C-F00F-474D-AD59-5263E2130BCB}_7.png&quot;/&gt;&lt;left val=&quot;83&quot;/&gt;&lt;top val=&quot;135&quot;/&gt;&lt;width val=&quot;834&quot;/&gt;&lt;height val=&quot;484&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quot;/&gt;&lt;/TableIndex&gt;&lt;/ShapeTextInfo&gt;"/>
  <p:tag name="HTML_SHAPEINFO" val="&lt;ThreeDShapeInfo&gt;&lt;uuid val=&quot;{DF937DB6-9D28-4C23-A6B8-FDAE341A0215}&quot;/&gt;&lt;isInvalidForFieldText val=&quot;0&quot;/&gt;&lt;Image&gt;&lt;filename val=&quot;C:\Users\dmcgee\AppData\Local\Temp\CP10740800691371Session\CPTrustFolder10740800691386\PPTImport10740800975277\data\asimages\{DF937DB6-9D28-4C23-A6B8-FDAE341A0215}_19.png&quot;/&gt;&lt;left val=&quot;27&quot;/&gt;&lt;top val=&quot;667&quot;/&gt;&lt;width val=&quot;65&quot;/&gt;&lt;height val=&quot;40&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 name="HTML_SHAPEINFO" val="&lt;ThreeDShapeInfo&gt;&lt;uuid val=&quot;{2A6207E0-653A-4EE1-8756-466B2206960F}&quot;/&gt;&lt;isInvalidForFieldText val=&quot;0&quot;/&gt;&lt;Image&gt;&lt;filename val=&quot;C:\Users\dmcgee\AppData\Local\Temp\CP10740800691371Session\CPTrustFolder10740800691386\PPTImport10740800975277\data\asimages\{2A6207E0-653A-4EE1-8756-466B2206960F}_19.png&quot;/&gt;&lt;left val=&quot;79&quot;/&gt;&lt;top val=&quot;48&quot;/&gt;&lt;width val=&quot;599&quot;/&gt;&lt;height val=&quot;78&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4&quot;/&gt;&lt;lineCharCount val=&quot;56&quot;/&gt;&lt;lineCharCount val=&quot;32&quot;/&gt;&lt;lineCharCount val=&quot;3&quot;/&gt;&lt;lineCharCount val=&quot;1&quot;/&gt;&lt;lineCharCount val=&quot;1&quot;/&gt;&lt;lineCharCount val=&quot;19&quot;/&gt;&lt;lineCharCount val=&quot;30&quot;/&gt;&lt;lineCharCount val=&quot;72&quot;/&gt;&lt;lineCharCount val=&quot;13&quot;/&gt;&lt;lineCharCount val=&quot;36&quot;/&gt;&lt;lineCharCount val=&quot;63&quot;/&gt;&lt;lineCharCount val=&quot;68&quot;/&gt;&lt;lineCharCount val=&quot;32&quot;/&gt;&lt;lineCharCount val=&quot;32&quot;/&gt;&lt;/TableIndex&gt;&lt;/ShapeTextInfo&gt;"/>
  <p:tag name="HTML_SHAPEINFO" val="&lt;ThreeDShapeInfo&gt;&lt;uuid val=&quot;{CA2792B8-6029-4014-B631-E4F9359B6091}&quot;/&gt;&lt;isInvalidForFieldText val=&quot;0&quot;/&gt;&lt;Image&gt;&lt;filename val=&quot;C:\Users\dmcgee\AppData\Local\Temp\CP10740800691371Session\CPTrustFolder10740800691386\PPTImport10740800975277\data\asimages\{CA2792B8-6029-4014-B631-E4F9359B6091}_19.png&quot;/&gt;&lt;left val=&quot;83&quot;/&gt;&lt;top val=&quot;135&quot;/&gt;&lt;width val=&quot;822&quot;/&gt;&lt;height val=&quot;427&quot;/&gt;&lt;hasText val=&quot;1&quot;/&gt;&lt;/Image&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 name="HTML_SHAPEINFO" val="&lt;ThreeDShapeInfo&gt;&lt;uuid val=&quot;{CF9F7404-EB50-4DB4-B8F0-A9EFDE4520BC}&quot;/&gt;&lt;isInvalidForFieldText val=&quot;0&quot;/&gt;&lt;Image&gt;&lt;filename val=&quot;C:\Users\dmcgee\AppData\Local\Temp\CP10740800691371Session\CPTrustFolder10740800691386\PPTImport10740800975277\data\asimages\{CF9F7404-EB50-4DB4-B8F0-A9EFDE4520BC}_7.png&quot;/&gt;&lt;left val=&quot;27&quot;/&gt;&lt;top val=&quot;667&quot;/&gt;&lt;width val=&quot;65&quot;/&gt;&lt;height val=&quot;40&quot;/&gt;&lt;hasText val=&quot;1&quot;/&gt;&lt;/Image&gt;&lt;/ThreeDShapeInfo&gt;"/>
</p:tagLst>
</file>

<file path=ppt/theme/theme1.xml><?xml version="1.0" encoding="utf-8"?>
<a:theme xmlns:a="http://schemas.openxmlformats.org/drawingml/2006/main" name="UHC-BASIC-Template2013">
  <a:themeElements>
    <a:clrScheme name="UHC 2013 Color Palette">
      <a:dk1>
        <a:srgbClr val="253E51"/>
      </a:dk1>
      <a:lt1>
        <a:srgbClr val="535A5D"/>
      </a:lt1>
      <a:dk2>
        <a:srgbClr val="FFFFFF"/>
      </a:dk2>
      <a:lt2>
        <a:srgbClr val="879196"/>
      </a:lt2>
      <a:accent1>
        <a:srgbClr val="005293"/>
      </a:accent1>
      <a:accent2>
        <a:srgbClr val="553782"/>
      </a:accent2>
      <a:accent3>
        <a:srgbClr val="006778"/>
      </a:accent3>
      <a:accent4>
        <a:srgbClr val="DD6000"/>
      </a:accent4>
      <a:accent5>
        <a:srgbClr val="9E1B32"/>
      </a:accent5>
      <a:accent6>
        <a:srgbClr val="8E9300"/>
      </a:accent6>
      <a:hlink>
        <a:srgbClr val="005293"/>
      </a:hlink>
      <a:folHlink>
        <a:srgbClr val="553782"/>
      </a:folHlink>
    </a:clrScheme>
    <a:fontScheme name="BLANK Title (NO) imag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lnDef>
  </a:objectDefaults>
  <a:extraClrSchemeLst>
    <a:extraClrScheme>
      <a:clrScheme name="BLANK Title (NO) images 1">
        <a:dk1>
          <a:srgbClr val="646D72"/>
        </a:dk1>
        <a:lt1>
          <a:srgbClr val="FFFFFF"/>
        </a:lt1>
        <a:dk2>
          <a:srgbClr val="222C80"/>
        </a:dk2>
        <a:lt2>
          <a:srgbClr val="879196"/>
        </a:lt2>
        <a:accent1>
          <a:srgbClr val="006778"/>
        </a:accent1>
        <a:accent2>
          <a:srgbClr val="005293"/>
        </a:accent2>
        <a:accent3>
          <a:srgbClr val="FFFFFF"/>
        </a:accent3>
        <a:accent4>
          <a:srgbClr val="545C60"/>
        </a:accent4>
        <a:accent5>
          <a:srgbClr val="AAB8BE"/>
        </a:accent5>
        <a:accent6>
          <a:srgbClr val="004985"/>
        </a:accent6>
        <a:hlink>
          <a:srgbClr val="553782"/>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BLUE text slide">
  <a:themeElements>
    <a:clrScheme name="Custom 9">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005293"/>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MS PGothic"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3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3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Divider">
  <a:themeElements>
    <a:clrScheme name="UHC 2013 Color Palette">
      <a:dk1>
        <a:srgbClr val="253E51"/>
      </a:dk1>
      <a:lt1>
        <a:srgbClr val="535A5D"/>
      </a:lt1>
      <a:dk2>
        <a:srgbClr val="FFFFFF"/>
      </a:dk2>
      <a:lt2>
        <a:srgbClr val="879196"/>
      </a:lt2>
      <a:accent1>
        <a:srgbClr val="005293"/>
      </a:accent1>
      <a:accent2>
        <a:srgbClr val="553782"/>
      </a:accent2>
      <a:accent3>
        <a:srgbClr val="006778"/>
      </a:accent3>
      <a:accent4>
        <a:srgbClr val="DD6000"/>
      </a:accent4>
      <a:accent5>
        <a:srgbClr val="9E1B32"/>
      </a:accent5>
      <a:accent6>
        <a:srgbClr val="8E9300"/>
      </a:accent6>
      <a:hlink>
        <a:srgbClr val="005293"/>
      </a:hlink>
      <a:folHlink>
        <a:srgbClr val="553782"/>
      </a:folHlink>
    </a:clrScheme>
    <a:fontScheme name="TEAL Chapter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lnDef>
  </a:objectDefaults>
  <a:extraClrSchemeLst>
    <a:extraClrScheme>
      <a:clrScheme name="TEAL Chapter Slide 1">
        <a:dk1>
          <a:srgbClr val="646D72"/>
        </a:dk1>
        <a:lt1>
          <a:srgbClr val="FFFFFF"/>
        </a:lt1>
        <a:dk2>
          <a:srgbClr val="222C80"/>
        </a:dk2>
        <a:lt2>
          <a:srgbClr val="879196"/>
        </a:lt2>
        <a:accent1>
          <a:srgbClr val="006778"/>
        </a:accent1>
        <a:accent2>
          <a:srgbClr val="005293"/>
        </a:accent2>
        <a:accent3>
          <a:srgbClr val="FFFFFF"/>
        </a:accent3>
        <a:accent4>
          <a:srgbClr val="545C60"/>
        </a:accent4>
        <a:accent5>
          <a:srgbClr val="AAB8BE"/>
        </a:accent5>
        <a:accent6>
          <a:srgbClr val="004985"/>
        </a:accent6>
        <a:hlink>
          <a:srgbClr val="553782"/>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_BLANK Title (NO) images">
  <a:themeElements>
    <a:clrScheme name="2_BLANK Title (NO) images 1">
      <a:dk1>
        <a:srgbClr val="000000"/>
      </a:dk1>
      <a:lt1>
        <a:srgbClr val="FFFFFF"/>
      </a:lt1>
      <a:dk2>
        <a:srgbClr val="222C80"/>
      </a:dk2>
      <a:lt2>
        <a:srgbClr val="879196"/>
      </a:lt2>
      <a:accent1>
        <a:srgbClr val="005293"/>
      </a:accent1>
      <a:accent2>
        <a:srgbClr val="FFFFFF"/>
      </a:accent2>
      <a:accent3>
        <a:srgbClr val="FFFFFF"/>
      </a:accent3>
      <a:accent4>
        <a:srgbClr val="000000"/>
      </a:accent4>
      <a:accent5>
        <a:srgbClr val="AAB3C8"/>
      </a:accent5>
      <a:accent6>
        <a:srgbClr val="E7E7E7"/>
      </a:accent6>
      <a:hlink>
        <a:srgbClr val="FFFFFF"/>
      </a:hlink>
      <a:folHlink>
        <a:srgbClr val="FFFFFF"/>
      </a:folHlink>
    </a:clrScheme>
    <a:fontScheme name="2_BLANK Title (NO) imag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2_BLANK Title (NO) images 1">
        <a:dk1>
          <a:srgbClr val="000000"/>
        </a:dk1>
        <a:lt1>
          <a:srgbClr val="FFFFFF"/>
        </a:lt1>
        <a:dk2>
          <a:srgbClr val="222C80"/>
        </a:dk2>
        <a:lt2>
          <a:srgbClr val="879196"/>
        </a:lt2>
        <a:accent1>
          <a:srgbClr val="005293"/>
        </a:accent1>
        <a:accent2>
          <a:srgbClr val="FFFFFF"/>
        </a:accent2>
        <a:accent3>
          <a:srgbClr val="FFFFFF"/>
        </a:accent3>
        <a:accent4>
          <a:srgbClr val="000000"/>
        </a:accent4>
        <a:accent5>
          <a:srgbClr val="AAB3C8"/>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4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5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MS PGothic"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6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7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vider">
  <a:themeElements>
    <a:clrScheme name="UHC 2013 Color Palette">
      <a:dk1>
        <a:srgbClr val="253E51"/>
      </a:dk1>
      <a:lt1>
        <a:srgbClr val="535A5D"/>
      </a:lt1>
      <a:dk2>
        <a:srgbClr val="FFFFFF"/>
      </a:dk2>
      <a:lt2>
        <a:srgbClr val="879196"/>
      </a:lt2>
      <a:accent1>
        <a:srgbClr val="005293"/>
      </a:accent1>
      <a:accent2>
        <a:srgbClr val="553782"/>
      </a:accent2>
      <a:accent3>
        <a:srgbClr val="006778"/>
      </a:accent3>
      <a:accent4>
        <a:srgbClr val="DD6000"/>
      </a:accent4>
      <a:accent5>
        <a:srgbClr val="9E1B32"/>
      </a:accent5>
      <a:accent6>
        <a:srgbClr val="8E9300"/>
      </a:accent6>
      <a:hlink>
        <a:srgbClr val="005293"/>
      </a:hlink>
      <a:folHlink>
        <a:srgbClr val="553782"/>
      </a:folHlink>
    </a:clrScheme>
    <a:fontScheme name="TEAL Chapter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lnDef>
  </a:objectDefaults>
  <a:extraClrSchemeLst>
    <a:extraClrScheme>
      <a:clrScheme name="TEAL Chapter Slide 1">
        <a:dk1>
          <a:srgbClr val="646D72"/>
        </a:dk1>
        <a:lt1>
          <a:srgbClr val="FFFFFF"/>
        </a:lt1>
        <a:dk2>
          <a:srgbClr val="222C80"/>
        </a:dk2>
        <a:lt2>
          <a:srgbClr val="879196"/>
        </a:lt2>
        <a:accent1>
          <a:srgbClr val="006778"/>
        </a:accent1>
        <a:accent2>
          <a:srgbClr val="005293"/>
        </a:accent2>
        <a:accent3>
          <a:srgbClr val="FFFFFF"/>
        </a:accent3>
        <a:accent4>
          <a:srgbClr val="545C60"/>
        </a:accent4>
        <a:accent5>
          <a:srgbClr val="AAB8BE"/>
        </a:accent5>
        <a:accent6>
          <a:srgbClr val="004985"/>
        </a:accent6>
        <a:hlink>
          <a:srgbClr val="553782"/>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8_BLUE text slide">
  <a:themeElements>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xt">
  <a:themeElements>
    <a:clrScheme name="UHC 2013 Color Palette">
      <a:dk1>
        <a:srgbClr val="253E51"/>
      </a:dk1>
      <a:lt1>
        <a:srgbClr val="535A5D"/>
      </a:lt1>
      <a:dk2>
        <a:srgbClr val="FFFFFF"/>
      </a:dk2>
      <a:lt2>
        <a:srgbClr val="879196"/>
      </a:lt2>
      <a:accent1>
        <a:srgbClr val="005293"/>
      </a:accent1>
      <a:accent2>
        <a:srgbClr val="553782"/>
      </a:accent2>
      <a:accent3>
        <a:srgbClr val="006778"/>
      </a:accent3>
      <a:accent4>
        <a:srgbClr val="DD6000"/>
      </a:accent4>
      <a:accent5>
        <a:srgbClr val="9E1B32"/>
      </a:accent5>
      <a:accent6>
        <a:srgbClr val="8E9300"/>
      </a:accent6>
      <a:hlink>
        <a:srgbClr val="005293"/>
      </a:hlink>
      <a:folHlink>
        <a:srgbClr val="553782"/>
      </a:folHlink>
    </a:clrScheme>
    <a:fontScheme name="32_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lnDef>
  </a:objectDefaults>
  <a:extraClrSchemeLst>
    <a:extraClrScheme>
      <a:clrScheme name="32_BLUE text slide 1">
        <a:dk1>
          <a:srgbClr val="646D72"/>
        </a:dk1>
        <a:lt1>
          <a:srgbClr val="FFFFFF"/>
        </a:lt1>
        <a:dk2>
          <a:srgbClr val="222C80"/>
        </a:dk2>
        <a:lt2>
          <a:srgbClr val="879196"/>
        </a:lt2>
        <a:accent1>
          <a:srgbClr val="006778"/>
        </a:accent1>
        <a:accent2>
          <a:srgbClr val="005293"/>
        </a:accent2>
        <a:accent3>
          <a:srgbClr val="FFFFFF"/>
        </a:accent3>
        <a:accent4>
          <a:srgbClr val="545C60"/>
        </a:accent4>
        <a:accent5>
          <a:srgbClr val="AAB8BE"/>
        </a:accent5>
        <a:accent6>
          <a:srgbClr val="004985"/>
        </a:accent6>
        <a:hlink>
          <a:srgbClr val="553782"/>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Sidebar">
  <a:themeElements>
    <a:clrScheme name="UHC 2013 Color Palette">
      <a:dk1>
        <a:srgbClr val="253E51"/>
      </a:dk1>
      <a:lt1>
        <a:srgbClr val="535A5D"/>
      </a:lt1>
      <a:dk2>
        <a:srgbClr val="FFFFFF"/>
      </a:dk2>
      <a:lt2>
        <a:srgbClr val="879196"/>
      </a:lt2>
      <a:accent1>
        <a:srgbClr val="005293"/>
      </a:accent1>
      <a:accent2>
        <a:srgbClr val="553782"/>
      </a:accent2>
      <a:accent3>
        <a:srgbClr val="006778"/>
      </a:accent3>
      <a:accent4>
        <a:srgbClr val="DD6000"/>
      </a:accent4>
      <a:accent5>
        <a:srgbClr val="9E1B32"/>
      </a:accent5>
      <a:accent6>
        <a:srgbClr val="8E9300"/>
      </a:accent6>
      <a:hlink>
        <a:srgbClr val="005293"/>
      </a:hlink>
      <a:folHlink>
        <a:srgbClr val="553782"/>
      </a:folHlink>
    </a:clrScheme>
    <a:fontScheme name="32_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lnDef>
  </a:objectDefaults>
  <a:extraClrSchemeLst>
    <a:extraClrScheme>
      <a:clrScheme name="32_BLUE text slide 1">
        <a:dk1>
          <a:srgbClr val="646D72"/>
        </a:dk1>
        <a:lt1>
          <a:srgbClr val="FFFFFF"/>
        </a:lt1>
        <a:dk2>
          <a:srgbClr val="222C80"/>
        </a:dk2>
        <a:lt2>
          <a:srgbClr val="879196"/>
        </a:lt2>
        <a:accent1>
          <a:srgbClr val="006778"/>
        </a:accent1>
        <a:accent2>
          <a:srgbClr val="005293"/>
        </a:accent2>
        <a:accent3>
          <a:srgbClr val="FFFFFF"/>
        </a:accent3>
        <a:accent4>
          <a:srgbClr val="545C60"/>
        </a:accent4>
        <a:accent5>
          <a:srgbClr val="AAB8BE"/>
        </a:accent5>
        <a:accent6>
          <a:srgbClr val="004985"/>
        </a:accent6>
        <a:hlink>
          <a:srgbClr val="553782"/>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UE - Filmstrip">
  <a:themeElements>
    <a:clrScheme name="BLUE - Filmstrip 1">
      <a:dk1>
        <a:srgbClr val="FFFFFF"/>
      </a:dk1>
      <a:lt1>
        <a:srgbClr val="FFFFFF"/>
      </a:lt1>
      <a:dk2>
        <a:srgbClr val="222C80"/>
      </a:dk2>
      <a:lt2>
        <a:srgbClr val="879196"/>
      </a:lt2>
      <a:accent1>
        <a:srgbClr val="005293"/>
      </a:accent1>
      <a:accent2>
        <a:srgbClr val="553782"/>
      </a:accent2>
      <a:accent3>
        <a:srgbClr val="FFFFFF"/>
      </a:accent3>
      <a:accent4>
        <a:srgbClr val="DADADA"/>
      </a:accent4>
      <a:accent5>
        <a:srgbClr val="AAB3C8"/>
      </a:accent5>
      <a:accent6>
        <a:srgbClr val="4C3175"/>
      </a:accent6>
      <a:hlink>
        <a:srgbClr val="006778"/>
      </a:hlink>
      <a:folHlink>
        <a:srgbClr val="253E51"/>
      </a:folHlink>
    </a:clrScheme>
    <a:fontScheme name="BLUE - Filmstri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 Filmstrip 1">
        <a:dk1>
          <a:srgbClr val="FFFFFF"/>
        </a:dk1>
        <a:lt1>
          <a:srgbClr val="FFFFFF"/>
        </a:lt1>
        <a:dk2>
          <a:srgbClr val="222C80"/>
        </a:dk2>
        <a:lt2>
          <a:srgbClr val="879196"/>
        </a:lt2>
        <a:accent1>
          <a:srgbClr val="005293"/>
        </a:accent1>
        <a:accent2>
          <a:srgbClr val="553782"/>
        </a:accent2>
        <a:accent3>
          <a:srgbClr val="FFFFFF"/>
        </a:accent3>
        <a:accent4>
          <a:srgbClr val="DADADA"/>
        </a:accent4>
        <a:accent5>
          <a:srgbClr val="AAB3C8"/>
        </a:accent5>
        <a:accent6>
          <a:srgbClr val="4C3175"/>
        </a:accent6>
        <a:hlink>
          <a:srgbClr val="006778"/>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LUE - text with sidebar">
  <a:themeElements>
    <a:clrScheme name="1_BLUE - text with sidebar 1">
      <a:dk1>
        <a:srgbClr val="FFFFFF"/>
      </a:dk1>
      <a:lt1>
        <a:srgbClr val="FFFFFF"/>
      </a:lt1>
      <a:dk2>
        <a:srgbClr val="222C80"/>
      </a:dk2>
      <a:lt2>
        <a:srgbClr val="879196"/>
      </a:lt2>
      <a:accent1>
        <a:srgbClr val="005293"/>
      </a:accent1>
      <a:accent2>
        <a:srgbClr val="CD5812"/>
      </a:accent2>
      <a:accent3>
        <a:srgbClr val="FFFFFF"/>
      </a:accent3>
      <a:accent4>
        <a:srgbClr val="DADADA"/>
      </a:accent4>
      <a:accent5>
        <a:srgbClr val="AAB3C8"/>
      </a:accent5>
      <a:accent6>
        <a:srgbClr val="BA4F0F"/>
      </a:accent6>
      <a:hlink>
        <a:srgbClr val="1E5532"/>
      </a:hlink>
      <a:folHlink>
        <a:srgbClr val="871E26"/>
      </a:folHlink>
    </a:clrScheme>
    <a:fontScheme name="1_BLUE - text with sideba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1_BLUE - text with sidebar 1">
        <a:dk1>
          <a:srgbClr val="FFFFFF"/>
        </a:dk1>
        <a:lt1>
          <a:srgbClr val="FFFFFF"/>
        </a:lt1>
        <a:dk2>
          <a:srgbClr val="222C80"/>
        </a:dk2>
        <a:lt2>
          <a:srgbClr val="879196"/>
        </a:lt2>
        <a:accent1>
          <a:srgbClr val="005293"/>
        </a:accent1>
        <a:accent2>
          <a:srgbClr val="CD5812"/>
        </a:accent2>
        <a:accent3>
          <a:srgbClr val="FFFFFF"/>
        </a:accent3>
        <a:accent4>
          <a:srgbClr val="DADADA"/>
        </a:accent4>
        <a:accent5>
          <a:srgbClr val="AAB3C8"/>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BLUE - text with sidebar">
  <a:themeElements>
    <a:clrScheme name="1_BLUE - text with sidebar 1">
      <a:dk1>
        <a:srgbClr val="FFFFFF"/>
      </a:dk1>
      <a:lt1>
        <a:srgbClr val="FFFFFF"/>
      </a:lt1>
      <a:dk2>
        <a:srgbClr val="222C80"/>
      </a:dk2>
      <a:lt2>
        <a:srgbClr val="879196"/>
      </a:lt2>
      <a:accent1>
        <a:srgbClr val="005293"/>
      </a:accent1>
      <a:accent2>
        <a:srgbClr val="CD5812"/>
      </a:accent2>
      <a:accent3>
        <a:srgbClr val="FFFFFF"/>
      </a:accent3>
      <a:accent4>
        <a:srgbClr val="DADADA"/>
      </a:accent4>
      <a:accent5>
        <a:srgbClr val="AAB3C8"/>
      </a:accent5>
      <a:accent6>
        <a:srgbClr val="BA4F0F"/>
      </a:accent6>
      <a:hlink>
        <a:srgbClr val="1E5532"/>
      </a:hlink>
      <a:folHlink>
        <a:srgbClr val="871E26"/>
      </a:folHlink>
    </a:clrScheme>
    <a:fontScheme name="1_BLUE - text with sidebar">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1_BLUE - text with sidebar 1">
        <a:dk1>
          <a:srgbClr val="FFFFFF"/>
        </a:dk1>
        <a:lt1>
          <a:srgbClr val="FFFFFF"/>
        </a:lt1>
        <a:dk2>
          <a:srgbClr val="222C80"/>
        </a:dk2>
        <a:lt2>
          <a:srgbClr val="879196"/>
        </a:lt2>
        <a:accent1>
          <a:srgbClr val="005293"/>
        </a:accent1>
        <a:accent2>
          <a:srgbClr val="CD5812"/>
        </a:accent2>
        <a:accent3>
          <a:srgbClr val="FFFFFF"/>
        </a:accent3>
        <a:accent4>
          <a:srgbClr val="DADADA"/>
        </a:accent4>
        <a:accent5>
          <a:srgbClr val="AAB3C8"/>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Text">
  <a:themeElements>
    <a:clrScheme name="UHC 2013 Color Palette">
      <a:dk1>
        <a:srgbClr val="253E51"/>
      </a:dk1>
      <a:lt1>
        <a:srgbClr val="535A5D"/>
      </a:lt1>
      <a:dk2>
        <a:srgbClr val="FFFFFF"/>
      </a:dk2>
      <a:lt2>
        <a:srgbClr val="879196"/>
      </a:lt2>
      <a:accent1>
        <a:srgbClr val="005293"/>
      </a:accent1>
      <a:accent2>
        <a:srgbClr val="553782"/>
      </a:accent2>
      <a:accent3>
        <a:srgbClr val="006778"/>
      </a:accent3>
      <a:accent4>
        <a:srgbClr val="DD6000"/>
      </a:accent4>
      <a:accent5>
        <a:srgbClr val="9E1B32"/>
      </a:accent5>
      <a:accent6>
        <a:srgbClr val="8E9300"/>
      </a:accent6>
      <a:hlink>
        <a:srgbClr val="005293"/>
      </a:hlink>
      <a:folHlink>
        <a:srgbClr val="553782"/>
      </a:folHlink>
    </a:clrScheme>
    <a:fontScheme name="32_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charset="0"/>
            <a:ea typeface="ＭＳ Ｐゴシック" pitchFamily="34" charset="-128"/>
          </a:defRPr>
        </a:defPPr>
      </a:lstStyle>
    </a:lnDef>
  </a:objectDefaults>
  <a:extraClrSchemeLst>
    <a:extraClrScheme>
      <a:clrScheme name="32_BLUE text slide 1">
        <a:dk1>
          <a:srgbClr val="646D72"/>
        </a:dk1>
        <a:lt1>
          <a:srgbClr val="FFFFFF"/>
        </a:lt1>
        <a:dk2>
          <a:srgbClr val="222C80"/>
        </a:dk2>
        <a:lt2>
          <a:srgbClr val="879196"/>
        </a:lt2>
        <a:accent1>
          <a:srgbClr val="006778"/>
        </a:accent1>
        <a:accent2>
          <a:srgbClr val="005293"/>
        </a:accent2>
        <a:accent3>
          <a:srgbClr val="FFFFFF"/>
        </a:accent3>
        <a:accent4>
          <a:srgbClr val="545C60"/>
        </a:accent4>
        <a:accent5>
          <a:srgbClr val="AAB8BE"/>
        </a:accent5>
        <a:accent6>
          <a:srgbClr val="004985"/>
        </a:accent6>
        <a:hlink>
          <a:srgbClr val="553782"/>
        </a:hlink>
        <a:folHlink>
          <a:srgbClr val="253E51"/>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LUE text slide">
  <a:themeElements>
    <a:clrScheme name="Custom 8">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005293"/>
      </a:hlink>
      <a:folHlink>
        <a:srgbClr val="871E26"/>
      </a:folHlink>
    </a:clrScheme>
    <a:fontScheme name="BLUE text slid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rgbClr val="646D72"/>
            </a:solidFill>
            <a:effectLst/>
            <a:latin typeface="Arial" pitchFamily="34" charset="0"/>
            <a:ea typeface="ＭＳ Ｐゴシック" pitchFamily="34" charset="-128"/>
          </a:defRPr>
        </a:defPPr>
      </a:lstStyle>
    </a:lnDef>
  </a:objectDefaults>
  <a:extraClrSchemeLst>
    <a:extraClrScheme>
      <a:clrScheme name="BLUE text slide 1">
        <a:dk1>
          <a:srgbClr val="005293"/>
        </a:dk1>
        <a:lt1>
          <a:srgbClr val="FFFFFF"/>
        </a:lt1>
        <a:dk2>
          <a:srgbClr val="222C80"/>
        </a:dk2>
        <a:lt2>
          <a:srgbClr val="879196"/>
        </a:lt2>
        <a:accent1>
          <a:srgbClr val="FFFFFF"/>
        </a:accent1>
        <a:accent2>
          <a:srgbClr val="CD5812"/>
        </a:accent2>
        <a:accent3>
          <a:srgbClr val="FFFFFF"/>
        </a:accent3>
        <a:accent4>
          <a:srgbClr val="00457D"/>
        </a:accent4>
        <a:accent5>
          <a:srgbClr val="FFFFFF"/>
        </a:accent5>
        <a:accent6>
          <a:srgbClr val="BA4F0F"/>
        </a:accent6>
        <a:hlink>
          <a:srgbClr val="1E5532"/>
        </a:hlink>
        <a:folHlink>
          <a:srgbClr val="871E26"/>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6B5E16FB5DB845B07F1C4C7589B7DE" ma:contentTypeVersion="0" ma:contentTypeDescription="Create a new document." ma:contentTypeScope="" ma:versionID="c8b68bad488ec5b2fe6c646a1febf24e">
  <xsd:schema xmlns:xsd="http://www.w3.org/2001/XMLSchema" xmlns:p="http://schemas.microsoft.com/office/2006/metadata/properties" targetNamespace="http://schemas.microsoft.com/office/2006/metadata/properties" ma:root="true" ma:fieldsID="46ce51841bcaebe75ae25adb2fb3cbe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5F52BE1-659F-4710-92FA-89793A762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78ABAA9F-4F4B-4605-8352-F1A881216098}">
  <ds:schemaRefs>
    <ds:schemaRef ds:uri="http://schemas.microsoft.com/sharepoint/v3/contenttype/forms"/>
  </ds:schemaRefs>
</ds:datastoreItem>
</file>

<file path=customXml/itemProps3.xml><?xml version="1.0" encoding="utf-8"?>
<ds:datastoreItem xmlns:ds="http://schemas.openxmlformats.org/officeDocument/2006/customXml" ds:itemID="{F18B6106-7213-4DE5-9CFE-D2FE591816C8}">
  <ds:schemaRefs>
    <ds:schemaRef ds:uri="http://www.w3.org/XML/1998/namespace"/>
    <ds:schemaRef ds:uri="http://schemas.openxmlformats.org/package/2006/metadata/core-properties"/>
    <ds:schemaRef ds:uri="http://purl.org/dc/terms/"/>
    <ds:schemaRef ds:uri="http://purl.org/dc/elements/1.1/"/>
    <ds:schemaRef ds:uri="http://schemas.microsoft.com/office/2006/documentManagement/typ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UHC-BASIC-Template2013</Template>
  <TotalTime>26785</TotalTime>
  <Words>2838</Words>
  <Application>Microsoft Office PowerPoint</Application>
  <PresentationFormat>On-screen Show (4:3)</PresentationFormat>
  <Paragraphs>342</Paragraphs>
  <Slides>28</Slides>
  <Notes>28</Notes>
  <HiddenSlides>0</HiddenSlides>
  <MMClips>0</MMClips>
  <ScaleCrop>false</ScaleCrop>
  <HeadingPairs>
    <vt:vector size="6" baseType="variant">
      <vt:variant>
        <vt:lpstr>Fonts Used</vt:lpstr>
      </vt:variant>
      <vt:variant>
        <vt:i4>8</vt:i4>
      </vt:variant>
      <vt:variant>
        <vt:lpstr>Theme</vt:lpstr>
      </vt:variant>
      <vt:variant>
        <vt:i4>20</vt:i4>
      </vt:variant>
      <vt:variant>
        <vt:lpstr>Slide Titles</vt:lpstr>
      </vt:variant>
      <vt:variant>
        <vt:i4>28</vt:i4>
      </vt:variant>
    </vt:vector>
  </HeadingPairs>
  <TitlesOfParts>
    <vt:vector size="56" baseType="lpstr">
      <vt:lpstr>Arial Unicode MS</vt:lpstr>
      <vt:lpstr>ＭＳ Ｐゴシック</vt:lpstr>
      <vt:lpstr>ＭＳ Ｐゴシック</vt:lpstr>
      <vt:lpstr>Arial</vt:lpstr>
      <vt:lpstr>Calibri</vt:lpstr>
      <vt:lpstr>Times New Roman</vt:lpstr>
      <vt:lpstr>UHC Sans</vt:lpstr>
      <vt:lpstr>Verdana</vt:lpstr>
      <vt:lpstr>UHC-BASIC-Template2013</vt:lpstr>
      <vt:lpstr>Divider</vt:lpstr>
      <vt:lpstr>Text</vt:lpstr>
      <vt:lpstr>Sidebar</vt:lpstr>
      <vt:lpstr>BLUE - Filmstrip</vt:lpstr>
      <vt:lpstr>1_BLUE - text with sidebar</vt:lpstr>
      <vt:lpstr>2_BLUE - text with sidebar</vt:lpstr>
      <vt:lpstr>1_Text</vt:lpstr>
      <vt:lpstr>BLUE text slide</vt:lpstr>
      <vt:lpstr>1_BLUE text slide</vt:lpstr>
      <vt:lpstr>2_BLUE text slide</vt:lpstr>
      <vt:lpstr>13_BLUE text slide</vt:lpstr>
      <vt:lpstr>3_BLUE text slide</vt:lpstr>
      <vt:lpstr>1_Divider</vt:lpstr>
      <vt:lpstr>3_BLANK Title (NO) images</vt:lpstr>
      <vt:lpstr>4_BLUE text slide</vt:lpstr>
      <vt:lpstr>5_BLUE text slide</vt:lpstr>
      <vt:lpstr>6_BLUE text slide</vt:lpstr>
      <vt:lpstr>7_BLUE text slide</vt:lpstr>
      <vt:lpstr>8_BLUE text slide</vt:lpstr>
      <vt:lpstr> MAPAM Meeting Thursday, May 18, 2017      Our United Culture. The way forward.  ■ Integrity ■ Compassion ■ Relationships ■ Innovation ■ Performance  </vt:lpstr>
      <vt:lpstr>PowerPoint Presentation</vt:lpstr>
      <vt:lpstr>Important Information and Updates</vt:lpstr>
      <vt:lpstr>Code Additions to Existing Prior Authorization Categories</vt:lpstr>
      <vt:lpstr>Telehealth Services</vt:lpstr>
      <vt:lpstr>Telehealth Vision</vt:lpstr>
      <vt:lpstr>Telehealth Services</vt:lpstr>
      <vt:lpstr>UHC Policy</vt:lpstr>
      <vt:lpstr>Modifiers </vt:lpstr>
      <vt:lpstr>Originating Sites</vt:lpstr>
      <vt:lpstr> Link Provider Portal</vt:lpstr>
      <vt:lpstr>Sign In to UnitedHealthcareOnline.com  to Access Link</vt:lpstr>
      <vt:lpstr>What’s on Link?</vt:lpstr>
      <vt:lpstr>Link Is Evolving!</vt:lpstr>
      <vt:lpstr>New Link Apps</vt:lpstr>
      <vt:lpstr>PowerPoint Presentation</vt:lpstr>
      <vt:lpstr>claimsLink</vt:lpstr>
      <vt:lpstr>PowerPoint Presentation</vt:lpstr>
      <vt:lpstr>Link Resources</vt:lpstr>
      <vt:lpstr>UHC On Air</vt:lpstr>
      <vt:lpstr>UHC On Air Programming</vt:lpstr>
      <vt:lpstr>How to get access</vt:lpstr>
      <vt:lpstr>How to get access</vt:lpstr>
      <vt:lpstr>How to get access</vt:lpstr>
      <vt:lpstr> Credentialing and Re-credentialing</vt:lpstr>
      <vt:lpstr>Credentialing Rights</vt:lpstr>
      <vt:lpstr>PowerPoint Presentation</vt:lpstr>
      <vt:lpstr>PowerPoint Presentation</vt:lpstr>
    </vt:vector>
  </TitlesOfParts>
  <Company>UnitedHealth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2nd Quaterly Update</dc:title>
  <dc:subject>Asset Library</dc:subject>
  <dc:creator>Zaharoff, Ann</dc:creator>
  <dc:description>Do not use with PowerPoint 2007. Template will be damaged._x000d_
_x000d_
For more section color options, see expanded version of template.</dc:description>
  <cp:lastModifiedBy>Will Coz</cp:lastModifiedBy>
  <cp:revision>534</cp:revision>
  <cp:lastPrinted>2017-04-11T13:58:52Z</cp:lastPrinted>
  <dcterms:created xsi:type="dcterms:W3CDTF">2013-08-04T14:27:31Z</dcterms:created>
  <dcterms:modified xsi:type="dcterms:W3CDTF">2017-05-30T17:12:19Z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0x010100F26B5E16FB5DB845B07F1C4C7589B7DE</vt:lpwstr>
  </property>
  <property fmtid="{D5CDD505-2E9C-101B-9397-08002B2CF9AE}" pid="3" name="WorkflowChangePath">
    <vt:lpwstr>4d946658-926b-495b-afcd-48a11590069c,4;4d946658-926b-495b-afcd-48a11590069c,4;4d946658-926b-495b-afcd-48a11590069c,4;4d946658-926b-495b-afcd-48a11590069c,2;4d946658-926b-495b-afcd-48a11590069c,2;4d946658-926b-495b-afcd-48a11590069c,2;4d946658-926b-495b-af</vt:lpwstr>
  </property>
  <property fmtid="{D5CDD505-2E9C-101B-9397-08002B2CF9AE}" pid="4" name="Target Review Completion Date">
    <vt:filetime>2015-05-28T05:00:00Z</vt:filetime>
  </property>
  <property fmtid="{D5CDD505-2E9C-101B-9397-08002B2CF9AE}" pid="5" name="Communication Specialist">
    <vt:lpwstr>52</vt:lpwstr>
  </property>
  <property fmtid="{D5CDD505-2E9C-101B-9397-08002B2CF9AE}" pid="6" name="Assigned To0">
    <vt:lpwstr/>
  </property>
  <property fmtid="{D5CDD505-2E9C-101B-9397-08002B2CF9AE}" pid="7" name="Business Owner">
    <vt:lpwstr/>
  </property>
</Properties>
</file>