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3.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4.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theme/theme5.xml" ContentType="application/vnd.openxmlformats-officedocument.theme+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theme/theme6.xml" ContentType="application/vnd.openxmlformats-officedocument.theme+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theme/theme7.xml" ContentType="application/vnd.openxmlformats-officedocument.theme+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theme/theme8.xml" ContentType="application/vnd.openxmlformats-officedocument.theme+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4421" r:id="rId7"/>
    <p:sldMasterId id="2147484563" r:id="rId8"/>
    <p:sldMasterId id="2147486305" r:id="rId9"/>
    <p:sldMasterId id="2147486602" r:id="rId10"/>
    <p:sldMasterId id="2147486645" r:id="rId11"/>
    <p:sldMasterId id="2147486698" r:id="rId12"/>
    <p:sldMasterId id="2147486719" r:id="rId13"/>
    <p:sldMasterId id="2147486743" r:id="rId14"/>
    <p:sldMasterId id="2147486801" r:id="rId15"/>
  </p:sldMasterIdLst>
  <p:notesMasterIdLst>
    <p:notesMasterId r:id="rId43"/>
  </p:notesMasterIdLst>
  <p:handoutMasterIdLst>
    <p:handoutMasterId r:id="rId44"/>
  </p:handoutMasterIdLst>
  <p:sldIdLst>
    <p:sldId id="2481" r:id="rId16"/>
    <p:sldId id="402" r:id="rId17"/>
    <p:sldId id="2146846609" r:id="rId18"/>
    <p:sldId id="3020" r:id="rId19"/>
    <p:sldId id="2147473576" r:id="rId20"/>
    <p:sldId id="2147473571" r:id="rId21"/>
    <p:sldId id="2147473570" r:id="rId22"/>
    <p:sldId id="2146846613" r:id="rId23"/>
    <p:sldId id="2147473572" r:id="rId24"/>
    <p:sldId id="2147473563" r:id="rId25"/>
    <p:sldId id="482" r:id="rId26"/>
    <p:sldId id="2147473573" r:id="rId27"/>
    <p:sldId id="2147473567" r:id="rId28"/>
    <p:sldId id="2147473566" r:id="rId29"/>
    <p:sldId id="2147473574" r:id="rId30"/>
    <p:sldId id="2147469383" r:id="rId31"/>
    <p:sldId id="2147469386" r:id="rId32"/>
    <p:sldId id="2147469331" r:id="rId33"/>
    <p:sldId id="2147469356" r:id="rId34"/>
    <p:sldId id="2147473575" r:id="rId35"/>
    <p:sldId id="2147469352" r:id="rId36"/>
    <p:sldId id="2147473564" r:id="rId37"/>
    <p:sldId id="2147309614" r:id="rId38"/>
    <p:sldId id="2146846620" r:id="rId39"/>
    <p:sldId id="2146846614" r:id="rId40"/>
    <p:sldId id="2146846622" r:id="rId41"/>
    <p:sldId id="449" r:id="rId42"/>
  </p:sldIdLst>
  <p:sldSz cx="12192000" cy="6858000"/>
  <p:notesSz cx="7315200" cy="9601200"/>
  <p:defaultTextStyle>
    <a:defPPr>
      <a:defRPr lang="en-US"/>
    </a:defPPr>
    <a:lvl1pPr algn="l" rtl="0" fontAlgn="base">
      <a:spcBef>
        <a:spcPct val="0"/>
      </a:spcBef>
      <a:spcAft>
        <a:spcPct val="0"/>
      </a:spcAft>
      <a:defRPr kern="1200">
        <a:solidFill>
          <a:schemeClr val="tx1"/>
        </a:solidFill>
        <a:latin typeface="Calibri" pitchFamily="34" charset="0"/>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mn-cs"/>
      </a:defRPr>
    </a:lvl2pPr>
    <a:lvl3pPr marL="914400" algn="l" rtl="0" fontAlgn="base">
      <a:spcBef>
        <a:spcPct val="0"/>
      </a:spcBef>
      <a:spcAft>
        <a:spcPct val="0"/>
      </a:spcAft>
      <a:defRPr kern="1200">
        <a:solidFill>
          <a:schemeClr val="tx1"/>
        </a:solidFill>
        <a:latin typeface="Calibri" pitchFamily="34" charset="0"/>
        <a:ea typeface="+mn-ea"/>
        <a:cs typeface="+mn-cs"/>
      </a:defRPr>
    </a:lvl3pPr>
    <a:lvl4pPr marL="1371600" algn="l" rtl="0" fontAlgn="base">
      <a:spcBef>
        <a:spcPct val="0"/>
      </a:spcBef>
      <a:spcAft>
        <a:spcPct val="0"/>
      </a:spcAft>
      <a:defRPr kern="1200">
        <a:solidFill>
          <a:schemeClr val="tx1"/>
        </a:solidFill>
        <a:latin typeface="Calibri" pitchFamily="34" charset="0"/>
        <a:ea typeface="+mn-ea"/>
        <a:cs typeface="+mn-cs"/>
      </a:defRPr>
    </a:lvl4pPr>
    <a:lvl5pPr marL="1828800" algn="l" rtl="0" fontAlgn="base">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extLst>
    <p:ext uri="{EFAFB233-063F-42B5-8137-9DF3F51BA10A}">
      <p15:sldGuideLst xmlns:p15="http://schemas.microsoft.com/office/powerpoint/2012/main">
        <p15:guide id="1" orient="horz" pos="2208" userDrawn="1">
          <p15:clr>
            <a:srgbClr val="A4A3A4"/>
          </p15:clr>
        </p15:guide>
        <p15:guide id="2" pos="816" userDrawn="1">
          <p15:clr>
            <a:srgbClr val="A4A3A4"/>
          </p15:clr>
        </p15:guide>
        <p15:guide id="3" orient="horz" pos="254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9AE518F-8281-355C-9559-8EBD5E37212A}" name="Harding, Jennifer" initials="JH" userId="S::jhardi02@bcbsmamd.net::7be8742e-8825-453d-8cc3-ff9770353ecd" providerId="AD"/>
  <p188:author id="{1EEDD6A9-86BD-CDC5-B21F-81CD48A2DA04}" name="Gaudino, Patricia" initials="PG" userId="S::pgaudi01@bcbsmamd.net::7fcc537d-b08c-4389-a8fe-fec1bad88fc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66"/>
    <a:srgbClr val="FD5D3B"/>
    <a:srgbClr val="0D4877"/>
    <a:srgbClr val="0D75B6"/>
    <a:srgbClr val="00C4FF"/>
    <a:srgbClr val="1E4873"/>
    <a:srgbClr val="A4A4A4"/>
    <a:srgbClr val="02C3FE"/>
    <a:srgbClr val="0E3A60"/>
    <a:srgbClr val="58C8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A111915-BE36-4E01-A7E5-04B1672EAD3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649" autoAdjust="0"/>
    <p:restoredTop sz="80162" autoAdjust="0"/>
  </p:normalViewPr>
  <p:slideViewPr>
    <p:cSldViewPr>
      <p:cViewPr varScale="1">
        <p:scale>
          <a:sx n="104" d="100"/>
          <a:sy n="104" d="100"/>
        </p:scale>
        <p:origin x="1296" y="108"/>
      </p:cViewPr>
      <p:guideLst>
        <p:guide orient="horz" pos="2208"/>
        <p:guide pos="816"/>
        <p:guide orient="horz" pos="2544"/>
      </p:guideLst>
    </p:cSldViewPr>
  </p:slideViewPr>
  <p:notesTextViewPr>
    <p:cViewPr>
      <p:scale>
        <a:sx n="3" d="2"/>
        <a:sy n="3" d="2"/>
      </p:scale>
      <p:origin x="0" y="0"/>
    </p:cViewPr>
  </p:notesTextViewPr>
  <p:sorterViewPr>
    <p:cViewPr>
      <p:scale>
        <a:sx n="45" d="100"/>
        <a:sy n="45" d="100"/>
      </p:scale>
      <p:origin x="0" y="0"/>
    </p:cViewPr>
  </p:sorterViewPr>
  <p:notesViewPr>
    <p:cSldViewPr>
      <p:cViewPr>
        <p:scale>
          <a:sx n="172" d="100"/>
          <a:sy n="172" d="100"/>
        </p:scale>
        <p:origin x="1758" y="-65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7.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slide" Target="slides/slide24.xml"/><Relationship Id="rId3" Type="http://schemas.openxmlformats.org/officeDocument/2006/relationships/customXml" Target="../customXml/item3.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slide" Target="slides/slide27.xml"/><Relationship Id="rId47" Type="http://schemas.openxmlformats.org/officeDocument/2006/relationships/theme" Target="theme/theme1.xml"/><Relationship Id="rId7" Type="http://schemas.openxmlformats.org/officeDocument/2006/relationships/slideMaster" Target="slideMasters/slideMaster1.xml"/><Relationship Id="rId12" Type="http://schemas.openxmlformats.org/officeDocument/2006/relationships/slideMaster" Target="slideMasters/slideMaster6.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41"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Master" Target="slideMasters/slideMaster5.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slideMaster" Target="slideMasters/slideMaster9.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microsoft.com/office/2018/10/relationships/authors" Target="authors.xml"/><Relationship Id="rId10" Type="http://schemas.openxmlformats.org/officeDocument/2006/relationships/slideMaster" Target="slideMasters/slideMaster4.xml"/><Relationship Id="rId19" Type="http://schemas.openxmlformats.org/officeDocument/2006/relationships/slide" Target="slides/slide4.xml"/><Relationship Id="rId31" Type="http://schemas.openxmlformats.org/officeDocument/2006/relationships/slide" Target="slides/slide16.xml"/><Relationship Id="rId44"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Master" Target="slideMasters/slideMaster3.xml"/><Relationship Id="rId14" Type="http://schemas.openxmlformats.org/officeDocument/2006/relationships/slideMaster" Target="slideMasters/slideMaster8.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Master" Target="slideMasters/slideMaster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170583" cy="480726"/>
          </a:xfrm>
          <a:prstGeom prst="rect">
            <a:avLst/>
          </a:prstGeom>
        </p:spPr>
        <p:txBody>
          <a:bodyPr vert="horz" lIns="94851" tIns="47425" rIns="94851" bIns="47425" rtlCol="0"/>
          <a:lstStyle>
            <a:lvl1pPr algn="l">
              <a:defRPr sz="1200"/>
            </a:lvl1pPr>
          </a:lstStyle>
          <a:p>
            <a:endParaRPr lang="en-US" dirty="0"/>
          </a:p>
        </p:txBody>
      </p:sp>
      <p:sp>
        <p:nvSpPr>
          <p:cNvPr id="3" name="Date Placeholder 2"/>
          <p:cNvSpPr>
            <a:spLocks noGrp="1"/>
          </p:cNvSpPr>
          <p:nvPr>
            <p:ph type="dt" sz="quarter" idx="1"/>
          </p:nvPr>
        </p:nvSpPr>
        <p:spPr>
          <a:xfrm>
            <a:off x="4142963" y="1"/>
            <a:ext cx="3170583" cy="480726"/>
          </a:xfrm>
          <a:prstGeom prst="rect">
            <a:avLst/>
          </a:prstGeom>
        </p:spPr>
        <p:txBody>
          <a:bodyPr vert="horz" lIns="94851" tIns="47425" rIns="94851" bIns="47425" rtlCol="0"/>
          <a:lstStyle>
            <a:lvl1pPr algn="r">
              <a:defRPr sz="1200"/>
            </a:lvl1pPr>
          </a:lstStyle>
          <a:p>
            <a:r>
              <a:rPr lang="en-US" dirty="0"/>
              <a:t>2/9/2016</a:t>
            </a:r>
          </a:p>
        </p:txBody>
      </p:sp>
      <p:sp>
        <p:nvSpPr>
          <p:cNvPr id="4" name="Footer Placeholder 3"/>
          <p:cNvSpPr>
            <a:spLocks noGrp="1"/>
          </p:cNvSpPr>
          <p:nvPr>
            <p:ph type="ftr" sz="quarter" idx="2"/>
          </p:nvPr>
        </p:nvSpPr>
        <p:spPr>
          <a:xfrm>
            <a:off x="1" y="9120476"/>
            <a:ext cx="3170583" cy="480725"/>
          </a:xfrm>
          <a:prstGeom prst="rect">
            <a:avLst/>
          </a:prstGeom>
        </p:spPr>
        <p:txBody>
          <a:bodyPr vert="horz" lIns="94851" tIns="47425" rIns="94851" bIns="47425" rtlCol="0" anchor="b"/>
          <a:lstStyle>
            <a:lvl1pPr algn="l">
              <a:defRPr sz="1200"/>
            </a:lvl1pPr>
          </a:lstStyle>
          <a:p>
            <a:endParaRPr lang="en-US" dirty="0"/>
          </a:p>
        </p:txBody>
      </p:sp>
      <p:sp>
        <p:nvSpPr>
          <p:cNvPr id="5" name="Slide Number Placeholder 4"/>
          <p:cNvSpPr>
            <a:spLocks noGrp="1"/>
          </p:cNvSpPr>
          <p:nvPr>
            <p:ph type="sldNum" sz="quarter" idx="3"/>
          </p:nvPr>
        </p:nvSpPr>
        <p:spPr>
          <a:xfrm>
            <a:off x="4142963" y="9120476"/>
            <a:ext cx="3170583" cy="480725"/>
          </a:xfrm>
          <a:prstGeom prst="rect">
            <a:avLst/>
          </a:prstGeom>
        </p:spPr>
        <p:txBody>
          <a:bodyPr vert="horz" lIns="94851" tIns="47425" rIns="94851" bIns="47425" rtlCol="0" anchor="b"/>
          <a:lstStyle>
            <a:lvl1pPr algn="r">
              <a:defRPr sz="1200"/>
            </a:lvl1pPr>
          </a:lstStyle>
          <a:p>
            <a:fld id="{F32F1893-4415-4DA6-8BE2-2B4C2FBA35A8}" type="slidenum">
              <a:rPr lang="en-US" smtClean="0"/>
              <a:t>‹#›</a:t>
            </a:fld>
            <a:endParaRPr lang="en-US" dirty="0"/>
          </a:p>
        </p:txBody>
      </p:sp>
    </p:spTree>
    <p:extLst>
      <p:ext uri="{BB962C8B-B14F-4D97-AF65-F5344CB8AC3E}">
        <p14:creationId xmlns:p14="http://schemas.microsoft.com/office/powerpoint/2010/main" val="138012772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70583" cy="482389"/>
          </a:xfrm>
          <a:prstGeom prst="rect">
            <a:avLst/>
          </a:prstGeom>
        </p:spPr>
        <p:txBody>
          <a:bodyPr vert="horz" lIns="94851" tIns="47425" rIns="94851" bIns="47425" rtlCol="0"/>
          <a:lstStyle>
            <a:lvl1pPr algn="l" eaLnBrk="1" hangingPunct="1">
              <a:defRPr sz="1200"/>
            </a:lvl1pPr>
          </a:lstStyle>
          <a:p>
            <a:pPr>
              <a:defRPr/>
            </a:pPr>
            <a:endParaRPr lang="en-US" dirty="0"/>
          </a:p>
        </p:txBody>
      </p:sp>
      <p:sp>
        <p:nvSpPr>
          <p:cNvPr id="3" name="Date Placeholder 2"/>
          <p:cNvSpPr>
            <a:spLocks noGrp="1"/>
          </p:cNvSpPr>
          <p:nvPr>
            <p:ph type="dt" idx="1"/>
          </p:nvPr>
        </p:nvSpPr>
        <p:spPr>
          <a:xfrm>
            <a:off x="4142963" y="0"/>
            <a:ext cx="3170583" cy="482389"/>
          </a:xfrm>
          <a:prstGeom prst="rect">
            <a:avLst/>
          </a:prstGeom>
        </p:spPr>
        <p:txBody>
          <a:bodyPr vert="horz" lIns="94851" tIns="47425" rIns="94851" bIns="47425" rtlCol="0"/>
          <a:lstStyle>
            <a:lvl1pPr algn="r" eaLnBrk="1" hangingPunct="1">
              <a:defRPr sz="1200"/>
            </a:lvl1pPr>
          </a:lstStyle>
          <a:p>
            <a:pPr>
              <a:defRPr/>
            </a:pPr>
            <a:r>
              <a:rPr lang="en-US" dirty="0"/>
              <a:t>2/9/2016</a:t>
            </a:r>
          </a:p>
        </p:txBody>
      </p:sp>
      <p:sp>
        <p:nvSpPr>
          <p:cNvPr id="4" name="Slide Image Placeholder 3"/>
          <p:cNvSpPr>
            <a:spLocks noGrp="1" noRot="1" noChangeAspect="1"/>
          </p:cNvSpPr>
          <p:nvPr>
            <p:ph type="sldImg" idx="2"/>
          </p:nvPr>
        </p:nvSpPr>
        <p:spPr>
          <a:xfrm>
            <a:off x="776288" y="1198563"/>
            <a:ext cx="5762625" cy="3241675"/>
          </a:xfrm>
          <a:prstGeom prst="rect">
            <a:avLst/>
          </a:prstGeom>
          <a:noFill/>
          <a:ln w="12700">
            <a:solidFill>
              <a:prstClr val="black"/>
            </a:solidFill>
          </a:ln>
        </p:spPr>
        <p:txBody>
          <a:bodyPr vert="horz" lIns="94851" tIns="47425" rIns="94851" bIns="47425" rtlCol="0" anchor="ctr"/>
          <a:lstStyle/>
          <a:p>
            <a:pPr lvl="0"/>
            <a:endParaRPr lang="en-US" noProof="0" dirty="0"/>
          </a:p>
        </p:txBody>
      </p:sp>
      <p:sp>
        <p:nvSpPr>
          <p:cNvPr id="5" name="Notes Placeholder 4"/>
          <p:cNvSpPr>
            <a:spLocks noGrp="1"/>
          </p:cNvSpPr>
          <p:nvPr>
            <p:ph type="body" sz="quarter" idx="3"/>
          </p:nvPr>
        </p:nvSpPr>
        <p:spPr>
          <a:xfrm>
            <a:off x="732183" y="4620952"/>
            <a:ext cx="5850835" cy="3780931"/>
          </a:xfrm>
          <a:prstGeom prst="rect">
            <a:avLst/>
          </a:prstGeom>
        </p:spPr>
        <p:txBody>
          <a:bodyPr vert="horz" lIns="94851" tIns="47425" rIns="94851" bIns="47425"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9118813"/>
            <a:ext cx="3170583" cy="482389"/>
          </a:xfrm>
          <a:prstGeom prst="rect">
            <a:avLst/>
          </a:prstGeom>
        </p:spPr>
        <p:txBody>
          <a:bodyPr vert="horz" lIns="94851" tIns="47425" rIns="94851" bIns="47425" rtlCol="0" anchor="b"/>
          <a:lstStyle>
            <a:lvl1pPr algn="l" eaLnBrk="1" hangingPunct="1">
              <a:defRPr sz="1200"/>
            </a:lvl1pPr>
          </a:lstStyle>
          <a:p>
            <a:pPr>
              <a:defRPr/>
            </a:pPr>
            <a:endParaRPr lang="en-US" dirty="0"/>
          </a:p>
        </p:txBody>
      </p:sp>
      <p:sp>
        <p:nvSpPr>
          <p:cNvPr id="7" name="Slide Number Placeholder 6"/>
          <p:cNvSpPr>
            <a:spLocks noGrp="1"/>
          </p:cNvSpPr>
          <p:nvPr>
            <p:ph type="sldNum" sz="quarter" idx="5"/>
          </p:nvPr>
        </p:nvSpPr>
        <p:spPr>
          <a:xfrm>
            <a:off x="4142963" y="9118813"/>
            <a:ext cx="3170583" cy="482389"/>
          </a:xfrm>
          <a:prstGeom prst="rect">
            <a:avLst/>
          </a:prstGeom>
        </p:spPr>
        <p:txBody>
          <a:bodyPr vert="horz" wrap="square" lIns="94851" tIns="47425" rIns="94851" bIns="47425" numCol="1" anchor="b" anchorCtr="0" compatLnSpc="1">
            <a:prstTxWarp prst="textNoShape">
              <a:avLst/>
            </a:prstTxWarp>
          </a:bodyPr>
          <a:lstStyle>
            <a:lvl1pPr algn="r" eaLnBrk="1" hangingPunct="1">
              <a:defRPr sz="1200"/>
            </a:lvl1pPr>
          </a:lstStyle>
          <a:p>
            <a:pPr>
              <a:defRPr/>
            </a:pPr>
            <a:fld id="{94228AB9-9B89-4876-849B-77CEC0A44651}" type="slidenum">
              <a:rPr lang="en-US" altLang="en-US"/>
              <a:pPr>
                <a:defRPr/>
              </a:pPr>
              <a:t>‹#›</a:t>
            </a:fld>
            <a:endParaRPr lang="en-US" altLang="en-US" dirty="0"/>
          </a:p>
        </p:txBody>
      </p:sp>
    </p:spTree>
    <p:extLst>
      <p:ext uri="{BB962C8B-B14F-4D97-AF65-F5344CB8AC3E}">
        <p14:creationId xmlns:p14="http://schemas.microsoft.com/office/powerpoint/2010/main" val="3709176761"/>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2182" y="4621706"/>
            <a:ext cx="5850835" cy="3780931"/>
          </a:xfrm>
        </p:spPr>
        <p:txBody>
          <a:bodyPr/>
          <a:lstStyle/>
          <a:p>
            <a:endParaRPr lang="en-US" dirty="0"/>
          </a:p>
        </p:txBody>
      </p:sp>
      <p:sp>
        <p:nvSpPr>
          <p:cNvPr id="4" name="Slide Number Placeholder 3"/>
          <p:cNvSpPr>
            <a:spLocks noGrp="1"/>
          </p:cNvSpPr>
          <p:nvPr>
            <p:ph type="sldNum" sz="quarter" idx="5"/>
          </p:nvPr>
        </p:nvSpPr>
        <p:spPr/>
        <p:txBody>
          <a:bodyPr/>
          <a:lstStyle/>
          <a:p>
            <a:pPr defTabSz="948507" eaLnBrk="0" hangingPunct="0">
              <a:defRPr/>
            </a:pPr>
            <a:fld id="{1597E469-59B6-C948-9A7F-F300B9892EC3}" type="slidenum">
              <a:rPr lang="en-US">
                <a:solidFill>
                  <a:prstClr val="black"/>
                </a:solidFill>
                <a:latin typeface="DM Sans Regular" pitchFamily="2" charset="77"/>
              </a:rPr>
              <a:pPr defTabSz="948507" eaLnBrk="0" hangingPunct="0">
                <a:defRPr/>
              </a:pPr>
              <a:t>1</a:t>
            </a:fld>
            <a:endParaRPr lang="en-US" dirty="0">
              <a:solidFill>
                <a:prstClr val="black"/>
              </a:solidFill>
              <a:latin typeface="DM Sans Regular" pitchFamily="2" charset="77"/>
            </a:endParaRPr>
          </a:p>
        </p:txBody>
      </p:sp>
    </p:spTree>
    <p:extLst>
      <p:ext uri="{BB962C8B-B14F-4D97-AF65-F5344CB8AC3E}">
        <p14:creationId xmlns:p14="http://schemas.microsoft.com/office/powerpoint/2010/main" val="20468271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r>
              <a:rPr lang="en-US"/>
              <a:t>2/9/2016</a:t>
            </a:r>
            <a:endParaRPr lang="en-US" dirty="0"/>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10</a:t>
            </a:fld>
            <a:endParaRPr lang="en-US" altLang="en-US" dirty="0"/>
          </a:p>
        </p:txBody>
      </p:sp>
    </p:spTree>
    <p:extLst>
      <p:ext uri="{BB962C8B-B14F-4D97-AF65-F5344CB8AC3E}">
        <p14:creationId xmlns:p14="http://schemas.microsoft.com/office/powerpoint/2010/main" val="22917631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r>
              <a:rPr lang="en-US"/>
              <a:t>2/9/2016</a:t>
            </a:r>
            <a:endParaRPr lang="en-US" dirty="0"/>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11</a:t>
            </a:fld>
            <a:endParaRPr lang="en-US" altLang="en-US" dirty="0"/>
          </a:p>
        </p:txBody>
      </p:sp>
    </p:spTree>
    <p:extLst>
      <p:ext uri="{BB962C8B-B14F-4D97-AF65-F5344CB8AC3E}">
        <p14:creationId xmlns:p14="http://schemas.microsoft.com/office/powerpoint/2010/main" val="20057505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pPr>
              <a:defRPr/>
            </a:pPr>
            <a:r>
              <a:rPr lang="en-US"/>
              <a:t>2/9/2016</a:t>
            </a:r>
            <a:endParaRPr lang="en-US" dirty="0"/>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12</a:t>
            </a:fld>
            <a:endParaRPr lang="en-US" altLang="en-US" dirty="0"/>
          </a:p>
        </p:txBody>
      </p:sp>
    </p:spTree>
    <p:extLst>
      <p:ext uri="{BB962C8B-B14F-4D97-AF65-F5344CB8AC3E}">
        <p14:creationId xmlns:p14="http://schemas.microsoft.com/office/powerpoint/2010/main" val="21306731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24D83-7B80-778A-B7AA-CF36AD9D6F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D0C252-7516-E8ED-3B1A-BE7529BDA1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F247BB-B573-ACA8-AE02-15C176F58639}"/>
              </a:ext>
            </a:extLst>
          </p:cNvPr>
          <p:cNvSpPr>
            <a:spLocks noGrp="1"/>
          </p:cNvSpPr>
          <p:nvPr>
            <p:ph type="body" idx="1"/>
          </p:nvPr>
        </p:nvSpPr>
        <p:spPr/>
        <p:txBody>
          <a:bodyPr/>
          <a:lstStyle/>
          <a:p>
            <a:pPr lvl="1">
              <a:tabLst>
                <a:tab pos="358984" algn="l"/>
              </a:tabLst>
              <a:defRPr/>
            </a:pPr>
            <a:r>
              <a:rPr lang="en-US" dirty="0">
                <a:solidFill>
                  <a:srgbClr val="0D75B6"/>
                </a:solidFill>
                <a:latin typeface="Arial" panose="020B0604020202020204" pitchFamily="34" charset="0"/>
                <a:cs typeface="Arial" panose="020B0604020202020204" pitchFamily="34" charset="0"/>
              </a:rPr>
              <a:t>.</a:t>
            </a:r>
            <a:endParaRPr lang="en-US" dirty="0"/>
          </a:p>
        </p:txBody>
      </p:sp>
      <p:sp>
        <p:nvSpPr>
          <p:cNvPr id="4" name="Date Placeholder 3">
            <a:extLst>
              <a:ext uri="{FF2B5EF4-FFF2-40B4-BE49-F238E27FC236}">
                <a16:creationId xmlns:a16="http://schemas.microsoft.com/office/drawing/2014/main" id="{F79A921A-448D-3475-042A-C918150DCC56}"/>
              </a:ext>
            </a:extLst>
          </p:cNvPr>
          <p:cNvSpPr>
            <a:spLocks noGrp="1"/>
          </p:cNvSpPr>
          <p:nvPr>
            <p:ph type="dt" idx="1"/>
          </p:nvPr>
        </p:nvSpPr>
        <p:spPr/>
        <p:txBody>
          <a:bodyPr/>
          <a:lstStyle/>
          <a:p>
            <a:pPr>
              <a:defRPr/>
            </a:pPr>
            <a:r>
              <a:rPr lang="en-US"/>
              <a:t>2/9/2016</a:t>
            </a:r>
            <a:endParaRPr lang="en-US" dirty="0"/>
          </a:p>
        </p:txBody>
      </p:sp>
      <p:sp>
        <p:nvSpPr>
          <p:cNvPr id="5" name="Slide Number Placeholder 4">
            <a:extLst>
              <a:ext uri="{FF2B5EF4-FFF2-40B4-BE49-F238E27FC236}">
                <a16:creationId xmlns:a16="http://schemas.microsoft.com/office/drawing/2014/main" id="{284F3A41-04D3-BC1B-01B4-0032B6CBC9AF}"/>
              </a:ext>
            </a:extLst>
          </p:cNvPr>
          <p:cNvSpPr>
            <a:spLocks noGrp="1"/>
          </p:cNvSpPr>
          <p:nvPr>
            <p:ph type="sldNum" sz="quarter" idx="5"/>
          </p:nvPr>
        </p:nvSpPr>
        <p:spPr/>
        <p:txBody>
          <a:bodyPr/>
          <a:lstStyle/>
          <a:p>
            <a:pPr>
              <a:defRPr/>
            </a:pPr>
            <a:fld id="{94228AB9-9B89-4876-849B-77CEC0A44651}" type="slidenum">
              <a:rPr lang="en-US" altLang="en-US" smtClean="0"/>
              <a:pPr>
                <a:defRPr/>
              </a:pPr>
              <a:t>13</a:t>
            </a:fld>
            <a:endParaRPr lang="en-US" altLang="en-US" dirty="0"/>
          </a:p>
        </p:txBody>
      </p:sp>
    </p:spTree>
    <p:extLst>
      <p:ext uri="{BB962C8B-B14F-4D97-AF65-F5344CB8AC3E}">
        <p14:creationId xmlns:p14="http://schemas.microsoft.com/office/powerpoint/2010/main" val="16630539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r>
              <a:rPr lang="en-US"/>
              <a:t>2/9/2016</a:t>
            </a:r>
            <a:endParaRPr lang="en-US" dirty="0"/>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14</a:t>
            </a:fld>
            <a:endParaRPr lang="en-US" altLang="en-US" dirty="0"/>
          </a:p>
        </p:txBody>
      </p:sp>
    </p:spTree>
    <p:extLst>
      <p:ext uri="{BB962C8B-B14F-4D97-AF65-F5344CB8AC3E}">
        <p14:creationId xmlns:p14="http://schemas.microsoft.com/office/powerpoint/2010/main" val="21129893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pPr>
              <a:defRPr/>
            </a:pPr>
            <a:r>
              <a:rPr lang="en-US"/>
              <a:t>2/9/2016</a:t>
            </a:r>
            <a:endParaRPr lang="en-US" dirty="0"/>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15</a:t>
            </a:fld>
            <a:endParaRPr lang="en-US" altLang="en-US" dirty="0"/>
          </a:p>
        </p:txBody>
      </p:sp>
    </p:spTree>
    <p:extLst>
      <p:ext uri="{BB962C8B-B14F-4D97-AF65-F5344CB8AC3E}">
        <p14:creationId xmlns:p14="http://schemas.microsoft.com/office/powerpoint/2010/main" val="35393308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622"/>
              </a:spcAft>
            </a:pPr>
            <a:endParaRPr lang="en-US" sz="900" dirty="0">
              <a:latin typeface="DM Sans" pitchFamily="2" charset="77"/>
            </a:endParaRPr>
          </a:p>
        </p:txBody>
      </p:sp>
      <p:sp>
        <p:nvSpPr>
          <p:cNvPr id="4" name="Slide Number Placeholder 3"/>
          <p:cNvSpPr>
            <a:spLocks noGrp="1"/>
          </p:cNvSpPr>
          <p:nvPr>
            <p:ph type="sldNum" sz="quarter" idx="5"/>
          </p:nvPr>
        </p:nvSpPr>
        <p:spPr/>
        <p:txBody>
          <a:bodyPr/>
          <a:lstStyle/>
          <a:p>
            <a:pPr defTabSz="948507" eaLnBrk="0" hangingPunct="0">
              <a:defRPr/>
            </a:pPr>
            <a:fld id="{1597E469-59B6-C948-9A7F-F300B9892EC3}" type="slidenum">
              <a:rPr lang="en-US">
                <a:solidFill>
                  <a:prstClr val="black"/>
                </a:solidFill>
                <a:latin typeface="DM Sans Regular" pitchFamily="2" charset="77"/>
              </a:rPr>
              <a:pPr defTabSz="948507" eaLnBrk="0" hangingPunct="0">
                <a:defRPr/>
              </a:pPr>
              <a:t>16</a:t>
            </a:fld>
            <a:endParaRPr lang="en-US" dirty="0">
              <a:solidFill>
                <a:prstClr val="black"/>
              </a:solidFill>
              <a:latin typeface="DM Sans Regular" pitchFamily="2" charset="77"/>
            </a:endParaRPr>
          </a:p>
        </p:txBody>
      </p:sp>
    </p:spTree>
    <p:extLst>
      <p:ext uri="{BB962C8B-B14F-4D97-AF65-F5344CB8AC3E}">
        <p14:creationId xmlns:p14="http://schemas.microsoft.com/office/powerpoint/2010/main" val="2284931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eaLnBrk="1" fontAlgn="auto" hangingPunct="1">
              <a:spcBef>
                <a:spcPts val="0"/>
              </a:spcBef>
              <a:spcAft>
                <a:spcPts val="622"/>
              </a:spcAft>
              <a:defRPr/>
            </a:pPr>
            <a:endParaRPr lang="en-US" sz="900" dirty="0">
              <a:solidFill>
                <a:srgbClr val="222222"/>
              </a:solidFill>
              <a:latin typeface="DM Sans" pitchFamily="2" charset="77"/>
            </a:endParaRPr>
          </a:p>
        </p:txBody>
      </p:sp>
      <p:sp>
        <p:nvSpPr>
          <p:cNvPr id="4" name="Slide Number Placeholder 3"/>
          <p:cNvSpPr>
            <a:spLocks noGrp="1"/>
          </p:cNvSpPr>
          <p:nvPr>
            <p:ph type="sldNum" sz="quarter" idx="5"/>
          </p:nvPr>
        </p:nvSpPr>
        <p:spPr/>
        <p:txBody>
          <a:bodyPr/>
          <a:lstStyle/>
          <a:p>
            <a:pPr defTabSz="948507" eaLnBrk="0" hangingPunct="0">
              <a:defRPr/>
            </a:pPr>
            <a:fld id="{1597E469-59B6-C948-9A7F-F300B9892EC3}" type="slidenum">
              <a:rPr lang="en-US">
                <a:solidFill>
                  <a:prstClr val="black"/>
                </a:solidFill>
                <a:latin typeface="Century Gothic" panose="020B0502020202020204" pitchFamily="34" charset="0"/>
                <a:ea typeface="ＭＳ Ｐゴシック" panose="020B0600070205080204" pitchFamily="34" charset="-128"/>
              </a:rPr>
              <a:pPr defTabSz="948507" eaLnBrk="0" hangingPunct="0">
                <a:defRPr/>
              </a:pPr>
              <a:t>17</a:t>
            </a:fld>
            <a:endParaRPr lang="en-US" dirty="0">
              <a:solidFill>
                <a:prstClr val="black"/>
              </a:solidFill>
              <a:latin typeface="Century Gothic" panose="020B0502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1940856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4538" y="901700"/>
            <a:ext cx="5667375" cy="3187700"/>
          </a:xfrm>
        </p:spPr>
      </p:sp>
      <p:sp>
        <p:nvSpPr>
          <p:cNvPr id="3" name="Notes Placeholder 2"/>
          <p:cNvSpPr>
            <a:spLocks noGrp="1"/>
          </p:cNvSpPr>
          <p:nvPr>
            <p:ph type="body" idx="1"/>
          </p:nvPr>
        </p:nvSpPr>
        <p:spPr/>
        <p:txBody>
          <a:bodyPr/>
          <a:lstStyle/>
          <a:p>
            <a:pPr marL="8234" defTabSz="948507" eaLnBrk="1" fontAlgn="auto" hangingPunct="1">
              <a:spcBef>
                <a:spcPts val="0"/>
              </a:spcBef>
              <a:spcAft>
                <a:spcPts val="934"/>
              </a:spcAft>
              <a:defRPr/>
            </a:pPr>
            <a:endParaRPr lang="en-US" sz="900" dirty="0">
              <a:solidFill>
                <a:srgbClr val="000000"/>
              </a:solidFill>
              <a:latin typeface="DM Sans" pitchFamily="2" charset="77"/>
            </a:endParaRPr>
          </a:p>
        </p:txBody>
      </p:sp>
      <p:sp>
        <p:nvSpPr>
          <p:cNvPr id="5" name="Slide Number Placeholder 4"/>
          <p:cNvSpPr>
            <a:spLocks noGrp="1"/>
          </p:cNvSpPr>
          <p:nvPr>
            <p:ph type="sldNum" sz="quarter" idx="5"/>
          </p:nvPr>
        </p:nvSpPr>
        <p:spPr/>
        <p:txBody>
          <a:bodyPr/>
          <a:lstStyle/>
          <a:p>
            <a:pPr defTabSz="948507" eaLnBrk="0" hangingPunct="0">
              <a:defRPr/>
            </a:pPr>
            <a:fld id="{94228AB9-9B89-4876-849B-77CEC0A44651}" type="slidenum">
              <a:rPr lang="en-US" altLang="en-US" sz="900">
                <a:solidFill>
                  <a:prstClr val="black"/>
                </a:solidFill>
                <a:latin typeface="DM Sans Regular" pitchFamily="2" charset="77"/>
              </a:rPr>
              <a:pPr defTabSz="948507" eaLnBrk="0" hangingPunct="0">
                <a:defRPr/>
              </a:pPr>
              <a:t>18</a:t>
            </a:fld>
            <a:endParaRPr lang="en-US" altLang="en-US" sz="900" dirty="0">
              <a:solidFill>
                <a:prstClr val="black"/>
              </a:solidFill>
              <a:latin typeface="DM Sans Regular" pitchFamily="2" charset="77"/>
            </a:endParaRPr>
          </a:p>
        </p:txBody>
      </p:sp>
    </p:spTree>
    <p:extLst>
      <p:ext uri="{BB962C8B-B14F-4D97-AF65-F5344CB8AC3E}">
        <p14:creationId xmlns:p14="http://schemas.microsoft.com/office/powerpoint/2010/main" val="36245937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4538" y="363538"/>
            <a:ext cx="5667375" cy="3187700"/>
          </a:xfrm>
        </p:spPr>
      </p:sp>
      <p:sp>
        <p:nvSpPr>
          <p:cNvPr id="3" name="Notes Placeholder 2"/>
          <p:cNvSpPr>
            <a:spLocks noGrp="1"/>
          </p:cNvSpPr>
          <p:nvPr>
            <p:ph type="body" idx="1"/>
          </p:nvPr>
        </p:nvSpPr>
        <p:spPr>
          <a:xfrm>
            <a:off x="715617" y="3747214"/>
            <a:ext cx="5724939" cy="5583827"/>
          </a:xfrm>
        </p:spPr>
        <p:txBody>
          <a:bodyPr/>
          <a:lstStyle/>
          <a:p>
            <a:endParaRPr lang="en-US" sz="900" dirty="0">
              <a:latin typeface="DM Sans" pitchFamily="2" charset="77"/>
            </a:endParaRPr>
          </a:p>
        </p:txBody>
      </p:sp>
      <p:sp>
        <p:nvSpPr>
          <p:cNvPr id="4" name="Slide Number Placeholder 3"/>
          <p:cNvSpPr>
            <a:spLocks noGrp="1"/>
          </p:cNvSpPr>
          <p:nvPr>
            <p:ph type="sldNum" sz="quarter" idx="5"/>
          </p:nvPr>
        </p:nvSpPr>
        <p:spPr/>
        <p:txBody>
          <a:bodyPr/>
          <a:lstStyle/>
          <a:p>
            <a:pPr defTabSz="948507" eaLnBrk="0" hangingPunct="0">
              <a:defRPr/>
            </a:pPr>
            <a:fld id="{1597E469-59B6-C948-9A7F-F300B9892EC3}" type="slidenum">
              <a:rPr lang="en-US">
                <a:solidFill>
                  <a:prstClr val="black"/>
                </a:solidFill>
                <a:latin typeface="DM Sans Regular" pitchFamily="2" charset="77"/>
              </a:rPr>
              <a:pPr defTabSz="948507" eaLnBrk="0" hangingPunct="0">
                <a:defRPr/>
              </a:pPr>
              <a:t>19</a:t>
            </a:fld>
            <a:endParaRPr lang="en-US" dirty="0">
              <a:solidFill>
                <a:prstClr val="black"/>
              </a:solidFill>
              <a:latin typeface="DM Sans Regular" pitchFamily="2" charset="77"/>
            </a:endParaRPr>
          </a:p>
        </p:txBody>
      </p:sp>
    </p:spTree>
    <p:extLst>
      <p:ext uri="{BB962C8B-B14F-4D97-AF65-F5344CB8AC3E}">
        <p14:creationId xmlns:p14="http://schemas.microsoft.com/office/powerpoint/2010/main" val="115024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r>
              <a:rPr lang="en-US" dirty="0"/>
              <a:t>2/9/2016</a:t>
            </a:r>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2</a:t>
            </a:fld>
            <a:endParaRPr lang="en-US" altLang="en-US" dirty="0"/>
          </a:p>
        </p:txBody>
      </p:sp>
    </p:spTree>
    <p:extLst>
      <p:ext uri="{BB962C8B-B14F-4D97-AF65-F5344CB8AC3E}">
        <p14:creationId xmlns:p14="http://schemas.microsoft.com/office/powerpoint/2010/main" val="40215783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pPr>
              <a:defRPr/>
            </a:pPr>
            <a:r>
              <a:rPr lang="en-US"/>
              <a:t>2/9/2016</a:t>
            </a:r>
            <a:endParaRPr lang="en-US" dirty="0"/>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20</a:t>
            </a:fld>
            <a:endParaRPr lang="en-US" altLang="en-US" dirty="0"/>
          </a:p>
        </p:txBody>
      </p:sp>
    </p:spTree>
    <p:extLst>
      <p:ext uri="{BB962C8B-B14F-4D97-AF65-F5344CB8AC3E}">
        <p14:creationId xmlns:p14="http://schemas.microsoft.com/office/powerpoint/2010/main" val="34673035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defTabSz="948507">
              <a:defRPr/>
            </a:pPr>
            <a:r>
              <a:rPr lang="en-US">
                <a:solidFill>
                  <a:prstClr val="black"/>
                </a:solidFill>
              </a:rPr>
              <a:t>2/9/2016</a:t>
            </a:r>
            <a:endParaRPr lang="en-US" dirty="0">
              <a:solidFill>
                <a:prstClr val="black"/>
              </a:solidFill>
            </a:endParaRPr>
          </a:p>
        </p:txBody>
      </p:sp>
      <p:sp>
        <p:nvSpPr>
          <p:cNvPr id="5" name="Slide Number Placeholder 4"/>
          <p:cNvSpPr>
            <a:spLocks noGrp="1"/>
          </p:cNvSpPr>
          <p:nvPr>
            <p:ph type="sldNum" sz="quarter" idx="5"/>
          </p:nvPr>
        </p:nvSpPr>
        <p:spPr/>
        <p:txBody>
          <a:bodyPr/>
          <a:lstStyle/>
          <a:p>
            <a:pPr defTabSz="948507">
              <a:defRPr/>
            </a:pPr>
            <a:fld id="{94228AB9-9B89-4876-849B-77CEC0A44651}" type="slidenum">
              <a:rPr lang="en-US" altLang="en-US">
                <a:solidFill>
                  <a:prstClr val="black"/>
                </a:solidFill>
              </a:rPr>
              <a:pPr defTabSz="948507">
                <a:defRPr/>
              </a:pPr>
              <a:t>21</a:t>
            </a:fld>
            <a:endParaRPr lang="en-US" altLang="en-US" dirty="0">
              <a:solidFill>
                <a:prstClr val="black"/>
              </a:solidFill>
            </a:endParaRPr>
          </a:p>
        </p:txBody>
      </p:sp>
    </p:spTree>
    <p:extLst>
      <p:ext uri="{BB962C8B-B14F-4D97-AF65-F5344CB8AC3E}">
        <p14:creationId xmlns:p14="http://schemas.microsoft.com/office/powerpoint/2010/main" val="287037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defTabSz="948507">
              <a:defRPr/>
            </a:pPr>
            <a:r>
              <a:rPr lang="en-US">
                <a:solidFill>
                  <a:prstClr val="black"/>
                </a:solidFill>
              </a:rPr>
              <a:t>2/9/2016</a:t>
            </a:r>
            <a:endParaRPr lang="en-US" dirty="0">
              <a:solidFill>
                <a:prstClr val="black"/>
              </a:solidFill>
            </a:endParaRPr>
          </a:p>
        </p:txBody>
      </p:sp>
      <p:sp>
        <p:nvSpPr>
          <p:cNvPr id="5" name="Slide Number Placeholder 4"/>
          <p:cNvSpPr>
            <a:spLocks noGrp="1"/>
          </p:cNvSpPr>
          <p:nvPr>
            <p:ph type="sldNum" sz="quarter" idx="5"/>
          </p:nvPr>
        </p:nvSpPr>
        <p:spPr/>
        <p:txBody>
          <a:bodyPr/>
          <a:lstStyle/>
          <a:p>
            <a:pPr defTabSz="948507">
              <a:defRPr/>
            </a:pPr>
            <a:fld id="{94228AB9-9B89-4876-849B-77CEC0A44651}" type="slidenum">
              <a:rPr lang="en-US" altLang="en-US">
                <a:solidFill>
                  <a:prstClr val="black"/>
                </a:solidFill>
              </a:rPr>
              <a:pPr defTabSz="948507">
                <a:defRPr/>
              </a:pPr>
              <a:t>22</a:t>
            </a:fld>
            <a:endParaRPr lang="en-US" altLang="en-US" dirty="0">
              <a:solidFill>
                <a:prstClr val="black"/>
              </a:solidFill>
            </a:endParaRPr>
          </a:p>
        </p:txBody>
      </p:sp>
    </p:spTree>
    <p:extLst>
      <p:ext uri="{BB962C8B-B14F-4D97-AF65-F5344CB8AC3E}">
        <p14:creationId xmlns:p14="http://schemas.microsoft.com/office/powerpoint/2010/main" val="13170178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latin typeface="DM Sans" pitchFamily="2" charset="77"/>
            </a:endParaRPr>
          </a:p>
        </p:txBody>
      </p:sp>
      <p:sp>
        <p:nvSpPr>
          <p:cNvPr id="4" name="Slide Number Placeholder 3"/>
          <p:cNvSpPr>
            <a:spLocks noGrp="1"/>
          </p:cNvSpPr>
          <p:nvPr>
            <p:ph type="sldNum" sz="quarter" idx="5"/>
          </p:nvPr>
        </p:nvSpPr>
        <p:spPr/>
        <p:txBody>
          <a:bodyPr/>
          <a:lstStyle/>
          <a:p>
            <a:pPr defTabSz="948507" eaLnBrk="0" hangingPunct="0">
              <a:defRPr/>
            </a:pPr>
            <a:fld id="{4C09FD83-0E52-A444-BB86-7D41E5426A4D}" type="slidenum">
              <a:rPr lang="en-US">
                <a:solidFill>
                  <a:prstClr val="black"/>
                </a:solidFill>
                <a:latin typeface="Century Gothic" panose="020B0502020202020204" pitchFamily="34" charset="0"/>
              </a:rPr>
              <a:pPr defTabSz="948507" eaLnBrk="0" hangingPunct="0">
                <a:defRPr/>
              </a:pPr>
              <a:t>23</a:t>
            </a:fld>
            <a:endParaRPr lang="en-US" dirty="0">
              <a:solidFill>
                <a:prstClr val="black"/>
              </a:solidFill>
              <a:latin typeface="Century Gothic" panose="020B0502020202020204" pitchFamily="34" charset="0"/>
            </a:endParaRPr>
          </a:p>
        </p:txBody>
      </p:sp>
    </p:spTree>
    <p:extLst>
      <p:ext uri="{BB962C8B-B14F-4D97-AF65-F5344CB8AC3E}">
        <p14:creationId xmlns:p14="http://schemas.microsoft.com/office/powerpoint/2010/main" val="11434909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FC70F-6D0C-67E8-1B88-CE117D03D0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8F6C30-F1FE-6D23-CC03-F25256FC00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32C778-FAF4-20CE-FB66-39AA35B5838F}"/>
              </a:ext>
            </a:extLst>
          </p:cNvPr>
          <p:cNvSpPr>
            <a:spLocks noGrp="1"/>
          </p:cNvSpPr>
          <p:nvPr>
            <p:ph type="body" idx="1"/>
          </p:nvPr>
        </p:nvSpPr>
        <p:spPr/>
        <p:txBody>
          <a:bodyPr/>
          <a:lstStyle/>
          <a:p>
            <a:endParaRPr lang="en-US" sz="900" dirty="0">
              <a:latin typeface="DM Sans Regular" pitchFamily="2" charset="77"/>
            </a:endParaRPr>
          </a:p>
        </p:txBody>
      </p:sp>
      <p:sp>
        <p:nvSpPr>
          <p:cNvPr id="4" name="Slide Number Placeholder 3">
            <a:extLst>
              <a:ext uri="{FF2B5EF4-FFF2-40B4-BE49-F238E27FC236}">
                <a16:creationId xmlns:a16="http://schemas.microsoft.com/office/drawing/2014/main" id="{04A609CD-4752-2ECD-1555-C0271D38FD85}"/>
              </a:ext>
            </a:extLst>
          </p:cNvPr>
          <p:cNvSpPr>
            <a:spLocks noGrp="1"/>
          </p:cNvSpPr>
          <p:nvPr>
            <p:ph type="sldNum" sz="quarter" idx="5"/>
          </p:nvPr>
        </p:nvSpPr>
        <p:spPr/>
        <p:txBody>
          <a:bodyPr/>
          <a:lstStyle/>
          <a:p>
            <a:pPr defTabSz="948507" eaLnBrk="0" hangingPunct="0">
              <a:defRPr/>
            </a:pPr>
            <a:fld id="{F0581FA5-BA0F-D347-BAE1-AEFAB70A984E}" type="slidenum">
              <a:rPr lang="en-US">
                <a:solidFill>
                  <a:prstClr val="black"/>
                </a:solidFill>
                <a:latin typeface="DM Sans Regular" pitchFamily="2" charset="77"/>
              </a:rPr>
              <a:pPr defTabSz="948507" eaLnBrk="0" hangingPunct="0">
                <a:defRPr/>
              </a:pPr>
              <a:t>24</a:t>
            </a:fld>
            <a:endParaRPr lang="en-US" dirty="0">
              <a:solidFill>
                <a:prstClr val="black"/>
              </a:solidFill>
              <a:latin typeface="DM Sans Regular" pitchFamily="2" charset="77"/>
            </a:endParaRPr>
          </a:p>
        </p:txBody>
      </p:sp>
    </p:spTree>
    <p:extLst>
      <p:ext uri="{BB962C8B-B14F-4D97-AF65-F5344CB8AC3E}">
        <p14:creationId xmlns:p14="http://schemas.microsoft.com/office/powerpoint/2010/main" val="31802680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r>
              <a:rPr lang="en-US"/>
              <a:t>2/9/2016</a:t>
            </a:r>
            <a:endParaRPr lang="en-US" dirty="0"/>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25</a:t>
            </a:fld>
            <a:endParaRPr lang="en-US" altLang="en-US" dirty="0"/>
          </a:p>
        </p:txBody>
      </p:sp>
    </p:spTree>
    <p:extLst>
      <p:ext uri="{BB962C8B-B14F-4D97-AF65-F5344CB8AC3E}">
        <p14:creationId xmlns:p14="http://schemas.microsoft.com/office/powerpoint/2010/main" val="25208299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48507" eaLnBrk="0" hangingPunct="0">
              <a:defRPr/>
            </a:pPr>
            <a:fld id="{1597E469-59B6-C948-9A7F-F300B9892EC3}" type="slidenum">
              <a:rPr lang="en-US">
                <a:solidFill>
                  <a:prstClr val="black"/>
                </a:solidFill>
                <a:latin typeface="DM Sans Regular" pitchFamily="2" charset="77"/>
              </a:rPr>
              <a:pPr defTabSz="948507" eaLnBrk="0" hangingPunct="0">
                <a:defRPr/>
              </a:pPr>
              <a:t>26</a:t>
            </a:fld>
            <a:endParaRPr lang="en-US" dirty="0">
              <a:solidFill>
                <a:prstClr val="black"/>
              </a:solidFill>
              <a:latin typeface="DM Sans Regular" pitchFamily="2" charset="77"/>
            </a:endParaRPr>
          </a:p>
        </p:txBody>
      </p:sp>
    </p:spTree>
    <p:extLst>
      <p:ext uri="{BB962C8B-B14F-4D97-AF65-F5344CB8AC3E}">
        <p14:creationId xmlns:p14="http://schemas.microsoft.com/office/powerpoint/2010/main" val="10273322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defTabSz="948507">
              <a:defRPr/>
            </a:pPr>
            <a:r>
              <a:rPr lang="en-US" dirty="0">
                <a:solidFill>
                  <a:prstClr val="black"/>
                </a:solidFill>
              </a:rPr>
              <a:t>2/9/2016</a:t>
            </a:r>
          </a:p>
        </p:txBody>
      </p:sp>
      <p:sp>
        <p:nvSpPr>
          <p:cNvPr id="5" name="Slide Number Placeholder 4"/>
          <p:cNvSpPr>
            <a:spLocks noGrp="1"/>
          </p:cNvSpPr>
          <p:nvPr>
            <p:ph type="sldNum" sz="quarter" idx="5"/>
          </p:nvPr>
        </p:nvSpPr>
        <p:spPr/>
        <p:txBody>
          <a:bodyPr/>
          <a:lstStyle/>
          <a:p>
            <a:pPr defTabSz="948507">
              <a:defRPr/>
            </a:pPr>
            <a:fld id="{94228AB9-9B89-4876-849B-77CEC0A44651}" type="slidenum">
              <a:rPr lang="en-US" altLang="en-US">
                <a:solidFill>
                  <a:prstClr val="black"/>
                </a:solidFill>
              </a:rPr>
              <a:pPr defTabSz="948507">
                <a:defRPr/>
              </a:pPr>
              <a:t>27</a:t>
            </a:fld>
            <a:endParaRPr lang="en-US" altLang="en-US" dirty="0">
              <a:solidFill>
                <a:prstClr val="black"/>
              </a:solidFill>
            </a:endParaRPr>
          </a:p>
        </p:txBody>
      </p:sp>
    </p:spTree>
    <p:extLst>
      <p:ext uri="{BB962C8B-B14F-4D97-AF65-F5344CB8AC3E}">
        <p14:creationId xmlns:p14="http://schemas.microsoft.com/office/powerpoint/2010/main" val="28817582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48507" eaLnBrk="0" hangingPunct="0">
              <a:defRPr/>
            </a:pPr>
            <a:fld id="{1597E469-59B6-C948-9A7F-F300B9892EC3}" type="slidenum">
              <a:rPr lang="en-US">
                <a:solidFill>
                  <a:prstClr val="black"/>
                </a:solidFill>
                <a:latin typeface="DM Sans Regular" pitchFamily="2" charset="77"/>
              </a:rPr>
              <a:pPr defTabSz="948507" eaLnBrk="0" hangingPunct="0">
                <a:defRPr/>
              </a:pPr>
              <a:t>3</a:t>
            </a:fld>
            <a:endParaRPr lang="en-US" dirty="0">
              <a:solidFill>
                <a:prstClr val="black"/>
              </a:solidFill>
              <a:latin typeface="DM Sans Regular" pitchFamily="2" charset="77"/>
            </a:endParaRPr>
          </a:p>
        </p:txBody>
      </p:sp>
    </p:spTree>
    <p:extLst>
      <p:ext uri="{BB962C8B-B14F-4D97-AF65-F5344CB8AC3E}">
        <p14:creationId xmlns:p14="http://schemas.microsoft.com/office/powerpoint/2010/main" val="36211271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latin typeface="DM Sans Regular" pitchFamily="2" charset="77"/>
            </a:endParaRPr>
          </a:p>
        </p:txBody>
      </p:sp>
      <p:sp>
        <p:nvSpPr>
          <p:cNvPr id="4" name="Slide Number Placeholder 3"/>
          <p:cNvSpPr>
            <a:spLocks noGrp="1"/>
          </p:cNvSpPr>
          <p:nvPr>
            <p:ph type="sldNum" sz="quarter" idx="5"/>
          </p:nvPr>
        </p:nvSpPr>
        <p:spPr/>
        <p:txBody>
          <a:bodyPr/>
          <a:lstStyle/>
          <a:p>
            <a:pPr defTabSz="948507" eaLnBrk="0" hangingPunct="0">
              <a:defRPr/>
            </a:pPr>
            <a:fld id="{F0581FA5-BA0F-D347-BAE1-AEFAB70A984E}" type="slidenum">
              <a:rPr lang="en-US">
                <a:solidFill>
                  <a:prstClr val="black"/>
                </a:solidFill>
                <a:latin typeface="DM Sans Regular" pitchFamily="2" charset="77"/>
              </a:rPr>
              <a:pPr defTabSz="948507" eaLnBrk="0" hangingPunct="0">
                <a:defRPr/>
              </a:pPr>
              <a:t>4</a:t>
            </a:fld>
            <a:endParaRPr lang="en-US" dirty="0">
              <a:solidFill>
                <a:prstClr val="black"/>
              </a:solidFill>
              <a:latin typeface="DM Sans Regular" pitchFamily="2" charset="77"/>
            </a:endParaRPr>
          </a:p>
        </p:txBody>
      </p:sp>
    </p:spTree>
    <p:extLst>
      <p:ext uri="{BB962C8B-B14F-4D97-AF65-F5344CB8AC3E}">
        <p14:creationId xmlns:p14="http://schemas.microsoft.com/office/powerpoint/2010/main" val="35259105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pPr>
              <a:defRPr/>
            </a:pPr>
            <a:r>
              <a:rPr lang="en-US"/>
              <a:t>2/9/2016</a:t>
            </a:r>
            <a:endParaRPr lang="en-US" dirty="0"/>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5</a:t>
            </a:fld>
            <a:endParaRPr lang="en-US" altLang="en-US" dirty="0"/>
          </a:p>
        </p:txBody>
      </p:sp>
    </p:spTree>
    <p:extLst>
      <p:ext uri="{BB962C8B-B14F-4D97-AF65-F5344CB8AC3E}">
        <p14:creationId xmlns:p14="http://schemas.microsoft.com/office/powerpoint/2010/main" val="3341176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r>
              <a:rPr lang="en-US"/>
              <a:t>2/9/2016</a:t>
            </a:r>
            <a:endParaRPr lang="en-US" dirty="0"/>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6</a:t>
            </a:fld>
            <a:endParaRPr lang="en-US" altLang="en-US" dirty="0"/>
          </a:p>
        </p:txBody>
      </p:sp>
    </p:spTree>
    <p:extLst>
      <p:ext uri="{BB962C8B-B14F-4D97-AF65-F5344CB8AC3E}">
        <p14:creationId xmlns:p14="http://schemas.microsoft.com/office/powerpoint/2010/main" val="23040197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r>
              <a:rPr lang="en-US"/>
              <a:t>2/9/2016</a:t>
            </a:r>
            <a:endParaRPr lang="en-US" dirty="0"/>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7</a:t>
            </a:fld>
            <a:endParaRPr lang="en-US" altLang="en-US" dirty="0"/>
          </a:p>
        </p:txBody>
      </p:sp>
    </p:spTree>
    <p:extLst>
      <p:ext uri="{BB962C8B-B14F-4D97-AF65-F5344CB8AC3E}">
        <p14:creationId xmlns:p14="http://schemas.microsoft.com/office/powerpoint/2010/main" val="828605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07F94-DE43-DFED-0474-742BDAD530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023059-B204-08BB-9BE7-16146A8D07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2808FD-7372-891F-86AD-64541864E1AE}"/>
              </a:ext>
            </a:extLst>
          </p:cNvPr>
          <p:cNvSpPr>
            <a:spLocks noGrp="1"/>
          </p:cNvSpPr>
          <p:nvPr>
            <p:ph type="body" idx="1"/>
          </p:nvPr>
        </p:nvSpPr>
        <p:spPr/>
        <p:txBody>
          <a:bodyPr/>
          <a:lstStyle/>
          <a:p>
            <a:endParaRPr lang="en-US" sz="900" dirty="0">
              <a:latin typeface="DM Sans Regular" pitchFamily="2" charset="77"/>
            </a:endParaRPr>
          </a:p>
        </p:txBody>
      </p:sp>
      <p:sp>
        <p:nvSpPr>
          <p:cNvPr id="4" name="Slide Number Placeholder 3">
            <a:extLst>
              <a:ext uri="{FF2B5EF4-FFF2-40B4-BE49-F238E27FC236}">
                <a16:creationId xmlns:a16="http://schemas.microsoft.com/office/drawing/2014/main" id="{7CBDDA41-AA8C-90D6-338A-FE8C0B7CBFD9}"/>
              </a:ext>
            </a:extLst>
          </p:cNvPr>
          <p:cNvSpPr>
            <a:spLocks noGrp="1"/>
          </p:cNvSpPr>
          <p:nvPr>
            <p:ph type="sldNum" sz="quarter" idx="5"/>
          </p:nvPr>
        </p:nvSpPr>
        <p:spPr/>
        <p:txBody>
          <a:bodyPr/>
          <a:lstStyle/>
          <a:p>
            <a:pPr defTabSz="948507" eaLnBrk="0" hangingPunct="0">
              <a:defRPr/>
            </a:pPr>
            <a:fld id="{F0581FA5-BA0F-D347-BAE1-AEFAB70A984E}" type="slidenum">
              <a:rPr lang="en-US">
                <a:solidFill>
                  <a:prstClr val="black"/>
                </a:solidFill>
                <a:latin typeface="DM Sans Regular" pitchFamily="2" charset="77"/>
              </a:rPr>
              <a:pPr defTabSz="948507" eaLnBrk="0" hangingPunct="0">
                <a:defRPr/>
              </a:pPr>
              <a:t>8</a:t>
            </a:fld>
            <a:endParaRPr lang="en-US" dirty="0">
              <a:solidFill>
                <a:prstClr val="black"/>
              </a:solidFill>
              <a:latin typeface="DM Sans Regular" pitchFamily="2" charset="77"/>
            </a:endParaRPr>
          </a:p>
        </p:txBody>
      </p:sp>
    </p:spTree>
    <p:extLst>
      <p:ext uri="{BB962C8B-B14F-4D97-AF65-F5344CB8AC3E}">
        <p14:creationId xmlns:p14="http://schemas.microsoft.com/office/powerpoint/2010/main" val="19769294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pPr>
              <a:defRPr/>
            </a:pPr>
            <a:r>
              <a:rPr lang="en-US"/>
              <a:t>2/9/2016</a:t>
            </a:r>
            <a:endParaRPr lang="en-US" dirty="0"/>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9</a:t>
            </a:fld>
            <a:endParaRPr lang="en-US" altLang="en-US" dirty="0"/>
          </a:p>
        </p:txBody>
      </p:sp>
    </p:spTree>
    <p:extLst>
      <p:ext uri="{BB962C8B-B14F-4D97-AF65-F5344CB8AC3E}">
        <p14:creationId xmlns:p14="http://schemas.microsoft.com/office/powerpoint/2010/main" val="42910286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5.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5.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5.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6.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6.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6.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6.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6.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6.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7.xml"/></Relationships>
</file>

<file path=ppt/slideLayouts/_rels/slideLayout21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7.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7.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7.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7.jpg"/><Relationship Id="rId1" Type="http://schemas.openxmlformats.org/officeDocument/2006/relationships/slideMaster" Target="../slideMasters/slideMaster8.xml"/></Relationships>
</file>

<file path=ppt/slideLayouts/_rels/slideLayout2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Master" Target="../slideMasters/slideMaster8.xml"/></Relationships>
</file>

<file path=ppt/slideLayouts/_rels/slideLayout2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1.jpg"/><Relationship Id="rId1" Type="http://schemas.openxmlformats.org/officeDocument/2006/relationships/slideMaster" Target="../slideMasters/slideMaster8.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5.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Master" Target="../slideMasters/slideMaster8.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7.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Master" Target="../slideMasters/slideMaster8.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5.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6.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Master" Target="../slideMasters/slideMaster8.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image" Target="../media/image26.emf"/><Relationship Id="rId7" Type="http://schemas.openxmlformats.org/officeDocument/2006/relationships/image" Target="../media/image30.emf"/><Relationship Id="rId2" Type="http://schemas.openxmlformats.org/officeDocument/2006/relationships/image" Target="../media/image25.emf"/><Relationship Id="rId1" Type="http://schemas.openxmlformats.org/officeDocument/2006/relationships/slideMaster" Target="../slideMasters/slideMaster8.xml"/><Relationship Id="rId6" Type="http://schemas.openxmlformats.org/officeDocument/2006/relationships/image" Target="../media/image29.emf"/><Relationship Id="rId5" Type="http://schemas.openxmlformats.org/officeDocument/2006/relationships/image" Target="../media/image28.emf"/><Relationship Id="rId4" Type="http://schemas.openxmlformats.org/officeDocument/2006/relationships/image" Target="../media/image27.emf"/></Relationships>
</file>

<file path=ppt/slideLayouts/_rels/slideLayout27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8.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5.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Master" Target="../slideMasters/slideMaster8.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ster Title Slide - Blue and White 1">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79E526DB-3885-CD4F-BEC9-DC486714E2C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ext Placeholder 17">
            <a:extLst>
              <a:ext uri="{FF2B5EF4-FFF2-40B4-BE49-F238E27FC236}">
                <a16:creationId xmlns:a16="http://schemas.microsoft.com/office/drawing/2014/main" id="{EAAC94F2-1DB6-E04C-BBD8-CD47F67AD94C}"/>
              </a:ext>
            </a:extLst>
          </p:cNvPr>
          <p:cNvSpPr>
            <a:spLocks noGrp="1"/>
          </p:cNvSpPr>
          <p:nvPr>
            <p:ph type="body" sz="quarter" idx="10" hasCustomPrompt="1"/>
          </p:nvPr>
        </p:nvSpPr>
        <p:spPr>
          <a:xfrm>
            <a:off x="1280159" y="4191000"/>
            <a:ext cx="7543800" cy="914400"/>
          </a:xfrm>
          <a:prstGeom prst="rect">
            <a:avLst/>
          </a:prstGeom>
        </p:spPr>
        <p:txBody>
          <a:bodyPr lIns="0" tIns="0" rIns="0" bIns="0"/>
          <a:lstStyle>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2400" b="0" i="0" kern="1200" spc="0" dirty="0" smtClean="0">
                <a:solidFill>
                  <a:schemeClr val="bg1"/>
                </a:solidFill>
                <a:latin typeface="DM Sans" pitchFamily="2" charset="77"/>
                <a:ea typeface="+mn-ea"/>
                <a:cs typeface="+mn-cs"/>
              </a:defRPr>
            </a:lvl1pPr>
            <a:lvl2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2500" kern="1200" spc="0" dirty="0" smtClean="0">
                <a:solidFill>
                  <a:schemeClr val="bg1"/>
                </a:solidFill>
                <a:latin typeface="+mj-lt"/>
                <a:ea typeface="+mn-ea"/>
                <a:cs typeface="+mn-cs"/>
              </a:defRPr>
            </a:lvl2pPr>
          </a:lstStyle>
          <a:p>
            <a:pPr fontAlgn="auto">
              <a:spcAft>
                <a:spcPts val="0"/>
              </a:spcAft>
            </a:pPr>
            <a:r>
              <a:rPr lang="en-US" sz="2500" dirty="0"/>
              <a:t>Subtitle</a:t>
            </a:r>
          </a:p>
        </p:txBody>
      </p:sp>
      <p:sp>
        <p:nvSpPr>
          <p:cNvPr id="13" name="Text Placeholder 3">
            <a:extLst>
              <a:ext uri="{FF2B5EF4-FFF2-40B4-BE49-F238E27FC236}">
                <a16:creationId xmlns:a16="http://schemas.microsoft.com/office/drawing/2014/main" id="{9FFE4034-7A69-F94E-8E8A-EC8F21DF8431}"/>
              </a:ext>
            </a:extLst>
          </p:cNvPr>
          <p:cNvSpPr>
            <a:spLocks noGrp="1"/>
          </p:cNvSpPr>
          <p:nvPr>
            <p:ph type="body" sz="quarter" idx="12" hasCustomPrompt="1"/>
          </p:nvPr>
        </p:nvSpPr>
        <p:spPr>
          <a:xfrm>
            <a:off x="1280159" y="2965374"/>
            <a:ext cx="2987041" cy="252954"/>
          </a:xfrm>
          <a:prstGeom prst="rect">
            <a:avLst/>
          </a:prstGeom>
        </p:spPr>
        <p:txBody>
          <a:bodyPr wrap="square" lIns="0" tIns="0" rIns="0" bIns="0">
            <a:spAutoFit/>
          </a:bodyPr>
          <a:lstStyle>
            <a:lvl1pPr marL="0" indent="0">
              <a:buNone/>
              <a:defRPr sz="1800" b="1" i="0" cap="all" spc="0" baseline="0">
                <a:solidFill>
                  <a:schemeClr val="bg1"/>
                </a:solidFill>
                <a:latin typeface="DM Sans" pitchFamily="2" charset="77"/>
              </a:defRPr>
            </a:lvl1pPr>
          </a:lstStyle>
          <a:p>
            <a:pPr lvl="0"/>
            <a:r>
              <a:rPr lang="en-US" sz="1800" dirty="0"/>
              <a:t>MONTH 2020</a:t>
            </a:r>
          </a:p>
        </p:txBody>
      </p:sp>
      <p:sp>
        <p:nvSpPr>
          <p:cNvPr id="7" name="Text Placeholder 6">
            <a:extLst>
              <a:ext uri="{FF2B5EF4-FFF2-40B4-BE49-F238E27FC236}">
                <a16:creationId xmlns:a16="http://schemas.microsoft.com/office/drawing/2014/main" id="{9217AF14-8AC8-E74A-8612-2450ACFA30E5}"/>
              </a:ext>
            </a:extLst>
          </p:cNvPr>
          <p:cNvSpPr>
            <a:spLocks noGrp="1"/>
          </p:cNvSpPr>
          <p:nvPr>
            <p:ph type="body" sz="quarter" idx="15" hasCustomPrompt="1"/>
          </p:nvPr>
        </p:nvSpPr>
        <p:spPr>
          <a:xfrm>
            <a:off x="1219200" y="3468624"/>
            <a:ext cx="7620000" cy="612649"/>
          </a:xfrm>
          <a:prstGeom prst="rect">
            <a:avLst/>
          </a:prstGeom>
        </p:spPr>
        <p:txBody>
          <a:bodyPr/>
          <a:lstStyle>
            <a:lvl1pPr marL="0" indent="0">
              <a:buNone/>
              <a:defRPr sz="4800">
                <a:solidFill>
                  <a:srgbClr val="FD5D3B"/>
                </a:solidFill>
                <a:latin typeface="Bebas Neue" panose="020B0606020202050201" pitchFamily="34" charset="77"/>
              </a:defRPr>
            </a:lvl1pPr>
            <a:lvl2pPr marL="457200" indent="0">
              <a:buNone/>
              <a:defRPr sz="4800">
                <a:solidFill>
                  <a:srgbClr val="FD5D3B"/>
                </a:solidFill>
                <a:latin typeface="Bebas Neue" panose="020B0606020202050201" pitchFamily="34" charset="77"/>
              </a:defRPr>
            </a:lvl2pPr>
            <a:lvl3pPr marL="914400" indent="0">
              <a:buNone/>
              <a:defRPr sz="4800">
                <a:solidFill>
                  <a:srgbClr val="FD5D3B"/>
                </a:solidFill>
                <a:latin typeface="Bebas Neue" panose="020B0606020202050201" pitchFamily="34" charset="77"/>
              </a:defRPr>
            </a:lvl3pPr>
            <a:lvl4pPr marL="1371600" indent="0">
              <a:buNone/>
              <a:defRPr sz="4800">
                <a:solidFill>
                  <a:srgbClr val="FD5D3B"/>
                </a:solidFill>
                <a:latin typeface="Bebas Neue" panose="020B0606020202050201" pitchFamily="34" charset="77"/>
              </a:defRPr>
            </a:lvl4pPr>
            <a:lvl5pPr marL="1828800" indent="0">
              <a:buNone/>
              <a:defRPr sz="4800">
                <a:solidFill>
                  <a:srgbClr val="FD5D3B"/>
                </a:solidFill>
                <a:latin typeface="Bebas Neue" panose="020B0606020202050201" pitchFamily="34" charset="77"/>
              </a:defRPr>
            </a:lvl5pPr>
          </a:lstStyle>
          <a:p>
            <a:pPr lvl="0"/>
            <a:r>
              <a:rPr lang="en-US" dirty="0"/>
              <a:t>Title Slide option 1</a:t>
            </a:r>
          </a:p>
        </p:txBody>
      </p:sp>
      <p:sp>
        <p:nvSpPr>
          <p:cNvPr id="14" name="Rectangle 13">
            <a:extLst>
              <a:ext uri="{FF2B5EF4-FFF2-40B4-BE49-F238E27FC236}">
                <a16:creationId xmlns:a16="http://schemas.microsoft.com/office/drawing/2014/main" id="{6428CD77-39DE-3443-BC96-79149A75013F}"/>
              </a:ext>
            </a:extLst>
          </p:cNvPr>
          <p:cNvSpPr/>
          <p:nvPr userDrawn="1"/>
        </p:nvSpPr>
        <p:spPr>
          <a:xfrm>
            <a:off x="6336792" y="6553200"/>
            <a:ext cx="5257800" cy="84639"/>
          </a:xfrm>
          <a:prstGeom prst="rect">
            <a:avLst/>
          </a:prstGeom>
        </p:spPr>
        <p:txBody>
          <a:bodyPr wrap="square" lIns="0" tIns="0" rIns="0" bIns="0">
            <a:spAutoFit/>
          </a:bodyPr>
          <a:lstStyle/>
          <a:p>
            <a:pPr marL="0" indent="0" algn="r">
              <a:tabLst>
                <a:tab pos="2566988" algn="l"/>
                <a:tab pos="4794250" algn="l"/>
              </a:tabLst>
            </a:pPr>
            <a:r>
              <a:rPr lang="en-US" sz="550" b="0" i="0" u="none" strike="noStrike" dirty="0">
                <a:solidFill>
                  <a:schemeClr val="accent6"/>
                </a:solidFill>
                <a:effectLst/>
                <a:latin typeface="Roboto" charset="0"/>
              </a:rPr>
              <a:t>Blue Cross Blue Shield of Massachusetts is an Independent Licensee of the Blue Cross and Blue Shield Association.</a:t>
            </a:r>
            <a:endParaRPr lang="en-US" sz="550" dirty="0">
              <a:solidFill>
                <a:schemeClr val="accent6"/>
              </a:solidFill>
            </a:endParaRPr>
          </a:p>
        </p:txBody>
      </p:sp>
      <p:sp>
        <p:nvSpPr>
          <p:cNvPr id="10" name="TextBox 9">
            <a:extLst>
              <a:ext uri="{FF2B5EF4-FFF2-40B4-BE49-F238E27FC236}">
                <a16:creationId xmlns:a16="http://schemas.microsoft.com/office/drawing/2014/main" id="{11DC3AA0-62ED-D444-8DEE-CB6EC404B255}"/>
              </a:ext>
            </a:extLst>
          </p:cNvPr>
          <p:cNvSpPr txBox="1"/>
          <p:nvPr userDrawn="1"/>
        </p:nvSpPr>
        <p:spPr>
          <a:xfrm>
            <a:off x="7799832" y="6245352"/>
            <a:ext cx="3829575" cy="246221"/>
          </a:xfrm>
          <a:prstGeom prst="rect">
            <a:avLst/>
          </a:prstGeom>
          <a:no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300" normalizeH="0" baseline="0" noProof="0" dirty="0">
                <a:ln>
                  <a:noFill/>
                </a:ln>
                <a:solidFill>
                  <a:schemeClr val="accent6"/>
                </a:solidFill>
                <a:effectLst/>
                <a:uLnTx/>
                <a:uFillTx/>
                <a:latin typeface="DM Sans" pitchFamily="2" charset="77"/>
                <a:ea typeface="Tahoma" panose="020B0604030504040204" pitchFamily="34" charset="0"/>
                <a:cs typeface="Calibri" panose="020F0502020204030204" pitchFamily="34" charset="0"/>
              </a:rPr>
              <a:t>BLUE CROSS BLUE SHIELD OF MASSACHUSETTS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300" normalizeH="0" baseline="0" noProof="0" dirty="0">
                <a:ln>
                  <a:noFill/>
                </a:ln>
                <a:solidFill>
                  <a:schemeClr val="accent6"/>
                </a:solidFill>
                <a:effectLst/>
                <a:uLnTx/>
                <a:uFillTx/>
                <a:latin typeface="DM Sans" pitchFamily="2" charset="77"/>
                <a:ea typeface="Tahoma" panose="020B0604030504040204" pitchFamily="34" charset="0"/>
                <a:cs typeface="Calibri" panose="020F0502020204030204" pitchFamily="34" charset="0"/>
              </a:rPr>
              <a:t>CONFIDENTIAL – NOT FOR DISTRIBUTION</a:t>
            </a:r>
            <a:endParaRPr kumimoji="0" lang="en-US" sz="800" b="0" i="0" u="none" strike="noStrike" kern="1200" cap="none" spc="0" normalizeH="0" baseline="0" noProof="0" dirty="0">
              <a:ln>
                <a:noFill/>
              </a:ln>
              <a:solidFill>
                <a:schemeClr val="accent6"/>
              </a:solidFill>
              <a:effectLst/>
              <a:uLnTx/>
              <a:uFillTx/>
              <a:latin typeface="DM Sans" pitchFamily="2" charset="77"/>
              <a:ea typeface="Tahoma" panose="020B0604030504040204" pitchFamily="34" charset="0"/>
              <a:cs typeface="Calibri" panose="020F0502020204030204" pitchFamily="34" charset="0"/>
            </a:endParaRPr>
          </a:p>
        </p:txBody>
      </p:sp>
      <p:pic>
        <p:nvPicPr>
          <p:cNvPr id="12" name="Picture 11" descr="A picture containing object, clock, drawing&#10;&#10;Description automatically generated">
            <a:extLst>
              <a:ext uri="{FF2B5EF4-FFF2-40B4-BE49-F238E27FC236}">
                <a16:creationId xmlns:a16="http://schemas.microsoft.com/office/drawing/2014/main" id="{57383247-2E9D-AE41-83B6-B0C392B44C4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25125" y="410289"/>
            <a:ext cx="1133475" cy="457200"/>
          </a:xfrm>
          <a:prstGeom prst="rect">
            <a:avLst/>
          </a:prstGeom>
        </p:spPr>
      </p:pic>
    </p:spTree>
    <p:extLst>
      <p:ext uri="{BB962C8B-B14F-4D97-AF65-F5344CB8AC3E}">
        <p14:creationId xmlns:p14="http://schemas.microsoft.com/office/powerpoint/2010/main" val="22779298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eader &amp; Large Text Option 1">
    <p:spTree>
      <p:nvGrpSpPr>
        <p:cNvPr id="1" name=""/>
        <p:cNvGrpSpPr/>
        <p:nvPr/>
      </p:nvGrpSpPr>
      <p:grpSpPr>
        <a:xfrm>
          <a:off x="0" y="0"/>
          <a:ext cx="0" cy="0"/>
          <a:chOff x="0" y="0"/>
          <a:chExt cx="0" cy="0"/>
        </a:xfrm>
      </p:grpSpPr>
      <p:sp>
        <p:nvSpPr>
          <p:cNvPr id="13" name="Text Placeholder 5">
            <a:extLst>
              <a:ext uri="{FF2B5EF4-FFF2-40B4-BE49-F238E27FC236}">
                <a16:creationId xmlns:a16="http://schemas.microsoft.com/office/drawing/2014/main" id="{3A8F2C93-7D26-2C43-AEED-204641E7C36B}"/>
              </a:ext>
            </a:extLst>
          </p:cNvPr>
          <p:cNvSpPr>
            <a:spLocks noGrp="1"/>
          </p:cNvSpPr>
          <p:nvPr>
            <p:ph type="body" sz="quarter" idx="23" hasCustomPrompt="1"/>
          </p:nvPr>
        </p:nvSpPr>
        <p:spPr>
          <a:xfrm>
            <a:off x="3400931" y="5124407"/>
            <a:ext cx="7010400" cy="3048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copy sample small copy sample small copy sample small copy </a:t>
            </a:r>
          </a:p>
          <a:p>
            <a:pPr lvl="0"/>
            <a:endParaRPr lang="en-US" dirty="0"/>
          </a:p>
        </p:txBody>
      </p:sp>
      <p:sp>
        <p:nvSpPr>
          <p:cNvPr id="14" name="Text Placeholder 6">
            <a:extLst>
              <a:ext uri="{FF2B5EF4-FFF2-40B4-BE49-F238E27FC236}">
                <a16:creationId xmlns:a16="http://schemas.microsoft.com/office/drawing/2014/main" id="{A1378F36-F6CE-0A4E-91C4-275B304404AE}"/>
              </a:ext>
            </a:extLst>
          </p:cNvPr>
          <p:cNvSpPr>
            <a:spLocks noGrp="1"/>
          </p:cNvSpPr>
          <p:nvPr>
            <p:ph type="body" sz="quarter" idx="21" hasCustomPrompt="1"/>
          </p:nvPr>
        </p:nvSpPr>
        <p:spPr>
          <a:xfrm>
            <a:off x="3400931" y="3659580"/>
            <a:ext cx="8077200" cy="845404"/>
          </a:xfrm>
          <a:prstGeom prst="rect">
            <a:avLst/>
          </a:prstGeom>
        </p:spPr>
        <p:txBody>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400" b="1"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Sample medium copy sample medium copy sample medium copy sample medium copy sample.</a:t>
            </a:r>
            <a:endParaRPr lang="en-US" b="1" dirty="0"/>
          </a:p>
        </p:txBody>
      </p:sp>
      <p:sp>
        <p:nvSpPr>
          <p:cNvPr id="15" name="Text Placeholder 2">
            <a:extLst>
              <a:ext uri="{FF2B5EF4-FFF2-40B4-BE49-F238E27FC236}">
                <a16:creationId xmlns:a16="http://schemas.microsoft.com/office/drawing/2014/main" id="{685E0DC4-3D9F-AA46-869E-8B45DEAB509C}"/>
              </a:ext>
            </a:extLst>
          </p:cNvPr>
          <p:cNvSpPr>
            <a:spLocks noGrp="1"/>
          </p:cNvSpPr>
          <p:nvPr>
            <p:ph type="body" sz="quarter" idx="20" hasCustomPrompt="1"/>
          </p:nvPr>
        </p:nvSpPr>
        <p:spPr>
          <a:xfrm>
            <a:off x="609600" y="1676400"/>
            <a:ext cx="2133600" cy="3048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0" spc="0">
                <a:solidFill>
                  <a:schemeClr val="accent4"/>
                </a:solidFill>
                <a:latin typeface="Bebas Neue" panose="020B0606020202050201"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LARGE COPY SAMPLE LARGE COPY</a:t>
            </a:r>
          </a:p>
        </p:txBody>
      </p:sp>
      <p:sp>
        <p:nvSpPr>
          <p:cNvPr id="18" name="Text Placeholder 8">
            <a:extLst>
              <a:ext uri="{FF2B5EF4-FFF2-40B4-BE49-F238E27FC236}">
                <a16:creationId xmlns:a16="http://schemas.microsoft.com/office/drawing/2014/main" id="{09AA5EE0-2732-6746-9B3A-3F083F8C0303}"/>
              </a:ext>
            </a:extLst>
          </p:cNvPr>
          <p:cNvSpPr>
            <a:spLocks noGrp="1"/>
          </p:cNvSpPr>
          <p:nvPr>
            <p:ph type="body" sz="quarter" idx="22" hasCustomPrompt="1"/>
          </p:nvPr>
        </p:nvSpPr>
        <p:spPr>
          <a:xfrm>
            <a:off x="3400931" y="1676400"/>
            <a:ext cx="8127777" cy="1752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copy medium light sample copy medium light sample copy medium light sample copy medium light sample copy medium light sample copy medium light sample copy medium light sample copy medium light </a:t>
            </a:r>
          </a:p>
        </p:txBody>
      </p:sp>
      <p:cxnSp>
        <p:nvCxnSpPr>
          <p:cNvPr id="19" name="Straight Connector 18">
            <a:extLst>
              <a:ext uri="{FF2B5EF4-FFF2-40B4-BE49-F238E27FC236}">
                <a16:creationId xmlns:a16="http://schemas.microsoft.com/office/drawing/2014/main" id="{A68120BE-B3AB-8543-B3D4-6E187C0C6452}"/>
              </a:ext>
            </a:extLst>
          </p:cNvPr>
          <p:cNvCxnSpPr>
            <a:cxnSpLocks/>
          </p:cNvCxnSpPr>
          <p:nvPr userDrawn="1"/>
        </p:nvCxnSpPr>
        <p:spPr>
          <a:xfrm>
            <a:off x="3477131" y="3507180"/>
            <a:ext cx="8001000"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48B10D0-1A02-C844-8DFC-21D261B855DB}"/>
              </a:ext>
            </a:extLst>
          </p:cNvPr>
          <p:cNvCxnSpPr>
            <a:cxnSpLocks/>
          </p:cNvCxnSpPr>
          <p:nvPr userDrawn="1"/>
        </p:nvCxnSpPr>
        <p:spPr>
          <a:xfrm>
            <a:off x="3477131" y="4650180"/>
            <a:ext cx="8001000"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A787D18B-9AB2-5E4F-9FF0-157545146F0A}"/>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0" cap="all" spc="0" baseline="0">
                <a:solidFill>
                  <a:schemeClr val="accent4"/>
                </a:solidFill>
                <a:latin typeface="Bebas Neue" panose="020B0606020202050201" pitchFamily="34" charset="77"/>
              </a:defRPr>
            </a:lvl1pPr>
          </a:lstStyle>
          <a:p>
            <a:pPr lvl="0"/>
            <a:r>
              <a:rPr lang="en-US" dirty="0"/>
              <a:t>Slide Header</a:t>
            </a:r>
          </a:p>
        </p:txBody>
      </p:sp>
      <p:sp>
        <p:nvSpPr>
          <p:cNvPr id="11" name="Text Placeholder 10">
            <a:extLst>
              <a:ext uri="{FF2B5EF4-FFF2-40B4-BE49-F238E27FC236}">
                <a16:creationId xmlns:a16="http://schemas.microsoft.com/office/drawing/2014/main" id="{36B9107D-8D59-F348-8DB3-1F51579661C2}"/>
              </a:ext>
            </a:extLst>
          </p:cNvPr>
          <p:cNvSpPr>
            <a:spLocks noGrp="1"/>
          </p:cNvSpPr>
          <p:nvPr>
            <p:ph type="body" sz="quarter" idx="11" hasCustomPrompt="1"/>
          </p:nvPr>
        </p:nvSpPr>
        <p:spPr>
          <a:xfrm>
            <a:off x="603504" y="762000"/>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15076871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8D95121-E407-FF42-B168-0F6D63BB405E}"/>
              </a:ext>
            </a:extLst>
          </p:cNvPr>
          <p:cNvSpPr/>
          <p:nvPr/>
        </p:nvSpPr>
        <p:spPr>
          <a:xfrm>
            <a:off x="6096000" y="1"/>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endParaRPr>
          </a:p>
        </p:txBody>
      </p:sp>
      <p:sp>
        <p:nvSpPr>
          <p:cNvPr id="4" name="Slide Number Placeholder 5">
            <a:extLst>
              <a:ext uri="{FF2B5EF4-FFF2-40B4-BE49-F238E27FC236}">
                <a16:creationId xmlns:a16="http://schemas.microsoft.com/office/drawing/2014/main" id="{362C32BC-BEC7-1F4A-A918-3C2DB7E63E1B}"/>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mn-lt"/>
                <a:ea typeface="Arial" charset="0"/>
                <a:cs typeface="Arial" charset="0"/>
              </a:rPr>
              <a:pPr>
                <a:defRPr/>
              </a:pPr>
              <a:t>‹#›</a:t>
            </a:fld>
            <a:endParaRPr lang="en-US" u="none" dirty="0">
              <a:solidFill>
                <a:schemeClr val="bg1"/>
              </a:solidFill>
              <a:effectLst/>
              <a:latin typeface="+mn-lt"/>
              <a:ea typeface="Arial" charset="0"/>
              <a:cs typeface="Arial" charset="0"/>
            </a:endParaRPr>
          </a:p>
        </p:txBody>
      </p:sp>
      <p:sp>
        <p:nvSpPr>
          <p:cNvPr id="5" name="Rectangle 4">
            <a:extLst>
              <a:ext uri="{FF2B5EF4-FFF2-40B4-BE49-F238E27FC236}">
                <a16:creationId xmlns:a16="http://schemas.microsoft.com/office/drawing/2014/main" id="{5270D28D-59C4-5449-AFD7-762F3EEDB5DD}"/>
              </a:ext>
            </a:extLst>
          </p:cNvPr>
          <p:cNvSpPr/>
          <p:nvPr userDrawn="1"/>
        </p:nvSpPr>
        <p:spPr>
          <a:xfrm>
            <a:off x="0" y="5376152"/>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7443648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39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8D95121-E407-FF42-B168-0F6D63BB405E}"/>
              </a:ext>
            </a:extLst>
          </p:cNvPr>
          <p:cNvSpPr/>
          <p:nvPr/>
        </p:nvSpPr>
        <p:spPr>
          <a:xfrm>
            <a:off x="6096000" y="1"/>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endParaRPr>
          </a:p>
        </p:txBody>
      </p:sp>
      <p:sp>
        <p:nvSpPr>
          <p:cNvPr id="4" name="Slide Number Placeholder 5">
            <a:extLst>
              <a:ext uri="{FF2B5EF4-FFF2-40B4-BE49-F238E27FC236}">
                <a16:creationId xmlns:a16="http://schemas.microsoft.com/office/drawing/2014/main" id="{362C32BC-BEC7-1F4A-A918-3C2DB7E63E1B}"/>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mn-lt"/>
                <a:ea typeface="Arial" charset="0"/>
                <a:cs typeface="Arial" charset="0"/>
              </a:rPr>
              <a:pPr>
                <a:defRPr/>
              </a:pPr>
              <a:t>‹#›</a:t>
            </a:fld>
            <a:endParaRPr lang="en-US" u="none" dirty="0">
              <a:solidFill>
                <a:schemeClr val="bg1"/>
              </a:solidFill>
              <a:effectLst/>
              <a:latin typeface="+mn-lt"/>
              <a:ea typeface="Arial" charset="0"/>
              <a:cs typeface="Arial" charset="0"/>
            </a:endParaRPr>
          </a:p>
        </p:txBody>
      </p:sp>
    </p:spTree>
    <p:extLst>
      <p:ext uri="{BB962C8B-B14F-4D97-AF65-F5344CB8AC3E}">
        <p14:creationId xmlns:p14="http://schemas.microsoft.com/office/powerpoint/2010/main" val="158272185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9FCE5AA-DB04-AA4C-8269-5BF23B3B2B2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36962" t="34981" r="10860" b="36339"/>
          <a:stretch/>
        </p:blipFill>
        <p:spPr>
          <a:xfrm>
            <a:off x="0" y="0"/>
            <a:ext cx="12192000" cy="6858000"/>
          </a:xfrm>
          <a:prstGeom prst="rect">
            <a:avLst/>
          </a:prstGeom>
        </p:spPr>
      </p:pic>
    </p:spTree>
    <p:extLst>
      <p:ext uri="{BB962C8B-B14F-4D97-AF65-F5344CB8AC3E}">
        <p14:creationId xmlns:p14="http://schemas.microsoft.com/office/powerpoint/2010/main" val="260286655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0D5C1F4C-F7C4-4145-8CDD-52DC45D684AB}"/>
              </a:ext>
            </a:extLst>
          </p:cNvPr>
          <p:cNvSpPr/>
          <p:nvPr userDrawn="1"/>
        </p:nvSpPr>
        <p:spPr>
          <a:xfrm>
            <a:off x="0" y="5050302"/>
            <a:ext cx="6077243" cy="1814732"/>
          </a:xfrm>
          <a:custGeom>
            <a:avLst/>
            <a:gdLst>
              <a:gd name="connsiteX0" fmla="*/ 0 w 6077243"/>
              <a:gd name="connsiteY0" fmla="*/ 0 h 1814732"/>
              <a:gd name="connsiteX1" fmla="*/ 0 w 6077243"/>
              <a:gd name="connsiteY1" fmla="*/ 1814732 h 1814732"/>
              <a:gd name="connsiteX2" fmla="*/ 6077243 w 6077243"/>
              <a:gd name="connsiteY2" fmla="*/ 1814732 h 1814732"/>
              <a:gd name="connsiteX3" fmla="*/ 5838092 w 6077243"/>
              <a:gd name="connsiteY3" fmla="*/ 1012873 h 1814732"/>
              <a:gd name="connsiteX4" fmla="*/ 5050302 w 6077243"/>
              <a:gd name="connsiteY4" fmla="*/ 281353 h 1814732"/>
              <a:gd name="connsiteX5" fmla="*/ 4107766 w 6077243"/>
              <a:gd name="connsiteY5" fmla="*/ 0 h 1814732"/>
              <a:gd name="connsiteX6" fmla="*/ 2560320 w 6077243"/>
              <a:gd name="connsiteY6" fmla="*/ 0 h 1814732"/>
              <a:gd name="connsiteX7" fmla="*/ 1083212 w 6077243"/>
              <a:gd name="connsiteY7" fmla="*/ 14067 h 1814732"/>
              <a:gd name="connsiteX8" fmla="*/ 0 w 6077243"/>
              <a:gd name="connsiteY8" fmla="*/ 0 h 1814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77243" h="1814732">
                <a:moveTo>
                  <a:pt x="0" y="0"/>
                </a:moveTo>
                <a:lnTo>
                  <a:pt x="0" y="1814732"/>
                </a:lnTo>
                <a:lnTo>
                  <a:pt x="6077243" y="1814732"/>
                </a:lnTo>
                <a:lnTo>
                  <a:pt x="5838092" y="1012873"/>
                </a:lnTo>
                <a:lnTo>
                  <a:pt x="5050302" y="281353"/>
                </a:lnTo>
                <a:lnTo>
                  <a:pt x="4107766" y="0"/>
                </a:lnTo>
                <a:lnTo>
                  <a:pt x="2560320" y="0"/>
                </a:lnTo>
                <a:lnTo>
                  <a:pt x="1083212" y="14067"/>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Freeform 2">
            <a:extLst>
              <a:ext uri="{FF2B5EF4-FFF2-40B4-BE49-F238E27FC236}">
                <a16:creationId xmlns:a16="http://schemas.microsoft.com/office/drawing/2014/main" id="{94EDB302-A6F3-8748-BD0E-CDDEEE441D09}"/>
              </a:ext>
            </a:extLst>
          </p:cNvPr>
          <p:cNvSpPr/>
          <p:nvPr userDrawn="1"/>
        </p:nvSpPr>
        <p:spPr>
          <a:xfrm>
            <a:off x="0" y="-14068"/>
            <a:ext cx="5514535" cy="1280160"/>
          </a:xfrm>
          <a:custGeom>
            <a:avLst/>
            <a:gdLst>
              <a:gd name="connsiteX0" fmla="*/ 0 w 5514535"/>
              <a:gd name="connsiteY0" fmla="*/ 0 h 1280160"/>
              <a:gd name="connsiteX1" fmla="*/ 0 w 5514535"/>
              <a:gd name="connsiteY1" fmla="*/ 1280160 h 1280160"/>
              <a:gd name="connsiteX2" fmla="*/ 2518117 w 5514535"/>
              <a:gd name="connsiteY2" fmla="*/ 1266093 h 1280160"/>
              <a:gd name="connsiteX3" fmla="*/ 3967089 w 5514535"/>
              <a:gd name="connsiteY3" fmla="*/ 1266093 h 1280160"/>
              <a:gd name="connsiteX4" fmla="*/ 4712677 w 5514535"/>
              <a:gd name="connsiteY4" fmla="*/ 1041010 h 1280160"/>
              <a:gd name="connsiteX5" fmla="*/ 5219114 w 5514535"/>
              <a:gd name="connsiteY5" fmla="*/ 661182 h 1280160"/>
              <a:gd name="connsiteX6" fmla="*/ 5472332 w 5514535"/>
              <a:gd name="connsiteY6" fmla="*/ 211016 h 1280160"/>
              <a:gd name="connsiteX7" fmla="*/ 5514535 w 5514535"/>
              <a:gd name="connsiteY7" fmla="*/ 14068 h 1280160"/>
              <a:gd name="connsiteX8" fmla="*/ 0 w 5514535"/>
              <a:gd name="connsiteY8" fmla="*/ 0 h 128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14535" h="1280160">
                <a:moveTo>
                  <a:pt x="0" y="0"/>
                </a:moveTo>
                <a:lnTo>
                  <a:pt x="0" y="1280160"/>
                </a:lnTo>
                <a:lnTo>
                  <a:pt x="2518117" y="1266093"/>
                </a:lnTo>
                <a:lnTo>
                  <a:pt x="3967089" y="1266093"/>
                </a:lnTo>
                <a:lnTo>
                  <a:pt x="4712677" y="1041010"/>
                </a:lnTo>
                <a:lnTo>
                  <a:pt x="5219114" y="661182"/>
                </a:lnTo>
                <a:lnTo>
                  <a:pt x="5472332" y="211016"/>
                </a:lnTo>
                <a:lnTo>
                  <a:pt x="5514535" y="14068"/>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A092D64B-28C2-9741-88A1-C54F937DB7A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36962" t="34981" r="10860" b="36339"/>
          <a:stretch/>
        </p:blipFill>
        <p:spPr>
          <a:xfrm>
            <a:off x="0" y="0"/>
            <a:ext cx="12192000" cy="6865034"/>
          </a:xfrm>
          <a:prstGeom prst="rect">
            <a:avLst/>
          </a:prstGeom>
        </p:spPr>
      </p:pic>
    </p:spTree>
    <p:extLst>
      <p:ext uri="{BB962C8B-B14F-4D97-AF65-F5344CB8AC3E}">
        <p14:creationId xmlns:p14="http://schemas.microsoft.com/office/powerpoint/2010/main" val="142455110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0D5C1F4C-F7C4-4145-8CDD-52DC45D684AB}"/>
              </a:ext>
            </a:extLst>
          </p:cNvPr>
          <p:cNvSpPr/>
          <p:nvPr userDrawn="1"/>
        </p:nvSpPr>
        <p:spPr>
          <a:xfrm>
            <a:off x="0" y="5050302"/>
            <a:ext cx="6077243" cy="1814732"/>
          </a:xfrm>
          <a:custGeom>
            <a:avLst/>
            <a:gdLst>
              <a:gd name="connsiteX0" fmla="*/ 0 w 6077243"/>
              <a:gd name="connsiteY0" fmla="*/ 0 h 1814732"/>
              <a:gd name="connsiteX1" fmla="*/ 0 w 6077243"/>
              <a:gd name="connsiteY1" fmla="*/ 1814732 h 1814732"/>
              <a:gd name="connsiteX2" fmla="*/ 6077243 w 6077243"/>
              <a:gd name="connsiteY2" fmla="*/ 1814732 h 1814732"/>
              <a:gd name="connsiteX3" fmla="*/ 5838092 w 6077243"/>
              <a:gd name="connsiteY3" fmla="*/ 1012873 h 1814732"/>
              <a:gd name="connsiteX4" fmla="*/ 5050302 w 6077243"/>
              <a:gd name="connsiteY4" fmla="*/ 281353 h 1814732"/>
              <a:gd name="connsiteX5" fmla="*/ 4107766 w 6077243"/>
              <a:gd name="connsiteY5" fmla="*/ 0 h 1814732"/>
              <a:gd name="connsiteX6" fmla="*/ 2560320 w 6077243"/>
              <a:gd name="connsiteY6" fmla="*/ 0 h 1814732"/>
              <a:gd name="connsiteX7" fmla="*/ 1083212 w 6077243"/>
              <a:gd name="connsiteY7" fmla="*/ 14067 h 1814732"/>
              <a:gd name="connsiteX8" fmla="*/ 0 w 6077243"/>
              <a:gd name="connsiteY8" fmla="*/ 0 h 1814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77243" h="1814732">
                <a:moveTo>
                  <a:pt x="0" y="0"/>
                </a:moveTo>
                <a:lnTo>
                  <a:pt x="0" y="1814732"/>
                </a:lnTo>
                <a:lnTo>
                  <a:pt x="6077243" y="1814732"/>
                </a:lnTo>
                <a:lnTo>
                  <a:pt x="5838092" y="1012873"/>
                </a:lnTo>
                <a:lnTo>
                  <a:pt x="5050302" y="281353"/>
                </a:lnTo>
                <a:lnTo>
                  <a:pt x="4107766" y="0"/>
                </a:lnTo>
                <a:lnTo>
                  <a:pt x="2560320" y="0"/>
                </a:lnTo>
                <a:lnTo>
                  <a:pt x="1083212" y="14067"/>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Freeform 2">
            <a:extLst>
              <a:ext uri="{FF2B5EF4-FFF2-40B4-BE49-F238E27FC236}">
                <a16:creationId xmlns:a16="http://schemas.microsoft.com/office/drawing/2014/main" id="{94EDB302-A6F3-8748-BD0E-CDDEEE441D09}"/>
              </a:ext>
            </a:extLst>
          </p:cNvPr>
          <p:cNvSpPr/>
          <p:nvPr userDrawn="1"/>
        </p:nvSpPr>
        <p:spPr>
          <a:xfrm>
            <a:off x="0" y="-14068"/>
            <a:ext cx="5514535" cy="1280160"/>
          </a:xfrm>
          <a:custGeom>
            <a:avLst/>
            <a:gdLst>
              <a:gd name="connsiteX0" fmla="*/ 0 w 5514535"/>
              <a:gd name="connsiteY0" fmla="*/ 0 h 1280160"/>
              <a:gd name="connsiteX1" fmla="*/ 0 w 5514535"/>
              <a:gd name="connsiteY1" fmla="*/ 1280160 h 1280160"/>
              <a:gd name="connsiteX2" fmla="*/ 2518117 w 5514535"/>
              <a:gd name="connsiteY2" fmla="*/ 1266093 h 1280160"/>
              <a:gd name="connsiteX3" fmla="*/ 3967089 w 5514535"/>
              <a:gd name="connsiteY3" fmla="*/ 1266093 h 1280160"/>
              <a:gd name="connsiteX4" fmla="*/ 4712677 w 5514535"/>
              <a:gd name="connsiteY4" fmla="*/ 1041010 h 1280160"/>
              <a:gd name="connsiteX5" fmla="*/ 5219114 w 5514535"/>
              <a:gd name="connsiteY5" fmla="*/ 661182 h 1280160"/>
              <a:gd name="connsiteX6" fmla="*/ 5472332 w 5514535"/>
              <a:gd name="connsiteY6" fmla="*/ 211016 h 1280160"/>
              <a:gd name="connsiteX7" fmla="*/ 5514535 w 5514535"/>
              <a:gd name="connsiteY7" fmla="*/ 14068 h 1280160"/>
              <a:gd name="connsiteX8" fmla="*/ 0 w 5514535"/>
              <a:gd name="connsiteY8" fmla="*/ 0 h 128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14535" h="1280160">
                <a:moveTo>
                  <a:pt x="0" y="0"/>
                </a:moveTo>
                <a:lnTo>
                  <a:pt x="0" y="1280160"/>
                </a:lnTo>
                <a:lnTo>
                  <a:pt x="2518117" y="1266093"/>
                </a:lnTo>
                <a:lnTo>
                  <a:pt x="3967089" y="1266093"/>
                </a:lnTo>
                <a:lnTo>
                  <a:pt x="4712677" y="1041010"/>
                </a:lnTo>
                <a:lnTo>
                  <a:pt x="5219114" y="661182"/>
                </a:lnTo>
                <a:lnTo>
                  <a:pt x="5472332" y="211016"/>
                </a:lnTo>
                <a:lnTo>
                  <a:pt x="5514535" y="14068"/>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a:extLst>
              <a:ext uri="{FF2B5EF4-FFF2-40B4-BE49-F238E27FC236}">
                <a16:creationId xmlns:a16="http://schemas.microsoft.com/office/drawing/2014/main" id="{18D0F61C-8404-B644-A573-ACE6050C400B}"/>
              </a:ext>
            </a:extLst>
          </p:cNvPr>
          <p:cNvSpPr/>
          <p:nvPr userDrawn="1"/>
        </p:nvSpPr>
        <p:spPr>
          <a:xfrm>
            <a:off x="8229600" y="0"/>
            <a:ext cx="4121834" cy="6865034"/>
          </a:xfrm>
          <a:custGeom>
            <a:avLst/>
            <a:gdLst>
              <a:gd name="connsiteX0" fmla="*/ 3038622 w 4121834"/>
              <a:gd name="connsiteY0" fmla="*/ 0 h 6907237"/>
              <a:gd name="connsiteX1" fmla="*/ 3981157 w 4121834"/>
              <a:gd name="connsiteY1" fmla="*/ 0 h 6907237"/>
              <a:gd name="connsiteX2" fmla="*/ 3981157 w 4121834"/>
              <a:gd name="connsiteY2" fmla="*/ 6907237 h 6907237"/>
              <a:gd name="connsiteX3" fmla="*/ 4121834 w 4121834"/>
              <a:gd name="connsiteY3" fmla="*/ 6907237 h 6907237"/>
              <a:gd name="connsiteX4" fmla="*/ 3784209 w 4121834"/>
              <a:gd name="connsiteY4" fmla="*/ 6907237 h 6907237"/>
              <a:gd name="connsiteX5" fmla="*/ 3742006 w 4121834"/>
              <a:gd name="connsiteY5" fmla="*/ 6654018 h 6907237"/>
              <a:gd name="connsiteX6" fmla="*/ 3418449 w 4121834"/>
              <a:gd name="connsiteY6" fmla="*/ 5683347 h 6907237"/>
              <a:gd name="connsiteX7" fmla="*/ 2855742 w 4121834"/>
              <a:gd name="connsiteY7" fmla="*/ 4726744 h 6907237"/>
              <a:gd name="connsiteX8" fmla="*/ 2335237 w 4121834"/>
              <a:gd name="connsiteY8" fmla="*/ 4234375 h 6907237"/>
              <a:gd name="connsiteX9" fmla="*/ 1519311 w 4121834"/>
              <a:gd name="connsiteY9" fmla="*/ 3671667 h 6907237"/>
              <a:gd name="connsiteX10" fmla="*/ 745588 w 4121834"/>
              <a:gd name="connsiteY10" fmla="*/ 3376246 h 6907237"/>
              <a:gd name="connsiteX11" fmla="*/ 0 w 4121834"/>
              <a:gd name="connsiteY11" fmla="*/ 3179298 h 6907237"/>
              <a:gd name="connsiteX12" fmla="*/ 872197 w 4121834"/>
              <a:gd name="connsiteY12" fmla="*/ 2715064 h 6907237"/>
              <a:gd name="connsiteX13" fmla="*/ 2025748 w 4121834"/>
              <a:gd name="connsiteY13" fmla="*/ 1941341 h 6907237"/>
              <a:gd name="connsiteX14" fmla="*/ 2658794 w 4121834"/>
              <a:gd name="connsiteY14" fmla="*/ 1069144 h 6907237"/>
              <a:gd name="connsiteX15" fmla="*/ 2982351 w 4121834"/>
              <a:gd name="connsiteY15" fmla="*/ 450166 h 6907237"/>
              <a:gd name="connsiteX16" fmla="*/ 3038622 w 4121834"/>
              <a:gd name="connsiteY16" fmla="*/ 0 h 690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21834" h="6907237">
                <a:moveTo>
                  <a:pt x="3038622" y="0"/>
                </a:moveTo>
                <a:lnTo>
                  <a:pt x="3981157" y="0"/>
                </a:lnTo>
                <a:lnTo>
                  <a:pt x="3981157" y="6907237"/>
                </a:lnTo>
                <a:lnTo>
                  <a:pt x="4121834" y="6907237"/>
                </a:lnTo>
                <a:lnTo>
                  <a:pt x="3784209" y="6907237"/>
                </a:lnTo>
                <a:lnTo>
                  <a:pt x="3742006" y="6654018"/>
                </a:lnTo>
                <a:lnTo>
                  <a:pt x="3418449" y="5683347"/>
                </a:lnTo>
                <a:lnTo>
                  <a:pt x="2855742" y="4726744"/>
                </a:lnTo>
                <a:lnTo>
                  <a:pt x="2335237" y="4234375"/>
                </a:lnTo>
                <a:lnTo>
                  <a:pt x="1519311" y="3671667"/>
                </a:lnTo>
                <a:lnTo>
                  <a:pt x="745588" y="3376246"/>
                </a:lnTo>
                <a:lnTo>
                  <a:pt x="0" y="3179298"/>
                </a:lnTo>
                <a:lnTo>
                  <a:pt x="872197" y="2715064"/>
                </a:lnTo>
                <a:lnTo>
                  <a:pt x="2025748" y="1941341"/>
                </a:lnTo>
                <a:lnTo>
                  <a:pt x="2658794" y="1069144"/>
                </a:lnTo>
                <a:lnTo>
                  <a:pt x="2982351" y="450166"/>
                </a:lnTo>
                <a:lnTo>
                  <a:pt x="3038622"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726F3BE9-BEA2-BD46-9587-41C6D7C31738}"/>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36962" t="34981" r="10860" b="36339"/>
          <a:stretch/>
        </p:blipFill>
        <p:spPr>
          <a:xfrm>
            <a:off x="0" y="0"/>
            <a:ext cx="12192000" cy="6865034"/>
          </a:xfrm>
          <a:prstGeom prst="rect">
            <a:avLst/>
          </a:prstGeom>
        </p:spPr>
      </p:pic>
    </p:spTree>
    <p:extLst>
      <p:ext uri="{BB962C8B-B14F-4D97-AF65-F5344CB8AC3E}">
        <p14:creationId xmlns:p14="http://schemas.microsoft.com/office/powerpoint/2010/main" val="19153168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0D5C1F4C-F7C4-4145-8CDD-52DC45D684AB}"/>
              </a:ext>
            </a:extLst>
          </p:cNvPr>
          <p:cNvSpPr/>
          <p:nvPr userDrawn="1"/>
        </p:nvSpPr>
        <p:spPr>
          <a:xfrm>
            <a:off x="0" y="5050302"/>
            <a:ext cx="6077243" cy="1814732"/>
          </a:xfrm>
          <a:custGeom>
            <a:avLst/>
            <a:gdLst>
              <a:gd name="connsiteX0" fmla="*/ 0 w 6077243"/>
              <a:gd name="connsiteY0" fmla="*/ 0 h 1814732"/>
              <a:gd name="connsiteX1" fmla="*/ 0 w 6077243"/>
              <a:gd name="connsiteY1" fmla="*/ 1814732 h 1814732"/>
              <a:gd name="connsiteX2" fmla="*/ 6077243 w 6077243"/>
              <a:gd name="connsiteY2" fmla="*/ 1814732 h 1814732"/>
              <a:gd name="connsiteX3" fmla="*/ 5838092 w 6077243"/>
              <a:gd name="connsiteY3" fmla="*/ 1012873 h 1814732"/>
              <a:gd name="connsiteX4" fmla="*/ 5050302 w 6077243"/>
              <a:gd name="connsiteY4" fmla="*/ 281353 h 1814732"/>
              <a:gd name="connsiteX5" fmla="*/ 4107766 w 6077243"/>
              <a:gd name="connsiteY5" fmla="*/ 0 h 1814732"/>
              <a:gd name="connsiteX6" fmla="*/ 2560320 w 6077243"/>
              <a:gd name="connsiteY6" fmla="*/ 0 h 1814732"/>
              <a:gd name="connsiteX7" fmla="*/ 1083212 w 6077243"/>
              <a:gd name="connsiteY7" fmla="*/ 14067 h 1814732"/>
              <a:gd name="connsiteX8" fmla="*/ 0 w 6077243"/>
              <a:gd name="connsiteY8" fmla="*/ 0 h 1814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77243" h="1814732">
                <a:moveTo>
                  <a:pt x="0" y="0"/>
                </a:moveTo>
                <a:lnTo>
                  <a:pt x="0" y="1814732"/>
                </a:lnTo>
                <a:lnTo>
                  <a:pt x="6077243" y="1814732"/>
                </a:lnTo>
                <a:lnTo>
                  <a:pt x="5838092" y="1012873"/>
                </a:lnTo>
                <a:lnTo>
                  <a:pt x="5050302" y="281353"/>
                </a:lnTo>
                <a:lnTo>
                  <a:pt x="4107766" y="0"/>
                </a:lnTo>
                <a:lnTo>
                  <a:pt x="2560320" y="0"/>
                </a:lnTo>
                <a:lnTo>
                  <a:pt x="1083212" y="14067"/>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Freeform 2">
            <a:extLst>
              <a:ext uri="{FF2B5EF4-FFF2-40B4-BE49-F238E27FC236}">
                <a16:creationId xmlns:a16="http://schemas.microsoft.com/office/drawing/2014/main" id="{94EDB302-A6F3-8748-BD0E-CDDEEE441D09}"/>
              </a:ext>
            </a:extLst>
          </p:cNvPr>
          <p:cNvSpPr/>
          <p:nvPr userDrawn="1"/>
        </p:nvSpPr>
        <p:spPr>
          <a:xfrm>
            <a:off x="0" y="-14068"/>
            <a:ext cx="5514535" cy="1280160"/>
          </a:xfrm>
          <a:custGeom>
            <a:avLst/>
            <a:gdLst>
              <a:gd name="connsiteX0" fmla="*/ 0 w 5514535"/>
              <a:gd name="connsiteY0" fmla="*/ 0 h 1280160"/>
              <a:gd name="connsiteX1" fmla="*/ 0 w 5514535"/>
              <a:gd name="connsiteY1" fmla="*/ 1280160 h 1280160"/>
              <a:gd name="connsiteX2" fmla="*/ 2518117 w 5514535"/>
              <a:gd name="connsiteY2" fmla="*/ 1266093 h 1280160"/>
              <a:gd name="connsiteX3" fmla="*/ 3967089 w 5514535"/>
              <a:gd name="connsiteY3" fmla="*/ 1266093 h 1280160"/>
              <a:gd name="connsiteX4" fmla="*/ 4712677 w 5514535"/>
              <a:gd name="connsiteY4" fmla="*/ 1041010 h 1280160"/>
              <a:gd name="connsiteX5" fmla="*/ 5219114 w 5514535"/>
              <a:gd name="connsiteY5" fmla="*/ 661182 h 1280160"/>
              <a:gd name="connsiteX6" fmla="*/ 5472332 w 5514535"/>
              <a:gd name="connsiteY6" fmla="*/ 211016 h 1280160"/>
              <a:gd name="connsiteX7" fmla="*/ 5514535 w 5514535"/>
              <a:gd name="connsiteY7" fmla="*/ 14068 h 1280160"/>
              <a:gd name="connsiteX8" fmla="*/ 0 w 5514535"/>
              <a:gd name="connsiteY8" fmla="*/ 0 h 128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14535" h="1280160">
                <a:moveTo>
                  <a:pt x="0" y="0"/>
                </a:moveTo>
                <a:lnTo>
                  <a:pt x="0" y="1280160"/>
                </a:lnTo>
                <a:lnTo>
                  <a:pt x="2518117" y="1266093"/>
                </a:lnTo>
                <a:lnTo>
                  <a:pt x="3967089" y="1266093"/>
                </a:lnTo>
                <a:lnTo>
                  <a:pt x="4712677" y="1041010"/>
                </a:lnTo>
                <a:lnTo>
                  <a:pt x="5219114" y="661182"/>
                </a:lnTo>
                <a:lnTo>
                  <a:pt x="5472332" y="211016"/>
                </a:lnTo>
                <a:lnTo>
                  <a:pt x="5514535" y="14068"/>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a:extLst>
              <a:ext uri="{FF2B5EF4-FFF2-40B4-BE49-F238E27FC236}">
                <a16:creationId xmlns:a16="http://schemas.microsoft.com/office/drawing/2014/main" id="{18D0F61C-8404-B644-A573-ACE6050C400B}"/>
              </a:ext>
            </a:extLst>
          </p:cNvPr>
          <p:cNvSpPr/>
          <p:nvPr userDrawn="1"/>
        </p:nvSpPr>
        <p:spPr>
          <a:xfrm>
            <a:off x="8229600" y="0"/>
            <a:ext cx="4121834" cy="6865034"/>
          </a:xfrm>
          <a:custGeom>
            <a:avLst/>
            <a:gdLst>
              <a:gd name="connsiteX0" fmla="*/ 3038622 w 4121834"/>
              <a:gd name="connsiteY0" fmla="*/ 0 h 6907237"/>
              <a:gd name="connsiteX1" fmla="*/ 3981157 w 4121834"/>
              <a:gd name="connsiteY1" fmla="*/ 0 h 6907237"/>
              <a:gd name="connsiteX2" fmla="*/ 3981157 w 4121834"/>
              <a:gd name="connsiteY2" fmla="*/ 6907237 h 6907237"/>
              <a:gd name="connsiteX3" fmla="*/ 4121834 w 4121834"/>
              <a:gd name="connsiteY3" fmla="*/ 6907237 h 6907237"/>
              <a:gd name="connsiteX4" fmla="*/ 3784209 w 4121834"/>
              <a:gd name="connsiteY4" fmla="*/ 6907237 h 6907237"/>
              <a:gd name="connsiteX5" fmla="*/ 3742006 w 4121834"/>
              <a:gd name="connsiteY5" fmla="*/ 6654018 h 6907237"/>
              <a:gd name="connsiteX6" fmla="*/ 3418449 w 4121834"/>
              <a:gd name="connsiteY6" fmla="*/ 5683347 h 6907237"/>
              <a:gd name="connsiteX7" fmla="*/ 2855742 w 4121834"/>
              <a:gd name="connsiteY7" fmla="*/ 4726744 h 6907237"/>
              <a:gd name="connsiteX8" fmla="*/ 2335237 w 4121834"/>
              <a:gd name="connsiteY8" fmla="*/ 4234375 h 6907237"/>
              <a:gd name="connsiteX9" fmla="*/ 1519311 w 4121834"/>
              <a:gd name="connsiteY9" fmla="*/ 3671667 h 6907237"/>
              <a:gd name="connsiteX10" fmla="*/ 745588 w 4121834"/>
              <a:gd name="connsiteY10" fmla="*/ 3376246 h 6907237"/>
              <a:gd name="connsiteX11" fmla="*/ 0 w 4121834"/>
              <a:gd name="connsiteY11" fmla="*/ 3179298 h 6907237"/>
              <a:gd name="connsiteX12" fmla="*/ 872197 w 4121834"/>
              <a:gd name="connsiteY12" fmla="*/ 2715064 h 6907237"/>
              <a:gd name="connsiteX13" fmla="*/ 2025748 w 4121834"/>
              <a:gd name="connsiteY13" fmla="*/ 1941341 h 6907237"/>
              <a:gd name="connsiteX14" fmla="*/ 2658794 w 4121834"/>
              <a:gd name="connsiteY14" fmla="*/ 1069144 h 6907237"/>
              <a:gd name="connsiteX15" fmla="*/ 2982351 w 4121834"/>
              <a:gd name="connsiteY15" fmla="*/ 450166 h 6907237"/>
              <a:gd name="connsiteX16" fmla="*/ 3038622 w 4121834"/>
              <a:gd name="connsiteY16" fmla="*/ 0 h 690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21834" h="6907237">
                <a:moveTo>
                  <a:pt x="3038622" y="0"/>
                </a:moveTo>
                <a:lnTo>
                  <a:pt x="3981157" y="0"/>
                </a:lnTo>
                <a:lnTo>
                  <a:pt x="3981157" y="6907237"/>
                </a:lnTo>
                <a:lnTo>
                  <a:pt x="4121834" y="6907237"/>
                </a:lnTo>
                <a:lnTo>
                  <a:pt x="3784209" y="6907237"/>
                </a:lnTo>
                <a:lnTo>
                  <a:pt x="3742006" y="6654018"/>
                </a:lnTo>
                <a:lnTo>
                  <a:pt x="3418449" y="5683347"/>
                </a:lnTo>
                <a:lnTo>
                  <a:pt x="2855742" y="4726744"/>
                </a:lnTo>
                <a:lnTo>
                  <a:pt x="2335237" y="4234375"/>
                </a:lnTo>
                <a:lnTo>
                  <a:pt x="1519311" y="3671667"/>
                </a:lnTo>
                <a:lnTo>
                  <a:pt x="745588" y="3376246"/>
                </a:lnTo>
                <a:lnTo>
                  <a:pt x="0" y="3179298"/>
                </a:lnTo>
                <a:lnTo>
                  <a:pt x="872197" y="2715064"/>
                </a:lnTo>
                <a:lnTo>
                  <a:pt x="2025748" y="1941341"/>
                </a:lnTo>
                <a:lnTo>
                  <a:pt x="2658794" y="1069144"/>
                </a:lnTo>
                <a:lnTo>
                  <a:pt x="2982351" y="450166"/>
                </a:lnTo>
                <a:lnTo>
                  <a:pt x="3038622"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1192DEFC-A058-B24D-8526-E2B252C76DDE}"/>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36962" t="34981" r="10860" b="36339"/>
          <a:stretch/>
        </p:blipFill>
        <p:spPr>
          <a:xfrm>
            <a:off x="0" y="0"/>
            <a:ext cx="12192000" cy="6865034"/>
          </a:xfrm>
          <a:prstGeom prst="rect">
            <a:avLst/>
          </a:prstGeom>
        </p:spPr>
      </p:pic>
    </p:spTree>
    <p:extLst>
      <p:ext uri="{BB962C8B-B14F-4D97-AF65-F5344CB8AC3E}">
        <p14:creationId xmlns:p14="http://schemas.microsoft.com/office/powerpoint/2010/main" val="20768311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C512C19A-8884-834E-A447-BA3C5FE2FA3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6613" r="12452" b="71760"/>
          <a:stretch/>
        </p:blipFill>
        <p:spPr>
          <a:xfrm>
            <a:off x="0" y="0"/>
            <a:ext cx="12192000" cy="6858000"/>
          </a:xfrm>
          <a:prstGeom prst="rect">
            <a:avLst/>
          </a:prstGeom>
        </p:spPr>
      </p:pic>
    </p:spTree>
    <p:extLst>
      <p:ext uri="{BB962C8B-B14F-4D97-AF65-F5344CB8AC3E}">
        <p14:creationId xmlns:p14="http://schemas.microsoft.com/office/powerpoint/2010/main" val="294245866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85D6F3A2-C918-D245-97C4-B918BCD05587}"/>
              </a:ext>
            </a:extLst>
          </p:cNvPr>
          <p:cNvSpPr/>
          <p:nvPr userDrawn="1"/>
        </p:nvSpPr>
        <p:spPr>
          <a:xfrm>
            <a:off x="0" y="0"/>
            <a:ext cx="12213771" cy="6858000"/>
          </a:xfrm>
          <a:custGeom>
            <a:avLst/>
            <a:gdLst>
              <a:gd name="connsiteX0" fmla="*/ 0 w 12213771"/>
              <a:gd name="connsiteY0" fmla="*/ 1126 h 6890657"/>
              <a:gd name="connsiteX1" fmla="*/ 0 w 12213771"/>
              <a:gd name="connsiteY1" fmla="*/ 868229 h 6890657"/>
              <a:gd name="connsiteX2" fmla="*/ 4981903 w 12213771"/>
              <a:gd name="connsiteY2" fmla="*/ 915526 h 6890657"/>
              <a:gd name="connsiteX3" fmla="*/ 7504386 w 12213771"/>
              <a:gd name="connsiteY3" fmla="*/ 1372726 h 6890657"/>
              <a:gd name="connsiteX4" fmla="*/ 9238593 w 12213771"/>
              <a:gd name="connsiteY4" fmla="*/ 2161002 h 6890657"/>
              <a:gd name="connsiteX5" fmla="*/ 10373710 w 12213771"/>
              <a:gd name="connsiteY5" fmla="*/ 3154229 h 6890657"/>
              <a:gd name="connsiteX6" fmla="*/ 11114690 w 12213771"/>
              <a:gd name="connsiteY6" fmla="*/ 4352409 h 6890657"/>
              <a:gd name="connsiteX7" fmla="*/ 11634952 w 12213771"/>
              <a:gd name="connsiteY7" fmla="*/ 5582119 h 6890657"/>
              <a:gd name="connsiteX8" fmla="*/ 11761076 w 12213771"/>
              <a:gd name="connsiteY8" fmla="*/ 6591112 h 6890657"/>
              <a:gd name="connsiteX9" fmla="*/ 11805557 w 12213771"/>
              <a:gd name="connsiteY9" fmla="*/ 6890657 h 6890657"/>
              <a:gd name="connsiteX10" fmla="*/ 12213771 w 12213771"/>
              <a:gd name="connsiteY10" fmla="*/ 6890657 h 6890657"/>
              <a:gd name="connsiteX11" fmla="*/ 12197443 w 12213771"/>
              <a:gd name="connsiteY11" fmla="*/ 0 h 6890657"/>
              <a:gd name="connsiteX12" fmla="*/ 0 w 12213771"/>
              <a:gd name="connsiteY12" fmla="*/ 1126 h 689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13771" h="6890657">
                <a:moveTo>
                  <a:pt x="0" y="1126"/>
                </a:moveTo>
                <a:lnTo>
                  <a:pt x="0" y="868229"/>
                </a:lnTo>
                <a:lnTo>
                  <a:pt x="4981903" y="915526"/>
                </a:lnTo>
                <a:lnTo>
                  <a:pt x="7504386" y="1372726"/>
                </a:lnTo>
                <a:lnTo>
                  <a:pt x="9238593" y="2161002"/>
                </a:lnTo>
                <a:lnTo>
                  <a:pt x="10373710" y="3154229"/>
                </a:lnTo>
                <a:lnTo>
                  <a:pt x="11114690" y="4352409"/>
                </a:lnTo>
                <a:lnTo>
                  <a:pt x="11634952" y="5582119"/>
                </a:lnTo>
                <a:lnTo>
                  <a:pt x="11761076" y="6591112"/>
                </a:lnTo>
                <a:lnTo>
                  <a:pt x="11805557" y="6890657"/>
                </a:lnTo>
                <a:lnTo>
                  <a:pt x="12213771" y="6890657"/>
                </a:lnTo>
                <a:cubicBezTo>
                  <a:pt x="12208328" y="4593771"/>
                  <a:pt x="12202886" y="2296886"/>
                  <a:pt x="12197443" y="0"/>
                </a:cubicBezTo>
                <a:lnTo>
                  <a:pt x="0" y="1126"/>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solidFill>
            </a:endParaRPr>
          </a:p>
        </p:txBody>
      </p:sp>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74088A4C-23E1-1D48-A974-22A1CBD10D4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6613" r="12452" b="71760"/>
          <a:stretch/>
        </p:blipFill>
        <p:spPr>
          <a:xfrm>
            <a:off x="0" y="0"/>
            <a:ext cx="12192000" cy="6858000"/>
          </a:xfrm>
          <a:prstGeom prst="rect">
            <a:avLst/>
          </a:prstGeom>
        </p:spPr>
      </p:pic>
    </p:spTree>
    <p:extLst>
      <p:ext uri="{BB962C8B-B14F-4D97-AF65-F5344CB8AC3E}">
        <p14:creationId xmlns:p14="http://schemas.microsoft.com/office/powerpoint/2010/main" val="258191187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228069FE-EC6C-C04A-AEAA-6B8D334A10F3}"/>
              </a:ext>
            </a:extLst>
          </p:cNvPr>
          <p:cNvSpPr/>
          <p:nvPr userDrawn="1"/>
        </p:nvSpPr>
        <p:spPr>
          <a:xfrm>
            <a:off x="0" y="5845629"/>
            <a:ext cx="3510643" cy="1012371"/>
          </a:xfrm>
          <a:custGeom>
            <a:avLst/>
            <a:gdLst>
              <a:gd name="connsiteX0" fmla="*/ 0 w 3510643"/>
              <a:gd name="connsiteY0" fmla="*/ 0 h 1028700"/>
              <a:gd name="connsiteX1" fmla="*/ 0 w 3510643"/>
              <a:gd name="connsiteY1" fmla="*/ 1028700 h 1028700"/>
              <a:gd name="connsiteX2" fmla="*/ 3510643 w 3510643"/>
              <a:gd name="connsiteY2" fmla="*/ 1028700 h 1028700"/>
              <a:gd name="connsiteX3" fmla="*/ 2955471 w 3510643"/>
              <a:gd name="connsiteY3" fmla="*/ 424542 h 1028700"/>
              <a:gd name="connsiteX4" fmla="*/ 2073729 w 3510643"/>
              <a:gd name="connsiteY4" fmla="*/ 114300 h 1028700"/>
              <a:gd name="connsiteX5" fmla="*/ 914400 w 3510643"/>
              <a:gd name="connsiteY5" fmla="*/ 48985 h 1028700"/>
              <a:gd name="connsiteX6" fmla="*/ 277586 w 3510643"/>
              <a:gd name="connsiteY6" fmla="*/ 0 h 1028700"/>
              <a:gd name="connsiteX7" fmla="*/ 0 w 3510643"/>
              <a:gd name="connsiteY7" fmla="*/ 0 h 1028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10643" h="1028700">
                <a:moveTo>
                  <a:pt x="0" y="0"/>
                </a:moveTo>
                <a:lnTo>
                  <a:pt x="0" y="1028700"/>
                </a:lnTo>
                <a:lnTo>
                  <a:pt x="3510643" y="1028700"/>
                </a:lnTo>
                <a:lnTo>
                  <a:pt x="2955471" y="424542"/>
                </a:lnTo>
                <a:lnTo>
                  <a:pt x="2073729" y="114300"/>
                </a:lnTo>
                <a:lnTo>
                  <a:pt x="914400" y="48985"/>
                </a:lnTo>
                <a:lnTo>
                  <a:pt x="277586"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Freeform 1">
            <a:extLst>
              <a:ext uri="{FF2B5EF4-FFF2-40B4-BE49-F238E27FC236}">
                <a16:creationId xmlns:a16="http://schemas.microsoft.com/office/drawing/2014/main" id="{85D6F3A2-C918-D245-97C4-B918BCD05587}"/>
              </a:ext>
            </a:extLst>
          </p:cNvPr>
          <p:cNvSpPr/>
          <p:nvPr userDrawn="1"/>
        </p:nvSpPr>
        <p:spPr>
          <a:xfrm>
            <a:off x="0" y="0"/>
            <a:ext cx="12213771" cy="6858000"/>
          </a:xfrm>
          <a:custGeom>
            <a:avLst/>
            <a:gdLst>
              <a:gd name="connsiteX0" fmla="*/ 0 w 12213771"/>
              <a:gd name="connsiteY0" fmla="*/ 1126 h 6890657"/>
              <a:gd name="connsiteX1" fmla="*/ 0 w 12213771"/>
              <a:gd name="connsiteY1" fmla="*/ 868229 h 6890657"/>
              <a:gd name="connsiteX2" fmla="*/ 4981903 w 12213771"/>
              <a:gd name="connsiteY2" fmla="*/ 915526 h 6890657"/>
              <a:gd name="connsiteX3" fmla="*/ 7504386 w 12213771"/>
              <a:gd name="connsiteY3" fmla="*/ 1372726 h 6890657"/>
              <a:gd name="connsiteX4" fmla="*/ 9238593 w 12213771"/>
              <a:gd name="connsiteY4" fmla="*/ 2161002 h 6890657"/>
              <a:gd name="connsiteX5" fmla="*/ 10373710 w 12213771"/>
              <a:gd name="connsiteY5" fmla="*/ 3154229 h 6890657"/>
              <a:gd name="connsiteX6" fmla="*/ 11114690 w 12213771"/>
              <a:gd name="connsiteY6" fmla="*/ 4352409 h 6890657"/>
              <a:gd name="connsiteX7" fmla="*/ 11634952 w 12213771"/>
              <a:gd name="connsiteY7" fmla="*/ 5582119 h 6890657"/>
              <a:gd name="connsiteX8" fmla="*/ 11761076 w 12213771"/>
              <a:gd name="connsiteY8" fmla="*/ 6591112 h 6890657"/>
              <a:gd name="connsiteX9" fmla="*/ 11805557 w 12213771"/>
              <a:gd name="connsiteY9" fmla="*/ 6890657 h 6890657"/>
              <a:gd name="connsiteX10" fmla="*/ 12213771 w 12213771"/>
              <a:gd name="connsiteY10" fmla="*/ 6890657 h 6890657"/>
              <a:gd name="connsiteX11" fmla="*/ 12197443 w 12213771"/>
              <a:gd name="connsiteY11" fmla="*/ 0 h 6890657"/>
              <a:gd name="connsiteX12" fmla="*/ 0 w 12213771"/>
              <a:gd name="connsiteY12" fmla="*/ 1126 h 689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13771" h="6890657">
                <a:moveTo>
                  <a:pt x="0" y="1126"/>
                </a:moveTo>
                <a:lnTo>
                  <a:pt x="0" y="868229"/>
                </a:lnTo>
                <a:lnTo>
                  <a:pt x="4981903" y="915526"/>
                </a:lnTo>
                <a:lnTo>
                  <a:pt x="7504386" y="1372726"/>
                </a:lnTo>
                <a:lnTo>
                  <a:pt x="9238593" y="2161002"/>
                </a:lnTo>
                <a:lnTo>
                  <a:pt x="10373710" y="3154229"/>
                </a:lnTo>
                <a:lnTo>
                  <a:pt x="11114690" y="4352409"/>
                </a:lnTo>
                <a:lnTo>
                  <a:pt x="11634952" y="5582119"/>
                </a:lnTo>
                <a:lnTo>
                  <a:pt x="11761076" y="6591112"/>
                </a:lnTo>
                <a:lnTo>
                  <a:pt x="11805557" y="6890657"/>
                </a:lnTo>
                <a:lnTo>
                  <a:pt x="12213771" y="6890657"/>
                </a:lnTo>
                <a:cubicBezTo>
                  <a:pt x="12208328" y="4593771"/>
                  <a:pt x="12202886" y="2296886"/>
                  <a:pt x="12197443" y="0"/>
                </a:cubicBezTo>
                <a:lnTo>
                  <a:pt x="0" y="1126"/>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solidFill>
            </a:endParaRPr>
          </a:p>
        </p:txBody>
      </p:sp>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74088A4C-23E1-1D48-A974-22A1CBD10D4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6613" r="12452" b="71760"/>
          <a:stretch/>
        </p:blipFill>
        <p:spPr>
          <a:xfrm>
            <a:off x="0" y="0"/>
            <a:ext cx="12192000" cy="6858000"/>
          </a:xfrm>
          <a:prstGeom prst="rect">
            <a:avLst/>
          </a:prstGeom>
        </p:spPr>
      </p:pic>
    </p:spTree>
    <p:extLst>
      <p:ext uri="{BB962C8B-B14F-4D97-AF65-F5344CB8AC3E}">
        <p14:creationId xmlns:p14="http://schemas.microsoft.com/office/powerpoint/2010/main" val="96306722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228069FE-EC6C-C04A-AEAA-6B8D334A10F3}"/>
              </a:ext>
            </a:extLst>
          </p:cNvPr>
          <p:cNvSpPr/>
          <p:nvPr userDrawn="1"/>
        </p:nvSpPr>
        <p:spPr>
          <a:xfrm>
            <a:off x="0" y="5852160"/>
            <a:ext cx="3510643" cy="1012371"/>
          </a:xfrm>
          <a:custGeom>
            <a:avLst/>
            <a:gdLst>
              <a:gd name="connsiteX0" fmla="*/ 0 w 3510643"/>
              <a:gd name="connsiteY0" fmla="*/ 0 h 1028700"/>
              <a:gd name="connsiteX1" fmla="*/ 0 w 3510643"/>
              <a:gd name="connsiteY1" fmla="*/ 1028700 h 1028700"/>
              <a:gd name="connsiteX2" fmla="*/ 3510643 w 3510643"/>
              <a:gd name="connsiteY2" fmla="*/ 1028700 h 1028700"/>
              <a:gd name="connsiteX3" fmla="*/ 2955471 w 3510643"/>
              <a:gd name="connsiteY3" fmla="*/ 424542 h 1028700"/>
              <a:gd name="connsiteX4" fmla="*/ 2073729 w 3510643"/>
              <a:gd name="connsiteY4" fmla="*/ 114300 h 1028700"/>
              <a:gd name="connsiteX5" fmla="*/ 914400 w 3510643"/>
              <a:gd name="connsiteY5" fmla="*/ 48985 h 1028700"/>
              <a:gd name="connsiteX6" fmla="*/ 277586 w 3510643"/>
              <a:gd name="connsiteY6" fmla="*/ 0 h 1028700"/>
              <a:gd name="connsiteX7" fmla="*/ 0 w 3510643"/>
              <a:gd name="connsiteY7" fmla="*/ 0 h 1028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10643" h="1028700">
                <a:moveTo>
                  <a:pt x="0" y="0"/>
                </a:moveTo>
                <a:lnTo>
                  <a:pt x="0" y="1028700"/>
                </a:lnTo>
                <a:lnTo>
                  <a:pt x="3510643" y="1028700"/>
                </a:lnTo>
                <a:lnTo>
                  <a:pt x="2955471" y="424542"/>
                </a:lnTo>
                <a:lnTo>
                  <a:pt x="2073729" y="114300"/>
                </a:lnTo>
                <a:lnTo>
                  <a:pt x="914400" y="48985"/>
                </a:lnTo>
                <a:lnTo>
                  <a:pt x="277586" y="0"/>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Freeform 1">
            <a:extLst>
              <a:ext uri="{FF2B5EF4-FFF2-40B4-BE49-F238E27FC236}">
                <a16:creationId xmlns:a16="http://schemas.microsoft.com/office/drawing/2014/main" id="{85D6F3A2-C918-D245-97C4-B918BCD05587}"/>
              </a:ext>
            </a:extLst>
          </p:cNvPr>
          <p:cNvSpPr/>
          <p:nvPr userDrawn="1"/>
        </p:nvSpPr>
        <p:spPr>
          <a:xfrm>
            <a:off x="0" y="0"/>
            <a:ext cx="12213771" cy="6858000"/>
          </a:xfrm>
          <a:custGeom>
            <a:avLst/>
            <a:gdLst>
              <a:gd name="connsiteX0" fmla="*/ 0 w 12213771"/>
              <a:gd name="connsiteY0" fmla="*/ 1126 h 6890657"/>
              <a:gd name="connsiteX1" fmla="*/ 0 w 12213771"/>
              <a:gd name="connsiteY1" fmla="*/ 868229 h 6890657"/>
              <a:gd name="connsiteX2" fmla="*/ 4981903 w 12213771"/>
              <a:gd name="connsiteY2" fmla="*/ 915526 h 6890657"/>
              <a:gd name="connsiteX3" fmla="*/ 7504386 w 12213771"/>
              <a:gd name="connsiteY3" fmla="*/ 1372726 h 6890657"/>
              <a:gd name="connsiteX4" fmla="*/ 9238593 w 12213771"/>
              <a:gd name="connsiteY4" fmla="*/ 2161002 h 6890657"/>
              <a:gd name="connsiteX5" fmla="*/ 10373710 w 12213771"/>
              <a:gd name="connsiteY5" fmla="*/ 3154229 h 6890657"/>
              <a:gd name="connsiteX6" fmla="*/ 11114690 w 12213771"/>
              <a:gd name="connsiteY6" fmla="*/ 4352409 h 6890657"/>
              <a:gd name="connsiteX7" fmla="*/ 11634952 w 12213771"/>
              <a:gd name="connsiteY7" fmla="*/ 5582119 h 6890657"/>
              <a:gd name="connsiteX8" fmla="*/ 11761076 w 12213771"/>
              <a:gd name="connsiteY8" fmla="*/ 6591112 h 6890657"/>
              <a:gd name="connsiteX9" fmla="*/ 11805557 w 12213771"/>
              <a:gd name="connsiteY9" fmla="*/ 6890657 h 6890657"/>
              <a:gd name="connsiteX10" fmla="*/ 12213771 w 12213771"/>
              <a:gd name="connsiteY10" fmla="*/ 6890657 h 6890657"/>
              <a:gd name="connsiteX11" fmla="*/ 12197443 w 12213771"/>
              <a:gd name="connsiteY11" fmla="*/ 0 h 6890657"/>
              <a:gd name="connsiteX12" fmla="*/ 0 w 12213771"/>
              <a:gd name="connsiteY12" fmla="*/ 1126 h 689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13771" h="6890657">
                <a:moveTo>
                  <a:pt x="0" y="1126"/>
                </a:moveTo>
                <a:lnTo>
                  <a:pt x="0" y="868229"/>
                </a:lnTo>
                <a:lnTo>
                  <a:pt x="4981903" y="915526"/>
                </a:lnTo>
                <a:lnTo>
                  <a:pt x="7504386" y="1372726"/>
                </a:lnTo>
                <a:lnTo>
                  <a:pt x="9238593" y="2161002"/>
                </a:lnTo>
                <a:lnTo>
                  <a:pt x="10373710" y="3154229"/>
                </a:lnTo>
                <a:lnTo>
                  <a:pt x="11114690" y="4352409"/>
                </a:lnTo>
                <a:lnTo>
                  <a:pt x="11634952" y="5582119"/>
                </a:lnTo>
                <a:lnTo>
                  <a:pt x="11761076" y="6591112"/>
                </a:lnTo>
                <a:lnTo>
                  <a:pt x="11805557" y="6890657"/>
                </a:lnTo>
                <a:lnTo>
                  <a:pt x="12213771" y="6890657"/>
                </a:lnTo>
                <a:cubicBezTo>
                  <a:pt x="12208328" y="4593771"/>
                  <a:pt x="12202886" y="2296886"/>
                  <a:pt x="12197443" y="0"/>
                </a:cubicBezTo>
                <a:lnTo>
                  <a:pt x="0" y="1126"/>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solidFill>
            </a:endParaRPr>
          </a:p>
        </p:txBody>
      </p:sp>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74088A4C-23E1-1D48-A974-22A1CBD10D4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6613" r="12452" b="71760"/>
          <a:stretch/>
        </p:blipFill>
        <p:spPr>
          <a:xfrm>
            <a:off x="0" y="-1"/>
            <a:ext cx="12192000" cy="6864531"/>
          </a:xfrm>
          <a:prstGeom prst="rect">
            <a:avLst/>
          </a:prstGeom>
        </p:spPr>
      </p:pic>
    </p:spTree>
    <p:extLst>
      <p:ext uri="{BB962C8B-B14F-4D97-AF65-F5344CB8AC3E}">
        <p14:creationId xmlns:p14="http://schemas.microsoft.com/office/powerpoint/2010/main" val="4123040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er &amp; Large Text Option 2">
    <p:spTree>
      <p:nvGrpSpPr>
        <p:cNvPr id="1" name=""/>
        <p:cNvGrpSpPr/>
        <p:nvPr/>
      </p:nvGrpSpPr>
      <p:grpSpPr>
        <a:xfrm>
          <a:off x="0" y="0"/>
          <a:ext cx="0" cy="0"/>
          <a:chOff x="0" y="0"/>
          <a:chExt cx="0" cy="0"/>
        </a:xfrm>
      </p:grpSpPr>
      <p:sp>
        <p:nvSpPr>
          <p:cNvPr id="13" name="Text Placeholder 5">
            <a:extLst>
              <a:ext uri="{FF2B5EF4-FFF2-40B4-BE49-F238E27FC236}">
                <a16:creationId xmlns:a16="http://schemas.microsoft.com/office/drawing/2014/main" id="{C7AED094-E47A-694C-B594-DE7726131660}"/>
              </a:ext>
            </a:extLst>
          </p:cNvPr>
          <p:cNvSpPr>
            <a:spLocks noGrp="1"/>
          </p:cNvSpPr>
          <p:nvPr>
            <p:ph type="body" sz="quarter" idx="23" hasCustomPrompt="1"/>
          </p:nvPr>
        </p:nvSpPr>
        <p:spPr>
          <a:xfrm>
            <a:off x="3400931" y="5124407"/>
            <a:ext cx="7010400" cy="3048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copy sample small copy sample small copy sample small copy </a:t>
            </a:r>
          </a:p>
          <a:p>
            <a:pPr lvl="0"/>
            <a:endParaRPr lang="en-US" dirty="0"/>
          </a:p>
        </p:txBody>
      </p:sp>
      <p:sp>
        <p:nvSpPr>
          <p:cNvPr id="15" name="Text Placeholder 6">
            <a:extLst>
              <a:ext uri="{FF2B5EF4-FFF2-40B4-BE49-F238E27FC236}">
                <a16:creationId xmlns:a16="http://schemas.microsoft.com/office/drawing/2014/main" id="{97B4B13F-51D6-DA4D-9F18-7F3B8E8D9F4D}"/>
              </a:ext>
            </a:extLst>
          </p:cNvPr>
          <p:cNvSpPr>
            <a:spLocks noGrp="1"/>
          </p:cNvSpPr>
          <p:nvPr>
            <p:ph type="body" sz="quarter" idx="21" hasCustomPrompt="1"/>
          </p:nvPr>
        </p:nvSpPr>
        <p:spPr>
          <a:xfrm>
            <a:off x="3400931" y="3659580"/>
            <a:ext cx="8077200" cy="457200"/>
          </a:xfrm>
          <a:prstGeom prst="rect">
            <a:avLst/>
          </a:prstGeom>
        </p:spPr>
        <p:txBody>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400" b="1"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Sample medium copy sample medium copy.</a:t>
            </a:r>
          </a:p>
        </p:txBody>
      </p:sp>
      <p:sp>
        <p:nvSpPr>
          <p:cNvPr id="16" name="Text Placeholder 2">
            <a:extLst>
              <a:ext uri="{FF2B5EF4-FFF2-40B4-BE49-F238E27FC236}">
                <a16:creationId xmlns:a16="http://schemas.microsoft.com/office/drawing/2014/main" id="{D85BB00B-EA2B-F14B-8ADD-B79883F8422F}"/>
              </a:ext>
            </a:extLst>
          </p:cNvPr>
          <p:cNvSpPr>
            <a:spLocks noGrp="1"/>
          </p:cNvSpPr>
          <p:nvPr>
            <p:ph type="body" sz="quarter" idx="20" hasCustomPrompt="1"/>
          </p:nvPr>
        </p:nvSpPr>
        <p:spPr>
          <a:xfrm>
            <a:off x="609600" y="1676400"/>
            <a:ext cx="2133600" cy="3048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0" spc="0">
                <a:solidFill>
                  <a:schemeClr val="accent4"/>
                </a:solidFill>
                <a:latin typeface="Bebas Neue" panose="020B0606020202050201"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LARGE COPY SAMPLE LARGE COPY</a:t>
            </a:r>
          </a:p>
        </p:txBody>
      </p:sp>
      <p:sp>
        <p:nvSpPr>
          <p:cNvPr id="21" name="Text Placeholder 8">
            <a:extLst>
              <a:ext uri="{FF2B5EF4-FFF2-40B4-BE49-F238E27FC236}">
                <a16:creationId xmlns:a16="http://schemas.microsoft.com/office/drawing/2014/main" id="{EBF6D318-0374-8E49-BB2B-C7FB941BC1BB}"/>
              </a:ext>
            </a:extLst>
          </p:cNvPr>
          <p:cNvSpPr>
            <a:spLocks noGrp="1"/>
          </p:cNvSpPr>
          <p:nvPr>
            <p:ph type="body" sz="quarter" idx="22" hasCustomPrompt="1"/>
          </p:nvPr>
        </p:nvSpPr>
        <p:spPr>
          <a:xfrm>
            <a:off x="3400931" y="1676400"/>
            <a:ext cx="8127777" cy="1752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copy medium light sample copy medium light sample copy medium light sample copy medium light sample copy medium light sample copy medium light sample copy medium light sample copy medium light </a:t>
            </a:r>
          </a:p>
        </p:txBody>
      </p:sp>
      <p:sp>
        <p:nvSpPr>
          <p:cNvPr id="10" name="Text Placeholder 6">
            <a:extLst>
              <a:ext uri="{FF2B5EF4-FFF2-40B4-BE49-F238E27FC236}">
                <a16:creationId xmlns:a16="http://schemas.microsoft.com/office/drawing/2014/main" id="{F20F6D26-D7BB-C84E-AA0C-A90D77800007}"/>
              </a:ext>
            </a:extLst>
          </p:cNvPr>
          <p:cNvSpPr>
            <a:spLocks noGrp="1"/>
          </p:cNvSpPr>
          <p:nvPr>
            <p:ph type="body" sz="quarter" idx="24" hasCustomPrompt="1"/>
          </p:nvPr>
        </p:nvSpPr>
        <p:spPr>
          <a:xfrm>
            <a:off x="3400931" y="4300711"/>
            <a:ext cx="8077200" cy="457200"/>
          </a:xfrm>
          <a:prstGeom prst="rect">
            <a:avLst/>
          </a:prstGeom>
        </p:spPr>
        <p:txBody>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400" b="1" spc="0">
                <a:solidFill>
                  <a:schemeClr val="accent4"/>
                </a:solidFill>
                <a:latin typeface="DM Sans" pitchFamily="2" charset="77"/>
              </a:defRPr>
            </a:lvl1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Sample medium copy sample medium copy.</a:t>
            </a:r>
          </a:p>
        </p:txBody>
      </p:sp>
      <p:sp>
        <p:nvSpPr>
          <p:cNvPr id="9" name="Text Placeholder 8">
            <a:extLst>
              <a:ext uri="{FF2B5EF4-FFF2-40B4-BE49-F238E27FC236}">
                <a16:creationId xmlns:a16="http://schemas.microsoft.com/office/drawing/2014/main" id="{F5213EBD-C572-B647-AAE3-73A4381D307E}"/>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0" cap="all" spc="0" baseline="0">
                <a:solidFill>
                  <a:schemeClr val="accent4"/>
                </a:solidFill>
                <a:latin typeface="Bebas Neue" panose="020B0606020202050201" pitchFamily="34" charset="77"/>
              </a:defRPr>
            </a:lvl1pPr>
          </a:lstStyle>
          <a:p>
            <a:pPr lvl="0"/>
            <a:r>
              <a:rPr lang="en-US" dirty="0"/>
              <a:t>Slide Header</a:t>
            </a:r>
          </a:p>
        </p:txBody>
      </p:sp>
      <p:sp>
        <p:nvSpPr>
          <p:cNvPr id="11" name="Text Placeholder 10">
            <a:extLst>
              <a:ext uri="{FF2B5EF4-FFF2-40B4-BE49-F238E27FC236}">
                <a16:creationId xmlns:a16="http://schemas.microsoft.com/office/drawing/2014/main" id="{D2D0BFD0-9AEF-1B4B-BFC0-9B16A1297971}"/>
              </a:ext>
            </a:extLst>
          </p:cNvPr>
          <p:cNvSpPr>
            <a:spLocks noGrp="1"/>
          </p:cNvSpPr>
          <p:nvPr>
            <p:ph type="body" sz="quarter" idx="11" hasCustomPrompt="1"/>
          </p:nvPr>
        </p:nvSpPr>
        <p:spPr>
          <a:xfrm>
            <a:off x="603504" y="762000"/>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136205822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B5BF3747-E460-794F-8178-2E59446F8F3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28239" r="12452" b="50133"/>
          <a:stretch/>
        </p:blipFill>
        <p:spPr>
          <a:xfrm>
            <a:off x="0" y="0"/>
            <a:ext cx="12192000" cy="6858000"/>
          </a:xfrm>
          <a:prstGeom prst="rect">
            <a:avLst/>
          </a:prstGeom>
        </p:spPr>
      </p:pic>
    </p:spTree>
    <p:extLst>
      <p:ext uri="{BB962C8B-B14F-4D97-AF65-F5344CB8AC3E}">
        <p14:creationId xmlns:p14="http://schemas.microsoft.com/office/powerpoint/2010/main" val="191000163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7A1B451-3845-9744-B694-15A2289D689B}"/>
              </a:ext>
            </a:extLst>
          </p:cNvPr>
          <p:cNvSpPr/>
          <p:nvPr userDrawn="1"/>
        </p:nvSpPr>
        <p:spPr>
          <a:xfrm>
            <a:off x="0" y="0"/>
            <a:ext cx="3896751" cy="3812345"/>
          </a:xfrm>
          <a:custGeom>
            <a:avLst/>
            <a:gdLst>
              <a:gd name="connsiteX0" fmla="*/ 0 w 3882683"/>
              <a:gd name="connsiteY0" fmla="*/ 0 h 3812345"/>
              <a:gd name="connsiteX1" fmla="*/ 0 w 3882683"/>
              <a:gd name="connsiteY1" fmla="*/ 3770142 h 3812345"/>
              <a:gd name="connsiteX2" fmla="*/ 211015 w 3882683"/>
              <a:gd name="connsiteY2" fmla="*/ 3770142 h 3812345"/>
              <a:gd name="connsiteX3" fmla="*/ 1828800 w 3882683"/>
              <a:gd name="connsiteY3" fmla="*/ 3812345 h 3812345"/>
              <a:gd name="connsiteX4" fmla="*/ 2785403 w 3882683"/>
              <a:gd name="connsiteY4" fmla="*/ 3474720 h 3812345"/>
              <a:gd name="connsiteX5" fmla="*/ 3502855 w 3882683"/>
              <a:gd name="connsiteY5" fmla="*/ 2926080 h 3812345"/>
              <a:gd name="connsiteX6" fmla="*/ 3882683 w 3882683"/>
              <a:gd name="connsiteY6" fmla="*/ 1983545 h 3812345"/>
              <a:gd name="connsiteX7" fmla="*/ 3826412 w 3882683"/>
              <a:gd name="connsiteY7" fmla="*/ 1139483 h 3812345"/>
              <a:gd name="connsiteX8" fmla="*/ 3657600 w 3882683"/>
              <a:gd name="connsiteY8" fmla="*/ 492369 h 3812345"/>
              <a:gd name="connsiteX9" fmla="*/ 3474720 w 3882683"/>
              <a:gd name="connsiteY9" fmla="*/ 0 h 3812345"/>
              <a:gd name="connsiteX10" fmla="*/ 0 w 3882683"/>
              <a:gd name="connsiteY10" fmla="*/ 0 h 3812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82683" h="3812345">
                <a:moveTo>
                  <a:pt x="0" y="0"/>
                </a:moveTo>
                <a:lnTo>
                  <a:pt x="0" y="3770142"/>
                </a:lnTo>
                <a:lnTo>
                  <a:pt x="211015" y="3770142"/>
                </a:lnTo>
                <a:lnTo>
                  <a:pt x="1828800" y="3812345"/>
                </a:lnTo>
                <a:lnTo>
                  <a:pt x="2785403" y="3474720"/>
                </a:lnTo>
                <a:lnTo>
                  <a:pt x="3502855" y="2926080"/>
                </a:lnTo>
                <a:lnTo>
                  <a:pt x="3882683" y="1983545"/>
                </a:lnTo>
                <a:lnTo>
                  <a:pt x="3826412" y="1139483"/>
                </a:lnTo>
                <a:lnTo>
                  <a:pt x="3657600" y="492369"/>
                </a:lnTo>
                <a:lnTo>
                  <a:pt x="3474720"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B5BF3747-E460-794F-8178-2E59446F8F3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28239" r="12452" b="50133"/>
          <a:stretch/>
        </p:blipFill>
        <p:spPr>
          <a:xfrm>
            <a:off x="0" y="0"/>
            <a:ext cx="12192000" cy="6858000"/>
          </a:xfrm>
          <a:prstGeom prst="rect">
            <a:avLst/>
          </a:prstGeom>
        </p:spPr>
      </p:pic>
    </p:spTree>
    <p:extLst>
      <p:ext uri="{BB962C8B-B14F-4D97-AF65-F5344CB8AC3E}">
        <p14:creationId xmlns:p14="http://schemas.microsoft.com/office/powerpoint/2010/main" val="25975558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B62F2678-CAB7-7046-9323-52181B27B944}"/>
              </a:ext>
            </a:extLst>
          </p:cNvPr>
          <p:cNvSpPr/>
          <p:nvPr userDrawn="1"/>
        </p:nvSpPr>
        <p:spPr>
          <a:xfrm>
            <a:off x="7512148" y="0"/>
            <a:ext cx="4698609" cy="6879102"/>
          </a:xfrm>
          <a:custGeom>
            <a:avLst/>
            <a:gdLst>
              <a:gd name="connsiteX0" fmla="*/ 4248443 w 4698609"/>
              <a:gd name="connsiteY0" fmla="*/ 0 h 6879102"/>
              <a:gd name="connsiteX1" fmla="*/ 4698609 w 4698609"/>
              <a:gd name="connsiteY1" fmla="*/ 0 h 6879102"/>
              <a:gd name="connsiteX2" fmla="*/ 4698609 w 4698609"/>
              <a:gd name="connsiteY2" fmla="*/ 6879102 h 6879102"/>
              <a:gd name="connsiteX3" fmla="*/ 1533378 w 4698609"/>
              <a:gd name="connsiteY3" fmla="*/ 6879102 h 6879102"/>
              <a:gd name="connsiteX4" fmla="*/ 0 w 4698609"/>
              <a:gd name="connsiteY4" fmla="*/ 6260123 h 6879102"/>
              <a:gd name="connsiteX5" fmla="*/ 1716258 w 4698609"/>
              <a:gd name="connsiteY5" fmla="*/ 5317588 h 6879102"/>
              <a:gd name="connsiteX6" fmla="*/ 2912012 w 4698609"/>
              <a:gd name="connsiteY6" fmla="*/ 4262511 h 6879102"/>
              <a:gd name="connsiteX7" fmla="*/ 3910818 w 4698609"/>
              <a:gd name="connsiteY7" fmla="*/ 2602523 h 6879102"/>
              <a:gd name="connsiteX8" fmla="*/ 4220307 w 4698609"/>
              <a:gd name="connsiteY8" fmla="*/ 815926 h 6879102"/>
              <a:gd name="connsiteX9" fmla="*/ 4248443 w 4698609"/>
              <a:gd name="connsiteY9" fmla="*/ 0 h 687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98609" h="6879102">
                <a:moveTo>
                  <a:pt x="4248443" y="0"/>
                </a:moveTo>
                <a:lnTo>
                  <a:pt x="4698609" y="0"/>
                </a:lnTo>
                <a:lnTo>
                  <a:pt x="4698609" y="6879102"/>
                </a:lnTo>
                <a:lnTo>
                  <a:pt x="1533378" y="6879102"/>
                </a:lnTo>
                <a:lnTo>
                  <a:pt x="0" y="6260123"/>
                </a:lnTo>
                <a:lnTo>
                  <a:pt x="1716258" y="5317588"/>
                </a:lnTo>
                <a:lnTo>
                  <a:pt x="2912012" y="4262511"/>
                </a:lnTo>
                <a:lnTo>
                  <a:pt x="3910818" y="2602523"/>
                </a:lnTo>
                <a:lnTo>
                  <a:pt x="4220307" y="815926"/>
                </a:lnTo>
                <a:lnTo>
                  <a:pt x="4248443"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Freeform 1">
            <a:extLst>
              <a:ext uri="{FF2B5EF4-FFF2-40B4-BE49-F238E27FC236}">
                <a16:creationId xmlns:a16="http://schemas.microsoft.com/office/drawing/2014/main" id="{C7A1B451-3845-9744-B694-15A2289D689B}"/>
              </a:ext>
            </a:extLst>
          </p:cNvPr>
          <p:cNvSpPr/>
          <p:nvPr userDrawn="1"/>
        </p:nvSpPr>
        <p:spPr>
          <a:xfrm>
            <a:off x="0" y="0"/>
            <a:ext cx="3896751" cy="3812345"/>
          </a:xfrm>
          <a:custGeom>
            <a:avLst/>
            <a:gdLst>
              <a:gd name="connsiteX0" fmla="*/ 0 w 3882683"/>
              <a:gd name="connsiteY0" fmla="*/ 0 h 3812345"/>
              <a:gd name="connsiteX1" fmla="*/ 0 w 3882683"/>
              <a:gd name="connsiteY1" fmla="*/ 3770142 h 3812345"/>
              <a:gd name="connsiteX2" fmla="*/ 211015 w 3882683"/>
              <a:gd name="connsiteY2" fmla="*/ 3770142 h 3812345"/>
              <a:gd name="connsiteX3" fmla="*/ 1828800 w 3882683"/>
              <a:gd name="connsiteY3" fmla="*/ 3812345 h 3812345"/>
              <a:gd name="connsiteX4" fmla="*/ 2785403 w 3882683"/>
              <a:gd name="connsiteY4" fmla="*/ 3474720 h 3812345"/>
              <a:gd name="connsiteX5" fmla="*/ 3502855 w 3882683"/>
              <a:gd name="connsiteY5" fmla="*/ 2926080 h 3812345"/>
              <a:gd name="connsiteX6" fmla="*/ 3882683 w 3882683"/>
              <a:gd name="connsiteY6" fmla="*/ 1983545 h 3812345"/>
              <a:gd name="connsiteX7" fmla="*/ 3826412 w 3882683"/>
              <a:gd name="connsiteY7" fmla="*/ 1139483 h 3812345"/>
              <a:gd name="connsiteX8" fmla="*/ 3657600 w 3882683"/>
              <a:gd name="connsiteY8" fmla="*/ 492369 h 3812345"/>
              <a:gd name="connsiteX9" fmla="*/ 3474720 w 3882683"/>
              <a:gd name="connsiteY9" fmla="*/ 0 h 3812345"/>
              <a:gd name="connsiteX10" fmla="*/ 0 w 3882683"/>
              <a:gd name="connsiteY10" fmla="*/ 0 h 3812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82683" h="3812345">
                <a:moveTo>
                  <a:pt x="0" y="0"/>
                </a:moveTo>
                <a:lnTo>
                  <a:pt x="0" y="3770142"/>
                </a:lnTo>
                <a:lnTo>
                  <a:pt x="211015" y="3770142"/>
                </a:lnTo>
                <a:lnTo>
                  <a:pt x="1828800" y="3812345"/>
                </a:lnTo>
                <a:lnTo>
                  <a:pt x="2785403" y="3474720"/>
                </a:lnTo>
                <a:lnTo>
                  <a:pt x="3502855" y="2926080"/>
                </a:lnTo>
                <a:lnTo>
                  <a:pt x="3882683" y="1983545"/>
                </a:lnTo>
                <a:lnTo>
                  <a:pt x="3826412" y="1139483"/>
                </a:lnTo>
                <a:lnTo>
                  <a:pt x="3657600" y="492369"/>
                </a:lnTo>
                <a:lnTo>
                  <a:pt x="3474720"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0F9F2331-11E3-6F4A-9259-64BD1956CAA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28239" r="12452" b="50133"/>
          <a:stretch/>
        </p:blipFill>
        <p:spPr>
          <a:xfrm>
            <a:off x="0" y="-1"/>
            <a:ext cx="12192000" cy="6879101"/>
          </a:xfrm>
          <a:prstGeom prst="rect">
            <a:avLst/>
          </a:prstGeom>
        </p:spPr>
      </p:pic>
    </p:spTree>
    <p:extLst>
      <p:ext uri="{BB962C8B-B14F-4D97-AF65-F5344CB8AC3E}">
        <p14:creationId xmlns:p14="http://schemas.microsoft.com/office/powerpoint/2010/main" val="186972041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B62F2678-CAB7-7046-9323-52181B27B944}"/>
              </a:ext>
            </a:extLst>
          </p:cNvPr>
          <p:cNvSpPr/>
          <p:nvPr userDrawn="1"/>
        </p:nvSpPr>
        <p:spPr>
          <a:xfrm>
            <a:off x="7512148" y="0"/>
            <a:ext cx="4698609" cy="6879102"/>
          </a:xfrm>
          <a:custGeom>
            <a:avLst/>
            <a:gdLst>
              <a:gd name="connsiteX0" fmla="*/ 4248443 w 4698609"/>
              <a:gd name="connsiteY0" fmla="*/ 0 h 6879102"/>
              <a:gd name="connsiteX1" fmla="*/ 4698609 w 4698609"/>
              <a:gd name="connsiteY1" fmla="*/ 0 h 6879102"/>
              <a:gd name="connsiteX2" fmla="*/ 4698609 w 4698609"/>
              <a:gd name="connsiteY2" fmla="*/ 6879102 h 6879102"/>
              <a:gd name="connsiteX3" fmla="*/ 1533378 w 4698609"/>
              <a:gd name="connsiteY3" fmla="*/ 6879102 h 6879102"/>
              <a:gd name="connsiteX4" fmla="*/ 0 w 4698609"/>
              <a:gd name="connsiteY4" fmla="*/ 6260123 h 6879102"/>
              <a:gd name="connsiteX5" fmla="*/ 1716258 w 4698609"/>
              <a:gd name="connsiteY5" fmla="*/ 5317588 h 6879102"/>
              <a:gd name="connsiteX6" fmla="*/ 2912012 w 4698609"/>
              <a:gd name="connsiteY6" fmla="*/ 4262511 h 6879102"/>
              <a:gd name="connsiteX7" fmla="*/ 3910818 w 4698609"/>
              <a:gd name="connsiteY7" fmla="*/ 2602523 h 6879102"/>
              <a:gd name="connsiteX8" fmla="*/ 4220307 w 4698609"/>
              <a:gd name="connsiteY8" fmla="*/ 815926 h 6879102"/>
              <a:gd name="connsiteX9" fmla="*/ 4248443 w 4698609"/>
              <a:gd name="connsiteY9" fmla="*/ 0 h 687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98609" h="6879102">
                <a:moveTo>
                  <a:pt x="4248443" y="0"/>
                </a:moveTo>
                <a:lnTo>
                  <a:pt x="4698609" y="0"/>
                </a:lnTo>
                <a:lnTo>
                  <a:pt x="4698609" y="6879102"/>
                </a:lnTo>
                <a:lnTo>
                  <a:pt x="1533378" y="6879102"/>
                </a:lnTo>
                <a:lnTo>
                  <a:pt x="0" y="6260123"/>
                </a:lnTo>
                <a:lnTo>
                  <a:pt x="1716258" y="5317588"/>
                </a:lnTo>
                <a:lnTo>
                  <a:pt x="2912012" y="4262511"/>
                </a:lnTo>
                <a:lnTo>
                  <a:pt x="3910818" y="2602523"/>
                </a:lnTo>
                <a:lnTo>
                  <a:pt x="4220307" y="815926"/>
                </a:lnTo>
                <a:lnTo>
                  <a:pt x="4248443"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Freeform 1">
            <a:extLst>
              <a:ext uri="{FF2B5EF4-FFF2-40B4-BE49-F238E27FC236}">
                <a16:creationId xmlns:a16="http://schemas.microsoft.com/office/drawing/2014/main" id="{C7A1B451-3845-9744-B694-15A2289D689B}"/>
              </a:ext>
            </a:extLst>
          </p:cNvPr>
          <p:cNvSpPr/>
          <p:nvPr userDrawn="1"/>
        </p:nvSpPr>
        <p:spPr>
          <a:xfrm>
            <a:off x="0" y="0"/>
            <a:ext cx="3896751" cy="3812345"/>
          </a:xfrm>
          <a:custGeom>
            <a:avLst/>
            <a:gdLst>
              <a:gd name="connsiteX0" fmla="*/ 0 w 3882683"/>
              <a:gd name="connsiteY0" fmla="*/ 0 h 3812345"/>
              <a:gd name="connsiteX1" fmla="*/ 0 w 3882683"/>
              <a:gd name="connsiteY1" fmla="*/ 3770142 h 3812345"/>
              <a:gd name="connsiteX2" fmla="*/ 211015 w 3882683"/>
              <a:gd name="connsiteY2" fmla="*/ 3770142 h 3812345"/>
              <a:gd name="connsiteX3" fmla="*/ 1828800 w 3882683"/>
              <a:gd name="connsiteY3" fmla="*/ 3812345 h 3812345"/>
              <a:gd name="connsiteX4" fmla="*/ 2785403 w 3882683"/>
              <a:gd name="connsiteY4" fmla="*/ 3474720 h 3812345"/>
              <a:gd name="connsiteX5" fmla="*/ 3502855 w 3882683"/>
              <a:gd name="connsiteY5" fmla="*/ 2926080 h 3812345"/>
              <a:gd name="connsiteX6" fmla="*/ 3882683 w 3882683"/>
              <a:gd name="connsiteY6" fmla="*/ 1983545 h 3812345"/>
              <a:gd name="connsiteX7" fmla="*/ 3826412 w 3882683"/>
              <a:gd name="connsiteY7" fmla="*/ 1139483 h 3812345"/>
              <a:gd name="connsiteX8" fmla="*/ 3657600 w 3882683"/>
              <a:gd name="connsiteY8" fmla="*/ 492369 h 3812345"/>
              <a:gd name="connsiteX9" fmla="*/ 3474720 w 3882683"/>
              <a:gd name="connsiteY9" fmla="*/ 0 h 3812345"/>
              <a:gd name="connsiteX10" fmla="*/ 0 w 3882683"/>
              <a:gd name="connsiteY10" fmla="*/ 0 h 3812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82683" h="3812345">
                <a:moveTo>
                  <a:pt x="0" y="0"/>
                </a:moveTo>
                <a:lnTo>
                  <a:pt x="0" y="3770142"/>
                </a:lnTo>
                <a:lnTo>
                  <a:pt x="211015" y="3770142"/>
                </a:lnTo>
                <a:lnTo>
                  <a:pt x="1828800" y="3812345"/>
                </a:lnTo>
                <a:lnTo>
                  <a:pt x="2785403" y="3474720"/>
                </a:lnTo>
                <a:lnTo>
                  <a:pt x="3502855" y="2926080"/>
                </a:lnTo>
                <a:lnTo>
                  <a:pt x="3882683" y="1983545"/>
                </a:lnTo>
                <a:lnTo>
                  <a:pt x="3826412" y="1139483"/>
                </a:lnTo>
                <a:lnTo>
                  <a:pt x="3657600" y="492369"/>
                </a:lnTo>
                <a:lnTo>
                  <a:pt x="3474720" y="0"/>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5A088925-FA36-E949-AA08-4BAC29F9289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28239" r="12452" b="50133"/>
          <a:stretch/>
        </p:blipFill>
        <p:spPr>
          <a:xfrm>
            <a:off x="0" y="-1"/>
            <a:ext cx="12192000" cy="6879101"/>
          </a:xfrm>
          <a:prstGeom prst="rect">
            <a:avLst/>
          </a:prstGeom>
        </p:spPr>
      </p:pic>
    </p:spTree>
    <p:extLst>
      <p:ext uri="{BB962C8B-B14F-4D97-AF65-F5344CB8AC3E}">
        <p14:creationId xmlns:p14="http://schemas.microsoft.com/office/powerpoint/2010/main" val="322444456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721F296-804A-C249-B4E1-F296E50A954C}"/>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mn-lt"/>
                <a:ea typeface="Arial" charset="0"/>
                <a:cs typeface="Arial" charset="0"/>
              </a:rPr>
              <a:pPr>
                <a:defRPr/>
              </a:pPr>
              <a:t>‹#›</a:t>
            </a:fld>
            <a:endParaRPr lang="en-US" u="none" dirty="0">
              <a:solidFill>
                <a:schemeClr val="bg1"/>
              </a:solidFill>
              <a:effectLst/>
              <a:latin typeface="+mn-lt"/>
              <a:ea typeface="Arial" charset="0"/>
              <a:cs typeface="Arial" charset="0"/>
            </a:endParaRPr>
          </a:p>
        </p:txBody>
      </p:sp>
      <p:pic>
        <p:nvPicPr>
          <p:cNvPr id="5" name="Picture 4">
            <a:extLst>
              <a:ext uri="{FF2B5EF4-FFF2-40B4-BE49-F238E27FC236}">
                <a16:creationId xmlns:a16="http://schemas.microsoft.com/office/drawing/2014/main" id="{1CC63ACD-A5A4-A541-999C-A0950B5F41D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49867" r="12452" b="28504"/>
          <a:stretch/>
        </p:blipFill>
        <p:spPr>
          <a:xfrm>
            <a:off x="0" y="1"/>
            <a:ext cx="12192000" cy="6858000"/>
          </a:xfrm>
          <a:prstGeom prst="rect">
            <a:avLst/>
          </a:prstGeom>
        </p:spPr>
      </p:pic>
    </p:spTree>
    <p:extLst>
      <p:ext uri="{BB962C8B-B14F-4D97-AF65-F5344CB8AC3E}">
        <p14:creationId xmlns:p14="http://schemas.microsoft.com/office/powerpoint/2010/main" val="118413462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35_Title and Content">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235C5D95-2106-3744-B383-A9CC9027A9F3}"/>
              </a:ext>
            </a:extLst>
          </p:cNvPr>
          <p:cNvSpPr/>
          <p:nvPr userDrawn="1"/>
        </p:nvSpPr>
        <p:spPr>
          <a:xfrm>
            <a:off x="0" y="1930401"/>
            <a:ext cx="4588933" cy="4927600"/>
          </a:xfrm>
          <a:custGeom>
            <a:avLst/>
            <a:gdLst>
              <a:gd name="connsiteX0" fmla="*/ 0 w 4572000"/>
              <a:gd name="connsiteY0" fmla="*/ 33867 h 4944533"/>
              <a:gd name="connsiteX1" fmla="*/ 0 w 4572000"/>
              <a:gd name="connsiteY1" fmla="*/ 4944533 h 4944533"/>
              <a:gd name="connsiteX2" fmla="*/ 3556000 w 4572000"/>
              <a:gd name="connsiteY2" fmla="*/ 4944533 h 4944533"/>
              <a:gd name="connsiteX3" fmla="*/ 4165600 w 4572000"/>
              <a:gd name="connsiteY3" fmla="*/ 4216400 h 4944533"/>
              <a:gd name="connsiteX4" fmla="*/ 4572000 w 4572000"/>
              <a:gd name="connsiteY4" fmla="*/ 3149600 h 4944533"/>
              <a:gd name="connsiteX5" fmla="*/ 4402667 w 4572000"/>
              <a:gd name="connsiteY5" fmla="*/ 1794933 h 4944533"/>
              <a:gd name="connsiteX6" fmla="*/ 3776134 w 4572000"/>
              <a:gd name="connsiteY6" fmla="*/ 795867 h 4944533"/>
              <a:gd name="connsiteX7" fmla="*/ 2641600 w 4572000"/>
              <a:gd name="connsiteY7" fmla="*/ 203200 h 4944533"/>
              <a:gd name="connsiteX8" fmla="*/ 1032934 w 4572000"/>
              <a:gd name="connsiteY8" fmla="*/ 0 h 4944533"/>
              <a:gd name="connsiteX9" fmla="*/ 0 w 4572000"/>
              <a:gd name="connsiteY9" fmla="*/ 33867 h 4944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72000" h="4944533">
                <a:moveTo>
                  <a:pt x="0" y="33867"/>
                </a:moveTo>
                <a:lnTo>
                  <a:pt x="0" y="4944533"/>
                </a:lnTo>
                <a:lnTo>
                  <a:pt x="3556000" y="4944533"/>
                </a:lnTo>
                <a:lnTo>
                  <a:pt x="4165600" y="4216400"/>
                </a:lnTo>
                <a:lnTo>
                  <a:pt x="4572000" y="3149600"/>
                </a:lnTo>
                <a:lnTo>
                  <a:pt x="4402667" y="1794933"/>
                </a:lnTo>
                <a:lnTo>
                  <a:pt x="3776134" y="795867"/>
                </a:lnTo>
                <a:lnTo>
                  <a:pt x="2641600" y="203200"/>
                </a:lnTo>
                <a:lnTo>
                  <a:pt x="1032934" y="0"/>
                </a:lnTo>
                <a:lnTo>
                  <a:pt x="0" y="33867"/>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8721F296-804A-C249-B4E1-F296E50A954C}"/>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mn-lt"/>
                <a:ea typeface="Arial" charset="0"/>
                <a:cs typeface="Arial" charset="0"/>
              </a:rPr>
              <a:pPr>
                <a:defRPr/>
              </a:pPr>
              <a:t>‹#›</a:t>
            </a:fld>
            <a:endParaRPr lang="en-US" u="none" dirty="0">
              <a:solidFill>
                <a:schemeClr val="bg1"/>
              </a:solidFill>
              <a:effectLst/>
              <a:latin typeface="+mn-lt"/>
              <a:ea typeface="Arial" charset="0"/>
              <a:cs typeface="Arial" charset="0"/>
            </a:endParaRPr>
          </a:p>
        </p:txBody>
      </p:sp>
      <p:pic>
        <p:nvPicPr>
          <p:cNvPr id="7" name="Picture 6">
            <a:extLst>
              <a:ext uri="{FF2B5EF4-FFF2-40B4-BE49-F238E27FC236}">
                <a16:creationId xmlns:a16="http://schemas.microsoft.com/office/drawing/2014/main" id="{F8797CF4-FB59-6341-86A1-2C263D49C4DE}"/>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49867" r="12452" b="28504"/>
          <a:stretch/>
        </p:blipFill>
        <p:spPr>
          <a:xfrm>
            <a:off x="0" y="1"/>
            <a:ext cx="12192000" cy="6858000"/>
          </a:xfrm>
          <a:prstGeom prst="rect">
            <a:avLst/>
          </a:prstGeom>
        </p:spPr>
      </p:pic>
    </p:spTree>
    <p:extLst>
      <p:ext uri="{BB962C8B-B14F-4D97-AF65-F5344CB8AC3E}">
        <p14:creationId xmlns:p14="http://schemas.microsoft.com/office/powerpoint/2010/main" val="413370409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06063FDB-A73A-B444-AD96-25257B06C094}"/>
              </a:ext>
            </a:extLst>
          </p:cNvPr>
          <p:cNvSpPr/>
          <p:nvPr userDrawn="1"/>
        </p:nvSpPr>
        <p:spPr>
          <a:xfrm>
            <a:off x="9245600" y="-1"/>
            <a:ext cx="2946400" cy="3217333"/>
          </a:xfrm>
          <a:custGeom>
            <a:avLst/>
            <a:gdLst>
              <a:gd name="connsiteX0" fmla="*/ 0 w 2946400"/>
              <a:gd name="connsiteY0" fmla="*/ 0 h 3234266"/>
              <a:gd name="connsiteX1" fmla="*/ 2946400 w 2946400"/>
              <a:gd name="connsiteY1" fmla="*/ 0 h 3234266"/>
              <a:gd name="connsiteX2" fmla="*/ 2946400 w 2946400"/>
              <a:gd name="connsiteY2" fmla="*/ 3234266 h 3234266"/>
              <a:gd name="connsiteX3" fmla="*/ 2150533 w 2946400"/>
              <a:gd name="connsiteY3" fmla="*/ 1727200 h 3234266"/>
              <a:gd name="connsiteX4" fmla="*/ 1270000 w 2946400"/>
              <a:gd name="connsiteY4" fmla="*/ 863600 h 3234266"/>
              <a:gd name="connsiteX5" fmla="*/ 338667 w 2946400"/>
              <a:gd name="connsiteY5" fmla="*/ 237066 h 3234266"/>
              <a:gd name="connsiteX6" fmla="*/ 0 w 2946400"/>
              <a:gd name="connsiteY6" fmla="*/ 0 h 3234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6400" h="3234266">
                <a:moveTo>
                  <a:pt x="0" y="0"/>
                </a:moveTo>
                <a:lnTo>
                  <a:pt x="2946400" y="0"/>
                </a:lnTo>
                <a:lnTo>
                  <a:pt x="2946400" y="3234266"/>
                </a:lnTo>
                <a:lnTo>
                  <a:pt x="2150533" y="1727200"/>
                </a:lnTo>
                <a:lnTo>
                  <a:pt x="1270000" y="863600"/>
                </a:lnTo>
                <a:lnTo>
                  <a:pt x="338667" y="237066"/>
                </a:lnTo>
                <a:lnTo>
                  <a:pt x="0" y="0"/>
                </a:lnTo>
                <a:close/>
              </a:path>
            </a:pathLst>
          </a:cu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Freeform 2">
            <a:extLst>
              <a:ext uri="{FF2B5EF4-FFF2-40B4-BE49-F238E27FC236}">
                <a16:creationId xmlns:a16="http://schemas.microsoft.com/office/drawing/2014/main" id="{235C5D95-2106-3744-B383-A9CC9027A9F3}"/>
              </a:ext>
            </a:extLst>
          </p:cNvPr>
          <p:cNvSpPr/>
          <p:nvPr userDrawn="1"/>
        </p:nvSpPr>
        <p:spPr>
          <a:xfrm>
            <a:off x="0" y="1930401"/>
            <a:ext cx="4588933" cy="4927600"/>
          </a:xfrm>
          <a:custGeom>
            <a:avLst/>
            <a:gdLst>
              <a:gd name="connsiteX0" fmla="*/ 0 w 4572000"/>
              <a:gd name="connsiteY0" fmla="*/ 33867 h 4944533"/>
              <a:gd name="connsiteX1" fmla="*/ 0 w 4572000"/>
              <a:gd name="connsiteY1" fmla="*/ 4944533 h 4944533"/>
              <a:gd name="connsiteX2" fmla="*/ 3556000 w 4572000"/>
              <a:gd name="connsiteY2" fmla="*/ 4944533 h 4944533"/>
              <a:gd name="connsiteX3" fmla="*/ 4165600 w 4572000"/>
              <a:gd name="connsiteY3" fmla="*/ 4216400 h 4944533"/>
              <a:gd name="connsiteX4" fmla="*/ 4572000 w 4572000"/>
              <a:gd name="connsiteY4" fmla="*/ 3149600 h 4944533"/>
              <a:gd name="connsiteX5" fmla="*/ 4402667 w 4572000"/>
              <a:gd name="connsiteY5" fmla="*/ 1794933 h 4944533"/>
              <a:gd name="connsiteX6" fmla="*/ 3776134 w 4572000"/>
              <a:gd name="connsiteY6" fmla="*/ 795867 h 4944533"/>
              <a:gd name="connsiteX7" fmla="*/ 2641600 w 4572000"/>
              <a:gd name="connsiteY7" fmla="*/ 203200 h 4944533"/>
              <a:gd name="connsiteX8" fmla="*/ 1032934 w 4572000"/>
              <a:gd name="connsiteY8" fmla="*/ 0 h 4944533"/>
              <a:gd name="connsiteX9" fmla="*/ 0 w 4572000"/>
              <a:gd name="connsiteY9" fmla="*/ 33867 h 4944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72000" h="4944533">
                <a:moveTo>
                  <a:pt x="0" y="33867"/>
                </a:moveTo>
                <a:lnTo>
                  <a:pt x="0" y="4944533"/>
                </a:lnTo>
                <a:lnTo>
                  <a:pt x="3556000" y="4944533"/>
                </a:lnTo>
                <a:lnTo>
                  <a:pt x="4165600" y="4216400"/>
                </a:lnTo>
                <a:lnTo>
                  <a:pt x="4572000" y="3149600"/>
                </a:lnTo>
                <a:lnTo>
                  <a:pt x="4402667" y="1794933"/>
                </a:lnTo>
                <a:lnTo>
                  <a:pt x="3776134" y="795867"/>
                </a:lnTo>
                <a:lnTo>
                  <a:pt x="2641600" y="203200"/>
                </a:lnTo>
                <a:lnTo>
                  <a:pt x="1032934" y="0"/>
                </a:lnTo>
                <a:lnTo>
                  <a:pt x="0" y="33867"/>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8721F296-804A-C249-B4E1-F296E50A954C}"/>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mn-lt"/>
                <a:ea typeface="Arial" charset="0"/>
                <a:cs typeface="Arial" charset="0"/>
              </a:rPr>
              <a:pPr>
                <a:defRPr/>
              </a:pPr>
              <a:t>‹#›</a:t>
            </a:fld>
            <a:endParaRPr lang="en-US" u="none" dirty="0">
              <a:solidFill>
                <a:schemeClr val="bg1"/>
              </a:solidFill>
              <a:effectLst/>
              <a:latin typeface="+mn-lt"/>
              <a:ea typeface="Arial" charset="0"/>
              <a:cs typeface="Arial" charset="0"/>
            </a:endParaRPr>
          </a:p>
        </p:txBody>
      </p:sp>
      <p:pic>
        <p:nvPicPr>
          <p:cNvPr id="8" name="Picture 7">
            <a:extLst>
              <a:ext uri="{FF2B5EF4-FFF2-40B4-BE49-F238E27FC236}">
                <a16:creationId xmlns:a16="http://schemas.microsoft.com/office/drawing/2014/main" id="{3FCEF381-11A3-2048-9AF3-0006364A866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49867" r="12452" b="28504"/>
          <a:stretch/>
        </p:blipFill>
        <p:spPr>
          <a:xfrm>
            <a:off x="0" y="1"/>
            <a:ext cx="12192000" cy="6858000"/>
          </a:xfrm>
          <a:prstGeom prst="rect">
            <a:avLst/>
          </a:prstGeom>
        </p:spPr>
      </p:pic>
    </p:spTree>
    <p:extLst>
      <p:ext uri="{BB962C8B-B14F-4D97-AF65-F5344CB8AC3E}">
        <p14:creationId xmlns:p14="http://schemas.microsoft.com/office/powerpoint/2010/main" val="122167277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06063FDB-A73A-B444-AD96-25257B06C094}"/>
              </a:ext>
            </a:extLst>
          </p:cNvPr>
          <p:cNvSpPr/>
          <p:nvPr userDrawn="1"/>
        </p:nvSpPr>
        <p:spPr>
          <a:xfrm>
            <a:off x="9245600" y="-1"/>
            <a:ext cx="2946400" cy="3217333"/>
          </a:xfrm>
          <a:custGeom>
            <a:avLst/>
            <a:gdLst>
              <a:gd name="connsiteX0" fmla="*/ 0 w 2946400"/>
              <a:gd name="connsiteY0" fmla="*/ 0 h 3234266"/>
              <a:gd name="connsiteX1" fmla="*/ 2946400 w 2946400"/>
              <a:gd name="connsiteY1" fmla="*/ 0 h 3234266"/>
              <a:gd name="connsiteX2" fmla="*/ 2946400 w 2946400"/>
              <a:gd name="connsiteY2" fmla="*/ 3234266 h 3234266"/>
              <a:gd name="connsiteX3" fmla="*/ 2150533 w 2946400"/>
              <a:gd name="connsiteY3" fmla="*/ 1727200 h 3234266"/>
              <a:gd name="connsiteX4" fmla="*/ 1270000 w 2946400"/>
              <a:gd name="connsiteY4" fmla="*/ 863600 h 3234266"/>
              <a:gd name="connsiteX5" fmla="*/ 338667 w 2946400"/>
              <a:gd name="connsiteY5" fmla="*/ 237066 h 3234266"/>
              <a:gd name="connsiteX6" fmla="*/ 0 w 2946400"/>
              <a:gd name="connsiteY6" fmla="*/ 0 h 3234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6400" h="3234266">
                <a:moveTo>
                  <a:pt x="0" y="0"/>
                </a:moveTo>
                <a:lnTo>
                  <a:pt x="2946400" y="0"/>
                </a:lnTo>
                <a:lnTo>
                  <a:pt x="2946400" y="3234266"/>
                </a:lnTo>
                <a:lnTo>
                  <a:pt x="2150533" y="1727200"/>
                </a:lnTo>
                <a:lnTo>
                  <a:pt x="1270000" y="863600"/>
                </a:lnTo>
                <a:lnTo>
                  <a:pt x="338667" y="237066"/>
                </a:lnTo>
                <a:lnTo>
                  <a:pt x="0" y="0"/>
                </a:lnTo>
                <a:close/>
              </a:path>
            </a:pathLst>
          </a:cu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Freeform 2">
            <a:extLst>
              <a:ext uri="{FF2B5EF4-FFF2-40B4-BE49-F238E27FC236}">
                <a16:creationId xmlns:a16="http://schemas.microsoft.com/office/drawing/2014/main" id="{235C5D95-2106-3744-B383-A9CC9027A9F3}"/>
              </a:ext>
            </a:extLst>
          </p:cNvPr>
          <p:cNvSpPr/>
          <p:nvPr userDrawn="1"/>
        </p:nvSpPr>
        <p:spPr>
          <a:xfrm>
            <a:off x="0" y="1930401"/>
            <a:ext cx="4588933" cy="4927600"/>
          </a:xfrm>
          <a:custGeom>
            <a:avLst/>
            <a:gdLst>
              <a:gd name="connsiteX0" fmla="*/ 0 w 4572000"/>
              <a:gd name="connsiteY0" fmla="*/ 33867 h 4944533"/>
              <a:gd name="connsiteX1" fmla="*/ 0 w 4572000"/>
              <a:gd name="connsiteY1" fmla="*/ 4944533 h 4944533"/>
              <a:gd name="connsiteX2" fmla="*/ 3556000 w 4572000"/>
              <a:gd name="connsiteY2" fmla="*/ 4944533 h 4944533"/>
              <a:gd name="connsiteX3" fmla="*/ 4165600 w 4572000"/>
              <a:gd name="connsiteY3" fmla="*/ 4216400 h 4944533"/>
              <a:gd name="connsiteX4" fmla="*/ 4572000 w 4572000"/>
              <a:gd name="connsiteY4" fmla="*/ 3149600 h 4944533"/>
              <a:gd name="connsiteX5" fmla="*/ 4402667 w 4572000"/>
              <a:gd name="connsiteY5" fmla="*/ 1794933 h 4944533"/>
              <a:gd name="connsiteX6" fmla="*/ 3776134 w 4572000"/>
              <a:gd name="connsiteY6" fmla="*/ 795867 h 4944533"/>
              <a:gd name="connsiteX7" fmla="*/ 2641600 w 4572000"/>
              <a:gd name="connsiteY7" fmla="*/ 203200 h 4944533"/>
              <a:gd name="connsiteX8" fmla="*/ 1032934 w 4572000"/>
              <a:gd name="connsiteY8" fmla="*/ 0 h 4944533"/>
              <a:gd name="connsiteX9" fmla="*/ 0 w 4572000"/>
              <a:gd name="connsiteY9" fmla="*/ 33867 h 4944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72000" h="4944533">
                <a:moveTo>
                  <a:pt x="0" y="33867"/>
                </a:moveTo>
                <a:lnTo>
                  <a:pt x="0" y="4944533"/>
                </a:lnTo>
                <a:lnTo>
                  <a:pt x="3556000" y="4944533"/>
                </a:lnTo>
                <a:lnTo>
                  <a:pt x="4165600" y="4216400"/>
                </a:lnTo>
                <a:lnTo>
                  <a:pt x="4572000" y="3149600"/>
                </a:lnTo>
                <a:lnTo>
                  <a:pt x="4402667" y="1794933"/>
                </a:lnTo>
                <a:lnTo>
                  <a:pt x="3776134" y="795867"/>
                </a:lnTo>
                <a:lnTo>
                  <a:pt x="2641600" y="203200"/>
                </a:lnTo>
                <a:lnTo>
                  <a:pt x="1032934" y="0"/>
                </a:lnTo>
                <a:lnTo>
                  <a:pt x="0" y="3386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8721F296-804A-C249-B4E1-F296E50A954C}"/>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mn-lt"/>
                <a:ea typeface="Arial" charset="0"/>
                <a:cs typeface="Arial" charset="0"/>
              </a:rPr>
              <a:pPr>
                <a:defRPr/>
              </a:pPr>
              <a:t>‹#›</a:t>
            </a:fld>
            <a:endParaRPr lang="en-US" u="none" dirty="0">
              <a:solidFill>
                <a:schemeClr val="bg1"/>
              </a:solidFill>
              <a:effectLst/>
              <a:latin typeface="+mn-lt"/>
              <a:ea typeface="Arial" charset="0"/>
              <a:cs typeface="Arial" charset="0"/>
            </a:endParaRPr>
          </a:p>
        </p:txBody>
      </p:sp>
      <p:pic>
        <p:nvPicPr>
          <p:cNvPr id="7" name="Picture 6">
            <a:extLst>
              <a:ext uri="{FF2B5EF4-FFF2-40B4-BE49-F238E27FC236}">
                <a16:creationId xmlns:a16="http://schemas.microsoft.com/office/drawing/2014/main" id="{6B73A273-DCB0-8B41-A95E-50E17D9BCEC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49867" r="12452" b="28504"/>
          <a:stretch/>
        </p:blipFill>
        <p:spPr>
          <a:xfrm>
            <a:off x="0" y="1"/>
            <a:ext cx="12192000" cy="6858000"/>
          </a:xfrm>
          <a:prstGeom prst="rect">
            <a:avLst/>
          </a:prstGeom>
        </p:spPr>
      </p:pic>
    </p:spTree>
    <p:extLst>
      <p:ext uri="{BB962C8B-B14F-4D97-AF65-F5344CB8AC3E}">
        <p14:creationId xmlns:p14="http://schemas.microsoft.com/office/powerpoint/2010/main" val="89169664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6C092D29-E373-0841-B9B4-A6D41CE5825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71496" r="12452" b="6875"/>
          <a:stretch/>
        </p:blipFill>
        <p:spPr>
          <a:xfrm>
            <a:off x="0" y="0"/>
            <a:ext cx="12192000" cy="6858000"/>
          </a:xfrm>
          <a:prstGeom prst="rect">
            <a:avLst/>
          </a:prstGeom>
        </p:spPr>
      </p:pic>
    </p:spTree>
    <p:extLst>
      <p:ext uri="{BB962C8B-B14F-4D97-AF65-F5344CB8AC3E}">
        <p14:creationId xmlns:p14="http://schemas.microsoft.com/office/powerpoint/2010/main" val="40222439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A62AFAE5-04BD-0349-8020-C98B7265876B}"/>
              </a:ext>
            </a:extLst>
          </p:cNvPr>
          <p:cNvSpPr/>
          <p:nvPr userDrawn="1"/>
        </p:nvSpPr>
        <p:spPr>
          <a:xfrm>
            <a:off x="-9378" y="1294228"/>
            <a:ext cx="12201378" cy="5563772"/>
          </a:xfrm>
          <a:custGeom>
            <a:avLst/>
            <a:gdLst>
              <a:gd name="connsiteX0" fmla="*/ 0 w 12168554"/>
              <a:gd name="connsiteY0" fmla="*/ 4403187 h 5584874"/>
              <a:gd name="connsiteX1" fmla="*/ 0 w 12168554"/>
              <a:gd name="connsiteY1" fmla="*/ 5584874 h 5584874"/>
              <a:gd name="connsiteX2" fmla="*/ 12168554 w 12168554"/>
              <a:gd name="connsiteY2" fmla="*/ 5584874 h 5584874"/>
              <a:gd name="connsiteX3" fmla="*/ 12168554 w 12168554"/>
              <a:gd name="connsiteY3" fmla="*/ 0 h 5584874"/>
              <a:gd name="connsiteX4" fmla="*/ 11254154 w 12168554"/>
              <a:gd name="connsiteY4" fmla="*/ 1674055 h 5584874"/>
              <a:gd name="connsiteX5" fmla="*/ 10128738 w 12168554"/>
              <a:gd name="connsiteY5" fmla="*/ 2827606 h 5584874"/>
              <a:gd name="connsiteX6" fmla="*/ 8314006 w 12168554"/>
              <a:gd name="connsiteY6" fmla="*/ 3882683 h 5584874"/>
              <a:gd name="connsiteX7" fmla="*/ 6921304 w 12168554"/>
              <a:gd name="connsiteY7" fmla="*/ 4178104 h 5584874"/>
              <a:gd name="connsiteX8" fmla="*/ 4994030 w 12168554"/>
              <a:gd name="connsiteY8" fmla="*/ 4375052 h 5584874"/>
              <a:gd name="connsiteX9" fmla="*/ 3094892 w 12168554"/>
              <a:gd name="connsiteY9" fmla="*/ 4445390 h 5584874"/>
              <a:gd name="connsiteX10" fmla="*/ 970670 w 12168554"/>
              <a:gd name="connsiteY10" fmla="*/ 4431323 h 5584874"/>
              <a:gd name="connsiteX11" fmla="*/ 0 w 12168554"/>
              <a:gd name="connsiteY11" fmla="*/ 4403187 h 5584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68554" h="5584874">
                <a:moveTo>
                  <a:pt x="0" y="4403187"/>
                </a:moveTo>
                <a:lnTo>
                  <a:pt x="0" y="5584874"/>
                </a:lnTo>
                <a:lnTo>
                  <a:pt x="12168554" y="5584874"/>
                </a:lnTo>
                <a:lnTo>
                  <a:pt x="12168554" y="0"/>
                </a:lnTo>
                <a:lnTo>
                  <a:pt x="11254154" y="1674055"/>
                </a:lnTo>
                <a:lnTo>
                  <a:pt x="10128738" y="2827606"/>
                </a:lnTo>
                <a:lnTo>
                  <a:pt x="8314006" y="3882683"/>
                </a:lnTo>
                <a:lnTo>
                  <a:pt x="6921304" y="4178104"/>
                </a:lnTo>
                <a:lnTo>
                  <a:pt x="4994030" y="4375052"/>
                </a:lnTo>
                <a:lnTo>
                  <a:pt x="3094892" y="4445390"/>
                </a:lnTo>
                <a:lnTo>
                  <a:pt x="970670" y="4431323"/>
                </a:lnTo>
                <a:lnTo>
                  <a:pt x="0" y="4403187"/>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Freeform 1">
            <a:extLst>
              <a:ext uri="{FF2B5EF4-FFF2-40B4-BE49-F238E27FC236}">
                <a16:creationId xmlns:a16="http://schemas.microsoft.com/office/drawing/2014/main" id="{F1860D07-4388-1A49-9A2E-6EE606036C5F}"/>
              </a:ext>
            </a:extLst>
          </p:cNvPr>
          <p:cNvSpPr/>
          <p:nvPr userDrawn="1"/>
        </p:nvSpPr>
        <p:spPr>
          <a:xfrm>
            <a:off x="0" y="0"/>
            <a:ext cx="3488788" cy="604911"/>
          </a:xfrm>
          <a:custGeom>
            <a:avLst/>
            <a:gdLst>
              <a:gd name="connsiteX0" fmla="*/ 28135 w 3516923"/>
              <a:gd name="connsiteY0" fmla="*/ 548640 h 618979"/>
              <a:gd name="connsiteX1" fmla="*/ 2082018 w 3516923"/>
              <a:gd name="connsiteY1" fmla="*/ 576776 h 618979"/>
              <a:gd name="connsiteX2" fmla="*/ 3165230 w 3516923"/>
              <a:gd name="connsiteY2" fmla="*/ 337625 h 618979"/>
              <a:gd name="connsiteX3" fmla="*/ 3516923 w 3516923"/>
              <a:gd name="connsiteY3" fmla="*/ 0 h 618979"/>
              <a:gd name="connsiteX4" fmla="*/ 0 w 3516923"/>
              <a:gd name="connsiteY4" fmla="*/ 0 h 618979"/>
              <a:gd name="connsiteX5" fmla="*/ 0 w 3516923"/>
              <a:gd name="connsiteY5" fmla="*/ 618979 h 618979"/>
              <a:gd name="connsiteX6" fmla="*/ 28135 w 3516923"/>
              <a:gd name="connsiteY6" fmla="*/ 548640 h 618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16923" h="618979">
                <a:moveTo>
                  <a:pt x="28135" y="548640"/>
                </a:moveTo>
                <a:lnTo>
                  <a:pt x="2082018" y="576776"/>
                </a:lnTo>
                <a:lnTo>
                  <a:pt x="3165230" y="337625"/>
                </a:lnTo>
                <a:lnTo>
                  <a:pt x="3516923" y="0"/>
                </a:lnTo>
                <a:lnTo>
                  <a:pt x="0" y="0"/>
                </a:lnTo>
                <a:lnTo>
                  <a:pt x="0" y="618979"/>
                </a:lnTo>
                <a:lnTo>
                  <a:pt x="28135" y="54864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124A40AF-2AE0-FA48-ACBF-058D7BFBE61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71496" r="12452" b="6875"/>
          <a:stretch/>
        </p:blipFill>
        <p:spPr>
          <a:xfrm>
            <a:off x="1" y="0"/>
            <a:ext cx="12192000" cy="6858000"/>
          </a:xfrm>
          <a:prstGeom prst="rect">
            <a:avLst/>
          </a:prstGeom>
        </p:spPr>
      </p:pic>
    </p:spTree>
    <p:extLst>
      <p:ext uri="{BB962C8B-B14F-4D97-AF65-F5344CB8AC3E}">
        <p14:creationId xmlns:p14="http://schemas.microsoft.com/office/powerpoint/2010/main" val="7330793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eneral Slid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01DB733-621B-C044-BB4E-20674E5EB3B0}"/>
              </a:ext>
            </a:extLst>
          </p:cNvPr>
          <p:cNvSpPr>
            <a:spLocks noGrp="1"/>
          </p:cNvSpPr>
          <p:nvPr>
            <p:ph type="body" sz="quarter" idx="12"/>
          </p:nvPr>
        </p:nvSpPr>
        <p:spPr>
          <a:xfrm>
            <a:off x="609600" y="1371600"/>
            <a:ext cx="9448800" cy="4230474"/>
          </a:xfrm>
          <a:prstGeom prst="rect">
            <a:avLst/>
          </a:prstGeom>
        </p:spPr>
        <p:txBody>
          <a:bodyPr/>
          <a:lstStyle>
            <a:lvl1pPr>
              <a:defRPr sz="2000" spc="0">
                <a:solidFill>
                  <a:schemeClr val="accent1"/>
                </a:solidFill>
                <a:latin typeface="DM Sans" pitchFamily="2" charset="77"/>
              </a:defRPr>
            </a:lvl1pPr>
            <a:lvl2pPr>
              <a:defRPr sz="1800" spc="0">
                <a:solidFill>
                  <a:schemeClr val="accent1"/>
                </a:solidFill>
                <a:latin typeface="DM Sans" pitchFamily="2" charset="77"/>
              </a:defRPr>
            </a:lvl2pPr>
            <a:lvl3pPr>
              <a:defRPr sz="1600" spc="0">
                <a:solidFill>
                  <a:schemeClr val="accent1"/>
                </a:solidFill>
                <a:latin typeface="DM Sans" pitchFamily="2" charset="77"/>
              </a:defRPr>
            </a:lvl3pPr>
            <a:lvl4pPr>
              <a:defRPr sz="1400" spc="0">
                <a:solidFill>
                  <a:schemeClr val="accent1"/>
                </a:solidFill>
                <a:latin typeface="DM Sans" pitchFamily="2" charset="77"/>
              </a:defRPr>
            </a:lvl4pPr>
            <a:lvl5pPr>
              <a:defRPr sz="1200" spc="0">
                <a:solidFill>
                  <a:schemeClr val="accent1"/>
                </a:solidFill>
                <a:latin typeface="DM Sans" pitchFamily="2"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8">
            <a:extLst>
              <a:ext uri="{FF2B5EF4-FFF2-40B4-BE49-F238E27FC236}">
                <a16:creationId xmlns:a16="http://schemas.microsoft.com/office/drawing/2014/main" id="{000DE989-FFC2-8042-B668-C3C9F0CBC0FD}"/>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0" cap="all" spc="0" baseline="0">
                <a:solidFill>
                  <a:schemeClr val="accent4"/>
                </a:solidFill>
                <a:latin typeface="Bebas Neue" panose="020B0606020202050201" pitchFamily="34" charset="77"/>
              </a:defRPr>
            </a:lvl1pPr>
          </a:lstStyle>
          <a:p>
            <a:pPr lvl="0"/>
            <a:r>
              <a:rPr lang="en-US" dirty="0"/>
              <a:t>Slide Header</a:t>
            </a:r>
          </a:p>
        </p:txBody>
      </p:sp>
      <p:sp>
        <p:nvSpPr>
          <p:cNvPr id="6" name="Text Placeholder 10">
            <a:extLst>
              <a:ext uri="{FF2B5EF4-FFF2-40B4-BE49-F238E27FC236}">
                <a16:creationId xmlns:a16="http://schemas.microsoft.com/office/drawing/2014/main" id="{A2C4F693-A04C-1F4F-97E8-64A43B67D3A9}"/>
              </a:ext>
            </a:extLst>
          </p:cNvPr>
          <p:cNvSpPr>
            <a:spLocks noGrp="1"/>
          </p:cNvSpPr>
          <p:nvPr>
            <p:ph type="body" sz="quarter" idx="11" hasCustomPrompt="1"/>
          </p:nvPr>
        </p:nvSpPr>
        <p:spPr>
          <a:xfrm>
            <a:off x="603504" y="762000"/>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204965094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40_Title and Content">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A62AFAE5-04BD-0349-8020-C98B7265876B}"/>
              </a:ext>
            </a:extLst>
          </p:cNvPr>
          <p:cNvSpPr/>
          <p:nvPr userDrawn="1"/>
        </p:nvSpPr>
        <p:spPr>
          <a:xfrm>
            <a:off x="-9378" y="1294228"/>
            <a:ext cx="12201378" cy="5563772"/>
          </a:xfrm>
          <a:custGeom>
            <a:avLst/>
            <a:gdLst>
              <a:gd name="connsiteX0" fmla="*/ 0 w 12168554"/>
              <a:gd name="connsiteY0" fmla="*/ 4403187 h 5584874"/>
              <a:gd name="connsiteX1" fmla="*/ 0 w 12168554"/>
              <a:gd name="connsiteY1" fmla="*/ 5584874 h 5584874"/>
              <a:gd name="connsiteX2" fmla="*/ 12168554 w 12168554"/>
              <a:gd name="connsiteY2" fmla="*/ 5584874 h 5584874"/>
              <a:gd name="connsiteX3" fmla="*/ 12168554 w 12168554"/>
              <a:gd name="connsiteY3" fmla="*/ 0 h 5584874"/>
              <a:gd name="connsiteX4" fmla="*/ 11254154 w 12168554"/>
              <a:gd name="connsiteY4" fmla="*/ 1674055 h 5584874"/>
              <a:gd name="connsiteX5" fmla="*/ 10128738 w 12168554"/>
              <a:gd name="connsiteY5" fmla="*/ 2827606 h 5584874"/>
              <a:gd name="connsiteX6" fmla="*/ 8314006 w 12168554"/>
              <a:gd name="connsiteY6" fmla="*/ 3882683 h 5584874"/>
              <a:gd name="connsiteX7" fmla="*/ 6921304 w 12168554"/>
              <a:gd name="connsiteY7" fmla="*/ 4178104 h 5584874"/>
              <a:gd name="connsiteX8" fmla="*/ 4994030 w 12168554"/>
              <a:gd name="connsiteY8" fmla="*/ 4375052 h 5584874"/>
              <a:gd name="connsiteX9" fmla="*/ 3094892 w 12168554"/>
              <a:gd name="connsiteY9" fmla="*/ 4445390 h 5584874"/>
              <a:gd name="connsiteX10" fmla="*/ 970670 w 12168554"/>
              <a:gd name="connsiteY10" fmla="*/ 4431323 h 5584874"/>
              <a:gd name="connsiteX11" fmla="*/ 0 w 12168554"/>
              <a:gd name="connsiteY11" fmla="*/ 4403187 h 5584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68554" h="5584874">
                <a:moveTo>
                  <a:pt x="0" y="4403187"/>
                </a:moveTo>
                <a:lnTo>
                  <a:pt x="0" y="5584874"/>
                </a:lnTo>
                <a:lnTo>
                  <a:pt x="12168554" y="5584874"/>
                </a:lnTo>
                <a:lnTo>
                  <a:pt x="12168554" y="0"/>
                </a:lnTo>
                <a:lnTo>
                  <a:pt x="11254154" y="1674055"/>
                </a:lnTo>
                <a:lnTo>
                  <a:pt x="10128738" y="2827606"/>
                </a:lnTo>
                <a:lnTo>
                  <a:pt x="8314006" y="3882683"/>
                </a:lnTo>
                <a:lnTo>
                  <a:pt x="6921304" y="4178104"/>
                </a:lnTo>
                <a:lnTo>
                  <a:pt x="4994030" y="4375052"/>
                </a:lnTo>
                <a:lnTo>
                  <a:pt x="3094892" y="4445390"/>
                </a:lnTo>
                <a:lnTo>
                  <a:pt x="970670" y="4431323"/>
                </a:lnTo>
                <a:lnTo>
                  <a:pt x="0" y="4403187"/>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Freeform 1">
            <a:extLst>
              <a:ext uri="{FF2B5EF4-FFF2-40B4-BE49-F238E27FC236}">
                <a16:creationId xmlns:a16="http://schemas.microsoft.com/office/drawing/2014/main" id="{F1860D07-4388-1A49-9A2E-6EE606036C5F}"/>
              </a:ext>
            </a:extLst>
          </p:cNvPr>
          <p:cNvSpPr/>
          <p:nvPr userDrawn="1"/>
        </p:nvSpPr>
        <p:spPr>
          <a:xfrm>
            <a:off x="0" y="0"/>
            <a:ext cx="3488788" cy="604911"/>
          </a:xfrm>
          <a:custGeom>
            <a:avLst/>
            <a:gdLst>
              <a:gd name="connsiteX0" fmla="*/ 28135 w 3516923"/>
              <a:gd name="connsiteY0" fmla="*/ 548640 h 618979"/>
              <a:gd name="connsiteX1" fmla="*/ 2082018 w 3516923"/>
              <a:gd name="connsiteY1" fmla="*/ 576776 h 618979"/>
              <a:gd name="connsiteX2" fmla="*/ 3165230 w 3516923"/>
              <a:gd name="connsiteY2" fmla="*/ 337625 h 618979"/>
              <a:gd name="connsiteX3" fmla="*/ 3516923 w 3516923"/>
              <a:gd name="connsiteY3" fmla="*/ 0 h 618979"/>
              <a:gd name="connsiteX4" fmla="*/ 0 w 3516923"/>
              <a:gd name="connsiteY4" fmla="*/ 0 h 618979"/>
              <a:gd name="connsiteX5" fmla="*/ 0 w 3516923"/>
              <a:gd name="connsiteY5" fmla="*/ 618979 h 618979"/>
              <a:gd name="connsiteX6" fmla="*/ 28135 w 3516923"/>
              <a:gd name="connsiteY6" fmla="*/ 548640 h 618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16923" h="618979">
                <a:moveTo>
                  <a:pt x="28135" y="548640"/>
                </a:moveTo>
                <a:lnTo>
                  <a:pt x="2082018" y="576776"/>
                </a:lnTo>
                <a:lnTo>
                  <a:pt x="3165230" y="337625"/>
                </a:lnTo>
                <a:lnTo>
                  <a:pt x="3516923" y="0"/>
                </a:lnTo>
                <a:lnTo>
                  <a:pt x="0" y="0"/>
                </a:lnTo>
                <a:lnTo>
                  <a:pt x="0" y="618979"/>
                </a:lnTo>
                <a:lnTo>
                  <a:pt x="28135" y="54864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FAF49F67-2A1B-9C40-9509-F6BBB365772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71496" r="12452" b="6875"/>
          <a:stretch/>
        </p:blipFill>
        <p:spPr>
          <a:xfrm>
            <a:off x="0" y="0"/>
            <a:ext cx="12192000" cy="6858000"/>
          </a:xfrm>
          <a:prstGeom prst="rect">
            <a:avLst/>
          </a:prstGeom>
        </p:spPr>
      </p:pic>
    </p:spTree>
    <p:extLst>
      <p:ext uri="{BB962C8B-B14F-4D97-AF65-F5344CB8AC3E}">
        <p14:creationId xmlns:p14="http://schemas.microsoft.com/office/powerpoint/2010/main" val="23725825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A62AFAE5-04BD-0349-8020-C98B7265876B}"/>
              </a:ext>
            </a:extLst>
          </p:cNvPr>
          <p:cNvSpPr/>
          <p:nvPr userDrawn="1"/>
        </p:nvSpPr>
        <p:spPr>
          <a:xfrm>
            <a:off x="-9378" y="1294228"/>
            <a:ext cx="12201378" cy="5563772"/>
          </a:xfrm>
          <a:custGeom>
            <a:avLst/>
            <a:gdLst>
              <a:gd name="connsiteX0" fmla="*/ 0 w 12168554"/>
              <a:gd name="connsiteY0" fmla="*/ 4403187 h 5584874"/>
              <a:gd name="connsiteX1" fmla="*/ 0 w 12168554"/>
              <a:gd name="connsiteY1" fmla="*/ 5584874 h 5584874"/>
              <a:gd name="connsiteX2" fmla="*/ 12168554 w 12168554"/>
              <a:gd name="connsiteY2" fmla="*/ 5584874 h 5584874"/>
              <a:gd name="connsiteX3" fmla="*/ 12168554 w 12168554"/>
              <a:gd name="connsiteY3" fmla="*/ 0 h 5584874"/>
              <a:gd name="connsiteX4" fmla="*/ 11254154 w 12168554"/>
              <a:gd name="connsiteY4" fmla="*/ 1674055 h 5584874"/>
              <a:gd name="connsiteX5" fmla="*/ 10128738 w 12168554"/>
              <a:gd name="connsiteY5" fmla="*/ 2827606 h 5584874"/>
              <a:gd name="connsiteX6" fmla="*/ 8314006 w 12168554"/>
              <a:gd name="connsiteY6" fmla="*/ 3882683 h 5584874"/>
              <a:gd name="connsiteX7" fmla="*/ 6921304 w 12168554"/>
              <a:gd name="connsiteY7" fmla="*/ 4178104 h 5584874"/>
              <a:gd name="connsiteX8" fmla="*/ 4994030 w 12168554"/>
              <a:gd name="connsiteY8" fmla="*/ 4375052 h 5584874"/>
              <a:gd name="connsiteX9" fmla="*/ 3094892 w 12168554"/>
              <a:gd name="connsiteY9" fmla="*/ 4445390 h 5584874"/>
              <a:gd name="connsiteX10" fmla="*/ 970670 w 12168554"/>
              <a:gd name="connsiteY10" fmla="*/ 4431323 h 5584874"/>
              <a:gd name="connsiteX11" fmla="*/ 0 w 12168554"/>
              <a:gd name="connsiteY11" fmla="*/ 4403187 h 5584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68554" h="5584874">
                <a:moveTo>
                  <a:pt x="0" y="4403187"/>
                </a:moveTo>
                <a:lnTo>
                  <a:pt x="0" y="5584874"/>
                </a:lnTo>
                <a:lnTo>
                  <a:pt x="12168554" y="5584874"/>
                </a:lnTo>
                <a:lnTo>
                  <a:pt x="12168554" y="0"/>
                </a:lnTo>
                <a:lnTo>
                  <a:pt x="11254154" y="1674055"/>
                </a:lnTo>
                <a:lnTo>
                  <a:pt x="10128738" y="2827606"/>
                </a:lnTo>
                <a:lnTo>
                  <a:pt x="8314006" y="3882683"/>
                </a:lnTo>
                <a:lnTo>
                  <a:pt x="6921304" y="4178104"/>
                </a:lnTo>
                <a:lnTo>
                  <a:pt x="4994030" y="4375052"/>
                </a:lnTo>
                <a:lnTo>
                  <a:pt x="3094892" y="4445390"/>
                </a:lnTo>
                <a:lnTo>
                  <a:pt x="970670" y="4431323"/>
                </a:lnTo>
                <a:lnTo>
                  <a:pt x="0" y="4403187"/>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Freeform 1">
            <a:extLst>
              <a:ext uri="{FF2B5EF4-FFF2-40B4-BE49-F238E27FC236}">
                <a16:creationId xmlns:a16="http://schemas.microsoft.com/office/drawing/2014/main" id="{F1860D07-4388-1A49-9A2E-6EE606036C5F}"/>
              </a:ext>
            </a:extLst>
          </p:cNvPr>
          <p:cNvSpPr/>
          <p:nvPr userDrawn="1"/>
        </p:nvSpPr>
        <p:spPr>
          <a:xfrm>
            <a:off x="0" y="0"/>
            <a:ext cx="3488788" cy="604911"/>
          </a:xfrm>
          <a:custGeom>
            <a:avLst/>
            <a:gdLst>
              <a:gd name="connsiteX0" fmla="*/ 28135 w 3516923"/>
              <a:gd name="connsiteY0" fmla="*/ 548640 h 618979"/>
              <a:gd name="connsiteX1" fmla="*/ 2082018 w 3516923"/>
              <a:gd name="connsiteY1" fmla="*/ 576776 h 618979"/>
              <a:gd name="connsiteX2" fmla="*/ 3165230 w 3516923"/>
              <a:gd name="connsiteY2" fmla="*/ 337625 h 618979"/>
              <a:gd name="connsiteX3" fmla="*/ 3516923 w 3516923"/>
              <a:gd name="connsiteY3" fmla="*/ 0 h 618979"/>
              <a:gd name="connsiteX4" fmla="*/ 0 w 3516923"/>
              <a:gd name="connsiteY4" fmla="*/ 0 h 618979"/>
              <a:gd name="connsiteX5" fmla="*/ 0 w 3516923"/>
              <a:gd name="connsiteY5" fmla="*/ 618979 h 618979"/>
              <a:gd name="connsiteX6" fmla="*/ 28135 w 3516923"/>
              <a:gd name="connsiteY6" fmla="*/ 548640 h 618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16923" h="618979">
                <a:moveTo>
                  <a:pt x="28135" y="548640"/>
                </a:moveTo>
                <a:lnTo>
                  <a:pt x="2082018" y="576776"/>
                </a:lnTo>
                <a:lnTo>
                  <a:pt x="3165230" y="337625"/>
                </a:lnTo>
                <a:lnTo>
                  <a:pt x="3516923" y="0"/>
                </a:lnTo>
                <a:lnTo>
                  <a:pt x="0" y="0"/>
                </a:lnTo>
                <a:lnTo>
                  <a:pt x="0" y="618979"/>
                </a:lnTo>
                <a:lnTo>
                  <a:pt x="28135" y="54864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FAF49F67-2A1B-9C40-9509-F6BBB365772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71496" r="12452" b="6875"/>
          <a:stretch/>
        </p:blipFill>
        <p:spPr>
          <a:xfrm>
            <a:off x="1" y="0"/>
            <a:ext cx="12192000" cy="6858000"/>
          </a:xfrm>
          <a:prstGeom prst="rect">
            <a:avLst/>
          </a:prstGeom>
        </p:spPr>
      </p:pic>
    </p:spTree>
    <p:extLst>
      <p:ext uri="{BB962C8B-B14F-4D97-AF65-F5344CB8AC3E}">
        <p14:creationId xmlns:p14="http://schemas.microsoft.com/office/powerpoint/2010/main" val="177282946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21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35EDE8B8-10B3-A341-8CB8-AC4046126BF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251" y="1"/>
            <a:ext cx="12153898" cy="6857999"/>
          </a:xfrm>
          <a:prstGeom prst="rect">
            <a:avLst/>
          </a:prstGeom>
        </p:spPr>
      </p:pic>
    </p:spTree>
    <p:extLst>
      <p:ext uri="{BB962C8B-B14F-4D97-AF65-F5344CB8AC3E}">
        <p14:creationId xmlns:p14="http://schemas.microsoft.com/office/powerpoint/2010/main" val="171776765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36_Title and Content">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004F16FE-1D1D-BF4E-82B1-E1D5C4350C8B}"/>
              </a:ext>
            </a:extLst>
          </p:cNvPr>
          <p:cNvSpPr/>
          <p:nvPr userDrawn="1"/>
        </p:nvSpPr>
        <p:spPr>
          <a:xfrm>
            <a:off x="-1" y="0"/>
            <a:ext cx="4656667" cy="2590800"/>
          </a:xfrm>
          <a:custGeom>
            <a:avLst/>
            <a:gdLst>
              <a:gd name="connsiteX0" fmla="*/ 0 w 4673600"/>
              <a:gd name="connsiteY0" fmla="*/ 2556933 h 2590800"/>
              <a:gd name="connsiteX1" fmla="*/ 0 w 4673600"/>
              <a:gd name="connsiteY1" fmla="*/ 0 h 2590800"/>
              <a:gd name="connsiteX2" fmla="*/ 4673600 w 4673600"/>
              <a:gd name="connsiteY2" fmla="*/ 0 h 2590800"/>
              <a:gd name="connsiteX3" fmla="*/ 4385733 w 4673600"/>
              <a:gd name="connsiteY3" fmla="*/ 1270000 h 2590800"/>
              <a:gd name="connsiteX4" fmla="*/ 3691466 w 4673600"/>
              <a:gd name="connsiteY4" fmla="*/ 2116667 h 2590800"/>
              <a:gd name="connsiteX5" fmla="*/ 2675466 w 4673600"/>
              <a:gd name="connsiteY5" fmla="*/ 2506133 h 2590800"/>
              <a:gd name="connsiteX6" fmla="*/ 1253066 w 4673600"/>
              <a:gd name="connsiteY6" fmla="*/ 2590800 h 2590800"/>
              <a:gd name="connsiteX7" fmla="*/ 0 w 4673600"/>
              <a:gd name="connsiteY7" fmla="*/ 2556933 h 259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73600" h="2590800">
                <a:moveTo>
                  <a:pt x="0" y="2556933"/>
                </a:moveTo>
                <a:lnTo>
                  <a:pt x="0" y="0"/>
                </a:lnTo>
                <a:lnTo>
                  <a:pt x="4673600" y="0"/>
                </a:lnTo>
                <a:lnTo>
                  <a:pt x="4385733" y="1270000"/>
                </a:lnTo>
                <a:lnTo>
                  <a:pt x="3691466" y="2116667"/>
                </a:lnTo>
                <a:lnTo>
                  <a:pt x="2675466" y="2506133"/>
                </a:lnTo>
                <a:lnTo>
                  <a:pt x="1253066" y="2590800"/>
                </a:lnTo>
                <a:lnTo>
                  <a:pt x="0" y="2556933"/>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B237C1DE-F447-C944-87CC-1A829246E24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251" y="0"/>
            <a:ext cx="12153898" cy="6867143"/>
          </a:xfrm>
          <a:prstGeom prst="rect">
            <a:avLst/>
          </a:prstGeom>
        </p:spPr>
      </p:pic>
    </p:spTree>
    <p:extLst>
      <p:ext uri="{BB962C8B-B14F-4D97-AF65-F5344CB8AC3E}">
        <p14:creationId xmlns:p14="http://schemas.microsoft.com/office/powerpoint/2010/main" val="166795059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37_Title and Content">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004F16FE-1D1D-BF4E-82B1-E1D5C4350C8B}"/>
              </a:ext>
            </a:extLst>
          </p:cNvPr>
          <p:cNvSpPr/>
          <p:nvPr userDrawn="1"/>
        </p:nvSpPr>
        <p:spPr>
          <a:xfrm>
            <a:off x="-1" y="0"/>
            <a:ext cx="4656667" cy="2590800"/>
          </a:xfrm>
          <a:custGeom>
            <a:avLst/>
            <a:gdLst>
              <a:gd name="connsiteX0" fmla="*/ 0 w 4673600"/>
              <a:gd name="connsiteY0" fmla="*/ 2556933 h 2590800"/>
              <a:gd name="connsiteX1" fmla="*/ 0 w 4673600"/>
              <a:gd name="connsiteY1" fmla="*/ 0 h 2590800"/>
              <a:gd name="connsiteX2" fmla="*/ 4673600 w 4673600"/>
              <a:gd name="connsiteY2" fmla="*/ 0 h 2590800"/>
              <a:gd name="connsiteX3" fmla="*/ 4385733 w 4673600"/>
              <a:gd name="connsiteY3" fmla="*/ 1270000 h 2590800"/>
              <a:gd name="connsiteX4" fmla="*/ 3691466 w 4673600"/>
              <a:gd name="connsiteY4" fmla="*/ 2116667 h 2590800"/>
              <a:gd name="connsiteX5" fmla="*/ 2675466 w 4673600"/>
              <a:gd name="connsiteY5" fmla="*/ 2506133 h 2590800"/>
              <a:gd name="connsiteX6" fmla="*/ 1253066 w 4673600"/>
              <a:gd name="connsiteY6" fmla="*/ 2590800 h 2590800"/>
              <a:gd name="connsiteX7" fmla="*/ 0 w 4673600"/>
              <a:gd name="connsiteY7" fmla="*/ 2556933 h 259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73600" h="2590800">
                <a:moveTo>
                  <a:pt x="0" y="2556933"/>
                </a:moveTo>
                <a:lnTo>
                  <a:pt x="0" y="0"/>
                </a:lnTo>
                <a:lnTo>
                  <a:pt x="4673600" y="0"/>
                </a:lnTo>
                <a:lnTo>
                  <a:pt x="4385733" y="1270000"/>
                </a:lnTo>
                <a:lnTo>
                  <a:pt x="3691466" y="2116667"/>
                </a:lnTo>
                <a:lnTo>
                  <a:pt x="2675466" y="2506133"/>
                </a:lnTo>
                <a:lnTo>
                  <a:pt x="1253066" y="2590800"/>
                </a:lnTo>
                <a:lnTo>
                  <a:pt x="0" y="255693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4B2308DF-7DFD-C944-B6E4-640DDCED9C5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251" y="0"/>
            <a:ext cx="12153898" cy="6867143"/>
          </a:xfrm>
          <a:prstGeom prst="rect">
            <a:avLst/>
          </a:prstGeom>
        </p:spPr>
      </p:pic>
    </p:spTree>
    <p:extLst>
      <p:ext uri="{BB962C8B-B14F-4D97-AF65-F5344CB8AC3E}">
        <p14:creationId xmlns:p14="http://schemas.microsoft.com/office/powerpoint/2010/main" val="186844225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E9A8DB-1137-1C4C-8207-4849C795AB3D}"/>
              </a:ext>
            </a:extLst>
          </p:cNvPr>
          <p:cNvSpPr/>
          <p:nvPr userDrawn="1"/>
        </p:nvSpPr>
        <p:spPr>
          <a:xfrm>
            <a:off x="7090349" y="0"/>
            <a:ext cx="5101651" cy="685800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584896F5-49F2-8141-A6BE-CC3464CF921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251" y="0"/>
            <a:ext cx="12153898" cy="6867143"/>
          </a:xfrm>
          <a:prstGeom prst="rect">
            <a:avLst/>
          </a:prstGeom>
        </p:spPr>
      </p:pic>
    </p:spTree>
    <p:extLst>
      <p:ext uri="{BB962C8B-B14F-4D97-AF65-F5344CB8AC3E}">
        <p14:creationId xmlns:p14="http://schemas.microsoft.com/office/powerpoint/2010/main" val="184593162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E9A8DB-1137-1C4C-8207-4849C795AB3D}"/>
              </a:ext>
            </a:extLst>
          </p:cNvPr>
          <p:cNvSpPr/>
          <p:nvPr userDrawn="1"/>
        </p:nvSpPr>
        <p:spPr>
          <a:xfrm>
            <a:off x="7090349" y="0"/>
            <a:ext cx="5101651" cy="6858000"/>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5925D632-2EF0-4C4D-BC67-327987A18B3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251" y="0"/>
            <a:ext cx="12153898" cy="6867143"/>
          </a:xfrm>
          <a:prstGeom prst="rect">
            <a:avLst/>
          </a:prstGeom>
        </p:spPr>
      </p:pic>
    </p:spTree>
    <p:extLst>
      <p:ext uri="{BB962C8B-B14F-4D97-AF65-F5344CB8AC3E}">
        <p14:creationId xmlns:p14="http://schemas.microsoft.com/office/powerpoint/2010/main" val="347793993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582300F6-F382-A84D-8A22-BF6F26BF060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9469"/>
          <a:stretch/>
        </p:blipFill>
        <p:spPr>
          <a:xfrm>
            <a:off x="0" y="629919"/>
            <a:ext cx="12192000" cy="6228081"/>
          </a:xfrm>
          <a:prstGeom prst="rect">
            <a:avLst/>
          </a:prstGeom>
        </p:spPr>
      </p:pic>
      <p:sp>
        <p:nvSpPr>
          <p:cNvPr id="5" name="Slide Number Placeholder 5">
            <a:extLst>
              <a:ext uri="{FF2B5EF4-FFF2-40B4-BE49-F238E27FC236}">
                <a16:creationId xmlns:a16="http://schemas.microsoft.com/office/drawing/2014/main" id="{F449AB37-E0D1-B442-8B9D-56F2E6AC8BC1}"/>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mn-lt"/>
                <a:ea typeface="Arial" charset="0"/>
                <a:cs typeface="Arial" charset="0"/>
              </a:rPr>
              <a:pPr>
                <a:defRPr/>
              </a:pPr>
              <a:t>‹#›</a:t>
            </a:fld>
            <a:endParaRPr lang="en-US" u="none" dirty="0">
              <a:solidFill>
                <a:schemeClr val="bg1"/>
              </a:solidFill>
              <a:effectLst/>
              <a:latin typeface="+mn-lt"/>
              <a:ea typeface="Arial" charset="0"/>
              <a:cs typeface="Arial" charset="0"/>
            </a:endParaRPr>
          </a:p>
        </p:txBody>
      </p:sp>
    </p:spTree>
    <p:extLst>
      <p:ext uri="{BB962C8B-B14F-4D97-AF65-F5344CB8AC3E}">
        <p14:creationId xmlns:p14="http://schemas.microsoft.com/office/powerpoint/2010/main" val="194309276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8E7D6E1-396C-8E40-88DB-678E3A9A0186}"/>
              </a:ext>
            </a:extLst>
          </p:cNvPr>
          <p:cNvSpPr/>
          <p:nvPr userDrawn="1"/>
        </p:nvSpPr>
        <p:spPr>
          <a:xfrm>
            <a:off x="0" y="1129307"/>
            <a:ext cx="12192000" cy="57286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endParaRPr>
          </a:p>
        </p:txBody>
      </p:sp>
      <p:sp>
        <p:nvSpPr>
          <p:cNvPr id="9" name="Rectangle 8">
            <a:extLst>
              <a:ext uri="{FF2B5EF4-FFF2-40B4-BE49-F238E27FC236}">
                <a16:creationId xmlns:a16="http://schemas.microsoft.com/office/drawing/2014/main" id="{392E29CB-571F-AD45-9320-716287756CDC}"/>
              </a:ext>
            </a:extLst>
          </p:cNvPr>
          <p:cNvSpPr/>
          <p:nvPr userDrawn="1"/>
        </p:nvSpPr>
        <p:spPr>
          <a:xfrm>
            <a:off x="0" y="1098311"/>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98CCEE3C-75C5-EC41-AD28-72701039AB7C}"/>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mn-lt"/>
                <a:ea typeface="Arial" charset="0"/>
                <a:cs typeface="Arial" charset="0"/>
              </a:rPr>
              <a:pPr>
                <a:defRPr/>
              </a:pPr>
              <a:t>‹#›</a:t>
            </a:fld>
            <a:endParaRPr lang="en-US" u="none" dirty="0">
              <a:solidFill>
                <a:schemeClr val="bg1"/>
              </a:solidFill>
              <a:effectLst/>
              <a:latin typeface="+mn-lt"/>
              <a:ea typeface="Arial" charset="0"/>
              <a:cs typeface="Arial" charset="0"/>
            </a:endParaRPr>
          </a:p>
        </p:txBody>
      </p:sp>
    </p:spTree>
    <p:extLst>
      <p:ext uri="{BB962C8B-B14F-4D97-AF65-F5344CB8AC3E}">
        <p14:creationId xmlns:p14="http://schemas.microsoft.com/office/powerpoint/2010/main" val="385186009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38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8E7D6E1-396C-8E40-88DB-678E3A9A0186}"/>
              </a:ext>
            </a:extLst>
          </p:cNvPr>
          <p:cNvSpPr/>
          <p:nvPr userDrawn="1"/>
        </p:nvSpPr>
        <p:spPr>
          <a:xfrm>
            <a:off x="0" y="1754598"/>
            <a:ext cx="12192000" cy="51034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endParaRPr>
          </a:p>
        </p:txBody>
      </p:sp>
      <p:sp>
        <p:nvSpPr>
          <p:cNvPr id="9" name="Rectangle 8">
            <a:extLst>
              <a:ext uri="{FF2B5EF4-FFF2-40B4-BE49-F238E27FC236}">
                <a16:creationId xmlns:a16="http://schemas.microsoft.com/office/drawing/2014/main" id="{392E29CB-571F-AD45-9320-716287756CDC}"/>
              </a:ext>
            </a:extLst>
          </p:cNvPr>
          <p:cNvSpPr/>
          <p:nvPr userDrawn="1"/>
        </p:nvSpPr>
        <p:spPr>
          <a:xfrm>
            <a:off x="0" y="1563006"/>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98CCEE3C-75C5-EC41-AD28-72701039AB7C}"/>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mn-lt"/>
                <a:ea typeface="Arial" charset="0"/>
                <a:cs typeface="Arial" charset="0"/>
              </a:rPr>
              <a:pPr>
                <a:defRPr/>
              </a:pPr>
              <a:t>‹#›</a:t>
            </a:fld>
            <a:endParaRPr lang="en-US" u="none" dirty="0">
              <a:solidFill>
                <a:schemeClr val="bg1"/>
              </a:solidFill>
              <a:effectLst/>
              <a:latin typeface="+mn-lt"/>
              <a:ea typeface="Arial" charset="0"/>
              <a:cs typeface="Arial" charset="0"/>
            </a:endParaRPr>
          </a:p>
        </p:txBody>
      </p:sp>
    </p:spTree>
    <p:extLst>
      <p:ext uri="{BB962C8B-B14F-4D97-AF65-F5344CB8AC3E}">
        <p14:creationId xmlns:p14="http://schemas.microsoft.com/office/powerpoint/2010/main" val="13551778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eneral Two Column Text">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01DB733-621B-C044-BB4E-20674E5EB3B0}"/>
              </a:ext>
            </a:extLst>
          </p:cNvPr>
          <p:cNvSpPr>
            <a:spLocks noGrp="1"/>
          </p:cNvSpPr>
          <p:nvPr>
            <p:ph type="body" sz="quarter" idx="12"/>
          </p:nvPr>
        </p:nvSpPr>
        <p:spPr>
          <a:xfrm>
            <a:off x="609981" y="1676400"/>
            <a:ext cx="4809745" cy="3925674"/>
          </a:xfrm>
          <a:prstGeom prst="rect">
            <a:avLst/>
          </a:prstGeom>
        </p:spPr>
        <p:txBody>
          <a:bodyPr/>
          <a:lstStyle>
            <a:lvl1pPr>
              <a:defRPr sz="2400" spc="0">
                <a:solidFill>
                  <a:schemeClr val="accent1"/>
                </a:solidFill>
                <a:latin typeface="DM Sans" pitchFamily="2" charset="77"/>
              </a:defRPr>
            </a:lvl1pPr>
            <a:lvl2pPr>
              <a:defRPr sz="2000" spc="0">
                <a:solidFill>
                  <a:schemeClr val="accent1"/>
                </a:solidFill>
                <a:latin typeface="DM Sans" pitchFamily="2" charset="77"/>
              </a:defRPr>
            </a:lvl2pPr>
            <a:lvl3pPr>
              <a:defRPr sz="1800" spc="0">
                <a:solidFill>
                  <a:schemeClr val="accent1"/>
                </a:solidFill>
                <a:latin typeface="DM Sans" pitchFamily="2" charset="77"/>
              </a:defRPr>
            </a:lvl3pPr>
            <a:lvl4pPr>
              <a:defRPr sz="1600" spc="0">
                <a:solidFill>
                  <a:schemeClr val="accent1"/>
                </a:solidFill>
                <a:latin typeface="DM Sans" pitchFamily="2" charset="77"/>
              </a:defRPr>
            </a:lvl4pPr>
            <a:lvl5pPr>
              <a:defRPr sz="1400" spc="0">
                <a:solidFill>
                  <a:schemeClr val="accent1"/>
                </a:solidFill>
                <a:latin typeface="DM Sans" pitchFamily="2"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12">
            <a:extLst>
              <a:ext uri="{FF2B5EF4-FFF2-40B4-BE49-F238E27FC236}">
                <a16:creationId xmlns:a16="http://schemas.microsoft.com/office/drawing/2014/main" id="{E80A3044-1B26-5A42-ACE4-F7705F62E3D3}"/>
              </a:ext>
            </a:extLst>
          </p:cNvPr>
          <p:cNvSpPr>
            <a:spLocks noGrp="1"/>
          </p:cNvSpPr>
          <p:nvPr>
            <p:ph type="body" sz="quarter" idx="14"/>
          </p:nvPr>
        </p:nvSpPr>
        <p:spPr>
          <a:xfrm>
            <a:off x="5557943" y="1676400"/>
            <a:ext cx="4809745" cy="3925674"/>
          </a:xfrm>
          <a:prstGeom prst="rect">
            <a:avLst/>
          </a:prstGeom>
        </p:spPr>
        <p:txBody>
          <a:bodyPr/>
          <a:lstStyle>
            <a:lvl1pPr>
              <a:defRPr sz="2400" spc="0">
                <a:solidFill>
                  <a:schemeClr val="accent1"/>
                </a:solidFill>
                <a:latin typeface="DM Sans" pitchFamily="2" charset="77"/>
              </a:defRPr>
            </a:lvl1pPr>
            <a:lvl2pPr>
              <a:defRPr sz="2000" spc="0">
                <a:solidFill>
                  <a:schemeClr val="accent1"/>
                </a:solidFill>
                <a:latin typeface="DM Sans" pitchFamily="2" charset="77"/>
              </a:defRPr>
            </a:lvl2pPr>
            <a:lvl3pPr>
              <a:defRPr sz="1800" spc="0">
                <a:solidFill>
                  <a:schemeClr val="accent1"/>
                </a:solidFill>
                <a:latin typeface="DM Sans" pitchFamily="2" charset="77"/>
              </a:defRPr>
            </a:lvl3pPr>
            <a:lvl4pPr>
              <a:defRPr sz="1600" spc="0">
                <a:solidFill>
                  <a:schemeClr val="accent1"/>
                </a:solidFill>
                <a:latin typeface="DM Sans" pitchFamily="2" charset="77"/>
              </a:defRPr>
            </a:lvl4pPr>
            <a:lvl5pPr>
              <a:defRPr sz="1400" spc="0">
                <a:solidFill>
                  <a:schemeClr val="accent1"/>
                </a:solidFill>
                <a:latin typeface="DM Sans" pitchFamily="2"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2">
            <a:extLst>
              <a:ext uri="{FF2B5EF4-FFF2-40B4-BE49-F238E27FC236}">
                <a16:creationId xmlns:a16="http://schemas.microsoft.com/office/drawing/2014/main" id="{915FE2A5-DAA3-A545-AEBC-9C5F76B6A4F0}"/>
              </a:ext>
            </a:extLst>
          </p:cNvPr>
          <p:cNvSpPr>
            <a:spLocks noGrp="1"/>
          </p:cNvSpPr>
          <p:nvPr>
            <p:ph type="body" sz="quarter" idx="15"/>
          </p:nvPr>
        </p:nvSpPr>
        <p:spPr>
          <a:xfrm>
            <a:off x="609600" y="1371600"/>
            <a:ext cx="4810125" cy="914400"/>
          </a:xfrm>
          <a:prstGeom prst="rect">
            <a:avLst/>
          </a:prstGeom>
        </p:spPr>
        <p:txBody>
          <a:bodyPr/>
          <a:lstStyle>
            <a:lvl1pPr marL="0" indent="0">
              <a:buNone/>
              <a:defRPr sz="1400" b="1" i="0" cap="all" spc="0" baseline="0">
                <a:solidFill>
                  <a:schemeClr val="accent1"/>
                </a:solidFill>
                <a:latin typeface="DM Sans" pitchFamily="2" charset="77"/>
                <a:cs typeface="Calibri" panose="020F0502020204030204" pitchFamily="34" charset="0"/>
              </a:defRPr>
            </a:lvl1pPr>
          </a:lstStyle>
          <a:p>
            <a:pPr lvl="0"/>
            <a:endParaRPr lang="en-US" dirty="0"/>
          </a:p>
        </p:txBody>
      </p:sp>
      <p:sp>
        <p:nvSpPr>
          <p:cNvPr id="12" name="Text Placeholder 2">
            <a:extLst>
              <a:ext uri="{FF2B5EF4-FFF2-40B4-BE49-F238E27FC236}">
                <a16:creationId xmlns:a16="http://schemas.microsoft.com/office/drawing/2014/main" id="{6CDDC137-5FFD-5C4D-BC25-B0A9285CE3B8}"/>
              </a:ext>
            </a:extLst>
          </p:cNvPr>
          <p:cNvSpPr>
            <a:spLocks noGrp="1"/>
          </p:cNvSpPr>
          <p:nvPr>
            <p:ph type="body" sz="quarter" idx="16"/>
          </p:nvPr>
        </p:nvSpPr>
        <p:spPr>
          <a:xfrm>
            <a:off x="5557561" y="1371600"/>
            <a:ext cx="4810125" cy="914400"/>
          </a:xfrm>
          <a:prstGeom prst="rect">
            <a:avLst/>
          </a:prstGeom>
        </p:spPr>
        <p:txBody>
          <a:bodyPr/>
          <a:lstStyle>
            <a:lvl1pPr marL="0" indent="0">
              <a:buNone/>
              <a:defRPr sz="1400" b="1" i="0" cap="all" spc="0" baseline="0">
                <a:solidFill>
                  <a:schemeClr val="accent1"/>
                </a:solidFill>
                <a:latin typeface="DM Sans" pitchFamily="2" charset="77"/>
                <a:cs typeface="Calibri" panose="020F0502020204030204" pitchFamily="34" charset="0"/>
              </a:defRPr>
            </a:lvl1pPr>
          </a:lstStyle>
          <a:p>
            <a:pPr lvl="0"/>
            <a:endParaRPr lang="en-US" dirty="0"/>
          </a:p>
        </p:txBody>
      </p:sp>
      <p:sp>
        <p:nvSpPr>
          <p:cNvPr id="10" name="Text Placeholder 8">
            <a:extLst>
              <a:ext uri="{FF2B5EF4-FFF2-40B4-BE49-F238E27FC236}">
                <a16:creationId xmlns:a16="http://schemas.microsoft.com/office/drawing/2014/main" id="{6F07A9F7-88B6-2C4D-BC02-B9AD54B57AFC}"/>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0" cap="all" spc="0" baseline="0">
                <a:solidFill>
                  <a:schemeClr val="accent4"/>
                </a:solidFill>
                <a:latin typeface="Bebas Neue" panose="020B0606020202050201" pitchFamily="34" charset="77"/>
              </a:defRPr>
            </a:lvl1pPr>
          </a:lstStyle>
          <a:p>
            <a:pPr lvl="0"/>
            <a:r>
              <a:rPr lang="en-US" dirty="0"/>
              <a:t>Slide Header</a:t>
            </a:r>
          </a:p>
        </p:txBody>
      </p:sp>
      <p:sp>
        <p:nvSpPr>
          <p:cNvPr id="14" name="Text Placeholder 10">
            <a:extLst>
              <a:ext uri="{FF2B5EF4-FFF2-40B4-BE49-F238E27FC236}">
                <a16:creationId xmlns:a16="http://schemas.microsoft.com/office/drawing/2014/main" id="{A8B988C5-8D6C-C543-BD42-B0412090F615}"/>
              </a:ext>
            </a:extLst>
          </p:cNvPr>
          <p:cNvSpPr>
            <a:spLocks noGrp="1"/>
          </p:cNvSpPr>
          <p:nvPr>
            <p:ph type="body" sz="quarter" idx="11" hasCustomPrompt="1"/>
          </p:nvPr>
        </p:nvSpPr>
        <p:spPr>
          <a:xfrm>
            <a:off x="603504" y="762000"/>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217921947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8D95121-E407-FF42-B168-0F6D63BB405E}"/>
              </a:ext>
            </a:extLst>
          </p:cNvPr>
          <p:cNvSpPr/>
          <p:nvPr/>
        </p:nvSpPr>
        <p:spPr>
          <a:xfrm>
            <a:off x="0" y="1"/>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endParaRPr>
          </a:p>
        </p:txBody>
      </p:sp>
      <p:sp>
        <p:nvSpPr>
          <p:cNvPr id="4" name="Slide Number Placeholder 5">
            <a:extLst>
              <a:ext uri="{FF2B5EF4-FFF2-40B4-BE49-F238E27FC236}">
                <a16:creationId xmlns:a16="http://schemas.microsoft.com/office/drawing/2014/main" id="{7B7BF54B-D3A0-6440-8A1A-A5CBD71E93E4}"/>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mn-lt"/>
                <a:ea typeface="Arial" charset="0"/>
                <a:cs typeface="Arial" charset="0"/>
              </a:rPr>
              <a:pPr>
                <a:defRPr/>
              </a:pPr>
              <a:t>‹#›</a:t>
            </a:fld>
            <a:endParaRPr lang="en-US" u="none" dirty="0">
              <a:solidFill>
                <a:schemeClr val="bg1"/>
              </a:solidFill>
              <a:effectLst/>
              <a:latin typeface="+mn-lt"/>
              <a:ea typeface="Arial" charset="0"/>
              <a:cs typeface="Arial" charset="0"/>
            </a:endParaRPr>
          </a:p>
        </p:txBody>
      </p:sp>
    </p:spTree>
    <p:extLst>
      <p:ext uri="{BB962C8B-B14F-4D97-AF65-F5344CB8AC3E}">
        <p14:creationId xmlns:p14="http://schemas.microsoft.com/office/powerpoint/2010/main" val="73400133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ECB4FCC-F808-5741-9EF2-1E9FEAC68559}"/>
              </a:ext>
            </a:extLst>
          </p:cNvPr>
          <p:cNvSpPr/>
          <p:nvPr userDrawn="1"/>
        </p:nvSpPr>
        <p:spPr>
          <a:xfrm rot="10800000">
            <a:off x="0" y="-4"/>
            <a:ext cx="12192004" cy="6858003"/>
          </a:xfrm>
          <a:prstGeom prst="rect">
            <a:avLst/>
          </a:prstGeom>
          <a:gradFill flip="none" rotWithShape="1">
            <a:gsLst>
              <a:gs pos="99000">
                <a:schemeClr val="bg1">
                  <a:lumMod val="85000"/>
                </a:schemeClr>
              </a:gs>
              <a:gs pos="0">
                <a:schemeClr val="bg1">
                  <a:alpha val="0"/>
                  <a:lumMod val="0"/>
                  <a:lumOff val="10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025B56CA-707B-EE45-8D3F-4719944800C6}"/>
              </a:ext>
            </a:extLst>
          </p:cNvPr>
          <p:cNvSpPr/>
          <p:nvPr userDrawn="1"/>
        </p:nvSpPr>
        <p:spPr>
          <a:xfrm>
            <a:off x="0" y="5410658"/>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8276306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9F80DB9-C55F-2E45-8D1A-DEF1F974AA2E}"/>
              </a:ext>
            </a:extLst>
          </p:cNvPr>
          <p:cNvSpPr txBox="1"/>
          <p:nvPr/>
        </p:nvSpPr>
        <p:spPr>
          <a:xfrm>
            <a:off x="11653024" y="6390516"/>
            <a:ext cx="367991" cy="369332"/>
          </a:xfrm>
          <a:prstGeom prst="rect">
            <a:avLst/>
          </a:prstGeom>
          <a:solidFill>
            <a:schemeClr val="bg1"/>
          </a:solidFill>
        </p:spPr>
        <p:txBody>
          <a:bodyPr wrap="square" rtlCol="0">
            <a:spAutoFit/>
          </a:bodyPr>
          <a:lstStyle/>
          <a:p>
            <a:endParaRPr lang="en-US" dirty="0"/>
          </a:p>
        </p:txBody>
      </p:sp>
      <p:sp>
        <p:nvSpPr>
          <p:cNvPr id="3" name="Rectangle 2">
            <a:extLst>
              <a:ext uri="{FF2B5EF4-FFF2-40B4-BE49-F238E27FC236}">
                <a16:creationId xmlns:a16="http://schemas.microsoft.com/office/drawing/2014/main" id="{78CA37D8-3FF4-CE46-AFC8-D8AFB10EA391}"/>
              </a:ext>
            </a:extLst>
          </p:cNvPr>
          <p:cNvSpPr/>
          <p:nvPr userDrawn="1"/>
        </p:nvSpPr>
        <p:spPr>
          <a:xfrm>
            <a:off x="0" y="5410658"/>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1000704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pic>
        <p:nvPicPr>
          <p:cNvPr id="8" name="Picture 7" descr="A picture containing clock&#10;&#10;Description automatically generated">
            <a:extLst>
              <a:ext uri="{FF2B5EF4-FFF2-40B4-BE49-F238E27FC236}">
                <a16:creationId xmlns:a16="http://schemas.microsoft.com/office/drawing/2014/main" id="{9CFC6C01-1BFF-9443-B22F-307B0F8A2939}"/>
              </a:ext>
            </a:extLst>
          </p:cNvPr>
          <p:cNvPicPr>
            <a:picLocks noChangeAspect="1"/>
          </p:cNvPicPr>
          <p:nvPr userDrawn="1"/>
        </p:nvPicPr>
        <p:blipFill>
          <a:blip r:embed="rId2"/>
          <a:stretch>
            <a:fillRect/>
          </a:stretch>
        </p:blipFill>
        <p:spPr>
          <a:xfrm>
            <a:off x="5412713" y="5329916"/>
            <a:ext cx="1366575" cy="547808"/>
          </a:xfrm>
          <a:prstGeom prst="rect">
            <a:avLst/>
          </a:prstGeom>
        </p:spPr>
      </p:pic>
      <p:sp>
        <p:nvSpPr>
          <p:cNvPr id="2" name="TextBox 1">
            <a:extLst>
              <a:ext uri="{FF2B5EF4-FFF2-40B4-BE49-F238E27FC236}">
                <a16:creationId xmlns:a16="http://schemas.microsoft.com/office/drawing/2014/main" id="{19F80DB9-C55F-2E45-8D1A-DEF1F974AA2E}"/>
              </a:ext>
            </a:extLst>
          </p:cNvPr>
          <p:cNvSpPr txBox="1"/>
          <p:nvPr/>
        </p:nvSpPr>
        <p:spPr>
          <a:xfrm>
            <a:off x="11653024" y="6390516"/>
            <a:ext cx="367991" cy="369332"/>
          </a:xfrm>
          <a:prstGeom prst="rect">
            <a:avLst/>
          </a:prstGeom>
          <a:solidFill>
            <a:schemeClr val="bg1"/>
          </a:solidFill>
        </p:spPr>
        <p:txBody>
          <a:bodyPr wrap="square" rtlCol="0">
            <a:spAutoFit/>
          </a:bodyPr>
          <a:lstStyle/>
          <a:p>
            <a:endParaRPr lang="en-US" dirty="0"/>
          </a:p>
        </p:txBody>
      </p:sp>
      <p:sp>
        <p:nvSpPr>
          <p:cNvPr id="6" name="TextBox 5">
            <a:extLst>
              <a:ext uri="{FF2B5EF4-FFF2-40B4-BE49-F238E27FC236}">
                <a16:creationId xmlns:a16="http://schemas.microsoft.com/office/drawing/2014/main" id="{181021EA-E1A2-4943-B701-4E862932D14A}"/>
              </a:ext>
            </a:extLst>
          </p:cNvPr>
          <p:cNvSpPr txBox="1"/>
          <p:nvPr userDrawn="1"/>
        </p:nvSpPr>
        <p:spPr>
          <a:xfrm>
            <a:off x="1824681" y="6165875"/>
            <a:ext cx="8542638" cy="215444"/>
          </a:xfrm>
          <a:prstGeom prst="rect">
            <a:avLst/>
          </a:prstGeom>
          <a:noFill/>
        </p:spPr>
        <p:txBody>
          <a:bodyPr wrap="square" lIns="0" tIns="0" rIns="0" bIns="0" rtlCol="0" anchor="b">
            <a:spAutoFit/>
          </a:bodyPr>
          <a:lstStyle/>
          <a:p>
            <a:pPr algn="ctr">
              <a:lnSpc>
                <a:spcPct val="100000"/>
              </a:lnSpc>
            </a:pPr>
            <a:r>
              <a:rPr lang="en-US" sz="700" u="none" dirty="0">
                <a:solidFill>
                  <a:srgbClr val="1A1918"/>
                </a:solidFill>
                <a:latin typeface="+mn-lt"/>
                <a:cs typeface="Arial" panose="020B0604020202020204" pitchFamily="34" charset="0"/>
              </a:rPr>
              <a:t>Blue Cross Blue Shield of Massachusetts is an Independent Licensee of the Blue Cross and Blue Shield Association. ® Registered Marks of the Blue Cross and Blue Shield Association.</a:t>
            </a:r>
          </a:p>
          <a:p>
            <a:pPr algn="ctr">
              <a:lnSpc>
                <a:spcPct val="100000"/>
              </a:lnSpc>
            </a:pPr>
            <a:r>
              <a:rPr lang="en-US" sz="700" u="none" dirty="0">
                <a:solidFill>
                  <a:srgbClr val="1A1918"/>
                </a:solidFill>
                <a:latin typeface="+mn-lt"/>
                <a:cs typeface="Arial" panose="020B0604020202020204" pitchFamily="34" charset="0"/>
              </a:rPr>
              <a:t>® Registered Marks and TM Trademarks are the property of their respective owners. © 2020 Blue Cross and Blue Shield of Massachusetts, Inc., and Blue Cross and Blue Shield of Massachusetts HMO Blue, Inc.</a:t>
            </a:r>
          </a:p>
        </p:txBody>
      </p:sp>
      <p:sp>
        <p:nvSpPr>
          <p:cNvPr id="7" name="TextBox 6">
            <a:extLst>
              <a:ext uri="{FF2B5EF4-FFF2-40B4-BE49-F238E27FC236}">
                <a16:creationId xmlns:a16="http://schemas.microsoft.com/office/drawing/2014/main" id="{4E546E16-29CF-B34F-A22E-2E5D4E90687B}"/>
              </a:ext>
            </a:extLst>
          </p:cNvPr>
          <p:cNvSpPr txBox="1"/>
          <p:nvPr userDrawn="1"/>
        </p:nvSpPr>
        <p:spPr>
          <a:xfrm>
            <a:off x="77002" y="2760651"/>
            <a:ext cx="12192000" cy="861774"/>
          </a:xfrm>
          <a:prstGeom prst="rect">
            <a:avLst/>
          </a:prstGeom>
          <a:noFill/>
        </p:spPr>
        <p:txBody>
          <a:bodyPr wrap="square" rtlCol="0">
            <a:spAutoFit/>
          </a:bodyPr>
          <a:lstStyle/>
          <a:p>
            <a:pPr algn="ctr"/>
            <a:r>
              <a:rPr lang="en-US" sz="5000" b="0" u="none" dirty="0">
                <a:solidFill>
                  <a:schemeClr val="tx1"/>
                </a:solidFill>
                <a:latin typeface="+mj-lt"/>
              </a:rPr>
              <a:t>Thank you</a:t>
            </a:r>
          </a:p>
        </p:txBody>
      </p:sp>
    </p:spTree>
    <p:extLst>
      <p:ext uri="{BB962C8B-B14F-4D97-AF65-F5344CB8AC3E}">
        <p14:creationId xmlns:p14="http://schemas.microsoft.com/office/powerpoint/2010/main" val="345725839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F2BFBD-1A75-6295-7F76-2BFF74614FA6}"/>
              </a:ext>
            </a:extLst>
          </p:cNvPr>
          <p:cNvSpPr>
            <a:spLocks noGrp="1"/>
          </p:cNvSpPr>
          <p:nvPr>
            <p:ph type="dt" sz="half" idx="10"/>
          </p:nvPr>
        </p:nvSpPr>
        <p:spPr>
          <a:xfrm>
            <a:off x="838200" y="6356350"/>
            <a:ext cx="2743200" cy="365125"/>
          </a:xfrm>
          <a:prstGeom prst="rect">
            <a:avLst/>
          </a:prstGeom>
        </p:spPr>
        <p:txBody>
          <a:bodyPr/>
          <a:lstStyle/>
          <a:p>
            <a:fld id="{A1B6A289-14E8-E642-AB72-AFADC5BC8307}" type="datetimeFigureOut">
              <a:rPr lang="en-US" smtClean="0"/>
              <a:t>5/22/2024</a:t>
            </a:fld>
            <a:endParaRPr lang="en-US" dirty="0"/>
          </a:p>
        </p:txBody>
      </p:sp>
      <p:sp>
        <p:nvSpPr>
          <p:cNvPr id="3" name="Footer Placeholder 2">
            <a:extLst>
              <a:ext uri="{FF2B5EF4-FFF2-40B4-BE49-F238E27FC236}">
                <a16:creationId xmlns:a16="http://schemas.microsoft.com/office/drawing/2014/main" id="{6AD75596-345E-49D2-047F-12D27C9952F9}"/>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A70CBDF5-2637-768B-8796-584B28B83961}"/>
              </a:ext>
            </a:extLst>
          </p:cNvPr>
          <p:cNvSpPr>
            <a:spLocks noGrp="1"/>
          </p:cNvSpPr>
          <p:nvPr>
            <p:ph type="sldNum" sz="quarter" idx="12"/>
          </p:nvPr>
        </p:nvSpPr>
        <p:spPr>
          <a:xfrm>
            <a:off x="8610600" y="6356350"/>
            <a:ext cx="2743200" cy="365125"/>
          </a:xfrm>
          <a:prstGeom prst="rect">
            <a:avLst/>
          </a:prstGeom>
        </p:spPr>
        <p:txBody>
          <a:bodyPr/>
          <a:lstStyle/>
          <a:p>
            <a:fld id="{982456A5-6618-CC49-9652-217D9BB75F00}" type="slidenum">
              <a:rPr lang="en-US" smtClean="0"/>
              <a:t>‹#›</a:t>
            </a:fld>
            <a:endParaRPr lang="en-US" dirty="0"/>
          </a:p>
        </p:txBody>
      </p:sp>
    </p:spTree>
    <p:extLst>
      <p:ext uri="{BB962C8B-B14F-4D97-AF65-F5344CB8AC3E}">
        <p14:creationId xmlns:p14="http://schemas.microsoft.com/office/powerpoint/2010/main" val="65097324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pic>
        <p:nvPicPr>
          <p:cNvPr id="3" name="Picture 2" descr="A picture containing clock&#10;&#10;Description automatically generated">
            <a:extLst>
              <a:ext uri="{FF2B5EF4-FFF2-40B4-BE49-F238E27FC236}">
                <a16:creationId xmlns:a16="http://schemas.microsoft.com/office/drawing/2014/main" id="{E65F44B3-3CAE-EB49-A0BD-4FACE595F52A}"/>
              </a:ext>
            </a:extLst>
          </p:cNvPr>
          <p:cNvPicPr>
            <a:picLocks noChangeAspect="1"/>
          </p:cNvPicPr>
          <p:nvPr/>
        </p:nvPicPr>
        <p:blipFill>
          <a:blip r:embed="rId2"/>
          <a:stretch>
            <a:fillRect/>
          </a:stretch>
        </p:blipFill>
        <p:spPr>
          <a:xfrm>
            <a:off x="691088" y="662255"/>
            <a:ext cx="1366575" cy="547808"/>
          </a:xfrm>
          <a:prstGeom prst="rect">
            <a:avLst/>
          </a:prstGeom>
        </p:spPr>
      </p:pic>
    </p:spTree>
    <p:extLst>
      <p:ext uri="{BB962C8B-B14F-4D97-AF65-F5344CB8AC3E}">
        <p14:creationId xmlns:p14="http://schemas.microsoft.com/office/powerpoint/2010/main" val="98310301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BC0B85-52EE-F74D-AAE0-9D6BF5B15235}"/>
              </a:ext>
            </a:extLst>
          </p:cNvPr>
          <p:cNvSpPr/>
          <p:nvPr/>
        </p:nvSpPr>
        <p:spPr>
          <a:xfrm>
            <a:off x="2" y="2823413"/>
            <a:ext cx="12191989" cy="403458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67" dirty="0">
              <a:solidFill>
                <a:srgbClr val="0D4877"/>
              </a:solidFill>
            </a:endParaRPr>
          </a:p>
        </p:txBody>
      </p:sp>
      <p:sp>
        <p:nvSpPr>
          <p:cNvPr id="7" name="Rectangle 6">
            <a:extLst>
              <a:ext uri="{FF2B5EF4-FFF2-40B4-BE49-F238E27FC236}">
                <a16:creationId xmlns:a16="http://schemas.microsoft.com/office/drawing/2014/main" id="{EB9CFEAB-FC47-064C-A5E1-853FDF717CF2}"/>
              </a:ext>
            </a:extLst>
          </p:cNvPr>
          <p:cNvSpPr/>
          <p:nvPr/>
        </p:nvSpPr>
        <p:spPr>
          <a:xfrm>
            <a:off x="1" y="2727615"/>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cxnSp>
        <p:nvCxnSpPr>
          <p:cNvPr id="5" name="Straight Connector 4">
            <a:extLst>
              <a:ext uri="{FF2B5EF4-FFF2-40B4-BE49-F238E27FC236}">
                <a16:creationId xmlns:a16="http://schemas.microsoft.com/office/drawing/2014/main" id="{B0A4C5D8-39FF-AB4E-87C5-09448A940078}"/>
              </a:ext>
            </a:extLst>
          </p:cNvPr>
          <p:cNvCxnSpPr>
            <a:cxnSpLocks/>
          </p:cNvCxnSpPr>
          <p:nvPr/>
        </p:nvCxnSpPr>
        <p:spPr>
          <a:xfrm>
            <a:off x="6096001" y="755377"/>
            <a:ext cx="0" cy="5344637"/>
          </a:xfrm>
          <a:prstGeom prst="line">
            <a:avLst/>
          </a:prstGeom>
          <a:ln w="9525">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340438BD-1E40-B849-8628-D0076E6B6249}"/>
              </a:ext>
            </a:extLst>
          </p:cNvPr>
          <p:cNvSpPr txBox="1">
            <a:spLocks/>
          </p:cNvSpPr>
          <p:nvPr/>
        </p:nvSpPr>
        <p:spPr>
          <a:xfrm>
            <a:off x="9959788" y="6351269"/>
            <a:ext cx="2057400" cy="365125"/>
          </a:xfrm>
          <a:prstGeom prst="rect">
            <a:avLst/>
          </a:prstGeom>
        </p:spPr>
        <p:txBody>
          <a:bodyPr vert="horz" lIns="84694" tIns="42347" rIns="84694" bIns="42347"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sz="741" u="none" smtClean="0">
                <a:solidFill>
                  <a:schemeClr val="bg1"/>
                </a:solidFill>
                <a:effectLst/>
                <a:latin typeface="+mn-lt"/>
                <a:ea typeface="Arial" charset="0"/>
                <a:cs typeface="Arial" charset="0"/>
              </a:rPr>
              <a:pPr>
                <a:defRPr/>
              </a:pPr>
              <a:t>‹#›</a:t>
            </a:fld>
            <a:endParaRPr lang="en-US" sz="741" u="none" dirty="0">
              <a:solidFill>
                <a:schemeClr val="bg1"/>
              </a:solidFill>
              <a:effectLst/>
              <a:latin typeface="+mn-lt"/>
              <a:ea typeface="Arial" charset="0"/>
              <a:cs typeface="Arial" charset="0"/>
            </a:endParaRPr>
          </a:p>
        </p:txBody>
      </p:sp>
    </p:spTree>
    <p:extLst>
      <p:ext uri="{BB962C8B-B14F-4D97-AF65-F5344CB8AC3E}">
        <p14:creationId xmlns:p14="http://schemas.microsoft.com/office/powerpoint/2010/main" val="333584499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BC0B85-52EE-F74D-AAE0-9D6BF5B15235}"/>
              </a:ext>
            </a:extLst>
          </p:cNvPr>
          <p:cNvSpPr/>
          <p:nvPr/>
        </p:nvSpPr>
        <p:spPr>
          <a:xfrm>
            <a:off x="2" y="2823413"/>
            <a:ext cx="12191989" cy="403458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67" dirty="0">
              <a:solidFill>
                <a:srgbClr val="0D4877"/>
              </a:solidFill>
            </a:endParaRPr>
          </a:p>
        </p:txBody>
      </p:sp>
      <p:sp>
        <p:nvSpPr>
          <p:cNvPr id="7" name="Rectangle 6">
            <a:extLst>
              <a:ext uri="{FF2B5EF4-FFF2-40B4-BE49-F238E27FC236}">
                <a16:creationId xmlns:a16="http://schemas.microsoft.com/office/drawing/2014/main" id="{EB9CFEAB-FC47-064C-A5E1-853FDF717CF2}"/>
              </a:ext>
            </a:extLst>
          </p:cNvPr>
          <p:cNvSpPr/>
          <p:nvPr/>
        </p:nvSpPr>
        <p:spPr>
          <a:xfrm>
            <a:off x="1" y="2727615"/>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cxnSp>
        <p:nvCxnSpPr>
          <p:cNvPr id="5" name="Straight Connector 4">
            <a:extLst>
              <a:ext uri="{FF2B5EF4-FFF2-40B4-BE49-F238E27FC236}">
                <a16:creationId xmlns:a16="http://schemas.microsoft.com/office/drawing/2014/main" id="{B0A4C5D8-39FF-AB4E-87C5-09448A940078}"/>
              </a:ext>
            </a:extLst>
          </p:cNvPr>
          <p:cNvCxnSpPr>
            <a:cxnSpLocks/>
          </p:cNvCxnSpPr>
          <p:nvPr/>
        </p:nvCxnSpPr>
        <p:spPr>
          <a:xfrm>
            <a:off x="6096001" y="3429003"/>
            <a:ext cx="0" cy="2922267"/>
          </a:xfrm>
          <a:prstGeom prst="line">
            <a:avLst/>
          </a:prstGeom>
          <a:ln w="9525">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AAE50D1D-42AB-6544-BE99-B8FBC897FEF2}"/>
              </a:ext>
            </a:extLst>
          </p:cNvPr>
          <p:cNvSpPr txBox="1">
            <a:spLocks/>
          </p:cNvSpPr>
          <p:nvPr/>
        </p:nvSpPr>
        <p:spPr>
          <a:xfrm>
            <a:off x="9959788" y="6351269"/>
            <a:ext cx="2057400" cy="365125"/>
          </a:xfrm>
          <a:prstGeom prst="rect">
            <a:avLst/>
          </a:prstGeom>
        </p:spPr>
        <p:txBody>
          <a:bodyPr vert="horz" lIns="84694" tIns="42347" rIns="84694" bIns="42347"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sz="741" u="none" smtClean="0">
                <a:solidFill>
                  <a:schemeClr val="bg1"/>
                </a:solidFill>
                <a:effectLst/>
                <a:latin typeface="+mn-lt"/>
                <a:ea typeface="Arial" charset="0"/>
                <a:cs typeface="Arial" charset="0"/>
              </a:rPr>
              <a:pPr>
                <a:defRPr/>
              </a:pPr>
              <a:t>‹#›</a:t>
            </a:fld>
            <a:endParaRPr lang="en-US" sz="741" u="none" dirty="0">
              <a:solidFill>
                <a:schemeClr val="bg1"/>
              </a:solidFill>
              <a:effectLst/>
              <a:latin typeface="+mn-lt"/>
              <a:ea typeface="Arial" charset="0"/>
              <a:cs typeface="Arial" charset="0"/>
            </a:endParaRPr>
          </a:p>
        </p:txBody>
      </p:sp>
    </p:spTree>
    <p:extLst>
      <p:ext uri="{BB962C8B-B14F-4D97-AF65-F5344CB8AC3E}">
        <p14:creationId xmlns:p14="http://schemas.microsoft.com/office/powerpoint/2010/main" val="200401004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9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344A88A-3ECD-B149-BE10-64102586BCCA}"/>
              </a:ext>
            </a:extLst>
          </p:cNvPr>
          <p:cNvSpPr/>
          <p:nvPr/>
        </p:nvSpPr>
        <p:spPr>
          <a:xfrm>
            <a:off x="1" y="5497690"/>
            <a:ext cx="12191999" cy="13688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67" dirty="0"/>
          </a:p>
        </p:txBody>
      </p:sp>
      <p:sp>
        <p:nvSpPr>
          <p:cNvPr id="7" name="Rectangle 6">
            <a:extLst>
              <a:ext uri="{FF2B5EF4-FFF2-40B4-BE49-F238E27FC236}">
                <a16:creationId xmlns:a16="http://schemas.microsoft.com/office/drawing/2014/main" id="{25A05333-161E-884B-8EA6-CB59D7CDF9EA}"/>
              </a:ext>
            </a:extLst>
          </p:cNvPr>
          <p:cNvSpPr/>
          <p:nvPr/>
        </p:nvSpPr>
        <p:spPr>
          <a:xfrm>
            <a:off x="1" y="5376152"/>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spTree>
    <p:extLst>
      <p:ext uri="{BB962C8B-B14F-4D97-AF65-F5344CB8AC3E}">
        <p14:creationId xmlns:p14="http://schemas.microsoft.com/office/powerpoint/2010/main" val="151665780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8D95121-E407-FF42-B168-0F6D63BB405E}"/>
              </a:ext>
            </a:extLst>
          </p:cNvPr>
          <p:cNvSpPr/>
          <p:nvPr/>
        </p:nvSpPr>
        <p:spPr>
          <a:xfrm>
            <a:off x="0" y="1"/>
            <a:ext cx="609600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67" dirty="0">
              <a:solidFill>
                <a:srgbClr val="0D4877"/>
              </a:solidFill>
            </a:endParaRPr>
          </a:p>
        </p:txBody>
      </p:sp>
      <p:sp>
        <p:nvSpPr>
          <p:cNvPr id="3" name="Rectangle 2">
            <a:extLst>
              <a:ext uri="{FF2B5EF4-FFF2-40B4-BE49-F238E27FC236}">
                <a16:creationId xmlns:a16="http://schemas.microsoft.com/office/drawing/2014/main" id="{F8D84B62-E387-3F49-B323-5921C000BD9C}"/>
              </a:ext>
            </a:extLst>
          </p:cNvPr>
          <p:cNvSpPr/>
          <p:nvPr/>
        </p:nvSpPr>
        <p:spPr>
          <a:xfrm>
            <a:off x="1" y="5376152"/>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spTree>
    <p:extLst>
      <p:ext uri="{BB962C8B-B14F-4D97-AF65-F5344CB8AC3E}">
        <p14:creationId xmlns:p14="http://schemas.microsoft.com/office/powerpoint/2010/main" val="31063730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Column Gri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9FD48847-7968-D34A-BA6A-7CA2EA1E2EF3}"/>
              </a:ext>
            </a:extLst>
          </p:cNvPr>
          <p:cNvSpPr/>
          <p:nvPr userDrawn="1"/>
        </p:nvSpPr>
        <p:spPr>
          <a:xfrm>
            <a:off x="8560629" y="1754124"/>
            <a:ext cx="2514600" cy="838200"/>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bg1"/>
              </a:solidFill>
              <a:ea typeface="Arial" charset="0"/>
              <a:cs typeface="Arial" charset="0"/>
            </a:endParaRPr>
          </a:p>
        </p:txBody>
      </p:sp>
      <p:sp>
        <p:nvSpPr>
          <p:cNvPr id="57" name="Text Placeholder 2">
            <a:extLst>
              <a:ext uri="{FF2B5EF4-FFF2-40B4-BE49-F238E27FC236}">
                <a16:creationId xmlns:a16="http://schemas.microsoft.com/office/drawing/2014/main" id="{EB8F91CF-62ED-7B44-B650-C0C3F69DB4FC}"/>
              </a:ext>
            </a:extLst>
          </p:cNvPr>
          <p:cNvSpPr>
            <a:spLocks noGrp="1"/>
          </p:cNvSpPr>
          <p:nvPr>
            <p:ph type="body" sz="quarter" idx="16" hasCustomPrompt="1"/>
          </p:nvPr>
        </p:nvSpPr>
        <p:spPr>
          <a:xfrm>
            <a:off x="8647942" y="1954149"/>
            <a:ext cx="2339975" cy="438150"/>
          </a:xfrm>
          <a:prstGeom prst="rect">
            <a:avLst/>
          </a:prstGeom>
        </p:spPr>
        <p:txBody>
          <a:bodyPr/>
          <a:lstStyle>
            <a:lvl1pPr marL="0" indent="0" algn="ctr">
              <a:buNone/>
              <a:defRPr sz="2000" b="1" cap="all" spc="0" baseline="0">
                <a:solidFill>
                  <a:schemeClr val="bg1"/>
                </a:solidFill>
                <a:latin typeface="DM Sans" pitchFamily="2" charset="77"/>
              </a:defRPr>
            </a:lvl1pPr>
          </a:lstStyle>
          <a:p>
            <a:pPr lvl="0"/>
            <a:r>
              <a:rPr lang="en-US" dirty="0"/>
              <a:t>TITLE</a:t>
            </a:r>
          </a:p>
        </p:txBody>
      </p:sp>
      <p:sp>
        <p:nvSpPr>
          <p:cNvPr id="58" name="Rectangle 57">
            <a:extLst>
              <a:ext uri="{FF2B5EF4-FFF2-40B4-BE49-F238E27FC236}">
                <a16:creationId xmlns:a16="http://schemas.microsoft.com/office/drawing/2014/main" id="{05A6514C-413C-604E-B8EF-C92A1F850875}"/>
              </a:ext>
            </a:extLst>
          </p:cNvPr>
          <p:cNvSpPr/>
          <p:nvPr userDrawn="1"/>
        </p:nvSpPr>
        <p:spPr>
          <a:xfrm>
            <a:off x="4648200" y="1752600"/>
            <a:ext cx="2514600" cy="841248"/>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bg1"/>
              </a:solidFill>
              <a:ea typeface="Arial" charset="0"/>
              <a:cs typeface="Arial" charset="0"/>
            </a:endParaRPr>
          </a:p>
        </p:txBody>
      </p:sp>
      <p:sp>
        <p:nvSpPr>
          <p:cNvPr id="59" name="Text Placeholder 2">
            <a:extLst>
              <a:ext uri="{FF2B5EF4-FFF2-40B4-BE49-F238E27FC236}">
                <a16:creationId xmlns:a16="http://schemas.microsoft.com/office/drawing/2014/main" id="{2093F734-A51E-6F4A-BCB7-F2981FDC11A3}"/>
              </a:ext>
            </a:extLst>
          </p:cNvPr>
          <p:cNvSpPr>
            <a:spLocks noGrp="1"/>
          </p:cNvSpPr>
          <p:nvPr>
            <p:ph type="body" sz="quarter" idx="15" hasCustomPrompt="1"/>
          </p:nvPr>
        </p:nvSpPr>
        <p:spPr>
          <a:xfrm>
            <a:off x="4735513" y="1954149"/>
            <a:ext cx="2339975" cy="438150"/>
          </a:xfrm>
          <a:prstGeom prst="rect">
            <a:avLst/>
          </a:prstGeom>
        </p:spPr>
        <p:txBody>
          <a:bodyPr/>
          <a:lstStyle>
            <a:lvl1pPr marL="0" indent="0" algn="ctr">
              <a:buNone/>
              <a:defRPr sz="2000" b="1" cap="all" spc="0" baseline="0">
                <a:solidFill>
                  <a:schemeClr val="bg1"/>
                </a:solidFill>
                <a:latin typeface="DM Sans" pitchFamily="2" charset="77"/>
              </a:defRPr>
            </a:lvl1pPr>
          </a:lstStyle>
          <a:p>
            <a:pPr lvl="0"/>
            <a:r>
              <a:rPr lang="en-US" dirty="0"/>
              <a:t>TITLE</a:t>
            </a:r>
          </a:p>
        </p:txBody>
      </p:sp>
      <p:sp>
        <p:nvSpPr>
          <p:cNvPr id="60" name="Rectangle 59">
            <a:extLst>
              <a:ext uri="{FF2B5EF4-FFF2-40B4-BE49-F238E27FC236}">
                <a16:creationId xmlns:a16="http://schemas.microsoft.com/office/drawing/2014/main" id="{6FADCDFC-F533-DD4F-9619-E493AD1774AC}"/>
              </a:ext>
            </a:extLst>
          </p:cNvPr>
          <p:cNvSpPr/>
          <p:nvPr userDrawn="1"/>
        </p:nvSpPr>
        <p:spPr>
          <a:xfrm>
            <a:off x="685800" y="1754124"/>
            <a:ext cx="2514600" cy="838200"/>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bg1"/>
              </a:solidFill>
              <a:ea typeface="Arial" charset="0"/>
              <a:cs typeface="Arial" charset="0"/>
            </a:endParaRPr>
          </a:p>
        </p:txBody>
      </p:sp>
      <p:sp>
        <p:nvSpPr>
          <p:cNvPr id="61" name="Text Placeholder 2">
            <a:extLst>
              <a:ext uri="{FF2B5EF4-FFF2-40B4-BE49-F238E27FC236}">
                <a16:creationId xmlns:a16="http://schemas.microsoft.com/office/drawing/2014/main" id="{BA93DBDD-6F4F-0A4F-8DCE-7A6114634788}"/>
              </a:ext>
            </a:extLst>
          </p:cNvPr>
          <p:cNvSpPr>
            <a:spLocks noGrp="1"/>
          </p:cNvSpPr>
          <p:nvPr>
            <p:ph type="body" sz="quarter" idx="14" hasCustomPrompt="1"/>
          </p:nvPr>
        </p:nvSpPr>
        <p:spPr>
          <a:xfrm>
            <a:off x="773113" y="1954149"/>
            <a:ext cx="2339975" cy="438150"/>
          </a:xfrm>
          <a:prstGeom prst="rect">
            <a:avLst/>
          </a:prstGeom>
        </p:spPr>
        <p:txBody>
          <a:bodyPr/>
          <a:lstStyle>
            <a:lvl1pPr marL="0" indent="0" algn="ctr">
              <a:buNone/>
              <a:defRPr sz="2000" b="1" cap="all" spc="0" baseline="0">
                <a:solidFill>
                  <a:schemeClr val="bg1"/>
                </a:solidFill>
                <a:latin typeface="DM Sans" pitchFamily="2" charset="77"/>
              </a:defRPr>
            </a:lvl1pPr>
          </a:lstStyle>
          <a:p>
            <a:pPr lvl="0"/>
            <a:r>
              <a:rPr lang="en-US" dirty="0"/>
              <a:t>TITLE</a:t>
            </a:r>
          </a:p>
        </p:txBody>
      </p:sp>
      <p:sp>
        <p:nvSpPr>
          <p:cNvPr id="62" name="Text Placeholder 8">
            <a:extLst>
              <a:ext uri="{FF2B5EF4-FFF2-40B4-BE49-F238E27FC236}">
                <a16:creationId xmlns:a16="http://schemas.microsoft.com/office/drawing/2014/main" id="{90521967-22B6-2D4A-B66D-A1084E08CCDB}"/>
              </a:ext>
            </a:extLst>
          </p:cNvPr>
          <p:cNvSpPr>
            <a:spLocks noGrp="1"/>
          </p:cNvSpPr>
          <p:nvPr>
            <p:ph type="body" sz="quarter" idx="10" hasCustomPrompt="1"/>
          </p:nvPr>
        </p:nvSpPr>
        <p:spPr>
          <a:xfrm>
            <a:off x="609600" y="381000"/>
            <a:ext cx="6714746" cy="347137"/>
          </a:xfrm>
          <a:prstGeom prst="rect">
            <a:avLst/>
          </a:prstGeom>
        </p:spPr>
        <p:txBody>
          <a:bodyPr/>
          <a:lstStyle>
            <a:lvl1pPr marL="0" indent="0">
              <a:buNone/>
              <a:defRPr sz="2000" b="0" cap="all" spc="0" baseline="0">
                <a:solidFill>
                  <a:schemeClr val="accent4"/>
                </a:solidFill>
                <a:latin typeface="Bebas Neue" panose="020B0606020202050201" pitchFamily="34" charset="77"/>
              </a:defRPr>
            </a:lvl1pPr>
          </a:lstStyle>
          <a:p>
            <a:pPr lvl="0"/>
            <a:r>
              <a:rPr lang="en-US" dirty="0"/>
              <a:t>Three column grid</a:t>
            </a:r>
          </a:p>
        </p:txBody>
      </p:sp>
      <p:sp>
        <p:nvSpPr>
          <p:cNvPr id="64" name="Rectangle 1">
            <a:extLst>
              <a:ext uri="{FF2B5EF4-FFF2-40B4-BE49-F238E27FC236}">
                <a16:creationId xmlns:a16="http://schemas.microsoft.com/office/drawing/2014/main" id="{96EF2798-F423-4941-B2D3-E1C1A9D8F03B}"/>
              </a:ext>
            </a:extLst>
          </p:cNvPr>
          <p:cNvSpPr>
            <a:spLocks/>
          </p:cNvSpPr>
          <p:nvPr userDrawn="1"/>
        </p:nvSpPr>
        <p:spPr bwMode="auto">
          <a:xfrm>
            <a:off x="21156111" y="6136718"/>
            <a:ext cx="214161" cy="215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spc="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spc="0" dirty="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cxnSp>
        <p:nvCxnSpPr>
          <p:cNvPr id="65" name="Straight Connector 64">
            <a:extLst>
              <a:ext uri="{FF2B5EF4-FFF2-40B4-BE49-F238E27FC236}">
                <a16:creationId xmlns:a16="http://schemas.microsoft.com/office/drawing/2014/main" id="{44FD092E-B060-3640-9907-8F807596145F}"/>
              </a:ext>
            </a:extLst>
          </p:cNvPr>
          <p:cNvCxnSpPr/>
          <p:nvPr userDrawn="1"/>
        </p:nvCxnSpPr>
        <p:spPr bwMode="auto">
          <a:xfrm>
            <a:off x="3891463" y="1787016"/>
            <a:ext cx="0" cy="3505200"/>
          </a:xfrm>
          <a:prstGeom prst="line">
            <a:avLst/>
          </a:prstGeom>
          <a:solidFill>
            <a:schemeClr val="accent1"/>
          </a:solidFill>
          <a:ln w="12700" cap="flat" cmpd="sng" algn="ctr">
            <a:solidFill>
              <a:schemeClr val="accent6"/>
            </a:solidFill>
            <a:prstDash val="solid"/>
            <a:round/>
            <a:headEnd type="none" w="med" len="med"/>
            <a:tailEnd type="none" w="med" len="med"/>
          </a:ln>
          <a:effectLst/>
        </p:spPr>
      </p:cxnSp>
      <p:cxnSp>
        <p:nvCxnSpPr>
          <p:cNvPr id="66" name="Straight Connector 65">
            <a:extLst>
              <a:ext uri="{FF2B5EF4-FFF2-40B4-BE49-F238E27FC236}">
                <a16:creationId xmlns:a16="http://schemas.microsoft.com/office/drawing/2014/main" id="{4B32F75B-4490-684B-BFBA-D6264B3B5920}"/>
              </a:ext>
            </a:extLst>
          </p:cNvPr>
          <p:cNvCxnSpPr/>
          <p:nvPr userDrawn="1"/>
        </p:nvCxnSpPr>
        <p:spPr bwMode="auto">
          <a:xfrm>
            <a:off x="7871792" y="1787016"/>
            <a:ext cx="0" cy="3505200"/>
          </a:xfrm>
          <a:prstGeom prst="line">
            <a:avLst/>
          </a:prstGeom>
          <a:solidFill>
            <a:schemeClr val="accent1"/>
          </a:solidFill>
          <a:ln w="12700" cap="flat" cmpd="sng" algn="ctr">
            <a:solidFill>
              <a:schemeClr val="accent6"/>
            </a:solidFill>
            <a:prstDash val="solid"/>
            <a:round/>
            <a:headEnd type="none" w="med" len="med"/>
            <a:tailEnd type="none" w="med" len="med"/>
          </a:ln>
          <a:effectLst/>
        </p:spPr>
      </p:cxnSp>
      <p:cxnSp>
        <p:nvCxnSpPr>
          <p:cNvPr id="67" name="Straight Connector 66">
            <a:extLst>
              <a:ext uri="{FF2B5EF4-FFF2-40B4-BE49-F238E27FC236}">
                <a16:creationId xmlns:a16="http://schemas.microsoft.com/office/drawing/2014/main" id="{FDB30B4E-2FAF-864B-A6D3-A87CEB16B413}"/>
              </a:ext>
            </a:extLst>
          </p:cNvPr>
          <p:cNvCxnSpPr/>
          <p:nvPr userDrawn="1"/>
        </p:nvCxnSpPr>
        <p:spPr bwMode="auto">
          <a:xfrm>
            <a:off x="914400" y="4038600"/>
            <a:ext cx="2057400" cy="0"/>
          </a:xfrm>
          <a:prstGeom prst="line">
            <a:avLst/>
          </a:prstGeom>
          <a:solidFill>
            <a:schemeClr val="accent1"/>
          </a:solidFill>
          <a:ln w="3175" cap="flat" cmpd="sng" algn="ctr">
            <a:solidFill>
              <a:schemeClr val="accent6"/>
            </a:solidFill>
            <a:prstDash val="solid"/>
            <a:round/>
            <a:headEnd type="none" w="med" len="med"/>
            <a:tailEnd type="none" w="med" len="med"/>
          </a:ln>
          <a:effectLst/>
        </p:spPr>
      </p:cxnSp>
      <p:cxnSp>
        <p:nvCxnSpPr>
          <p:cNvPr id="68" name="Straight Connector 67">
            <a:extLst>
              <a:ext uri="{FF2B5EF4-FFF2-40B4-BE49-F238E27FC236}">
                <a16:creationId xmlns:a16="http://schemas.microsoft.com/office/drawing/2014/main" id="{FED23389-DEF4-C244-B89F-A957C5F00321}"/>
              </a:ext>
            </a:extLst>
          </p:cNvPr>
          <p:cNvCxnSpPr/>
          <p:nvPr userDrawn="1"/>
        </p:nvCxnSpPr>
        <p:spPr bwMode="auto">
          <a:xfrm>
            <a:off x="4876800" y="4038600"/>
            <a:ext cx="2057400" cy="0"/>
          </a:xfrm>
          <a:prstGeom prst="line">
            <a:avLst/>
          </a:prstGeom>
          <a:solidFill>
            <a:schemeClr val="accent1"/>
          </a:solidFill>
          <a:ln w="3175" cap="flat" cmpd="sng" algn="ctr">
            <a:solidFill>
              <a:schemeClr val="accent6"/>
            </a:solidFill>
            <a:prstDash val="solid"/>
            <a:round/>
            <a:headEnd type="none" w="med" len="med"/>
            <a:tailEnd type="none" w="med" len="med"/>
          </a:ln>
          <a:effectLst/>
        </p:spPr>
      </p:cxnSp>
      <p:cxnSp>
        <p:nvCxnSpPr>
          <p:cNvPr id="69" name="Straight Connector 68">
            <a:extLst>
              <a:ext uri="{FF2B5EF4-FFF2-40B4-BE49-F238E27FC236}">
                <a16:creationId xmlns:a16="http://schemas.microsoft.com/office/drawing/2014/main" id="{FB0F3CD1-E2F7-BD44-9177-822023499860}"/>
              </a:ext>
            </a:extLst>
          </p:cNvPr>
          <p:cNvCxnSpPr/>
          <p:nvPr userDrawn="1"/>
        </p:nvCxnSpPr>
        <p:spPr bwMode="auto">
          <a:xfrm>
            <a:off x="8789229" y="4038600"/>
            <a:ext cx="2057400" cy="0"/>
          </a:xfrm>
          <a:prstGeom prst="line">
            <a:avLst/>
          </a:prstGeom>
          <a:solidFill>
            <a:schemeClr val="accent1"/>
          </a:solidFill>
          <a:ln w="3175" cap="flat" cmpd="sng" algn="ctr">
            <a:solidFill>
              <a:schemeClr val="accent6"/>
            </a:solidFill>
            <a:prstDash val="solid"/>
            <a:round/>
            <a:headEnd type="none" w="med" len="med"/>
            <a:tailEnd type="none" w="med" len="med"/>
          </a:ln>
          <a:effectLst/>
        </p:spPr>
      </p:cxnSp>
      <p:sp>
        <p:nvSpPr>
          <p:cNvPr id="70" name="Text Placeholder 61">
            <a:extLst>
              <a:ext uri="{FF2B5EF4-FFF2-40B4-BE49-F238E27FC236}">
                <a16:creationId xmlns:a16="http://schemas.microsoft.com/office/drawing/2014/main" id="{1E28D994-8DD6-984E-A331-6165FFA1987F}"/>
              </a:ext>
            </a:extLst>
          </p:cNvPr>
          <p:cNvSpPr>
            <a:spLocks noGrp="1"/>
          </p:cNvSpPr>
          <p:nvPr>
            <p:ph type="body" sz="quarter" idx="35" hasCustomPrompt="1"/>
          </p:nvPr>
        </p:nvSpPr>
        <p:spPr>
          <a:xfrm>
            <a:off x="742252" y="2853955"/>
            <a:ext cx="2401697" cy="921489"/>
          </a:xfrm>
          <a:prstGeom prst="rect">
            <a:avLst/>
          </a:prstGeom>
        </p:spPr>
        <p:txBody>
          <a:bodyPr anchor="ctr" anchorCtr="0"/>
          <a:lstStyle>
            <a:lvl1pPr marL="0" indent="0" algn="ctr">
              <a:buNone/>
              <a:defRPr sz="1400" spc="0">
                <a:solidFill>
                  <a:schemeClr val="accent1"/>
                </a:solidFill>
                <a:latin typeface="DM Sans" pitchFamily="2" charset="77"/>
              </a:defRPr>
            </a:lvl1pPr>
          </a:lstStyle>
          <a:p>
            <a:pPr lvl="0"/>
            <a:r>
              <a:rPr lang="en-US" dirty="0"/>
              <a:t>Content</a:t>
            </a:r>
          </a:p>
        </p:txBody>
      </p:sp>
      <p:sp>
        <p:nvSpPr>
          <p:cNvPr id="71" name="Text Placeholder 61">
            <a:extLst>
              <a:ext uri="{FF2B5EF4-FFF2-40B4-BE49-F238E27FC236}">
                <a16:creationId xmlns:a16="http://schemas.microsoft.com/office/drawing/2014/main" id="{EA23534F-C75E-BC46-AC60-8A1B80C27C5B}"/>
              </a:ext>
            </a:extLst>
          </p:cNvPr>
          <p:cNvSpPr>
            <a:spLocks noGrp="1"/>
          </p:cNvSpPr>
          <p:nvPr>
            <p:ph type="body" sz="quarter" idx="36" hasCustomPrompt="1"/>
          </p:nvPr>
        </p:nvSpPr>
        <p:spPr>
          <a:xfrm>
            <a:off x="742252" y="4358098"/>
            <a:ext cx="2401697" cy="921489"/>
          </a:xfrm>
          <a:prstGeom prst="rect">
            <a:avLst/>
          </a:prstGeom>
        </p:spPr>
        <p:txBody>
          <a:bodyPr anchor="ctr" anchorCtr="0"/>
          <a:lstStyle>
            <a:lvl1pPr marL="0" indent="0" algn="ctr">
              <a:buNone/>
              <a:defRPr sz="1400" spc="0">
                <a:solidFill>
                  <a:schemeClr val="accent1"/>
                </a:solidFill>
                <a:latin typeface="DM Sans" pitchFamily="2" charset="77"/>
              </a:defRPr>
            </a:lvl1pPr>
          </a:lstStyle>
          <a:p>
            <a:pPr lvl="0"/>
            <a:r>
              <a:rPr lang="en-US" dirty="0"/>
              <a:t>Content</a:t>
            </a:r>
          </a:p>
        </p:txBody>
      </p:sp>
      <p:sp>
        <p:nvSpPr>
          <p:cNvPr id="72" name="Text Placeholder 61">
            <a:extLst>
              <a:ext uri="{FF2B5EF4-FFF2-40B4-BE49-F238E27FC236}">
                <a16:creationId xmlns:a16="http://schemas.microsoft.com/office/drawing/2014/main" id="{BF11459B-B65C-EC42-B574-EC4FA1519387}"/>
              </a:ext>
            </a:extLst>
          </p:cNvPr>
          <p:cNvSpPr>
            <a:spLocks noGrp="1"/>
          </p:cNvSpPr>
          <p:nvPr>
            <p:ph type="body" sz="quarter" idx="37" hasCustomPrompt="1"/>
          </p:nvPr>
        </p:nvSpPr>
        <p:spPr>
          <a:xfrm>
            <a:off x="4704652" y="2853955"/>
            <a:ext cx="2401697" cy="921489"/>
          </a:xfrm>
          <a:prstGeom prst="rect">
            <a:avLst/>
          </a:prstGeom>
        </p:spPr>
        <p:txBody>
          <a:bodyPr anchor="ctr" anchorCtr="0"/>
          <a:lstStyle>
            <a:lvl1pPr marL="0" indent="0" algn="ctr">
              <a:buNone/>
              <a:defRPr sz="1400" spc="0">
                <a:solidFill>
                  <a:schemeClr val="accent1"/>
                </a:solidFill>
                <a:latin typeface="DM Sans" pitchFamily="2" charset="77"/>
              </a:defRPr>
            </a:lvl1pPr>
          </a:lstStyle>
          <a:p>
            <a:pPr lvl="0"/>
            <a:r>
              <a:rPr lang="en-US" dirty="0"/>
              <a:t>Content</a:t>
            </a:r>
          </a:p>
        </p:txBody>
      </p:sp>
      <p:sp>
        <p:nvSpPr>
          <p:cNvPr id="73" name="Text Placeholder 61">
            <a:extLst>
              <a:ext uri="{FF2B5EF4-FFF2-40B4-BE49-F238E27FC236}">
                <a16:creationId xmlns:a16="http://schemas.microsoft.com/office/drawing/2014/main" id="{8E6CFF06-258B-484F-92D8-C56F0A223093}"/>
              </a:ext>
            </a:extLst>
          </p:cNvPr>
          <p:cNvSpPr>
            <a:spLocks noGrp="1"/>
          </p:cNvSpPr>
          <p:nvPr>
            <p:ph type="body" sz="quarter" idx="38" hasCustomPrompt="1"/>
          </p:nvPr>
        </p:nvSpPr>
        <p:spPr>
          <a:xfrm>
            <a:off x="4704652" y="4358098"/>
            <a:ext cx="2401697" cy="921489"/>
          </a:xfrm>
          <a:prstGeom prst="rect">
            <a:avLst/>
          </a:prstGeom>
        </p:spPr>
        <p:txBody>
          <a:bodyPr anchor="ctr" anchorCtr="0"/>
          <a:lstStyle>
            <a:lvl1pPr marL="0" indent="0" algn="ctr">
              <a:buNone/>
              <a:defRPr sz="1400" spc="0">
                <a:solidFill>
                  <a:schemeClr val="accent1"/>
                </a:solidFill>
                <a:latin typeface="DM Sans" pitchFamily="2" charset="77"/>
              </a:defRPr>
            </a:lvl1pPr>
          </a:lstStyle>
          <a:p>
            <a:pPr lvl="0"/>
            <a:r>
              <a:rPr lang="en-US" dirty="0"/>
              <a:t>Content</a:t>
            </a:r>
          </a:p>
        </p:txBody>
      </p:sp>
      <p:sp>
        <p:nvSpPr>
          <p:cNvPr id="74" name="Text Placeholder 61">
            <a:extLst>
              <a:ext uri="{FF2B5EF4-FFF2-40B4-BE49-F238E27FC236}">
                <a16:creationId xmlns:a16="http://schemas.microsoft.com/office/drawing/2014/main" id="{D7C359EA-9B10-E444-B5B3-5CABDF30E780}"/>
              </a:ext>
            </a:extLst>
          </p:cNvPr>
          <p:cNvSpPr>
            <a:spLocks noGrp="1"/>
          </p:cNvSpPr>
          <p:nvPr>
            <p:ph type="body" sz="quarter" idx="39" hasCustomPrompt="1"/>
          </p:nvPr>
        </p:nvSpPr>
        <p:spPr>
          <a:xfrm>
            <a:off x="8617081" y="2853955"/>
            <a:ext cx="2401697" cy="921489"/>
          </a:xfrm>
          <a:prstGeom prst="rect">
            <a:avLst/>
          </a:prstGeom>
        </p:spPr>
        <p:txBody>
          <a:bodyPr anchor="ctr" anchorCtr="0"/>
          <a:lstStyle>
            <a:lvl1pPr marL="0" indent="0" algn="ctr">
              <a:buNone/>
              <a:defRPr sz="1400" spc="0">
                <a:solidFill>
                  <a:schemeClr val="accent1"/>
                </a:solidFill>
                <a:latin typeface="DM Sans" pitchFamily="2" charset="77"/>
              </a:defRPr>
            </a:lvl1pPr>
          </a:lstStyle>
          <a:p>
            <a:pPr lvl="0"/>
            <a:r>
              <a:rPr lang="en-US" dirty="0"/>
              <a:t>Content</a:t>
            </a:r>
          </a:p>
        </p:txBody>
      </p:sp>
      <p:sp>
        <p:nvSpPr>
          <p:cNvPr id="75" name="Text Placeholder 61">
            <a:extLst>
              <a:ext uri="{FF2B5EF4-FFF2-40B4-BE49-F238E27FC236}">
                <a16:creationId xmlns:a16="http://schemas.microsoft.com/office/drawing/2014/main" id="{0B89B17F-DD52-7548-82E4-DAB9E2EF1267}"/>
              </a:ext>
            </a:extLst>
          </p:cNvPr>
          <p:cNvSpPr>
            <a:spLocks noGrp="1"/>
          </p:cNvSpPr>
          <p:nvPr>
            <p:ph type="body" sz="quarter" idx="40" hasCustomPrompt="1"/>
          </p:nvPr>
        </p:nvSpPr>
        <p:spPr>
          <a:xfrm>
            <a:off x="8617081" y="4358098"/>
            <a:ext cx="2401697" cy="921489"/>
          </a:xfrm>
          <a:prstGeom prst="rect">
            <a:avLst/>
          </a:prstGeom>
        </p:spPr>
        <p:txBody>
          <a:bodyPr anchor="ctr" anchorCtr="0"/>
          <a:lstStyle>
            <a:lvl1pPr marL="0" indent="0" algn="ctr">
              <a:buNone/>
              <a:defRPr sz="1400" spc="0">
                <a:solidFill>
                  <a:schemeClr val="accent1"/>
                </a:solidFill>
                <a:latin typeface="DM Sans" pitchFamily="2" charset="77"/>
              </a:defRPr>
            </a:lvl1pPr>
          </a:lstStyle>
          <a:p>
            <a:pPr lvl="0"/>
            <a:r>
              <a:rPr lang="en-US" dirty="0"/>
              <a:t>Content</a:t>
            </a:r>
          </a:p>
        </p:txBody>
      </p:sp>
      <p:sp>
        <p:nvSpPr>
          <p:cNvPr id="23" name="Text Placeholder 10">
            <a:extLst>
              <a:ext uri="{FF2B5EF4-FFF2-40B4-BE49-F238E27FC236}">
                <a16:creationId xmlns:a16="http://schemas.microsoft.com/office/drawing/2014/main" id="{B8643980-6F89-A74D-A97B-37761C7E920F}"/>
              </a:ext>
            </a:extLst>
          </p:cNvPr>
          <p:cNvSpPr>
            <a:spLocks noGrp="1"/>
          </p:cNvSpPr>
          <p:nvPr>
            <p:ph type="body" sz="quarter" idx="11" hasCustomPrompt="1"/>
          </p:nvPr>
        </p:nvSpPr>
        <p:spPr>
          <a:xfrm>
            <a:off x="603504" y="762000"/>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203064594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8D95121-E407-FF42-B168-0F6D63BB405E}"/>
              </a:ext>
            </a:extLst>
          </p:cNvPr>
          <p:cNvSpPr/>
          <p:nvPr/>
        </p:nvSpPr>
        <p:spPr>
          <a:xfrm>
            <a:off x="6096000" y="1"/>
            <a:ext cx="609600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67" dirty="0">
              <a:solidFill>
                <a:srgbClr val="0D4877"/>
              </a:solidFill>
            </a:endParaRPr>
          </a:p>
        </p:txBody>
      </p:sp>
      <p:sp>
        <p:nvSpPr>
          <p:cNvPr id="4" name="Slide Number Placeholder 5">
            <a:extLst>
              <a:ext uri="{FF2B5EF4-FFF2-40B4-BE49-F238E27FC236}">
                <a16:creationId xmlns:a16="http://schemas.microsoft.com/office/drawing/2014/main" id="{362C32BC-BEC7-1F4A-A918-3C2DB7E63E1B}"/>
              </a:ext>
            </a:extLst>
          </p:cNvPr>
          <p:cNvSpPr txBox="1">
            <a:spLocks/>
          </p:cNvSpPr>
          <p:nvPr/>
        </p:nvSpPr>
        <p:spPr>
          <a:xfrm>
            <a:off x="9959788" y="6351269"/>
            <a:ext cx="2057400" cy="365125"/>
          </a:xfrm>
          <a:prstGeom prst="rect">
            <a:avLst/>
          </a:prstGeom>
        </p:spPr>
        <p:txBody>
          <a:bodyPr vert="horz" lIns="84694" tIns="42347" rIns="84694" bIns="42347"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sz="741" u="none" smtClean="0">
                <a:solidFill>
                  <a:schemeClr val="bg1"/>
                </a:solidFill>
                <a:effectLst/>
                <a:latin typeface="+mn-lt"/>
                <a:ea typeface="Arial" charset="0"/>
                <a:cs typeface="Arial" charset="0"/>
              </a:rPr>
              <a:pPr>
                <a:defRPr/>
              </a:pPr>
              <a:t>‹#›</a:t>
            </a:fld>
            <a:endParaRPr lang="en-US" sz="741" u="none" dirty="0">
              <a:solidFill>
                <a:schemeClr val="bg1"/>
              </a:solidFill>
              <a:effectLst/>
              <a:latin typeface="+mn-lt"/>
              <a:ea typeface="Arial" charset="0"/>
              <a:cs typeface="Arial" charset="0"/>
            </a:endParaRPr>
          </a:p>
        </p:txBody>
      </p:sp>
      <p:sp>
        <p:nvSpPr>
          <p:cNvPr id="5" name="Rectangle 4">
            <a:extLst>
              <a:ext uri="{FF2B5EF4-FFF2-40B4-BE49-F238E27FC236}">
                <a16:creationId xmlns:a16="http://schemas.microsoft.com/office/drawing/2014/main" id="{5270D28D-59C4-5449-AFD7-762F3EEDB5DD}"/>
              </a:ext>
            </a:extLst>
          </p:cNvPr>
          <p:cNvSpPr/>
          <p:nvPr/>
        </p:nvSpPr>
        <p:spPr>
          <a:xfrm>
            <a:off x="1" y="5376152"/>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spTree>
    <p:extLst>
      <p:ext uri="{BB962C8B-B14F-4D97-AF65-F5344CB8AC3E}">
        <p14:creationId xmlns:p14="http://schemas.microsoft.com/office/powerpoint/2010/main" val="285146854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2"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pic>
        <p:nvPicPr>
          <p:cNvPr id="9" name="Picture 8">
            <a:extLst>
              <a:ext uri="{FF2B5EF4-FFF2-40B4-BE49-F238E27FC236}">
                <a16:creationId xmlns:a16="http://schemas.microsoft.com/office/drawing/2014/main" id="{582300F6-F382-A84D-8A22-BF6F26BF060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b="9469"/>
          <a:stretch/>
        </p:blipFill>
        <p:spPr>
          <a:xfrm>
            <a:off x="1" y="629922"/>
            <a:ext cx="12192000" cy="6228081"/>
          </a:xfrm>
          <a:prstGeom prst="rect">
            <a:avLst/>
          </a:prstGeom>
        </p:spPr>
      </p:pic>
      <p:sp>
        <p:nvSpPr>
          <p:cNvPr id="5" name="Slide Number Placeholder 5">
            <a:extLst>
              <a:ext uri="{FF2B5EF4-FFF2-40B4-BE49-F238E27FC236}">
                <a16:creationId xmlns:a16="http://schemas.microsoft.com/office/drawing/2014/main" id="{F449AB37-E0D1-B442-8B9D-56F2E6AC8BC1}"/>
              </a:ext>
            </a:extLst>
          </p:cNvPr>
          <p:cNvSpPr txBox="1">
            <a:spLocks/>
          </p:cNvSpPr>
          <p:nvPr/>
        </p:nvSpPr>
        <p:spPr>
          <a:xfrm>
            <a:off x="9959788" y="6351269"/>
            <a:ext cx="2057400" cy="365125"/>
          </a:xfrm>
          <a:prstGeom prst="rect">
            <a:avLst/>
          </a:prstGeom>
        </p:spPr>
        <p:txBody>
          <a:bodyPr vert="horz" lIns="84694" tIns="42347" rIns="84694" bIns="42347"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sz="741" u="none" smtClean="0">
                <a:solidFill>
                  <a:schemeClr val="bg1"/>
                </a:solidFill>
                <a:effectLst/>
                <a:latin typeface="+mn-lt"/>
                <a:ea typeface="Arial" charset="0"/>
                <a:cs typeface="Arial" charset="0"/>
              </a:rPr>
              <a:pPr>
                <a:defRPr/>
              </a:pPr>
              <a:t>‹#›</a:t>
            </a:fld>
            <a:endParaRPr lang="en-US" sz="741" u="none" dirty="0">
              <a:solidFill>
                <a:schemeClr val="bg1"/>
              </a:solidFill>
              <a:effectLst/>
              <a:latin typeface="+mn-lt"/>
              <a:ea typeface="Arial" charset="0"/>
              <a:cs typeface="Arial" charset="0"/>
            </a:endParaRPr>
          </a:p>
        </p:txBody>
      </p:sp>
    </p:spTree>
    <p:extLst>
      <p:ext uri="{BB962C8B-B14F-4D97-AF65-F5344CB8AC3E}">
        <p14:creationId xmlns:p14="http://schemas.microsoft.com/office/powerpoint/2010/main" val="109635382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8E7D6E1-396C-8E40-88DB-678E3A9A0186}"/>
              </a:ext>
            </a:extLst>
          </p:cNvPr>
          <p:cNvSpPr/>
          <p:nvPr/>
        </p:nvSpPr>
        <p:spPr>
          <a:xfrm>
            <a:off x="1" y="1129307"/>
            <a:ext cx="12192000" cy="580997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67" dirty="0">
              <a:solidFill>
                <a:srgbClr val="0D4877"/>
              </a:solidFill>
            </a:endParaRPr>
          </a:p>
        </p:txBody>
      </p:sp>
      <p:sp>
        <p:nvSpPr>
          <p:cNvPr id="9" name="Rectangle 8">
            <a:extLst>
              <a:ext uri="{FF2B5EF4-FFF2-40B4-BE49-F238E27FC236}">
                <a16:creationId xmlns:a16="http://schemas.microsoft.com/office/drawing/2014/main" id="{392E29CB-571F-AD45-9320-716287756CDC}"/>
              </a:ext>
            </a:extLst>
          </p:cNvPr>
          <p:cNvSpPr/>
          <p:nvPr/>
        </p:nvSpPr>
        <p:spPr>
          <a:xfrm>
            <a:off x="1" y="1098311"/>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sp>
        <p:nvSpPr>
          <p:cNvPr id="6" name="Slide Number Placeholder 5">
            <a:extLst>
              <a:ext uri="{FF2B5EF4-FFF2-40B4-BE49-F238E27FC236}">
                <a16:creationId xmlns:a16="http://schemas.microsoft.com/office/drawing/2014/main" id="{98CCEE3C-75C5-EC41-AD28-72701039AB7C}"/>
              </a:ext>
            </a:extLst>
          </p:cNvPr>
          <p:cNvSpPr txBox="1">
            <a:spLocks/>
          </p:cNvSpPr>
          <p:nvPr/>
        </p:nvSpPr>
        <p:spPr>
          <a:xfrm>
            <a:off x="9959788" y="6351269"/>
            <a:ext cx="2057400" cy="365125"/>
          </a:xfrm>
          <a:prstGeom prst="rect">
            <a:avLst/>
          </a:prstGeom>
        </p:spPr>
        <p:txBody>
          <a:bodyPr vert="horz" lIns="84694" tIns="42347" rIns="84694" bIns="42347"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sz="741" u="none" smtClean="0">
                <a:solidFill>
                  <a:schemeClr val="bg1"/>
                </a:solidFill>
                <a:effectLst/>
                <a:latin typeface="+mn-lt"/>
                <a:ea typeface="Arial" charset="0"/>
                <a:cs typeface="Arial" charset="0"/>
              </a:rPr>
              <a:pPr>
                <a:defRPr/>
              </a:pPr>
              <a:t>‹#›</a:t>
            </a:fld>
            <a:endParaRPr lang="en-US" sz="741" u="none" dirty="0">
              <a:solidFill>
                <a:schemeClr val="bg1"/>
              </a:solidFill>
              <a:effectLst/>
              <a:latin typeface="+mn-lt"/>
              <a:ea typeface="Arial" charset="0"/>
              <a:cs typeface="Arial" charset="0"/>
            </a:endParaRPr>
          </a:p>
        </p:txBody>
      </p:sp>
    </p:spTree>
    <p:extLst>
      <p:ext uri="{BB962C8B-B14F-4D97-AF65-F5344CB8AC3E}">
        <p14:creationId xmlns:p14="http://schemas.microsoft.com/office/powerpoint/2010/main" val="14840474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8D95121-E407-FF42-B168-0F6D63BB405E}"/>
              </a:ext>
            </a:extLst>
          </p:cNvPr>
          <p:cNvSpPr/>
          <p:nvPr/>
        </p:nvSpPr>
        <p:spPr>
          <a:xfrm>
            <a:off x="1" y="1"/>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67" dirty="0">
              <a:solidFill>
                <a:srgbClr val="0D4877"/>
              </a:solidFill>
            </a:endParaRPr>
          </a:p>
        </p:txBody>
      </p:sp>
      <p:sp>
        <p:nvSpPr>
          <p:cNvPr id="4" name="Slide Number Placeholder 5">
            <a:extLst>
              <a:ext uri="{FF2B5EF4-FFF2-40B4-BE49-F238E27FC236}">
                <a16:creationId xmlns:a16="http://schemas.microsoft.com/office/drawing/2014/main" id="{7B7BF54B-D3A0-6440-8A1A-A5CBD71E93E4}"/>
              </a:ext>
            </a:extLst>
          </p:cNvPr>
          <p:cNvSpPr txBox="1">
            <a:spLocks/>
          </p:cNvSpPr>
          <p:nvPr/>
        </p:nvSpPr>
        <p:spPr>
          <a:xfrm>
            <a:off x="9959788" y="6351269"/>
            <a:ext cx="2057400" cy="365125"/>
          </a:xfrm>
          <a:prstGeom prst="rect">
            <a:avLst/>
          </a:prstGeom>
        </p:spPr>
        <p:txBody>
          <a:bodyPr vert="horz" lIns="84694" tIns="42347" rIns="84694" bIns="42347"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sz="741" u="none" smtClean="0">
                <a:solidFill>
                  <a:schemeClr val="bg1"/>
                </a:solidFill>
                <a:effectLst/>
                <a:latin typeface="+mn-lt"/>
                <a:ea typeface="Arial" charset="0"/>
                <a:cs typeface="Arial" charset="0"/>
              </a:rPr>
              <a:pPr>
                <a:defRPr/>
              </a:pPr>
              <a:t>‹#›</a:t>
            </a:fld>
            <a:endParaRPr lang="en-US" sz="741" u="none" dirty="0">
              <a:solidFill>
                <a:schemeClr val="bg1"/>
              </a:solidFill>
              <a:effectLst/>
              <a:latin typeface="+mn-lt"/>
              <a:ea typeface="Arial" charset="0"/>
              <a:cs typeface="Arial" charset="0"/>
            </a:endParaRPr>
          </a:p>
        </p:txBody>
      </p:sp>
    </p:spTree>
    <p:extLst>
      <p:ext uri="{BB962C8B-B14F-4D97-AF65-F5344CB8AC3E}">
        <p14:creationId xmlns:p14="http://schemas.microsoft.com/office/powerpoint/2010/main" val="392836372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ECB4FCC-F808-5741-9EF2-1E9FEAC68559}"/>
              </a:ext>
            </a:extLst>
          </p:cNvPr>
          <p:cNvSpPr/>
          <p:nvPr/>
        </p:nvSpPr>
        <p:spPr>
          <a:xfrm rot="10800000">
            <a:off x="1" y="-3"/>
            <a:ext cx="12192004" cy="6858003"/>
          </a:xfrm>
          <a:prstGeom prst="rect">
            <a:avLst/>
          </a:prstGeom>
          <a:gradFill flip="none" rotWithShape="1">
            <a:gsLst>
              <a:gs pos="99000">
                <a:schemeClr val="bg1">
                  <a:lumMod val="85000"/>
                </a:schemeClr>
              </a:gs>
              <a:gs pos="0">
                <a:schemeClr val="bg1">
                  <a:alpha val="0"/>
                  <a:lumMod val="0"/>
                  <a:lumOff val="10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sp>
        <p:nvSpPr>
          <p:cNvPr id="7" name="Rectangle 6">
            <a:extLst>
              <a:ext uri="{FF2B5EF4-FFF2-40B4-BE49-F238E27FC236}">
                <a16:creationId xmlns:a16="http://schemas.microsoft.com/office/drawing/2014/main" id="{025B56CA-707B-EE45-8D3F-4719944800C6}"/>
              </a:ext>
            </a:extLst>
          </p:cNvPr>
          <p:cNvSpPr/>
          <p:nvPr/>
        </p:nvSpPr>
        <p:spPr>
          <a:xfrm>
            <a:off x="1" y="5410658"/>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spTree>
    <p:extLst>
      <p:ext uri="{BB962C8B-B14F-4D97-AF65-F5344CB8AC3E}">
        <p14:creationId xmlns:p14="http://schemas.microsoft.com/office/powerpoint/2010/main" val="410368450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48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25B56CA-707B-EE45-8D3F-4719944800C6}"/>
              </a:ext>
            </a:extLst>
          </p:cNvPr>
          <p:cNvSpPr/>
          <p:nvPr/>
        </p:nvSpPr>
        <p:spPr>
          <a:xfrm>
            <a:off x="1" y="5410658"/>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spTree>
    <p:extLst>
      <p:ext uri="{BB962C8B-B14F-4D97-AF65-F5344CB8AC3E}">
        <p14:creationId xmlns:p14="http://schemas.microsoft.com/office/powerpoint/2010/main" val="135426419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9FCE5AA-DB04-AA4C-8269-5BF23B3B2B2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36962" t="34981" r="10860" b="36339"/>
          <a:stretch/>
        </p:blipFill>
        <p:spPr>
          <a:xfrm>
            <a:off x="1" y="0"/>
            <a:ext cx="12192000" cy="6858000"/>
          </a:xfrm>
          <a:prstGeom prst="rect">
            <a:avLst/>
          </a:prstGeom>
        </p:spPr>
      </p:pic>
    </p:spTree>
    <p:extLst>
      <p:ext uri="{BB962C8B-B14F-4D97-AF65-F5344CB8AC3E}">
        <p14:creationId xmlns:p14="http://schemas.microsoft.com/office/powerpoint/2010/main" val="426958202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0D5C1F4C-F7C4-4145-8CDD-52DC45D684AB}"/>
              </a:ext>
            </a:extLst>
          </p:cNvPr>
          <p:cNvSpPr/>
          <p:nvPr/>
        </p:nvSpPr>
        <p:spPr>
          <a:xfrm>
            <a:off x="2" y="5050302"/>
            <a:ext cx="6077243" cy="1814732"/>
          </a:xfrm>
          <a:custGeom>
            <a:avLst/>
            <a:gdLst>
              <a:gd name="connsiteX0" fmla="*/ 0 w 6077243"/>
              <a:gd name="connsiteY0" fmla="*/ 0 h 1814732"/>
              <a:gd name="connsiteX1" fmla="*/ 0 w 6077243"/>
              <a:gd name="connsiteY1" fmla="*/ 1814732 h 1814732"/>
              <a:gd name="connsiteX2" fmla="*/ 6077243 w 6077243"/>
              <a:gd name="connsiteY2" fmla="*/ 1814732 h 1814732"/>
              <a:gd name="connsiteX3" fmla="*/ 5838092 w 6077243"/>
              <a:gd name="connsiteY3" fmla="*/ 1012873 h 1814732"/>
              <a:gd name="connsiteX4" fmla="*/ 5050302 w 6077243"/>
              <a:gd name="connsiteY4" fmla="*/ 281353 h 1814732"/>
              <a:gd name="connsiteX5" fmla="*/ 4107766 w 6077243"/>
              <a:gd name="connsiteY5" fmla="*/ 0 h 1814732"/>
              <a:gd name="connsiteX6" fmla="*/ 2560320 w 6077243"/>
              <a:gd name="connsiteY6" fmla="*/ 0 h 1814732"/>
              <a:gd name="connsiteX7" fmla="*/ 1083212 w 6077243"/>
              <a:gd name="connsiteY7" fmla="*/ 14067 h 1814732"/>
              <a:gd name="connsiteX8" fmla="*/ 0 w 6077243"/>
              <a:gd name="connsiteY8" fmla="*/ 0 h 1814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77243" h="1814732">
                <a:moveTo>
                  <a:pt x="0" y="0"/>
                </a:moveTo>
                <a:lnTo>
                  <a:pt x="0" y="1814732"/>
                </a:lnTo>
                <a:lnTo>
                  <a:pt x="6077243" y="1814732"/>
                </a:lnTo>
                <a:lnTo>
                  <a:pt x="5838092" y="1012873"/>
                </a:lnTo>
                <a:lnTo>
                  <a:pt x="5050302" y="281353"/>
                </a:lnTo>
                <a:lnTo>
                  <a:pt x="4107766" y="0"/>
                </a:lnTo>
                <a:lnTo>
                  <a:pt x="2560320" y="0"/>
                </a:lnTo>
                <a:lnTo>
                  <a:pt x="1083212" y="14067"/>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sp>
        <p:nvSpPr>
          <p:cNvPr id="3" name="Freeform 2">
            <a:extLst>
              <a:ext uri="{FF2B5EF4-FFF2-40B4-BE49-F238E27FC236}">
                <a16:creationId xmlns:a16="http://schemas.microsoft.com/office/drawing/2014/main" id="{94EDB302-A6F3-8748-BD0E-CDDEEE441D09}"/>
              </a:ext>
            </a:extLst>
          </p:cNvPr>
          <p:cNvSpPr/>
          <p:nvPr/>
        </p:nvSpPr>
        <p:spPr>
          <a:xfrm>
            <a:off x="1" y="-14068"/>
            <a:ext cx="5514535" cy="1280160"/>
          </a:xfrm>
          <a:custGeom>
            <a:avLst/>
            <a:gdLst>
              <a:gd name="connsiteX0" fmla="*/ 0 w 5514535"/>
              <a:gd name="connsiteY0" fmla="*/ 0 h 1280160"/>
              <a:gd name="connsiteX1" fmla="*/ 0 w 5514535"/>
              <a:gd name="connsiteY1" fmla="*/ 1280160 h 1280160"/>
              <a:gd name="connsiteX2" fmla="*/ 2518117 w 5514535"/>
              <a:gd name="connsiteY2" fmla="*/ 1266093 h 1280160"/>
              <a:gd name="connsiteX3" fmla="*/ 3967089 w 5514535"/>
              <a:gd name="connsiteY3" fmla="*/ 1266093 h 1280160"/>
              <a:gd name="connsiteX4" fmla="*/ 4712677 w 5514535"/>
              <a:gd name="connsiteY4" fmla="*/ 1041010 h 1280160"/>
              <a:gd name="connsiteX5" fmla="*/ 5219114 w 5514535"/>
              <a:gd name="connsiteY5" fmla="*/ 661182 h 1280160"/>
              <a:gd name="connsiteX6" fmla="*/ 5472332 w 5514535"/>
              <a:gd name="connsiteY6" fmla="*/ 211016 h 1280160"/>
              <a:gd name="connsiteX7" fmla="*/ 5514535 w 5514535"/>
              <a:gd name="connsiteY7" fmla="*/ 14068 h 1280160"/>
              <a:gd name="connsiteX8" fmla="*/ 0 w 5514535"/>
              <a:gd name="connsiteY8" fmla="*/ 0 h 128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14535" h="1280160">
                <a:moveTo>
                  <a:pt x="0" y="0"/>
                </a:moveTo>
                <a:lnTo>
                  <a:pt x="0" y="1280160"/>
                </a:lnTo>
                <a:lnTo>
                  <a:pt x="2518117" y="1266093"/>
                </a:lnTo>
                <a:lnTo>
                  <a:pt x="3967089" y="1266093"/>
                </a:lnTo>
                <a:lnTo>
                  <a:pt x="4712677" y="1041010"/>
                </a:lnTo>
                <a:lnTo>
                  <a:pt x="5219114" y="661182"/>
                </a:lnTo>
                <a:lnTo>
                  <a:pt x="5472332" y="211016"/>
                </a:lnTo>
                <a:lnTo>
                  <a:pt x="5514535" y="14068"/>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pic>
        <p:nvPicPr>
          <p:cNvPr id="6" name="Picture 5">
            <a:extLst>
              <a:ext uri="{FF2B5EF4-FFF2-40B4-BE49-F238E27FC236}">
                <a16:creationId xmlns:a16="http://schemas.microsoft.com/office/drawing/2014/main" id="{A092D64B-28C2-9741-88A1-C54F937DB7A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36962" t="34981" r="10860" b="36339"/>
          <a:stretch/>
        </p:blipFill>
        <p:spPr>
          <a:xfrm>
            <a:off x="1" y="0"/>
            <a:ext cx="12192000" cy="6865034"/>
          </a:xfrm>
          <a:prstGeom prst="rect">
            <a:avLst/>
          </a:prstGeom>
        </p:spPr>
      </p:pic>
    </p:spTree>
    <p:extLst>
      <p:ext uri="{BB962C8B-B14F-4D97-AF65-F5344CB8AC3E}">
        <p14:creationId xmlns:p14="http://schemas.microsoft.com/office/powerpoint/2010/main" val="17520709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0D5C1F4C-F7C4-4145-8CDD-52DC45D684AB}"/>
              </a:ext>
            </a:extLst>
          </p:cNvPr>
          <p:cNvSpPr/>
          <p:nvPr/>
        </p:nvSpPr>
        <p:spPr>
          <a:xfrm>
            <a:off x="2" y="5050302"/>
            <a:ext cx="6077243" cy="1814732"/>
          </a:xfrm>
          <a:custGeom>
            <a:avLst/>
            <a:gdLst>
              <a:gd name="connsiteX0" fmla="*/ 0 w 6077243"/>
              <a:gd name="connsiteY0" fmla="*/ 0 h 1814732"/>
              <a:gd name="connsiteX1" fmla="*/ 0 w 6077243"/>
              <a:gd name="connsiteY1" fmla="*/ 1814732 h 1814732"/>
              <a:gd name="connsiteX2" fmla="*/ 6077243 w 6077243"/>
              <a:gd name="connsiteY2" fmla="*/ 1814732 h 1814732"/>
              <a:gd name="connsiteX3" fmla="*/ 5838092 w 6077243"/>
              <a:gd name="connsiteY3" fmla="*/ 1012873 h 1814732"/>
              <a:gd name="connsiteX4" fmla="*/ 5050302 w 6077243"/>
              <a:gd name="connsiteY4" fmla="*/ 281353 h 1814732"/>
              <a:gd name="connsiteX5" fmla="*/ 4107766 w 6077243"/>
              <a:gd name="connsiteY5" fmla="*/ 0 h 1814732"/>
              <a:gd name="connsiteX6" fmla="*/ 2560320 w 6077243"/>
              <a:gd name="connsiteY6" fmla="*/ 0 h 1814732"/>
              <a:gd name="connsiteX7" fmla="*/ 1083212 w 6077243"/>
              <a:gd name="connsiteY7" fmla="*/ 14067 h 1814732"/>
              <a:gd name="connsiteX8" fmla="*/ 0 w 6077243"/>
              <a:gd name="connsiteY8" fmla="*/ 0 h 1814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77243" h="1814732">
                <a:moveTo>
                  <a:pt x="0" y="0"/>
                </a:moveTo>
                <a:lnTo>
                  <a:pt x="0" y="1814732"/>
                </a:lnTo>
                <a:lnTo>
                  <a:pt x="6077243" y="1814732"/>
                </a:lnTo>
                <a:lnTo>
                  <a:pt x="5838092" y="1012873"/>
                </a:lnTo>
                <a:lnTo>
                  <a:pt x="5050302" y="281353"/>
                </a:lnTo>
                <a:lnTo>
                  <a:pt x="4107766" y="0"/>
                </a:lnTo>
                <a:lnTo>
                  <a:pt x="2560320" y="0"/>
                </a:lnTo>
                <a:lnTo>
                  <a:pt x="1083212" y="14067"/>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sp>
        <p:nvSpPr>
          <p:cNvPr id="3" name="Freeform 2">
            <a:extLst>
              <a:ext uri="{FF2B5EF4-FFF2-40B4-BE49-F238E27FC236}">
                <a16:creationId xmlns:a16="http://schemas.microsoft.com/office/drawing/2014/main" id="{94EDB302-A6F3-8748-BD0E-CDDEEE441D09}"/>
              </a:ext>
            </a:extLst>
          </p:cNvPr>
          <p:cNvSpPr/>
          <p:nvPr/>
        </p:nvSpPr>
        <p:spPr>
          <a:xfrm>
            <a:off x="1" y="-14068"/>
            <a:ext cx="5514535" cy="1280160"/>
          </a:xfrm>
          <a:custGeom>
            <a:avLst/>
            <a:gdLst>
              <a:gd name="connsiteX0" fmla="*/ 0 w 5514535"/>
              <a:gd name="connsiteY0" fmla="*/ 0 h 1280160"/>
              <a:gd name="connsiteX1" fmla="*/ 0 w 5514535"/>
              <a:gd name="connsiteY1" fmla="*/ 1280160 h 1280160"/>
              <a:gd name="connsiteX2" fmla="*/ 2518117 w 5514535"/>
              <a:gd name="connsiteY2" fmla="*/ 1266093 h 1280160"/>
              <a:gd name="connsiteX3" fmla="*/ 3967089 w 5514535"/>
              <a:gd name="connsiteY3" fmla="*/ 1266093 h 1280160"/>
              <a:gd name="connsiteX4" fmla="*/ 4712677 w 5514535"/>
              <a:gd name="connsiteY4" fmla="*/ 1041010 h 1280160"/>
              <a:gd name="connsiteX5" fmla="*/ 5219114 w 5514535"/>
              <a:gd name="connsiteY5" fmla="*/ 661182 h 1280160"/>
              <a:gd name="connsiteX6" fmla="*/ 5472332 w 5514535"/>
              <a:gd name="connsiteY6" fmla="*/ 211016 h 1280160"/>
              <a:gd name="connsiteX7" fmla="*/ 5514535 w 5514535"/>
              <a:gd name="connsiteY7" fmla="*/ 14068 h 1280160"/>
              <a:gd name="connsiteX8" fmla="*/ 0 w 5514535"/>
              <a:gd name="connsiteY8" fmla="*/ 0 h 128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14535" h="1280160">
                <a:moveTo>
                  <a:pt x="0" y="0"/>
                </a:moveTo>
                <a:lnTo>
                  <a:pt x="0" y="1280160"/>
                </a:lnTo>
                <a:lnTo>
                  <a:pt x="2518117" y="1266093"/>
                </a:lnTo>
                <a:lnTo>
                  <a:pt x="3967089" y="1266093"/>
                </a:lnTo>
                <a:lnTo>
                  <a:pt x="4712677" y="1041010"/>
                </a:lnTo>
                <a:lnTo>
                  <a:pt x="5219114" y="661182"/>
                </a:lnTo>
                <a:lnTo>
                  <a:pt x="5472332" y="211016"/>
                </a:lnTo>
                <a:lnTo>
                  <a:pt x="5514535" y="14068"/>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sp>
        <p:nvSpPr>
          <p:cNvPr id="8" name="Freeform 7">
            <a:extLst>
              <a:ext uri="{FF2B5EF4-FFF2-40B4-BE49-F238E27FC236}">
                <a16:creationId xmlns:a16="http://schemas.microsoft.com/office/drawing/2014/main" id="{18D0F61C-8404-B644-A573-ACE6050C400B}"/>
              </a:ext>
            </a:extLst>
          </p:cNvPr>
          <p:cNvSpPr/>
          <p:nvPr/>
        </p:nvSpPr>
        <p:spPr>
          <a:xfrm>
            <a:off x="8229601" y="0"/>
            <a:ext cx="4121834" cy="6865034"/>
          </a:xfrm>
          <a:custGeom>
            <a:avLst/>
            <a:gdLst>
              <a:gd name="connsiteX0" fmla="*/ 3038622 w 4121834"/>
              <a:gd name="connsiteY0" fmla="*/ 0 h 6907237"/>
              <a:gd name="connsiteX1" fmla="*/ 3981157 w 4121834"/>
              <a:gd name="connsiteY1" fmla="*/ 0 h 6907237"/>
              <a:gd name="connsiteX2" fmla="*/ 3981157 w 4121834"/>
              <a:gd name="connsiteY2" fmla="*/ 6907237 h 6907237"/>
              <a:gd name="connsiteX3" fmla="*/ 4121834 w 4121834"/>
              <a:gd name="connsiteY3" fmla="*/ 6907237 h 6907237"/>
              <a:gd name="connsiteX4" fmla="*/ 3784209 w 4121834"/>
              <a:gd name="connsiteY4" fmla="*/ 6907237 h 6907237"/>
              <a:gd name="connsiteX5" fmla="*/ 3742006 w 4121834"/>
              <a:gd name="connsiteY5" fmla="*/ 6654018 h 6907237"/>
              <a:gd name="connsiteX6" fmla="*/ 3418449 w 4121834"/>
              <a:gd name="connsiteY6" fmla="*/ 5683347 h 6907237"/>
              <a:gd name="connsiteX7" fmla="*/ 2855742 w 4121834"/>
              <a:gd name="connsiteY7" fmla="*/ 4726744 h 6907237"/>
              <a:gd name="connsiteX8" fmla="*/ 2335237 w 4121834"/>
              <a:gd name="connsiteY8" fmla="*/ 4234375 h 6907237"/>
              <a:gd name="connsiteX9" fmla="*/ 1519311 w 4121834"/>
              <a:gd name="connsiteY9" fmla="*/ 3671667 h 6907237"/>
              <a:gd name="connsiteX10" fmla="*/ 745588 w 4121834"/>
              <a:gd name="connsiteY10" fmla="*/ 3376246 h 6907237"/>
              <a:gd name="connsiteX11" fmla="*/ 0 w 4121834"/>
              <a:gd name="connsiteY11" fmla="*/ 3179298 h 6907237"/>
              <a:gd name="connsiteX12" fmla="*/ 872197 w 4121834"/>
              <a:gd name="connsiteY12" fmla="*/ 2715064 h 6907237"/>
              <a:gd name="connsiteX13" fmla="*/ 2025748 w 4121834"/>
              <a:gd name="connsiteY13" fmla="*/ 1941341 h 6907237"/>
              <a:gd name="connsiteX14" fmla="*/ 2658794 w 4121834"/>
              <a:gd name="connsiteY14" fmla="*/ 1069144 h 6907237"/>
              <a:gd name="connsiteX15" fmla="*/ 2982351 w 4121834"/>
              <a:gd name="connsiteY15" fmla="*/ 450166 h 6907237"/>
              <a:gd name="connsiteX16" fmla="*/ 3038622 w 4121834"/>
              <a:gd name="connsiteY16" fmla="*/ 0 h 690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21834" h="6907237">
                <a:moveTo>
                  <a:pt x="3038622" y="0"/>
                </a:moveTo>
                <a:lnTo>
                  <a:pt x="3981157" y="0"/>
                </a:lnTo>
                <a:lnTo>
                  <a:pt x="3981157" y="6907237"/>
                </a:lnTo>
                <a:lnTo>
                  <a:pt x="4121834" y="6907237"/>
                </a:lnTo>
                <a:lnTo>
                  <a:pt x="3784209" y="6907237"/>
                </a:lnTo>
                <a:lnTo>
                  <a:pt x="3742006" y="6654018"/>
                </a:lnTo>
                <a:lnTo>
                  <a:pt x="3418449" y="5683347"/>
                </a:lnTo>
                <a:lnTo>
                  <a:pt x="2855742" y="4726744"/>
                </a:lnTo>
                <a:lnTo>
                  <a:pt x="2335237" y="4234375"/>
                </a:lnTo>
                <a:lnTo>
                  <a:pt x="1519311" y="3671667"/>
                </a:lnTo>
                <a:lnTo>
                  <a:pt x="745588" y="3376246"/>
                </a:lnTo>
                <a:lnTo>
                  <a:pt x="0" y="3179298"/>
                </a:lnTo>
                <a:lnTo>
                  <a:pt x="872197" y="2715064"/>
                </a:lnTo>
                <a:lnTo>
                  <a:pt x="2025748" y="1941341"/>
                </a:lnTo>
                <a:lnTo>
                  <a:pt x="2658794" y="1069144"/>
                </a:lnTo>
                <a:lnTo>
                  <a:pt x="2982351" y="450166"/>
                </a:lnTo>
                <a:lnTo>
                  <a:pt x="3038622"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pic>
        <p:nvPicPr>
          <p:cNvPr id="7" name="Picture 6">
            <a:extLst>
              <a:ext uri="{FF2B5EF4-FFF2-40B4-BE49-F238E27FC236}">
                <a16:creationId xmlns:a16="http://schemas.microsoft.com/office/drawing/2014/main" id="{726F3BE9-BEA2-BD46-9587-41C6D7C3173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36962" t="34981" r="10860" b="36339"/>
          <a:stretch/>
        </p:blipFill>
        <p:spPr>
          <a:xfrm>
            <a:off x="1" y="0"/>
            <a:ext cx="12192000" cy="6865034"/>
          </a:xfrm>
          <a:prstGeom prst="rect">
            <a:avLst/>
          </a:prstGeom>
        </p:spPr>
      </p:pic>
    </p:spTree>
    <p:extLst>
      <p:ext uri="{BB962C8B-B14F-4D97-AF65-F5344CB8AC3E}">
        <p14:creationId xmlns:p14="http://schemas.microsoft.com/office/powerpoint/2010/main" val="414309657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0D5C1F4C-F7C4-4145-8CDD-52DC45D684AB}"/>
              </a:ext>
            </a:extLst>
          </p:cNvPr>
          <p:cNvSpPr/>
          <p:nvPr/>
        </p:nvSpPr>
        <p:spPr>
          <a:xfrm>
            <a:off x="2" y="5050302"/>
            <a:ext cx="6077243" cy="1814732"/>
          </a:xfrm>
          <a:custGeom>
            <a:avLst/>
            <a:gdLst>
              <a:gd name="connsiteX0" fmla="*/ 0 w 6077243"/>
              <a:gd name="connsiteY0" fmla="*/ 0 h 1814732"/>
              <a:gd name="connsiteX1" fmla="*/ 0 w 6077243"/>
              <a:gd name="connsiteY1" fmla="*/ 1814732 h 1814732"/>
              <a:gd name="connsiteX2" fmla="*/ 6077243 w 6077243"/>
              <a:gd name="connsiteY2" fmla="*/ 1814732 h 1814732"/>
              <a:gd name="connsiteX3" fmla="*/ 5838092 w 6077243"/>
              <a:gd name="connsiteY3" fmla="*/ 1012873 h 1814732"/>
              <a:gd name="connsiteX4" fmla="*/ 5050302 w 6077243"/>
              <a:gd name="connsiteY4" fmla="*/ 281353 h 1814732"/>
              <a:gd name="connsiteX5" fmla="*/ 4107766 w 6077243"/>
              <a:gd name="connsiteY5" fmla="*/ 0 h 1814732"/>
              <a:gd name="connsiteX6" fmla="*/ 2560320 w 6077243"/>
              <a:gd name="connsiteY6" fmla="*/ 0 h 1814732"/>
              <a:gd name="connsiteX7" fmla="*/ 1083212 w 6077243"/>
              <a:gd name="connsiteY7" fmla="*/ 14067 h 1814732"/>
              <a:gd name="connsiteX8" fmla="*/ 0 w 6077243"/>
              <a:gd name="connsiteY8" fmla="*/ 0 h 1814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77243" h="1814732">
                <a:moveTo>
                  <a:pt x="0" y="0"/>
                </a:moveTo>
                <a:lnTo>
                  <a:pt x="0" y="1814732"/>
                </a:lnTo>
                <a:lnTo>
                  <a:pt x="6077243" y="1814732"/>
                </a:lnTo>
                <a:lnTo>
                  <a:pt x="5838092" y="1012873"/>
                </a:lnTo>
                <a:lnTo>
                  <a:pt x="5050302" y="281353"/>
                </a:lnTo>
                <a:lnTo>
                  <a:pt x="4107766" y="0"/>
                </a:lnTo>
                <a:lnTo>
                  <a:pt x="2560320" y="0"/>
                </a:lnTo>
                <a:lnTo>
                  <a:pt x="1083212" y="14067"/>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sp>
        <p:nvSpPr>
          <p:cNvPr id="3" name="Freeform 2">
            <a:extLst>
              <a:ext uri="{FF2B5EF4-FFF2-40B4-BE49-F238E27FC236}">
                <a16:creationId xmlns:a16="http://schemas.microsoft.com/office/drawing/2014/main" id="{94EDB302-A6F3-8748-BD0E-CDDEEE441D09}"/>
              </a:ext>
            </a:extLst>
          </p:cNvPr>
          <p:cNvSpPr/>
          <p:nvPr/>
        </p:nvSpPr>
        <p:spPr>
          <a:xfrm>
            <a:off x="1" y="-14068"/>
            <a:ext cx="5514535" cy="1280160"/>
          </a:xfrm>
          <a:custGeom>
            <a:avLst/>
            <a:gdLst>
              <a:gd name="connsiteX0" fmla="*/ 0 w 5514535"/>
              <a:gd name="connsiteY0" fmla="*/ 0 h 1280160"/>
              <a:gd name="connsiteX1" fmla="*/ 0 w 5514535"/>
              <a:gd name="connsiteY1" fmla="*/ 1280160 h 1280160"/>
              <a:gd name="connsiteX2" fmla="*/ 2518117 w 5514535"/>
              <a:gd name="connsiteY2" fmla="*/ 1266093 h 1280160"/>
              <a:gd name="connsiteX3" fmla="*/ 3967089 w 5514535"/>
              <a:gd name="connsiteY3" fmla="*/ 1266093 h 1280160"/>
              <a:gd name="connsiteX4" fmla="*/ 4712677 w 5514535"/>
              <a:gd name="connsiteY4" fmla="*/ 1041010 h 1280160"/>
              <a:gd name="connsiteX5" fmla="*/ 5219114 w 5514535"/>
              <a:gd name="connsiteY5" fmla="*/ 661182 h 1280160"/>
              <a:gd name="connsiteX6" fmla="*/ 5472332 w 5514535"/>
              <a:gd name="connsiteY6" fmla="*/ 211016 h 1280160"/>
              <a:gd name="connsiteX7" fmla="*/ 5514535 w 5514535"/>
              <a:gd name="connsiteY7" fmla="*/ 14068 h 1280160"/>
              <a:gd name="connsiteX8" fmla="*/ 0 w 5514535"/>
              <a:gd name="connsiteY8" fmla="*/ 0 h 128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14535" h="1280160">
                <a:moveTo>
                  <a:pt x="0" y="0"/>
                </a:moveTo>
                <a:lnTo>
                  <a:pt x="0" y="1280160"/>
                </a:lnTo>
                <a:lnTo>
                  <a:pt x="2518117" y="1266093"/>
                </a:lnTo>
                <a:lnTo>
                  <a:pt x="3967089" y="1266093"/>
                </a:lnTo>
                <a:lnTo>
                  <a:pt x="4712677" y="1041010"/>
                </a:lnTo>
                <a:lnTo>
                  <a:pt x="5219114" y="661182"/>
                </a:lnTo>
                <a:lnTo>
                  <a:pt x="5472332" y="211016"/>
                </a:lnTo>
                <a:lnTo>
                  <a:pt x="5514535" y="14068"/>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sp>
        <p:nvSpPr>
          <p:cNvPr id="8" name="Freeform 7">
            <a:extLst>
              <a:ext uri="{FF2B5EF4-FFF2-40B4-BE49-F238E27FC236}">
                <a16:creationId xmlns:a16="http://schemas.microsoft.com/office/drawing/2014/main" id="{18D0F61C-8404-B644-A573-ACE6050C400B}"/>
              </a:ext>
            </a:extLst>
          </p:cNvPr>
          <p:cNvSpPr/>
          <p:nvPr/>
        </p:nvSpPr>
        <p:spPr>
          <a:xfrm>
            <a:off x="8229601" y="0"/>
            <a:ext cx="4121834" cy="6865034"/>
          </a:xfrm>
          <a:custGeom>
            <a:avLst/>
            <a:gdLst>
              <a:gd name="connsiteX0" fmla="*/ 3038622 w 4121834"/>
              <a:gd name="connsiteY0" fmla="*/ 0 h 6907237"/>
              <a:gd name="connsiteX1" fmla="*/ 3981157 w 4121834"/>
              <a:gd name="connsiteY1" fmla="*/ 0 h 6907237"/>
              <a:gd name="connsiteX2" fmla="*/ 3981157 w 4121834"/>
              <a:gd name="connsiteY2" fmla="*/ 6907237 h 6907237"/>
              <a:gd name="connsiteX3" fmla="*/ 4121834 w 4121834"/>
              <a:gd name="connsiteY3" fmla="*/ 6907237 h 6907237"/>
              <a:gd name="connsiteX4" fmla="*/ 3784209 w 4121834"/>
              <a:gd name="connsiteY4" fmla="*/ 6907237 h 6907237"/>
              <a:gd name="connsiteX5" fmla="*/ 3742006 w 4121834"/>
              <a:gd name="connsiteY5" fmla="*/ 6654018 h 6907237"/>
              <a:gd name="connsiteX6" fmla="*/ 3418449 w 4121834"/>
              <a:gd name="connsiteY6" fmla="*/ 5683347 h 6907237"/>
              <a:gd name="connsiteX7" fmla="*/ 2855742 w 4121834"/>
              <a:gd name="connsiteY7" fmla="*/ 4726744 h 6907237"/>
              <a:gd name="connsiteX8" fmla="*/ 2335237 w 4121834"/>
              <a:gd name="connsiteY8" fmla="*/ 4234375 h 6907237"/>
              <a:gd name="connsiteX9" fmla="*/ 1519311 w 4121834"/>
              <a:gd name="connsiteY9" fmla="*/ 3671667 h 6907237"/>
              <a:gd name="connsiteX10" fmla="*/ 745588 w 4121834"/>
              <a:gd name="connsiteY10" fmla="*/ 3376246 h 6907237"/>
              <a:gd name="connsiteX11" fmla="*/ 0 w 4121834"/>
              <a:gd name="connsiteY11" fmla="*/ 3179298 h 6907237"/>
              <a:gd name="connsiteX12" fmla="*/ 872197 w 4121834"/>
              <a:gd name="connsiteY12" fmla="*/ 2715064 h 6907237"/>
              <a:gd name="connsiteX13" fmla="*/ 2025748 w 4121834"/>
              <a:gd name="connsiteY13" fmla="*/ 1941341 h 6907237"/>
              <a:gd name="connsiteX14" fmla="*/ 2658794 w 4121834"/>
              <a:gd name="connsiteY14" fmla="*/ 1069144 h 6907237"/>
              <a:gd name="connsiteX15" fmla="*/ 2982351 w 4121834"/>
              <a:gd name="connsiteY15" fmla="*/ 450166 h 6907237"/>
              <a:gd name="connsiteX16" fmla="*/ 3038622 w 4121834"/>
              <a:gd name="connsiteY16" fmla="*/ 0 h 690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21834" h="6907237">
                <a:moveTo>
                  <a:pt x="3038622" y="0"/>
                </a:moveTo>
                <a:lnTo>
                  <a:pt x="3981157" y="0"/>
                </a:lnTo>
                <a:lnTo>
                  <a:pt x="3981157" y="6907237"/>
                </a:lnTo>
                <a:lnTo>
                  <a:pt x="4121834" y="6907237"/>
                </a:lnTo>
                <a:lnTo>
                  <a:pt x="3784209" y="6907237"/>
                </a:lnTo>
                <a:lnTo>
                  <a:pt x="3742006" y="6654018"/>
                </a:lnTo>
                <a:lnTo>
                  <a:pt x="3418449" y="5683347"/>
                </a:lnTo>
                <a:lnTo>
                  <a:pt x="2855742" y="4726744"/>
                </a:lnTo>
                <a:lnTo>
                  <a:pt x="2335237" y="4234375"/>
                </a:lnTo>
                <a:lnTo>
                  <a:pt x="1519311" y="3671667"/>
                </a:lnTo>
                <a:lnTo>
                  <a:pt x="745588" y="3376246"/>
                </a:lnTo>
                <a:lnTo>
                  <a:pt x="0" y="3179298"/>
                </a:lnTo>
                <a:lnTo>
                  <a:pt x="872197" y="2715064"/>
                </a:lnTo>
                <a:lnTo>
                  <a:pt x="2025748" y="1941341"/>
                </a:lnTo>
                <a:lnTo>
                  <a:pt x="2658794" y="1069144"/>
                </a:lnTo>
                <a:lnTo>
                  <a:pt x="2982351" y="450166"/>
                </a:lnTo>
                <a:lnTo>
                  <a:pt x="3038622"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pic>
        <p:nvPicPr>
          <p:cNvPr id="11" name="Picture 10">
            <a:extLst>
              <a:ext uri="{FF2B5EF4-FFF2-40B4-BE49-F238E27FC236}">
                <a16:creationId xmlns:a16="http://schemas.microsoft.com/office/drawing/2014/main" id="{1192DEFC-A058-B24D-8526-E2B252C76DDE}"/>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36962" t="34981" r="10860" b="36339"/>
          <a:stretch/>
        </p:blipFill>
        <p:spPr>
          <a:xfrm>
            <a:off x="1" y="0"/>
            <a:ext cx="12192000" cy="6865034"/>
          </a:xfrm>
          <a:prstGeom prst="rect">
            <a:avLst/>
          </a:prstGeom>
        </p:spPr>
      </p:pic>
    </p:spTree>
    <p:extLst>
      <p:ext uri="{BB962C8B-B14F-4D97-AF65-F5344CB8AC3E}">
        <p14:creationId xmlns:p14="http://schemas.microsoft.com/office/powerpoint/2010/main" val="2413364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our Column Layout">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55CB5560-9B32-084E-BE5F-7579350B923E}"/>
              </a:ext>
            </a:extLst>
          </p:cNvPr>
          <p:cNvSpPr/>
          <p:nvPr userDrawn="1"/>
        </p:nvSpPr>
        <p:spPr>
          <a:xfrm>
            <a:off x="8521686" y="2108774"/>
            <a:ext cx="2257455" cy="371705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bg1"/>
              </a:solidFill>
              <a:ea typeface="Arial" charset="0"/>
              <a:cs typeface="Arial" charset="0"/>
            </a:endParaRPr>
          </a:p>
        </p:txBody>
      </p:sp>
      <p:sp>
        <p:nvSpPr>
          <p:cNvPr id="24" name="Rectangle 23">
            <a:extLst>
              <a:ext uri="{FF2B5EF4-FFF2-40B4-BE49-F238E27FC236}">
                <a16:creationId xmlns:a16="http://schemas.microsoft.com/office/drawing/2014/main" id="{11C235CF-F627-CA47-936E-999F7195877F}"/>
              </a:ext>
            </a:extLst>
          </p:cNvPr>
          <p:cNvSpPr/>
          <p:nvPr userDrawn="1"/>
        </p:nvSpPr>
        <p:spPr>
          <a:xfrm>
            <a:off x="8521686" y="1600200"/>
            <a:ext cx="2257455" cy="512486"/>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bg1"/>
              </a:solidFill>
              <a:ea typeface="Arial" charset="0"/>
              <a:cs typeface="Arial" charset="0"/>
            </a:endParaRPr>
          </a:p>
        </p:txBody>
      </p:sp>
      <p:sp>
        <p:nvSpPr>
          <p:cNvPr id="25" name="Rectangle 24">
            <a:extLst>
              <a:ext uri="{FF2B5EF4-FFF2-40B4-BE49-F238E27FC236}">
                <a16:creationId xmlns:a16="http://schemas.microsoft.com/office/drawing/2014/main" id="{6095562D-5D59-354E-985D-87303E2853A7}"/>
              </a:ext>
            </a:extLst>
          </p:cNvPr>
          <p:cNvSpPr/>
          <p:nvPr userDrawn="1"/>
        </p:nvSpPr>
        <p:spPr>
          <a:xfrm>
            <a:off x="5930886" y="2108774"/>
            <a:ext cx="2257455" cy="371705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bg1"/>
              </a:solidFill>
              <a:ea typeface="Arial" charset="0"/>
              <a:cs typeface="Arial" charset="0"/>
            </a:endParaRPr>
          </a:p>
        </p:txBody>
      </p:sp>
      <p:sp>
        <p:nvSpPr>
          <p:cNvPr id="26" name="Rectangle 25">
            <a:extLst>
              <a:ext uri="{FF2B5EF4-FFF2-40B4-BE49-F238E27FC236}">
                <a16:creationId xmlns:a16="http://schemas.microsoft.com/office/drawing/2014/main" id="{11539835-862C-9447-9165-729CC8BDD82B}"/>
              </a:ext>
            </a:extLst>
          </p:cNvPr>
          <p:cNvSpPr/>
          <p:nvPr userDrawn="1"/>
        </p:nvSpPr>
        <p:spPr>
          <a:xfrm>
            <a:off x="5930886" y="1600200"/>
            <a:ext cx="2257455" cy="512486"/>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bg1"/>
              </a:solidFill>
              <a:ea typeface="Arial" charset="0"/>
              <a:cs typeface="Arial" charset="0"/>
            </a:endParaRPr>
          </a:p>
        </p:txBody>
      </p:sp>
      <p:sp>
        <p:nvSpPr>
          <p:cNvPr id="27" name="Rectangle 26">
            <a:extLst>
              <a:ext uri="{FF2B5EF4-FFF2-40B4-BE49-F238E27FC236}">
                <a16:creationId xmlns:a16="http://schemas.microsoft.com/office/drawing/2014/main" id="{44BF0C56-6F72-3145-B852-3C559E702AB7}"/>
              </a:ext>
            </a:extLst>
          </p:cNvPr>
          <p:cNvSpPr/>
          <p:nvPr userDrawn="1"/>
        </p:nvSpPr>
        <p:spPr>
          <a:xfrm>
            <a:off x="3340086" y="2108774"/>
            <a:ext cx="2257455" cy="371705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bg1"/>
              </a:solidFill>
              <a:ea typeface="Arial" charset="0"/>
              <a:cs typeface="Arial" charset="0"/>
            </a:endParaRPr>
          </a:p>
        </p:txBody>
      </p:sp>
      <p:sp>
        <p:nvSpPr>
          <p:cNvPr id="38" name="Rectangle 37">
            <a:extLst>
              <a:ext uri="{FF2B5EF4-FFF2-40B4-BE49-F238E27FC236}">
                <a16:creationId xmlns:a16="http://schemas.microsoft.com/office/drawing/2014/main" id="{D9131F22-B847-2E43-B46C-46F19DE96011}"/>
              </a:ext>
            </a:extLst>
          </p:cNvPr>
          <p:cNvSpPr/>
          <p:nvPr userDrawn="1"/>
        </p:nvSpPr>
        <p:spPr>
          <a:xfrm>
            <a:off x="3340086" y="1600200"/>
            <a:ext cx="2257455" cy="512486"/>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bg1"/>
              </a:solidFill>
              <a:ea typeface="Arial" charset="0"/>
              <a:cs typeface="Arial" charset="0"/>
            </a:endParaRPr>
          </a:p>
        </p:txBody>
      </p:sp>
      <p:sp>
        <p:nvSpPr>
          <p:cNvPr id="43" name="Rectangle 42">
            <a:extLst>
              <a:ext uri="{FF2B5EF4-FFF2-40B4-BE49-F238E27FC236}">
                <a16:creationId xmlns:a16="http://schemas.microsoft.com/office/drawing/2014/main" id="{07038330-57F3-4347-BE17-D49ED5CC1C57}"/>
              </a:ext>
            </a:extLst>
          </p:cNvPr>
          <p:cNvSpPr/>
          <p:nvPr userDrawn="1"/>
        </p:nvSpPr>
        <p:spPr>
          <a:xfrm>
            <a:off x="715477" y="2116598"/>
            <a:ext cx="2257455" cy="371705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bg1"/>
              </a:solidFill>
              <a:ea typeface="Arial" charset="0"/>
              <a:cs typeface="Arial" charset="0"/>
            </a:endParaRPr>
          </a:p>
        </p:txBody>
      </p:sp>
      <p:sp>
        <p:nvSpPr>
          <p:cNvPr id="51" name="Rectangle 50">
            <a:extLst>
              <a:ext uri="{FF2B5EF4-FFF2-40B4-BE49-F238E27FC236}">
                <a16:creationId xmlns:a16="http://schemas.microsoft.com/office/drawing/2014/main" id="{B051FA66-FF3A-F04A-A72D-09287C00911F}"/>
              </a:ext>
            </a:extLst>
          </p:cNvPr>
          <p:cNvSpPr/>
          <p:nvPr userDrawn="1"/>
        </p:nvSpPr>
        <p:spPr>
          <a:xfrm>
            <a:off x="715477" y="1600200"/>
            <a:ext cx="2257455" cy="512486"/>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bg1"/>
              </a:solidFill>
              <a:ea typeface="Arial" charset="0"/>
              <a:cs typeface="Arial" charset="0"/>
            </a:endParaRPr>
          </a:p>
        </p:txBody>
      </p:sp>
      <p:sp>
        <p:nvSpPr>
          <p:cNvPr id="52" name="Text Placeholder 2">
            <a:extLst>
              <a:ext uri="{FF2B5EF4-FFF2-40B4-BE49-F238E27FC236}">
                <a16:creationId xmlns:a16="http://schemas.microsoft.com/office/drawing/2014/main" id="{D51152F4-9265-D74B-ADDA-782835EA7648}"/>
              </a:ext>
            </a:extLst>
          </p:cNvPr>
          <p:cNvSpPr>
            <a:spLocks noGrp="1"/>
          </p:cNvSpPr>
          <p:nvPr>
            <p:ph type="body" sz="quarter" idx="14" hasCustomPrompt="1"/>
          </p:nvPr>
        </p:nvSpPr>
        <p:spPr>
          <a:xfrm>
            <a:off x="666766" y="1637368"/>
            <a:ext cx="2339975" cy="438150"/>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1" cap="all" spc="0" baseline="0">
                <a:solidFill>
                  <a:schemeClr val="bg1"/>
                </a:solidFill>
                <a:latin typeface="DM Sans"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category</a:t>
            </a:r>
          </a:p>
          <a:p>
            <a:pPr lvl="0"/>
            <a:endParaRPr lang="en-US" dirty="0"/>
          </a:p>
        </p:txBody>
      </p:sp>
      <p:sp>
        <p:nvSpPr>
          <p:cNvPr id="53" name="Text Placeholder 8">
            <a:extLst>
              <a:ext uri="{FF2B5EF4-FFF2-40B4-BE49-F238E27FC236}">
                <a16:creationId xmlns:a16="http://schemas.microsoft.com/office/drawing/2014/main" id="{F8514F0C-827E-3B4B-B740-C6922DCAF693}"/>
              </a:ext>
            </a:extLst>
          </p:cNvPr>
          <p:cNvSpPr>
            <a:spLocks noGrp="1"/>
          </p:cNvSpPr>
          <p:nvPr>
            <p:ph type="body" sz="quarter" idx="10" hasCustomPrompt="1"/>
          </p:nvPr>
        </p:nvSpPr>
        <p:spPr>
          <a:xfrm>
            <a:off x="609600" y="381000"/>
            <a:ext cx="8010145" cy="347137"/>
          </a:xfrm>
          <a:prstGeom prst="rect">
            <a:avLst/>
          </a:prstGeom>
        </p:spPr>
        <p:txBody>
          <a:bodyPr/>
          <a:lstStyle>
            <a:lvl1pPr marL="0" indent="0">
              <a:buNone/>
              <a:defRPr sz="2000" b="0" cap="all" spc="0" baseline="0">
                <a:solidFill>
                  <a:schemeClr val="accent4"/>
                </a:solidFill>
                <a:latin typeface="Bebas Neue" panose="020B0606020202050201" pitchFamily="34" charset="77"/>
              </a:defRPr>
            </a:lvl1pPr>
          </a:lstStyle>
          <a:p>
            <a:pPr lvl="0"/>
            <a:r>
              <a:rPr lang="en-US" dirty="0"/>
              <a:t>Four column slide title</a:t>
            </a:r>
          </a:p>
        </p:txBody>
      </p:sp>
      <p:sp>
        <p:nvSpPr>
          <p:cNvPr id="55" name="Rectangle 1">
            <a:extLst>
              <a:ext uri="{FF2B5EF4-FFF2-40B4-BE49-F238E27FC236}">
                <a16:creationId xmlns:a16="http://schemas.microsoft.com/office/drawing/2014/main" id="{58CDAF0A-3538-B149-B6A8-35CD869040C9}"/>
              </a:ext>
            </a:extLst>
          </p:cNvPr>
          <p:cNvSpPr>
            <a:spLocks/>
          </p:cNvSpPr>
          <p:nvPr userDrawn="1"/>
        </p:nvSpPr>
        <p:spPr bwMode="auto">
          <a:xfrm>
            <a:off x="21156111" y="5987298"/>
            <a:ext cx="214161" cy="215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spc="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spc="0" dirty="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56" name="Text Placeholder 61">
            <a:extLst>
              <a:ext uri="{FF2B5EF4-FFF2-40B4-BE49-F238E27FC236}">
                <a16:creationId xmlns:a16="http://schemas.microsoft.com/office/drawing/2014/main" id="{04045CEA-F0CE-AD4A-A10F-E5BFA3771362}"/>
              </a:ext>
            </a:extLst>
          </p:cNvPr>
          <p:cNvSpPr>
            <a:spLocks noGrp="1"/>
          </p:cNvSpPr>
          <p:nvPr>
            <p:ph type="body" sz="quarter" idx="35" hasCustomPrompt="1"/>
          </p:nvPr>
        </p:nvSpPr>
        <p:spPr>
          <a:xfrm>
            <a:off x="889057" y="2436254"/>
            <a:ext cx="1895393" cy="921489"/>
          </a:xfrm>
          <a:prstGeom prst="rect">
            <a:avLst/>
          </a:prstGeom>
        </p:spPr>
        <p:txBody>
          <a:bodyPr/>
          <a:lstStyle>
            <a:lvl1pPr marL="0" indent="0" algn="ctr">
              <a:buNone/>
              <a:defRPr sz="1800" b="0" i="0" spc="0">
                <a:solidFill>
                  <a:schemeClr val="accent1"/>
                </a:solidFill>
                <a:latin typeface="DM Sans" pitchFamily="2" charset="77"/>
                <a:cs typeface="Calibri Light" panose="020F0302020204030204" pitchFamily="34" charset="0"/>
              </a:defRPr>
            </a:lvl1pPr>
          </a:lstStyle>
          <a:p>
            <a:pPr lvl="0"/>
            <a:r>
              <a:rPr lang="en-US" dirty="0"/>
              <a:t>Medium sample description medium sample description</a:t>
            </a:r>
          </a:p>
        </p:txBody>
      </p:sp>
      <p:sp>
        <p:nvSpPr>
          <p:cNvPr id="57" name="Text Placeholder 2">
            <a:extLst>
              <a:ext uri="{FF2B5EF4-FFF2-40B4-BE49-F238E27FC236}">
                <a16:creationId xmlns:a16="http://schemas.microsoft.com/office/drawing/2014/main" id="{E84CBCC5-7613-F94A-AF23-49CDA6A1A064}"/>
              </a:ext>
            </a:extLst>
          </p:cNvPr>
          <p:cNvSpPr>
            <a:spLocks noGrp="1"/>
          </p:cNvSpPr>
          <p:nvPr>
            <p:ph type="body" sz="quarter" idx="39" hasCustomPrompt="1"/>
          </p:nvPr>
        </p:nvSpPr>
        <p:spPr>
          <a:xfrm>
            <a:off x="3293719" y="1635412"/>
            <a:ext cx="2339975" cy="438150"/>
          </a:xfrm>
          <a:prstGeom prst="rect">
            <a:avLst/>
          </a:prstGeom>
        </p:spPr>
        <p:txBody>
          <a:bodyPr/>
          <a:lstStyle>
            <a:lvl1pPr marL="0" indent="0" algn="ctr">
              <a:buNone/>
              <a:defRPr sz="1200" b="1" cap="all" spc="0" baseline="0">
                <a:solidFill>
                  <a:schemeClr val="bg1"/>
                </a:solidFill>
                <a:latin typeface="DM Sans" pitchFamily="2" charset="77"/>
              </a:defRPr>
            </a:lvl1pPr>
          </a:lstStyle>
          <a:p>
            <a:pPr lvl="0"/>
            <a:r>
              <a:rPr lang="en-US" dirty="0"/>
              <a:t>category</a:t>
            </a:r>
          </a:p>
        </p:txBody>
      </p:sp>
      <p:sp>
        <p:nvSpPr>
          <p:cNvPr id="58" name="Text Placeholder 2">
            <a:extLst>
              <a:ext uri="{FF2B5EF4-FFF2-40B4-BE49-F238E27FC236}">
                <a16:creationId xmlns:a16="http://schemas.microsoft.com/office/drawing/2014/main" id="{3EB3D00E-E5D3-1846-839C-E1F74D26E033}"/>
              </a:ext>
            </a:extLst>
          </p:cNvPr>
          <p:cNvSpPr>
            <a:spLocks noGrp="1"/>
          </p:cNvSpPr>
          <p:nvPr>
            <p:ph type="body" sz="quarter" idx="40" hasCustomPrompt="1"/>
          </p:nvPr>
        </p:nvSpPr>
        <p:spPr>
          <a:xfrm>
            <a:off x="5889625" y="1635412"/>
            <a:ext cx="2339975" cy="438150"/>
          </a:xfrm>
          <a:prstGeom prst="rect">
            <a:avLst/>
          </a:prstGeom>
        </p:spPr>
        <p:txBody>
          <a:bodyPr/>
          <a:lstStyle>
            <a:lvl1pPr marL="0" indent="0" algn="ctr">
              <a:buNone/>
              <a:defRPr sz="1200" b="1" cap="all" spc="0" baseline="0">
                <a:solidFill>
                  <a:schemeClr val="bg1"/>
                </a:solidFill>
                <a:latin typeface="DM Sans" pitchFamily="2" charset="77"/>
              </a:defRPr>
            </a:lvl1pPr>
          </a:lstStyle>
          <a:p>
            <a:pPr lvl="0"/>
            <a:r>
              <a:rPr lang="en-US" dirty="0"/>
              <a:t>category</a:t>
            </a:r>
          </a:p>
        </p:txBody>
      </p:sp>
      <p:sp>
        <p:nvSpPr>
          <p:cNvPr id="59" name="Text Placeholder 2">
            <a:extLst>
              <a:ext uri="{FF2B5EF4-FFF2-40B4-BE49-F238E27FC236}">
                <a16:creationId xmlns:a16="http://schemas.microsoft.com/office/drawing/2014/main" id="{2B2C1ED4-E6B2-F848-BC50-819456AECEB6}"/>
              </a:ext>
            </a:extLst>
          </p:cNvPr>
          <p:cNvSpPr>
            <a:spLocks noGrp="1"/>
          </p:cNvSpPr>
          <p:nvPr>
            <p:ph type="body" sz="quarter" idx="41" hasCustomPrompt="1"/>
          </p:nvPr>
        </p:nvSpPr>
        <p:spPr>
          <a:xfrm>
            <a:off x="8480425" y="1635412"/>
            <a:ext cx="2339975" cy="438150"/>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1" cap="all" spc="0" baseline="0">
                <a:solidFill>
                  <a:schemeClr val="bg1"/>
                </a:solidFill>
                <a:latin typeface="DM Sans"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category</a:t>
            </a:r>
          </a:p>
          <a:p>
            <a:pPr lvl="0"/>
            <a:endParaRPr lang="en-US" dirty="0"/>
          </a:p>
        </p:txBody>
      </p:sp>
      <p:sp>
        <p:nvSpPr>
          <p:cNvPr id="60" name="Text Placeholder 61">
            <a:extLst>
              <a:ext uri="{FF2B5EF4-FFF2-40B4-BE49-F238E27FC236}">
                <a16:creationId xmlns:a16="http://schemas.microsoft.com/office/drawing/2014/main" id="{EAD9D78D-39F5-D146-9EF7-7728635EC584}"/>
              </a:ext>
            </a:extLst>
          </p:cNvPr>
          <p:cNvSpPr>
            <a:spLocks noGrp="1"/>
          </p:cNvSpPr>
          <p:nvPr>
            <p:ph type="body" sz="quarter" idx="42" hasCustomPrompt="1"/>
          </p:nvPr>
        </p:nvSpPr>
        <p:spPr>
          <a:xfrm>
            <a:off x="3516010" y="2436254"/>
            <a:ext cx="1895393" cy="921489"/>
          </a:xfrm>
          <a:prstGeom prst="rect">
            <a:avLst/>
          </a:prstGeom>
        </p:spPr>
        <p:txBody>
          <a:bodyPr/>
          <a:lstStyle>
            <a:lvl1pPr marL="0" indent="0" algn="ctr">
              <a:buNone/>
              <a:defRPr sz="1800" b="0" i="0" spc="0">
                <a:solidFill>
                  <a:schemeClr val="accent1"/>
                </a:solidFill>
                <a:latin typeface="DM Sans" pitchFamily="2" charset="77"/>
                <a:cs typeface="Calibri Light" panose="020F0302020204030204" pitchFamily="34" charset="0"/>
              </a:defRPr>
            </a:lvl1pPr>
          </a:lstStyle>
          <a:p>
            <a:pPr lvl="0"/>
            <a:r>
              <a:rPr lang="en-US" dirty="0"/>
              <a:t>Medium sample description medium sample description</a:t>
            </a:r>
          </a:p>
        </p:txBody>
      </p:sp>
      <p:sp>
        <p:nvSpPr>
          <p:cNvPr id="61" name="Text Placeholder 61">
            <a:extLst>
              <a:ext uri="{FF2B5EF4-FFF2-40B4-BE49-F238E27FC236}">
                <a16:creationId xmlns:a16="http://schemas.microsoft.com/office/drawing/2014/main" id="{8E426BF6-E072-584E-AAAE-71FA6F1AEE3C}"/>
              </a:ext>
            </a:extLst>
          </p:cNvPr>
          <p:cNvSpPr>
            <a:spLocks noGrp="1"/>
          </p:cNvSpPr>
          <p:nvPr>
            <p:ph type="body" sz="quarter" idx="43" hasCustomPrompt="1"/>
          </p:nvPr>
        </p:nvSpPr>
        <p:spPr>
          <a:xfrm>
            <a:off x="6111916" y="2436254"/>
            <a:ext cx="1895393" cy="921489"/>
          </a:xfrm>
          <a:prstGeom prst="rect">
            <a:avLst/>
          </a:prstGeom>
        </p:spPr>
        <p:txBody>
          <a:bodyPr/>
          <a:lstStyle>
            <a:lvl1pPr marL="0" indent="0" algn="ctr">
              <a:buNone/>
              <a:defRPr sz="1800" b="0" i="0" spc="0">
                <a:solidFill>
                  <a:schemeClr val="accent1"/>
                </a:solidFill>
                <a:latin typeface="DM Sans" pitchFamily="2" charset="77"/>
                <a:cs typeface="Calibri Light" panose="020F0302020204030204" pitchFamily="34" charset="0"/>
              </a:defRPr>
            </a:lvl1pPr>
          </a:lstStyle>
          <a:p>
            <a:pPr lvl="0"/>
            <a:r>
              <a:rPr lang="en-US" dirty="0"/>
              <a:t>Medium sample description medium sample description</a:t>
            </a:r>
          </a:p>
        </p:txBody>
      </p:sp>
      <p:sp>
        <p:nvSpPr>
          <p:cNvPr id="62" name="Text Placeholder 61">
            <a:extLst>
              <a:ext uri="{FF2B5EF4-FFF2-40B4-BE49-F238E27FC236}">
                <a16:creationId xmlns:a16="http://schemas.microsoft.com/office/drawing/2014/main" id="{2678D259-BC32-6B44-B393-20653534028F}"/>
              </a:ext>
            </a:extLst>
          </p:cNvPr>
          <p:cNvSpPr>
            <a:spLocks noGrp="1"/>
          </p:cNvSpPr>
          <p:nvPr>
            <p:ph type="body" sz="quarter" idx="44" hasCustomPrompt="1"/>
          </p:nvPr>
        </p:nvSpPr>
        <p:spPr>
          <a:xfrm>
            <a:off x="8702716" y="2436254"/>
            <a:ext cx="1895393" cy="921489"/>
          </a:xfrm>
          <a:prstGeom prst="rect">
            <a:avLst/>
          </a:prstGeom>
        </p:spPr>
        <p:txBody>
          <a:bodyPr/>
          <a:lstStyle>
            <a:lvl1pPr marL="0" indent="0" algn="ctr">
              <a:buNone/>
              <a:defRPr sz="1800" b="0" i="0" spc="0">
                <a:solidFill>
                  <a:schemeClr val="accent1"/>
                </a:solidFill>
                <a:latin typeface="DM Sans" pitchFamily="2" charset="77"/>
                <a:cs typeface="Calibri Light" panose="020F0302020204030204" pitchFamily="34" charset="0"/>
              </a:defRPr>
            </a:lvl1pPr>
          </a:lstStyle>
          <a:p>
            <a:pPr lvl="0"/>
            <a:r>
              <a:rPr lang="en-US" dirty="0"/>
              <a:t>Medium sample description medium sample description</a:t>
            </a:r>
          </a:p>
        </p:txBody>
      </p:sp>
      <p:sp>
        <p:nvSpPr>
          <p:cNvPr id="22" name="Text Placeholder 10">
            <a:extLst>
              <a:ext uri="{FF2B5EF4-FFF2-40B4-BE49-F238E27FC236}">
                <a16:creationId xmlns:a16="http://schemas.microsoft.com/office/drawing/2014/main" id="{89E4B84A-3A27-2F4E-951B-92DA5DC8A1CE}"/>
              </a:ext>
            </a:extLst>
          </p:cNvPr>
          <p:cNvSpPr>
            <a:spLocks noGrp="1"/>
          </p:cNvSpPr>
          <p:nvPr>
            <p:ph type="body" sz="quarter" idx="11" hasCustomPrompt="1"/>
          </p:nvPr>
        </p:nvSpPr>
        <p:spPr>
          <a:xfrm>
            <a:off x="603504" y="762000"/>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403647241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2"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pic>
        <p:nvPicPr>
          <p:cNvPr id="6" name="Picture 5">
            <a:extLst>
              <a:ext uri="{FF2B5EF4-FFF2-40B4-BE49-F238E27FC236}">
                <a16:creationId xmlns:a16="http://schemas.microsoft.com/office/drawing/2014/main" id="{C512C19A-8884-834E-A447-BA3C5FE2FA3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8201" t="6613" r="12452" b="71760"/>
          <a:stretch/>
        </p:blipFill>
        <p:spPr>
          <a:xfrm>
            <a:off x="1" y="0"/>
            <a:ext cx="12192000" cy="6858000"/>
          </a:xfrm>
          <a:prstGeom prst="rect">
            <a:avLst/>
          </a:prstGeom>
        </p:spPr>
      </p:pic>
    </p:spTree>
    <p:extLst>
      <p:ext uri="{BB962C8B-B14F-4D97-AF65-F5344CB8AC3E}">
        <p14:creationId xmlns:p14="http://schemas.microsoft.com/office/powerpoint/2010/main" val="372809417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3A09FEC2-0BCE-0F44-8D59-EDA7F207D177}"/>
              </a:ext>
            </a:extLst>
          </p:cNvPr>
          <p:cNvSpPr/>
          <p:nvPr/>
        </p:nvSpPr>
        <p:spPr>
          <a:xfrm>
            <a:off x="2" y="5845632"/>
            <a:ext cx="3510643" cy="1012371"/>
          </a:xfrm>
          <a:custGeom>
            <a:avLst/>
            <a:gdLst>
              <a:gd name="connsiteX0" fmla="*/ 0 w 3510643"/>
              <a:gd name="connsiteY0" fmla="*/ 0 h 1028700"/>
              <a:gd name="connsiteX1" fmla="*/ 0 w 3510643"/>
              <a:gd name="connsiteY1" fmla="*/ 1028700 h 1028700"/>
              <a:gd name="connsiteX2" fmla="*/ 3510643 w 3510643"/>
              <a:gd name="connsiteY2" fmla="*/ 1028700 h 1028700"/>
              <a:gd name="connsiteX3" fmla="*/ 2955471 w 3510643"/>
              <a:gd name="connsiteY3" fmla="*/ 424542 h 1028700"/>
              <a:gd name="connsiteX4" fmla="*/ 2073729 w 3510643"/>
              <a:gd name="connsiteY4" fmla="*/ 114300 h 1028700"/>
              <a:gd name="connsiteX5" fmla="*/ 914400 w 3510643"/>
              <a:gd name="connsiteY5" fmla="*/ 48985 h 1028700"/>
              <a:gd name="connsiteX6" fmla="*/ 277586 w 3510643"/>
              <a:gd name="connsiteY6" fmla="*/ 0 h 1028700"/>
              <a:gd name="connsiteX7" fmla="*/ 0 w 3510643"/>
              <a:gd name="connsiteY7" fmla="*/ 0 h 1028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10643" h="1028700">
                <a:moveTo>
                  <a:pt x="0" y="0"/>
                </a:moveTo>
                <a:lnTo>
                  <a:pt x="0" y="1028700"/>
                </a:lnTo>
                <a:lnTo>
                  <a:pt x="3510643" y="1028700"/>
                </a:lnTo>
                <a:lnTo>
                  <a:pt x="2955471" y="424542"/>
                </a:lnTo>
                <a:lnTo>
                  <a:pt x="2073729" y="114300"/>
                </a:lnTo>
                <a:lnTo>
                  <a:pt x="914400" y="48985"/>
                </a:lnTo>
                <a:lnTo>
                  <a:pt x="277586"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sp>
        <p:nvSpPr>
          <p:cNvPr id="11" name="Rectangle 10">
            <a:extLst>
              <a:ext uri="{FF2B5EF4-FFF2-40B4-BE49-F238E27FC236}">
                <a16:creationId xmlns:a16="http://schemas.microsoft.com/office/drawing/2014/main" id="{57917FE1-3EF5-8347-9651-C9684AADDACF}"/>
              </a:ext>
            </a:extLst>
          </p:cNvPr>
          <p:cNvSpPr/>
          <p:nvPr/>
        </p:nvSpPr>
        <p:spPr>
          <a:xfrm>
            <a:off x="8442252"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pic>
        <p:nvPicPr>
          <p:cNvPr id="7" name="Picture 6">
            <a:extLst>
              <a:ext uri="{FF2B5EF4-FFF2-40B4-BE49-F238E27FC236}">
                <a16:creationId xmlns:a16="http://schemas.microsoft.com/office/drawing/2014/main" id="{74088A4C-23E1-1D48-A974-22A1CBD10D4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8201" t="6613" r="12452" b="71760"/>
          <a:stretch/>
        </p:blipFill>
        <p:spPr>
          <a:xfrm>
            <a:off x="1" y="0"/>
            <a:ext cx="12192000" cy="6858000"/>
          </a:xfrm>
          <a:prstGeom prst="rect">
            <a:avLst/>
          </a:prstGeom>
        </p:spPr>
      </p:pic>
    </p:spTree>
    <p:extLst>
      <p:ext uri="{BB962C8B-B14F-4D97-AF65-F5344CB8AC3E}">
        <p14:creationId xmlns:p14="http://schemas.microsoft.com/office/powerpoint/2010/main" val="1856682671"/>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228069FE-EC6C-C04A-AEAA-6B8D334A10F3}"/>
              </a:ext>
            </a:extLst>
          </p:cNvPr>
          <p:cNvSpPr/>
          <p:nvPr/>
        </p:nvSpPr>
        <p:spPr>
          <a:xfrm>
            <a:off x="2" y="5845632"/>
            <a:ext cx="3510643" cy="1012371"/>
          </a:xfrm>
          <a:custGeom>
            <a:avLst/>
            <a:gdLst>
              <a:gd name="connsiteX0" fmla="*/ 0 w 3510643"/>
              <a:gd name="connsiteY0" fmla="*/ 0 h 1028700"/>
              <a:gd name="connsiteX1" fmla="*/ 0 w 3510643"/>
              <a:gd name="connsiteY1" fmla="*/ 1028700 h 1028700"/>
              <a:gd name="connsiteX2" fmla="*/ 3510643 w 3510643"/>
              <a:gd name="connsiteY2" fmla="*/ 1028700 h 1028700"/>
              <a:gd name="connsiteX3" fmla="*/ 2955471 w 3510643"/>
              <a:gd name="connsiteY3" fmla="*/ 424542 h 1028700"/>
              <a:gd name="connsiteX4" fmla="*/ 2073729 w 3510643"/>
              <a:gd name="connsiteY4" fmla="*/ 114300 h 1028700"/>
              <a:gd name="connsiteX5" fmla="*/ 914400 w 3510643"/>
              <a:gd name="connsiteY5" fmla="*/ 48985 h 1028700"/>
              <a:gd name="connsiteX6" fmla="*/ 277586 w 3510643"/>
              <a:gd name="connsiteY6" fmla="*/ 0 h 1028700"/>
              <a:gd name="connsiteX7" fmla="*/ 0 w 3510643"/>
              <a:gd name="connsiteY7" fmla="*/ 0 h 1028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10643" h="1028700">
                <a:moveTo>
                  <a:pt x="0" y="0"/>
                </a:moveTo>
                <a:lnTo>
                  <a:pt x="0" y="1028700"/>
                </a:lnTo>
                <a:lnTo>
                  <a:pt x="3510643" y="1028700"/>
                </a:lnTo>
                <a:lnTo>
                  <a:pt x="2955471" y="424542"/>
                </a:lnTo>
                <a:lnTo>
                  <a:pt x="2073729" y="114300"/>
                </a:lnTo>
                <a:lnTo>
                  <a:pt x="914400" y="48985"/>
                </a:lnTo>
                <a:lnTo>
                  <a:pt x="277586"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sp>
        <p:nvSpPr>
          <p:cNvPr id="2" name="Freeform 1">
            <a:extLst>
              <a:ext uri="{FF2B5EF4-FFF2-40B4-BE49-F238E27FC236}">
                <a16:creationId xmlns:a16="http://schemas.microsoft.com/office/drawing/2014/main" id="{85D6F3A2-C918-D245-97C4-B918BCD05587}"/>
              </a:ext>
            </a:extLst>
          </p:cNvPr>
          <p:cNvSpPr/>
          <p:nvPr/>
        </p:nvSpPr>
        <p:spPr>
          <a:xfrm>
            <a:off x="1" y="0"/>
            <a:ext cx="12213771" cy="6858000"/>
          </a:xfrm>
          <a:custGeom>
            <a:avLst/>
            <a:gdLst>
              <a:gd name="connsiteX0" fmla="*/ 0 w 12213771"/>
              <a:gd name="connsiteY0" fmla="*/ 1126 h 6890657"/>
              <a:gd name="connsiteX1" fmla="*/ 0 w 12213771"/>
              <a:gd name="connsiteY1" fmla="*/ 868229 h 6890657"/>
              <a:gd name="connsiteX2" fmla="*/ 4981903 w 12213771"/>
              <a:gd name="connsiteY2" fmla="*/ 915526 h 6890657"/>
              <a:gd name="connsiteX3" fmla="*/ 7504386 w 12213771"/>
              <a:gd name="connsiteY3" fmla="*/ 1372726 h 6890657"/>
              <a:gd name="connsiteX4" fmla="*/ 9238593 w 12213771"/>
              <a:gd name="connsiteY4" fmla="*/ 2161002 h 6890657"/>
              <a:gd name="connsiteX5" fmla="*/ 10373710 w 12213771"/>
              <a:gd name="connsiteY5" fmla="*/ 3154229 h 6890657"/>
              <a:gd name="connsiteX6" fmla="*/ 11114690 w 12213771"/>
              <a:gd name="connsiteY6" fmla="*/ 4352409 h 6890657"/>
              <a:gd name="connsiteX7" fmla="*/ 11634952 w 12213771"/>
              <a:gd name="connsiteY7" fmla="*/ 5582119 h 6890657"/>
              <a:gd name="connsiteX8" fmla="*/ 11761076 w 12213771"/>
              <a:gd name="connsiteY8" fmla="*/ 6591112 h 6890657"/>
              <a:gd name="connsiteX9" fmla="*/ 11805557 w 12213771"/>
              <a:gd name="connsiteY9" fmla="*/ 6890657 h 6890657"/>
              <a:gd name="connsiteX10" fmla="*/ 12213771 w 12213771"/>
              <a:gd name="connsiteY10" fmla="*/ 6890657 h 6890657"/>
              <a:gd name="connsiteX11" fmla="*/ 12197443 w 12213771"/>
              <a:gd name="connsiteY11" fmla="*/ 0 h 6890657"/>
              <a:gd name="connsiteX12" fmla="*/ 0 w 12213771"/>
              <a:gd name="connsiteY12" fmla="*/ 1126 h 689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13771" h="6890657">
                <a:moveTo>
                  <a:pt x="0" y="1126"/>
                </a:moveTo>
                <a:lnTo>
                  <a:pt x="0" y="868229"/>
                </a:lnTo>
                <a:lnTo>
                  <a:pt x="4981903" y="915526"/>
                </a:lnTo>
                <a:lnTo>
                  <a:pt x="7504386" y="1372726"/>
                </a:lnTo>
                <a:lnTo>
                  <a:pt x="9238593" y="2161002"/>
                </a:lnTo>
                <a:lnTo>
                  <a:pt x="10373710" y="3154229"/>
                </a:lnTo>
                <a:lnTo>
                  <a:pt x="11114690" y="4352409"/>
                </a:lnTo>
                <a:lnTo>
                  <a:pt x="11634952" y="5582119"/>
                </a:lnTo>
                <a:lnTo>
                  <a:pt x="11761076" y="6591112"/>
                </a:lnTo>
                <a:lnTo>
                  <a:pt x="11805557" y="6890657"/>
                </a:lnTo>
                <a:lnTo>
                  <a:pt x="12213771" y="6890657"/>
                </a:lnTo>
                <a:cubicBezTo>
                  <a:pt x="12208328" y="4593771"/>
                  <a:pt x="12202886" y="2296886"/>
                  <a:pt x="12197443" y="0"/>
                </a:cubicBezTo>
                <a:lnTo>
                  <a:pt x="0" y="1126"/>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solidFill>
                <a:schemeClr val="bg2"/>
              </a:solidFill>
            </a:endParaRPr>
          </a:p>
        </p:txBody>
      </p:sp>
      <p:sp>
        <p:nvSpPr>
          <p:cNvPr id="11" name="Rectangle 10">
            <a:extLst>
              <a:ext uri="{FF2B5EF4-FFF2-40B4-BE49-F238E27FC236}">
                <a16:creationId xmlns:a16="http://schemas.microsoft.com/office/drawing/2014/main" id="{57917FE1-3EF5-8347-9651-C9684AADDACF}"/>
              </a:ext>
            </a:extLst>
          </p:cNvPr>
          <p:cNvSpPr/>
          <p:nvPr/>
        </p:nvSpPr>
        <p:spPr>
          <a:xfrm>
            <a:off x="8442252"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pic>
        <p:nvPicPr>
          <p:cNvPr id="7" name="Picture 6">
            <a:extLst>
              <a:ext uri="{FF2B5EF4-FFF2-40B4-BE49-F238E27FC236}">
                <a16:creationId xmlns:a16="http://schemas.microsoft.com/office/drawing/2014/main" id="{74088A4C-23E1-1D48-A974-22A1CBD10D4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8201" t="6613" r="12452" b="71760"/>
          <a:stretch/>
        </p:blipFill>
        <p:spPr>
          <a:xfrm>
            <a:off x="1" y="0"/>
            <a:ext cx="12192000" cy="6858000"/>
          </a:xfrm>
          <a:prstGeom prst="rect">
            <a:avLst/>
          </a:prstGeom>
        </p:spPr>
      </p:pic>
    </p:spTree>
    <p:extLst>
      <p:ext uri="{BB962C8B-B14F-4D97-AF65-F5344CB8AC3E}">
        <p14:creationId xmlns:p14="http://schemas.microsoft.com/office/powerpoint/2010/main" val="3605248215"/>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228069FE-EC6C-C04A-AEAA-6B8D334A10F3}"/>
              </a:ext>
            </a:extLst>
          </p:cNvPr>
          <p:cNvSpPr/>
          <p:nvPr/>
        </p:nvSpPr>
        <p:spPr>
          <a:xfrm>
            <a:off x="2" y="5852162"/>
            <a:ext cx="3510643" cy="1012371"/>
          </a:xfrm>
          <a:custGeom>
            <a:avLst/>
            <a:gdLst>
              <a:gd name="connsiteX0" fmla="*/ 0 w 3510643"/>
              <a:gd name="connsiteY0" fmla="*/ 0 h 1028700"/>
              <a:gd name="connsiteX1" fmla="*/ 0 w 3510643"/>
              <a:gd name="connsiteY1" fmla="*/ 1028700 h 1028700"/>
              <a:gd name="connsiteX2" fmla="*/ 3510643 w 3510643"/>
              <a:gd name="connsiteY2" fmla="*/ 1028700 h 1028700"/>
              <a:gd name="connsiteX3" fmla="*/ 2955471 w 3510643"/>
              <a:gd name="connsiteY3" fmla="*/ 424542 h 1028700"/>
              <a:gd name="connsiteX4" fmla="*/ 2073729 w 3510643"/>
              <a:gd name="connsiteY4" fmla="*/ 114300 h 1028700"/>
              <a:gd name="connsiteX5" fmla="*/ 914400 w 3510643"/>
              <a:gd name="connsiteY5" fmla="*/ 48985 h 1028700"/>
              <a:gd name="connsiteX6" fmla="*/ 277586 w 3510643"/>
              <a:gd name="connsiteY6" fmla="*/ 0 h 1028700"/>
              <a:gd name="connsiteX7" fmla="*/ 0 w 3510643"/>
              <a:gd name="connsiteY7" fmla="*/ 0 h 1028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10643" h="1028700">
                <a:moveTo>
                  <a:pt x="0" y="0"/>
                </a:moveTo>
                <a:lnTo>
                  <a:pt x="0" y="1028700"/>
                </a:lnTo>
                <a:lnTo>
                  <a:pt x="3510643" y="1028700"/>
                </a:lnTo>
                <a:lnTo>
                  <a:pt x="2955471" y="424542"/>
                </a:lnTo>
                <a:lnTo>
                  <a:pt x="2073729" y="114300"/>
                </a:lnTo>
                <a:lnTo>
                  <a:pt x="914400" y="48985"/>
                </a:lnTo>
                <a:lnTo>
                  <a:pt x="277586" y="0"/>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sp>
        <p:nvSpPr>
          <p:cNvPr id="2" name="Freeform 1">
            <a:extLst>
              <a:ext uri="{FF2B5EF4-FFF2-40B4-BE49-F238E27FC236}">
                <a16:creationId xmlns:a16="http://schemas.microsoft.com/office/drawing/2014/main" id="{85D6F3A2-C918-D245-97C4-B918BCD05587}"/>
              </a:ext>
            </a:extLst>
          </p:cNvPr>
          <p:cNvSpPr/>
          <p:nvPr/>
        </p:nvSpPr>
        <p:spPr>
          <a:xfrm>
            <a:off x="1" y="0"/>
            <a:ext cx="12213771" cy="6858000"/>
          </a:xfrm>
          <a:custGeom>
            <a:avLst/>
            <a:gdLst>
              <a:gd name="connsiteX0" fmla="*/ 0 w 12213771"/>
              <a:gd name="connsiteY0" fmla="*/ 1126 h 6890657"/>
              <a:gd name="connsiteX1" fmla="*/ 0 w 12213771"/>
              <a:gd name="connsiteY1" fmla="*/ 868229 h 6890657"/>
              <a:gd name="connsiteX2" fmla="*/ 4981903 w 12213771"/>
              <a:gd name="connsiteY2" fmla="*/ 915526 h 6890657"/>
              <a:gd name="connsiteX3" fmla="*/ 7504386 w 12213771"/>
              <a:gd name="connsiteY3" fmla="*/ 1372726 h 6890657"/>
              <a:gd name="connsiteX4" fmla="*/ 9238593 w 12213771"/>
              <a:gd name="connsiteY4" fmla="*/ 2161002 h 6890657"/>
              <a:gd name="connsiteX5" fmla="*/ 10373710 w 12213771"/>
              <a:gd name="connsiteY5" fmla="*/ 3154229 h 6890657"/>
              <a:gd name="connsiteX6" fmla="*/ 11114690 w 12213771"/>
              <a:gd name="connsiteY6" fmla="*/ 4352409 h 6890657"/>
              <a:gd name="connsiteX7" fmla="*/ 11634952 w 12213771"/>
              <a:gd name="connsiteY7" fmla="*/ 5582119 h 6890657"/>
              <a:gd name="connsiteX8" fmla="*/ 11761076 w 12213771"/>
              <a:gd name="connsiteY8" fmla="*/ 6591112 h 6890657"/>
              <a:gd name="connsiteX9" fmla="*/ 11805557 w 12213771"/>
              <a:gd name="connsiteY9" fmla="*/ 6890657 h 6890657"/>
              <a:gd name="connsiteX10" fmla="*/ 12213771 w 12213771"/>
              <a:gd name="connsiteY10" fmla="*/ 6890657 h 6890657"/>
              <a:gd name="connsiteX11" fmla="*/ 12197443 w 12213771"/>
              <a:gd name="connsiteY11" fmla="*/ 0 h 6890657"/>
              <a:gd name="connsiteX12" fmla="*/ 0 w 12213771"/>
              <a:gd name="connsiteY12" fmla="*/ 1126 h 689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13771" h="6890657">
                <a:moveTo>
                  <a:pt x="0" y="1126"/>
                </a:moveTo>
                <a:lnTo>
                  <a:pt x="0" y="868229"/>
                </a:lnTo>
                <a:lnTo>
                  <a:pt x="4981903" y="915526"/>
                </a:lnTo>
                <a:lnTo>
                  <a:pt x="7504386" y="1372726"/>
                </a:lnTo>
                <a:lnTo>
                  <a:pt x="9238593" y="2161002"/>
                </a:lnTo>
                <a:lnTo>
                  <a:pt x="10373710" y="3154229"/>
                </a:lnTo>
                <a:lnTo>
                  <a:pt x="11114690" y="4352409"/>
                </a:lnTo>
                <a:lnTo>
                  <a:pt x="11634952" y="5582119"/>
                </a:lnTo>
                <a:lnTo>
                  <a:pt x="11761076" y="6591112"/>
                </a:lnTo>
                <a:lnTo>
                  <a:pt x="11805557" y="6890657"/>
                </a:lnTo>
                <a:lnTo>
                  <a:pt x="12213771" y="6890657"/>
                </a:lnTo>
                <a:cubicBezTo>
                  <a:pt x="12208328" y="4593771"/>
                  <a:pt x="12202886" y="2296886"/>
                  <a:pt x="12197443" y="0"/>
                </a:cubicBezTo>
                <a:lnTo>
                  <a:pt x="0" y="1126"/>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solidFill>
                <a:schemeClr val="bg2"/>
              </a:solidFill>
            </a:endParaRPr>
          </a:p>
        </p:txBody>
      </p:sp>
      <p:sp>
        <p:nvSpPr>
          <p:cNvPr id="11" name="Rectangle 10">
            <a:extLst>
              <a:ext uri="{FF2B5EF4-FFF2-40B4-BE49-F238E27FC236}">
                <a16:creationId xmlns:a16="http://schemas.microsoft.com/office/drawing/2014/main" id="{57917FE1-3EF5-8347-9651-C9684AADDACF}"/>
              </a:ext>
            </a:extLst>
          </p:cNvPr>
          <p:cNvSpPr/>
          <p:nvPr/>
        </p:nvSpPr>
        <p:spPr>
          <a:xfrm>
            <a:off x="8442252"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pic>
        <p:nvPicPr>
          <p:cNvPr id="7" name="Picture 6">
            <a:extLst>
              <a:ext uri="{FF2B5EF4-FFF2-40B4-BE49-F238E27FC236}">
                <a16:creationId xmlns:a16="http://schemas.microsoft.com/office/drawing/2014/main" id="{74088A4C-23E1-1D48-A974-22A1CBD10D4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8201" t="6613" r="12452" b="71760"/>
          <a:stretch/>
        </p:blipFill>
        <p:spPr>
          <a:xfrm>
            <a:off x="1" y="-1"/>
            <a:ext cx="12192000" cy="6864531"/>
          </a:xfrm>
          <a:prstGeom prst="rect">
            <a:avLst/>
          </a:prstGeom>
        </p:spPr>
      </p:pic>
    </p:spTree>
    <p:extLst>
      <p:ext uri="{BB962C8B-B14F-4D97-AF65-F5344CB8AC3E}">
        <p14:creationId xmlns:p14="http://schemas.microsoft.com/office/powerpoint/2010/main" val="1029981664"/>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2"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pic>
        <p:nvPicPr>
          <p:cNvPr id="4" name="Picture 3">
            <a:extLst>
              <a:ext uri="{FF2B5EF4-FFF2-40B4-BE49-F238E27FC236}">
                <a16:creationId xmlns:a16="http://schemas.microsoft.com/office/drawing/2014/main" id="{B5BF3747-E460-794F-8178-2E59446F8F3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8201" t="28239" r="12452" b="50133"/>
          <a:stretch/>
        </p:blipFill>
        <p:spPr>
          <a:xfrm>
            <a:off x="1" y="0"/>
            <a:ext cx="12192000" cy="6858000"/>
          </a:xfrm>
          <a:prstGeom prst="rect">
            <a:avLst/>
          </a:prstGeom>
        </p:spPr>
      </p:pic>
    </p:spTree>
    <p:extLst>
      <p:ext uri="{BB962C8B-B14F-4D97-AF65-F5344CB8AC3E}">
        <p14:creationId xmlns:p14="http://schemas.microsoft.com/office/powerpoint/2010/main" val="298206750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7A1B451-3845-9744-B694-15A2289D689B}"/>
              </a:ext>
            </a:extLst>
          </p:cNvPr>
          <p:cNvSpPr/>
          <p:nvPr/>
        </p:nvSpPr>
        <p:spPr>
          <a:xfrm>
            <a:off x="2" y="1"/>
            <a:ext cx="3896751" cy="3812345"/>
          </a:xfrm>
          <a:custGeom>
            <a:avLst/>
            <a:gdLst>
              <a:gd name="connsiteX0" fmla="*/ 0 w 3882683"/>
              <a:gd name="connsiteY0" fmla="*/ 0 h 3812345"/>
              <a:gd name="connsiteX1" fmla="*/ 0 w 3882683"/>
              <a:gd name="connsiteY1" fmla="*/ 3770142 h 3812345"/>
              <a:gd name="connsiteX2" fmla="*/ 211015 w 3882683"/>
              <a:gd name="connsiteY2" fmla="*/ 3770142 h 3812345"/>
              <a:gd name="connsiteX3" fmla="*/ 1828800 w 3882683"/>
              <a:gd name="connsiteY3" fmla="*/ 3812345 h 3812345"/>
              <a:gd name="connsiteX4" fmla="*/ 2785403 w 3882683"/>
              <a:gd name="connsiteY4" fmla="*/ 3474720 h 3812345"/>
              <a:gd name="connsiteX5" fmla="*/ 3502855 w 3882683"/>
              <a:gd name="connsiteY5" fmla="*/ 2926080 h 3812345"/>
              <a:gd name="connsiteX6" fmla="*/ 3882683 w 3882683"/>
              <a:gd name="connsiteY6" fmla="*/ 1983545 h 3812345"/>
              <a:gd name="connsiteX7" fmla="*/ 3826412 w 3882683"/>
              <a:gd name="connsiteY7" fmla="*/ 1139483 h 3812345"/>
              <a:gd name="connsiteX8" fmla="*/ 3657600 w 3882683"/>
              <a:gd name="connsiteY8" fmla="*/ 492369 h 3812345"/>
              <a:gd name="connsiteX9" fmla="*/ 3474720 w 3882683"/>
              <a:gd name="connsiteY9" fmla="*/ 0 h 3812345"/>
              <a:gd name="connsiteX10" fmla="*/ 0 w 3882683"/>
              <a:gd name="connsiteY10" fmla="*/ 0 h 3812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82683" h="3812345">
                <a:moveTo>
                  <a:pt x="0" y="0"/>
                </a:moveTo>
                <a:lnTo>
                  <a:pt x="0" y="3770142"/>
                </a:lnTo>
                <a:lnTo>
                  <a:pt x="211015" y="3770142"/>
                </a:lnTo>
                <a:lnTo>
                  <a:pt x="1828800" y="3812345"/>
                </a:lnTo>
                <a:lnTo>
                  <a:pt x="2785403" y="3474720"/>
                </a:lnTo>
                <a:lnTo>
                  <a:pt x="3502855" y="2926080"/>
                </a:lnTo>
                <a:lnTo>
                  <a:pt x="3882683" y="1983545"/>
                </a:lnTo>
                <a:lnTo>
                  <a:pt x="3826412" y="1139483"/>
                </a:lnTo>
                <a:lnTo>
                  <a:pt x="3657600" y="492369"/>
                </a:lnTo>
                <a:lnTo>
                  <a:pt x="3474720"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sp>
        <p:nvSpPr>
          <p:cNvPr id="11" name="Rectangle 10">
            <a:extLst>
              <a:ext uri="{FF2B5EF4-FFF2-40B4-BE49-F238E27FC236}">
                <a16:creationId xmlns:a16="http://schemas.microsoft.com/office/drawing/2014/main" id="{57917FE1-3EF5-8347-9651-C9684AADDACF}"/>
              </a:ext>
            </a:extLst>
          </p:cNvPr>
          <p:cNvSpPr/>
          <p:nvPr/>
        </p:nvSpPr>
        <p:spPr>
          <a:xfrm>
            <a:off x="8442252"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pic>
        <p:nvPicPr>
          <p:cNvPr id="4" name="Picture 3">
            <a:extLst>
              <a:ext uri="{FF2B5EF4-FFF2-40B4-BE49-F238E27FC236}">
                <a16:creationId xmlns:a16="http://schemas.microsoft.com/office/drawing/2014/main" id="{B5BF3747-E460-794F-8178-2E59446F8F3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8201" t="28239" r="12452" b="50133"/>
          <a:stretch/>
        </p:blipFill>
        <p:spPr>
          <a:xfrm>
            <a:off x="1" y="0"/>
            <a:ext cx="12192000" cy="6858000"/>
          </a:xfrm>
          <a:prstGeom prst="rect">
            <a:avLst/>
          </a:prstGeom>
        </p:spPr>
      </p:pic>
    </p:spTree>
    <p:extLst>
      <p:ext uri="{BB962C8B-B14F-4D97-AF65-F5344CB8AC3E}">
        <p14:creationId xmlns:p14="http://schemas.microsoft.com/office/powerpoint/2010/main" val="4200661348"/>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B62F2678-CAB7-7046-9323-52181B27B944}"/>
              </a:ext>
            </a:extLst>
          </p:cNvPr>
          <p:cNvSpPr/>
          <p:nvPr/>
        </p:nvSpPr>
        <p:spPr>
          <a:xfrm>
            <a:off x="7512150" y="0"/>
            <a:ext cx="4698609" cy="6879102"/>
          </a:xfrm>
          <a:custGeom>
            <a:avLst/>
            <a:gdLst>
              <a:gd name="connsiteX0" fmla="*/ 4248443 w 4698609"/>
              <a:gd name="connsiteY0" fmla="*/ 0 h 6879102"/>
              <a:gd name="connsiteX1" fmla="*/ 4698609 w 4698609"/>
              <a:gd name="connsiteY1" fmla="*/ 0 h 6879102"/>
              <a:gd name="connsiteX2" fmla="*/ 4698609 w 4698609"/>
              <a:gd name="connsiteY2" fmla="*/ 6879102 h 6879102"/>
              <a:gd name="connsiteX3" fmla="*/ 1533378 w 4698609"/>
              <a:gd name="connsiteY3" fmla="*/ 6879102 h 6879102"/>
              <a:gd name="connsiteX4" fmla="*/ 0 w 4698609"/>
              <a:gd name="connsiteY4" fmla="*/ 6260123 h 6879102"/>
              <a:gd name="connsiteX5" fmla="*/ 1716258 w 4698609"/>
              <a:gd name="connsiteY5" fmla="*/ 5317588 h 6879102"/>
              <a:gd name="connsiteX6" fmla="*/ 2912012 w 4698609"/>
              <a:gd name="connsiteY6" fmla="*/ 4262511 h 6879102"/>
              <a:gd name="connsiteX7" fmla="*/ 3910818 w 4698609"/>
              <a:gd name="connsiteY7" fmla="*/ 2602523 h 6879102"/>
              <a:gd name="connsiteX8" fmla="*/ 4220307 w 4698609"/>
              <a:gd name="connsiteY8" fmla="*/ 815926 h 6879102"/>
              <a:gd name="connsiteX9" fmla="*/ 4248443 w 4698609"/>
              <a:gd name="connsiteY9" fmla="*/ 0 h 687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98609" h="6879102">
                <a:moveTo>
                  <a:pt x="4248443" y="0"/>
                </a:moveTo>
                <a:lnTo>
                  <a:pt x="4698609" y="0"/>
                </a:lnTo>
                <a:lnTo>
                  <a:pt x="4698609" y="6879102"/>
                </a:lnTo>
                <a:lnTo>
                  <a:pt x="1533378" y="6879102"/>
                </a:lnTo>
                <a:lnTo>
                  <a:pt x="0" y="6260123"/>
                </a:lnTo>
                <a:lnTo>
                  <a:pt x="1716258" y="5317588"/>
                </a:lnTo>
                <a:lnTo>
                  <a:pt x="2912012" y="4262511"/>
                </a:lnTo>
                <a:lnTo>
                  <a:pt x="3910818" y="2602523"/>
                </a:lnTo>
                <a:lnTo>
                  <a:pt x="4220307" y="815926"/>
                </a:lnTo>
                <a:lnTo>
                  <a:pt x="4248443"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sp>
        <p:nvSpPr>
          <p:cNvPr id="2" name="Freeform 1">
            <a:extLst>
              <a:ext uri="{FF2B5EF4-FFF2-40B4-BE49-F238E27FC236}">
                <a16:creationId xmlns:a16="http://schemas.microsoft.com/office/drawing/2014/main" id="{C7A1B451-3845-9744-B694-15A2289D689B}"/>
              </a:ext>
            </a:extLst>
          </p:cNvPr>
          <p:cNvSpPr/>
          <p:nvPr/>
        </p:nvSpPr>
        <p:spPr>
          <a:xfrm>
            <a:off x="2" y="1"/>
            <a:ext cx="3896751" cy="3812345"/>
          </a:xfrm>
          <a:custGeom>
            <a:avLst/>
            <a:gdLst>
              <a:gd name="connsiteX0" fmla="*/ 0 w 3882683"/>
              <a:gd name="connsiteY0" fmla="*/ 0 h 3812345"/>
              <a:gd name="connsiteX1" fmla="*/ 0 w 3882683"/>
              <a:gd name="connsiteY1" fmla="*/ 3770142 h 3812345"/>
              <a:gd name="connsiteX2" fmla="*/ 211015 w 3882683"/>
              <a:gd name="connsiteY2" fmla="*/ 3770142 h 3812345"/>
              <a:gd name="connsiteX3" fmla="*/ 1828800 w 3882683"/>
              <a:gd name="connsiteY3" fmla="*/ 3812345 h 3812345"/>
              <a:gd name="connsiteX4" fmla="*/ 2785403 w 3882683"/>
              <a:gd name="connsiteY4" fmla="*/ 3474720 h 3812345"/>
              <a:gd name="connsiteX5" fmla="*/ 3502855 w 3882683"/>
              <a:gd name="connsiteY5" fmla="*/ 2926080 h 3812345"/>
              <a:gd name="connsiteX6" fmla="*/ 3882683 w 3882683"/>
              <a:gd name="connsiteY6" fmla="*/ 1983545 h 3812345"/>
              <a:gd name="connsiteX7" fmla="*/ 3826412 w 3882683"/>
              <a:gd name="connsiteY7" fmla="*/ 1139483 h 3812345"/>
              <a:gd name="connsiteX8" fmla="*/ 3657600 w 3882683"/>
              <a:gd name="connsiteY8" fmla="*/ 492369 h 3812345"/>
              <a:gd name="connsiteX9" fmla="*/ 3474720 w 3882683"/>
              <a:gd name="connsiteY9" fmla="*/ 0 h 3812345"/>
              <a:gd name="connsiteX10" fmla="*/ 0 w 3882683"/>
              <a:gd name="connsiteY10" fmla="*/ 0 h 3812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82683" h="3812345">
                <a:moveTo>
                  <a:pt x="0" y="0"/>
                </a:moveTo>
                <a:lnTo>
                  <a:pt x="0" y="3770142"/>
                </a:lnTo>
                <a:lnTo>
                  <a:pt x="211015" y="3770142"/>
                </a:lnTo>
                <a:lnTo>
                  <a:pt x="1828800" y="3812345"/>
                </a:lnTo>
                <a:lnTo>
                  <a:pt x="2785403" y="3474720"/>
                </a:lnTo>
                <a:lnTo>
                  <a:pt x="3502855" y="2926080"/>
                </a:lnTo>
                <a:lnTo>
                  <a:pt x="3882683" y="1983545"/>
                </a:lnTo>
                <a:lnTo>
                  <a:pt x="3826412" y="1139483"/>
                </a:lnTo>
                <a:lnTo>
                  <a:pt x="3657600" y="492369"/>
                </a:lnTo>
                <a:lnTo>
                  <a:pt x="3474720"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pic>
        <p:nvPicPr>
          <p:cNvPr id="8" name="Picture 7">
            <a:extLst>
              <a:ext uri="{FF2B5EF4-FFF2-40B4-BE49-F238E27FC236}">
                <a16:creationId xmlns:a16="http://schemas.microsoft.com/office/drawing/2014/main" id="{0F9F2331-11E3-6F4A-9259-64BD1956CAA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8201" t="28239" r="12452" b="50133"/>
          <a:stretch/>
        </p:blipFill>
        <p:spPr>
          <a:xfrm>
            <a:off x="1" y="0"/>
            <a:ext cx="12192000" cy="6879101"/>
          </a:xfrm>
          <a:prstGeom prst="rect">
            <a:avLst/>
          </a:prstGeom>
        </p:spPr>
      </p:pic>
    </p:spTree>
    <p:extLst>
      <p:ext uri="{BB962C8B-B14F-4D97-AF65-F5344CB8AC3E}">
        <p14:creationId xmlns:p14="http://schemas.microsoft.com/office/powerpoint/2010/main" val="253733162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B62F2678-CAB7-7046-9323-52181B27B944}"/>
              </a:ext>
            </a:extLst>
          </p:cNvPr>
          <p:cNvSpPr/>
          <p:nvPr/>
        </p:nvSpPr>
        <p:spPr>
          <a:xfrm>
            <a:off x="7512150" y="0"/>
            <a:ext cx="4698609" cy="6879102"/>
          </a:xfrm>
          <a:custGeom>
            <a:avLst/>
            <a:gdLst>
              <a:gd name="connsiteX0" fmla="*/ 4248443 w 4698609"/>
              <a:gd name="connsiteY0" fmla="*/ 0 h 6879102"/>
              <a:gd name="connsiteX1" fmla="*/ 4698609 w 4698609"/>
              <a:gd name="connsiteY1" fmla="*/ 0 h 6879102"/>
              <a:gd name="connsiteX2" fmla="*/ 4698609 w 4698609"/>
              <a:gd name="connsiteY2" fmla="*/ 6879102 h 6879102"/>
              <a:gd name="connsiteX3" fmla="*/ 1533378 w 4698609"/>
              <a:gd name="connsiteY3" fmla="*/ 6879102 h 6879102"/>
              <a:gd name="connsiteX4" fmla="*/ 0 w 4698609"/>
              <a:gd name="connsiteY4" fmla="*/ 6260123 h 6879102"/>
              <a:gd name="connsiteX5" fmla="*/ 1716258 w 4698609"/>
              <a:gd name="connsiteY5" fmla="*/ 5317588 h 6879102"/>
              <a:gd name="connsiteX6" fmla="*/ 2912012 w 4698609"/>
              <a:gd name="connsiteY6" fmla="*/ 4262511 h 6879102"/>
              <a:gd name="connsiteX7" fmla="*/ 3910818 w 4698609"/>
              <a:gd name="connsiteY7" fmla="*/ 2602523 h 6879102"/>
              <a:gd name="connsiteX8" fmla="*/ 4220307 w 4698609"/>
              <a:gd name="connsiteY8" fmla="*/ 815926 h 6879102"/>
              <a:gd name="connsiteX9" fmla="*/ 4248443 w 4698609"/>
              <a:gd name="connsiteY9" fmla="*/ 0 h 687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98609" h="6879102">
                <a:moveTo>
                  <a:pt x="4248443" y="0"/>
                </a:moveTo>
                <a:lnTo>
                  <a:pt x="4698609" y="0"/>
                </a:lnTo>
                <a:lnTo>
                  <a:pt x="4698609" y="6879102"/>
                </a:lnTo>
                <a:lnTo>
                  <a:pt x="1533378" y="6879102"/>
                </a:lnTo>
                <a:lnTo>
                  <a:pt x="0" y="6260123"/>
                </a:lnTo>
                <a:lnTo>
                  <a:pt x="1716258" y="5317588"/>
                </a:lnTo>
                <a:lnTo>
                  <a:pt x="2912012" y="4262511"/>
                </a:lnTo>
                <a:lnTo>
                  <a:pt x="3910818" y="2602523"/>
                </a:lnTo>
                <a:lnTo>
                  <a:pt x="4220307" y="815926"/>
                </a:lnTo>
                <a:lnTo>
                  <a:pt x="4248443"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sp>
        <p:nvSpPr>
          <p:cNvPr id="2" name="Freeform 1">
            <a:extLst>
              <a:ext uri="{FF2B5EF4-FFF2-40B4-BE49-F238E27FC236}">
                <a16:creationId xmlns:a16="http://schemas.microsoft.com/office/drawing/2014/main" id="{C7A1B451-3845-9744-B694-15A2289D689B}"/>
              </a:ext>
            </a:extLst>
          </p:cNvPr>
          <p:cNvSpPr/>
          <p:nvPr/>
        </p:nvSpPr>
        <p:spPr>
          <a:xfrm>
            <a:off x="2" y="1"/>
            <a:ext cx="3896751" cy="3812345"/>
          </a:xfrm>
          <a:custGeom>
            <a:avLst/>
            <a:gdLst>
              <a:gd name="connsiteX0" fmla="*/ 0 w 3882683"/>
              <a:gd name="connsiteY0" fmla="*/ 0 h 3812345"/>
              <a:gd name="connsiteX1" fmla="*/ 0 w 3882683"/>
              <a:gd name="connsiteY1" fmla="*/ 3770142 h 3812345"/>
              <a:gd name="connsiteX2" fmla="*/ 211015 w 3882683"/>
              <a:gd name="connsiteY2" fmla="*/ 3770142 h 3812345"/>
              <a:gd name="connsiteX3" fmla="*/ 1828800 w 3882683"/>
              <a:gd name="connsiteY3" fmla="*/ 3812345 h 3812345"/>
              <a:gd name="connsiteX4" fmla="*/ 2785403 w 3882683"/>
              <a:gd name="connsiteY4" fmla="*/ 3474720 h 3812345"/>
              <a:gd name="connsiteX5" fmla="*/ 3502855 w 3882683"/>
              <a:gd name="connsiteY5" fmla="*/ 2926080 h 3812345"/>
              <a:gd name="connsiteX6" fmla="*/ 3882683 w 3882683"/>
              <a:gd name="connsiteY6" fmla="*/ 1983545 h 3812345"/>
              <a:gd name="connsiteX7" fmla="*/ 3826412 w 3882683"/>
              <a:gd name="connsiteY7" fmla="*/ 1139483 h 3812345"/>
              <a:gd name="connsiteX8" fmla="*/ 3657600 w 3882683"/>
              <a:gd name="connsiteY8" fmla="*/ 492369 h 3812345"/>
              <a:gd name="connsiteX9" fmla="*/ 3474720 w 3882683"/>
              <a:gd name="connsiteY9" fmla="*/ 0 h 3812345"/>
              <a:gd name="connsiteX10" fmla="*/ 0 w 3882683"/>
              <a:gd name="connsiteY10" fmla="*/ 0 h 3812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82683" h="3812345">
                <a:moveTo>
                  <a:pt x="0" y="0"/>
                </a:moveTo>
                <a:lnTo>
                  <a:pt x="0" y="3770142"/>
                </a:lnTo>
                <a:lnTo>
                  <a:pt x="211015" y="3770142"/>
                </a:lnTo>
                <a:lnTo>
                  <a:pt x="1828800" y="3812345"/>
                </a:lnTo>
                <a:lnTo>
                  <a:pt x="2785403" y="3474720"/>
                </a:lnTo>
                <a:lnTo>
                  <a:pt x="3502855" y="2926080"/>
                </a:lnTo>
                <a:lnTo>
                  <a:pt x="3882683" y="1983545"/>
                </a:lnTo>
                <a:lnTo>
                  <a:pt x="3826412" y="1139483"/>
                </a:lnTo>
                <a:lnTo>
                  <a:pt x="3657600" y="492369"/>
                </a:lnTo>
                <a:lnTo>
                  <a:pt x="3474720" y="0"/>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pic>
        <p:nvPicPr>
          <p:cNvPr id="5" name="Picture 4">
            <a:extLst>
              <a:ext uri="{FF2B5EF4-FFF2-40B4-BE49-F238E27FC236}">
                <a16:creationId xmlns:a16="http://schemas.microsoft.com/office/drawing/2014/main" id="{5A088925-FA36-E949-AA08-4BAC29F9289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8201" t="28239" r="12452" b="50133"/>
          <a:stretch/>
        </p:blipFill>
        <p:spPr>
          <a:xfrm>
            <a:off x="1" y="0"/>
            <a:ext cx="12192000" cy="6879101"/>
          </a:xfrm>
          <a:prstGeom prst="rect">
            <a:avLst/>
          </a:prstGeom>
        </p:spPr>
      </p:pic>
    </p:spTree>
    <p:extLst>
      <p:ext uri="{BB962C8B-B14F-4D97-AF65-F5344CB8AC3E}">
        <p14:creationId xmlns:p14="http://schemas.microsoft.com/office/powerpoint/2010/main" val="78528644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721F296-804A-C249-B4E1-F296E50A954C}"/>
              </a:ext>
            </a:extLst>
          </p:cNvPr>
          <p:cNvSpPr txBox="1">
            <a:spLocks/>
          </p:cNvSpPr>
          <p:nvPr/>
        </p:nvSpPr>
        <p:spPr>
          <a:xfrm>
            <a:off x="9959788" y="6351269"/>
            <a:ext cx="2057400" cy="365125"/>
          </a:xfrm>
          <a:prstGeom prst="rect">
            <a:avLst/>
          </a:prstGeom>
        </p:spPr>
        <p:txBody>
          <a:bodyPr vert="horz" lIns="84694" tIns="42347" rIns="84694" bIns="42347"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sz="741" u="none" smtClean="0">
                <a:solidFill>
                  <a:schemeClr val="bg1"/>
                </a:solidFill>
                <a:effectLst/>
                <a:latin typeface="+mn-lt"/>
                <a:ea typeface="Arial" charset="0"/>
                <a:cs typeface="Arial" charset="0"/>
              </a:rPr>
              <a:pPr>
                <a:defRPr/>
              </a:pPr>
              <a:t>‹#›</a:t>
            </a:fld>
            <a:endParaRPr lang="en-US" sz="741" u="none" dirty="0">
              <a:solidFill>
                <a:schemeClr val="bg1"/>
              </a:solidFill>
              <a:effectLst/>
              <a:latin typeface="+mn-lt"/>
              <a:ea typeface="Arial" charset="0"/>
              <a:cs typeface="Arial" charset="0"/>
            </a:endParaRPr>
          </a:p>
        </p:txBody>
      </p:sp>
      <p:pic>
        <p:nvPicPr>
          <p:cNvPr id="5" name="Picture 4">
            <a:extLst>
              <a:ext uri="{FF2B5EF4-FFF2-40B4-BE49-F238E27FC236}">
                <a16:creationId xmlns:a16="http://schemas.microsoft.com/office/drawing/2014/main" id="{1CC63ACD-A5A4-A541-999C-A0950B5F41DC}"/>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8201" t="49867" r="12452" b="28504"/>
          <a:stretch/>
        </p:blipFill>
        <p:spPr>
          <a:xfrm>
            <a:off x="1" y="1"/>
            <a:ext cx="12192000" cy="6858000"/>
          </a:xfrm>
          <a:prstGeom prst="rect">
            <a:avLst/>
          </a:prstGeom>
        </p:spPr>
      </p:pic>
    </p:spTree>
    <p:extLst>
      <p:ext uri="{BB962C8B-B14F-4D97-AF65-F5344CB8AC3E}">
        <p14:creationId xmlns:p14="http://schemas.microsoft.com/office/powerpoint/2010/main" val="1177396616"/>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35_Title and Content">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235C5D95-2106-3744-B383-A9CC9027A9F3}"/>
              </a:ext>
            </a:extLst>
          </p:cNvPr>
          <p:cNvSpPr/>
          <p:nvPr/>
        </p:nvSpPr>
        <p:spPr>
          <a:xfrm>
            <a:off x="0" y="1930401"/>
            <a:ext cx="4588933" cy="4927600"/>
          </a:xfrm>
          <a:custGeom>
            <a:avLst/>
            <a:gdLst>
              <a:gd name="connsiteX0" fmla="*/ 0 w 4572000"/>
              <a:gd name="connsiteY0" fmla="*/ 33867 h 4944533"/>
              <a:gd name="connsiteX1" fmla="*/ 0 w 4572000"/>
              <a:gd name="connsiteY1" fmla="*/ 4944533 h 4944533"/>
              <a:gd name="connsiteX2" fmla="*/ 3556000 w 4572000"/>
              <a:gd name="connsiteY2" fmla="*/ 4944533 h 4944533"/>
              <a:gd name="connsiteX3" fmla="*/ 4165600 w 4572000"/>
              <a:gd name="connsiteY3" fmla="*/ 4216400 h 4944533"/>
              <a:gd name="connsiteX4" fmla="*/ 4572000 w 4572000"/>
              <a:gd name="connsiteY4" fmla="*/ 3149600 h 4944533"/>
              <a:gd name="connsiteX5" fmla="*/ 4402667 w 4572000"/>
              <a:gd name="connsiteY5" fmla="*/ 1794933 h 4944533"/>
              <a:gd name="connsiteX6" fmla="*/ 3776134 w 4572000"/>
              <a:gd name="connsiteY6" fmla="*/ 795867 h 4944533"/>
              <a:gd name="connsiteX7" fmla="*/ 2641600 w 4572000"/>
              <a:gd name="connsiteY7" fmla="*/ 203200 h 4944533"/>
              <a:gd name="connsiteX8" fmla="*/ 1032934 w 4572000"/>
              <a:gd name="connsiteY8" fmla="*/ 0 h 4944533"/>
              <a:gd name="connsiteX9" fmla="*/ 0 w 4572000"/>
              <a:gd name="connsiteY9" fmla="*/ 33867 h 4944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72000" h="4944533">
                <a:moveTo>
                  <a:pt x="0" y="33867"/>
                </a:moveTo>
                <a:lnTo>
                  <a:pt x="0" y="4944533"/>
                </a:lnTo>
                <a:lnTo>
                  <a:pt x="3556000" y="4944533"/>
                </a:lnTo>
                <a:lnTo>
                  <a:pt x="4165600" y="4216400"/>
                </a:lnTo>
                <a:lnTo>
                  <a:pt x="4572000" y="3149600"/>
                </a:lnTo>
                <a:lnTo>
                  <a:pt x="4402667" y="1794933"/>
                </a:lnTo>
                <a:lnTo>
                  <a:pt x="3776134" y="795867"/>
                </a:lnTo>
                <a:lnTo>
                  <a:pt x="2641600" y="203200"/>
                </a:lnTo>
                <a:lnTo>
                  <a:pt x="1032934" y="0"/>
                </a:lnTo>
                <a:lnTo>
                  <a:pt x="0" y="33867"/>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sp>
        <p:nvSpPr>
          <p:cNvPr id="6" name="Slide Number Placeholder 5">
            <a:extLst>
              <a:ext uri="{FF2B5EF4-FFF2-40B4-BE49-F238E27FC236}">
                <a16:creationId xmlns:a16="http://schemas.microsoft.com/office/drawing/2014/main" id="{8721F296-804A-C249-B4E1-F296E50A954C}"/>
              </a:ext>
            </a:extLst>
          </p:cNvPr>
          <p:cNvSpPr txBox="1">
            <a:spLocks/>
          </p:cNvSpPr>
          <p:nvPr/>
        </p:nvSpPr>
        <p:spPr>
          <a:xfrm>
            <a:off x="9959788" y="6351269"/>
            <a:ext cx="2057400" cy="365125"/>
          </a:xfrm>
          <a:prstGeom prst="rect">
            <a:avLst/>
          </a:prstGeom>
        </p:spPr>
        <p:txBody>
          <a:bodyPr vert="horz" lIns="84694" tIns="42347" rIns="84694" bIns="42347"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sz="741" u="none" smtClean="0">
                <a:solidFill>
                  <a:schemeClr val="bg1"/>
                </a:solidFill>
                <a:effectLst/>
                <a:latin typeface="+mn-lt"/>
                <a:ea typeface="Arial" charset="0"/>
                <a:cs typeface="Arial" charset="0"/>
              </a:rPr>
              <a:pPr>
                <a:defRPr/>
              </a:pPr>
              <a:t>‹#›</a:t>
            </a:fld>
            <a:endParaRPr lang="en-US" sz="741" u="none" dirty="0">
              <a:solidFill>
                <a:schemeClr val="bg1"/>
              </a:solidFill>
              <a:effectLst/>
              <a:latin typeface="+mn-lt"/>
              <a:ea typeface="Arial" charset="0"/>
              <a:cs typeface="Arial" charset="0"/>
            </a:endParaRPr>
          </a:p>
        </p:txBody>
      </p:sp>
      <p:pic>
        <p:nvPicPr>
          <p:cNvPr id="7" name="Picture 6">
            <a:extLst>
              <a:ext uri="{FF2B5EF4-FFF2-40B4-BE49-F238E27FC236}">
                <a16:creationId xmlns:a16="http://schemas.microsoft.com/office/drawing/2014/main" id="{F8797CF4-FB59-6341-86A1-2C263D49C4DE}"/>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8201" t="49867" r="12452" b="28504"/>
          <a:stretch/>
        </p:blipFill>
        <p:spPr>
          <a:xfrm>
            <a:off x="1" y="1"/>
            <a:ext cx="12192000" cy="6858000"/>
          </a:xfrm>
          <a:prstGeom prst="rect">
            <a:avLst/>
          </a:prstGeom>
        </p:spPr>
      </p:pic>
    </p:spTree>
    <p:extLst>
      <p:ext uri="{BB962C8B-B14F-4D97-AF65-F5344CB8AC3E}">
        <p14:creationId xmlns:p14="http://schemas.microsoft.com/office/powerpoint/2010/main" val="42941590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ur Column Layout + Footer Text">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54983332-5624-3343-B22C-FA900B989F17}"/>
              </a:ext>
            </a:extLst>
          </p:cNvPr>
          <p:cNvSpPr/>
          <p:nvPr userDrawn="1"/>
        </p:nvSpPr>
        <p:spPr>
          <a:xfrm>
            <a:off x="8521686" y="2258194"/>
            <a:ext cx="2257455" cy="239000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accent5"/>
              </a:solidFill>
              <a:ea typeface="Arial" charset="0"/>
              <a:cs typeface="Arial" charset="0"/>
            </a:endParaRPr>
          </a:p>
        </p:txBody>
      </p:sp>
      <p:sp>
        <p:nvSpPr>
          <p:cNvPr id="29" name="Rectangle 28">
            <a:extLst>
              <a:ext uri="{FF2B5EF4-FFF2-40B4-BE49-F238E27FC236}">
                <a16:creationId xmlns:a16="http://schemas.microsoft.com/office/drawing/2014/main" id="{F918B8E0-AEE6-E943-8693-FB8E2FCB4155}"/>
              </a:ext>
            </a:extLst>
          </p:cNvPr>
          <p:cNvSpPr/>
          <p:nvPr userDrawn="1"/>
        </p:nvSpPr>
        <p:spPr>
          <a:xfrm>
            <a:off x="8521686" y="1749620"/>
            <a:ext cx="2257455" cy="512486"/>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cap="all" spc="0" baseline="0" dirty="0">
              <a:solidFill>
                <a:schemeClr val="bg1"/>
              </a:solidFill>
              <a:latin typeface="DM Sans" pitchFamily="2" charset="77"/>
              <a:ea typeface="Arial" charset="0"/>
              <a:cs typeface="Arial" charset="0"/>
            </a:endParaRPr>
          </a:p>
        </p:txBody>
      </p:sp>
      <p:sp>
        <p:nvSpPr>
          <p:cNvPr id="30" name="Rectangle 29">
            <a:extLst>
              <a:ext uri="{FF2B5EF4-FFF2-40B4-BE49-F238E27FC236}">
                <a16:creationId xmlns:a16="http://schemas.microsoft.com/office/drawing/2014/main" id="{800ED438-392F-D649-907A-0CC6B90EC397}"/>
              </a:ext>
            </a:extLst>
          </p:cNvPr>
          <p:cNvSpPr/>
          <p:nvPr userDrawn="1"/>
        </p:nvSpPr>
        <p:spPr>
          <a:xfrm>
            <a:off x="5930886" y="2258194"/>
            <a:ext cx="2257455" cy="239000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accent5"/>
              </a:solidFill>
              <a:ea typeface="Arial" charset="0"/>
              <a:cs typeface="Arial" charset="0"/>
            </a:endParaRPr>
          </a:p>
        </p:txBody>
      </p:sp>
      <p:sp>
        <p:nvSpPr>
          <p:cNvPr id="31" name="Rectangle 30">
            <a:extLst>
              <a:ext uri="{FF2B5EF4-FFF2-40B4-BE49-F238E27FC236}">
                <a16:creationId xmlns:a16="http://schemas.microsoft.com/office/drawing/2014/main" id="{6189F9C4-F0A8-C34F-A3EC-81F05C9580CB}"/>
              </a:ext>
            </a:extLst>
          </p:cNvPr>
          <p:cNvSpPr/>
          <p:nvPr userDrawn="1"/>
        </p:nvSpPr>
        <p:spPr>
          <a:xfrm>
            <a:off x="5930886" y="1749620"/>
            <a:ext cx="2257455" cy="512486"/>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bg1"/>
              </a:solidFill>
              <a:latin typeface="DM Sans" pitchFamily="2" charset="77"/>
              <a:ea typeface="Arial" charset="0"/>
              <a:cs typeface="Arial" charset="0"/>
            </a:endParaRPr>
          </a:p>
        </p:txBody>
      </p:sp>
      <p:sp>
        <p:nvSpPr>
          <p:cNvPr id="32" name="Rectangle 31">
            <a:extLst>
              <a:ext uri="{FF2B5EF4-FFF2-40B4-BE49-F238E27FC236}">
                <a16:creationId xmlns:a16="http://schemas.microsoft.com/office/drawing/2014/main" id="{92F14A07-D592-E54F-A913-B1509BB86026}"/>
              </a:ext>
            </a:extLst>
          </p:cNvPr>
          <p:cNvSpPr/>
          <p:nvPr userDrawn="1"/>
        </p:nvSpPr>
        <p:spPr>
          <a:xfrm>
            <a:off x="3340086" y="2258194"/>
            <a:ext cx="2257455" cy="239000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accent5"/>
              </a:solidFill>
              <a:ea typeface="Arial" charset="0"/>
              <a:cs typeface="Arial" charset="0"/>
            </a:endParaRPr>
          </a:p>
        </p:txBody>
      </p:sp>
      <p:sp>
        <p:nvSpPr>
          <p:cNvPr id="33" name="Rectangle 32">
            <a:extLst>
              <a:ext uri="{FF2B5EF4-FFF2-40B4-BE49-F238E27FC236}">
                <a16:creationId xmlns:a16="http://schemas.microsoft.com/office/drawing/2014/main" id="{4ED02683-D7EC-DA41-B03F-DA00D06A09C4}"/>
              </a:ext>
            </a:extLst>
          </p:cNvPr>
          <p:cNvSpPr/>
          <p:nvPr userDrawn="1"/>
        </p:nvSpPr>
        <p:spPr>
          <a:xfrm>
            <a:off x="3340086" y="1749620"/>
            <a:ext cx="2257455" cy="512486"/>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bg1"/>
              </a:solidFill>
              <a:latin typeface="DM Sans" pitchFamily="2" charset="77"/>
              <a:ea typeface="Arial" charset="0"/>
              <a:cs typeface="Arial" charset="0"/>
            </a:endParaRPr>
          </a:p>
        </p:txBody>
      </p:sp>
      <p:sp>
        <p:nvSpPr>
          <p:cNvPr id="34" name="Rectangle 33">
            <a:extLst>
              <a:ext uri="{FF2B5EF4-FFF2-40B4-BE49-F238E27FC236}">
                <a16:creationId xmlns:a16="http://schemas.microsoft.com/office/drawing/2014/main" id="{4CF877B4-F351-7540-B211-9503CB4681F7}"/>
              </a:ext>
            </a:extLst>
          </p:cNvPr>
          <p:cNvSpPr/>
          <p:nvPr userDrawn="1"/>
        </p:nvSpPr>
        <p:spPr>
          <a:xfrm>
            <a:off x="715477" y="2266018"/>
            <a:ext cx="2257455" cy="2382182"/>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accent5"/>
              </a:solidFill>
              <a:ea typeface="Arial" charset="0"/>
              <a:cs typeface="Arial" charset="0"/>
            </a:endParaRPr>
          </a:p>
        </p:txBody>
      </p:sp>
      <p:sp>
        <p:nvSpPr>
          <p:cNvPr id="35" name="Rectangle 34">
            <a:extLst>
              <a:ext uri="{FF2B5EF4-FFF2-40B4-BE49-F238E27FC236}">
                <a16:creationId xmlns:a16="http://schemas.microsoft.com/office/drawing/2014/main" id="{C72A537F-DC70-A440-8C92-ECB06D448BB8}"/>
              </a:ext>
            </a:extLst>
          </p:cNvPr>
          <p:cNvSpPr/>
          <p:nvPr userDrawn="1"/>
        </p:nvSpPr>
        <p:spPr>
          <a:xfrm>
            <a:off x="715477" y="1749620"/>
            <a:ext cx="2257455" cy="512486"/>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spc="0" dirty="0">
              <a:solidFill>
                <a:schemeClr val="bg1"/>
              </a:solidFill>
              <a:latin typeface="DM Sans" pitchFamily="2" charset="77"/>
              <a:ea typeface="Arial" charset="0"/>
              <a:cs typeface="Arial" charset="0"/>
            </a:endParaRPr>
          </a:p>
        </p:txBody>
      </p:sp>
      <p:sp>
        <p:nvSpPr>
          <p:cNvPr id="36" name="Text Placeholder 2">
            <a:extLst>
              <a:ext uri="{FF2B5EF4-FFF2-40B4-BE49-F238E27FC236}">
                <a16:creationId xmlns:a16="http://schemas.microsoft.com/office/drawing/2014/main" id="{D555BA18-994A-864E-B72E-CCFF537D7256}"/>
              </a:ext>
            </a:extLst>
          </p:cNvPr>
          <p:cNvSpPr>
            <a:spLocks noGrp="1"/>
          </p:cNvSpPr>
          <p:nvPr>
            <p:ph type="body" sz="quarter" idx="14" hasCustomPrompt="1"/>
          </p:nvPr>
        </p:nvSpPr>
        <p:spPr>
          <a:xfrm>
            <a:off x="666766" y="1784832"/>
            <a:ext cx="2339975" cy="438150"/>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1" cap="all" spc="0" baseline="0">
                <a:solidFill>
                  <a:schemeClr val="bg1"/>
                </a:solidFill>
                <a:latin typeface="DM Sans"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category</a:t>
            </a:r>
          </a:p>
          <a:p>
            <a:pPr lvl="0"/>
            <a:endParaRPr lang="en-US" dirty="0"/>
          </a:p>
        </p:txBody>
      </p:sp>
      <p:sp>
        <p:nvSpPr>
          <p:cNvPr id="41" name="Rectangle 1">
            <a:extLst>
              <a:ext uri="{FF2B5EF4-FFF2-40B4-BE49-F238E27FC236}">
                <a16:creationId xmlns:a16="http://schemas.microsoft.com/office/drawing/2014/main" id="{7FDC9A12-604A-8144-A963-B823256EF636}"/>
              </a:ext>
            </a:extLst>
          </p:cNvPr>
          <p:cNvSpPr>
            <a:spLocks/>
          </p:cNvSpPr>
          <p:nvPr userDrawn="1"/>
        </p:nvSpPr>
        <p:spPr bwMode="auto">
          <a:xfrm>
            <a:off x="21156111" y="6136718"/>
            <a:ext cx="214161" cy="215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spc="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spc="0" dirty="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42" name="Text Placeholder 61">
            <a:extLst>
              <a:ext uri="{FF2B5EF4-FFF2-40B4-BE49-F238E27FC236}">
                <a16:creationId xmlns:a16="http://schemas.microsoft.com/office/drawing/2014/main" id="{C7FB2560-E6AF-6A45-AA4D-1293D872A772}"/>
              </a:ext>
            </a:extLst>
          </p:cNvPr>
          <p:cNvSpPr>
            <a:spLocks noGrp="1"/>
          </p:cNvSpPr>
          <p:nvPr>
            <p:ph type="body" sz="quarter" idx="35" hasCustomPrompt="1"/>
          </p:nvPr>
        </p:nvSpPr>
        <p:spPr>
          <a:xfrm>
            <a:off x="889057" y="2585674"/>
            <a:ext cx="1895393" cy="921489"/>
          </a:xfrm>
          <a:prstGeom prst="rect">
            <a:avLst/>
          </a:prstGeom>
        </p:spPr>
        <p:txBody>
          <a:bodyPr/>
          <a:lstStyle>
            <a:lvl1pPr marL="0" indent="0" algn="ctr">
              <a:buNone/>
              <a:defRPr sz="1800" b="0" i="0" spc="0">
                <a:solidFill>
                  <a:schemeClr val="accent1"/>
                </a:solidFill>
                <a:latin typeface="DM Sans" pitchFamily="2" charset="77"/>
                <a:cs typeface="Calibri Light" panose="020F0302020204030204" pitchFamily="34" charset="0"/>
              </a:defRPr>
            </a:lvl1pPr>
          </a:lstStyle>
          <a:p>
            <a:pPr lvl="0"/>
            <a:r>
              <a:rPr lang="en-US" dirty="0"/>
              <a:t>Medium sample description medium sample description</a:t>
            </a:r>
          </a:p>
        </p:txBody>
      </p:sp>
      <p:sp>
        <p:nvSpPr>
          <p:cNvPr id="44" name="Text Placeholder 2">
            <a:extLst>
              <a:ext uri="{FF2B5EF4-FFF2-40B4-BE49-F238E27FC236}">
                <a16:creationId xmlns:a16="http://schemas.microsoft.com/office/drawing/2014/main" id="{0A16310C-0DDE-5344-AFFE-B1B090031176}"/>
              </a:ext>
            </a:extLst>
          </p:cNvPr>
          <p:cNvSpPr>
            <a:spLocks noGrp="1"/>
          </p:cNvSpPr>
          <p:nvPr>
            <p:ph type="body" sz="quarter" idx="39" hasCustomPrompt="1"/>
          </p:nvPr>
        </p:nvSpPr>
        <p:spPr>
          <a:xfrm>
            <a:off x="3293719" y="1784832"/>
            <a:ext cx="2339975" cy="438150"/>
          </a:xfrm>
          <a:prstGeom prst="rect">
            <a:avLst/>
          </a:prstGeom>
        </p:spPr>
        <p:txBody>
          <a:bodyPr/>
          <a:lstStyle>
            <a:lvl1pPr marL="0" indent="0" algn="ctr">
              <a:buNone/>
              <a:defRPr sz="1200" b="1" cap="all" spc="0" baseline="0">
                <a:solidFill>
                  <a:schemeClr val="bg1"/>
                </a:solidFill>
                <a:latin typeface="DM Sans" pitchFamily="2" charset="77"/>
              </a:defRPr>
            </a:lvl1pPr>
          </a:lstStyle>
          <a:p>
            <a:pPr lvl="0"/>
            <a:r>
              <a:rPr lang="en-US" dirty="0"/>
              <a:t>category</a:t>
            </a:r>
          </a:p>
        </p:txBody>
      </p:sp>
      <p:sp>
        <p:nvSpPr>
          <p:cNvPr id="45" name="Text Placeholder 2">
            <a:extLst>
              <a:ext uri="{FF2B5EF4-FFF2-40B4-BE49-F238E27FC236}">
                <a16:creationId xmlns:a16="http://schemas.microsoft.com/office/drawing/2014/main" id="{E24F7D4D-E87B-7D41-B1AD-DF74AF03CD7A}"/>
              </a:ext>
            </a:extLst>
          </p:cNvPr>
          <p:cNvSpPr>
            <a:spLocks noGrp="1"/>
          </p:cNvSpPr>
          <p:nvPr>
            <p:ph type="body" sz="quarter" idx="40" hasCustomPrompt="1"/>
          </p:nvPr>
        </p:nvSpPr>
        <p:spPr>
          <a:xfrm>
            <a:off x="5889625" y="1784832"/>
            <a:ext cx="2339975" cy="438150"/>
          </a:xfrm>
          <a:prstGeom prst="rect">
            <a:avLst/>
          </a:prstGeom>
        </p:spPr>
        <p:txBody>
          <a:bodyPr/>
          <a:lstStyle>
            <a:lvl1pPr marL="0" indent="0" algn="ctr">
              <a:buNone/>
              <a:defRPr sz="1200" b="1" cap="all" spc="0" baseline="0">
                <a:solidFill>
                  <a:schemeClr val="bg1"/>
                </a:solidFill>
                <a:latin typeface="DM Sans" pitchFamily="2" charset="77"/>
              </a:defRPr>
            </a:lvl1pPr>
          </a:lstStyle>
          <a:p>
            <a:pPr lvl="0"/>
            <a:r>
              <a:rPr lang="en-US" dirty="0"/>
              <a:t>category</a:t>
            </a:r>
          </a:p>
        </p:txBody>
      </p:sp>
      <p:sp>
        <p:nvSpPr>
          <p:cNvPr id="46" name="Text Placeholder 2">
            <a:extLst>
              <a:ext uri="{FF2B5EF4-FFF2-40B4-BE49-F238E27FC236}">
                <a16:creationId xmlns:a16="http://schemas.microsoft.com/office/drawing/2014/main" id="{97D5BEDA-FC86-6844-ACBE-BEA357407CEE}"/>
              </a:ext>
            </a:extLst>
          </p:cNvPr>
          <p:cNvSpPr>
            <a:spLocks noGrp="1"/>
          </p:cNvSpPr>
          <p:nvPr>
            <p:ph type="body" sz="quarter" idx="41" hasCustomPrompt="1"/>
          </p:nvPr>
        </p:nvSpPr>
        <p:spPr>
          <a:xfrm>
            <a:off x="8480425" y="1784832"/>
            <a:ext cx="2339975" cy="438150"/>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1" cap="all" spc="0" baseline="0">
                <a:solidFill>
                  <a:schemeClr val="bg1"/>
                </a:solidFill>
                <a:latin typeface="DM Sans"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category</a:t>
            </a:r>
          </a:p>
          <a:p>
            <a:pPr lvl="0"/>
            <a:endParaRPr lang="en-US" dirty="0"/>
          </a:p>
        </p:txBody>
      </p:sp>
      <p:sp>
        <p:nvSpPr>
          <p:cNvPr id="47" name="Text Placeholder 61">
            <a:extLst>
              <a:ext uri="{FF2B5EF4-FFF2-40B4-BE49-F238E27FC236}">
                <a16:creationId xmlns:a16="http://schemas.microsoft.com/office/drawing/2014/main" id="{B063079B-1FEF-6F49-B6D0-0E68CC539BF3}"/>
              </a:ext>
            </a:extLst>
          </p:cNvPr>
          <p:cNvSpPr>
            <a:spLocks noGrp="1"/>
          </p:cNvSpPr>
          <p:nvPr>
            <p:ph type="body" sz="quarter" idx="42" hasCustomPrompt="1"/>
          </p:nvPr>
        </p:nvSpPr>
        <p:spPr>
          <a:xfrm>
            <a:off x="3516010" y="2585674"/>
            <a:ext cx="1895393" cy="921489"/>
          </a:xfrm>
          <a:prstGeom prst="rect">
            <a:avLst/>
          </a:prstGeom>
        </p:spPr>
        <p:txBody>
          <a:bodyPr/>
          <a:lstStyle>
            <a:lvl1pPr marL="0" indent="0" algn="ctr">
              <a:buNone/>
              <a:defRPr sz="1800" b="0" i="0" spc="0">
                <a:solidFill>
                  <a:schemeClr val="accent1"/>
                </a:solidFill>
                <a:latin typeface="DM Sans" pitchFamily="2" charset="77"/>
                <a:cs typeface="Calibri Light" panose="020F0302020204030204" pitchFamily="34" charset="0"/>
              </a:defRPr>
            </a:lvl1pPr>
          </a:lstStyle>
          <a:p>
            <a:pPr lvl="0"/>
            <a:r>
              <a:rPr lang="en-US" dirty="0"/>
              <a:t>Medium sample description medium sample description</a:t>
            </a:r>
          </a:p>
        </p:txBody>
      </p:sp>
      <p:sp>
        <p:nvSpPr>
          <p:cNvPr id="48" name="Text Placeholder 61">
            <a:extLst>
              <a:ext uri="{FF2B5EF4-FFF2-40B4-BE49-F238E27FC236}">
                <a16:creationId xmlns:a16="http://schemas.microsoft.com/office/drawing/2014/main" id="{BE6F9E43-0BD5-1949-B68E-EE0BAB0E2C53}"/>
              </a:ext>
            </a:extLst>
          </p:cNvPr>
          <p:cNvSpPr>
            <a:spLocks noGrp="1"/>
          </p:cNvSpPr>
          <p:nvPr>
            <p:ph type="body" sz="quarter" idx="43" hasCustomPrompt="1"/>
          </p:nvPr>
        </p:nvSpPr>
        <p:spPr>
          <a:xfrm>
            <a:off x="6111916" y="2585674"/>
            <a:ext cx="1895393" cy="921489"/>
          </a:xfrm>
          <a:prstGeom prst="rect">
            <a:avLst/>
          </a:prstGeom>
        </p:spPr>
        <p:txBody>
          <a:bodyPr/>
          <a:lstStyle>
            <a:lvl1pPr marL="0" indent="0" algn="ctr">
              <a:buNone/>
              <a:defRPr sz="1800" b="0" i="0" spc="0">
                <a:solidFill>
                  <a:schemeClr val="accent1"/>
                </a:solidFill>
                <a:latin typeface="DM Sans" pitchFamily="2" charset="77"/>
                <a:cs typeface="Calibri Light" panose="020F0302020204030204" pitchFamily="34" charset="0"/>
              </a:defRPr>
            </a:lvl1pPr>
          </a:lstStyle>
          <a:p>
            <a:pPr lvl="0"/>
            <a:r>
              <a:rPr lang="en-US" dirty="0"/>
              <a:t>Medium sample description medium sample description</a:t>
            </a:r>
          </a:p>
        </p:txBody>
      </p:sp>
      <p:sp>
        <p:nvSpPr>
          <p:cNvPr id="49" name="Text Placeholder 61">
            <a:extLst>
              <a:ext uri="{FF2B5EF4-FFF2-40B4-BE49-F238E27FC236}">
                <a16:creationId xmlns:a16="http://schemas.microsoft.com/office/drawing/2014/main" id="{4C843DF9-3BAE-A742-93DA-5948796CF196}"/>
              </a:ext>
            </a:extLst>
          </p:cNvPr>
          <p:cNvSpPr>
            <a:spLocks noGrp="1"/>
          </p:cNvSpPr>
          <p:nvPr>
            <p:ph type="body" sz="quarter" idx="44" hasCustomPrompt="1"/>
          </p:nvPr>
        </p:nvSpPr>
        <p:spPr>
          <a:xfrm>
            <a:off x="8702716" y="2585674"/>
            <a:ext cx="1895393" cy="921489"/>
          </a:xfrm>
          <a:prstGeom prst="rect">
            <a:avLst/>
          </a:prstGeom>
        </p:spPr>
        <p:txBody>
          <a:bodyPr/>
          <a:lstStyle>
            <a:lvl1pPr marL="0" indent="0" algn="ctr">
              <a:buNone/>
              <a:defRPr sz="1800" b="0" i="0" spc="0">
                <a:solidFill>
                  <a:schemeClr val="accent1"/>
                </a:solidFill>
                <a:latin typeface="DM Sans" pitchFamily="2" charset="77"/>
                <a:cs typeface="Calibri Light" panose="020F0302020204030204" pitchFamily="34" charset="0"/>
              </a:defRPr>
            </a:lvl1pPr>
          </a:lstStyle>
          <a:p>
            <a:pPr lvl="0"/>
            <a:r>
              <a:rPr lang="en-US" dirty="0"/>
              <a:t>Medium sample description medium sample description</a:t>
            </a:r>
          </a:p>
        </p:txBody>
      </p:sp>
      <p:sp>
        <p:nvSpPr>
          <p:cNvPr id="23" name="Text Placeholder 4">
            <a:extLst>
              <a:ext uri="{FF2B5EF4-FFF2-40B4-BE49-F238E27FC236}">
                <a16:creationId xmlns:a16="http://schemas.microsoft.com/office/drawing/2014/main" id="{4CBFB6B4-7F53-D045-9D9C-3BFE96061746}"/>
              </a:ext>
            </a:extLst>
          </p:cNvPr>
          <p:cNvSpPr>
            <a:spLocks noGrp="1"/>
          </p:cNvSpPr>
          <p:nvPr>
            <p:ph type="body" sz="quarter" idx="4294967295" hasCustomPrompt="1"/>
          </p:nvPr>
        </p:nvSpPr>
        <p:spPr>
          <a:xfrm>
            <a:off x="720741" y="5638800"/>
            <a:ext cx="10058400" cy="457200"/>
          </a:xfrm>
          <a:prstGeom prst="rect">
            <a:avLst/>
          </a:prstGeom>
        </p:spPr>
        <p:txBody>
          <a:bodyPr/>
          <a:lstStyle>
            <a:lvl1pPr algn="l">
              <a:defRPr spc="0">
                <a:solidFill>
                  <a:schemeClr val="accent4"/>
                </a:solidFill>
                <a:latin typeface="DM Sans" pitchFamily="2" charset="77"/>
              </a:defRPr>
            </a:lvl1pPr>
          </a:lstStyle>
          <a:p>
            <a:pPr marL="0" indent="0" algn="ctr">
              <a:buNone/>
            </a:pPr>
            <a:r>
              <a:rPr lang="en-US" b="1" spc="0" dirty="0">
                <a:solidFill>
                  <a:schemeClr val="accent4"/>
                </a:solidFill>
              </a:rPr>
              <a:t>Sample Copy Here. Sample Copy Here.</a:t>
            </a:r>
          </a:p>
        </p:txBody>
      </p:sp>
      <p:sp>
        <p:nvSpPr>
          <p:cNvPr id="24" name="Text Placeholder 5">
            <a:extLst>
              <a:ext uri="{FF2B5EF4-FFF2-40B4-BE49-F238E27FC236}">
                <a16:creationId xmlns:a16="http://schemas.microsoft.com/office/drawing/2014/main" id="{9C2F2794-C2E0-6C4A-B657-3222640EA3B7}"/>
              </a:ext>
            </a:extLst>
          </p:cNvPr>
          <p:cNvSpPr>
            <a:spLocks noGrp="1"/>
          </p:cNvSpPr>
          <p:nvPr>
            <p:ph type="body" sz="quarter" idx="45" hasCustomPrompt="1"/>
          </p:nvPr>
        </p:nvSpPr>
        <p:spPr>
          <a:xfrm>
            <a:off x="720741" y="4910665"/>
            <a:ext cx="10058400" cy="728134"/>
          </a:xfrm>
          <a:prstGeom prst="rect">
            <a:avLst/>
          </a:prstGeom>
        </p:spPr>
        <p:txBody>
          <a:bodyPr wrap="none"/>
          <a:lstStyle>
            <a:lvl1pPr marL="0" indent="0" algn="ctr">
              <a:buFontTx/>
              <a:buNone/>
              <a:defRPr b="1" i="0" spc="0" baseline="0">
                <a:solidFill>
                  <a:schemeClr val="accent1"/>
                </a:solidFill>
                <a:latin typeface="DM Sans" pitchFamily="2" charset="77"/>
              </a:defRPr>
            </a:lvl1pPr>
          </a:lstStyle>
          <a:p>
            <a:r>
              <a:rPr lang="en-US" sz="4800" dirty="0">
                <a:solidFill>
                  <a:schemeClr val="accent1"/>
                </a:solidFill>
              </a:rPr>
              <a:t>Sample Copy Here.</a:t>
            </a:r>
          </a:p>
        </p:txBody>
      </p:sp>
      <p:sp>
        <p:nvSpPr>
          <p:cNvPr id="25" name="Text Placeholder 8">
            <a:extLst>
              <a:ext uri="{FF2B5EF4-FFF2-40B4-BE49-F238E27FC236}">
                <a16:creationId xmlns:a16="http://schemas.microsoft.com/office/drawing/2014/main" id="{ACD4D9D3-2824-494F-9173-CF7D685AF590}"/>
              </a:ext>
            </a:extLst>
          </p:cNvPr>
          <p:cNvSpPr>
            <a:spLocks noGrp="1"/>
          </p:cNvSpPr>
          <p:nvPr>
            <p:ph type="body" sz="quarter" idx="10" hasCustomPrompt="1"/>
          </p:nvPr>
        </p:nvSpPr>
        <p:spPr>
          <a:xfrm>
            <a:off x="600455" y="381000"/>
            <a:ext cx="8010145" cy="347137"/>
          </a:xfrm>
          <a:prstGeom prst="rect">
            <a:avLst/>
          </a:prstGeom>
        </p:spPr>
        <p:txBody>
          <a:bodyPr/>
          <a:lstStyle>
            <a:lvl1pPr marL="0" indent="0">
              <a:buNone/>
              <a:defRPr sz="2000" b="0" cap="all" spc="0" baseline="0">
                <a:solidFill>
                  <a:schemeClr val="accent4"/>
                </a:solidFill>
                <a:latin typeface="Bebas Neue" panose="020B0606020202050201" pitchFamily="34" charset="77"/>
              </a:defRPr>
            </a:lvl1pPr>
          </a:lstStyle>
          <a:p>
            <a:pPr lvl="0"/>
            <a:r>
              <a:rPr lang="en-US" dirty="0"/>
              <a:t>Four column slide title</a:t>
            </a:r>
          </a:p>
        </p:txBody>
      </p:sp>
      <p:sp>
        <p:nvSpPr>
          <p:cNvPr id="27" name="Text Placeholder 10">
            <a:extLst>
              <a:ext uri="{FF2B5EF4-FFF2-40B4-BE49-F238E27FC236}">
                <a16:creationId xmlns:a16="http://schemas.microsoft.com/office/drawing/2014/main" id="{ED2E129F-97F6-3349-A6AD-026F9B03A47A}"/>
              </a:ext>
            </a:extLst>
          </p:cNvPr>
          <p:cNvSpPr>
            <a:spLocks noGrp="1"/>
          </p:cNvSpPr>
          <p:nvPr>
            <p:ph type="body" sz="quarter" idx="11" hasCustomPrompt="1"/>
          </p:nvPr>
        </p:nvSpPr>
        <p:spPr>
          <a:xfrm>
            <a:off x="603504" y="762000"/>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605591524"/>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06063FDB-A73A-B444-AD96-25257B06C094}"/>
              </a:ext>
            </a:extLst>
          </p:cNvPr>
          <p:cNvSpPr/>
          <p:nvPr/>
        </p:nvSpPr>
        <p:spPr>
          <a:xfrm>
            <a:off x="9245600" y="2"/>
            <a:ext cx="2946400" cy="3217333"/>
          </a:xfrm>
          <a:custGeom>
            <a:avLst/>
            <a:gdLst>
              <a:gd name="connsiteX0" fmla="*/ 0 w 2946400"/>
              <a:gd name="connsiteY0" fmla="*/ 0 h 3234266"/>
              <a:gd name="connsiteX1" fmla="*/ 2946400 w 2946400"/>
              <a:gd name="connsiteY1" fmla="*/ 0 h 3234266"/>
              <a:gd name="connsiteX2" fmla="*/ 2946400 w 2946400"/>
              <a:gd name="connsiteY2" fmla="*/ 3234266 h 3234266"/>
              <a:gd name="connsiteX3" fmla="*/ 2150533 w 2946400"/>
              <a:gd name="connsiteY3" fmla="*/ 1727200 h 3234266"/>
              <a:gd name="connsiteX4" fmla="*/ 1270000 w 2946400"/>
              <a:gd name="connsiteY4" fmla="*/ 863600 h 3234266"/>
              <a:gd name="connsiteX5" fmla="*/ 338667 w 2946400"/>
              <a:gd name="connsiteY5" fmla="*/ 237066 h 3234266"/>
              <a:gd name="connsiteX6" fmla="*/ 0 w 2946400"/>
              <a:gd name="connsiteY6" fmla="*/ 0 h 3234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6400" h="3234266">
                <a:moveTo>
                  <a:pt x="0" y="0"/>
                </a:moveTo>
                <a:lnTo>
                  <a:pt x="2946400" y="0"/>
                </a:lnTo>
                <a:lnTo>
                  <a:pt x="2946400" y="3234266"/>
                </a:lnTo>
                <a:lnTo>
                  <a:pt x="2150533" y="1727200"/>
                </a:lnTo>
                <a:lnTo>
                  <a:pt x="1270000" y="863600"/>
                </a:lnTo>
                <a:lnTo>
                  <a:pt x="338667" y="237066"/>
                </a:lnTo>
                <a:lnTo>
                  <a:pt x="0" y="0"/>
                </a:lnTo>
                <a:close/>
              </a:path>
            </a:pathLst>
          </a:cu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sp>
        <p:nvSpPr>
          <p:cNvPr id="3" name="Freeform 2">
            <a:extLst>
              <a:ext uri="{FF2B5EF4-FFF2-40B4-BE49-F238E27FC236}">
                <a16:creationId xmlns:a16="http://schemas.microsoft.com/office/drawing/2014/main" id="{235C5D95-2106-3744-B383-A9CC9027A9F3}"/>
              </a:ext>
            </a:extLst>
          </p:cNvPr>
          <p:cNvSpPr/>
          <p:nvPr/>
        </p:nvSpPr>
        <p:spPr>
          <a:xfrm>
            <a:off x="0" y="1930401"/>
            <a:ext cx="4588933" cy="4927600"/>
          </a:xfrm>
          <a:custGeom>
            <a:avLst/>
            <a:gdLst>
              <a:gd name="connsiteX0" fmla="*/ 0 w 4572000"/>
              <a:gd name="connsiteY0" fmla="*/ 33867 h 4944533"/>
              <a:gd name="connsiteX1" fmla="*/ 0 w 4572000"/>
              <a:gd name="connsiteY1" fmla="*/ 4944533 h 4944533"/>
              <a:gd name="connsiteX2" fmla="*/ 3556000 w 4572000"/>
              <a:gd name="connsiteY2" fmla="*/ 4944533 h 4944533"/>
              <a:gd name="connsiteX3" fmla="*/ 4165600 w 4572000"/>
              <a:gd name="connsiteY3" fmla="*/ 4216400 h 4944533"/>
              <a:gd name="connsiteX4" fmla="*/ 4572000 w 4572000"/>
              <a:gd name="connsiteY4" fmla="*/ 3149600 h 4944533"/>
              <a:gd name="connsiteX5" fmla="*/ 4402667 w 4572000"/>
              <a:gd name="connsiteY5" fmla="*/ 1794933 h 4944533"/>
              <a:gd name="connsiteX6" fmla="*/ 3776134 w 4572000"/>
              <a:gd name="connsiteY6" fmla="*/ 795867 h 4944533"/>
              <a:gd name="connsiteX7" fmla="*/ 2641600 w 4572000"/>
              <a:gd name="connsiteY7" fmla="*/ 203200 h 4944533"/>
              <a:gd name="connsiteX8" fmla="*/ 1032934 w 4572000"/>
              <a:gd name="connsiteY8" fmla="*/ 0 h 4944533"/>
              <a:gd name="connsiteX9" fmla="*/ 0 w 4572000"/>
              <a:gd name="connsiteY9" fmla="*/ 33867 h 4944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72000" h="4944533">
                <a:moveTo>
                  <a:pt x="0" y="33867"/>
                </a:moveTo>
                <a:lnTo>
                  <a:pt x="0" y="4944533"/>
                </a:lnTo>
                <a:lnTo>
                  <a:pt x="3556000" y="4944533"/>
                </a:lnTo>
                <a:lnTo>
                  <a:pt x="4165600" y="4216400"/>
                </a:lnTo>
                <a:lnTo>
                  <a:pt x="4572000" y="3149600"/>
                </a:lnTo>
                <a:lnTo>
                  <a:pt x="4402667" y="1794933"/>
                </a:lnTo>
                <a:lnTo>
                  <a:pt x="3776134" y="795867"/>
                </a:lnTo>
                <a:lnTo>
                  <a:pt x="2641600" y="203200"/>
                </a:lnTo>
                <a:lnTo>
                  <a:pt x="1032934" y="0"/>
                </a:lnTo>
                <a:lnTo>
                  <a:pt x="0" y="33867"/>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sp>
        <p:nvSpPr>
          <p:cNvPr id="6" name="Slide Number Placeholder 5">
            <a:extLst>
              <a:ext uri="{FF2B5EF4-FFF2-40B4-BE49-F238E27FC236}">
                <a16:creationId xmlns:a16="http://schemas.microsoft.com/office/drawing/2014/main" id="{8721F296-804A-C249-B4E1-F296E50A954C}"/>
              </a:ext>
            </a:extLst>
          </p:cNvPr>
          <p:cNvSpPr txBox="1">
            <a:spLocks/>
          </p:cNvSpPr>
          <p:nvPr/>
        </p:nvSpPr>
        <p:spPr>
          <a:xfrm>
            <a:off x="9959788" y="6351269"/>
            <a:ext cx="2057400" cy="365125"/>
          </a:xfrm>
          <a:prstGeom prst="rect">
            <a:avLst/>
          </a:prstGeom>
        </p:spPr>
        <p:txBody>
          <a:bodyPr vert="horz" lIns="84694" tIns="42347" rIns="84694" bIns="42347"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sz="741" u="none" smtClean="0">
                <a:solidFill>
                  <a:schemeClr val="bg1"/>
                </a:solidFill>
                <a:effectLst/>
                <a:latin typeface="+mn-lt"/>
                <a:ea typeface="Arial" charset="0"/>
                <a:cs typeface="Arial" charset="0"/>
              </a:rPr>
              <a:pPr>
                <a:defRPr/>
              </a:pPr>
              <a:t>‹#›</a:t>
            </a:fld>
            <a:endParaRPr lang="en-US" sz="741" u="none" dirty="0">
              <a:solidFill>
                <a:schemeClr val="bg1"/>
              </a:solidFill>
              <a:effectLst/>
              <a:latin typeface="+mn-lt"/>
              <a:ea typeface="Arial" charset="0"/>
              <a:cs typeface="Arial" charset="0"/>
            </a:endParaRPr>
          </a:p>
        </p:txBody>
      </p:sp>
      <p:pic>
        <p:nvPicPr>
          <p:cNvPr id="8" name="Picture 7">
            <a:extLst>
              <a:ext uri="{FF2B5EF4-FFF2-40B4-BE49-F238E27FC236}">
                <a16:creationId xmlns:a16="http://schemas.microsoft.com/office/drawing/2014/main" id="{3FCEF381-11A3-2048-9AF3-0006364A8664}"/>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8201" t="49867" r="12452" b="28504"/>
          <a:stretch/>
        </p:blipFill>
        <p:spPr>
          <a:xfrm>
            <a:off x="1" y="1"/>
            <a:ext cx="12192000" cy="6858000"/>
          </a:xfrm>
          <a:prstGeom prst="rect">
            <a:avLst/>
          </a:prstGeom>
        </p:spPr>
      </p:pic>
    </p:spTree>
    <p:extLst>
      <p:ext uri="{BB962C8B-B14F-4D97-AF65-F5344CB8AC3E}">
        <p14:creationId xmlns:p14="http://schemas.microsoft.com/office/powerpoint/2010/main" val="145329086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06063FDB-A73A-B444-AD96-25257B06C094}"/>
              </a:ext>
            </a:extLst>
          </p:cNvPr>
          <p:cNvSpPr/>
          <p:nvPr/>
        </p:nvSpPr>
        <p:spPr>
          <a:xfrm>
            <a:off x="9245600" y="2"/>
            <a:ext cx="2946400" cy="3217333"/>
          </a:xfrm>
          <a:custGeom>
            <a:avLst/>
            <a:gdLst>
              <a:gd name="connsiteX0" fmla="*/ 0 w 2946400"/>
              <a:gd name="connsiteY0" fmla="*/ 0 h 3234266"/>
              <a:gd name="connsiteX1" fmla="*/ 2946400 w 2946400"/>
              <a:gd name="connsiteY1" fmla="*/ 0 h 3234266"/>
              <a:gd name="connsiteX2" fmla="*/ 2946400 w 2946400"/>
              <a:gd name="connsiteY2" fmla="*/ 3234266 h 3234266"/>
              <a:gd name="connsiteX3" fmla="*/ 2150533 w 2946400"/>
              <a:gd name="connsiteY3" fmla="*/ 1727200 h 3234266"/>
              <a:gd name="connsiteX4" fmla="*/ 1270000 w 2946400"/>
              <a:gd name="connsiteY4" fmla="*/ 863600 h 3234266"/>
              <a:gd name="connsiteX5" fmla="*/ 338667 w 2946400"/>
              <a:gd name="connsiteY5" fmla="*/ 237066 h 3234266"/>
              <a:gd name="connsiteX6" fmla="*/ 0 w 2946400"/>
              <a:gd name="connsiteY6" fmla="*/ 0 h 3234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6400" h="3234266">
                <a:moveTo>
                  <a:pt x="0" y="0"/>
                </a:moveTo>
                <a:lnTo>
                  <a:pt x="2946400" y="0"/>
                </a:lnTo>
                <a:lnTo>
                  <a:pt x="2946400" y="3234266"/>
                </a:lnTo>
                <a:lnTo>
                  <a:pt x="2150533" y="1727200"/>
                </a:lnTo>
                <a:lnTo>
                  <a:pt x="1270000" y="863600"/>
                </a:lnTo>
                <a:lnTo>
                  <a:pt x="338667" y="237066"/>
                </a:lnTo>
                <a:lnTo>
                  <a:pt x="0" y="0"/>
                </a:lnTo>
                <a:close/>
              </a:path>
            </a:pathLst>
          </a:cu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sp>
        <p:nvSpPr>
          <p:cNvPr id="3" name="Freeform 2">
            <a:extLst>
              <a:ext uri="{FF2B5EF4-FFF2-40B4-BE49-F238E27FC236}">
                <a16:creationId xmlns:a16="http://schemas.microsoft.com/office/drawing/2014/main" id="{235C5D95-2106-3744-B383-A9CC9027A9F3}"/>
              </a:ext>
            </a:extLst>
          </p:cNvPr>
          <p:cNvSpPr/>
          <p:nvPr/>
        </p:nvSpPr>
        <p:spPr>
          <a:xfrm>
            <a:off x="0" y="1930401"/>
            <a:ext cx="4588933" cy="4927600"/>
          </a:xfrm>
          <a:custGeom>
            <a:avLst/>
            <a:gdLst>
              <a:gd name="connsiteX0" fmla="*/ 0 w 4572000"/>
              <a:gd name="connsiteY0" fmla="*/ 33867 h 4944533"/>
              <a:gd name="connsiteX1" fmla="*/ 0 w 4572000"/>
              <a:gd name="connsiteY1" fmla="*/ 4944533 h 4944533"/>
              <a:gd name="connsiteX2" fmla="*/ 3556000 w 4572000"/>
              <a:gd name="connsiteY2" fmla="*/ 4944533 h 4944533"/>
              <a:gd name="connsiteX3" fmla="*/ 4165600 w 4572000"/>
              <a:gd name="connsiteY3" fmla="*/ 4216400 h 4944533"/>
              <a:gd name="connsiteX4" fmla="*/ 4572000 w 4572000"/>
              <a:gd name="connsiteY4" fmla="*/ 3149600 h 4944533"/>
              <a:gd name="connsiteX5" fmla="*/ 4402667 w 4572000"/>
              <a:gd name="connsiteY5" fmla="*/ 1794933 h 4944533"/>
              <a:gd name="connsiteX6" fmla="*/ 3776134 w 4572000"/>
              <a:gd name="connsiteY6" fmla="*/ 795867 h 4944533"/>
              <a:gd name="connsiteX7" fmla="*/ 2641600 w 4572000"/>
              <a:gd name="connsiteY7" fmla="*/ 203200 h 4944533"/>
              <a:gd name="connsiteX8" fmla="*/ 1032934 w 4572000"/>
              <a:gd name="connsiteY8" fmla="*/ 0 h 4944533"/>
              <a:gd name="connsiteX9" fmla="*/ 0 w 4572000"/>
              <a:gd name="connsiteY9" fmla="*/ 33867 h 4944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72000" h="4944533">
                <a:moveTo>
                  <a:pt x="0" y="33867"/>
                </a:moveTo>
                <a:lnTo>
                  <a:pt x="0" y="4944533"/>
                </a:lnTo>
                <a:lnTo>
                  <a:pt x="3556000" y="4944533"/>
                </a:lnTo>
                <a:lnTo>
                  <a:pt x="4165600" y="4216400"/>
                </a:lnTo>
                <a:lnTo>
                  <a:pt x="4572000" y="3149600"/>
                </a:lnTo>
                <a:lnTo>
                  <a:pt x="4402667" y="1794933"/>
                </a:lnTo>
                <a:lnTo>
                  <a:pt x="3776134" y="795867"/>
                </a:lnTo>
                <a:lnTo>
                  <a:pt x="2641600" y="203200"/>
                </a:lnTo>
                <a:lnTo>
                  <a:pt x="1032934" y="0"/>
                </a:lnTo>
                <a:lnTo>
                  <a:pt x="0" y="3386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sp>
        <p:nvSpPr>
          <p:cNvPr id="6" name="Slide Number Placeholder 5">
            <a:extLst>
              <a:ext uri="{FF2B5EF4-FFF2-40B4-BE49-F238E27FC236}">
                <a16:creationId xmlns:a16="http://schemas.microsoft.com/office/drawing/2014/main" id="{8721F296-804A-C249-B4E1-F296E50A954C}"/>
              </a:ext>
            </a:extLst>
          </p:cNvPr>
          <p:cNvSpPr txBox="1">
            <a:spLocks/>
          </p:cNvSpPr>
          <p:nvPr/>
        </p:nvSpPr>
        <p:spPr>
          <a:xfrm>
            <a:off x="9959788" y="6351269"/>
            <a:ext cx="2057400" cy="365125"/>
          </a:xfrm>
          <a:prstGeom prst="rect">
            <a:avLst/>
          </a:prstGeom>
        </p:spPr>
        <p:txBody>
          <a:bodyPr vert="horz" lIns="84694" tIns="42347" rIns="84694" bIns="42347"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sz="741" u="none" smtClean="0">
                <a:solidFill>
                  <a:schemeClr val="bg1"/>
                </a:solidFill>
                <a:effectLst/>
                <a:latin typeface="+mn-lt"/>
                <a:ea typeface="Arial" charset="0"/>
                <a:cs typeface="Arial" charset="0"/>
              </a:rPr>
              <a:pPr>
                <a:defRPr/>
              </a:pPr>
              <a:t>‹#›</a:t>
            </a:fld>
            <a:endParaRPr lang="en-US" sz="741" u="none" dirty="0">
              <a:solidFill>
                <a:schemeClr val="bg1"/>
              </a:solidFill>
              <a:effectLst/>
              <a:latin typeface="+mn-lt"/>
              <a:ea typeface="Arial" charset="0"/>
              <a:cs typeface="Arial" charset="0"/>
            </a:endParaRPr>
          </a:p>
        </p:txBody>
      </p:sp>
      <p:pic>
        <p:nvPicPr>
          <p:cNvPr id="7" name="Picture 6">
            <a:extLst>
              <a:ext uri="{FF2B5EF4-FFF2-40B4-BE49-F238E27FC236}">
                <a16:creationId xmlns:a16="http://schemas.microsoft.com/office/drawing/2014/main" id="{6B73A273-DCB0-8B41-A95E-50E17D9BCEC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8201" t="49867" r="12452" b="28504"/>
          <a:stretch/>
        </p:blipFill>
        <p:spPr>
          <a:xfrm>
            <a:off x="1" y="1"/>
            <a:ext cx="12192000" cy="6858000"/>
          </a:xfrm>
          <a:prstGeom prst="rect">
            <a:avLst/>
          </a:prstGeom>
        </p:spPr>
      </p:pic>
    </p:spTree>
    <p:extLst>
      <p:ext uri="{BB962C8B-B14F-4D97-AF65-F5344CB8AC3E}">
        <p14:creationId xmlns:p14="http://schemas.microsoft.com/office/powerpoint/2010/main" val="219310045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2"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pic>
        <p:nvPicPr>
          <p:cNvPr id="4" name="Picture 3">
            <a:extLst>
              <a:ext uri="{FF2B5EF4-FFF2-40B4-BE49-F238E27FC236}">
                <a16:creationId xmlns:a16="http://schemas.microsoft.com/office/drawing/2014/main" id="{6C092D29-E373-0841-B9B4-A6D41CE5825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8201" t="71496" r="12452" b="6875"/>
          <a:stretch/>
        </p:blipFill>
        <p:spPr>
          <a:xfrm>
            <a:off x="1" y="0"/>
            <a:ext cx="12192000" cy="6858000"/>
          </a:xfrm>
          <a:prstGeom prst="rect">
            <a:avLst/>
          </a:prstGeom>
        </p:spPr>
      </p:pic>
    </p:spTree>
    <p:extLst>
      <p:ext uri="{BB962C8B-B14F-4D97-AF65-F5344CB8AC3E}">
        <p14:creationId xmlns:p14="http://schemas.microsoft.com/office/powerpoint/2010/main" val="117814647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52_Title and Content">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1860D07-4388-1A49-9A2E-6EE606036C5F}"/>
              </a:ext>
            </a:extLst>
          </p:cNvPr>
          <p:cNvSpPr/>
          <p:nvPr/>
        </p:nvSpPr>
        <p:spPr>
          <a:xfrm>
            <a:off x="0" y="2"/>
            <a:ext cx="3488788" cy="604911"/>
          </a:xfrm>
          <a:custGeom>
            <a:avLst/>
            <a:gdLst>
              <a:gd name="connsiteX0" fmla="*/ 28135 w 3516923"/>
              <a:gd name="connsiteY0" fmla="*/ 548640 h 618979"/>
              <a:gd name="connsiteX1" fmla="*/ 2082018 w 3516923"/>
              <a:gd name="connsiteY1" fmla="*/ 576776 h 618979"/>
              <a:gd name="connsiteX2" fmla="*/ 3165230 w 3516923"/>
              <a:gd name="connsiteY2" fmla="*/ 337625 h 618979"/>
              <a:gd name="connsiteX3" fmla="*/ 3516923 w 3516923"/>
              <a:gd name="connsiteY3" fmla="*/ 0 h 618979"/>
              <a:gd name="connsiteX4" fmla="*/ 0 w 3516923"/>
              <a:gd name="connsiteY4" fmla="*/ 0 h 618979"/>
              <a:gd name="connsiteX5" fmla="*/ 0 w 3516923"/>
              <a:gd name="connsiteY5" fmla="*/ 618979 h 618979"/>
              <a:gd name="connsiteX6" fmla="*/ 28135 w 3516923"/>
              <a:gd name="connsiteY6" fmla="*/ 548640 h 618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16923" h="618979">
                <a:moveTo>
                  <a:pt x="28135" y="548640"/>
                </a:moveTo>
                <a:lnTo>
                  <a:pt x="2082018" y="576776"/>
                </a:lnTo>
                <a:lnTo>
                  <a:pt x="3165230" y="337625"/>
                </a:lnTo>
                <a:lnTo>
                  <a:pt x="3516923" y="0"/>
                </a:lnTo>
                <a:lnTo>
                  <a:pt x="0" y="0"/>
                </a:lnTo>
                <a:lnTo>
                  <a:pt x="0" y="618979"/>
                </a:lnTo>
                <a:lnTo>
                  <a:pt x="28135" y="54864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pic>
        <p:nvPicPr>
          <p:cNvPr id="6" name="Picture 5">
            <a:extLst>
              <a:ext uri="{FF2B5EF4-FFF2-40B4-BE49-F238E27FC236}">
                <a16:creationId xmlns:a16="http://schemas.microsoft.com/office/drawing/2014/main" id="{124A40AF-2AE0-FA48-ACBF-058D7BFBE61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8201" t="71496" r="12452" b="6875"/>
          <a:stretch/>
        </p:blipFill>
        <p:spPr>
          <a:xfrm>
            <a:off x="1" y="0"/>
            <a:ext cx="12192000" cy="6858000"/>
          </a:xfrm>
          <a:prstGeom prst="rect">
            <a:avLst/>
          </a:prstGeom>
        </p:spPr>
      </p:pic>
    </p:spTree>
    <p:extLst>
      <p:ext uri="{BB962C8B-B14F-4D97-AF65-F5344CB8AC3E}">
        <p14:creationId xmlns:p14="http://schemas.microsoft.com/office/powerpoint/2010/main" val="2250618022"/>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A62AFAE5-04BD-0349-8020-C98B7265876B}"/>
              </a:ext>
            </a:extLst>
          </p:cNvPr>
          <p:cNvSpPr/>
          <p:nvPr/>
        </p:nvSpPr>
        <p:spPr>
          <a:xfrm>
            <a:off x="-9378" y="1294228"/>
            <a:ext cx="12201378" cy="5563772"/>
          </a:xfrm>
          <a:custGeom>
            <a:avLst/>
            <a:gdLst>
              <a:gd name="connsiteX0" fmla="*/ 0 w 12168554"/>
              <a:gd name="connsiteY0" fmla="*/ 4403187 h 5584874"/>
              <a:gd name="connsiteX1" fmla="*/ 0 w 12168554"/>
              <a:gd name="connsiteY1" fmla="*/ 5584874 h 5584874"/>
              <a:gd name="connsiteX2" fmla="*/ 12168554 w 12168554"/>
              <a:gd name="connsiteY2" fmla="*/ 5584874 h 5584874"/>
              <a:gd name="connsiteX3" fmla="*/ 12168554 w 12168554"/>
              <a:gd name="connsiteY3" fmla="*/ 0 h 5584874"/>
              <a:gd name="connsiteX4" fmla="*/ 11254154 w 12168554"/>
              <a:gd name="connsiteY4" fmla="*/ 1674055 h 5584874"/>
              <a:gd name="connsiteX5" fmla="*/ 10128738 w 12168554"/>
              <a:gd name="connsiteY5" fmla="*/ 2827606 h 5584874"/>
              <a:gd name="connsiteX6" fmla="*/ 8314006 w 12168554"/>
              <a:gd name="connsiteY6" fmla="*/ 3882683 h 5584874"/>
              <a:gd name="connsiteX7" fmla="*/ 6921304 w 12168554"/>
              <a:gd name="connsiteY7" fmla="*/ 4178104 h 5584874"/>
              <a:gd name="connsiteX8" fmla="*/ 4994030 w 12168554"/>
              <a:gd name="connsiteY8" fmla="*/ 4375052 h 5584874"/>
              <a:gd name="connsiteX9" fmla="*/ 3094892 w 12168554"/>
              <a:gd name="connsiteY9" fmla="*/ 4445390 h 5584874"/>
              <a:gd name="connsiteX10" fmla="*/ 970670 w 12168554"/>
              <a:gd name="connsiteY10" fmla="*/ 4431323 h 5584874"/>
              <a:gd name="connsiteX11" fmla="*/ 0 w 12168554"/>
              <a:gd name="connsiteY11" fmla="*/ 4403187 h 5584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68554" h="5584874">
                <a:moveTo>
                  <a:pt x="0" y="4403187"/>
                </a:moveTo>
                <a:lnTo>
                  <a:pt x="0" y="5584874"/>
                </a:lnTo>
                <a:lnTo>
                  <a:pt x="12168554" y="5584874"/>
                </a:lnTo>
                <a:lnTo>
                  <a:pt x="12168554" y="0"/>
                </a:lnTo>
                <a:lnTo>
                  <a:pt x="11254154" y="1674055"/>
                </a:lnTo>
                <a:lnTo>
                  <a:pt x="10128738" y="2827606"/>
                </a:lnTo>
                <a:lnTo>
                  <a:pt x="8314006" y="3882683"/>
                </a:lnTo>
                <a:lnTo>
                  <a:pt x="6921304" y="4178104"/>
                </a:lnTo>
                <a:lnTo>
                  <a:pt x="4994030" y="4375052"/>
                </a:lnTo>
                <a:lnTo>
                  <a:pt x="3094892" y="4445390"/>
                </a:lnTo>
                <a:lnTo>
                  <a:pt x="970670" y="4431323"/>
                </a:lnTo>
                <a:lnTo>
                  <a:pt x="0" y="4403187"/>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sp>
        <p:nvSpPr>
          <p:cNvPr id="2" name="Freeform 1">
            <a:extLst>
              <a:ext uri="{FF2B5EF4-FFF2-40B4-BE49-F238E27FC236}">
                <a16:creationId xmlns:a16="http://schemas.microsoft.com/office/drawing/2014/main" id="{F1860D07-4388-1A49-9A2E-6EE606036C5F}"/>
              </a:ext>
            </a:extLst>
          </p:cNvPr>
          <p:cNvSpPr/>
          <p:nvPr/>
        </p:nvSpPr>
        <p:spPr>
          <a:xfrm>
            <a:off x="0" y="2"/>
            <a:ext cx="3488788" cy="604911"/>
          </a:xfrm>
          <a:custGeom>
            <a:avLst/>
            <a:gdLst>
              <a:gd name="connsiteX0" fmla="*/ 28135 w 3516923"/>
              <a:gd name="connsiteY0" fmla="*/ 548640 h 618979"/>
              <a:gd name="connsiteX1" fmla="*/ 2082018 w 3516923"/>
              <a:gd name="connsiteY1" fmla="*/ 576776 h 618979"/>
              <a:gd name="connsiteX2" fmla="*/ 3165230 w 3516923"/>
              <a:gd name="connsiteY2" fmla="*/ 337625 h 618979"/>
              <a:gd name="connsiteX3" fmla="*/ 3516923 w 3516923"/>
              <a:gd name="connsiteY3" fmla="*/ 0 h 618979"/>
              <a:gd name="connsiteX4" fmla="*/ 0 w 3516923"/>
              <a:gd name="connsiteY4" fmla="*/ 0 h 618979"/>
              <a:gd name="connsiteX5" fmla="*/ 0 w 3516923"/>
              <a:gd name="connsiteY5" fmla="*/ 618979 h 618979"/>
              <a:gd name="connsiteX6" fmla="*/ 28135 w 3516923"/>
              <a:gd name="connsiteY6" fmla="*/ 548640 h 618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16923" h="618979">
                <a:moveTo>
                  <a:pt x="28135" y="548640"/>
                </a:moveTo>
                <a:lnTo>
                  <a:pt x="2082018" y="576776"/>
                </a:lnTo>
                <a:lnTo>
                  <a:pt x="3165230" y="337625"/>
                </a:lnTo>
                <a:lnTo>
                  <a:pt x="3516923" y="0"/>
                </a:lnTo>
                <a:lnTo>
                  <a:pt x="0" y="0"/>
                </a:lnTo>
                <a:lnTo>
                  <a:pt x="0" y="618979"/>
                </a:lnTo>
                <a:lnTo>
                  <a:pt x="28135" y="54864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pic>
        <p:nvPicPr>
          <p:cNvPr id="6" name="Picture 5">
            <a:extLst>
              <a:ext uri="{FF2B5EF4-FFF2-40B4-BE49-F238E27FC236}">
                <a16:creationId xmlns:a16="http://schemas.microsoft.com/office/drawing/2014/main" id="{124A40AF-2AE0-FA48-ACBF-058D7BFBE61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8201" t="71496" r="12452" b="6875"/>
          <a:stretch/>
        </p:blipFill>
        <p:spPr>
          <a:xfrm>
            <a:off x="2" y="0"/>
            <a:ext cx="12192000" cy="6858000"/>
          </a:xfrm>
          <a:prstGeom prst="rect">
            <a:avLst/>
          </a:prstGeom>
        </p:spPr>
      </p:pic>
    </p:spTree>
    <p:extLst>
      <p:ext uri="{BB962C8B-B14F-4D97-AF65-F5344CB8AC3E}">
        <p14:creationId xmlns:p14="http://schemas.microsoft.com/office/powerpoint/2010/main" val="389053424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A62AFAE5-04BD-0349-8020-C98B7265876B}"/>
              </a:ext>
            </a:extLst>
          </p:cNvPr>
          <p:cNvSpPr/>
          <p:nvPr/>
        </p:nvSpPr>
        <p:spPr>
          <a:xfrm>
            <a:off x="-9378" y="1294228"/>
            <a:ext cx="12201378" cy="5563772"/>
          </a:xfrm>
          <a:custGeom>
            <a:avLst/>
            <a:gdLst>
              <a:gd name="connsiteX0" fmla="*/ 0 w 12168554"/>
              <a:gd name="connsiteY0" fmla="*/ 4403187 h 5584874"/>
              <a:gd name="connsiteX1" fmla="*/ 0 w 12168554"/>
              <a:gd name="connsiteY1" fmla="*/ 5584874 h 5584874"/>
              <a:gd name="connsiteX2" fmla="*/ 12168554 w 12168554"/>
              <a:gd name="connsiteY2" fmla="*/ 5584874 h 5584874"/>
              <a:gd name="connsiteX3" fmla="*/ 12168554 w 12168554"/>
              <a:gd name="connsiteY3" fmla="*/ 0 h 5584874"/>
              <a:gd name="connsiteX4" fmla="*/ 11254154 w 12168554"/>
              <a:gd name="connsiteY4" fmla="*/ 1674055 h 5584874"/>
              <a:gd name="connsiteX5" fmla="*/ 10128738 w 12168554"/>
              <a:gd name="connsiteY5" fmla="*/ 2827606 h 5584874"/>
              <a:gd name="connsiteX6" fmla="*/ 8314006 w 12168554"/>
              <a:gd name="connsiteY6" fmla="*/ 3882683 h 5584874"/>
              <a:gd name="connsiteX7" fmla="*/ 6921304 w 12168554"/>
              <a:gd name="connsiteY7" fmla="*/ 4178104 h 5584874"/>
              <a:gd name="connsiteX8" fmla="*/ 4994030 w 12168554"/>
              <a:gd name="connsiteY8" fmla="*/ 4375052 h 5584874"/>
              <a:gd name="connsiteX9" fmla="*/ 3094892 w 12168554"/>
              <a:gd name="connsiteY9" fmla="*/ 4445390 h 5584874"/>
              <a:gd name="connsiteX10" fmla="*/ 970670 w 12168554"/>
              <a:gd name="connsiteY10" fmla="*/ 4431323 h 5584874"/>
              <a:gd name="connsiteX11" fmla="*/ 0 w 12168554"/>
              <a:gd name="connsiteY11" fmla="*/ 4403187 h 5584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68554" h="5584874">
                <a:moveTo>
                  <a:pt x="0" y="4403187"/>
                </a:moveTo>
                <a:lnTo>
                  <a:pt x="0" y="5584874"/>
                </a:lnTo>
                <a:lnTo>
                  <a:pt x="12168554" y="5584874"/>
                </a:lnTo>
                <a:lnTo>
                  <a:pt x="12168554" y="0"/>
                </a:lnTo>
                <a:lnTo>
                  <a:pt x="11254154" y="1674055"/>
                </a:lnTo>
                <a:lnTo>
                  <a:pt x="10128738" y="2827606"/>
                </a:lnTo>
                <a:lnTo>
                  <a:pt x="8314006" y="3882683"/>
                </a:lnTo>
                <a:lnTo>
                  <a:pt x="6921304" y="4178104"/>
                </a:lnTo>
                <a:lnTo>
                  <a:pt x="4994030" y="4375052"/>
                </a:lnTo>
                <a:lnTo>
                  <a:pt x="3094892" y="4445390"/>
                </a:lnTo>
                <a:lnTo>
                  <a:pt x="970670" y="4431323"/>
                </a:lnTo>
                <a:lnTo>
                  <a:pt x="0" y="4403187"/>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sp>
        <p:nvSpPr>
          <p:cNvPr id="2" name="Freeform 1">
            <a:extLst>
              <a:ext uri="{FF2B5EF4-FFF2-40B4-BE49-F238E27FC236}">
                <a16:creationId xmlns:a16="http://schemas.microsoft.com/office/drawing/2014/main" id="{F1860D07-4388-1A49-9A2E-6EE606036C5F}"/>
              </a:ext>
            </a:extLst>
          </p:cNvPr>
          <p:cNvSpPr/>
          <p:nvPr/>
        </p:nvSpPr>
        <p:spPr>
          <a:xfrm>
            <a:off x="0" y="2"/>
            <a:ext cx="3488788" cy="604911"/>
          </a:xfrm>
          <a:custGeom>
            <a:avLst/>
            <a:gdLst>
              <a:gd name="connsiteX0" fmla="*/ 28135 w 3516923"/>
              <a:gd name="connsiteY0" fmla="*/ 548640 h 618979"/>
              <a:gd name="connsiteX1" fmla="*/ 2082018 w 3516923"/>
              <a:gd name="connsiteY1" fmla="*/ 576776 h 618979"/>
              <a:gd name="connsiteX2" fmla="*/ 3165230 w 3516923"/>
              <a:gd name="connsiteY2" fmla="*/ 337625 h 618979"/>
              <a:gd name="connsiteX3" fmla="*/ 3516923 w 3516923"/>
              <a:gd name="connsiteY3" fmla="*/ 0 h 618979"/>
              <a:gd name="connsiteX4" fmla="*/ 0 w 3516923"/>
              <a:gd name="connsiteY4" fmla="*/ 0 h 618979"/>
              <a:gd name="connsiteX5" fmla="*/ 0 w 3516923"/>
              <a:gd name="connsiteY5" fmla="*/ 618979 h 618979"/>
              <a:gd name="connsiteX6" fmla="*/ 28135 w 3516923"/>
              <a:gd name="connsiteY6" fmla="*/ 548640 h 618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16923" h="618979">
                <a:moveTo>
                  <a:pt x="28135" y="548640"/>
                </a:moveTo>
                <a:lnTo>
                  <a:pt x="2082018" y="576776"/>
                </a:lnTo>
                <a:lnTo>
                  <a:pt x="3165230" y="337625"/>
                </a:lnTo>
                <a:lnTo>
                  <a:pt x="3516923" y="0"/>
                </a:lnTo>
                <a:lnTo>
                  <a:pt x="0" y="0"/>
                </a:lnTo>
                <a:lnTo>
                  <a:pt x="0" y="618979"/>
                </a:lnTo>
                <a:lnTo>
                  <a:pt x="28135" y="54864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pic>
        <p:nvPicPr>
          <p:cNvPr id="5" name="Picture 4">
            <a:extLst>
              <a:ext uri="{FF2B5EF4-FFF2-40B4-BE49-F238E27FC236}">
                <a16:creationId xmlns:a16="http://schemas.microsoft.com/office/drawing/2014/main" id="{FAF49F67-2A1B-9C40-9509-F6BBB365772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8201" t="71496" r="12452" b="6875"/>
          <a:stretch/>
        </p:blipFill>
        <p:spPr>
          <a:xfrm>
            <a:off x="2" y="0"/>
            <a:ext cx="12192000" cy="6858000"/>
          </a:xfrm>
          <a:prstGeom prst="rect">
            <a:avLst/>
          </a:prstGeom>
        </p:spPr>
      </p:pic>
    </p:spTree>
    <p:extLst>
      <p:ext uri="{BB962C8B-B14F-4D97-AF65-F5344CB8AC3E}">
        <p14:creationId xmlns:p14="http://schemas.microsoft.com/office/powerpoint/2010/main" val="606657012"/>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21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2"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pic>
        <p:nvPicPr>
          <p:cNvPr id="5" name="Picture 4">
            <a:extLst>
              <a:ext uri="{FF2B5EF4-FFF2-40B4-BE49-F238E27FC236}">
                <a16:creationId xmlns:a16="http://schemas.microsoft.com/office/drawing/2014/main" id="{35EDE8B8-10B3-A341-8CB8-AC4046126BF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250" y="4"/>
            <a:ext cx="12153898" cy="6857999"/>
          </a:xfrm>
          <a:prstGeom prst="rect">
            <a:avLst/>
          </a:prstGeom>
        </p:spPr>
      </p:pic>
    </p:spTree>
    <p:extLst>
      <p:ext uri="{BB962C8B-B14F-4D97-AF65-F5344CB8AC3E}">
        <p14:creationId xmlns:p14="http://schemas.microsoft.com/office/powerpoint/2010/main" val="1478879432"/>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36_Title and Content">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004F16FE-1D1D-BF4E-82B1-E1D5C4350C8B}"/>
              </a:ext>
            </a:extLst>
          </p:cNvPr>
          <p:cNvSpPr/>
          <p:nvPr/>
        </p:nvSpPr>
        <p:spPr>
          <a:xfrm>
            <a:off x="1" y="0"/>
            <a:ext cx="4656667" cy="2590800"/>
          </a:xfrm>
          <a:custGeom>
            <a:avLst/>
            <a:gdLst>
              <a:gd name="connsiteX0" fmla="*/ 0 w 4673600"/>
              <a:gd name="connsiteY0" fmla="*/ 2556933 h 2590800"/>
              <a:gd name="connsiteX1" fmla="*/ 0 w 4673600"/>
              <a:gd name="connsiteY1" fmla="*/ 0 h 2590800"/>
              <a:gd name="connsiteX2" fmla="*/ 4673600 w 4673600"/>
              <a:gd name="connsiteY2" fmla="*/ 0 h 2590800"/>
              <a:gd name="connsiteX3" fmla="*/ 4385733 w 4673600"/>
              <a:gd name="connsiteY3" fmla="*/ 1270000 h 2590800"/>
              <a:gd name="connsiteX4" fmla="*/ 3691466 w 4673600"/>
              <a:gd name="connsiteY4" fmla="*/ 2116667 h 2590800"/>
              <a:gd name="connsiteX5" fmla="*/ 2675466 w 4673600"/>
              <a:gd name="connsiteY5" fmla="*/ 2506133 h 2590800"/>
              <a:gd name="connsiteX6" fmla="*/ 1253066 w 4673600"/>
              <a:gd name="connsiteY6" fmla="*/ 2590800 h 2590800"/>
              <a:gd name="connsiteX7" fmla="*/ 0 w 4673600"/>
              <a:gd name="connsiteY7" fmla="*/ 2556933 h 259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73600" h="2590800">
                <a:moveTo>
                  <a:pt x="0" y="2556933"/>
                </a:moveTo>
                <a:lnTo>
                  <a:pt x="0" y="0"/>
                </a:lnTo>
                <a:lnTo>
                  <a:pt x="4673600" y="0"/>
                </a:lnTo>
                <a:lnTo>
                  <a:pt x="4385733" y="1270000"/>
                </a:lnTo>
                <a:lnTo>
                  <a:pt x="3691466" y="2116667"/>
                </a:lnTo>
                <a:lnTo>
                  <a:pt x="2675466" y="2506133"/>
                </a:lnTo>
                <a:lnTo>
                  <a:pt x="1253066" y="2590800"/>
                </a:lnTo>
                <a:lnTo>
                  <a:pt x="0" y="2556933"/>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pic>
        <p:nvPicPr>
          <p:cNvPr id="8" name="Picture 7">
            <a:extLst>
              <a:ext uri="{FF2B5EF4-FFF2-40B4-BE49-F238E27FC236}">
                <a16:creationId xmlns:a16="http://schemas.microsoft.com/office/drawing/2014/main" id="{B237C1DE-F447-C944-87CC-1A829246E24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250" y="3"/>
            <a:ext cx="12153898" cy="6867143"/>
          </a:xfrm>
          <a:prstGeom prst="rect">
            <a:avLst/>
          </a:prstGeom>
        </p:spPr>
      </p:pic>
    </p:spTree>
    <p:extLst>
      <p:ext uri="{BB962C8B-B14F-4D97-AF65-F5344CB8AC3E}">
        <p14:creationId xmlns:p14="http://schemas.microsoft.com/office/powerpoint/2010/main" val="384651410"/>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37_Title and Content">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004F16FE-1D1D-BF4E-82B1-E1D5C4350C8B}"/>
              </a:ext>
            </a:extLst>
          </p:cNvPr>
          <p:cNvSpPr/>
          <p:nvPr/>
        </p:nvSpPr>
        <p:spPr>
          <a:xfrm>
            <a:off x="1" y="0"/>
            <a:ext cx="4656667" cy="2590800"/>
          </a:xfrm>
          <a:custGeom>
            <a:avLst/>
            <a:gdLst>
              <a:gd name="connsiteX0" fmla="*/ 0 w 4673600"/>
              <a:gd name="connsiteY0" fmla="*/ 2556933 h 2590800"/>
              <a:gd name="connsiteX1" fmla="*/ 0 w 4673600"/>
              <a:gd name="connsiteY1" fmla="*/ 0 h 2590800"/>
              <a:gd name="connsiteX2" fmla="*/ 4673600 w 4673600"/>
              <a:gd name="connsiteY2" fmla="*/ 0 h 2590800"/>
              <a:gd name="connsiteX3" fmla="*/ 4385733 w 4673600"/>
              <a:gd name="connsiteY3" fmla="*/ 1270000 h 2590800"/>
              <a:gd name="connsiteX4" fmla="*/ 3691466 w 4673600"/>
              <a:gd name="connsiteY4" fmla="*/ 2116667 h 2590800"/>
              <a:gd name="connsiteX5" fmla="*/ 2675466 w 4673600"/>
              <a:gd name="connsiteY5" fmla="*/ 2506133 h 2590800"/>
              <a:gd name="connsiteX6" fmla="*/ 1253066 w 4673600"/>
              <a:gd name="connsiteY6" fmla="*/ 2590800 h 2590800"/>
              <a:gd name="connsiteX7" fmla="*/ 0 w 4673600"/>
              <a:gd name="connsiteY7" fmla="*/ 2556933 h 259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73600" h="2590800">
                <a:moveTo>
                  <a:pt x="0" y="2556933"/>
                </a:moveTo>
                <a:lnTo>
                  <a:pt x="0" y="0"/>
                </a:lnTo>
                <a:lnTo>
                  <a:pt x="4673600" y="0"/>
                </a:lnTo>
                <a:lnTo>
                  <a:pt x="4385733" y="1270000"/>
                </a:lnTo>
                <a:lnTo>
                  <a:pt x="3691466" y="2116667"/>
                </a:lnTo>
                <a:lnTo>
                  <a:pt x="2675466" y="2506133"/>
                </a:lnTo>
                <a:lnTo>
                  <a:pt x="1253066" y="2590800"/>
                </a:lnTo>
                <a:lnTo>
                  <a:pt x="0" y="255693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pic>
        <p:nvPicPr>
          <p:cNvPr id="4" name="Picture 3">
            <a:extLst>
              <a:ext uri="{FF2B5EF4-FFF2-40B4-BE49-F238E27FC236}">
                <a16:creationId xmlns:a16="http://schemas.microsoft.com/office/drawing/2014/main" id="{4B2308DF-7DFD-C944-B6E4-640DDCED9C5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250" y="3"/>
            <a:ext cx="12153898" cy="6867143"/>
          </a:xfrm>
          <a:prstGeom prst="rect">
            <a:avLst/>
          </a:prstGeom>
        </p:spPr>
      </p:pic>
    </p:spTree>
    <p:extLst>
      <p:ext uri="{BB962C8B-B14F-4D97-AF65-F5344CB8AC3E}">
        <p14:creationId xmlns:p14="http://schemas.microsoft.com/office/powerpoint/2010/main" val="399034226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E9A8DB-1137-1C4C-8207-4849C795AB3D}"/>
              </a:ext>
            </a:extLst>
          </p:cNvPr>
          <p:cNvSpPr/>
          <p:nvPr/>
        </p:nvSpPr>
        <p:spPr>
          <a:xfrm>
            <a:off x="7090350" y="0"/>
            <a:ext cx="5101651" cy="685800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pic>
        <p:nvPicPr>
          <p:cNvPr id="7" name="Picture 6">
            <a:extLst>
              <a:ext uri="{FF2B5EF4-FFF2-40B4-BE49-F238E27FC236}">
                <a16:creationId xmlns:a16="http://schemas.microsoft.com/office/drawing/2014/main" id="{584896F5-49F2-8141-A6BE-CC3464CF921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250" y="3"/>
            <a:ext cx="12153898" cy="6867143"/>
          </a:xfrm>
          <a:prstGeom prst="rect">
            <a:avLst/>
          </a:prstGeom>
        </p:spPr>
      </p:pic>
    </p:spTree>
    <p:extLst>
      <p:ext uri="{BB962C8B-B14F-4D97-AF65-F5344CB8AC3E}">
        <p14:creationId xmlns:p14="http://schemas.microsoft.com/office/powerpoint/2010/main" val="30245027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umn Layout">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6C492ECF-53A9-D046-843D-07EF9935CC37}"/>
              </a:ext>
            </a:extLst>
          </p:cNvPr>
          <p:cNvSpPr/>
          <p:nvPr userDrawn="1"/>
        </p:nvSpPr>
        <p:spPr>
          <a:xfrm>
            <a:off x="2204302" y="2095011"/>
            <a:ext cx="4000555" cy="8518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DM Sans" pitchFamily="2" charset="77"/>
              <a:ea typeface="+mn-ea"/>
              <a:cs typeface="+mn-cs"/>
            </a:endParaRPr>
          </a:p>
        </p:txBody>
      </p:sp>
      <p:sp>
        <p:nvSpPr>
          <p:cNvPr id="29" name="Text Placeholder 10">
            <a:extLst>
              <a:ext uri="{FF2B5EF4-FFF2-40B4-BE49-F238E27FC236}">
                <a16:creationId xmlns:a16="http://schemas.microsoft.com/office/drawing/2014/main" id="{D3F85E85-1ECF-204F-A613-9035A49A58A0}"/>
              </a:ext>
            </a:extLst>
          </p:cNvPr>
          <p:cNvSpPr>
            <a:spLocks noGrp="1"/>
          </p:cNvSpPr>
          <p:nvPr>
            <p:ph type="body" sz="quarter" idx="19" hasCustomPrompt="1"/>
          </p:nvPr>
        </p:nvSpPr>
        <p:spPr>
          <a:xfrm>
            <a:off x="2451549" y="2235692"/>
            <a:ext cx="3421062" cy="685800"/>
          </a:xfrm>
          <a:prstGeom prst="rect">
            <a:avLst/>
          </a:prstGeom>
        </p:spPr>
        <p:txBody>
          <a:bodyPr/>
          <a:lstStyle>
            <a:lvl1pPr marL="122238" indent="-122238">
              <a:buFont typeface="Arial" panose="020B0604020202020204" pitchFamily="34" charset="0"/>
              <a:buChar char="•"/>
              <a:tabLst/>
              <a:defRPr sz="1400" spc="0">
                <a:solidFill>
                  <a:schemeClr val="accent1"/>
                </a:solidFill>
                <a:latin typeface="DM Sans" pitchFamily="2" charset="77"/>
              </a:defRPr>
            </a:lvl1pPr>
          </a:lstStyle>
          <a:p>
            <a:pPr lvl="0"/>
            <a:r>
              <a:rPr lang="en-US" dirty="0"/>
              <a:t>Small bullet sample small bullet sample small bullet sample small bullet sample</a:t>
            </a:r>
            <a:endParaRPr lang="en-US" i="0" dirty="0"/>
          </a:p>
        </p:txBody>
      </p:sp>
      <p:sp>
        <p:nvSpPr>
          <p:cNvPr id="30" name="Rectangle 29">
            <a:extLst>
              <a:ext uri="{FF2B5EF4-FFF2-40B4-BE49-F238E27FC236}">
                <a16:creationId xmlns:a16="http://schemas.microsoft.com/office/drawing/2014/main" id="{3F3BAD77-FB6C-DB44-8D13-50F9CF82FCEA}"/>
              </a:ext>
            </a:extLst>
          </p:cNvPr>
          <p:cNvSpPr/>
          <p:nvPr userDrawn="1"/>
        </p:nvSpPr>
        <p:spPr>
          <a:xfrm>
            <a:off x="2204302" y="3031183"/>
            <a:ext cx="4000555" cy="113804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DM Sans" pitchFamily="2" charset="77"/>
              <a:ea typeface="+mn-ea"/>
              <a:cs typeface="+mn-cs"/>
            </a:endParaRPr>
          </a:p>
        </p:txBody>
      </p:sp>
      <p:sp>
        <p:nvSpPr>
          <p:cNvPr id="31" name="Text Placeholder 10">
            <a:extLst>
              <a:ext uri="{FF2B5EF4-FFF2-40B4-BE49-F238E27FC236}">
                <a16:creationId xmlns:a16="http://schemas.microsoft.com/office/drawing/2014/main" id="{05457FE3-52AE-8847-B0A9-2D1F7AC6D377}"/>
              </a:ext>
            </a:extLst>
          </p:cNvPr>
          <p:cNvSpPr>
            <a:spLocks noGrp="1"/>
          </p:cNvSpPr>
          <p:nvPr>
            <p:ph type="body" sz="quarter" idx="20" hasCustomPrompt="1"/>
          </p:nvPr>
        </p:nvSpPr>
        <p:spPr>
          <a:xfrm>
            <a:off x="2451550" y="3120228"/>
            <a:ext cx="3421474" cy="940427"/>
          </a:xfrm>
          <a:prstGeom prst="rect">
            <a:avLst/>
          </a:prstGeom>
        </p:spPr>
        <p:txBody>
          <a:bodyPr/>
          <a:lstStyle>
            <a:lvl1pPr marL="285750" indent="-285750">
              <a:buFont typeface="Arial" panose="020B0604020202020204" pitchFamily="34" charset="0"/>
              <a:buChar char="•"/>
              <a:defRPr lang="en-US" sz="1400" kern="1200" spc="0" dirty="0">
                <a:solidFill>
                  <a:schemeClr val="accent1"/>
                </a:solidFill>
                <a:latin typeface="DM Sans" pitchFamily="2" charset="77"/>
                <a:ea typeface="+mn-ea"/>
                <a:cs typeface="+mn-cs"/>
              </a:defRPr>
            </a:lvl1pPr>
          </a:lstStyle>
          <a:p>
            <a:pPr marL="122238" lvl="0" indent="-122238" algn="l" defTabSz="914400" rtl="0" eaLnBrk="1" latinLnBrk="0" hangingPunct="1">
              <a:lnSpc>
                <a:spcPct val="90000"/>
              </a:lnSpc>
              <a:spcBef>
                <a:spcPts val="1000"/>
              </a:spcBef>
              <a:buFont typeface="Arial" panose="020B0604020202020204" pitchFamily="34" charset="0"/>
              <a:buChar char="•"/>
              <a:tabLst/>
            </a:pPr>
            <a:r>
              <a:rPr lang="en-US" dirty="0"/>
              <a:t>Small bullet sample small bullet sample small bullet sample small bullet sample</a:t>
            </a:r>
            <a:endParaRPr lang="en-US" i="0" dirty="0"/>
          </a:p>
        </p:txBody>
      </p:sp>
      <p:sp>
        <p:nvSpPr>
          <p:cNvPr id="32" name="Rectangle 31">
            <a:extLst>
              <a:ext uri="{FF2B5EF4-FFF2-40B4-BE49-F238E27FC236}">
                <a16:creationId xmlns:a16="http://schemas.microsoft.com/office/drawing/2014/main" id="{6D578201-D251-714A-947F-5ACC478FA087}"/>
              </a:ext>
            </a:extLst>
          </p:cNvPr>
          <p:cNvSpPr/>
          <p:nvPr userDrawn="1"/>
        </p:nvSpPr>
        <p:spPr>
          <a:xfrm>
            <a:off x="2204302" y="4261269"/>
            <a:ext cx="4000555" cy="192951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DM Sans" pitchFamily="2" charset="77"/>
              <a:ea typeface="+mn-ea"/>
              <a:cs typeface="+mn-cs"/>
            </a:endParaRPr>
          </a:p>
        </p:txBody>
      </p:sp>
      <p:sp>
        <p:nvSpPr>
          <p:cNvPr id="33" name="Text Placeholder 10">
            <a:extLst>
              <a:ext uri="{FF2B5EF4-FFF2-40B4-BE49-F238E27FC236}">
                <a16:creationId xmlns:a16="http://schemas.microsoft.com/office/drawing/2014/main" id="{DFB12938-E8B2-9D4A-BF12-74BC7AF3882D}"/>
              </a:ext>
            </a:extLst>
          </p:cNvPr>
          <p:cNvSpPr>
            <a:spLocks noGrp="1"/>
          </p:cNvSpPr>
          <p:nvPr>
            <p:ph type="body" sz="quarter" idx="21" hasCustomPrompt="1"/>
          </p:nvPr>
        </p:nvSpPr>
        <p:spPr>
          <a:xfrm>
            <a:off x="2451550" y="4347733"/>
            <a:ext cx="3421473" cy="1635341"/>
          </a:xfrm>
          <a:prstGeom prst="rect">
            <a:avLst/>
          </a:prstGeom>
        </p:spPr>
        <p:txBody>
          <a:bodyPr/>
          <a:lstStyle>
            <a:lvl1pPr marL="285750" marR="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lang="en-US" sz="1400" kern="1200" spc="0" dirty="0">
                <a:solidFill>
                  <a:schemeClr val="accent1"/>
                </a:solidFill>
                <a:latin typeface="DM Sans" pitchFamily="2" charset="77"/>
                <a:ea typeface="+mn-ea"/>
                <a:cs typeface="+mn-cs"/>
              </a:defRPr>
            </a:lvl1pPr>
          </a:lstStyle>
          <a:p>
            <a:pPr marL="122238" lvl="0" indent="-122238" algn="l" defTabSz="914400" rtl="0" eaLnBrk="1" latinLnBrk="0" hangingPunct="1">
              <a:lnSpc>
                <a:spcPct val="90000"/>
              </a:lnSpc>
              <a:spcBef>
                <a:spcPts val="1000"/>
              </a:spcBef>
              <a:buFont typeface="Arial" panose="020B0604020202020204" pitchFamily="34" charset="0"/>
              <a:buChar char="•"/>
              <a:tabLst/>
            </a:pPr>
            <a:r>
              <a:rPr lang="en-US" dirty="0"/>
              <a:t>Small bullet sample small bullet sample small bullet sample small bullet sample</a:t>
            </a:r>
          </a:p>
          <a:p>
            <a:pPr marL="122238" marR="0" lvl="0" indent="-122238"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Small bullet sample small bullet sample small bullet sample small bullet sample</a:t>
            </a:r>
            <a:endParaRPr lang="en-US" i="0" dirty="0"/>
          </a:p>
          <a:p>
            <a:pPr lvl="0"/>
            <a:endParaRPr lang="en-US" i="0" dirty="0"/>
          </a:p>
        </p:txBody>
      </p:sp>
      <p:sp>
        <p:nvSpPr>
          <p:cNvPr id="34" name="Rectangle 33">
            <a:extLst>
              <a:ext uri="{FF2B5EF4-FFF2-40B4-BE49-F238E27FC236}">
                <a16:creationId xmlns:a16="http://schemas.microsoft.com/office/drawing/2014/main" id="{5E00E6A1-8AB9-364D-94E9-9EF8B81F03DD}"/>
              </a:ext>
            </a:extLst>
          </p:cNvPr>
          <p:cNvSpPr/>
          <p:nvPr userDrawn="1"/>
        </p:nvSpPr>
        <p:spPr>
          <a:xfrm>
            <a:off x="6286445" y="2095011"/>
            <a:ext cx="4000555" cy="8518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DM Sans" pitchFamily="2" charset="77"/>
              <a:ea typeface="+mn-ea"/>
              <a:cs typeface="+mn-cs"/>
            </a:endParaRPr>
          </a:p>
        </p:txBody>
      </p:sp>
      <p:sp>
        <p:nvSpPr>
          <p:cNvPr id="35" name="Text Placeholder 10">
            <a:extLst>
              <a:ext uri="{FF2B5EF4-FFF2-40B4-BE49-F238E27FC236}">
                <a16:creationId xmlns:a16="http://schemas.microsoft.com/office/drawing/2014/main" id="{28AD76FF-5F49-6D40-B45B-26A470E1EC15}"/>
              </a:ext>
            </a:extLst>
          </p:cNvPr>
          <p:cNvSpPr>
            <a:spLocks noGrp="1"/>
          </p:cNvSpPr>
          <p:nvPr>
            <p:ph type="body" sz="quarter" idx="22" hasCustomPrompt="1"/>
          </p:nvPr>
        </p:nvSpPr>
        <p:spPr>
          <a:xfrm>
            <a:off x="6452104" y="2219981"/>
            <a:ext cx="3459520" cy="701512"/>
          </a:xfrm>
          <a:prstGeom prst="rect">
            <a:avLst/>
          </a:prstGeom>
        </p:spPr>
        <p:txBody>
          <a:bodyPr/>
          <a:lstStyle>
            <a:lvl1pPr marL="285750" indent="-285750">
              <a:buFont typeface="Arial" panose="020B0604020202020204" pitchFamily="34" charset="0"/>
              <a:buChar char="•"/>
              <a:defRPr lang="en-US" sz="1400" kern="1200" spc="0" dirty="0">
                <a:solidFill>
                  <a:schemeClr val="accent1"/>
                </a:solidFill>
                <a:latin typeface="DM Sans" pitchFamily="2" charset="77"/>
                <a:ea typeface="+mn-ea"/>
                <a:cs typeface="+mn-cs"/>
              </a:defRPr>
            </a:lvl1pPr>
          </a:lstStyle>
          <a:p>
            <a:pPr marL="122238" marR="0" lvl="0" indent="-122238" algn="l" defTabSz="914400" rtl="0" eaLnBrk="1" fontAlgn="auto" latinLnBrk="0" hangingPunct="1">
              <a:lnSpc>
                <a:spcPct val="90000"/>
              </a:lnSpc>
              <a:spcBef>
                <a:spcPts val="1000"/>
              </a:spcBef>
              <a:spcAft>
                <a:spcPts val="0"/>
              </a:spcAft>
              <a:buClrTx/>
              <a:buSzTx/>
              <a:buFont typeface="Arial" panose="020B0604020202020204" pitchFamily="34" charset="0"/>
              <a:buChar char="•"/>
              <a:tabLst/>
            </a:pPr>
            <a:r>
              <a:rPr lang="en-US" dirty="0"/>
              <a:t>Small bullet sample small bullet sample small bullet sample small bullet sample</a:t>
            </a:r>
            <a:endParaRPr lang="en-US" i="0" dirty="0"/>
          </a:p>
        </p:txBody>
      </p:sp>
      <p:sp>
        <p:nvSpPr>
          <p:cNvPr id="36" name="Rectangle 35">
            <a:extLst>
              <a:ext uri="{FF2B5EF4-FFF2-40B4-BE49-F238E27FC236}">
                <a16:creationId xmlns:a16="http://schemas.microsoft.com/office/drawing/2014/main" id="{2543BF38-F116-8147-AC1A-7018BD678F86}"/>
              </a:ext>
            </a:extLst>
          </p:cNvPr>
          <p:cNvSpPr/>
          <p:nvPr userDrawn="1"/>
        </p:nvSpPr>
        <p:spPr>
          <a:xfrm>
            <a:off x="6286445" y="3031183"/>
            <a:ext cx="4000555" cy="113804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DM Sans" pitchFamily="2" charset="77"/>
              <a:ea typeface="+mn-ea"/>
              <a:cs typeface="+mn-cs"/>
            </a:endParaRPr>
          </a:p>
        </p:txBody>
      </p:sp>
      <p:sp>
        <p:nvSpPr>
          <p:cNvPr id="37" name="Text Placeholder 10">
            <a:extLst>
              <a:ext uri="{FF2B5EF4-FFF2-40B4-BE49-F238E27FC236}">
                <a16:creationId xmlns:a16="http://schemas.microsoft.com/office/drawing/2014/main" id="{DA8144C1-4F17-D94F-A4DF-F15DA0204DAF}"/>
              </a:ext>
            </a:extLst>
          </p:cNvPr>
          <p:cNvSpPr>
            <a:spLocks noGrp="1"/>
          </p:cNvSpPr>
          <p:nvPr>
            <p:ph type="body" sz="quarter" idx="23" hasCustomPrompt="1"/>
          </p:nvPr>
        </p:nvSpPr>
        <p:spPr>
          <a:xfrm>
            <a:off x="6452104" y="3120228"/>
            <a:ext cx="3459520" cy="940427"/>
          </a:xfrm>
          <a:prstGeom prst="rect">
            <a:avLst/>
          </a:prstGeom>
        </p:spPr>
        <p:txBody>
          <a:bodyPr/>
          <a:lstStyle>
            <a:lvl1pPr marL="285750" indent="-285750">
              <a:buFont typeface="Arial" panose="020B0604020202020204" pitchFamily="34" charset="0"/>
              <a:buChar char="•"/>
              <a:defRPr lang="en-US" sz="1400" kern="1200" spc="0" dirty="0">
                <a:solidFill>
                  <a:schemeClr val="accent1"/>
                </a:solidFill>
                <a:latin typeface="DM Sans" pitchFamily="2" charset="77"/>
                <a:ea typeface="+mn-ea"/>
                <a:cs typeface="+mn-cs"/>
              </a:defRPr>
            </a:lvl1pPr>
          </a:lstStyle>
          <a:p>
            <a:pPr marL="122238" marR="0" lvl="0" indent="-122238" algn="l" defTabSz="914400" rtl="0" eaLnBrk="1" fontAlgn="auto" latinLnBrk="0" hangingPunct="1">
              <a:lnSpc>
                <a:spcPct val="90000"/>
              </a:lnSpc>
              <a:spcBef>
                <a:spcPts val="1000"/>
              </a:spcBef>
              <a:spcAft>
                <a:spcPts val="0"/>
              </a:spcAft>
              <a:buClrTx/>
              <a:buSzTx/>
              <a:buFont typeface="Arial" panose="020B0604020202020204" pitchFamily="34" charset="0"/>
              <a:buChar char="•"/>
              <a:tabLst/>
            </a:pPr>
            <a:r>
              <a:rPr lang="en-US" dirty="0"/>
              <a:t>Small bullet sample small bullet sample small bullet sample small bullet sample</a:t>
            </a:r>
            <a:endParaRPr lang="en-US" i="0" dirty="0"/>
          </a:p>
        </p:txBody>
      </p:sp>
      <p:sp>
        <p:nvSpPr>
          <p:cNvPr id="39" name="Rectangle 38">
            <a:extLst>
              <a:ext uri="{FF2B5EF4-FFF2-40B4-BE49-F238E27FC236}">
                <a16:creationId xmlns:a16="http://schemas.microsoft.com/office/drawing/2014/main" id="{C50365A2-85C5-8F45-92DF-59887A259950}"/>
              </a:ext>
            </a:extLst>
          </p:cNvPr>
          <p:cNvSpPr/>
          <p:nvPr userDrawn="1"/>
        </p:nvSpPr>
        <p:spPr>
          <a:xfrm>
            <a:off x="6286445" y="4261269"/>
            <a:ext cx="4000555" cy="192951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DM Sans" pitchFamily="2" charset="77"/>
              <a:ea typeface="+mn-ea"/>
              <a:cs typeface="+mn-cs"/>
            </a:endParaRPr>
          </a:p>
        </p:txBody>
      </p:sp>
      <p:sp>
        <p:nvSpPr>
          <p:cNvPr id="40" name="Text Placeholder 10">
            <a:extLst>
              <a:ext uri="{FF2B5EF4-FFF2-40B4-BE49-F238E27FC236}">
                <a16:creationId xmlns:a16="http://schemas.microsoft.com/office/drawing/2014/main" id="{10D1AE3C-DDCD-F544-84DA-43F2D35ABE75}"/>
              </a:ext>
            </a:extLst>
          </p:cNvPr>
          <p:cNvSpPr>
            <a:spLocks noGrp="1"/>
          </p:cNvSpPr>
          <p:nvPr>
            <p:ph type="body" sz="quarter" idx="24" hasCustomPrompt="1"/>
          </p:nvPr>
        </p:nvSpPr>
        <p:spPr>
          <a:xfrm>
            <a:off x="6452104" y="4357691"/>
            <a:ext cx="3459520" cy="1625383"/>
          </a:xfrm>
          <a:prstGeom prst="rect">
            <a:avLst/>
          </a:prstGeom>
        </p:spPr>
        <p:txBody>
          <a:bodyPr/>
          <a:lstStyle>
            <a:lvl1pPr marL="285750" indent="-285750">
              <a:buFont typeface="Arial" panose="020B0604020202020204" pitchFamily="34" charset="0"/>
              <a:buChar char="•"/>
              <a:defRPr lang="en-US" sz="1400" kern="1200" spc="0" dirty="0">
                <a:solidFill>
                  <a:schemeClr val="accent1"/>
                </a:solidFill>
                <a:latin typeface="DM Sans" pitchFamily="2" charset="77"/>
                <a:ea typeface="+mn-ea"/>
                <a:cs typeface="+mn-cs"/>
              </a:defRPr>
            </a:lvl1pPr>
          </a:lstStyle>
          <a:p>
            <a:pPr marL="122238" marR="0" lvl="0" indent="-122238" algn="l" defTabSz="914400" rtl="0" eaLnBrk="1" fontAlgn="auto" latinLnBrk="0" hangingPunct="1">
              <a:lnSpc>
                <a:spcPct val="90000"/>
              </a:lnSpc>
              <a:spcBef>
                <a:spcPts val="1000"/>
              </a:spcBef>
              <a:spcAft>
                <a:spcPts val="0"/>
              </a:spcAft>
              <a:buClrTx/>
              <a:buSzTx/>
              <a:buFont typeface="Arial" panose="020B0604020202020204" pitchFamily="34" charset="0"/>
              <a:buChar char="•"/>
              <a:tabLst/>
            </a:pPr>
            <a:r>
              <a:rPr lang="en-US" dirty="0"/>
              <a:t>Small bullet sample small bullet sample small bullet sample small bullet sample</a:t>
            </a:r>
            <a:endParaRPr lang="en-US" i="0" dirty="0"/>
          </a:p>
          <a:p>
            <a:pPr marL="122238" marR="0" lvl="0" indent="-122238" algn="l" defTabSz="914400" rtl="0" eaLnBrk="1" fontAlgn="auto" latinLnBrk="0" hangingPunct="1">
              <a:lnSpc>
                <a:spcPct val="90000"/>
              </a:lnSpc>
              <a:spcBef>
                <a:spcPts val="1000"/>
              </a:spcBef>
              <a:spcAft>
                <a:spcPts val="0"/>
              </a:spcAft>
              <a:buClrTx/>
              <a:buSzTx/>
              <a:buFont typeface="Arial" panose="020B0604020202020204" pitchFamily="34" charset="0"/>
              <a:buChar char="•"/>
              <a:tabLst/>
            </a:pPr>
            <a:r>
              <a:rPr lang="en-US" dirty="0"/>
              <a:t>Small bullet sample small bullet sample small bullet sample small bullet sample</a:t>
            </a:r>
            <a:endParaRPr lang="en-US" i="0" dirty="0"/>
          </a:p>
        </p:txBody>
      </p:sp>
      <p:sp>
        <p:nvSpPr>
          <p:cNvPr id="41" name="Text Placeholder 7">
            <a:extLst>
              <a:ext uri="{FF2B5EF4-FFF2-40B4-BE49-F238E27FC236}">
                <a16:creationId xmlns:a16="http://schemas.microsoft.com/office/drawing/2014/main" id="{A2705B69-933E-5C41-85AB-0D3E11CF3248}"/>
              </a:ext>
            </a:extLst>
          </p:cNvPr>
          <p:cNvSpPr>
            <a:spLocks noGrp="1"/>
          </p:cNvSpPr>
          <p:nvPr>
            <p:ph type="body" sz="quarter" idx="18" hasCustomPrompt="1"/>
          </p:nvPr>
        </p:nvSpPr>
        <p:spPr>
          <a:xfrm>
            <a:off x="338228" y="4294220"/>
            <a:ext cx="1577975" cy="685800"/>
          </a:xfrm>
          <a:prstGeom prst="rect">
            <a:avLst/>
          </a:prstGeom>
        </p:spPr>
        <p:txBody>
          <a:bodyPr/>
          <a:lstStyle>
            <a:lvl1pPr marL="0" indent="0" algn="r">
              <a:buNone/>
              <a:defRPr sz="1200" b="1" cap="all" spc="0" baseline="0">
                <a:solidFill>
                  <a:schemeClr val="accent1"/>
                </a:solidFill>
                <a:latin typeface="DM Sans" pitchFamily="2" charset="77"/>
              </a:defRPr>
            </a:lvl1pPr>
          </a:lstStyle>
          <a:p>
            <a:pPr lvl="0"/>
            <a:r>
              <a:rPr lang="en-US" b="1" dirty="0"/>
              <a:t>Row category</a:t>
            </a:r>
            <a:endParaRPr lang="en-US" dirty="0"/>
          </a:p>
        </p:txBody>
      </p:sp>
      <p:sp>
        <p:nvSpPr>
          <p:cNvPr id="42" name="Text Placeholder 7">
            <a:extLst>
              <a:ext uri="{FF2B5EF4-FFF2-40B4-BE49-F238E27FC236}">
                <a16:creationId xmlns:a16="http://schemas.microsoft.com/office/drawing/2014/main" id="{F2A90CA0-63C2-2A44-AC9D-1D4A8608F926}"/>
              </a:ext>
            </a:extLst>
          </p:cNvPr>
          <p:cNvSpPr>
            <a:spLocks noGrp="1"/>
          </p:cNvSpPr>
          <p:nvPr>
            <p:ph type="body" sz="quarter" idx="17" hasCustomPrompt="1"/>
          </p:nvPr>
        </p:nvSpPr>
        <p:spPr>
          <a:xfrm>
            <a:off x="338228" y="3067737"/>
            <a:ext cx="1577975" cy="685800"/>
          </a:xfrm>
          <a:prstGeom prst="rect">
            <a:avLst/>
          </a:prstGeom>
        </p:spPr>
        <p:txBody>
          <a:bodyPr/>
          <a:lstStyle>
            <a:lvl1pPr marL="0" indent="0" algn="r">
              <a:buNone/>
              <a:defRPr sz="1200" b="1" cap="all" spc="0" baseline="0">
                <a:solidFill>
                  <a:schemeClr val="accent1"/>
                </a:solidFill>
                <a:latin typeface="DM Sans" pitchFamily="2" charset="77"/>
              </a:defRPr>
            </a:lvl1pPr>
          </a:lstStyle>
          <a:p>
            <a:pPr lvl="0"/>
            <a:r>
              <a:rPr lang="en-US" b="1" dirty="0"/>
              <a:t>Row category</a:t>
            </a:r>
            <a:endParaRPr lang="en-US" dirty="0"/>
          </a:p>
        </p:txBody>
      </p:sp>
      <p:sp>
        <p:nvSpPr>
          <p:cNvPr id="44" name="Text Placeholder 7">
            <a:extLst>
              <a:ext uri="{FF2B5EF4-FFF2-40B4-BE49-F238E27FC236}">
                <a16:creationId xmlns:a16="http://schemas.microsoft.com/office/drawing/2014/main" id="{1C353146-606E-A34F-87FE-C04BCA2057BF}"/>
              </a:ext>
            </a:extLst>
          </p:cNvPr>
          <p:cNvSpPr>
            <a:spLocks noGrp="1"/>
          </p:cNvSpPr>
          <p:nvPr>
            <p:ph type="body" sz="quarter" idx="16" hasCustomPrompt="1"/>
          </p:nvPr>
        </p:nvSpPr>
        <p:spPr>
          <a:xfrm>
            <a:off x="338228" y="2137784"/>
            <a:ext cx="1577975" cy="685800"/>
          </a:xfrm>
          <a:prstGeom prst="rect">
            <a:avLst/>
          </a:prstGeom>
        </p:spPr>
        <p:txBody>
          <a:bodyPr/>
          <a:lstStyle>
            <a:lvl1pPr marL="0" indent="0" algn="r">
              <a:buNone/>
              <a:defRPr sz="1200" b="1" cap="all" spc="0" baseline="0">
                <a:solidFill>
                  <a:schemeClr val="accent1"/>
                </a:solidFill>
                <a:latin typeface="DM Sans" pitchFamily="2" charset="77"/>
              </a:defRPr>
            </a:lvl1pPr>
          </a:lstStyle>
          <a:p>
            <a:pPr lvl="0"/>
            <a:r>
              <a:rPr lang="en-US" b="1" dirty="0"/>
              <a:t>Row category</a:t>
            </a:r>
            <a:endParaRPr lang="en-US" dirty="0"/>
          </a:p>
        </p:txBody>
      </p:sp>
      <p:sp>
        <p:nvSpPr>
          <p:cNvPr id="45" name="Rectangle 44">
            <a:extLst>
              <a:ext uri="{FF2B5EF4-FFF2-40B4-BE49-F238E27FC236}">
                <a16:creationId xmlns:a16="http://schemas.microsoft.com/office/drawing/2014/main" id="{116E6676-1CEA-7343-88C1-9A9E21CF7F0E}"/>
              </a:ext>
            </a:extLst>
          </p:cNvPr>
          <p:cNvSpPr/>
          <p:nvPr userDrawn="1"/>
        </p:nvSpPr>
        <p:spPr>
          <a:xfrm>
            <a:off x="6286444" y="1373538"/>
            <a:ext cx="4000555" cy="5666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DM Sans" pitchFamily="2" charset="77"/>
              <a:ea typeface="+mn-ea"/>
              <a:cs typeface="+mn-cs"/>
            </a:endParaRPr>
          </a:p>
        </p:txBody>
      </p:sp>
      <p:sp>
        <p:nvSpPr>
          <p:cNvPr id="46" name="Text Placeholder 5">
            <a:extLst>
              <a:ext uri="{FF2B5EF4-FFF2-40B4-BE49-F238E27FC236}">
                <a16:creationId xmlns:a16="http://schemas.microsoft.com/office/drawing/2014/main" id="{370166C5-2503-044F-BAEF-080AC0C7179F}"/>
              </a:ext>
            </a:extLst>
          </p:cNvPr>
          <p:cNvSpPr>
            <a:spLocks noGrp="1"/>
          </p:cNvSpPr>
          <p:nvPr>
            <p:ph type="body" sz="quarter" idx="15" hasCustomPrompt="1"/>
          </p:nvPr>
        </p:nvSpPr>
        <p:spPr>
          <a:xfrm>
            <a:off x="6635023" y="1517966"/>
            <a:ext cx="3341687" cy="277813"/>
          </a:xfrm>
          <a:prstGeom prst="rect">
            <a:avLst/>
          </a:prstGeom>
        </p:spPr>
        <p:txBody>
          <a:bodyPr/>
          <a:lstStyle>
            <a:lvl1pPr marL="0" indent="0" algn="ctr">
              <a:buNone/>
              <a:defRPr sz="1200" b="1" cap="all" spc="0" baseline="0">
                <a:solidFill>
                  <a:schemeClr val="bg1"/>
                </a:solidFill>
                <a:latin typeface="DM Sans" pitchFamily="2" charset="77"/>
              </a:defRPr>
            </a:lvl1pPr>
          </a:lstStyle>
          <a:p>
            <a:pPr lvl="0"/>
            <a:r>
              <a:rPr lang="en-US" dirty="0"/>
              <a:t>Column category</a:t>
            </a:r>
          </a:p>
        </p:txBody>
      </p:sp>
      <p:sp>
        <p:nvSpPr>
          <p:cNvPr id="47" name="Rectangle 46">
            <a:extLst>
              <a:ext uri="{FF2B5EF4-FFF2-40B4-BE49-F238E27FC236}">
                <a16:creationId xmlns:a16="http://schemas.microsoft.com/office/drawing/2014/main" id="{12B8A88A-97AE-7243-AC64-09E65EC65B62}"/>
              </a:ext>
            </a:extLst>
          </p:cNvPr>
          <p:cNvSpPr/>
          <p:nvPr userDrawn="1"/>
        </p:nvSpPr>
        <p:spPr>
          <a:xfrm>
            <a:off x="2204302" y="1373538"/>
            <a:ext cx="4000555" cy="5666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DM Sans" pitchFamily="2" charset="77"/>
              <a:ea typeface="+mn-ea"/>
              <a:cs typeface="+mn-cs"/>
            </a:endParaRPr>
          </a:p>
        </p:txBody>
      </p:sp>
      <p:sp>
        <p:nvSpPr>
          <p:cNvPr id="48" name="Text Placeholder 5">
            <a:extLst>
              <a:ext uri="{FF2B5EF4-FFF2-40B4-BE49-F238E27FC236}">
                <a16:creationId xmlns:a16="http://schemas.microsoft.com/office/drawing/2014/main" id="{5E1586DC-7CA3-E24B-8F2D-DD9796BC6D6F}"/>
              </a:ext>
            </a:extLst>
          </p:cNvPr>
          <p:cNvSpPr>
            <a:spLocks noGrp="1"/>
          </p:cNvSpPr>
          <p:nvPr>
            <p:ph type="body" sz="quarter" idx="14" hasCustomPrompt="1"/>
          </p:nvPr>
        </p:nvSpPr>
        <p:spPr>
          <a:xfrm>
            <a:off x="2533735" y="1517966"/>
            <a:ext cx="3341687" cy="277813"/>
          </a:xfrm>
          <a:prstGeom prst="rect">
            <a:avLst/>
          </a:prstGeom>
        </p:spPr>
        <p:txBody>
          <a:bodyPr/>
          <a:lstStyle>
            <a:lvl1pPr marL="0" indent="0" algn="ctr">
              <a:buNone/>
              <a:defRPr sz="1200" b="1" cap="all" spc="0" baseline="0">
                <a:solidFill>
                  <a:schemeClr val="bg1"/>
                </a:solidFill>
                <a:latin typeface="DM Sans" pitchFamily="2" charset="77"/>
              </a:defRPr>
            </a:lvl1pPr>
          </a:lstStyle>
          <a:p>
            <a:pPr lvl="0"/>
            <a:r>
              <a:rPr lang="en-US" dirty="0"/>
              <a:t>Column category</a:t>
            </a:r>
          </a:p>
        </p:txBody>
      </p:sp>
      <p:sp>
        <p:nvSpPr>
          <p:cNvPr id="22" name="Text Placeholder 8">
            <a:extLst>
              <a:ext uri="{FF2B5EF4-FFF2-40B4-BE49-F238E27FC236}">
                <a16:creationId xmlns:a16="http://schemas.microsoft.com/office/drawing/2014/main" id="{00B3F493-C46C-7949-80BE-A416ACF1ED05}"/>
              </a:ext>
            </a:extLst>
          </p:cNvPr>
          <p:cNvSpPr>
            <a:spLocks noGrp="1"/>
          </p:cNvSpPr>
          <p:nvPr>
            <p:ph type="body" sz="quarter" idx="10" hasCustomPrompt="1"/>
          </p:nvPr>
        </p:nvSpPr>
        <p:spPr>
          <a:xfrm>
            <a:off x="600455" y="381000"/>
            <a:ext cx="8010145" cy="347137"/>
          </a:xfrm>
          <a:prstGeom prst="rect">
            <a:avLst/>
          </a:prstGeom>
        </p:spPr>
        <p:txBody>
          <a:bodyPr/>
          <a:lstStyle>
            <a:lvl1pPr marL="0" indent="0">
              <a:buNone/>
              <a:defRPr sz="2000" b="0" cap="all" spc="0" baseline="0">
                <a:solidFill>
                  <a:schemeClr val="accent4"/>
                </a:solidFill>
                <a:latin typeface="Bebas Neue" panose="020B0606020202050201" pitchFamily="34" charset="77"/>
              </a:defRPr>
            </a:lvl1pPr>
          </a:lstStyle>
          <a:p>
            <a:pPr lvl="0"/>
            <a:r>
              <a:rPr lang="en-US" dirty="0"/>
              <a:t>Two column slide title</a:t>
            </a:r>
          </a:p>
        </p:txBody>
      </p:sp>
      <p:sp>
        <p:nvSpPr>
          <p:cNvPr id="23" name="Text Placeholder 10">
            <a:extLst>
              <a:ext uri="{FF2B5EF4-FFF2-40B4-BE49-F238E27FC236}">
                <a16:creationId xmlns:a16="http://schemas.microsoft.com/office/drawing/2014/main" id="{3CDE647B-F740-7746-93A2-8C262653733E}"/>
              </a:ext>
            </a:extLst>
          </p:cNvPr>
          <p:cNvSpPr>
            <a:spLocks noGrp="1"/>
          </p:cNvSpPr>
          <p:nvPr>
            <p:ph type="body" sz="quarter" idx="11" hasCustomPrompt="1"/>
          </p:nvPr>
        </p:nvSpPr>
        <p:spPr>
          <a:xfrm>
            <a:off x="603504" y="762000"/>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409702429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E9A8DB-1137-1C4C-8207-4849C795AB3D}"/>
              </a:ext>
            </a:extLst>
          </p:cNvPr>
          <p:cNvSpPr/>
          <p:nvPr/>
        </p:nvSpPr>
        <p:spPr>
          <a:xfrm>
            <a:off x="7090350" y="0"/>
            <a:ext cx="5101651" cy="6858000"/>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pic>
        <p:nvPicPr>
          <p:cNvPr id="4" name="Picture 3">
            <a:extLst>
              <a:ext uri="{FF2B5EF4-FFF2-40B4-BE49-F238E27FC236}">
                <a16:creationId xmlns:a16="http://schemas.microsoft.com/office/drawing/2014/main" id="{5925D632-2EF0-4C4D-BC67-327987A18B3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250" y="3"/>
            <a:ext cx="12153898" cy="6867143"/>
          </a:xfrm>
          <a:prstGeom prst="rect">
            <a:avLst/>
          </a:prstGeom>
        </p:spPr>
      </p:pic>
    </p:spTree>
    <p:extLst>
      <p:ext uri="{BB962C8B-B14F-4D97-AF65-F5344CB8AC3E}">
        <p14:creationId xmlns:p14="http://schemas.microsoft.com/office/powerpoint/2010/main" val="2979368316"/>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8BF8ABF-9C70-0D43-A74C-C10CE015CF26}"/>
              </a:ext>
            </a:extLst>
          </p:cNvPr>
          <p:cNvCxnSpPr>
            <a:cxnSpLocks/>
          </p:cNvCxnSpPr>
          <p:nvPr/>
        </p:nvCxnSpPr>
        <p:spPr>
          <a:xfrm>
            <a:off x="1" y="640080"/>
            <a:ext cx="3319975" cy="0"/>
          </a:xfrm>
          <a:prstGeom prst="line">
            <a:avLst/>
          </a:prstGeom>
          <a:ln w="203200">
            <a:solidFill>
              <a:srgbClr val="FFA76C"/>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5FEAEE2F-EDAD-0C4A-8719-F1139BAD00EB}"/>
              </a:ext>
            </a:extLst>
          </p:cNvPr>
          <p:cNvCxnSpPr>
            <a:cxnSpLocks/>
          </p:cNvCxnSpPr>
          <p:nvPr/>
        </p:nvCxnSpPr>
        <p:spPr>
          <a:xfrm>
            <a:off x="8915401" y="6019800"/>
            <a:ext cx="3319975" cy="0"/>
          </a:xfrm>
          <a:prstGeom prst="line">
            <a:avLst/>
          </a:prstGeom>
          <a:ln w="2032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7656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p:tgtEl>
                                          <p:spTgt spid="5"/>
                                        </p:tgtEl>
                                        <p:attrNameLst>
                                          <p:attrName>ppt_x</p:attrName>
                                        </p:attrNameLst>
                                      </p:cBhvr>
                                      <p:tavLst>
                                        <p:tav tm="0">
                                          <p:val>
                                            <p:strVal val="#ppt_x+#ppt_w*1.125000"/>
                                          </p:val>
                                        </p:tav>
                                        <p:tav tm="100000">
                                          <p:val>
                                            <p:strVal val="#ppt_x"/>
                                          </p:val>
                                        </p:tav>
                                      </p:tavLst>
                                    </p:anim>
                                    <p:animEffect transition="in" filter="wipe(left)">
                                      <p:cBhvr>
                                        <p:cTn id="8"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38_Title and Content">
    <p:spTree>
      <p:nvGrpSpPr>
        <p:cNvPr id="1" name=""/>
        <p:cNvGrpSpPr/>
        <p:nvPr/>
      </p:nvGrpSpPr>
      <p:grpSpPr>
        <a:xfrm>
          <a:off x="0" y="0"/>
          <a:ext cx="0" cy="0"/>
          <a:chOff x="0" y="0"/>
          <a:chExt cx="0" cy="0"/>
        </a:xfrm>
      </p:grpSpPr>
      <p:pic>
        <p:nvPicPr>
          <p:cNvPr id="6" name="Picture 5" descr="Shape, rectangle&#10;&#10;Description automatically generated">
            <a:extLst>
              <a:ext uri="{FF2B5EF4-FFF2-40B4-BE49-F238E27FC236}">
                <a16:creationId xmlns:a16="http://schemas.microsoft.com/office/drawing/2014/main" id="{B0CF06E7-605E-FB48-8957-CB4F6BD9C51E}"/>
              </a:ext>
            </a:extLst>
          </p:cNvPr>
          <p:cNvPicPr>
            <a:picLocks noChangeAspect="1"/>
          </p:cNvPicPr>
          <p:nvPr/>
        </p:nvPicPr>
        <p:blipFill rotWithShape="1">
          <a:blip r:embed="rId2"/>
          <a:srcRect b="2587"/>
          <a:stretch/>
        </p:blipFill>
        <p:spPr>
          <a:xfrm>
            <a:off x="1" y="0"/>
            <a:ext cx="12192000" cy="6858000"/>
          </a:xfrm>
          <a:prstGeom prst="rect">
            <a:avLst/>
          </a:prstGeom>
        </p:spPr>
      </p:pic>
    </p:spTree>
    <p:extLst>
      <p:ext uri="{BB962C8B-B14F-4D97-AF65-F5344CB8AC3E}">
        <p14:creationId xmlns:p14="http://schemas.microsoft.com/office/powerpoint/2010/main" val="366644389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pic>
        <p:nvPicPr>
          <p:cNvPr id="8" name="Picture 7" descr="Shape&#10;&#10;Description automatically generated">
            <a:extLst>
              <a:ext uri="{FF2B5EF4-FFF2-40B4-BE49-F238E27FC236}">
                <a16:creationId xmlns:a16="http://schemas.microsoft.com/office/drawing/2014/main" id="{A7FD8FBC-4905-3941-AA4F-24034D32EE8C}"/>
              </a:ext>
            </a:extLst>
          </p:cNvPr>
          <p:cNvPicPr>
            <a:picLocks noChangeAspect="1"/>
          </p:cNvPicPr>
          <p:nvPr/>
        </p:nvPicPr>
        <p:blipFill>
          <a:blip r:embed="rId2"/>
          <a:stretch>
            <a:fillRect/>
          </a:stretch>
        </p:blipFill>
        <p:spPr>
          <a:xfrm>
            <a:off x="315465" y="0"/>
            <a:ext cx="11876536" cy="6858000"/>
          </a:xfrm>
          <a:prstGeom prst="rect">
            <a:avLst/>
          </a:prstGeom>
        </p:spPr>
      </p:pic>
    </p:spTree>
    <p:extLst>
      <p:ext uri="{BB962C8B-B14F-4D97-AF65-F5344CB8AC3E}">
        <p14:creationId xmlns:p14="http://schemas.microsoft.com/office/powerpoint/2010/main" val="2820070848"/>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39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7904520-E30E-E84C-A111-DFC8D5F5C080}"/>
              </a:ext>
            </a:extLst>
          </p:cNvPr>
          <p:cNvSpPr/>
          <p:nvPr/>
        </p:nvSpPr>
        <p:spPr>
          <a:xfrm>
            <a:off x="9029700" y="0"/>
            <a:ext cx="3162300" cy="457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pic>
        <p:nvPicPr>
          <p:cNvPr id="3" name="Picture 2">
            <a:extLst>
              <a:ext uri="{FF2B5EF4-FFF2-40B4-BE49-F238E27FC236}">
                <a16:creationId xmlns:a16="http://schemas.microsoft.com/office/drawing/2014/main" id="{B6E54374-3FAC-8A44-8CF6-D7AA95BF499D}"/>
              </a:ext>
            </a:extLst>
          </p:cNvPr>
          <p:cNvPicPr>
            <a:picLocks noChangeAspect="1"/>
          </p:cNvPicPr>
          <p:nvPr/>
        </p:nvPicPr>
        <p:blipFill rotWithShape="1">
          <a:blip r:embed="rId2"/>
          <a:srcRect l="9489" t="71384" r="54165" b="8639"/>
          <a:stretch/>
        </p:blipFill>
        <p:spPr>
          <a:xfrm>
            <a:off x="1" y="0"/>
            <a:ext cx="12192000" cy="6858000"/>
          </a:xfrm>
          <a:prstGeom prst="rect">
            <a:avLst/>
          </a:prstGeom>
          <a:noFill/>
        </p:spPr>
      </p:pic>
    </p:spTree>
    <p:extLst>
      <p:ext uri="{BB962C8B-B14F-4D97-AF65-F5344CB8AC3E}">
        <p14:creationId xmlns:p14="http://schemas.microsoft.com/office/powerpoint/2010/main" val="1554722288"/>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43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A0D04B-3ED3-7446-96DD-37E4765076AF}"/>
              </a:ext>
            </a:extLst>
          </p:cNvPr>
          <p:cNvSpPr/>
          <p:nvPr/>
        </p:nvSpPr>
        <p:spPr>
          <a:xfrm>
            <a:off x="836908" y="526944"/>
            <a:ext cx="11355092" cy="633105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sp>
        <p:nvSpPr>
          <p:cNvPr id="4" name="Rectangle 3">
            <a:extLst>
              <a:ext uri="{FF2B5EF4-FFF2-40B4-BE49-F238E27FC236}">
                <a16:creationId xmlns:a16="http://schemas.microsoft.com/office/drawing/2014/main" id="{736CC113-9018-D549-BC8F-3B2D255B72D1}"/>
              </a:ext>
            </a:extLst>
          </p:cNvPr>
          <p:cNvSpPr/>
          <p:nvPr/>
        </p:nvSpPr>
        <p:spPr>
          <a:xfrm>
            <a:off x="9344026" y="6200778"/>
            <a:ext cx="2847974" cy="6572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pic>
        <p:nvPicPr>
          <p:cNvPr id="2" name="Picture 1">
            <a:extLst>
              <a:ext uri="{FF2B5EF4-FFF2-40B4-BE49-F238E27FC236}">
                <a16:creationId xmlns:a16="http://schemas.microsoft.com/office/drawing/2014/main" id="{41AF5B36-4B8C-F846-9C70-268BCDE99FE6}"/>
              </a:ext>
            </a:extLst>
          </p:cNvPr>
          <p:cNvPicPr>
            <a:picLocks noChangeAspect="1"/>
          </p:cNvPicPr>
          <p:nvPr/>
        </p:nvPicPr>
        <p:blipFill rotWithShape="1">
          <a:blip r:embed="rId2"/>
          <a:srcRect l="8634" t="7417" r="55020" b="72606"/>
          <a:stretch/>
        </p:blipFill>
        <p:spPr>
          <a:xfrm>
            <a:off x="1" y="-1"/>
            <a:ext cx="12192000" cy="6858000"/>
          </a:xfrm>
          <a:prstGeom prst="rect">
            <a:avLst/>
          </a:prstGeom>
        </p:spPr>
      </p:pic>
    </p:spTree>
    <p:extLst>
      <p:ext uri="{BB962C8B-B14F-4D97-AF65-F5344CB8AC3E}">
        <p14:creationId xmlns:p14="http://schemas.microsoft.com/office/powerpoint/2010/main" val="78535987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40_Title and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80BFC5F-BC07-6D4D-9C5D-31A5A94DA23D}"/>
              </a:ext>
            </a:extLst>
          </p:cNvPr>
          <p:cNvSpPr/>
          <p:nvPr/>
        </p:nvSpPr>
        <p:spPr>
          <a:xfrm>
            <a:off x="0" y="1"/>
            <a:ext cx="812338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67" dirty="0">
              <a:solidFill>
                <a:srgbClr val="0D4877"/>
              </a:solidFill>
            </a:endParaRPr>
          </a:p>
        </p:txBody>
      </p:sp>
      <p:sp>
        <p:nvSpPr>
          <p:cNvPr id="8" name="Rectangle 7">
            <a:extLst>
              <a:ext uri="{FF2B5EF4-FFF2-40B4-BE49-F238E27FC236}">
                <a16:creationId xmlns:a16="http://schemas.microsoft.com/office/drawing/2014/main" id="{6CF19463-0818-3540-838C-F39F88339911}"/>
              </a:ext>
            </a:extLst>
          </p:cNvPr>
          <p:cNvSpPr/>
          <p:nvPr/>
        </p:nvSpPr>
        <p:spPr>
          <a:xfrm>
            <a:off x="8128000" y="0"/>
            <a:ext cx="406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spTree>
    <p:extLst>
      <p:ext uri="{BB962C8B-B14F-4D97-AF65-F5344CB8AC3E}">
        <p14:creationId xmlns:p14="http://schemas.microsoft.com/office/powerpoint/2010/main" val="160915040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41_Title and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80BFC5F-BC07-6D4D-9C5D-31A5A94DA23D}"/>
              </a:ext>
            </a:extLst>
          </p:cNvPr>
          <p:cNvSpPr/>
          <p:nvPr/>
        </p:nvSpPr>
        <p:spPr>
          <a:xfrm>
            <a:off x="4064001" y="0"/>
            <a:ext cx="812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67" dirty="0">
              <a:solidFill>
                <a:srgbClr val="0D4877"/>
              </a:solidFill>
            </a:endParaRPr>
          </a:p>
        </p:txBody>
      </p:sp>
      <p:sp>
        <p:nvSpPr>
          <p:cNvPr id="8" name="Rectangle 7">
            <a:extLst>
              <a:ext uri="{FF2B5EF4-FFF2-40B4-BE49-F238E27FC236}">
                <a16:creationId xmlns:a16="http://schemas.microsoft.com/office/drawing/2014/main" id="{6CF19463-0818-3540-838C-F39F88339911}"/>
              </a:ext>
            </a:extLst>
          </p:cNvPr>
          <p:cNvSpPr/>
          <p:nvPr/>
        </p:nvSpPr>
        <p:spPr>
          <a:xfrm>
            <a:off x="0" y="0"/>
            <a:ext cx="406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spTree>
    <p:extLst>
      <p:ext uri="{BB962C8B-B14F-4D97-AF65-F5344CB8AC3E}">
        <p14:creationId xmlns:p14="http://schemas.microsoft.com/office/powerpoint/2010/main" val="3830120189"/>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42_Title and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80BFC5F-BC07-6D4D-9C5D-31A5A94DA23D}"/>
              </a:ext>
            </a:extLst>
          </p:cNvPr>
          <p:cNvSpPr/>
          <p:nvPr/>
        </p:nvSpPr>
        <p:spPr>
          <a:xfrm>
            <a:off x="0" y="1"/>
            <a:ext cx="812338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67" dirty="0">
              <a:solidFill>
                <a:srgbClr val="0D4877"/>
              </a:solidFill>
            </a:endParaRPr>
          </a:p>
        </p:txBody>
      </p:sp>
    </p:spTree>
    <p:extLst>
      <p:ext uri="{BB962C8B-B14F-4D97-AF65-F5344CB8AC3E}">
        <p14:creationId xmlns:p14="http://schemas.microsoft.com/office/powerpoint/2010/main" val="339940455"/>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46_Title and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80BFC5F-BC07-6D4D-9C5D-31A5A94DA23D}"/>
              </a:ext>
            </a:extLst>
          </p:cNvPr>
          <p:cNvSpPr/>
          <p:nvPr/>
        </p:nvSpPr>
        <p:spPr>
          <a:xfrm>
            <a:off x="4064001" y="0"/>
            <a:ext cx="812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67" dirty="0">
              <a:solidFill>
                <a:srgbClr val="0D4877"/>
              </a:solidFill>
            </a:endParaRPr>
          </a:p>
        </p:txBody>
      </p:sp>
    </p:spTree>
    <p:extLst>
      <p:ext uri="{BB962C8B-B14F-4D97-AF65-F5344CB8AC3E}">
        <p14:creationId xmlns:p14="http://schemas.microsoft.com/office/powerpoint/2010/main" val="2853052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22" name="Text Placeholder 8">
            <a:extLst>
              <a:ext uri="{FF2B5EF4-FFF2-40B4-BE49-F238E27FC236}">
                <a16:creationId xmlns:a16="http://schemas.microsoft.com/office/drawing/2014/main" id="{00B3F493-C46C-7949-80BE-A416ACF1ED05}"/>
              </a:ext>
            </a:extLst>
          </p:cNvPr>
          <p:cNvSpPr>
            <a:spLocks noGrp="1"/>
          </p:cNvSpPr>
          <p:nvPr>
            <p:ph type="body" sz="quarter" idx="10" hasCustomPrompt="1"/>
          </p:nvPr>
        </p:nvSpPr>
        <p:spPr>
          <a:xfrm>
            <a:off x="600455" y="381000"/>
            <a:ext cx="8010145" cy="347137"/>
          </a:xfrm>
          <a:prstGeom prst="rect">
            <a:avLst/>
          </a:prstGeom>
        </p:spPr>
        <p:txBody>
          <a:bodyPr/>
          <a:lstStyle>
            <a:lvl1pPr marL="0" indent="0">
              <a:buNone/>
              <a:defRPr sz="2000" b="0" cap="all" spc="0" baseline="0">
                <a:solidFill>
                  <a:schemeClr val="accent4"/>
                </a:solidFill>
                <a:latin typeface="Bebas Neue" panose="020B0606020202050201" pitchFamily="34" charset="77"/>
              </a:defRPr>
            </a:lvl1pPr>
          </a:lstStyle>
          <a:p>
            <a:pPr lvl="0"/>
            <a:r>
              <a:rPr lang="en-US" dirty="0"/>
              <a:t>Table Slide</a:t>
            </a:r>
          </a:p>
        </p:txBody>
      </p:sp>
      <p:sp>
        <p:nvSpPr>
          <p:cNvPr id="23" name="Text Placeholder 10">
            <a:extLst>
              <a:ext uri="{FF2B5EF4-FFF2-40B4-BE49-F238E27FC236}">
                <a16:creationId xmlns:a16="http://schemas.microsoft.com/office/drawing/2014/main" id="{3CDE647B-F740-7746-93A2-8C262653733E}"/>
              </a:ext>
            </a:extLst>
          </p:cNvPr>
          <p:cNvSpPr>
            <a:spLocks noGrp="1"/>
          </p:cNvSpPr>
          <p:nvPr>
            <p:ph type="body" sz="quarter" idx="11" hasCustomPrompt="1"/>
          </p:nvPr>
        </p:nvSpPr>
        <p:spPr>
          <a:xfrm>
            <a:off x="603504" y="762000"/>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1049917191"/>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45_Title and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80BFC5F-BC07-6D4D-9C5D-31A5A94DA23D}"/>
              </a:ext>
            </a:extLst>
          </p:cNvPr>
          <p:cNvSpPr/>
          <p:nvPr/>
        </p:nvSpPr>
        <p:spPr>
          <a:xfrm>
            <a:off x="1" y="1"/>
            <a:ext cx="913854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67" dirty="0">
              <a:solidFill>
                <a:srgbClr val="0D4877"/>
              </a:solidFill>
            </a:endParaRPr>
          </a:p>
        </p:txBody>
      </p:sp>
      <p:sp>
        <p:nvSpPr>
          <p:cNvPr id="4" name="Rectangle 3">
            <a:extLst>
              <a:ext uri="{FF2B5EF4-FFF2-40B4-BE49-F238E27FC236}">
                <a16:creationId xmlns:a16="http://schemas.microsoft.com/office/drawing/2014/main" id="{0A1AA174-AB48-524D-BED1-452BDAD41693}"/>
              </a:ext>
            </a:extLst>
          </p:cNvPr>
          <p:cNvSpPr/>
          <p:nvPr/>
        </p:nvSpPr>
        <p:spPr>
          <a:xfrm>
            <a:off x="9138548" y="0"/>
            <a:ext cx="3053453" cy="6858000"/>
          </a:xfrm>
          <a:prstGeom prst="rect">
            <a:avLst/>
          </a:prstGeom>
          <a:solidFill>
            <a:schemeClr val="accent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67" b="0" i="0" dirty="0">
              <a:solidFill>
                <a:srgbClr val="0D4877"/>
              </a:solidFill>
              <a:latin typeface="DM Sans" pitchFamily="2" charset="77"/>
            </a:endParaRPr>
          </a:p>
        </p:txBody>
      </p:sp>
    </p:spTree>
    <p:extLst>
      <p:ext uri="{BB962C8B-B14F-4D97-AF65-F5344CB8AC3E}">
        <p14:creationId xmlns:p14="http://schemas.microsoft.com/office/powerpoint/2010/main" val="216040286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44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7E9A10-6E93-E144-9727-31559C5E4971}"/>
              </a:ext>
            </a:extLst>
          </p:cNvPr>
          <p:cNvSpPr/>
          <p:nvPr/>
        </p:nvSpPr>
        <p:spPr>
          <a:xfrm>
            <a:off x="1" y="2"/>
            <a:ext cx="12192000" cy="570631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67" dirty="0">
              <a:solidFill>
                <a:srgbClr val="0D4877"/>
              </a:solidFill>
            </a:endParaRPr>
          </a:p>
        </p:txBody>
      </p:sp>
      <p:sp>
        <p:nvSpPr>
          <p:cNvPr id="3" name="Rectangle 2">
            <a:extLst>
              <a:ext uri="{FF2B5EF4-FFF2-40B4-BE49-F238E27FC236}">
                <a16:creationId xmlns:a16="http://schemas.microsoft.com/office/drawing/2014/main" id="{4DD59909-F4A4-5548-A604-903EF022DA03}"/>
              </a:ext>
            </a:extLst>
          </p:cNvPr>
          <p:cNvSpPr/>
          <p:nvPr/>
        </p:nvSpPr>
        <p:spPr>
          <a:xfrm>
            <a:off x="1" y="5618382"/>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spTree>
    <p:extLst>
      <p:ext uri="{BB962C8B-B14F-4D97-AF65-F5344CB8AC3E}">
        <p14:creationId xmlns:p14="http://schemas.microsoft.com/office/powerpoint/2010/main" val="3052876324"/>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47_Title and Conten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7347DE81-6FFC-4542-9210-62457648F2E6}"/>
              </a:ext>
            </a:extLst>
          </p:cNvPr>
          <p:cNvCxnSpPr>
            <a:cxnSpLocks/>
          </p:cNvCxnSpPr>
          <p:nvPr/>
        </p:nvCxnSpPr>
        <p:spPr>
          <a:xfrm>
            <a:off x="2" y="5769937"/>
            <a:ext cx="4602997" cy="0"/>
          </a:xfrm>
          <a:prstGeom prst="line">
            <a:avLst/>
          </a:prstGeom>
          <a:ln w="203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617E9A10-6E93-E144-9727-31559C5E4971}"/>
              </a:ext>
            </a:extLst>
          </p:cNvPr>
          <p:cNvSpPr/>
          <p:nvPr/>
        </p:nvSpPr>
        <p:spPr>
          <a:xfrm>
            <a:off x="1" y="3429002"/>
            <a:ext cx="12192000" cy="34290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67" dirty="0">
              <a:solidFill>
                <a:srgbClr val="0D4877"/>
              </a:solidFill>
            </a:endParaRPr>
          </a:p>
        </p:txBody>
      </p:sp>
      <p:cxnSp>
        <p:nvCxnSpPr>
          <p:cNvPr id="11" name="Straight Connector 10">
            <a:extLst>
              <a:ext uri="{FF2B5EF4-FFF2-40B4-BE49-F238E27FC236}">
                <a16:creationId xmlns:a16="http://schemas.microsoft.com/office/drawing/2014/main" id="{F4DA380E-3457-CC49-B101-3A963B7FA5F9}"/>
              </a:ext>
            </a:extLst>
          </p:cNvPr>
          <p:cNvCxnSpPr>
            <a:cxnSpLocks/>
          </p:cNvCxnSpPr>
          <p:nvPr/>
        </p:nvCxnSpPr>
        <p:spPr>
          <a:xfrm>
            <a:off x="2" y="3428999"/>
            <a:ext cx="5225143" cy="0"/>
          </a:xfrm>
          <a:prstGeom prst="line">
            <a:avLst/>
          </a:prstGeom>
          <a:ln w="2032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7931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p:tgtEl>
                                          <p:spTgt spid="4"/>
                                        </p:tgtEl>
                                        <p:attrNameLst>
                                          <p:attrName>ppt_x</p:attrName>
                                        </p:attrNameLst>
                                      </p:cBhvr>
                                      <p:tavLst>
                                        <p:tav tm="0">
                                          <p:val>
                                            <p:strVal val="#ppt_x+#ppt_w*1.125000"/>
                                          </p:val>
                                        </p:tav>
                                        <p:tav tm="100000">
                                          <p:val>
                                            <p:strVal val="#ppt_x"/>
                                          </p:val>
                                        </p:tav>
                                      </p:tavLst>
                                    </p:anim>
                                    <p:animEffect transition="in" filter="wipe(left)">
                                      <p:cBhvr>
                                        <p:cTn id="8"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50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CA4636A-4982-8341-97E3-23288072CDC1}"/>
              </a:ext>
            </a:extLst>
          </p:cNvPr>
          <p:cNvSpPr/>
          <p:nvPr/>
        </p:nvSpPr>
        <p:spPr>
          <a:xfrm>
            <a:off x="0" y="3571878"/>
            <a:ext cx="6096001" cy="32861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sp>
        <p:nvSpPr>
          <p:cNvPr id="3" name="Rectangle 2">
            <a:extLst>
              <a:ext uri="{FF2B5EF4-FFF2-40B4-BE49-F238E27FC236}">
                <a16:creationId xmlns:a16="http://schemas.microsoft.com/office/drawing/2014/main" id="{3D187C93-3091-FD40-90D7-6146AB269D65}"/>
              </a:ext>
            </a:extLst>
          </p:cNvPr>
          <p:cNvSpPr/>
          <p:nvPr/>
        </p:nvSpPr>
        <p:spPr>
          <a:xfrm>
            <a:off x="6096000" y="3571878"/>
            <a:ext cx="6096001" cy="32861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7" dirty="0"/>
          </a:p>
        </p:txBody>
      </p:sp>
    </p:spTree>
    <p:extLst>
      <p:ext uri="{BB962C8B-B14F-4D97-AF65-F5344CB8AC3E}">
        <p14:creationId xmlns:p14="http://schemas.microsoft.com/office/powerpoint/2010/main" val="7219028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51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8BC762-E0B9-AC4A-8913-19DDC765C40F}"/>
              </a:ext>
            </a:extLst>
          </p:cNvPr>
          <p:cNvSpPr/>
          <p:nvPr/>
        </p:nvSpPr>
        <p:spPr>
          <a:xfrm>
            <a:off x="7948247" y="0"/>
            <a:ext cx="4243755" cy="6858000"/>
          </a:xfrm>
          <a:prstGeom prst="rect">
            <a:avLst/>
          </a:prstGeom>
          <a:solidFill>
            <a:srgbClr val="0D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46956" rtl="0" eaLnBrk="0" fontAlgn="base" latinLnBrk="0" hangingPunct="0">
              <a:lnSpc>
                <a:spcPct val="100000"/>
              </a:lnSpc>
              <a:spcBef>
                <a:spcPct val="0"/>
              </a:spcBef>
              <a:spcAft>
                <a:spcPct val="0"/>
              </a:spcAft>
              <a:buClrTx/>
              <a:buSzTx/>
              <a:buFontTx/>
              <a:buNone/>
              <a:tabLst/>
              <a:defRPr/>
            </a:pPr>
            <a:endParaRPr kumimoji="0" lang="en-US" sz="1667" b="0" i="0" u="none" strike="noStrike" kern="1200" cap="none" spc="0" normalizeH="0" baseline="0" noProof="0" dirty="0">
              <a:ln>
                <a:noFill/>
              </a:ln>
              <a:solidFill>
                <a:srgbClr val="FFFFFF"/>
              </a:solidFill>
              <a:effectLst/>
              <a:uLnTx/>
              <a:uFillTx/>
              <a:latin typeface="DM Sans"/>
              <a:ea typeface="+mn-ea"/>
              <a:cs typeface="+mn-cs"/>
            </a:endParaRPr>
          </a:p>
        </p:txBody>
      </p:sp>
      <p:sp>
        <p:nvSpPr>
          <p:cNvPr id="3" name="Oval 2">
            <a:extLst>
              <a:ext uri="{FF2B5EF4-FFF2-40B4-BE49-F238E27FC236}">
                <a16:creationId xmlns:a16="http://schemas.microsoft.com/office/drawing/2014/main" id="{C185703D-E795-844C-AB73-5ABEF5C2CD68}"/>
              </a:ext>
            </a:extLst>
          </p:cNvPr>
          <p:cNvSpPr/>
          <p:nvPr/>
        </p:nvSpPr>
        <p:spPr>
          <a:xfrm>
            <a:off x="7451969" y="2739325"/>
            <a:ext cx="1002324" cy="100232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46956" rtl="0" eaLnBrk="0" fontAlgn="base" latinLnBrk="0" hangingPunct="0">
              <a:lnSpc>
                <a:spcPct val="100000"/>
              </a:lnSpc>
              <a:spcBef>
                <a:spcPct val="0"/>
              </a:spcBef>
              <a:spcAft>
                <a:spcPct val="0"/>
              </a:spcAft>
              <a:buClrTx/>
              <a:buSzTx/>
              <a:buFontTx/>
              <a:buNone/>
              <a:tabLst/>
              <a:defRPr/>
            </a:pPr>
            <a:endParaRPr kumimoji="0" lang="en-US" sz="1667" b="0" i="0" u="none" strike="noStrike" kern="1200" cap="none" spc="0" normalizeH="0" baseline="0" noProof="0" dirty="0">
              <a:ln>
                <a:noFill/>
              </a:ln>
              <a:solidFill>
                <a:srgbClr val="FFFFFF"/>
              </a:solidFill>
              <a:effectLst/>
              <a:uLnTx/>
              <a:uFillTx/>
              <a:latin typeface="DM Sans"/>
              <a:ea typeface="+mn-ea"/>
              <a:cs typeface="+mn-cs"/>
            </a:endParaRPr>
          </a:p>
        </p:txBody>
      </p:sp>
      <p:sp>
        <p:nvSpPr>
          <p:cNvPr id="4" name="Oval 3">
            <a:extLst>
              <a:ext uri="{FF2B5EF4-FFF2-40B4-BE49-F238E27FC236}">
                <a16:creationId xmlns:a16="http://schemas.microsoft.com/office/drawing/2014/main" id="{F1B6BC79-D4FC-C748-85AC-5883A739CC6F}"/>
              </a:ext>
            </a:extLst>
          </p:cNvPr>
          <p:cNvSpPr/>
          <p:nvPr/>
        </p:nvSpPr>
        <p:spPr>
          <a:xfrm>
            <a:off x="7451969" y="1064019"/>
            <a:ext cx="1002324" cy="1002324"/>
          </a:xfrm>
          <a:prstGeom prst="ellipse">
            <a:avLst/>
          </a:prstGeom>
          <a:solidFill>
            <a:srgbClr val="FFA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46956" rtl="0" eaLnBrk="0" fontAlgn="base" latinLnBrk="0" hangingPunct="0">
              <a:lnSpc>
                <a:spcPct val="100000"/>
              </a:lnSpc>
              <a:spcBef>
                <a:spcPct val="0"/>
              </a:spcBef>
              <a:spcAft>
                <a:spcPct val="0"/>
              </a:spcAft>
              <a:buClrTx/>
              <a:buSzTx/>
              <a:buFontTx/>
              <a:buNone/>
              <a:tabLst/>
              <a:defRPr/>
            </a:pPr>
            <a:endParaRPr kumimoji="0" lang="en-US" sz="1667" b="0" i="0" u="none" strike="noStrike" kern="1200" cap="none" spc="0" normalizeH="0" baseline="0" noProof="0" dirty="0">
              <a:ln>
                <a:noFill/>
              </a:ln>
              <a:solidFill>
                <a:srgbClr val="FFFFFF"/>
              </a:solidFill>
              <a:effectLst/>
              <a:uLnTx/>
              <a:uFillTx/>
              <a:latin typeface="DM Sans"/>
              <a:ea typeface="+mn-ea"/>
              <a:cs typeface="+mn-cs"/>
            </a:endParaRPr>
          </a:p>
        </p:txBody>
      </p:sp>
      <p:sp>
        <p:nvSpPr>
          <p:cNvPr id="5" name="Oval 4">
            <a:extLst>
              <a:ext uri="{FF2B5EF4-FFF2-40B4-BE49-F238E27FC236}">
                <a16:creationId xmlns:a16="http://schemas.microsoft.com/office/drawing/2014/main" id="{65BC187C-6E96-B34C-8F10-AEDB88067A59}"/>
              </a:ext>
            </a:extLst>
          </p:cNvPr>
          <p:cNvSpPr/>
          <p:nvPr/>
        </p:nvSpPr>
        <p:spPr>
          <a:xfrm>
            <a:off x="7451969" y="4414632"/>
            <a:ext cx="1002324" cy="1002324"/>
          </a:xfrm>
          <a:prstGeom prst="ellipse">
            <a:avLst/>
          </a:prstGeom>
          <a:solidFill>
            <a:srgbClr val="57C9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46956" rtl="0" eaLnBrk="0" fontAlgn="base" latinLnBrk="0" hangingPunct="0">
              <a:lnSpc>
                <a:spcPct val="100000"/>
              </a:lnSpc>
              <a:spcBef>
                <a:spcPct val="0"/>
              </a:spcBef>
              <a:spcAft>
                <a:spcPct val="0"/>
              </a:spcAft>
              <a:buClrTx/>
              <a:buSzTx/>
              <a:buFontTx/>
              <a:buNone/>
              <a:tabLst/>
              <a:defRPr/>
            </a:pPr>
            <a:endParaRPr kumimoji="0" lang="en-US" sz="1667" b="0" i="0" u="none" strike="noStrike" kern="1200" cap="none" spc="0" normalizeH="0" baseline="0" noProof="0" dirty="0">
              <a:ln>
                <a:noFill/>
              </a:ln>
              <a:solidFill>
                <a:srgbClr val="FFFFFF"/>
              </a:solidFill>
              <a:effectLst/>
              <a:uLnTx/>
              <a:uFillTx/>
              <a:latin typeface="DM Sans"/>
              <a:ea typeface="+mn-ea"/>
              <a:cs typeface="+mn-cs"/>
            </a:endParaRPr>
          </a:p>
        </p:txBody>
      </p:sp>
    </p:spTree>
    <p:extLst>
      <p:ext uri="{BB962C8B-B14F-4D97-AF65-F5344CB8AC3E}">
        <p14:creationId xmlns:p14="http://schemas.microsoft.com/office/powerpoint/2010/main" val="4148406114"/>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49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95990416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DB5215F-6870-CF4E-A836-785C939B4BF0}"/>
              </a:ext>
            </a:extLst>
          </p:cNvPr>
          <p:cNvSpPr/>
          <p:nvPr userDrawn="1"/>
        </p:nvSpPr>
        <p:spPr>
          <a:xfrm>
            <a:off x="1" y="6543081"/>
            <a:ext cx="12192000" cy="31492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588" dirty="0">
              <a:solidFill>
                <a:srgbClr val="0D4877"/>
              </a:solidFill>
            </a:endParaRPr>
          </a:p>
        </p:txBody>
      </p:sp>
      <p:sp>
        <p:nvSpPr>
          <p:cNvPr id="11" name="Rectangle 10">
            <a:extLst>
              <a:ext uri="{FF2B5EF4-FFF2-40B4-BE49-F238E27FC236}">
                <a16:creationId xmlns:a16="http://schemas.microsoft.com/office/drawing/2014/main" id="{DB2707CC-4417-E948-A8B1-6A4B2D4BCCBA}"/>
              </a:ext>
            </a:extLst>
          </p:cNvPr>
          <p:cNvSpPr/>
          <p:nvPr userDrawn="1"/>
        </p:nvSpPr>
        <p:spPr>
          <a:xfrm>
            <a:off x="1" y="6490779"/>
            <a:ext cx="12191999" cy="91460"/>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dirty="0"/>
          </a:p>
        </p:txBody>
      </p:sp>
    </p:spTree>
    <p:extLst>
      <p:ext uri="{BB962C8B-B14F-4D97-AF65-F5344CB8AC3E}">
        <p14:creationId xmlns:p14="http://schemas.microsoft.com/office/powerpoint/2010/main" val="1641994003"/>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pic>
        <p:nvPicPr>
          <p:cNvPr id="7" name="Picture 6" descr="A picture containing clock&#10;&#10;Description automatically generated">
            <a:extLst>
              <a:ext uri="{FF2B5EF4-FFF2-40B4-BE49-F238E27FC236}">
                <a16:creationId xmlns:a16="http://schemas.microsoft.com/office/drawing/2014/main" id="{75249FA3-6BAF-0043-918A-585B00F2EB2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1086" y="662254"/>
            <a:ext cx="1366575" cy="547808"/>
          </a:xfrm>
          <a:prstGeom prst="rect">
            <a:avLst/>
          </a:prstGeom>
        </p:spPr>
      </p:pic>
    </p:spTree>
    <p:extLst>
      <p:ext uri="{BB962C8B-B14F-4D97-AF65-F5344CB8AC3E}">
        <p14:creationId xmlns:p14="http://schemas.microsoft.com/office/powerpoint/2010/main" val="2819934866"/>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BC0B85-52EE-F74D-AAE0-9D6BF5B15235}"/>
              </a:ext>
            </a:extLst>
          </p:cNvPr>
          <p:cNvSpPr/>
          <p:nvPr/>
        </p:nvSpPr>
        <p:spPr>
          <a:xfrm>
            <a:off x="0" y="2823411"/>
            <a:ext cx="12191989" cy="403458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b="0" i="0" dirty="0">
              <a:solidFill>
                <a:srgbClr val="0D4877"/>
              </a:solidFill>
              <a:latin typeface="DM Sans" pitchFamily="2" charset="77"/>
            </a:endParaRPr>
          </a:p>
        </p:txBody>
      </p:sp>
      <p:sp>
        <p:nvSpPr>
          <p:cNvPr id="7" name="Rectangle 6">
            <a:extLst>
              <a:ext uri="{FF2B5EF4-FFF2-40B4-BE49-F238E27FC236}">
                <a16:creationId xmlns:a16="http://schemas.microsoft.com/office/drawing/2014/main" id="{EB9CFEAB-FC47-064C-A5E1-853FDF717CF2}"/>
              </a:ext>
            </a:extLst>
          </p:cNvPr>
          <p:cNvSpPr/>
          <p:nvPr userDrawn="1"/>
        </p:nvSpPr>
        <p:spPr>
          <a:xfrm>
            <a:off x="0" y="2727615"/>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pitchFamily="2" charset="77"/>
            </a:endParaRPr>
          </a:p>
        </p:txBody>
      </p:sp>
      <p:cxnSp>
        <p:nvCxnSpPr>
          <p:cNvPr id="5" name="Straight Connector 4">
            <a:extLst>
              <a:ext uri="{FF2B5EF4-FFF2-40B4-BE49-F238E27FC236}">
                <a16:creationId xmlns:a16="http://schemas.microsoft.com/office/drawing/2014/main" id="{B0A4C5D8-39FF-AB4E-87C5-09448A940078}"/>
              </a:ext>
            </a:extLst>
          </p:cNvPr>
          <p:cNvCxnSpPr>
            <a:cxnSpLocks/>
          </p:cNvCxnSpPr>
          <p:nvPr/>
        </p:nvCxnSpPr>
        <p:spPr>
          <a:xfrm>
            <a:off x="6096001" y="755374"/>
            <a:ext cx="0" cy="5344637"/>
          </a:xfrm>
          <a:prstGeom prst="line">
            <a:avLst/>
          </a:prstGeom>
          <a:ln w="9525">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0111FC5E-33EA-2E44-9F88-2AABE2002A7E}"/>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b="0" i="0" u="none" smtClean="0">
                <a:solidFill>
                  <a:schemeClr val="bg1"/>
                </a:solidFill>
                <a:effectLst/>
                <a:latin typeface="DM Sans" pitchFamily="2" charset="77"/>
                <a:ea typeface="Arial" charset="0"/>
                <a:cs typeface="Arial" charset="0"/>
              </a:rPr>
              <a:pPr>
                <a:defRPr/>
              </a:pPr>
              <a:t>‹#›</a:t>
            </a:fld>
            <a:endParaRPr lang="en-US" b="0" i="0" u="none" dirty="0">
              <a:solidFill>
                <a:schemeClr val="bg1"/>
              </a:solidFill>
              <a:effectLst/>
              <a:latin typeface="DM Sans" pitchFamily="2" charset="77"/>
              <a:ea typeface="Arial" charset="0"/>
              <a:cs typeface="Arial" charset="0"/>
            </a:endParaRPr>
          </a:p>
        </p:txBody>
      </p:sp>
    </p:spTree>
    <p:extLst>
      <p:ext uri="{BB962C8B-B14F-4D97-AF65-F5344CB8AC3E}">
        <p14:creationId xmlns:p14="http://schemas.microsoft.com/office/powerpoint/2010/main" val="741702229"/>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9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344A88A-3ECD-B149-BE10-64102586BCCA}"/>
              </a:ext>
            </a:extLst>
          </p:cNvPr>
          <p:cNvSpPr/>
          <p:nvPr/>
        </p:nvSpPr>
        <p:spPr>
          <a:xfrm>
            <a:off x="0" y="5497690"/>
            <a:ext cx="12191999" cy="13688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b="0" i="0" dirty="0">
              <a:latin typeface="DM Sans" pitchFamily="2" charset="77"/>
            </a:endParaRPr>
          </a:p>
        </p:txBody>
      </p:sp>
      <p:sp>
        <p:nvSpPr>
          <p:cNvPr id="7" name="Rectangle 6">
            <a:extLst>
              <a:ext uri="{FF2B5EF4-FFF2-40B4-BE49-F238E27FC236}">
                <a16:creationId xmlns:a16="http://schemas.microsoft.com/office/drawing/2014/main" id="{25A05333-161E-884B-8EA6-CB59D7CDF9EA}"/>
              </a:ext>
            </a:extLst>
          </p:cNvPr>
          <p:cNvSpPr/>
          <p:nvPr userDrawn="1"/>
        </p:nvSpPr>
        <p:spPr>
          <a:xfrm>
            <a:off x="0" y="5376152"/>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pitchFamily="2" charset="77"/>
            </a:endParaRPr>
          </a:p>
        </p:txBody>
      </p:sp>
      <p:sp>
        <p:nvSpPr>
          <p:cNvPr id="4" name="Slide Number Placeholder 5">
            <a:extLst>
              <a:ext uri="{FF2B5EF4-FFF2-40B4-BE49-F238E27FC236}">
                <a16:creationId xmlns:a16="http://schemas.microsoft.com/office/drawing/2014/main" id="{142EE65E-64FF-4F4D-917B-714A87D75C8E}"/>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b="0" i="0" u="none" smtClean="0">
                <a:solidFill>
                  <a:schemeClr val="bg1"/>
                </a:solidFill>
                <a:effectLst/>
                <a:latin typeface="DM Sans" pitchFamily="2" charset="77"/>
                <a:ea typeface="Arial" charset="0"/>
                <a:cs typeface="Arial" charset="0"/>
              </a:rPr>
              <a:pPr>
                <a:defRPr/>
              </a:pPr>
              <a:t>‹#›</a:t>
            </a:fld>
            <a:endParaRPr lang="en-US" b="0" i="0" u="none" dirty="0">
              <a:solidFill>
                <a:schemeClr val="bg1"/>
              </a:solidFill>
              <a:effectLst/>
              <a:latin typeface="DM Sans" pitchFamily="2" charset="77"/>
              <a:ea typeface="Arial" charset="0"/>
              <a:cs typeface="Arial" charset="0"/>
            </a:endParaRPr>
          </a:p>
        </p:txBody>
      </p:sp>
    </p:spTree>
    <p:extLst>
      <p:ext uri="{BB962C8B-B14F-4D97-AF65-F5344CB8AC3E}">
        <p14:creationId xmlns:p14="http://schemas.microsoft.com/office/powerpoint/2010/main" val="12160000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rge Number &amp; Text">
    <p:spTree>
      <p:nvGrpSpPr>
        <p:cNvPr id="1" name=""/>
        <p:cNvGrpSpPr/>
        <p:nvPr/>
      </p:nvGrpSpPr>
      <p:grpSpPr>
        <a:xfrm>
          <a:off x="0" y="0"/>
          <a:ext cx="0" cy="0"/>
          <a:chOff x="0" y="0"/>
          <a:chExt cx="0" cy="0"/>
        </a:xfrm>
      </p:grpSpPr>
      <p:sp>
        <p:nvSpPr>
          <p:cNvPr id="13" name="Text Placeholder 27">
            <a:extLst>
              <a:ext uri="{FF2B5EF4-FFF2-40B4-BE49-F238E27FC236}">
                <a16:creationId xmlns:a16="http://schemas.microsoft.com/office/drawing/2014/main" id="{2C3E4242-36FD-CD47-BC8E-9AC90EE173F5}"/>
              </a:ext>
            </a:extLst>
          </p:cNvPr>
          <p:cNvSpPr>
            <a:spLocks noGrp="1"/>
          </p:cNvSpPr>
          <p:nvPr>
            <p:ph type="body" sz="quarter" idx="19" hasCustomPrompt="1"/>
          </p:nvPr>
        </p:nvSpPr>
        <p:spPr>
          <a:xfrm>
            <a:off x="1590675" y="5791200"/>
            <a:ext cx="7019925" cy="228600"/>
          </a:xfrm>
          <a:prstGeom prst="rect">
            <a:avLst/>
          </a:prstGeom>
        </p:spPr>
        <p:txBody>
          <a:bodyPr lIns="0"/>
          <a:lstStyle>
            <a:lvl1pPr marL="0" indent="0">
              <a:buNone/>
              <a:defRPr sz="900" b="0" i="0" spc="0">
                <a:solidFill>
                  <a:schemeClr val="accent1"/>
                </a:solidFill>
                <a:latin typeface="DM Sans" pitchFamily="2" charset="77"/>
              </a:defRPr>
            </a:lvl1pPr>
          </a:lstStyle>
          <a:p>
            <a:pPr lvl="0"/>
            <a:r>
              <a:rPr lang="en-US" dirty="0"/>
              <a:t>1. Sample citation sample citation sample citation sample citation sample citation</a:t>
            </a:r>
          </a:p>
        </p:txBody>
      </p:sp>
      <p:sp>
        <p:nvSpPr>
          <p:cNvPr id="15" name="Text Placeholder 23">
            <a:extLst>
              <a:ext uri="{FF2B5EF4-FFF2-40B4-BE49-F238E27FC236}">
                <a16:creationId xmlns:a16="http://schemas.microsoft.com/office/drawing/2014/main" id="{54E4BFE2-2FF4-564C-A1FB-C043ECECF43B}"/>
              </a:ext>
            </a:extLst>
          </p:cNvPr>
          <p:cNvSpPr>
            <a:spLocks noGrp="1"/>
          </p:cNvSpPr>
          <p:nvPr>
            <p:ph type="body" sz="quarter" idx="17" hasCustomPrompt="1"/>
          </p:nvPr>
        </p:nvSpPr>
        <p:spPr>
          <a:xfrm>
            <a:off x="6617512" y="3236833"/>
            <a:ext cx="4977954" cy="762000"/>
          </a:xfrm>
          <a:prstGeom prst="rect">
            <a:avLst/>
          </a:prstGeom>
        </p:spPr>
        <p:txBody>
          <a:bodyPr/>
          <a:lstStyle>
            <a:lvl1pPr marL="0" indent="0">
              <a:buNone/>
              <a:defRPr sz="1800" b="0" i="0" spc="0">
                <a:solidFill>
                  <a:schemeClr val="accent1"/>
                </a:solidFill>
                <a:latin typeface="DM Sans" pitchFamily="2" charset="77"/>
              </a:defRPr>
            </a:lvl1pPr>
          </a:lstStyle>
          <a:p>
            <a:pPr lvl="0"/>
            <a:r>
              <a:rPr lang="en-US" dirty="0"/>
              <a:t>Sample citation sample citation sample citation sample citation sample citation sample citation sample citation.</a:t>
            </a:r>
            <a:r>
              <a:rPr lang="en-US" baseline="30000" dirty="0"/>
              <a:t>1</a:t>
            </a:r>
            <a:endParaRPr lang="en-US" dirty="0"/>
          </a:p>
        </p:txBody>
      </p:sp>
      <p:sp>
        <p:nvSpPr>
          <p:cNvPr id="16" name="Text Placeholder 21">
            <a:extLst>
              <a:ext uri="{FF2B5EF4-FFF2-40B4-BE49-F238E27FC236}">
                <a16:creationId xmlns:a16="http://schemas.microsoft.com/office/drawing/2014/main" id="{BF3CCE06-8AD7-1B41-AA37-3DCB491022EA}"/>
              </a:ext>
            </a:extLst>
          </p:cNvPr>
          <p:cNvSpPr>
            <a:spLocks noGrp="1"/>
          </p:cNvSpPr>
          <p:nvPr>
            <p:ph type="body" sz="quarter" idx="16" hasCustomPrompt="1"/>
          </p:nvPr>
        </p:nvSpPr>
        <p:spPr>
          <a:xfrm>
            <a:off x="6617512" y="1676400"/>
            <a:ext cx="4991085" cy="1382615"/>
          </a:xfrm>
          <a:prstGeom prst="rect">
            <a:avLst/>
          </a:prstGeom>
        </p:spPr>
        <p:txBody>
          <a:bodyPr/>
          <a:lstStyle>
            <a:lvl1pPr marL="0" indent="0">
              <a:lnSpc>
                <a:spcPts val="2980"/>
              </a:lnSpc>
              <a:buNone/>
              <a:defRPr sz="2400" b="1" i="0" spc="0">
                <a:solidFill>
                  <a:schemeClr val="accent1"/>
                </a:solidFill>
                <a:latin typeface="DM Sans" pitchFamily="2" charset="77"/>
              </a:defRPr>
            </a:lvl1pPr>
          </a:lstStyle>
          <a:p>
            <a:pPr lvl="0"/>
            <a:r>
              <a:rPr lang="en-US" dirty="0"/>
              <a:t>“Sample quote sample quote sample quote sample quote sample quote sample quote.”</a:t>
            </a:r>
          </a:p>
        </p:txBody>
      </p:sp>
      <p:sp>
        <p:nvSpPr>
          <p:cNvPr id="17" name="Text Placeholder 6">
            <a:extLst>
              <a:ext uri="{FF2B5EF4-FFF2-40B4-BE49-F238E27FC236}">
                <a16:creationId xmlns:a16="http://schemas.microsoft.com/office/drawing/2014/main" id="{385FDB5F-0C16-C94D-9E13-500C396F9172}"/>
              </a:ext>
            </a:extLst>
          </p:cNvPr>
          <p:cNvSpPr>
            <a:spLocks noGrp="1"/>
          </p:cNvSpPr>
          <p:nvPr>
            <p:ph type="body" sz="quarter" idx="15" hasCustomPrompt="1"/>
          </p:nvPr>
        </p:nvSpPr>
        <p:spPr>
          <a:xfrm>
            <a:off x="2959912" y="1676400"/>
            <a:ext cx="3276600" cy="294957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b="1" i="0" cap="all" spc="0" baseline="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Large copy Sample Large copy Sample Large copy Sample Large copy </a:t>
            </a:r>
          </a:p>
          <a:p>
            <a:pPr lvl="0"/>
            <a:endParaRPr lang="en-US" dirty="0"/>
          </a:p>
        </p:txBody>
      </p:sp>
      <p:sp>
        <p:nvSpPr>
          <p:cNvPr id="18" name="Text Placeholder 2">
            <a:extLst>
              <a:ext uri="{FF2B5EF4-FFF2-40B4-BE49-F238E27FC236}">
                <a16:creationId xmlns:a16="http://schemas.microsoft.com/office/drawing/2014/main" id="{969DD3B5-8539-1B42-9153-0E13494D1D87}"/>
              </a:ext>
            </a:extLst>
          </p:cNvPr>
          <p:cNvSpPr>
            <a:spLocks noGrp="1"/>
          </p:cNvSpPr>
          <p:nvPr>
            <p:ph type="body" sz="quarter" idx="14" hasCustomPrompt="1"/>
          </p:nvPr>
        </p:nvSpPr>
        <p:spPr>
          <a:xfrm>
            <a:off x="609600" y="1676400"/>
            <a:ext cx="2286000" cy="1828800"/>
          </a:xfrm>
          <a:prstGeom prst="rect">
            <a:avLst/>
          </a:prstGeom>
        </p:spPr>
        <p:txBody>
          <a:bodyPr/>
          <a:lstStyle>
            <a:lvl1pPr marL="0" indent="0">
              <a:buNone/>
              <a:defRPr sz="15000" b="0" spc="0">
                <a:solidFill>
                  <a:schemeClr val="accent4"/>
                </a:solidFill>
                <a:latin typeface="Bebas Neue" panose="020B0606020202050201" pitchFamily="34" charset="77"/>
              </a:defRPr>
            </a:lvl1pPr>
          </a:lstStyle>
          <a:p>
            <a:pPr lvl="0"/>
            <a:r>
              <a:rPr lang="en-US" dirty="0"/>
              <a:t>XY</a:t>
            </a:r>
          </a:p>
        </p:txBody>
      </p:sp>
      <p:sp>
        <p:nvSpPr>
          <p:cNvPr id="25" name="Text Placeholder 25">
            <a:extLst>
              <a:ext uri="{FF2B5EF4-FFF2-40B4-BE49-F238E27FC236}">
                <a16:creationId xmlns:a16="http://schemas.microsoft.com/office/drawing/2014/main" id="{6AA7C46F-EF0E-8042-8A5B-8A5A4594FFDA}"/>
              </a:ext>
            </a:extLst>
          </p:cNvPr>
          <p:cNvSpPr>
            <a:spLocks noGrp="1"/>
          </p:cNvSpPr>
          <p:nvPr>
            <p:ph type="body" sz="quarter" idx="18" hasCustomPrompt="1"/>
          </p:nvPr>
        </p:nvSpPr>
        <p:spPr>
          <a:xfrm>
            <a:off x="828675" y="5780087"/>
            <a:ext cx="2286000" cy="174625"/>
          </a:xfrm>
          <a:prstGeom prst="rect">
            <a:avLst/>
          </a:prstGeom>
        </p:spPr>
        <p:txBody>
          <a:bodyPr/>
          <a:lstStyle>
            <a:lvl1pPr marL="0" indent="0">
              <a:buNone/>
              <a:defRPr sz="900" b="0" i="0" cap="all" spc="0" baseline="0">
                <a:solidFill>
                  <a:schemeClr val="accent1"/>
                </a:solidFill>
                <a:latin typeface="DM Sans" pitchFamily="2" charset="77"/>
              </a:defRPr>
            </a:lvl1pPr>
          </a:lstStyle>
          <a:p>
            <a:pPr lvl="0"/>
            <a:r>
              <a:rPr lang="en-US" dirty="0"/>
              <a:t>NOTES:</a:t>
            </a:r>
          </a:p>
        </p:txBody>
      </p:sp>
      <p:sp>
        <p:nvSpPr>
          <p:cNvPr id="11" name="Text Placeholder 8">
            <a:extLst>
              <a:ext uri="{FF2B5EF4-FFF2-40B4-BE49-F238E27FC236}">
                <a16:creationId xmlns:a16="http://schemas.microsoft.com/office/drawing/2014/main" id="{E6C40664-834F-4F41-8867-1EFF4908D64A}"/>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0" cap="all" spc="0" baseline="0">
                <a:solidFill>
                  <a:schemeClr val="accent4"/>
                </a:solidFill>
                <a:latin typeface="Bebas Neue" panose="020B0606020202050201" pitchFamily="34" charset="77"/>
              </a:defRPr>
            </a:lvl1pPr>
          </a:lstStyle>
          <a:p>
            <a:pPr lvl="0"/>
            <a:r>
              <a:rPr lang="en-US" dirty="0"/>
              <a:t>Slide Header</a:t>
            </a:r>
          </a:p>
        </p:txBody>
      </p:sp>
      <p:sp>
        <p:nvSpPr>
          <p:cNvPr id="14" name="Text Placeholder 10">
            <a:extLst>
              <a:ext uri="{FF2B5EF4-FFF2-40B4-BE49-F238E27FC236}">
                <a16:creationId xmlns:a16="http://schemas.microsoft.com/office/drawing/2014/main" id="{3CDCADF9-02DE-F04E-9C88-52669247F06D}"/>
              </a:ext>
            </a:extLst>
          </p:cNvPr>
          <p:cNvSpPr>
            <a:spLocks noGrp="1"/>
          </p:cNvSpPr>
          <p:nvPr>
            <p:ph type="body" sz="quarter" idx="11" hasCustomPrompt="1"/>
          </p:nvPr>
        </p:nvSpPr>
        <p:spPr>
          <a:xfrm>
            <a:off x="603504" y="762000"/>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4030152061"/>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8D95121-E407-FF42-B168-0F6D63BB405E}"/>
              </a:ext>
            </a:extLst>
          </p:cNvPr>
          <p:cNvSpPr/>
          <p:nvPr/>
        </p:nvSpPr>
        <p:spPr>
          <a:xfrm>
            <a:off x="0" y="1"/>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b="0" i="0" dirty="0">
              <a:solidFill>
                <a:srgbClr val="0D4877"/>
              </a:solidFill>
              <a:latin typeface="DM Sans" pitchFamily="2" charset="77"/>
            </a:endParaRPr>
          </a:p>
        </p:txBody>
      </p:sp>
    </p:spTree>
    <p:extLst>
      <p:ext uri="{BB962C8B-B14F-4D97-AF65-F5344CB8AC3E}">
        <p14:creationId xmlns:p14="http://schemas.microsoft.com/office/powerpoint/2010/main" val="2041923079"/>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8D95121-E407-FF42-B168-0F6D63BB405E}"/>
              </a:ext>
            </a:extLst>
          </p:cNvPr>
          <p:cNvSpPr/>
          <p:nvPr/>
        </p:nvSpPr>
        <p:spPr>
          <a:xfrm>
            <a:off x="6096000" y="1"/>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b="0" i="0" dirty="0">
              <a:solidFill>
                <a:srgbClr val="0D4877"/>
              </a:solidFill>
              <a:latin typeface="DM Sans" pitchFamily="2" charset="77"/>
            </a:endParaRPr>
          </a:p>
        </p:txBody>
      </p:sp>
      <p:sp>
        <p:nvSpPr>
          <p:cNvPr id="4" name="Slide Number Placeholder 5">
            <a:extLst>
              <a:ext uri="{FF2B5EF4-FFF2-40B4-BE49-F238E27FC236}">
                <a16:creationId xmlns:a16="http://schemas.microsoft.com/office/drawing/2014/main" id="{0E227504-354F-4A4F-8590-FC3EA81A5642}"/>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b="0" i="0" u="none" smtClean="0">
                <a:solidFill>
                  <a:schemeClr val="bg1"/>
                </a:solidFill>
                <a:effectLst/>
                <a:latin typeface="DM Sans" pitchFamily="2" charset="77"/>
                <a:ea typeface="Arial" charset="0"/>
                <a:cs typeface="Arial" charset="0"/>
              </a:rPr>
              <a:pPr>
                <a:defRPr/>
              </a:pPr>
              <a:t>‹#›</a:t>
            </a:fld>
            <a:endParaRPr lang="en-US" b="0" i="0" u="none" dirty="0">
              <a:solidFill>
                <a:schemeClr val="bg1"/>
              </a:solidFill>
              <a:effectLst/>
              <a:latin typeface="DM Sans" pitchFamily="2" charset="77"/>
              <a:ea typeface="Arial" charset="0"/>
              <a:cs typeface="Arial" charset="0"/>
            </a:endParaRPr>
          </a:p>
        </p:txBody>
      </p:sp>
    </p:spTree>
    <p:extLst>
      <p:ext uri="{BB962C8B-B14F-4D97-AF65-F5344CB8AC3E}">
        <p14:creationId xmlns:p14="http://schemas.microsoft.com/office/powerpoint/2010/main" val="3444387455"/>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2641921"/>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pitchFamily="2" charset="77"/>
            </a:endParaRPr>
          </a:p>
        </p:txBody>
      </p:sp>
      <p:pic>
        <p:nvPicPr>
          <p:cNvPr id="4" name="Picture 3" descr="A picture containing clock&#10;&#10;Description automatically generated">
            <a:extLst>
              <a:ext uri="{FF2B5EF4-FFF2-40B4-BE49-F238E27FC236}">
                <a16:creationId xmlns:a16="http://schemas.microsoft.com/office/drawing/2014/main" id="{02E4A71F-A67C-3747-87C8-83A3B213C5D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715468" y="304800"/>
            <a:ext cx="1171731" cy="469702"/>
          </a:xfrm>
          <a:prstGeom prst="rect">
            <a:avLst/>
          </a:prstGeom>
        </p:spPr>
      </p:pic>
    </p:spTree>
    <p:extLst>
      <p:ext uri="{BB962C8B-B14F-4D97-AF65-F5344CB8AC3E}">
        <p14:creationId xmlns:p14="http://schemas.microsoft.com/office/powerpoint/2010/main" val="961958039"/>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9FCE5AA-DB04-AA4C-8269-5BF23B3B2B2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36962" t="34981" r="10860" b="36339"/>
          <a:stretch/>
        </p:blipFill>
        <p:spPr>
          <a:xfrm>
            <a:off x="0" y="0"/>
            <a:ext cx="12192000" cy="6858000"/>
          </a:xfrm>
          <a:prstGeom prst="rect">
            <a:avLst/>
          </a:prstGeom>
        </p:spPr>
      </p:pic>
    </p:spTree>
    <p:extLst>
      <p:ext uri="{BB962C8B-B14F-4D97-AF65-F5344CB8AC3E}">
        <p14:creationId xmlns:p14="http://schemas.microsoft.com/office/powerpoint/2010/main" val="3832046634"/>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pitchFamily="2" charset="77"/>
            </a:endParaRPr>
          </a:p>
        </p:txBody>
      </p:sp>
      <p:pic>
        <p:nvPicPr>
          <p:cNvPr id="6" name="Picture 5">
            <a:extLst>
              <a:ext uri="{FF2B5EF4-FFF2-40B4-BE49-F238E27FC236}">
                <a16:creationId xmlns:a16="http://schemas.microsoft.com/office/drawing/2014/main" id="{C512C19A-8884-834E-A447-BA3C5FE2FA3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6613" r="12452" b="71760"/>
          <a:stretch/>
        </p:blipFill>
        <p:spPr>
          <a:xfrm>
            <a:off x="0" y="0"/>
            <a:ext cx="12192000" cy="6858000"/>
          </a:xfrm>
          <a:prstGeom prst="rect">
            <a:avLst/>
          </a:prstGeom>
        </p:spPr>
      </p:pic>
    </p:spTree>
    <p:extLst>
      <p:ext uri="{BB962C8B-B14F-4D97-AF65-F5344CB8AC3E}">
        <p14:creationId xmlns:p14="http://schemas.microsoft.com/office/powerpoint/2010/main" val="1337783014"/>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pitchFamily="2" charset="77"/>
            </a:endParaRPr>
          </a:p>
        </p:txBody>
      </p:sp>
      <p:pic>
        <p:nvPicPr>
          <p:cNvPr id="4" name="Picture 3">
            <a:extLst>
              <a:ext uri="{FF2B5EF4-FFF2-40B4-BE49-F238E27FC236}">
                <a16:creationId xmlns:a16="http://schemas.microsoft.com/office/drawing/2014/main" id="{B5BF3747-E460-794F-8178-2E59446F8F3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28239" r="12452" b="50133"/>
          <a:stretch/>
        </p:blipFill>
        <p:spPr>
          <a:xfrm>
            <a:off x="0" y="0"/>
            <a:ext cx="12192000" cy="6858000"/>
          </a:xfrm>
          <a:prstGeom prst="rect">
            <a:avLst/>
          </a:prstGeom>
        </p:spPr>
      </p:pic>
    </p:spTree>
    <p:extLst>
      <p:ext uri="{BB962C8B-B14F-4D97-AF65-F5344CB8AC3E}">
        <p14:creationId xmlns:p14="http://schemas.microsoft.com/office/powerpoint/2010/main" val="3202324078"/>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9C63546-B03A-004F-AE10-FD1AD8710F1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49867" r="12452" b="28504"/>
          <a:stretch/>
        </p:blipFill>
        <p:spPr>
          <a:xfrm>
            <a:off x="0" y="0"/>
            <a:ext cx="12192000" cy="6858000"/>
          </a:xfrm>
          <a:prstGeom prst="rect">
            <a:avLst/>
          </a:prstGeom>
        </p:spPr>
      </p:pic>
    </p:spTree>
    <p:extLst>
      <p:ext uri="{BB962C8B-B14F-4D97-AF65-F5344CB8AC3E}">
        <p14:creationId xmlns:p14="http://schemas.microsoft.com/office/powerpoint/2010/main" val="2918377184"/>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pitchFamily="2" charset="77"/>
            </a:endParaRPr>
          </a:p>
        </p:txBody>
      </p:sp>
      <p:pic>
        <p:nvPicPr>
          <p:cNvPr id="4" name="Picture 3">
            <a:extLst>
              <a:ext uri="{FF2B5EF4-FFF2-40B4-BE49-F238E27FC236}">
                <a16:creationId xmlns:a16="http://schemas.microsoft.com/office/drawing/2014/main" id="{6C092D29-E373-0841-B9B4-A6D41CE5825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71496" r="12452" b="6875"/>
          <a:stretch/>
        </p:blipFill>
        <p:spPr>
          <a:xfrm>
            <a:off x="0" y="0"/>
            <a:ext cx="12192000" cy="6858000"/>
          </a:xfrm>
          <a:prstGeom prst="rect">
            <a:avLst/>
          </a:prstGeom>
        </p:spPr>
      </p:pic>
    </p:spTree>
    <p:extLst>
      <p:ext uri="{BB962C8B-B14F-4D97-AF65-F5344CB8AC3E}">
        <p14:creationId xmlns:p14="http://schemas.microsoft.com/office/powerpoint/2010/main" val="764386430"/>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pitchFamily="2" charset="77"/>
            </a:endParaRPr>
          </a:p>
        </p:txBody>
      </p:sp>
      <p:pic>
        <p:nvPicPr>
          <p:cNvPr id="5" name="Picture 4">
            <a:extLst>
              <a:ext uri="{FF2B5EF4-FFF2-40B4-BE49-F238E27FC236}">
                <a16:creationId xmlns:a16="http://schemas.microsoft.com/office/drawing/2014/main" id="{35EDE8B8-10B3-A341-8CB8-AC4046126BF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
            <a:ext cx="12172949" cy="6857999"/>
          </a:xfrm>
          <a:prstGeom prst="rect">
            <a:avLst/>
          </a:prstGeom>
        </p:spPr>
      </p:pic>
    </p:spTree>
    <p:extLst>
      <p:ext uri="{BB962C8B-B14F-4D97-AF65-F5344CB8AC3E}">
        <p14:creationId xmlns:p14="http://schemas.microsoft.com/office/powerpoint/2010/main" val="1667254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aster Title Slide - White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13C16B7-9F51-CC46-A3B9-CAFF031E3FE9}"/>
              </a:ext>
            </a:extLst>
          </p:cNvPr>
          <p:cNvSpPr/>
          <p:nvPr userDrawn="1"/>
        </p:nvSpPr>
        <p:spPr>
          <a:xfrm>
            <a:off x="5358384" y="6553200"/>
            <a:ext cx="5257800" cy="84639"/>
          </a:xfrm>
          <a:prstGeom prst="rect">
            <a:avLst/>
          </a:prstGeom>
        </p:spPr>
        <p:txBody>
          <a:bodyPr wrap="square" lIns="0" tIns="0" rIns="0" bIns="0">
            <a:spAutoFit/>
          </a:bodyPr>
          <a:lstStyle/>
          <a:p>
            <a:pPr marL="0" indent="0" algn="r">
              <a:tabLst>
                <a:tab pos="2566988" algn="l"/>
              </a:tabLst>
            </a:pPr>
            <a:r>
              <a:rPr lang="en-US" sz="550" b="0" i="0" u="none" strike="noStrike" dirty="0">
                <a:solidFill>
                  <a:srgbClr val="999999"/>
                </a:solidFill>
                <a:effectLst/>
                <a:latin typeface="Roboto" charset="0"/>
              </a:rPr>
              <a:t>Blue Cross Blue Shield of Massachusetts is an Independent Licensee of the Blue Cross and Blue Shield Association.</a:t>
            </a:r>
            <a:endParaRPr lang="en-US" sz="550" dirty="0"/>
          </a:p>
        </p:txBody>
      </p:sp>
      <p:sp>
        <p:nvSpPr>
          <p:cNvPr id="10" name="Text Placeholder 17">
            <a:extLst>
              <a:ext uri="{FF2B5EF4-FFF2-40B4-BE49-F238E27FC236}">
                <a16:creationId xmlns:a16="http://schemas.microsoft.com/office/drawing/2014/main" id="{23AB1E6F-B4F3-B949-A804-BD78B9489E2B}"/>
              </a:ext>
            </a:extLst>
          </p:cNvPr>
          <p:cNvSpPr>
            <a:spLocks noGrp="1"/>
          </p:cNvSpPr>
          <p:nvPr>
            <p:ph type="body" sz="quarter" idx="10" hasCustomPrompt="1"/>
          </p:nvPr>
        </p:nvSpPr>
        <p:spPr>
          <a:xfrm>
            <a:off x="1295400" y="4191000"/>
            <a:ext cx="7543800" cy="914400"/>
          </a:xfrm>
          <a:prstGeom prst="rect">
            <a:avLst/>
          </a:prstGeom>
        </p:spPr>
        <p:txBody>
          <a:bodyPr lIns="0" tIns="0" rIns="0" bIns="0"/>
          <a:lstStyle>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2000" b="0" i="0" kern="1200" spc="0" dirty="0" smtClean="0">
                <a:solidFill>
                  <a:srgbClr val="2574BB"/>
                </a:solidFill>
                <a:latin typeface="DM Sans" pitchFamily="2" charset="77"/>
                <a:ea typeface="+mn-ea"/>
                <a:cs typeface="+mn-cs"/>
              </a:defRPr>
            </a:lvl1pPr>
            <a:lvl2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2500" kern="1200" spc="0" dirty="0" smtClean="0">
                <a:solidFill>
                  <a:schemeClr val="bg1"/>
                </a:solidFill>
                <a:latin typeface="+mj-lt"/>
                <a:ea typeface="+mn-ea"/>
                <a:cs typeface="+mn-cs"/>
              </a:defRPr>
            </a:lvl2pPr>
          </a:lstStyle>
          <a:p>
            <a:pPr fontAlgn="auto">
              <a:spcAft>
                <a:spcPts val="0"/>
              </a:spcAft>
            </a:pPr>
            <a:r>
              <a:rPr lang="en-US" sz="2500" dirty="0"/>
              <a:t>Subtitle</a:t>
            </a:r>
          </a:p>
        </p:txBody>
      </p:sp>
      <p:sp>
        <p:nvSpPr>
          <p:cNvPr id="15" name="Text Placeholder 3">
            <a:extLst>
              <a:ext uri="{FF2B5EF4-FFF2-40B4-BE49-F238E27FC236}">
                <a16:creationId xmlns:a16="http://schemas.microsoft.com/office/drawing/2014/main" id="{18A9D98F-95DB-A140-918C-3A7732526BBC}"/>
              </a:ext>
            </a:extLst>
          </p:cNvPr>
          <p:cNvSpPr>
            <a:spLocks noGrp="1"/>
          </p:cNvSpPr>
          <p:nvPr>
            <p:ph type="body" sz="quarter" idx="12" hasCustomPrompt="1"/>
          </p:nvPr>
        </p:nvSpPr>
        <p:spPr>
          <a:xfrm>
            <a:off x="1280159" y="2965374"/>
            <a:ext cx="2987041" cy="252954"/>
          </a:xfrm>
          <a:prstGeom prst="rect">
            <a:avLst/>
          </a:prstGeom>
        </p:spPr>
        <p:txBody>
          <a:bodyPr wrap="square" lIns="0" tIns="0" rIns="0" bIns="0">
            <a:spAutoFit/>
          </a:bodyPr>
          <a:lstStyle>
            <a:lvl1pPr marL="0" indent="0">
              <a:buNone/>
              <a:defRPr sz="1800" b="1" i="0" cap="all" spc="0" baseline="0">
                <a:solidFill>
                  <a:schemeClr val="accent1"/>
                </a:solidFill>
                <a:latin typeface="DM Sans" pitchFamily="2" charset="77"/>
              </a:defRPr>
            </a:lvl1pPr>
          </a:lstStyle>
          <a:p>
            <a:pPr lvl="0"/>
            <a:r>
              <a:rPr lang="en-US" sz="1800" dirty="0"/>
              <a:t>MONTH 2020</a:t>
            </a:r>
          </a:p>
        </p:txBody>
      </p:sp>
      <p:sp>
        <p:nvSpPr>
          <p:cNvPr id="6" name="Text Placeholder 6">
            <a:extLst>
              <a:ext uri="{FF2B5EF4-FFF2-40B4-BE49-F238E27FC236}">
                <a16:creationId xmlns:a16="http://schemas.microsoft.com/office/drawing/2014/main" id="{6FC7F44D-B534-9948-B1FC-F32B26EDC017}"/>
              </a:ext>
            </a:extLst>
          </p:cNvPr>
          <p:cNvSpPr>
            <a:spLocks noGrp="1"/>
          </p:cNvSpPr>
          <p:nvPr>
            <p:ph type="body" sz="quarter" idx="15" hasCustomPrompt="1"/>
          </p:nvPr>
        </p:nvSpPr>
        <p:spPr>
          <a:xfrm>
            <a:off x="1219200" y="3468624"/>
            <a:ext cx="7620000" cy="612649"/>
          </a:xfrm>
          <a:prstGeom prst="rect">
            <a:avLst/>
          </a:prstGeom>
        </p:spPr>
        <p:txBody>
          <a:bodyPr/>
          <a:lstStyle>
            <a:lvl1pPr marL="0" indent="0">
              <a:buNone/>
              <a:defRPr sz="4800">
                <a:solidFill>
                  <a:srgbClr val="FD5D3B"/>
                </a:solidFill>
                <a:latin typeface="Bebas Neue" panose="020B0606020202050201" pitchFamily="34" charset="77"/>
              </a:defRPr>
            </a:lvl1pPr>
            <a:lvl2pPr marL="457200" indent="0">
              <a:buNone/>
              <a:defRPr sz="4800">
                <a:solidFill>
                  <a:srgbClr val="FD5D3B"/>
                </a:solidFill>
                <a:latin typeface="Bebas Neue" panose="020B0606020202050201" pitchFamily="34" charset="77"/>
              </a:defRPr>
            </a:lvl2pPr>
            <a:lvl3pPr marL="914400" indent="0">
              <a:buNone/>
              <a:defRPr sz="4800">
                <a:solidFill>
                  <a:srgbClr val="FD5D3B"/>
                </a:solidFill>
                <a:latin typeface="Bebas Neue" panose="020B0606020202050201" pitchFamily="34" charset="77"/>
              </a:defRPr>
            </a:lvl3pPr>
            <a:lvl4pPr marL="1371600" indent="0">
              <a:buNone/>
              <a:defRPr sz="4800">
                <a:solidFill>
                  <a:srgbClr val="FD5D3B"/>
                </a:solidFill>
                <a:latin typeface="Bebas Neue" panose="020B0606020202050201" pitchFamily="34" charset="77"/>
              </a:defRPr>
            </a:lvl4pPr>
            <a:lvl5pPr marL="1828800" indent="0">
              <a:buNone/>
              <a:defRPr sz="4800">
                <a:solidFill>
                  <a:srgbClr val="FD5D3B"/>
                </a:solidFill>
                <a:latin typeface="Bebas Neue" panose="020B0606020202050201" pitchFamily="34" charset="77"/>
              </a:defRPr>
            </a:lvl5pPr>
          </a:lstStyle>
          <a:p>
            <a:pPr lvl="0"/>
            <a:r>
              <a:rPr lang="en-US" dirty="0"/>
              <a:t>Title Slide option 1</a:t>
            </a:r>
          </a:p>
        </p:txBody>
      </p:sp>
    </p:spTree>
    <p:extLst>
      <p:ext uri="{BB962C8B-B14F-4D97-AF65-F5344CB8AC3E}">
        <p14:creationId xmlns:p14="http://schemas.microsoft.com/office/powerpoint/2010/main" val="546326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eader &amp; Large Text 1">
    <p:spTree>
      <p:nvGrpSpPr>
        <p:cNvPr id="1" name=""/>
        <p:cNvGrpSpPr/>
        <p:nvPr/>
      </p:nvGrpSpPr>
      <p:grpSpPr>
        <a:xfrm>
          <a:off x="0" y="0"/>
          <a:ext cx="0" cy="0"/>
          <a:chOff x="0" y="0"/>
          <a:chExt cx="0" cy="0"/>
        </a:xfrm>
      </p:grpSpPr>
      <p:sp>
        <p:nvSpPr>
          <p:cNvPr id="11" name="Text Placeholder 8">
            <a:extLst>
              <a:ext uri="{FF2B5EF4-FFF2-40B4-BE49-F238E27FC236}">
                <a16:creationId xmlns:a16="http://schemas.microsoft.com/office/drawing/2014/main" id="{1A727B7D-BF46-A140-8A2A-1CBCCED4AD59}"/>
              </a:ext>
            </a:extLst>
          </p:cNvPr>
          <p:cNvSpPr>
            <a:spLocks noGrp="1"/>
          </p:cNvSpPr>
          <p:nvPr>
            <p:ph type="body" sz="quarter" idx="17" hasCustomPrompt="1"/>
          </p:nvPr>
        </p:nvSpPr>
        <p:spPr>
          <a:xfrm>
            <a:off x="609600" y="1677087"/>
            <a:ext cx="2600325" cy="244792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0" spc="0">
                <a:solidFill>
                  <a:srgbClr val="FD5D3B"/>
                </a:solidFill>
                <a:latin typeface="Bebas Neue" panose="020B0606020202050201"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LARGE COPY SAMPLE LARGE COPY </a:t>
            </a:r>
          </a:p>
        </p:txBody>
      </p:sp>
      <p:sp>
        <p:nvSpPr>
          <p:cNvPr id="12" name="Text Placeholder 6">
            <a:extLst>
              <a:ext uri="{FF2B5EF4-FFF2-40B4-BE49-F238E27FC236}">
                <a16:creationId xmlns:a16="http://schemas.microsoft.com/office/drawing/2014/main" id="{AD15028A-8531-FE4C-8E73-2865860F64C2}"/>
              </a:ext>
            </a:extLst>
          </p:cNvPr>
          <p:cNvSpPr>
            <a:spLocks noGrp="1"/>
          </p:cNvSpPr>
          <p:nvPr>
            <p:ph type="body" sz="quarter" idx="16" hasCustomPrompt="1"/>
          </p:nvPr>
        </p:nvSpPr>
        <p:spPr>
          <a:xfrm>
            <a:off x="3438525" y="1686560"/>
            <a:ext cx="3865775" cy="1752600"/>
          </a:xfrm>
          <a:prstGeom prst="rect">
            <a:avLst/>
          </a:prstGeom>
        </p:spPr>
        <p:txBody>
          <a:bodyPr/>
          <a:lstStyle>
            <a:lvl1pPr marL="0" indent="0">
              <a:buNone/>
              <a:defRPr sz="2400" b="1" i="0" spc="0">
                <a:solidFill>
                  <a:schemeClr val="accent1"/>
                </a:solidFill>
                <a:latin typeface="DM Sans" pitchFamily="2" charset="77"/>
              </a:defRPr>
            </a:lvl1pPr>
          </a:lstStyle>
          <a:p>
            <a:pPr lvl="0"/>
            <a:r>
              <a:rPr lang="en-US" dirty="0"/>
              <a:t>Sample medium copy Sample medium copy Sample medium copy Sample medium copy .</a:t>
            </a:r>
          </a:p>
        </p:txBody>
      </p:sp>
      <p:cxnSp>
        <p:nvCxnSpPr>
          <p:cNvPr id="13" name="Straight Connector 12">
            <a:extLst>
              <a:ext uri="{FF2B5EF4-FFF2-40B4-BE49-F238E27FC236}">
                <a16:creationId xmlns:a16="http://schemas.microsoft.com/office/drawing/2014/main" id="{6227BC58-BF21-164E-88A7-795AF8D7CF62}"/>
              </a:ext>
            </a:extLst>
          </p:cNvPr>
          <p:cNvCxnSpPr>
            <a:cxnSpLocks/>
          </p:cNvCxnSpPr>
          <p:nvPr userDrawn="1"/>
        </p:nvCxnSpPr>
        <p:spPr>
          <a:xfrm>
            <a:off x="7477125" y="1686612"/>
            <a:ext cx="0" cy="30480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5" name="Text Placeholder 2">
            <a:extLst>
              <a:ext uri="{FF2B5EF4-FFF2-40B4-BE49-F238E27FC236}">
                <a16:creationId xmlns:a16="http://schemas.microsoft.com/office/drawing/2014/main" id="{5E8F22BA-BFCD-4A40-86CF-135C435333E2}"/>
              </a:ext>
            </a:extLst>
          </p:cNvPr>
          <p:cNvSpPr>
            <a:spLocks noGrp="1"/>
          </p:cNvSpPr>
          <p:nvPr>
            <p:ph type="body" sz="quarter" idx="14" hasCustomPrompt="1"/>
          </p:nvPr>
        </p:nvSpPr>
        <p:spPr>
          <a:xfrm>
            <a:off x="3438525" y="3134412"/>
            <a:ext cx="4038600" cy="1752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copy sample small copy sample small copy sample small copy sample small copy sample small small copy sample small copy sample small copy sample small copy sample small copy sample small copy </a:t>
            </a:r>
          </a:p>
        </p:txBody>
      </p:sp>
      <p:sp>
        <p:nvSpPr>
          <p:cNvPr id="16" name="Text Placeholder 2">
            <a:extLst>
              <a:ext uri="{FF2B5EF4-FFF2-40B4-BE49-F238E27FC236}">
                <a16:creationId xmlns:a16="http://schemas.microsoft.com/office/drawing/2014/main" id="{C57AE394-073B-8944-9DD1-DB9C8851144F}"/>
              </a:ext>
            </a:extLst>
          </p:cNvPr>
          <p:cNvSpPr>
            <a:spLocks noGrp="1"/>
          </p:cNvSpPr>
          <p:nvPr>
            <p:ph type="body" sz="quarter" idx="15" hasCustomPrompt="1"/>
          </p:nvPr>
        </p:nvSpPr>
        <p:spPr>
          <a:xfrm>
            <a:off x="7649950" y="1676400"/>
            <a:ext cx="3941975" cy="3210612"/>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copy sample small copy sample small copy sample small copy sample small copy sample small copy sample small copy sample small copy sample small copy sample small copy sample small copy sample</a:t>
            </a:r>
          </a:p>
        </p:txBody>
      </p:sp>
      <p:sp>
        <p:nvSpPr>
          <p:cNvPr id="9" name="Text Placeholder 8">
            <a:extLst>
              <a:ext uri="{FF2B5EF4-FFF2-40B4-BE49-F238E27FC236}">
                <a16:creationId xmlns:a16="http://schemas.microsoft.com/office/drawing/2014/main" id="{610776F8-C4BA-D74E-9444-C3D2DCD6C757}"/>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0" cap="all" spc="0" baseline="0">
                <a:solidFill>
                  <a:schemeClr val="accent4"/>
                </a:solidFill>
                <a:latin typeface="Bebas Neue" panose="020B0606020202050201" pitchFamily="34" charset="77"/>
              </a:defRPr>
            </a:lvl1pPr>
          </a:lstStyle>
          <a:p>
            <a:pPr lvl="0"/>
            <a:r>
              <a:rPr lang="en-US" dirty="0"/>
              <a:t>Slide Header</a:t>
            </a:r>
          </a:p>
        </p:txBody>
      </p:sp>
      <p:sp>
        <p:nvSpPr>
          <p:cNvPr id="10" name="Text Placeholder 10">
            <a:extLst>
              <a:ext uri="{FF2B5EF4-FFF2-40B4-BE49-F238E27FC236}">
                <a16:creationId xmlns:a16="http://schemas.microsoft.com/office/drawing/2014/main" id="{63572833-DD77-5C45-B139-20F8BDDBFDFE}"/>
              </a:ext>
            </a:extLst>
          </p:cNvPr>
          <p:cNvSpPr>
            <a:spLocks noGrp="1"/>
          </p:cNvSpPr>
          <p:nvPr>
            <p:ph type="body" sz="quarter" idx="11" hasCustomPrompt="1"/>
          </p:nvPr>
        </p:nvSpPr>
        <p:spPr>
          <a:xfrm>
            <a:off x="603504" y="762000"/>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235496682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pitchFamily="2" charset="77"/>
            </a:endParaRPr>
          </a:p>
        </p:txBody>
      </p:sp>
      <p:pic>
        <p:nvPicPr>
          <p:cNvPr id="9" name="Picture 8">
            <a:extLst>
              <a:ext uri="{FF2B5EF4-FFF2-40B4-BE49-F238E27FC236}">
                <a16:creationId xmlns:a16="http://schemas.microsoft.com/office/drawing/2014/main" id="{582300F6-F382-A84D-8A22-BF6F26BF060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9469"/>
          <a:stretch/>
        </p:blipFill>
        <p:spPr>
          <a:xfrm>
            <a:off x="0" y="629919"/>
            <a:ext cx="12192000" cy="6228081"/>
          </a:xfrm>
          <a:prstGeom prst="rect">
            <a:avLst/>
          </a:prstGeom>
        </p:spPr>
      </p:pic>
      <p:sp>
        <p:nvSpPr>
          <p:cNvPr id="5" name="Slide Number Placeholder 5">
            <a:extLst>
              <a:ext uri="{FF2B5EF4-FFF2-40B4-BE49-F238E27FC236}">
                <a16:creationId xmlns:a16="http://schemas.microsoft.com/office/drawing/2014/main" id="{C2B1DAA0-A875-3C45-9B33-E8945D514319}"/>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b="0" i="0" u="none" smtClean="0">
                <a:solidFill>
                  <a:schemeClr val="bg1"/>
                </a:solidFill>
                <a:effectLst/>
                <a:latin typeface="DM Sans" pitchFamily="2" charset="77"/>
                <a:ea typeface="Arial" charset="0"/>
                <a:cs typeface="Arial" charset="0"/>
              </a:rPr>
              <a:pPr>
                <a:defRPr/>
              </a:pPr>
              <a:t>‹#›</a:t>
            </a:fld>
            <a:endParaRPr lang="en-US" b="0" i="0" u="none" dirty="0">
              <a:solidFill>
                <a:schemeClr val="bg1"/>
              </a:solidFill>
              <a:effectLst/>
              <a:latin typeface="DM Sans" pitchFamily="2" charset="77"/>
              <a:ea typeface="Arial" charset="0"/>
              <a:cs typeface="Arial" charset="0"/>
            </a:endParaRPr>
          </a:p>
        </p:txBody>
      </p:sp>
    </p:spTree>
    <p:extLst>
      <p:ext uri="{BB962C8B-B14F-4D97-AF65-F5344CB8AC3E}">
        <p14:creationId xmlns:p14="http://schemas.microsoft.com/office/powerpoint/2010/main" val="711797419"/>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8E7D6E1-396C-8E40-88DB-678E3A9A0186}"/>
              </a:ext>
            </a:extLst>
          </p:cNvPr>
          <p:cNvSpPr/>
          <p:nvPr userDrawn="1"/>
        </p:nvSpPr>
        <p:spPr>
          <a:xfrm>
            <a:off x="0" y="1129307"/>
            <a:ext cx="12192000" cy="580997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b="0" i="0" dirty="0">
              <a:solidFill>
                <a:srgbClr val="0D4877"/>
              </a:solidFill>
              <a:latin typeface="DM Sans" pitchFamily="2" charset="77"/>
            </a:endParaRPr>
          </a:p>
        </p:txBody>
      </p:sp>
      <p:sp>
        <p:nvSpPr>
          <p:cNvPr id="9" name="Rectangle 8">
            <a:extLst>
              <a:ext uri="{FF2B5EF4-FFF2-40B4-BE49-F238E27FC236}">
                <a16:creationId xmlns:a16="http://schemas.microsoft.com/office/drawing/2014/main" id="{392E29CB-571F-AD45-9320-716287756CDC}"/>
              </a:ext>
            </a:extLst>
          </p:cNvPr>
          <p:cNvSpPr/>
          <p:nvPr userDrawn="1"/>
        </p:nvSpPr>
        <p:spPr>
          <a:xfrm>
            <a:off x="0" y="1098311"/>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pitchFamily="2" charset="77"/>
            </a:endParaRPr>
          </a:p>
        </p:txBody>
      </p:sp>
      <p:sp>
        <p:nvSpPr>
          <p:cNvPr id="6" name="Slide Number Placeholder 5">
            <a:extLst>
              <a:ext uri="{FF2B5EF4-FFF2-40B4-BE49-F238E27FC236}">
                <a16:creationId xmlns:a16="http://schemas.microsoft.com/office/drawing/2014/main" id="{E403F6CE-CECB-0A44-9ACA-F8937C52F2DF}"/>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b="0" i="0" u="none" smtClean="0">
                <a:solidFill>
                  <a:schemeClr val="bg1"/>
                </a:solidFill>
                <a:effectLst/>
                <a:latin typeface="DM Sans" pitchFamily="2" charset="77"/>
                <a:ea typeface="Arial" charset="0"/>
                <a:cs typeface="Arial" charset="0"/>
              </a:rPr>
              <a:pPr>
                <a:defRPr/>
              </a:pPr>
              <a:t>‹#›</a:t>
            </a:fld>
            <a:endParaRPr lang="en-US" b="0" i="0" u="none" dirty="0">
              <a:solidFill>
                <a:schemeClr val="bg1"/>
              </a:solidFill>
              <a:effectLst/>
              <a:latin typeface="DM Sans" pitchFamily="2" charset="77"/>
              <a:ea typeface="Arial" charset="0"/>
              <a:cs typeface="Arial" charset="0"/>
            </a:endParaRPr>
          </a:p>
        </p:txBody>
      </p:sp>
    </p:spTree>
    <p:extLst>
      <p:ext uri="{BB962C8B-B14F-4D97-AF65-F5344CB8AC3E}">
        <p14:creationId xmlns:p14="http://schemas.microsoft.com/office/powerpoint/2010/main" val="2085159445"/>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8D95121-E407-FF42-B168-0F6D63BB405E}"/>
              </a:ext>
            </a:extLst>
          </p:cNvPr>
          <p:cNvSpPr/>
          <p:nvPr/>
        </p:nvSpPr>
        <p:spPr>
          <a:xfrm>
            <a:off x="0" y="1"/>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b="0" i="0" dirty="0">
              <a:solidFill>
                <a:srgbClr val="0D4877"/>
              </a:solidFill>
              <a:latin typeface="DM Sans" pitchFamily="2" charset="77"/>
            </a:endParaRPr>
          </a:p>
        </p:txBody>
      </p:sp>
      <p:sp>
        <p:nvSpPr>
          <p:cNvPr id="4" name="Slide Number Placeholder 5">
            <a:extLst>
              <a:ext uri="{FF2B5EF4-FFF2-40B4-BE49-F238E27FC236}">
                <a16:creationId xmlns:a16="http://schemas.microsoft.com/office/drawing/2014/main" id="{AFBD80EE-F906-6746-8998-C99637F345E1}"/>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b="0" i="0" u="none" smtClean="0">
                <a:solidFill>
                  <a:schemeClr val="bg1"/>
                </a:solidFill>
                <a:effectLst/>
                <a:latin typeface="DM Sans" pitchFamily="2" charset="77"/>
                <a:ea typeface="Arial" charset="0"/>
                <a:cs typeface="Arial" charset="0"/>
              </a:rPr>
              <a:pPr>
                <a:defRPr/>
              </a:pPr>
              <a:t>‹#›</a:t>
            </a:fld>
            <a:endParaRPr lang="en-US" b="0" i="0" u="none" dirty="0">
              <a:solidFill>
                <a:schemeClr val="bg1"/>
              </a:solidFill>
              <a:effectLst/>
              <a:latin typeface="DM Sans" pitchFamily="2" charset="77"/>
              <a:ea typeface="Arial" charset="0"/>
              <a:cs typeface="Arial" charset="0"/>
            </a:endParaRPr>
          </a:p>
        </p:txBody>
      </p:sp>
    </p:spTree>
    <p:extLst>
      <p:ext uri="{BB962C8B-B14F-4D97-AF65-F5344CB8AC3E}">
        <p14:creationId xmlns:p14="http://schemas.microsoft.com/office/powerpoint/2010/main" val="1472215168"/>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25B56CA-707B-EE45-8D3F-4719944800C6}"/>
              </a:ext>
            </a:extLst>
          </p:cNvPr>
          <p:cNvSpPr/>
          <p:nvPr userDrawn="1"/>
        </p:nvSpPr>
        <p:spPr>
          <a:xfrm>
            <a:off x="0" y="5410658"/>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pitchFamily="2" charset="77"/>
            </a:endParaRPr>
          </a:p>
        </p:txBody>
      </p:sp>
    </p:spTree>
    <p:extLst>
      <p:ext uri="{BB962C8B-B14F-4D97-AF65-F5344CB8AC3E}">
        <p14:creationId xmlns:p14="http://schemas.microsoft.com/office/powerpoint/2010/main" val="612831259"/>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Title Slide">
    <p:bg>
      <p:bgPr>
        <a:gradFill flip="none" rotWithShape="1">
          <a:gsLst>
            <a:gs pos="0">
              <a:schemeClr val="bg1"/>
            </a:gs>
            <a:gs pos="33000">
              <a:schemeClr val="bg1">
                <a:lumMod val="95000"/>
              </a:schemeClr>
            </a:gs>
            <a:gs pos="75000">
              <a:schemeClr val="bg1">
                <a:lumMod val="89000"/>
              </a:schemeClr>
            </a:gs>
            <a:gs pos="100000">
              <a:schemeClr val="bg1">
                <a:lumMod val="85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895B41F-B1C0-A748-9F86-98D0F3A1B3E4}"/>
              </a:ext>
            </a:extLst>
          </p:cNvPr>
          <p:cNvSpPr/>
          <p:nvPr userDrawn="1"/>
        </p:nvSpPr>
        <p:spPr>
          <a:xfrm rot="10800000">
            <a:off x="0" y="-1"/>
            <a:ext cx="12192000" cy="6874625"/>
          </a:xfrm>
          <a:prstGeom prst="rect">
            <a:avLst/>
          </a:prstGeom>
          <a:gradFill flip="none" rotWithShape="1">
            <a:gsLst>
              <a:gs pos="99000">
                <a:schemeClr val="bg1">
                  <a:lumMod val="85000"/>
                </a:schemeClr>
              </a:gs>
              <a:gs pos="0">
                <a:schemeClr val="bg1">
                  <a:alpha val="0"/>
                  <a:lumMod val="0"/>
                  <a:lumOff val="10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pitchFamily="2" charset="77"/>
            </a:endParaRPr>
          </a:p>
        </p:txBody>
      </p:sp>
      <p:sp>
        <p:nvSpPr>
          <p:cNvPr id="2" name="Title 1">
            <a:extLst>
              <a:ext uri="{FF2B5EF4-FFF2-40B4-BE49-F238E27FC236}">
                <a16:creationId xmlns:a16="http://schemas.microsoft.com/office/drawing/2014/main" id="{95244DD4-3A1B-1349-8515-9D9A1B12033E}"/>
              </a:ext>
            </a:extLst>
          </p:cNvPr>
          <p:cNvSpPr>
            <a:spLocks noGrp="1"/>
          </p:cNvSpPr>
          <p:nvPr>
            <p:ph type="ctrTitle"/>
          </p:nvPr>
        </p:nvSpPr>
        <p:spPr>
          <a:xfrm>
            <a:off x="691086" y="2203910"/>
            <a:ext cx="6800384" cy="3458817"/>
          </a:xfrm>
          <a:prstGeom prst="rect">
            <a:avLst/>
          </a:prstGeom>
        </p:spPr>
        <p:txBody>
          <a:bodyPr anchor="b" anchorCtr="0">
            <a:noAutofit/>
          </a:bodyPr>
          <a:lstStyle>
            <a:lvl1pPr algn="l">
              <a:lnSpc>
                <a:spcPct val="75000"/>
              </a:lnSpc>
              <a:defRPr sz="8200" b="0" spc="50" baseline="0">
                <a:solidFill>
                  <a:srgbClr val="FD5D3B"/>
                </a:solidFill>
              </a:defRPr>
            </a:lvl1pPr>
          </a:lstStyle>
          <a:p>
            <a:r>
              <a:rPr lang="en-US" dirty="0"/>
              <a:t>Click to edit Master title style</a:t>
            </a:r>
          </a:p>
        </p:txBody>
      </p:sp>
      <p:pic>
        <p:nvPicPr>
          <p:cNvPr id="7" name="Picture 6">
            <a:extLst>
              <a:ext uri="{FF2B5EF4-FFF2-40B4-BE49-F238E27FC236}">
                <a16:creationId xmlns:a16="http://schemas.microsoft.com/office/drawing/2014/main" id="{7CE03C8F-EAEA-3D42-ADE6-1BB86C3C10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6682" y="557314"/>
            <a:ext cx="1372461" cy="547806"/>
          </a:xfrm>
          <a:prstGeom prst="rect">
            <a:avLst/>
          </a:prstGeom>
        </p:spPr>
      </p:pic>
      <p:sp>
        <p:nvSpPr>
          <p:cNvPr id="6" name="Rectangle 5">
            <a:extLst>
              <a:ext uri="{FF2B5EF4-FFF2-40B4-BE49-F238E27FC236}">
                <a16:creationId xmlns:a16="http://schemas.microsoft.com/office/drawing/2014/main" id="{1960AADD-D779-3C44-A0AF-4385770CD281}"/>
              </a:ext>
            </a:extLst>
          </p:cNvPr>
          <p:cNvSpPr/>
          <p:nvPr userDrawn="1"/>
        </p:nvSpPr>
        <p:spPr>
          <a:xfrm>
            <a:off x="0" y="5703583"/>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pitchFamily="2" charset="77"/>
            </a:endParaRPr>
          </a:p>
        </p:txBody>
      </p:sp>
    </p:spTree>
    <p:extLst>
      <p:ext uri="{BB962C8B-B14F-4D97-AF65-F5344CB8AC3E}">
        <p14:creationId xmlns:p14="http://schemas.microsoft.com/office/powerpoint/2010/main" val="3117597632"/>
      </p:ext>
    </p:extLst>
  </p:cSld>
  <p:clrMapOvr>
    <a:masterClrMapping/>
  </p:clrMapOvr>
  <p:extLst>
    <p:ext uri="{DCECCB84-F9BA-43D5-87BE-67443E8EF086}">
      <p15:sldGuideLst xmlns:p15="http://schemas.microsoft.com/office/powerpoint/2012/main"/>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9F80DB9-C55F-2E45-8D1A-DEF1F974AA2E}"/>
              </a:ext>
            </a:extLst>
          </p:cNvPr>
          <p:cNvSpPr txBox="1"/>
          <p:nvPr/>
        </p:nvSpPr>
        <p:spPr>
          <a:xfrm>
            <a:off x="11653024" y="6390516"/>
            <a:ext cx="367991" cy="369332"/>
          </a:xfrm>
          <a:prstGeom prst="rect">
            <a:avLst/>
          </a:prstGeom>
          <a:solidFill>
            <a:schemeClr val="bg1"/>
          </a:solidFill>
        </p:spPr>
        <p:txBody>
          <a:bodyPr wrap="square" rtlCol="0">
            <a:spAutoFit/>
          </a:bodyPr>
          <a:lstStyle/>
          <a:p>
            <a:endParaRPr lang="en-US" b="0" i="0" dirty="0">
              <a:latin typeface="DM Sans" pitchFamily="2" charset="77"/>
            </a:endParaRPr>
          </a:p>
        </p:txBody>
      </p:sp>
      <p:sp>
        <p:nvSpPr>
          <p:cNvPr id="6" name="TextBox 5">
            <a:extLst>
              <a:ext uri="{FF2B5EF4-FFF2-40B4-BE49-F238E27FC236}">
                <a16:creationId xmlns:a16="http://schemas.microsoft.com/office/drawing/2014/main" id="{F7FB0324-3365-E44A-BB65-CA336AF7041D}"/>
              </a:ext>
            </a:extLst>
          </p:cNvPr>
          <p:cNvSpPr txBox="1"/>
          <p:nvPr userDrawn="1"/>
        </p:nvSpPr>
        <p:spPr>
          <a:xfrm>
            <a:off x="1824681" y="6165875"/>
            <a:ext cx="8542638" cy="215444"/>
          </a:xfrm>
          <a:prstGeom prst="rect">
            <a:avLst/>
          </a:prstGeom>
          <a:noFill/>
        </p:spPr>
        <p:txBody>
          <a:bodyPr wrap="square" lIns="0" tIns="0" rIns="0" bIns="0" rtlCol="0" anchor="b">
            <a:spAutoFit/>
          </a:bodyPr>
          <a:lstStyle/>
          <a:p>
            <a:pPr algn="ctr">
              <a:lnSpc>
                <a:spcPct val="100000"/>
              </a:lnSpc>
            </a:pPr>
            <a:r>
              <a:rPr lang="en-US" sz="700" b="0" i="0" u="none" dirty="0">
                <a:solidFill>
                  <a:srgbClr val="1A1918"/>
                </a:solidFill>
                <a:latin typeface="DM Sans" pitchFamily="2" charset="77"/>
                <a:cs typeface="Arial" panose="020B0604020202020204" pitchFamily="34" charset="0"/>
              </a:rPr>
              <a:t>Blue Cross Blue Shield of Massachusetts is an Independent Licensee of the Blue Cross and Blue Shield Association. ® Registered Marks of the Blue Cross and Blue Shield Association.</a:t>
            </a:r>
          </a:p>
          <a:p>
            <a:pPr algn="ctr">
              <a:lnSpc>
                <a:spcPct val="100000"/>
              </a:lnSpc>
            </a:pPr>
            <a:r>
              <a:rPr lang="en-US" sz="700" b="0" i="0" u="none" dirty="0">
                <a:solidFill>
                  <a:srgbClr val="1A1918"/>
                </a:solidFill>
                <a:latin typeface="DM Sans" pitchFamily="2" charset="77"/>
                <a:cs typeface="Arial" panose="020B0604020202020204" pitchFamily="34" charset="0"/>
              </a:rPr>
              <a:t>®, TM, Registered Marks, and Trademarks are the property of their respective owners. © 2021 Blue Cross and Blue Shield of Massachusetts, Inc., or Blue Cross and Blue Shield of Massachusetts HMO Blue, Inc.</a:t>
            </a:r>
          </a:p>
        </p:txBody>
      </p:sp>
      <p:sp>
        <p:nvSpPr>
          <p:cNvPr id="7" name="TextBox 6">
            <a:extLst>
              <a:ext uri="{FF2B5EF4-FFF2-40B4-BE49-F238E27FC236}">
                <a16:creationId xmlns:a16="http://schemas.microsoft.com/office/drawing/2014/main" id="{F0EEAF1E-799E-4A46-9113-6B425E82B8C2}"/>
              </a:ext>
            </a:extLst>
          </p:cNvPr>
          <p:cNvSpPr txBox="1"/>
          <p:nvPr userDrawn="1"/>
        </p:nvSpPr>
        <p:spPr>
          <a:xfrm>
            <a:off x="0" y="2751025"/>
            <a:ext cx="12192000" cy="861774"/>
          </a:xfrm>
          <a:prstGeom prst="rect">
            <a:avLst/>
          </a:prstGeom>
          <a:noFill/>
        </p:spPr>
        <p:txBody>
          <a:bodyPr wrap="square" rtlCol="0">
            <a:spAutoFit/>
          </a:bodyPr>
          <a:lstStyle/>
          <a:p>
            <a:pPr algn="ctr"/>
            <a:r>
              <a:rPr lang="en-US" sz="5000" b="0" u="none" dirty="0">
                <a:solidFill>
                  <a:schemeClr val="tx1"/>
                </a:solidFill>
                <a:latin typeface="+mj-lt"/>
              </a:rPr>
              <a:t>Thank you</a:t>
            </a:r>
          </a:p>
        </p:txBody>
      </p:sp>
      <p:pic>
        <p:nvPicPr>
          <p:cNvPr id="9" name="Picture 8" descr="A picture containing clock&#10;&#10;Description automatically generated">
            <a:extLst>
              <a:ext uri="{FF2B5EF4-FFF2-40B4-BE49-F238E27FC236}">
                <a16:creationId xmlns:a16="http://schemas.microsoft.com/office/drawing/2014/main" id="{A77CBA1B-0E6A-D646-ACA8-48AF088E0CA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412713" y="5329917"/>
            <a:ext cx="1366574" cy="547807"/>
          </a:xfrm>
          <a:prstGeom prst="rect">
            <a:avLst/>
          </a:prstGeom>
        </p:spPr>
      </p:pic>
    </p:spTree>
    <p:extLst>
      <p:ext uri="{BB962C8B-B14F-4D97-AF65-F5344CB8AC3E}">
        <p14:creationId xmlns:p14="http://schemas.microsoft.com/office/powerpoint/2010/main" val="287529588"/>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userDrawn="1">
  <p:cSld name="Bubble Char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Bold" panose="020B0606020202050201" pitchFamily="34" charset="77"/>
              </a:defRPr>
            </a:lvl1pPr>
          </a:lstStyle>
          <a:p>
            <a:pPr lvl="0"/>
            <a:r>
              <a:rPr lang="en-US" dirty="0"/>
              <a:t>Bubble chart</a:t>
            </a:r>
          </a:p>
        </p:txBody>
      </p:sp>
      <p:sp>
        <p:nvSpPr>
          <p:cNvPr id="11" name="Text Placeholder 10">
            <a:extLst>
              <a:ext uri="{FF2B5EF4-FFF2-40B4-BE49-F238E27FC236}">
                <a16:creationId xmlns:a16="http://schemas.microsoft.com/office/drawing/2014/main" id="{AAF079A4-3517-564C-8BFD-9C403E5765C0}"/>
              </a:ext>
            </a:extLst>
          </p:cNvPr>
          <p:cNvSpPr>
            <a:spLocks noGrp="1"/>
          </p:cNvSpPr>
          <p:nvPr>
            <p:ph type="body" sz="quarter" idx="11" hasCustomPrompt="1"/>
          </p:nvPr>
        </p:nvSpPr>
        <p:spPr>
          <a:xfrm>
            <a:off x="603504" y="758952"/>
            <a:ext cx="8824210" cy="381000"/>
          </a:xfrm>
          <a:prstGeom prst="rect">
            <a:avLst/>
          </a:prstGeom>
        </p:spPr>
        <p:txBody>
          <a:bodyPr/>
          <a:lstStyle>
            <a:lvl1pPr marL="0" indent="0">
              <a:buNone/>
              <a:defRPr sz="1600">
                <a:solidFill>
                  <a:schemeClr val="accent1"/>
                </a:solidFill>
                <a:latin typeface="DM Sans" pitchFamily="2" charset="77"/>
              </a:defRPr>
            </a:lvl1pPr>
          </a:lstStyle>
          <a:p>
            <a:pPr lvl="0"/>
            <a:r>
              <a:rPr lang="en-US" dirty="0"/>
              <a:t>Slide Subtitle</a:t>
            </a:r>
          </a:p>
        </p:txBody>
      </p:sp>
    </p:spTree>
    <p:extLst>
      <p:ext uri="{BB962C8B-B14F-4D97-AF65-F5344CB8AC3E}">
        <p14:creationId xmlns:p14="http://schemas.microsoft.com/office/powerpoint/2010/main" val="146873664"/>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pic>
        <p:nvPicPr>
          <p:cNvPr id="3" name="Picture 2" descr="A picture containing clock&#10;&#10;Description automatically generated">
            <a:extLst>
              <a:ext uri="{FF2B5EF4-FFF2-40B4-BE49-F238E27FC236}">
                <a16:creationId xmlns:a16="http://schemas.microsoft.com/office/drawing/2014/main" id="{409E84B2-D458-854D-96C2-11A0F89BE309}"/>
              </a:ext>
            </a:extLst>
          </p:cNvPr>
          <p:cNvPicPr>
            <a:picLocks noChangeAspect="1"/>
          </p:cNvPicPr>
          <p:nvPr userDrawn="1"/>
        </p:nvPicPr>
        <p:blipFill>
          <a:blip r:embed="rId2"/>
          <a:stretch>
            <a:fillRect/>
          </a:stretch>
        </p:blipFill>
        <p:spPr>
          <a:xfrm>
            <a:off x="691085" y="662254"/>
            <a:ext cx="1366575" cy="547808"/>
          </a:xfrm>
          <a:prstGeom prst="rect">
            <a:avLst/>
          </a:prstGeom>
        </p:spPr>
      </p:pic>
    </p:spTree>
    <p:extLst>
      <p:ext uri="{BB962C8B-B14F-4D97-AF65-F5344CB8AC3E}">
        <p14:creationId xmlns:p14="http://schemas.microsoft.com/office/powerpoint/2010/main" val="334193292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pic>
        <p:nvPicPr>
          <p:cNvPr id="3" name="Picture 2" descr="A picture containing clock&#10;&#10;Description automatically generated">
            <a:extLst>
              <a:ext uri="{FF2B5EF4-FFF2-40B4-BE49-F238E27FC236}">
                <a16:creationId xmlns:a16="http://schemas.microsoft.com/office/drawing/2014/main" id="{409E84B2-D458-854D-96C2-11A0F89BE309}"/>
              </a:ext>
            </a:extLst>
          </p:cNvPr>
          <p:cNvPicPr>
            <a:picLocks noChangeAspect="1"/>
          </p:cNvPicPr>
          <p:nvPr userDrawn="1"/>
        </p:nvPicPr>
        <p:blipFill>
          <a:blip r:embed="rId2"/>
          <a:stretch>
            <a:fillRect/>
          </a:stretch>
        </p:blipFill>
        <p:spPr>
          <a:xfrm>
            <a:off x="10171262" y="662254"/>
            <a:ext cx="1366575" cy="547808"/>
          </a:xfrm>
          <a:prstGeom prst="rect">
            <a:avLst/>
          </a:prstGeom>
        </p:spPr>
      </p:pic>
    </p:spTree>
    <p:extLst>
      <p:ext uri="{BB962C8B-B14F-4D97-AF65-F5344CB8AC3E}">
        <p14:creationId xmlns:p14="http://schemas.microsoft.com/office/powerpoint/2010/main" val="4114661460"/>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BC0B85-52EE-F74D-AAE0-9D6BF5B15235}"/>
              </a:ext>
            </a:extLst>
          </p:cNvPr>
          <p:cNvSpPr/>
          <p:nvPr/>
        </p:nvSpPr>
        <p:spPr>
          <a:xfrm>
            <a:off x="0" y="2823411"/>
            <a:ext cx="12191989" cy="403458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latin typeface="Arial" panose="020B0604020202020204" pitchFamily="34" charset="0"/>
            </a:endParaRPr>
          </a:p>
        </p:txBody>
      </p:sp>
      <p:sp>
        <p:nvSpPr>
          <p:cNvPr id="7" name="Rectangle 6">
            <a:extLst>
              <a:ext uri="{FF2B5EF4-FFF2-40B4-BE49-F238E27FC236}">
                <a16:creationId xmlns:a16="http://schemas.microsoft.com/office/drawing/2014/main" id="{EB9CFEAB-FC47-064C-A5E1-853FDF717CF2}"/>
              </a:ext>
            </a:extLst>
          </p:cNvPr>
          <p:cNvSpPr/>
          <p:nvPr userDrawn="1"/>
        </p:nvSpPr>
        <p:spPr>
          <a:xfrm>
            <a:off x="0" y="2727615"/>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cxnSp>
        <p:nvCxnSpPr>
          <p:cNvPr id="5" name="Straight Connector 4">
            <a:extLst>
              <a:ext uri="{FF2B5EF4-FFF2-40B4-BE49-F238E27FC236}">
                <a16:creationId xmlns:a16="http://schemas.microsoft.com/office/drawing/2014/main" id="{B0A4C5D8-39FF-AB4E-87C5-09448A940078}"/>
              </a:ext>
            </a:extLst>
          </p:cNvPr>
          <p:cNvCxnSpPr>
            <a:cxnSpLocks/>
          </p:cNvCxnSpPr>
          <p:nvPr/>
        </p:nvCxnSpPr>
        <p:spPr>
          <a:xfrm>
            <a:off x="6096001" y="755374"/>
            <a:ext cx="0" cy="5344637"/>
          </a:xfrm>
          <a:prstGeom prst="line">
            <a:avLst/>
          </a:prstGeom>
          <a:ln w="9525">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340438BD-1E40-B849-8628-D0076E6B6249}"/>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Arial" panose="020B0604020202020204" pitchFamily="34" charset="0"/>
                <a:ea typeface="Arial" charset="0"/>
                <a:cs typeface="Arial" charset="0"/>
              </a:rPr>
              <a:pPr>
                <a:defRPr/>
              </a:pPr>
              <a:t>‹#›</a:t>
            </a:fld>
            <a:endParaRPr lang="en-US"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8584974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Header &amp; Large Text 2">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97AD4A46-0552-E140-AEC0-291A2B18060B}"/>
              </a:ext>
            </a:extLst>
          </p:cNvPr>
          <p:cNvSpPr>
            <a:spLocks noGrp="1"/>
          </p:cNvSpPr>
          <p:nvPr>
            <p:ph type="body" sz="quarter" idx="20" hasCustomPrompt="1"/>
          </p:nvPr>
        </p:nvSpPr>
        <p:spPr>
          <a:xfrm>
            <a:off x="609600" y="1676400"/>
            <a:ext cx="2743200" cy="3048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0" spc="0">
                <a:solidFill>
                  <a:schemeClr val="accent4"/>
                </a:solidFill>
                <a:latin typeface="Bebas Neue" panose="020B0606020202050201"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LARGE COPY SAMPLE LARGE COPY </a:t>
            </a:r>
          </a:p>
        </p:txBody>
      </p:sp>
      <p:cxnSp>
        <p:nvCxnSpPr>
          <p:cNvPr id="11" name="Straight Connector 10">
            <a:extLst>
              <a:ext uri="{FF2B5EF4-FFF2-40B4-BE49-F238E27FC236}">
                <a16:creationId xmlns:a16="http://schemas.microsoft.com/office/drawing/2014/main" id="{95DDBDAE-128C-414C-9754-82CA4B05D472}"/>
              </a:ext>
            </a:extLst>
          </p:cNvPr>
          <p:cNvCxnSpPr>
            <a:cxnSpLocks/>
          </p:cNvCxnSpPr>
          <p:nvPr userDrawn="1"/>
        </p:nvCxnSpPr>
        <p:spPr>
          <a:xfrm>
            <a:off x="7467600" y="1676400"/>
            <a:ext cx="0" cy="30480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2" name="Text Placeholder 6">
            <a:extLst>
              <a:ext uri="{FF2B5EF4-FFF2-40B4-BE49-F238E27FC236}">
                <a16:creationId xmlns:a16="http://schemas.microsoft.com/office/drawing/2014/main" id="{F1BDAC0D-F27F-E04C-A22A-8F2A16B99470}"/>
              </a:ext>
            </a:extLst>
          </p:cNvPr>
          <p:cNvSpPr>
            <a:spLocks noGrp="1"/>
          </p:cNvSpPr>
          <p:nvPr>
            <p:ph type="body" sz="quarter" idx="21" hasCustomPrompt="1"/>
          </p:nvPr>
        </p:nvSpPr>
        <p:spPr>
          <a:xfrm>
            <a:off x="3505200" y="1676400"/>
            <a:ext cx="3733800" cy="3068638"/>
          </a:xfrm>
          <a:prstGeom prst="rect">
            <a:avLst/>
          </a:prstGeom>
        </p:spPr>
        <p:txBody>
          <a:bodyPr/>
          <a:lstStyle>
            <a:lvl1pPr marL="0" indent="0">
              <a:buNone/>
              <a:defRPr sz="2400" b="1" i="0" spc="0">
                <a:solidFill>
                  <a:schemeClr val="accent1"/>
                </a:solidFill>
                <a:latin typeface="DM Sans" pitchFamily="2" charset="77"/>
              </a:defRPr>
            </a:lvl1pPr>
          </a:lstStyle>
          <a:p>
            <a:pPr lvl="0"/>
            <a:r>
              <a:rPr lang="en-US" dirty="0"/>
              <a:t>Sample medium copy Sample medium copy Sample medium copy Sample medium copy .</a:t>
            </a:r>
          </a:p>
        </p:txBody>
      </p:sp>
      <p:sp>
        <p:nvSpPr>
          <p:cNvPr id="13" name="Text Placeholder 8">
            <a:extLst>
              <a:ext uri="{FF2B5EF4-FFF2-40B4-BE49-F238E27FC236}">
                <a16:creationId xmlns:a16="http://schemas.microsoft.com/office/drawing/2014/main" id="{15099335-E46F-044A-97A3-9753DC36A073}"/>
              </a:ext>
            </a:extLst>
          </p:cNvPr>
          <p:cNvSpPr>
            <a:spLocks noGrp="1"/>
          </p:cNvSpPr>
          <p:nvPr>
            <p:ph type="body" sz="quarter" idx="22" hasCustomPrompt="1"/>
          </p:nvPr>
        </p:nvSpPr>
        <p:spPr>
          <a:xfrm>
            <a:off x="7620000" y="1676400"/>
            <a:ext cx="4012977" cy="3048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copy sample small copy sample small copy sample small copy sample small copy sample small copy sample small copy sample small copy sample small copy sample small copy sample small copy sample</a:t>
            </a:r>
          </a:p>
        </p:txBody>
      </p:sp>
      <p:sp>
        <p:nvSpPr>
          <p:cNvPr id="8" name="Text Placeholder 8">
            <a:extLst>
              <a:ext uri="{FF2B5EF4-FFF2-40B4-BE49-F238E27FC236}">
                <a16:creationId xmlns:a16="http://schemas.microsoft.com/office/drawing/2014/main" id="{773B0391-AC0D-5249-975C-ADA90791E827}"/>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0" cap="all" spc="0" baseline="0">
                <a:solidFill>
                  <a:schemeClr val="accent4"/>
                </a:solidFill>
                <a:latin typeface="Bebas Neue" panose="020B0606020202050201" pitchFamily="34" charset="77"/>
              </a:defRPr>
            </a:lvl1pPr>
          </a:lstStyle>
          <a:p>
            <a:pPr lvl="0"/>
            <a:r>
              <a:rPr lang="en-US" dirty="0"/>
              <a:t>Slide Header</a:t>
            </a:r>
          </a:p>
        </p:txBody>
      </p:sp>
      <p:sp>
        <p:nvSpPr>
          <p:cNvPr id="9" name="Text Placeholder 10">
            <a:extLst>
              <a:ext uri="{FF2B5EF4-FFF2-40B4-BE49-F238E27FC236}">
                <a16:creationId xmlns:a16="http://schemas.microsoft.com/office/drawing/2014/main" id="{25F8AD1A-0D48-B344-8178-3CB75D601332}"/>
              </a:ext>
            </a:extLst>
          </p:cNvPr>
          <p:cNvSpPr>
            <a:spLocks noGrp="1"/>
          </p:cNvSpPr>
          <p:nvPr>
            <p:ph type="body" sz="quarter" idx="11" hasCustomPrompt="1"/>
          </p:nvPr>
        </p:nvSpPr>
        <p:spPr>
          <a:xfrm>
            <a:off x="603504" y="762000"/>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2747657126"/>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BC0B85-52EE-F74D-AAE0-9D6BF5B15235}"/>
              </a:ext>
            </a:extLst>
          </p:cNvPr>
          <p:cNvSpPr/>
          <p:nvPr/>
        </p:nvSpPr>
        <p:spPr>
          <a:xfrm>
            <a:off x="0" y="2823411"/>
            <a:ext cx="12191989" cy="403458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latin typeface="Arial" panose="020B0604020202020204" pitchFamily="34" charset="0"/>
            </a:endParaRPr>
          </a:p>
        </p:txBody>
      </p:sp>
      <p:sp>
        <p:nvSpPr>
          <p:cNvPr id="7" name="Rectangle 6">
            <a:extLst>
              <a:ext uri="{FF2B5EF4-FFF2-40B4-BE49-F238E27FC236}">
                <a16:creationId xmlns:a16="http://schemas.microsoft.com/office/drawing/2014/main" id="{EB9CFEAB-FC47-064C-A5E1-853FDF717CF2}"/>
              </a:ext>
            </a:extLst>
          </p:cNvPr>
          <p:cNvSpPr/>
          <p:nvPr userDrawn="1"/>
        </p:nvSpPr>
        <p:spPr>
          <a:xfrm>
            <a:off x="0" y="2727615"/>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cxnSp>
        <p:nvCxnSpPr>
          <p:cNvPr id="5" name="Straight Connector 4">
            <a:extLst>
              <a:ext uri="{FF2B5EF4-FFF2-40B4-BE49-F238E27FC236}">
                <a16:creationId xmlns:a16="http://schemas.microsoft.com/office/drawing/2014/main" id="{B0A4C5D8-39FF-AB4E-87C5-09448A940078}"/>
              </a:ext>
            </a:extLst>
          </p:cNvPr>
          <p:cNvCxnSpPr>
            <a:cxnSpLocks/>
          </p:cNvCxnSpPr>
          <p:nvPr/>
        </p:nvCxnSpPr>
        <p:spPr>
          <a:xfrm>
            <a:off x="6096001" y="3429000"/>
            <a:ext cx="0" cy="2476278"/>
          </a:xfrm>
          <a:prstGeom prst="line">
            <a:avLst/>
          </a:prstGeom>
          <a:ln w="9525">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AAE50D1D-42AB-6544-BE99-B8FBC897FEF2}"/>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Arial" panose="020B0604020202020204" pitchFamily="34" charset="0"/>
                <a:ea typeface="Arial" charset="0"/>
                <a:cs typeface="Arial" charset="0"/>
              </a:rPr>
              <a:pPr>
                <a:defRPr/>
              </a:pPr>
              <a:t>‹#›</a:t>
            </a:fld>
            <a:endParaRPr lang="en-US"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367669279"/>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9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344A88A-3ECD-B149-BE10-64102586BCCA}"/>
              </a:ext>
            </a:extLst>
          </p:cNvPr>
          <p:cNvSpPr/>
          <p:nvPr/>
        </p:nvSpPr>
        <p:spPr>
          <a:xfrm>
            <a:off x="0" y="5497690"/>
            <a:ext cx="12191999" cy="13688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latin typeface="Arial" panose="020B0604020202020204" pitchFamily="34" charset="0"/>
            </a:endParaRPr>
          </a:p>
        </p:txBody>
      </p:sp>
      <p:sp>
        <p:nvSpPr>
          <p:cNvPr id="7" name="Rectangle 6">
            <a:extLst>
              <a:ext uri="{FF2B5EF4-FFF2-40B4-BE49-F238E27FC236}">
                <a16:creationId xmlns:a16="http://schemas.microsoft.com/office/drawing/2014/main" id="{25A05333-161E-884B-8EA6-CB59D7CDF9EA}"/>
              </a:ext>
            </a:extLst>
          </p:cNvPr>
          <p:cNvSpPr/>
          <p:nvPr userDrawn="1"/>
        </p:nvSpPr>
        <p:spPr>
          <a:xfrm>
            <a:off x="0" y="5376152"/>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lide Number Placeholder 5">
            <a:extLst>
              <a:ext uri="{FF2B5EF4-FFF2-40B4-BE49-F238E27FC236}">
                <a16:creationId xmlns:a16="http://schemas.microsoft.com/office/drawing/2014/main" id="{C2073707-3774-1E4C-8B79-AAE73822D681}"/>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Arial" panose="020B0604020202020204" pitchFamily="34" charset="0"/>
                <a:ea typeface="Arial" charset="0"/>
                <a:cs typeface="Arial" charset="0"/>
              </a:rPr>
              <a:pPr>
                <a:defRPr/>
              </a:pPr>
              <a:t>‹#›</a:t>
            </a:fld>
            <a:endParaRPr lang="en-US"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207461872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8D95121-E407-FF42-B168-0F6D63BB405E}"/>
              </a:ext>
            </a:extLst>
          </p:cNvPr>
          <p:cNvSpPr/>
          <p:nvPr/>
        </p:nvSpPr>
        <p:spPr>
          <a:xfrm>
            <a:off x="0" y="1"/>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latin typeface="Arial" panose="020B0604020202020204" pitchFamily="34" charset="0"/>
            </a:endParaRPr>
          </a:p>
        </p:txBody>
      </p:sp>
    </p:spTree>
    <p:extLst>
      <p:ext uri="{BB962C8B-B14F-4D97-AF65-F5344CB8AC3E}">
        <p14:creationId xmlns:p14="http://schemas.microsoft.com/office/powerpoint/2010/main" val="3291775684"/>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362C32BC-BEC7-1F4A-A918-3C2DB7E63E1B}"/>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Arial" panose="020B0604020202020204" pitchFamily="34" charset="0"/>
                <a:ea typeface="Arial" charset="0"/>
                <a:cs typeface="Arial" charset="0"/>
              </a:rPr>
              <a:pPr>
                <a:defRPr/>
              </a:pPr>
              <a:t>‹#›</a:t>
            </a:fld>
            <a:endParaRPr lang="en-US"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3102937600"/>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E80FD26C-DFFD-AC44-A569-0FC5F277A177}"/>
              </a:ext>
            </a:extLst>
          </p:cNvPr>
          <p:cNvCxnSpPr>
            <a:cxnSpLocks/>
          </p:cNvCxnSpPr>
          <p:nvPr userDrawn="1"/>
        </p:nvCxnSpPr>
        <p:spPr>
          <a:xfrm>
            <a:off x="0" y="640080"/>
            <a:ext cx="3319975" cy="0"/>
          </a:xfrm>
          <a:prstGeom prst="line">
            <a:avLst/>
          </a:prstGeom>
          <a:ln w="203200">
            <a:solidFill>
              <a:srgbClr val="FFA76C"/>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709EA3EC-ADE5-C74A-819F-2489B119122C}"/>
              </a:ext>
            </a:extLst>
          </p:cNvPr>
          <p:cNvCxnSpPr>
            <a:cxnSpLocks/>
          </p:cNvCxnSpPr>
          <p:nvPr userDrawn="1"/>
        </p:nvCxnSpPr>
        <p:spPr>
          <a:xfrm>
            <a:off x="8915400" y="6019800"/>
            <a:ext cx="3319975" cy="0"/>
          </a:xfrm>
          <a:prstGeom prst="line">
            <a:avLst/>
          </a:prstGeom>
          <a:ln w="2032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0736754"/>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9FCE5AA-DB04-AA4C-8269-5BF23B3B2B2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36962" t="34981" r="10860" b="36339"/>
          <a:stretch/>
        </p:blipFill>
        <p:spPr>
          <a:xfrm>
            <a:off x="0" y="0"/>
            <a:ext cx="12192000" cy="6858000"/>
          </a:xfrm>
          <a:prstGeom prst="rect">
            <a:avLst/>
          </a:prstGeom>
        </p:spPr>
      </p:pic>
    </p:spTree>
    <p:extLst>
      <p:ext uri="{BB962C8B-B14F-4D97-AF65-F5344CB8AC3E}">
        <p14:creationId xmlns:p14="http://schemas.microsoft.com/office/powerpoint/2010/main" val="261190160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6" name="Picture 5">
            <a:extLst>
              <a:ext uri="{FF2B5EF4-FFF2-40B4-BE49-F238E27FC236}">
                <a16:creationId xmlns:a16="http://schemas.microsoft.com/office/drawing/2014/main" id="{C512C19A-8884-834E-A447-BA3C5FE2FA3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6613" r="12452" b="71760"/>
          <a:stretch/>
        </p:blipFill>
        <p:spPr>
          <a:xfrm>
            <a:off x="0" y="0"/>
            <a:ext cx="12192000" cy="6858000"/>
          </a:xfrm>
          <a:prstGeom prst="rect">
            <a:avLst/>
          </a:prstGeom>
        </p:spPr>
      </p:pic>
    </p:spTree>
    <p:extLst>
      <p:ext uri="{BB962C8B-B14F-4D97-AF65-F5344CB8AC3E}">
        <p14:creationId xmlns:p14="http://schemas.microsoft.com/office/powerpoint/2010/main" val="2214618968"/>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4" name="Picture 3">
            <a:extLst>
              <a:ext uri="{FF2B5EF4-FFF2-40B4-BE49-F238E27FC236}">
                <a16:creationId xmlns:a16="http://schemas.microsoft.com/office/drawing/2014/main" id="{B5BF3747-E460-794F-8178-2E59446F8F3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28239" r="12452" b="50133"/>
          <a:stretch/>
        </p:blipFill>
        <p:spPr>
          <a:xfrm>
            <a:off x="0" y="0"/>
            <a:ext cx="12192000" cy="6858000"/>
          </a:xfrm>
          <a:prstGeom prst="rect">
            <a:avLst/>
          </a:prstGeom>
        </p:spPr>
      </p:pic>
    </p:spTree>
    <p:extLst>
      <p:ext uri="{BB962C8B-B14F-4D97-AF65-F5344CB8AC3E}">
        <p14:creationId xmlns:p14="http://schemas.microsoft.com/office/powerpoint/2010/main" val="1563800604"/>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721F296-804A-C249-B4E1-F296E50A954C}"/>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Arial" panose="020B0604020202020204" pitchFamily="34" charset="0"/>
                <a:ea typeface="Arial" charset="0"/>
                <a:cs typeface="Arial" charset="0"/>
              </a:rPr>
              <a:pPr>
                <a:defRPr/>
              </a:pPr>
              <a:t>‹#›</a:t>
            </a:fld>
            <a:endParaRPr lang="en-US"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1787541086"/>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4" name="Picture 3">
            <a:extLst>
              <a:ext uri="{FF2B5EF4-FFF2-40B4-BE49-F238E27FC236}">
                <a16:creationId xmlns:a16="http://schemas.microsoft.com/office/drawing/2014/main" id="{6C092D29-E373-0841-B9B4-A6D41CE5825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48201" t="71496" r="12452" b="6875"/>
          <a:stretch/>
        </p:blipFill>
        <p:spPr>
          <a:xfrm>
            <a:off x="0" y="0"/>
            <a:ext cx="12192000" cy="6858000"/>
          </a:xfrm>
          <a:prstGeom prst="rect">
            <a:avLst/>
          </a:prstGeom>
        </p:spPr>
      </p:pic>
    </p:spTree>
    <p:extLst>
      <p:ext uri="{BB962C8B-B14F-4D97-AF65-F5344CB8AC3E}">
        <p14:creationId xmlns:p14="http://schemas.microsoft.com/office/powerpoint/2010/main" val="6253298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Header &amp; Large Text 3">
    <p:spTree>
      <p:nvGrpSpPr>
        <p:cNvPr id="1" name=""/>
        <p:cNvGrpSpPr/>
        <p:nvPr/>
      </p:nvGrpSpPr>
      <p:grpSpPr>
        <a:xfrm>
          <a:off x="0" y="0"/>
          <a:ext cx="0" cy="0"/>
          <a:chOff x="0" y="0"/>
          <a:chExt cx="0" cy="0"/>
        </a:xfrm>
      </p:grpSpPr>
      <p:sp>
        <p:nvSpPr>
          <p:cNvPr id="13" name="Text Placeholder 5">
            <a:extLst>
              <a:ext uri="{FF2B5EF4-FFF2-40B4-BE49-F238E27FC236}">
                <a16:creationId xmlns:a16="http://schemas.microsoft.com/office/drawing/2014/main" id="{B60464ED-23DC-F342-A47D-9FF8C93A95F7}"/>
              </a:ext>
            </a:extLst>
          </p:cNvPr>
          <p:cNvSpPr>
            <a:spLocks noGrp="1"/>
          </p:cNvSpPr>
          <p:nvPr>
            <p:ph type="body" sz="quarter" idx="23" hasCustomPrompt="1"/>
          </p:nvPr>
        </p:nvSpPr>
        <p:spPr>
          <a:xfrm>
            <a:off x="3400931" y="5124407"/>
            <a:ext cx="7010400" cy="3048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copy sample small copy sample small copy sample small copy </a:t>
            </a:r>
          </a:p>
        </p:txBody>
      </p:sp>
      <p:sp>
        <p:nvSpPr>
          <p:cNvPr id="15" name="Text Placeholder 6">
            <a:extLst>
              <a:ext uri="{FF2B5EF4-FFF2-40B4-BE49-F238E27FC236}">
                <a16:creationId xmlns:a16="http://schemas.microsoft.com/office/drawing/2014/main" id="{FF5F7CC3-B17F-924D-A29A-5588723845E5}"/>
              </a:ext>
            </a:extLst>
          </p:cNvPr>
          <p:cNvSpPr>
            <a:spLocks noGrp="1"/>
          </p:cNvSpPr>
          <p:nvPr>
            <p:ph type="body" sz="quarter" idx="21" hasCustomPrompt="1"/>
          </p:nvPr>
        </p:nvSpPr>
        <p:spPr>
          <a:xfrm>
            <a:off x="3400931" y="3659580"/>
            <a:ext cx="8077200" cy="845404"/>
          </a:xfrm>
          <a:prstGeom prst="rect">
            <a:avLst/>
          </a:prstGeom>
        </p:spPr>
        <p:txBody>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400" b="1"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Sample medium copy sample medium copy sample medium copy sample medium copy sample.</a:t>
            </a:r>
            <a:endParaRPr lang="en-US" b="1" dirty="0"/>
          </a:p>
        </p:txBody>
      </p:sp>
      <p:sp>
        <p:nvSpPr>
          <p:cNvPr id="18" name="Text Placeholder 2">
            <a:extLst>
              <a:ext uri="{FF2B5EF4-FFF2-40B4-BE49-F238E27FC236}">
                <a16:creationId xmlns:a16="http://schemas.microsoft.com/office/drawing/2014/main" id="{6BFDFC05-70D8-2141-B0DA-26CFE22DBBC9}"/>
              </a:ext>
            </a:extLst>
          </p:cNvPr>
          <p:cNvSpPr>
            <a:spLocks noGrp="1"/>
          </p:cNvSpPr>
          <p:nvPr>
            <p:ph type="body" sz="quarter" idx="20" hasCustomPrompt="1"/>
          </p:nvPr>
        </p:nvSpPr>
        <p:spPr>
          <a:xfrm>
            <a:off x="609600" y="1676400"/>
            <a:ext cx="2133600" cy="3048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0" spc="0">
                <a:solidFill>
                  <a:schemeClr val="accent4"/>
                </a:solidFill>
                <a:latin typeface="Bebas Neue" panose="020B0606020202050201"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LARGE COPY SAMPLE LARGE COPY</a:t>
            </a:r>
          </a:p>
        </p:txBody>
      </p:sp>
      <p:sp>
        <p:nvSpPr>
          <p:cNvPr id="21" name="Text Placeholder 8">
            <a:extLst>
              <a:ext uri="{FF2B5EF4-FFF2-40B4-BE49-F238E27FC236}">
                <a16:creationId xmlns:a16="http://schemas.microsoft.com/office/drawing/2014/main" id="{9EF025BD-B2B1-FF44-BD53-B8DF526357A6}"/>
              </a:ext>
            </a:extLst>
          </p:cNvPr>
          <p:cNvSpPr>
            <a:spLocks noGrp="1"/>
          </p:cNvSpPr>
          <p:nvPr>
            <p:ph type="body" sz="quarter" idx="22" hasCustomPrompt="1"/>
          </p:nvPr>
        </p:nvSpPr>
        <p:spPr>
          <a:xfrm>
            <a:off x="3400931" y="1676400"/>
            <a:ext cx="8127777" cy="1752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copy medium light sample copy medium light sample copy medium light sample copy medium light sample copy medium light sample copy medium light sample copy medium light sample copy medium light </a:t>
            </a:r>
          </a:p>
        </p:txBody>
      </p:sp>
      <p:cxnSp>
        <p:nvCxnSpPr>
          <p:cNvPr id="22" name="Straight Connector 21">
            <a:extLst>
              <a:ext uri="{FF2B5EF4-FFF2-40B4-BE49-F238E27FC236}">
                <a16:creationId xmlns:a16="http://schemas.microsoft.com/office/drawing/2014/main" id="{473D445C-D709-AB41-A772-081008962362}"/>
              </a:ext>
            </a:extLst>
          </p:cNvPr>
          <p:cNvCxnSpPr>
            <a:cxnSpLocks/>
          </p:cNvCxnSpPr>
          <p:nvPr userDrawn="1"/>
        </p:nvCxnSpPr>
        <p:spPr>
          <a:xfrm>
            <a:off x="3477131" y="3507180"/>
            <a:ext cx="8001000"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89C3A2B-06B4-1544-AC9A-5C552904A461}"/>
              </a:ext>
            </a:extLst>
          </p:cNvPr>
          <p:cNvCxnSpPr>
            <a:cxnSpLocks/>
          </p:cNvCxnSpPr>
          <p:nvPr userDrawn="1"/>
        </p:nvCxnSpPr>
        <p:spPr>
          <a:xfrm>
            <a:off x="3477131" y="4650180"/>
            <a:ext cx="8001000"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146D296B-90F3-4747-9591-3A5EC1C1893B}"/>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0" cap="all" spc="0" baseline="0">
                <a:solidFill>
                  <a:schemeClr val="accent4"/>
                </a:solidFill>
                <a:latin typeface="Bebas Neue" panose="020B0606020202050201" pitchFamily="34" charset="77"/>
              </a:defRPr>
            </a:lvl1pPr>
          </a:lstStyle>
          <a:p>
            <a:pPr lvl="0"/>
            <a:r>
              <a:rPr lang="en-US" dirty="0"/>
              <a:t>Slide Header</a:t>
            </a:r>
          </a:p>
        </p:txBody>
      </p:sp>
      <p:sp>
        <p:nvSpPr>
          <p:cNvPr id="11" name="Text Placeholder 10">
            <a:extLst>
              <a:ext uri="{FF2B5EF4-FFF2-40B4-BE49-F238E27FC236}">
                <a16:creationId xmlns:a16="http://schemas.microsoft.com/office/drawing/2014/main" id="{BD015DA0-7DFF-ED4E-A2DC-43576A49575E}"/>
              </a:ext>
            </a:extLst>
          </p:cNvPr>
          <p:cNvSpPr>
            <a:spLocks noGrp="1"/>
          </p:cNvSpPr>
          <p:nvPr>
            <p:ph type="body" sz="quarter" idx="11" hasCustomPrompt="1"/>
          </p:nvPr>
        </p:nvSpPr>
        <p:spPr>
          <a:xfrm>
            <a:off x="603504" y="762000"/>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1018919308"/>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 name="Picture 4">
            <a:extLst>
              <a:ext uri="{FF2B5EF4-FFF2-40B4-BE49-F238E27FC236}">
                <a16:creationId xmlns:a16="http://schemas.microsoft.com/office/drawing/2014/main" id="{35EDE8B8-10B3-A341-8CB8-AC4046126BF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9051" y="1"/>
            <a:ext cx="12153898" cy="6857999"/>
          </a:xfrm>
          <a:prstGeom prst="rect">
            <a:avLst/>
          </a:prstGeom>
        </p:spPr>
      </p:pic>
    </p:spTree>
    <p:extLst>
      <p:ext uri="{BB962C8B-B14F-4D97-AF65-F5344CB8AC3E}">
        <p14:creationId xmlns:p14="http://schemas.microsoft.com/office/powerpoint/2010/main" val="495358386"/>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9" name="Picture 8">
            <a:extLst>
              <a:ext uri="{FF2B5EF4-FFF2-40B4-BE49-F238E27FC236}">
                <a16:creationId xmlns:a16="http://schemas.microsoft.com/office/drawing/2014/main" id="{582300F6-F382-A84D-8A22-BF6F26BF060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9469"/>
          <a:stretch/>
        </p:blipFill>
        <p:spPr>
          <a:xfrm>
            <a:off x="0" y="629919"/>
            <a:ext cx="12192000" cy="6228081"/>
          </a:xfrm>
          <a:prstGeom prst="rect">
            <a:avLst/>
          </a:prstGeom>
        </p:spPr>
      </p:pic>
      <p:sp>
        <p:nvSpPr>
          <p:cNvPr id="5" name="Slide Number Placeholder 5">
            <a:extLst>
              <a:ext uri="{FF2B5EF4-FFF2-40B4-BE49-F238E27FC236}">
                <a16:creationId xmlns:a16="http://schemas.microsoft.com/office/drawing/2014/main" id="{F449AB37-E0D1-B442-8B9D-56F2E6AC8BC1}"/>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Arial" panose="020B0604020202020204" pitchFamily="34" charset="0"/>
                <a:ea typeface="Arial" charset="0"/>
                <a:cs typeface="Arial" charset="0"/>
              </a:rPr>
              <a:pPr>
                <a:defRPr/>
              </a:pPr>
              <a:t>‹#›</a:t>
            </a:fld>
            <a:endParaRPr lang="en-US"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3649808116"/>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92E29CB-571F-AD45-9320-716287756CDC}"/>
              </a:ext>
            </a:extLst>
          </p:cNvPr>
          <p:cNvSpPr/>
          <p:nvPr userDrawn="1"/>
        </p:nvSpPr>
        <p:spPr>
          <a:xfrm>
            <a:off x="0" y="1098311"/>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lide Number Placeholder 5">
            <a:extLst>
              <a:ext uri="{FF2B5EF4-FFF2-40B4-BE49-F238E27FC236}">
                <a16:creationId xmlns:a16="http://schemas.microsoft.com/office/drawing/2014/main" id="{98CCEE3C-75C5-EC41-AD28-72701039AB7C}"/>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Arial" panose="020B0604020202020204" pitchFamily="34" charset="0"/>
                <a:ea typeface="Arial" charset="0"/>
                <a:cs typeface="Arial" charset="0"/>
              </a:rPr>
              <a:pPr>
                <a:defRPr/>
              </a:pPr>
              <a:t>‹#›</a:t>
            </a:fld>
            <a:endParaRPr lang="en-US"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2699722260"/>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8D95121-E407-FF42-B168-0F6D63BB405E}"/>
              </a:ext>
            </a:extLst>
          </p:cNvPr>
          <p:cNvSpPr/>
          <p:nvPr/>
        </p:nvSpPr>
        <p:spPr>
          <a:xfrm>
            <a:off x="0" y="1"/>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latin typeface="Arial" panose="020B0604020202020204" pitchFamily="34" charset="0"/>
            </a:endParaRPr>
          </a:p>
        </p:txBody>
      </p:sp>
      <p:sp>
        <p:nvSpPr>
          <p:cNvPr id="4" name="Slide Number Placeholder 5">
            <a:extLst>
              <a:ext uri="{FF2B5EF4-FFF2-40B4-BE49-F238E27FC236}">
                <a16:creationId xmlns:a16="http://schemas.microsoft.com/office/drawing/2014/main" id="{7B7BF54B-D3A0-6440-8A1A-A5CBD71E93E4}"/>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Arial" panose="020B0604020202020204" pitchFamily="34" charset="0"/>
                <a:ea typeface="Arial" charset="0"/>
                <a:cs typeface="Arial" charset="0"/>
              </a:rPr>
              <a:pPr>
                <a:defRPr/>
              </a:pPr>
              <a:t>‹#›</a:t>
            </a:fld>
            <a:endParaRPr lang="en-US"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775699122"/>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B8D5608-D27F-BD4E-B35B-74E14DF2F75F}"/>
              </a:ext>
            </a:extLst>
          </p:cNvPr>
          <p:cNvSpPr/>
          <p:nvPr userDrawn="1"/>
        </p:nvSpPr>
        <p:spPr>
          <a:xfrm>
            <a:off x="11597268" y="6211229"/>
            <a:ext cx="468352"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7" name="Rectangle 6">
            <a:extLst>
              <a:ext uri="{FF2B5EF4-FFF2-40B4-BE49-F238E27FC236}">
                <a16:creationId xmlns:a16="http://schemas.microsoft.com/office/drawing/2014/main" id="{025B56CA-707B-EE45-8D3F-4719944800C6}"/>
              </a:ext>
            </a:extLst>
          </p:cNvPr>
          <p:cNvSpPr/>
          <p:nvPr userDrawn="1"/>
        </p:nvSpPr>
        <p:spPr>
          <a:xfrm>
            <a:off x="0" y="5410658"/>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Tree>
    <p:extLst>
      <p:ext uri="{BB962C8B-B14F-4D97-AF65-F5344CB8AC3E}">
        <p14:creationId xmlns:p14="http://schemas.microsoft.com/office/powerpoint/2010/main" val="3807056602"/>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pic>
        <p:nvPicPr>
          <p:cNvPr id="8" name="Picture 7" descr="A picture containing clock&#10;&#10;Description automatically generated">
            <a:extLst>
              <a:ext uri="{FF2B5EF4-FFF2-40B4-BE49-F238E27FC236}">
                <a16:creationId xmlns:a16="http://schemas.microsoft.com/office/drawing/2014/main" id="{8D9293A5-4DAB-7345-98B8-E33702C8192B}"/>
              </a:ext>
            </a:extLst>
          </p:cNvPr>
          <p:cNvPicPr>
            <a:picLocks noChangeAspect="1"/>
          </p:cNvPicPr>
          <p:nvPr userDrawn="1"/>
        </p:nvPicPr>
        <p:blipFill>
          <a:blip r:embed="rId2"/>
          <a:stretch>
            <a:fillRect/>
          </a:stretch>
        </p:blipFill>
        <p:spPr>
          <a:xfrm>
            <a:off x="5412713" y="5329917"/>
            <a:ext cx="1366575" cy="547808"/>
          </a:xfrm>
          <a:prstGeom prst="rect">
            <a:avLst/>
          </a:prstGeom>
        </p:spPr>
      </p:pic>
      <p:sp>
        <p:nvSpPr>
          <p:cNvPr id="2" name="TextBox 1">
            <a:extLst>
              <a:ext uri="{FF2B5EF4-FFF2-40B4-BE49-F238E27FC236}">
                <a16:creationId xmlns:a16="http://schemas.microsoft.com/office/drawing/2014/main" id="{19F80DB9-C55F-2E45-8D1A-DEF1F974AA2E}"/>
              </a:ext>
            </a:extLst>
          </p:cNvPr>
          <p:cNvSpPr txBox="1"/>
          <p:nvPr/>
        </p:nvSpPr>
        <p:spPr>
          <a:xfrm>
            <a:off x="11653024" y="6390516"/>
            <a:ext cx="367991" cy="369332"/>
          </a:xfrm>
          <a:prstGeom prst="rect">
            <a:avLst/>
          </a:prstGeom>
          <a:solidFill>
            <a:schemeClr val="bg1"/>
          </a:solidFill>
        </p:spPr>
        <p:txBody>
          <a:bodyPr wrap="square" rtlCol="0">
            <a:spAutoFit/>
          </a:bodyPr>
          <a:lstStyle/>
          <a:p>
            <a:endParaRPr lang="en-US" dirty="0"/>
          </a:p>
        </p:txBody>
      </p:sp>
      <p:sp>
        <p:nvSpPr>
          <p:cNvPr id="6" name="TextBox 5">
            <a:extLst>
              <a:ext uri="{FF2B5EF4-FFF2-40B4-BE49-F238E27FC236}">
                <a16:creationId xmlns:a16="http://schemas.microsoft.com/office/drawing/2014/main" id="{181021EA-E1A2-4943-B701-4E862932D14A}"/>
              </a:ext>
            </a:extLst>
          </p:cNvPr>
          <p:cNvSpPr txBox="1"/>
          <p:nvPr userDrawn="1"/>
        </p:nvSpPr>
        <p:spPr>
          <a:xfrm>
            <a:off x="1824681" y="6165875"/>
            <a:ext cx="8542638" cy="215444"/>
          </a:xfrm>
          <a:prstGeom prst="rect">
            <a:avLst/>
          </a:prstGeom>
          <a:noFill/>
        </p:spPr>
        <p:txBody>
          <a:bodyPr wrap="square" lIns="0" tIns="0" rIns="0" bIns="0" rtlCol="0" anchor="b">
            <a:spAutoFit/>
          </a:bodyPr>
          <a:lstStyle/>
          <a:p>
            <a:pPr algn="ctr">
              <a:lnSpc>
                <a:spcPct val="100000"/>
              </a:lnSpc>
            </a:pPr>
            <a:r>
              <a:rPr lang="en-US" sz="700" u="none" dirty="0">
                <a:solidFill>
                  <a:srgbClr val="1A1918"/>
                </a:solidFill>
                <a:latin typeface="Arial" panose="020B0604020202020204" pitchFamily="34" charset="0"/>
                <a:cs typeface="Arial" panose="020B0604020202020204" pitchFamily="34" charset="0"/>
              </a:rPr>
              <a:t>Blue Cross Blue Shield of Massachusetts is an Independent Licensee of the Blue Cross and Blue Shield Association. ® Registered Marks of the Blue Cross and Blue Shield Association.</a:t>
            </a:r>
          </a:p>
          <a:p>
            <a:pPr algn="ctr">
              <a:lnSpc>
                <a:spcPct val="100000"/>
              </a:lnSpc>
            </a:pPr>
            <a:r>
              <a:rPr lang="en-US" sz="700" u="none" dirty="0">
                <a:solidFill>
                  <a:srgbClr val="1A1918"/>
                </a:solidFill>
                <a:latin typeface="Arial" panose="020B0604020202020204" pitchFamily="34" charset="0"/>
                <a:cs typeface="Arial" panose="020B0604020202020204" pitchFamily="34" charset="0"/>
              </a:rPr>
              <a:t>®´, TM, Registered Marks, and Trademarks are the property of their respective owners. © 2020 Blue Cross and Blue Shield of Massachusetts, Inc., and Blue Cross and Blue Shield of Massachusetts HMO Blue, Inc.</a:t>
            </a:r>
          </a:p>
        </p:txBody>
      </p:sp>
      <p:sp>
        <p:nvSpPr>
          <p:cNvPr id="7" name="TextBox 6">
            <a:extLst>
              <a:ext uri="{FF2B5EF4-FFF2-40B4-BE49-F238E27FC236}">
                <a16:creationId xmlns:a16="http://schemas.microsoft.com/office/drawing/2014/main" id="{4E546E16-29CF-B34F-A22E-2E5D4E90687B}"/>
              </a:ext>
            </a:extLst>
          </p:cNvPr>
          <p:cNvSpPr txBox="1"/>
          <p:nvPr userDrawn="1"/>
        </p:nvSpPr>
        <p:spPr>
          <a:xfrm>
            <a:off x="0" y="2751025"/>
            <a:ext cx="12192000" cy="861774"/>
          </a:xfrm>
          <a:prstGeom prst="rect">
            <a:avLst/>
          </a:prstGeom>
          <a:noFill/>
        </p:spPr>
        <p:txBody>
          <a:bodyPr wrap="square" rtlCol="0">
            <a:spAutoFit/>
          </a:bodyPr>
          <a:lstStyle/>
          <a:p>
            <a:pPr algn="ctr"/>
            <a:r>
              <a:rPr lang="en-US" sz="5000" b="0" u="none" dirty="0">
                <a:solidFill>
                  <a:schemeClr val="tx1"/>
                </a:solidFill>
                <a:latin typeface="+mj-lt"/>
              </a:rPr>
              <a:t>Thank you</a:t>
            </a:r>
          </a:p>
        </p:txBody>
      </p:sp>
    </p:spTree>
    <p:extLst>
      <p:ext uri="{BB962C8B-B14F-4D97-AF65-F5344CB8AC3E}">
        <p14:creationId xmlns:p14="http://schemas.microsoft.com/office/powerpoint/2010/main" val="2462542936"/>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9F80DB9-C55F-2E45-8D1A-DEF1F974AA2E}"/>
              </a:ext>
            </a:extLst>
          </p:cNvPr>
          <p:cNvSpPr txBox="1"/>
          <p:nvPr/>
        </p:nvSpPr>
        <p:spPr>
          <a:xfrm>
            <a:off x="11653024" y="6390516"/>
            <a:ext cx="367991"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4099382028"/>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D40961F-4A85-0940-A9D9-AECC3A0D6C70}"/>
              </a:ext>
            </a:extLst>
          </p:cNvPr>
          <p:cNvSpPr>
            <a:spLocks noGrp="1"/>
          </p:cNvSpPr>
          <p:nvPr>
            <p:ph type="body" sz="quarter" idx="10" hasCustomPrompt="1"/>
          </p:nvPr>
        </p:nvSpPr>
        <p:spPr>
          <a:xfrm>
            <a:off x="0" y="2141287"/>
            <a:ext cx="12192000" cy="769854"/>
          </a:xfrm>
          <a:prstGeom prst="rect">
            <a:avLst/>
          </a:prstGeom>
        </p:spPr>
        <p:txBody>
          <a:bodyPr/>
          <a:lstStyle>
            <a:lvl1pPr marL="0" indent="0" algn="ctr">
              <a:lnSpc>
                <a:spcPct val="80000"/>
              </a:lnSpc>
              <a:buNone/>
              <a:defRPr sz="6000" b="0" i="0">
                <a:solidFill>
                  <a:srgbClr val="FD5D3B"/>
                </a:solidFill>
                <a:latin typeface="Knockout 48 Featherweight" panose="02000506040000020004" pitchFamily="2" charset="0"/>
              </a:defRPr>
            </a:lvl1pPr>
          </a:lstStyle>
          <a:p>
            <a:pPr lvl="0"/>
            <a:r>
              <a:rPr lang="en-US" dirty="0"/>
              <a:t>TABLE OF CONTENTS</a:t>
            </a:r>
          </a:p>
        </p:txBody>
      </p:sp>
      <p:sp>
        <p:nvSpPr>
          <p:cNvPr id="7" name="Text Placeholder 6">
            <a:extLst>
              <a:ext uri="{FF2B5EF4-FFF2-40B4-BE49-F238E27FC236}">
                <a16:creationId xmlns:a16="http://schemas.microsoft.com/office/drawing/2014/main" id="{5FE63D37-11F6-8F46-8F91-0FACF06996BF}"/>
              </a:ext>
            </a:extLst>
          </p:cNvPr>
          <p:cNvSpPr>
            <a:spLocks noGrp="1"/>
          </p:cNvSpPr>
          <p:nvPr>
            <p:ph type="body" sz="quarter" idx="11" hasCustomPrompt="1"/>
          </p:nvPr>
        </p:nvSpPr>
        <p:spPr>
          <a:xfrm>
            <a:off x="0" y="2995362"/>
            <a:ext cx="12192000" cy="1697038"/>
          </a:xfrm>
          <a:prstGeom prst="rect">
            <a:avLst/>
          </a:prstGeom>
        </p:spPr>
        <p:txBody>
          <a:bodyPr/>
          <a:lstStyle>
            <a:lvl1pPr algn="ctr">
              <a:defRPr sz="1600">
                <a:latin typeface="Arial" panose="020B0604020202020204" pitchFamily="34" charset="0"/>
              </a:defRPr>
            </a:lvl1pPr>
            <a:lvl2pPr algn="ctr">
              <a:defRPr sz="1600"/>
            </a:lvl2pPr>
            <a:lvl3pPr algn="ctr">
              <a:defRPr sz="1600"/>
            </a:lvl3pPr>
            <a:lvl4pPr algn="ctr">
              <a:defRPr sz="1600"/>
            </a:lvl4pPr>
            <a:lvl5pPr algn="ctr">
              <a:defRPr sz="1600"/>
            </a:lvl5pPr>
          </a:lstStyle>
          <a:p>
            <a:pPr lvl="0"/>
            <a:r>
              <a:rPr lang="en-US" dirty="0"/>
              <a:t>Review presentation/design parameters</a:t>
            </a:r>
          </a:p>
          <a:p>
            <a:pPr lvl="0"/>
            <a:r>
              <a:rPr lang="en-US" dirty="0"/>
              <a:t>Share story arc for opening slides</a:t>
            </a:r>
          </a:p>
          <a:p>
            <a:pPr lvl="0"/>
            <a:r>
              <a:rPr lang="en-US" dirty="0"/>
              <a:t>Gather feedback and discuss next steps</a:t>
            </a:r>
          </a:p>
        </p:txBody>
      </p:sp>
    </p:spTree>
    <p:extLst>
      <p:ext uri="{BB962C8B-B14F-4D97-AF65-F5344CB8AC3E}">
        <p14:creationId xmlns:p14="http://schemas.microsoft.com/office/powerpoint/2010/main" val="1849914073"/>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Title Slide">
    <p:bg>
      <p:bgPr>
        <a:gradFill flip="none" rotWithShape="1">
          <a:gsLst>
            <a:gs pos="0">
              <a:schemeClr val="bg1"/>
            </a:gs>
            <a:gs pos="33000">
              <a:schemeClr val="bg1">
                <a:lumMod val="95000"/>
              </a:schemeClr>
            </a:gs>
            <a:gs pos="75000">
              <a:schemeClr val="bg1">
                <a:lumMod val="89000"/>
              </a:schemeClr>
            </a:gs>
            <a:gs pos="100000">
              <a:schemeClr val="bg1">
                <a:lumMod val="85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895B41F-B1C0-A748-9F86-98D0F3A1B3E4}"/>
              </a:ext>
            </a:extLst>
          </p:cNvPr>
          <p:cNvSpPr/>
          <p:nvPr userDrawn="1"/>
        </p:nvSpPr>
        <p:spPr>
          <a:xfrm rot="10800000">
            <a:off x="0" y="-1"/>
            <a:ext cx="12192000" cy="6874625"/>
          </a:xfrm>
          <a:prstGeom prst="rect">
            <a:avLst/>
          </a:prstGeom>
          <a:gradFill flip="none" rotWithShape="1">
            <a:gsLst>
              <a:gs pos="99000">
                <a:schemeClr val="bg1">
                  <a:lumMod val="85000"/>
                </a:schemeClr>
              </a:gs>
              <a:gs pos="0">
                <a:schemeClr val="bg1">
                  <a:alpha val="0"/>
                  <a:lumMod val="0"/>
                  <a:lumOff val="10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2" name="Title 1">
            <a:extLst>
              <a:ext uri="{FF2B5EF4-FFF2-40B4-BE49-F238E27FC236}">
                <a16:creationId xmlns:a16="http://schemas.microsoft.com/office/drawing/2014/main" id="{95244DD4-3A1B-1349-8515-9D9A1B12033E}"/>
              </a:ext>
            </a:extLst>
          </p:cNvPr>
          <p:cNvSpPr>
            <a:spLocks noGrp="1"/>
          </p:cNvSpPr>
          <p:nvPr>
            <p:ph type="ctrTitle"/>
          </p:nvPr>
        </p:nvSpPr>
        <p:spPr>
          <a:xfrm>
            <a:off x="691086" y="2203910"/>
            <a:ext cx="6800384" cy="3458817"/>
          </a:xfrm>
          <a:prstGeom prst="rect">
            <a:avLst/>
          </a:prstGeom>
        </p:spPr>
        <p:txBody>
          <a:bodyPr anchor="b" anchorCtr="0">
            <a:noAutofit/>
          </a:bodyPr>
          <a:lstStyle>
            <a:lvl1pPr algn="l">
              <a:lnSpc>
                <a:spcPct val="75000"/>
              </a:lnSpc>
              <a:defRPr sz="8200" b="0" spc="50" baseline="0">
                <a:solidFill>
                  <a:srgbClr val="FD5D3B"/>
                </a:solidFill>
              </a:defRPr>
            </a:lvl1pPr>
          </a:lstStyle>
          <a:p>
            <a:r>
              <a:rPr lang="en-US" dirty="0"/>
              <a:t>Click to edit Master title style</a:t>
            </a:r>
          </a:p>
        </p:txBody>
      </p:sp>
      <p:pic>
        <p:nvPicPr>
          <p:cNvPr id="7" name="Picture 6">
            <a:extLst>
              <a:ext uri="{FF2B5EF4-FFF2-40B4-BE49-F238E27FC236}">
                <a16:creationId xmlns:a16="http://schemas.microsoft.com/office/drawing/2014/main" id="{7CE03C8F-EAEA-3D42-ADE6-1BB86C3C10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6682" y="557314"/>
            <a:ext cx="1372461" cy="547806"/>
          </a:xfrm>
          <a:prstGeom prst="rect">
            <a:avLst/>
          </a:prstGeom>
        </p:spPr>
      </p:pic>
      <p:sp>
        <p:nvSpPr>
          <p:cNvPr id="6" name="Rectangle 5">
            <a:extLst>
              <a:ext uri="{FF2B5EF4-FFF2-40B4-BE49-F238E27FC236}">
                <a16:creationId xmlns:a16="http://schemas.microsoft.com/office/drawing/2014/main" id="{1960AADD-D779-3C44-A0AF-4385770CD281}"/>
              </a:ext>
            </a:extLst>
          </p:cNvPr>
          <p:cNvSpPr/>
          <p:nvPr userDrawn="1"/>
        </p:nvSpPr>
        <p:spPr>
          <a:xfrm>
            <a:off x="0" y="5703583"/>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1608455260"/>
      </p:ext>
    </p:extLst>
  </p:cSld>
  <p:clrMapOvr>
    <a:masterClrMapping/>
  </p:clrMapOvr>
  <p:extLst>
    <p:ext uri="{DCECCB84-F9BA-43D5-87BE-67443E8EF086}">
      <p15:sldGuideLst xmlns:p15="http://schemas.microsoft.com/office/powerpoint/2012/main"/>
    </p:ext>
  </p:extLst>
</p:sldLayout>
</file>

<file path=ppt/slideLayouts/slideLayout229.xml><?xml version="1.0" encoding="utf-8"?>
<p:sldLayout xmlns:a="http://schemas.openxmlformats.org/drawingml/2006/main" xmlns:r="http://schemas.openxmlformats.org/officeDocument/2006/relationships" xmlns:p="http://schemas.openxmlformats.org/presentationml/2006/main" userDrawn="1">
  <p:cSld name="Bubble Char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Bold" panose="020B0606020202050201" pitchFamily="34" charset="77"/>
              </a:defRPr>
            </a:lvl1pPr>
          </a:lstStyle>
          <a:p>
            <a:pPr lvl="0"/>
            <a:r>
              <a:rPr lang="en-US" dirty="0"/>
              <a:t>Bubble chart</a:t>
            </a:r>
          </a:p>
        </p:txBody>
      </p:sp>
      <p:sp>
        <p:nvSpPr>
          <p:cNvPr id="11" name="Text Placeholder 10">
            <a:extLst>
              <a:ext uri="{FF2B5EF4-FFF2-40B4-BE49-F238E27FC236}">
                <a16:creationId xmlns:a16="http://schemas.microsoft.com/office/drawing/2014/main" id="{AAF079A4-3517-564C-8BFD-9C403E5765C0}"/>
              </a:ext>
            </a:extLst>
          </p:cNvPr>
          <p:cNvSpPr>
            <a:spLocks noGrp="1"/>
          </p:cNvSpPr>
          <p:nvPr>
            <p:ph type="body" sz="quarter" idx="11" hasCustomPrompt="1"/>
          </p:nvPr>
        </p:nvSpPr>
        <p:spPr>
          <a:xfrm>
            <a:off x="603504" y="758952"/>
            <a:ext cx="8824210" cy="381000"/>
          </a:xfrm>
          <a:prstGeom prst="rect">
            <a:avLst/>
          </a:prstGeom>
        </p:spPr>
        <p:txBody>
          <a:bodyPr/>
          <a:lstStyle>
            <a:lvl1pPr marL="0" indent="0">
              <a:buNone/>
              <a:defRPr sz="1600">
                <a:solidFill>
                  <a:schemeClr val="accent1"/>
                </a:solidFill>
                <a:latin typeface="Arial" panose="020B0604020202020204" pitchFamily="34" charset="0"/>
              </a:defRPr>
            </a:lvl1pPr>
          </a:lstStyle>
          <a:p>
            <a:pPr lvl="0"/>
            <a:r>
              <a:rPr lang="en-US" dirty="0"/>
              <a:t>Slide Subtitle</a:t>
            </a:r>
          </a:p>
        </p:txBody>
      </p:sp>
    </p:spTree>
    <p:extLst>
      <p:ext uri="{BB962C8B-B14F-4D97-AF65-F5344CB8AC3E}">
        <p14:creationId xmlns:p14="http://schemas.microsoft.com/office/powerpoint/2010/main" val="13320039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315225C9-5A0C-4744-8F16-0AD26E4D65F0}"/>
              </a:ext>
            </a:extLst>
          </p:cNvPr>
          <p:cNvSpPr/>
          <p:nvPr userDrawn="1"/>
        </p:nvSpPr>
        <p:spPr>
          <a:xfrm>
            <a:off x="9829800" y="3625681"/>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lang="en-US" sz="1200" spc="0" baseline="0" dirty="0">
              <a:latin typeface="DM Sans" pitchFamily="2" charset="77"/>
            </a:endParaRPr>
          </a:p>
        </p:txBody>
      </p:sp>
      <p:sp>
        <p:nvSpPr>
          <p:cNvPr id="53" name="Rectangle 52">
            <a:extLst>
              <a:ext uri="{FF2B5EF4-FFF2-40B4-BE49-F238E27FC236}">
                <a16:creationId xmlns:a16="http://schemas.microsoft.com/office/drawing/2014/main" id="{0507CBA1-181D-5545-AFE9-40DEE4CB761D}"/>
              </a:ext>
            </a:extLst>
          </p:cNvPr>
          <p:cNvSpPr/>
          <p:nvPr userDrawn="1"/>
        </p:nvSpPr>
        <p:spPr>
          <a:xfrm>
            <a:off x="8305800" y="3625681"/>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spc="0" baseline="0" dirty="0">
              <a:latin typeface="DM Sans" pitchFamily="2" charset="77"/>
            </a:endParaRPr>
          </a:p>
        </p:txBody>
      </p:sp>
      <p:sp>
        <p:nvSpPr>
          <p:cNvPr id="54" name="Rectangle 53">
            <a:extLst>
              <a:ext uri="{FF2B5EF4-FFF2-40B4-BE49-F238E27FC236}">
                <a16:creationId xmlns:a16="http://schemas.microsoft.com/office/drawing/2014/main" id="{776E8852-FD34-D241-A703-21F108829E02}"/>
              </a:ext>
            </a:extLst>
          </p:cNvPr>
          <p:cNvSpPr/>
          <p:nvPr userDrawn="1"/>
        </p:nvSpPr>
        <p:spPr>
          <a:xfrm>
            <a:off x="6780823" y="3625681"/>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lang="en-US" sz="1200" spc="0" baseline="0" dirty="0">
              <a:latin typeface="DM Sans" pitchFamily="2" charset="77"/>
            </a:endParaRPr>
          </a:p>
        </p:txBody>
      </p:sp>
      <p:sp>
        <p:nvSpPr>
          <p:cNvPr id="55" name="Rectangle 54">
            <a:extLst>
              <a:ext uri="{FF2B5EF4-FFF2-40B4-BE49-F238E27FC236}">
                <a16:creationId xmlns:a16="http://schemas.microsoft.com/office/drawing/2014/main" id="{E8BBA66C-17B0-3C41-AE6E-8490BA2B514C}"/>
              </a:ext>
            </a:extLst>
          </p:cNvPr>
          <p:cNvSpPr/>
          <p:nvPr userDrawn="1"/>
        </p:nvSpPr>
        <p:spPr>
          <a:xfrm>
            <a:off x="5257470" y="3625681"/>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lang="en-US" sz="1200" spc="0" baseline="0" dirty="0">
              <a:latin typeface="DM Sans" pitchFamily="2" charset="77"/>
            </a:endParaRPr>
          </a:p>
        </p:txBody>
      </p:sp>
      <p:sp>
        <p:nvSpPr>
          <p:cNvPr id="56" name="Rectangle 55">
            <a:extLst>
              <a:ext uri="{FF2B5EF4-FFF2-40B4-BE49-F238E27FC236}">
                <a16:creationId xmlns:a16="http://schemas.microsoft.com/office/drawing/2014/main" id="{5ECD0E82-22AA-0B48-A38B-0BFFA1989980}"/>
              </a:ext>
            </a:extLst>
          </p:cNvPr>
          <p:cNvSpPr/>
          <p:nvPr userDrawn="1"/>
        </p:nvSpPr>
        <p:spPr>
          <a:xfrm>
            <a:off x="3741420" y="3625681"/>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lang="en-US" sz="1200" spc="0" baseline="0" dirty="0">
              <a:latin typeface="DM Sans" pitchFamily="2" charset="77"/>
            </a:endParaRPr>
          </a:p>
        </p:txBody>
      </p:sp>
      <p:sp>
        <p:nvSpPr>
          <p:cNvPr id="57" name="Rectangle 56">
            <a:extLst>
              <a:ext uri="{FF2B5EF4-FFF2-40B4-BE49-F238E27FC236}">
                <a16:creationId xmlns:a16="http://schemas.microsoft.com/office/drawing/2014/main" id="{A70C8DBB-1044-9446-ACF8-77C5E79CD00D}"/>
              </a:ext>
            </a:extLst>
          </p:cNvPr>
          <p:cNvSpPr/>
          <p:nvPr userDrawn="1"/>
        </p:nvSpPr>
        <p:spPr>
          <a:xfrm>
            <a:off x="2209800" y="3625681"/>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lang="en-US" sz="1200" spc="0" baseline="0" dirty="0">
              <a:latin typeface="DM Sans" pitchFamily="2" charset="77"/>
            </a:endParaRPr>
          </a:p>
        </p:txBody>
      </p:sp>
      <p:sp>
        <p:nvSpPr>
          <p:cNvPr id="58" name="Text Placeholder 9">
            <a:extLst>
              <a:ext uri="{FF2B5EF4-FFF2-40B4-BE49-F238E27FC236}">
                <a16:creationId xmlns:a16="http://schemas.microsoft.com/office/drawing/2014/main" id="{34CACDD3-F3B5-BD4E-8E3C-CB5D7CE3D968}"/>
              </a:ext>
            </a:extLst>
          </p:cNvPr>
          <p:cNvSpPr>
            <a:spLocks noGrp="1"/>
          </p:cNvSpPr>
          <p:nvPr>
            <p:ph type="body" sz="quarter" idx="37" hasCustomPrompt="1"/>
          </p:nvPr>
        </p:nvSpPr>
        <p:spPr>
          <a:xfrm>
            <a:off x="2209800" y="5237015"/>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59" name="Text Placeholder 9">
            <a:extLst>
              <a:ext uri="{FF2B5EF4-FFF2-40B4-BE49-F238E27FC236}">
                <a16:creationId xmlns:a16="http://schemas.microsoft.com/office/drawing/2014/main" id="{713029CD-6475-254F-AF4F-B19B0F847B51}"/>
              </a:ext>
            </a:extLst>
          </p:cNvPr>
          <p:cNvSpPr>
            <a:spLocks noGrp="1"/>
          </p:cNvSpPr>
          <p:nvPr>
            <p:ph type="body" sz="quarter" idx="25" hasCustomPrompt="1"/>
          </p:nvPr>
        </p:nvSpPr>
        <p:spPr>
          <a:xfrm>
            <a:off x="3741420" y="2742564"/>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60" name="Text Placeholder 9">
            <a:extLst>
              <a:ext uri="{FF2B5EF4-FFF2-40B4-BE49-F238E27FC236}">
                <a16:creationId xmlns:a16="http://schemas.microsoft.com/office/drawing/2014/main" id="{302E4D5E-C433-BC46-9683-40B03AFAE11B}"/>
              </a:ext>
            </a:extLst>
          </p:cNvPr>
          <p:cNvSpPr>
            <a:spLocks noGrp="1"/>
          </p:cNvSpPr>
          <p:nvPr>
            <p:ph type="body" sz="quarter" idx="26" hasCustomPrompt="1"/>
          </p:nvPr>
        </p:nvSpPr>
        <p:spPr>
          <a:xfrm>
            <a:off x="5257470" y="2742564"/>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61" name="Text Placeholder 9">
            <a:extLst>
              <a:ext uri="{FF2B5EF4-FFF2-40B4-BE49-F238E27FC236}">
                <a16:creationId xmlns:a16="http://schemas.microsoft.com/office/drawing/2014/main" id="{6E96CC14-03CF-DA4B-AF68-B39DE1F2074D}"/>
              </a:ext>
            </a:extLst>
          </p:cNvPr>
          <p:cNvSpPr>
            <a:spLocks noGrp="1"/>
          </p:cNvSpPr>
          <p:nvPr>
            <p:ph type="body" sz="quarter" idx="27" hasCustomPrompt="1"/>
          </p:nvPr>
        </p:nvSpPr>
        <p:spPr>
          <a:xfrm>
            <a:off x="6780823" y="2742564"/>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62" name="Text Placeholder 9">
            <a:extLst>
              <a:ext uri="{FF2B5EF4-FFF2-40B4-BE49-F238E27FC236}">
                <a16:creationId xmlns:a16="http://schemas.microsoft.com/office/drawing/2014/main" id="{239ED5F3-5F73-924D-942B-F9A4A5855A78}"/>
              </a:ext>
            </a:extLst>
          </p:cNvPr>
          <p:cNvSpPr>
            <a:spLocks noGrp="1"/>
          </p:cNvSpPr>
          <p:nvPr>
            <p:ph type="body" sz="quarter" idx="34" hasCustomPrompt="1"/>
          </p:nvPr>
        </p:nvSpPr>
        <p:spPr>
          <a:xfrm>
            <a:off x="8305800" y="4191000"/>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marR="0" lvl="0" indent="-60325" algn="l" defTabSz="914400" rtl="0" eaLnBrk="1" fontAlgn="auto" latinLnBrk="0" hangingPunct="1">
              <a:lnSpc>
                <a:spcPct val="90000"/>
              </a:lnSpc>
              <a:spcBef>
                <a:spcPts val="0"/>
              </a:spcBef>
              <a:spcAft>
                <a:spcPts val="0"/>
              </a:spcAft>
              <a:buClrTx/>
              <a:buSzTx/>
              <a:buFont typeface="Arial" panose="020B0604020202020204" pitchFamily="34" charset="0"/>
              <a:buChar char="•"/>
              <a:tabLst/>
            </a:pPr>
            <a:r>
              <a:rPr lang="en-US" dirty="0"/>
              <a:t>Small bullet point</a:t>
            </a:r>
          </a:p>
        </p:txBody>
      </p:sp>
      <p:sp>
        <p:nvSpPr>
          <p:cNvPr id="63" name="Text Placeholder 9">
            <a:extLst>
              <a:ext uri="{FF2B5EF4-FFF2-40B4-BE49-F238E27FC236}">
                <a16:creationId xmlns:a16="http://schemas.microsoft.com/office/drawing/2014/main" id="{C08EB4DD-7203-5544-AAB4-A11DCBC44BBD}"/>
              </a:ext>
            </a:extLst>
          </p:cNvPr>
          <p:cNvSpPr>
            <a:spLocks noGrp="1"/>
          </p:cNvSpPr>
          <p:nvPr>
            <p:ph type="body" sz="quarter" idx="30" hasCustomPrompt="1"/>
          </p:nvPr>
        </p:nvSpPr>
        <p:spPr>
          <a:xfrm>
            <a:off x="2209800" y="4191000"/>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64" name="Text Placeholder 9">
            <a:extLst>
              <a:ext uri="{FF2B5EF4-FFF2-40B4-BE49-F238E27FC236}">
                <a16:creationId xmlns:a16="http://schemas.microsoft.com/office/drawing/2014/main" id="{72A7294B-2722-7742-9F1D-C3EA93F931DC}"/>
              </a:ext>
            </a:extLst>
          </p:cNvPr>
          <p:cNvSpPr>
            <a:spLocks noGrp="1"/>
          </p:cNvSpPr>
          <p:nvPr>
            <p:ph type="body" sz="quarter" idx="32" hasCustomPrompt="1"/>
          </p:nvPr>
        </p:nvSpPr>
        <p:spPr>
          <a:xfrm>
            <a:off x="5257470" y="4191000"/>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65" name="Text Placeholder 9">
            <a:extLst>
              <a:ext uri="{FF2B5EF4-FFF2-40B4-BE49-F238E27FC236}">
                <a16:creationId xmlns:a16="http://schemas.microsoft.com/office/drawing/2014/main" id="{3DED42BA-E84A-8041-8DA3-B905D395DB46}"/>
              </a:ext>
            </a:extLst>
          </p:cNvPr>
          <p:cNvSpPr>
            <a:spLocks noGrp="1"/>
          </p:cNvSpPr>
          <p:nvPr>
            <p:ph type="body" sz="quarter" idx="33" hasCustomPrompt="1"/>
          </p:nvPr>
        </p:nvSpPr>
        <p:spPr>
          <a:xfrm>
            <a:off x="6780823" y="4191000"/>
            <a:ext cx="1280160" cy="708950"/>
          </a:xfrm>
          <a:prstGeom prst="rect">
            <a:avLst/>
          </a:prstGeom>
        </p:spPr>
        <p:txBody>
          <a:bodyPr/>
          <a:lstStyle>
            <a:lvl1pPr marL="171450" marR="0" indent="-1714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marR="0" lvl="0" indent="-60325"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dirty="0"/>
              <a:t>Small bullet point</a:t>
            </a:r>
          </a:p>
          <a:p>
            <a:pPr lvl="0"/>
            <a:endParaRPr lang="en-US" dirty="0"/>
          </a:p>
        </p:txBody>
      </p:sp>
      <p:sp>
        <p:nvSpPr>
          <p:cNvPr id="66" name="Text Placeholder 9">
            <a:extLst>
              <a:ext uri="{FF2B5EF4-FFF2-40B4-BE49-F238E27FC236}">
                <a16:creationId xmlns:a16="http://schemas.microsoft.com/office/drawing/2014/main" id="{1C567D26-91B2-7D48-B1D1-DEF60413A2D2}"/>
              </a:ext>
            </a:extLst>
          </p:cNvPr>
          <p:cNvSpPr>
            <a:spLocks noGrp="1"/>
          </p:cNvSpPr>
          <p:nvPr>
            <p:ph type="body" sz="quarter" idx="22" hasCustomPrompt="1"/>
          </p:nvPr>
        </p:nvSpPr>
        <p:spPr>
          <a:xfrm>
            <a:off x="8305800" y="1688690"/>
            <a:ext cx="1280160" cy="708950"/>
          </a:xfrm>
          <a:prstGeom prst="rect">
            <a:avLst/>
          </a:prstGeom>
        </p:spPr>
        <p:txBody>
          <a:bodyPr/>
          <a:lstStyle>
            <a:lvl1pPr marL="171450" indent="-171450">
              <a:lnSpc>
                <a:spcPct val="100000"/>
              </a:lnSpc>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67" name="Text Placeholder 9">
            <a:extLst>
              <a:ext uri="{FF2B5EF4-FFF2-40B4-BE49-F238E27FC236}">
                <a16:creationId xmlns:a16="http://schemas.microsoft.com/office/drawing/2014/main" id="{A7E8CB14-FB7E-3343-B1C7-333BAB76BEBE}"/>
              </a:ext>
            </a:extLst>
          </p:cNvPr>
          <p:cNvSpPr>
            <a:spLocks noGrp="1"/>
          </p:cNvSpPr>
          <p:nvPr>
            <p:ph type="body" sz="quarter" idx="21" hasCustomPrompt="1"/>
          </p:nvPr>
        </p:nvSpPr>
        <p:spPr>
          <a:xfrm>
            <a:off x="6780823" y="1688690"/>
            <a:ext cx="1280160" cy="708950"/>
          </a:xfrm>
          <a:prstGeom prst="rect">
            <a:avLst/>
          </a:prstGeom>
        </p:spPr>
        <p:txBody>
          <a:bodyPr/>
          <a:lstStyle>
            <a:lvl1pPr marL="171450" indent="-171450">
              <a:lnSpc>
                <a:spcPct val="100000"/>
              </a:lnSpc>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68" name="Text Placeholder 9">
            <a:extLst>
              <a:ext uri="{FF2B5EF4-FFF2-40B4-BE49-F238E27FC236}">
                <a16:creationId xmlns:a16="http://schemas.microsoft.com/office/drawing/2014/main" id="{A9D2FDBD-2924-C648-AE3D-FBFFBB79AE33}"/>
              </a:ext>
            </a:extLst>
          </p:cNvPr>
          <p:cNvSpPr>
            <a:spLocks noGrp="1"/>
          </p:cNvSpPr>
          <p:nvPr>
            <p:ph type="body" sz="quarter" idx="20" hasCustomPrompt="1"/>
          </p:nvPr>
        </p:nvSpPr>
        <p:spPr>
          <a:xfrm>
            <a:off x="5257470" y="1688690"/>
            <a:ext cx="1280160" cy="708950"/>
          </a:xfrm>
          <a:prstGeom prst="rect">
            <a:avLst/>
          </a:prstGeom>
        </p:spPr>
        <p:txBody>
          <a:bodyPr/>
          <a:lstStyle>
            <a:lvl1pPr marL="171450" indent="-171450">
              <a:lnSpc>
                <a:spcPct val="100000"/>
              </a:lnSpc>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69" name="Text Placeholder 9">
            <a:extLst>
              <a:ext uri="{FF2B5EF4-FFF2-40B4-BE49-F238E27FC236}">
                <a16:creationId xmlns:a16="http://schemas.microsoft.com/office/drawing/2014/main" id="{259C1067-540E-DD45-BB44-E1C59BDC084D}"/>
              </a:ext>
            </a:extLst>
          </p:cNvPr>
          <p:cNvSpPr>
            <a:spLocks noGrp="1"/>
          </p:cNvSpPr>
          <p:nvPr>
            <p:ph type="body" sz="quarter" idx="18" hasCustomPrompt="1"/>
          </p:nvPr>
        </p:nvSpPr>
        <p:spPr>
          <a:xfrm>
            <a:off x="2209800" y="1688690"/>
            <a:ext cx="1280160" cy="708950"/>
          </a:xfrm>
          <a:prstGeom prst="rect">
            <a:avLst/>
          </a:prstGeom>
        </p:spPr>
        <p:txBody>
          <a:bodyPr/>
          <a:lstStyle>
            <a:lvl1pPr marL="60325" indent="-60325">
              <a:spcBef>
                <a:spcPts val="0"/>
              </a:spcBef>
              <a:buFont typeface="Arial" panose="020B0604020202020204" pitchFamily="34" charset="0"/>
              <a:buChar char="•"/>
              <a:tabLst/>
              <a:defRPr sz="1000" spc="0">
                <a:solidFill>
                  <a:schemeClr val="accent1"/>
                </a:solidFill>
                <a:latin typeface="DM Sans" pitchFamily="2" charset="77"/>
              </a:defRPr>
            </a:lvl1pPr>
          </a:lstStyle>
          <a:p>
            <a:pPr lvl="0"/>
            <a:r>
              <a:rPr lang="en-US" dirty="0"/>
              <a:t>Small bullet point</a:t>
            </a:r>
          </a:p>
        </p:txBody>
      </p:sp>
      <p:sp>
        <p:nvSpPr>
          <p:cNvPr id="70" name="Text Placeholder 5">
            <a:extLst>
              <a:ext uri="{FF2B5EF4-FFF2-40B4-BE49-F238E27FC236}">
                <a16:creationId xmlns:a16="http://schemas.microsoft.com/office/drawing/2014/main" id="{F3541059-E41B-CE42-B26D-7F489139D496}"/>
              </a:ext>
            </a:extLst>
          </p:cNvPr>
          <p:cNvSpPr>
            <a:spLocks noGrp="1"/>
          </p:cNvSpPr>
          <p:nvPr>
            <p:ph type="body" sz="quarter" idx="14" hasCustomPrompt="1"/>
          </p:nvPr>
        </p:nvSpPr>
        <p:spPr>
          <a:xfrm>
            <a:off x="741362" y="1688690"/>
            <a:ext cx="1280160" cy="708025"/>
          </a:xfrm>
          <a:prstGeom prst="rect">
            <a:avLst/>
          </a:prstGeom>
        </p:spPr>
        <p:txBody>
          <a:bodyPr rIns="0"/>
          <a:lstStyle>
            <a:lvl1pPr marL="0" indent="0" algn="r">
              <a:buNone/>
              <a:defRPr sz="1200" b="1" cap="all" spc="0" baseline="0">
                <a:solidFill>
                  <a:schemeClr val="accent1"/>
                </a:solidFill>
                <a:latin typeface="DM Sans" pitchFamily="2" charset="77"/>
              </a:defRPr>
            </a:lvl1pPr>
          </a:lstStyle>
          <a:p>
            <a:pPr lvl="0"/>
            <a:r>
              <a:rPr lang="en-US" spc="300" dirty="0"/>
              <a:t>Row category title</a:t>
            </a:r>
            <a:endParaRPr lang="en-US" dirty="0"/>
          </a:p>
        </p:txBody>
      </p:sp>
      <p:sp>
        <p:nvSpPr>
          <p:cNvPr id="71" name="Text Placeholder 5">
            <a:extLst>
              <a:ext uri="{FF2B5EF4-FFF2-40B4-BE49-F238E27FC236}">
                <a16:creationId xmlns:a16="http://schemas.microsoft.com/office/drawing/2014/main" id="{FD801914-A624-1D45-A6CB-7E5C3F26DDCD}"/>
              </a:ext>
            </a:extLst>
          </p:cNvPr>
          <p:cNvSpPr>
            <a:spLocks noGrp="1"/>
          </p:cNvSpPr>
          <p:nvPr>
            <p:ph type="body" sz="quarter" idx="15" hasCustomPrompt="1"/>
          </p:nvPr>
        </p:nvSpPr>
        <p:spPr>
          <a:xfrm>
            <a:off x="741362" y="2763513"/>
            <a:ext cx="1280160" cy="708025"/>
          </a:xfrm>
          <a:prstGeom prst="rect">
            <a:avLst/>
          </a:prstGeom>
        </p:spPr>
        <p:txBody>
          <a:bodyPr rIns="0"/>
          <a:lstStyle>
            <a:lvl1pPr marL="0" indent="0" algn="r">
              <a:buNone/>
              <a:defRPr sz="1200" b="1" cap="all" spc="0" baseline="0">
                <a:solidFill>
                  <a:schemeClr val="accent1"/>
                </a:solidFill>
                <a:latin typeface="DM Sans" pitchFamily="2" charset="77"/>
              </a:defRPr>
            </a:lvl1pPr>
          </a:lstStyle>
          <a:p>
            <a:pPr lvl="0"/>
            <a:r>
              <a:rPr lang="en-US" spc="300" dirty="0"/>
              <a:t>Row category title</a:t>
            </a:r>
            <a:endParaRPr lang="en-US" dirty="0"/>
          </a:p>
        </p:txBody>
      </p:sp>
      <p:sp>
        <p:nvSpPr>
          <p:cNvPr id="72" name="Text Placeholder 5">
            <a:extLst>
              <a:ext uri="{FF2B5EF4-FFF2-40B4-BE49-F238E27FC236}">
                <a16:creationId xmlns:a16="http://schemas.microsoft.com/office/drawing/2014/main" id="{17EEC4DB-D2FE-0340-81CF-12A29CB8D77E}"/>
              </a:ext>
            </a:extLst>
          </p:cNvPr>
          <p:cNvSpPr>
            <a:spLocks noGrp="1"/>
          </p:cNvSpPr>
          <p:nvPr>
            <p:ph type="body" sz="quarter" idx="16" hasCustomPrompt="1"/>
          </p:nvPr>
        </p:nvSpPr>
        <p:spPr>
          <a:xfrm>
            <a:off x="741362" y="4203748"/>
            <a:ext cx="1280160" cy="708025"/>
          </a:xfrm>
          <a:prstGeom prst="rect">
            <a:avLst/>
          </a:prstGeom>
        </p:spPr>
        <p:txBody>
          <a:bodyPr rIns="0"/>
          <a:lstStyle>
            <a:lvl1pPr marL="0" indent="0" algn="r">
              <a:buNone/>
              <a:defRPr sz="1200" b="1" cap="all" spc="0" baseline="0">
                <a:solidFill>
                  <a:schemeClr val="accent1"/>
                </a:solidFill>
                <a:latin typeface="DM Sans" pitchFamily="2" charset="77"/>
              </a:defRPr>
            </a:lvl1pPr>
          </a:lstStyle>
          <a:p>
            <a:pPr lvl="0"/>
            <a:r>
              <a:rPr lang="en-US" spc="300" dirty="0"/>
              <a:t>Row category title</a:t>
            </a:r>
            <a:endParaRPr lang="en-US" dirty="0"/>
          </a:p>
        </p:txBody>
      </p:sp>
      <p:sp>
        <p:nvSpPr>
          <p:cNvPr id="73" name="Text Placeholder 5">
            <a:extLst>
              <a:ext uri="{FF2B5EF4-FFF2-40B4-BE49-F238E27FC236}">
                <a16:creationId xmlns:a16="http://schemas.microsoft.com/office/drawing/2014/main" id="{22EB34A2-C25D-914B-9611-E2E646C01E03}"/>
              </a:ext>
            </a:extLst>
          </p:cNvPr>
          <p:cNvSpPr>
            <a:spLocks noGrp="1"/>
          </p:cNvSpPr>
          <p:nvPr>
            <p:ph type="body" sz="quarter" idx="17" hasCustomPrompt="1"/>
          </p:nvPr>
        </p:nvSpPr>
        <p:spPr>
          <a:xfrm>
            <a:off x="741362" y="5223310"/>
            <a:ext cx="1280160" cy="951333"/>
          </a:xfrm>
          <a:prstGeom prst="rect">
            <a:avLst/>
          </a:prstGeom>
        </p:spPr>
        <p:txBody>
          <a:bodyPr rIns="0"/>
          <a:lstStyle>
            <a:lvl1pPr marL="0" indent="0" algn="r">
              <a:buNone/>
              <a:defRPr sz="1200" b="1" cap="all" spc="0" baseline="0">
                <a:solidFill>
                  <a:schemeClr val="accent1"/>
                </a:solidFill>
                <a:latin typeface="DM Sans" pitchFamily="2" charset="77"/>
              </a:defRPr>
            </a:lvl1pPr>
          </a:lstStyle>
          <a:p>
            <a:pPr lvl="0"/>
            <a:r>
              <a:rPr lang="en-US" spc="300" dirty="0"/>
              <a:t>Row category title</a:t>
            </a:r>
            <a:endParaRPr lang="en-US" dirty="0"/>
          </a:p>
        </p:txBody>
      </p:sp>
      <p:sp>
        <p:nvSpPr>
          <p:cNvPr id="74" name="Text Placeholder 8">
            <a:extLst>
              <a:ext uri="{FF2B5EF4-FFF2-40B4-BE49-F238E27FC236}">
                <a16:creationId xmlns:a16="http://schemas.microsoft.com/office/drawing/2014/main" id="{C8B5A733-140D-8B40-BA40-6308402CF954}"/>
              </a:ext>
            </a:extLst>
          </p:cNvPr>
          <p:cNvSpPr>
            <a:spLocks noGrp="1"/>
          </p:cNvSpPr>
          <p:nvPr>
            <p:ph type="body" sz="quarter" idx="10" hasCustomPrompt="1"/>
          </p:nvPr>
        </p:nvSpPr>
        <p:spPr>
          <a:xfrm>
            <a:off x="609600" y="381000"/>
            <a:ext cx="7596509" cy="684216"/>
          </a:xfrm>
          <a:prstGeom prst="rect">
            <a:avLst/>
          </a:prstGeom>
        </p:spPr>
        <p:txBody>
          <a:bodyPr/>
          <a:lstStyle>
            <a:lvl1pPr marL="0" indent="0">
              <a:buNone/>
              <a:defRPr sz="2000" b="0" cap="all" spc="0" baseline="0">
                <a:solidFill>
                  <a:schemeClr val="accent4"/>
                </a:solidFill>
                <a:latin typeface="Bebas Neue" panose="020B0606020202050201" pitchFamily="34" charset="77"/>
              </a:defRPr>
            </a:lvl1pPr>
          </a:lstStyle>
          <a:p>
            <a:pPr lvl="0"/>
            <a:r>
              <a:rPr lang="en-US" dirty="0"/>
              <a:t>Blocked timeline category chart title</a:t>
            </a:r>
          </a:p>
        </p:txBody>
      </p:sp>
      <p:sp>
        <p:nvSpPr>
          <p:cNvPr id="75" name="Rectangle 74">
            <a:extLst>
              <a:ext uri="{FF2B5EF4-FFF2-40B4-BE49-F238E27FC236}">
                <a16:creationId xmlns:a16="http://schemas.microsoft.com/office/drawing/2014/main" id="{03FDDF0B-04D6-1E49-97CD-CC18E2C21A21}"/>
              </a:ext>
            </a:extLst>
          </p:cNvPr>
          <p:cNvSpPr/>
          <p:nvPr userDrawn="1"/>
        </p:nvSpPr>
        <p:spPr>
          <a:xfrm>
            <a:off x="741362" y="3625681"/>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pc="0" dirty="0">
              <a:latin typeface="DM Sans" pitchFamily="2" charset="77"/>
            </a:endParaRPr>
          </a:p>
        </p:txBody>
      </p:sp>
      <p:cxnSp>
        <p:nvCxnSpPr>
          <p:cNvPr id="76" name="Straight Connector 75">
            <a:extLst>
              <a:ext uri="{FF2B5EF4-FFF2-40B4-BE49-F238E27FC236}">
                <a16:creationId xmlns:a16="http://schemas.microsoft.com/office/drawing/2014/main" id="{784A12C8-1A45-BC49-A563-9C2C0B7064AF}"/>
              </a:ext>
            </a:extLst>
          </p:cNvPr>
          <p:cNvCxnSpPr>
            <a:cxnSpLocks/>
          </p:cNvCxnSpPr>
          <p:nvPr userDrawn="1"/>
        </p:nvCxnSpPr>
        <p:spPr>
          <a:xfrm>
            <a:off x="778255" y="2500180"/>
            <a:ext cx="10346945"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1959FF0D-4FC7-0A4C-B7B6-8D8653487958}"/>
              </a:ext>
            </a:extLst>
          </p:cNvPr>
          <p:cNvCxnSpPr>
            <a:cxnSpLocks/>
          </p:cNvCxnSpPr>
          <p:nvPr userDrawn="1"/>
        </p:nvCxnSpPr>
        <p:spPr>
          <a:xfrm>
            <a:off x="778255" y="5029200"/>
            <a:ext cx="10346945"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78" name="Text Placeholder 9">
            <a:extLst>
              <a:ext uri="{FF2B5EF4-FFF2-40B4-BE49-F238E27FC236}">
                <a16:creationId xmlns:a16="http://schemas.microsoft.com/office/drawing/2014/main" id="{7EB194CF-1F40-5B4D-A216-EEA8C63D8DD2}"/>
              </a:ext>
            </a:extLst>
          </p:cNvPr>
          <p:cNvSpPr>
            <a:spLocks noGrp="1"/>
          </p:cNvSpPr>
          <p:nvPr>
            <p:ph type="body" sz="quarter" idx="19" hasCustomPrompt="1"/>
          </p:nvPr>
        </p:nvSpPr>
        <p:spPr>
          <a:xfrm>
            <a:off x="3741420" y="1688690"/>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79" name="Text Placeholder 9">
            <a:extLst>
              <a:ext uri="{FF2B5EF4-FFF2-40B4-BE49-F238E27FC236}">
                <a16:creationId xmlns:a16="http://schemas.microsoft.com/office/drawing/2014/main" id="{70B4F594-D0C1-D740-99D1-BA16CB0C5E06}"/>
              </a:ext>
            </a:extLst>
          </p:cNvPr>
          <p:cNvSpPr>
            <a:spLocks noGrp="1"/>
          </p:cNvSpPr>
          <p:nvPr>
            <p:ph type="body" sz="quarter" idx="23" hasCustomPrompt="1"/>
          </p:nvPr>
        </p:nvSpPr>
        <p:spPr>
          <a:xfrm>
            <a:off x="9829800" y="1688690"/>
            <a:ext cx="1280160" cy="708950"/>
          </a:xfrm>
          <a:prstGeom prst="rect">
            <a:avLst/>
          </a:prstGeom>
        </p:spPr>
        <p:txBody>
          <a:bodyPr/>
          <a:lstStyle>
            <a:lvl1pPr marL="171450" indent="-171450">
              <a:lnSpc>
                <a:spcPct val="100000"/>
              </a:lnSpc>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80" name="Text Placeholder 9">
            <a:extLst>
              <a:ext uri="{FF2B5EF4-FFF2-40B4-BE49-F238E27FC236}">
                <a16:creationId xmlns:a16="http://schemas.microsoft.com/office/drawing/2014/main" id="{AEAC4A7F-031A-7141-96AD-77D41DA7B0E5}"/>
              </a:ext>
            </a:extLst>
          </p:cNvPr>
          <p:cNvSpPr>
            <a:spLocks noGrp="1"/>
          </p:cNvSpPr>
          <p:nvPr>
            <p:ph type="body" sz="quarter" idx="24" hasCustomPrompt="1"/>
          </p:nvPr>
        </p:nvSpPr>
        <p:spPr>
          <a:xfrm>
            <a:off x="2209800" y="2742564"/>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81" name="Text Placeholder 9">
            <a:extLst>
              <a:ext uri="{FF2B5EF4-FFF2-40B4-BE49-F238E27FC236}">
                <a16:creationId xmlns:a16="http://schemas.microsoft.com/office/drawing/2014/main" id="{EA8A5439-331B-C146-BC1B-594112DD41DE}"/>
              </a:ext>
            </a:extLst>
          </p:cNvPr>
          <p:cNvSpPr>
            <a:spLocks noGrp="1"/>
          </p:cNvSpPr>
          <p:nvPr>
            <p:ph type="body" sz="quarter" idx="28" hasCustomPrompt="1"/>
          </p:nvPr>
        </p:nvSpPr>
        <p:spPr>
          <a:xfrm>
            <a:off x="8305800" y="2742564"/>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82" name="Text Placeholder 9">
            <a:extLst>
              <a:ext uri="{FF2B5EF4-FFF2-40B4-BE49-F238E27FC236}">
                <a16:creationId xmlns:a16="http://schemas.microsoft.com/office/drawing/2014/main" id="{C38C9396-FDCE-3A46-BB27-835FFC063E96}"/>
              </a:ext>
            </a:extLst>
          </p:cNvPr>
          <p:cNvSpPr>
            <a:spLocks noGrp="1"/>
          </p:cNvSpPr>
          <p:nvPr>
            <p:ph type="body" sz="quarter" idx="29" hasCustomPrompt="1"/>
          </p:nvPr>
        </p:nvSpPr>
        <p:spPr>
          <a:xfrm>
            <a:off x="9829800" y="2742564"/>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83" name="Text Placeholder 9">
            <a:extLst>
              <a:ext uri="{FF2B5EF4-FFF2-40B4-BE49-F238E27FC236}">
                <a16:creationId xmlns:a16="http://schemas.microsoft.com/office/drawing/2014/main" id="{3ED14D17-4AD3-6245-A9CC-57C24D6BB3AE}"/>
              </a:ext>
            </a:extLst>
          </p:cNvPr>
          <p:cNvSpPr>
            <a:spLocks noGrp="1"/>
          </p:cNvSpPr>
          <p:nvPr>
            <p:ph type="body" sz="quarter" idx="31" hasCustomPrompt="1"/>
          </p:nvPr>
        </p:nvSpPr>
        <p:spPr>
          <a:xfrm>
            <a:off x="3741420" y="4191000"/>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84" name="Text Placeholder 9">
            <a:extLst>
              <a:ext uri="{FF2B5EF4-FFF2-40B4-BE49-F238E27FC236}">
                <a16:creationId xmlns:a16="http://schemas.microsoft.com/office/drawing/2014/main" id="{C5857B8B-B3EB-2048-96D3-E442619F9E15}"/>
              </a:ext>
            </a:extLst>
          </p:cNvPr>
          <p:cNvSpPr>
            <a:spLocks noGrp="1"/>
          </p:cNvSpPr>
          <p:nvPr>
            <p:ph type="body" sz="quarter" idx="35" hasCustomPrompt="1"/>
          </p:nvPr>
        </p:nvSpPr>
        <p:spPr>
          <a:xfrm>
            <a:off x="9829800" y="4191000"/>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marR="0" lvl="0" indent="-60325" algn="l" defTabSz="914400" rtl="0" eaLnBrk="1" fontAlgn="auto" latinLnBrk="0" hangingPunct="1">
              <a:lnSpc>
                <a:spcPct val="90000"/>
              </a:lnSpc>
              <a:spcBef>
                <a:spcPts val="0"/>
              </a:spcBef>
              <a:spcAft>
                <a:spcPts val="0"/>
              </a:spcAft>
              <a:buClrTx/>
              <a:buSzTx/>
              <a:buFont typeface="Arial" panose="020B0604020202020204" pitchFamily="34" charset="0"/>
              <a:buChar char="•"/>
              <a:tabLst/>
            </a:pPr>
            <a:r>
              <a:rPr lang="en-US" dirty="0"/>
              <a:t>Small bullet point</a:t>
            </a:r>
          </a:p>
        </p:txBody>
      </p:sp>
      <p:sp>
        <p:nvSpPr>
          <p:cNvPr id="85" name="Text Placeholder 9">
            <a:extLst>
              <a:ext uri="{FF2B5EF4-FFF2-40B4-BE49-F238E27FC236}">
                <a16:creationId xmlns:a16="http://schemas.microsoft.com/office/drawing/2014/main" id="{29AE7F41-C4F2-F146-930D-2276E41A7113}"/>
              </a:ext>
            </a:extLst>
          </p:cNvPr>
          <p:cNvSpPr>
            <a:spLocks noGrp="1"/>
          </p:cNvSpPr>
          <p:nvPr>
            <p:ph type="body" sz="quarter" idx="36" hasCustomPrompt="1"/>
          </p:nvPr>
        </p:nvSpPr>
        <p:spPr>
          <a:xfrm>
            <a:off x="8305800" y="5237015"/>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86" name="Text Placeholder 9">
            <a:extLst>
              <a:ext uri="{FF2B5EF4-FFF2-40B4-BE49-F238E27FC236}">
                <a16:creationId xmlns:a16="http://schemas.microsoft.com/office/drawing/2014/main" id="{2248D147-C5AB-404C-8EE8-9C0D48100C25}"/>
              </a:ext>
            </a:extLst>
          </p:cNvPr>
          <p:cNvSpPr>
            <a:spLocks noGrp="1"/>
          </p:cNvSpPr>
          <p:nvPr>
            <p:ph type="body" sz="quarter" idx="38" hasCustomPrompt="1"/>
          </p:nvPr>
        </p:nvSpPr>
        <p:spPr>
          <a:xfrm>
            <a:off x="5257470" y="5237015"/>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87" name="Text Placeholder 9">
            <a:extLst>
              <a:ext uri="{FF2B5EF4-FFF2-40B4-BE49-F238E27FC236}">
                <a16:creationId xmlns:a16="http://schemas.microsoft.com/office/drawing/2014/main" id="{2F61A984-ACA5-1A47-B018-3EB8C700006A}"/>
              </a:ext>
            </a:extLst>
          </p:cNvPr>
          <p:cNvSpPr>
            <a:spLocks noGrp="1"/>
          </p:cNvSpPr>
          <p:nvPr>
            <p:ph type="body" sz="quarter" idx="39" hasCustomPrompt="1"/>
          </p:nvPr>
        </p:nvSpPr>
        <p:spPr>
          <a:xfrm>
            <a:off x="6780823" y="5237015"/>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88" name="Text Placeholder 9">
            <a:extLst>
              <a:ext uri="{FF2B5EF4-FFF2-40B4-BE49-F238E27FC236}">
                <a16:creationId xmlns:a16="http://schemas.microsoft.com/office/drawing/2014/main" id="{08068585-D074-D14F-AE98-6FA37CDD099B}"/>
              </a:ext>
            </a:extLst>
          </p:cNvPr>
          <p:cNvSpPr>
            <a:spLocks noGrp="1"/>
          </p:cNvSpPr>
          <p:nvPr>
            <p:ph type="body" sz="quarter" idx="40" hasCustomPrompt="1"/>
          </p:nvPr>
        </p:nvSpPr>
        <p:spPr>
          <a:xfrm>
            <a:off x="3741420" y="5237015"/>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89" name="Text Placeholder 9">
            <a:extLst>
              <a:ext uri="{FF2B5EF4-FFF2-40B4-BE49-F238E27FC236}">
                <a16:creationId xmlns:a16="http://schemas.microsoft.com/office/drawing/2014/main" id="{BCABF1CE-7E17-9141-9A9C-F6CBB9C6FD83}"/>
              </a:ext>
            </a:extLst>
          </p:cNvPr>
          <p:cNvSpPr>
            <a:spLocks noGrp="1"/>
          </p:cNvSpPr>
          <p:nvPr>
            <p:ph type="body" sz="quarter" idx="41" hasCustomPrompt="1"/>
          </p:nvPr>
        </p:nvSpPr>
        <p:spPr>
          <a:xfrm>
            <a:off x="9829800" y="5237015"/>
            <a:ext cx="1280160" cy="708950"/>
          </a:xfrm>
          <a:prstGeom prst="rect">
            <a:avLst/>
          </a:prstGeom>
        </p:spPr>
        <p:txBody>
          <a:bodyPr/>
          <a:lstStyle>
            <a:lvl1pPr marL="171450" indent="-171450">
              <a:spcBef>
                <a:spcPts val="0"/>
              </a:spcBef>
              <a:buFont typeface="Arial" panose="020B0604020202020204" pitchFamily="34" charset="0"/>
              <a:buChar char="•"/>
              <a:defRPr lang="en-US" sz="1000" kern="1200" spc="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3" name="Text Placeholder 2">
            <a:extLst>
              <a:ext uri="{FF2B5EF4-FFF2-40B4-BE49-F238E27FC236}">
                <a16:creationId xmlns:a16="http://schemas.microsoft.com/office/drawing/2014/main" id="{CCD1544D-293B-6640-B3F6-54C1EFAAA74E}"/>
              </a:ext>
            </a:extLst>
          </p:cNvPr>
          <p:cNvSpPr>
            <a:spLocks noGrp="1"/>
          </p:cNvSpPr>
          <p:nvPr>
            <p:ph type="body" sz="quarter" idx="42" hasCustomPrompt="1"/>
          </p:nvPr>
        </p:nvSpPr>
        <p:spPr>
          <a:xfrm>
            <a:off x="2210118" y="3625936"/>
            <a:ext cx="1279525" cy="454025"/>
          </a:xfrm>
          <a:prstGeom prst="rect">
            <a:avLst/>
          </a:prstGeom>
        </p:spPr>
        <p:txBody>
          <a:bodyPr anchor="ctr"/>
          <a:lstStyle>
            <a:lvl1pPr marL="0" indent="0" algn="ctr">
              <a:buNone/>
              <a:defRPr sz="1400">
                <a:solidFill>
                  <a:schemeClr val="bg1"/>
                </a:solidFill>
                <a:latin typeface="DM Sans" pitchFamily="2" charset="77"/>
              </a:defRPr>
            </a:lvl1pPr>
            <a:lvl2pPr marL="457200" indent="0" algn="ctr">
              <a:buNone/>
              <a:defRPr sz="1400">
                <a:solidFill>
                  <a:schemeClr val="bg1"/>
                </a:solidFill>
                <a:latin typeface="DM Sans" pitchFamily="2" charset="77"/>
              </a:defRPr>
            </a:lvl2pPr>
            <a:lvl3pPr marL="914400" indent="0" algn="ctr">
              <a:buNone/>
              <a:defRPr sz="1400">
                <a:solidFill>
                  <a:schemeClr val="bg1"/>
                </a:solidFill>
                <a:latin typeface="DM Sans" pitchFamily="2" charset="77"/>
              </a:defRPr>
            </a:lvl3pPr>
            <a:lvl4pPr marL="1371600" indent="0" algn="ctr">
              <a:buNone/>
              <a:defRPr sz="1400">
                <a:solidFill>
                  <a:schemeClr val="bg1"/>
                </a:solidFill>
                <a:latin typeface="DM Sans" pitchFamily="2" charset="77"/>
              </a:defRPr>
            </a:lvl4pPr>
            <a:lvl5pPr marL="1828800" indent="0" algn="ctr">
              <a:buNone/>
              <a:defRPr sz="1400">
                <a:solidFill>
                  <a:schemeClr val="bg1"/>
                </a:solidFill>
                <a:latin typeface="DM Sans" pitchFamily="2" charset="77"/>
              </a:defRPr>
            </a:lvl5pPr>
          </a:lstStyle>
          <a:p>
            <a:pPr lvl="0"/>
            <a:r>
              <a:rPr lang="en-US" dirty="0"/>
              <a:t>2014</a:t>
            </a:r>
          </a:p>
        </p:txBody>
      </p:sp>
      <p:sp>
        <p:nvSpPr>
          <p:cNvPr id="42" name="Text Placeholder 2">
            <a:extLst>
              <a:ext uri="{FF2B5EF4-FFF2-40B4-BE49-F238E27FC236}">
                <a16:creationId xmlns:a16="http://schemas.microsoft.com/office/drawing/2014/main" id="{6181E7AE-D8FF-F946-BBF8-A29A6BB23154}"/>
              </a:ext>
            </a:extLst>
          </p:cNvPr>
          <p:cNvSpPr>
            <a:spLocks noGrp="1"/>
          </p:cNvSpPr>
          <p:nvPr>
            <p:ph type="body" sz="quarter" idx="43" hasCustomPrompt="1"/>
          </p:nvPr>
        </p:nvSpPr>
        <p:spPr>
          <a:xfrm>
            <a:off x="3741738" y="3625936"/>
            <a:ext cx="1279525" cy="454025"/>
          </a:xfrm>
          <a:prstGeom prst="rect">
            <a:avLst/>
          </a:prstGeom>
        </p:spPr>
        <p:txBody>
          <a:bodyPr anchor="ctr"/>
          <a:lstStyle>
            <a:lvl1pPr marL="0" indent="0" algn="ctr">
              <a:buNone/>
              <a:defRPr sz="1400">
                <a:solidFill>
                  <a:schemeClr val="bg1"/>
                </a:solidFill>
                <a:latin typeface="DM Sans" pitchFamily="2" charset="77"/>
              </a:defRPr>
            </a:lvl1pPr>
            <a:lvl2pPr marL="457200" indent="0" algn="ctr">
              <a:buNone/>
              <a:defRPr sz="1400">
                <a:solidFill>
                  <a:schemeClr val="bg1"/>
                </a:solidFill>
                <a:latin typeface="DM Sans" pitchFamily="2" charset="77"/>
              </a:defRPr>
            </a:lvl2pPr>
            <a:lvl3pPr marL="914400" indent="0" algn="ctr">
              <a:buNone/>
              <a:defRPr sz="1400">
                <a:solidFill>
                  <a:schemeClr val="bg1"/>
                </a:solidFill>
                <a:latin typeface="DM Sans" pitchFamily="2" charset="77"/>
              </a:defRPr>
            </a:lvl3pPr>
            <a:lvl4pPr marL="1371600" indent="0" algn="ctr">
              <a:buNone/>
              <a:defRPr sz="1400">
                <a:solidFill>
                  <a:schemeClr val="bg1"/>
                </a:solidFill>
                <a:latin typeface="DM Sans" pitchFamily="2" charset="77"/>
              </a:defRPr>
            </a:lvl4pPr>
            <a:lvl5pPr marL="1828800" indent="0" algn="ctr">
              <a:buNone/>
              <a:defRPr sz="1400">
                <a:solidFill>
                  <a:schemeClr val="bg1"/>
                </a:solidFill>
                <a:latin typeface="DM Sans" pitchFamily="2" charset="77"/>
              </a:defRPr>
            </a:lvl5pPr>
          </a:lstStyle>
          <a:p>
            <a:pPr lvl="0"/>
            <a:r>
              <a:rPr lang="en-US" dirty="0"/>
              <a:t>2015</a:t>
            </a:r>
          </a:p>
        </p:txBody>
      </p:sp>
      <p:sp>
        <p:nvSpPr>
          <p:cNvPr id="43" name="Text Placeholder 2">
            <a:extLst>
              <a:ext uri="{FF2B5EF4-FFF2-40B4-BE49-F238E27FC236}">
                <a16:creationId xmlns:a16="http://schemas.microsoft.com/office/drawing/2014/main" id="{DBCC9E77-B320-CB44-9A31-DFAF35E67A94}"/>
              </a:ext>
            </a:extLst>
          </p:cNvPr>
          <p:cNvSpPr>
            <a:spLocks noGrp="1"/>
          </p:cNvSpPr>
          <p:nvPr>
            <p:ph type="body" sz="quarter" idx="44" hasCustomPrompt="1"/>
          </p:nvPr>
        </p:nvSpPr>
        <p:spPr>
          <a:xfrm>
            <a:off x="5257788" y="3625936"/>
            <a:ext cx="1279525" cy="454025"/>
          </a:xfrm>
          <a:prstGeom prst="rect">
            <a:avLst/>
          </a:prstGeom>
        </p:spPr>
        <p:txBody>
          <a:bodyPr anchor="ctr"/>
          <a:lstStyle>
            <a:lvl1pPr marL="0" indent="0" algn="ctr">
              <a:buNone/>
              <a:defRPr sz="1400">
                <a:solidFill>
                  <a:schemeClr val="bg1"/>
                </a:solidFill>
                <a:latin typeface="DM Sans" pitchFamily="2" charset="77"/>
              </a:defRPr>
            </a:lvl1pPr>
            <a:lvl2pPr marL="457200" indent="0" algn="ctr">
              <a:buNone/>
              <a:defRPr sz="1400">
                <a:solidFill>
                  <a:schemeClr val="bg1"/>
                </a:solidFill>
                <a:latin typeface="DM Sans" pitchFamily="2" charset="77"/>
              </a:defRPr>
            </a:lvl2pPr>
            <a:lvl3pPr marL="914400" indent="0" algn="ctr">
              <a:buNone/>
              <a:defRPr sz="1400">
                <a:solidFill>
                  <a:schemeClr val="bg1"/>
                </a:solidFill>
                <a:latin typeface="DM Sans" pitchFamily="2" charset="77"/>
              </a:defRPr>
            </a:lvl3pPr>
            <a:lvl4pPr marL="1371600" indent="0" algn="ctr">
              <a:buNone/>
              <a:defRPr sz="1400">
                <a:solidFill>
                  <a:schemeClr val="bg1"/>
                </a:solidFill>
                <a:latin typeface="DM Sans" pitchFamily="2" charset="77"/>
              </a:defRPr>
            </a:lvl4pPr>
            <a:lvl5pPr marL="1828800" indent="0" algn="ctr">
              <a:buNone/>
              <a:defRPr sz="1400">
                <a:solidFill>
                  <a:schemeClr val="bg1"/>
                </a:solidFill>
                <a:latin typeface="DM Sans" pitchFamily="2" charset="77"/>
              </a:defRPr>
            </a:lvl5pPr>
          </a:lstStyle>
          <a:p>
            <a:pPr lvl="0"/>
            <a:r>
              <a:rPr lang="en-US" dirty="0"/>
              <a:t>2016</a:t>
            </a:r>
          </a:p>
        </p:txBody>
      </p:sp>
      <p:sp>
        <p:nvSpPr>
          <p:cNvPr id="45" name="Text Placeholder 2">
            <a:extLst>
              <a:ext uri="{FF2B5EF4-FFF2-40B4-BE49-F238E27FC236}">
                <a16:creationId xmlns:a16="http://schemas.microsoft.com/office/drawing/2014/main" id="{625382FF-9F07-074E-BF38-27A1897D9B8A}"/>
              </a:ext>
            </a:extLst>
          </p:cNvPr>
          <p:cNvSpPr>
            <a:spLocks noGrp="1"/>
          </p:cNvSpPr>
          <p:nvPr>
            <p:ph type="body" sz="quarter" idx="45" hasCustomPrompt="1"/>
          </p:nvPr>
        </p:nvSpPr>
        <p:spPr>
          <a:xfrm>
            <a:off x="6781141" y="3625936"/>
            <a:ext cx="1279525" cy="454025"/>
          </a:xfrm>
          <a:prstGeom prst="rect">
            <a:avLst/>
          </a:prstGeom>
        </p:spPr>
        <p:txBody>
          <a:bodyPr anchor="ctr"/>
          <a:lstStyle>
            <a:lvl1pPr marL="0" indent="0" algn="ctr">
              <a:buNone/>
              <a:defRPr sz="1400">
                <a:solidFill>
                  <a:schemeClr val="bg1"/>
                </a:solidFill>
                <a:latin typeface="DM Sans" pitchFamily="2" charset="77"/>
              </a:defRPr>
            </a:lvl1pPr>
            <a:lvl2pPr marL="457200" indent="0" algn="ctr">
              <a:buNone/>
              <a:defRPr sz="1400">
                <a:solidFill>
                  <a:schemeClr val="bg1"/>
                </a:solidFill>
                <a:latin typeface="DM Sans" pitchFamily="2" charset="77"/>
              </a:defRPr>
            </a:lvl2pPr>
            <a:lvl3pPr marL="914400" indent="0" algn="ctr">
              <a:buNone/>
              <a:defRPr sz="1400">
                <a:solidFill>
                  <a:schemeClr val="bg1"/>
                </a:solidFill>
                <a:latin typeface="DM Sans" pitchFamily="2" charset="77"/>
              </a:defRPr>
            </a:lvl3pPr>
            <a:lvl4pPr marL="1371600" indent="0" algn="ctr">
              <a:buNone/>
              <a:defRPr sz="1400">
                <a:solidFill>
                  <a:schemeClr val="bg1"/>
                </a:solidFill>
                <a:latin typeface="DM Sans" pitchFamily="2" charset="77"/>
              </a:defRPr>
            </a:lvl4pPr>
            <a:lvl5pPr marL="1828800" indent="0" algn="ctr">
              <a:buNone/>
              <a:defRPr sz="1400">
                <a:solidFill>
                  <a:schemeClr val="bg1"/>
                </a:solidFill>
                <a:latin typeface="DM Sans" pitchFamily="2" charset="77"/>
              </a:defRPr>
            </a:lvl5pPr>
          </a:lstStyle>
          <a:p>
            <a:pPr lvl="0"/>
            <a:r>
              <a:rPr lang="en-US" dirty="0"/>
              <a:t>2017</a:t>
            </a:r>
          </a:p>
        </p:txBody>
      </p:sp>
      <p:sp>
        <p:nvSpPr>
          <p:cNvPr id="46" name="Text Placeholder 2">
            <a:extLst>
              <a:ext uri="{FF2B5EF4-FFF2-40B4-BE49-F238E27FC236}">
                <a16:creationId xmlns:a16="http://schemas.microsoft.com/office/drawing/2014/main" id="{25643073-65B6-4A43-9940-99F434ED618E}"/>
              </a:ext>
            </a:extLst>
          </p:cNvPr>
          <p:cNvSpPr>
            <a:spLocks noGrp="1"/>
          </p:cNvSpPr>
          <p:nvPr>
            <p:ph type="body" sz="quarter" idx="46" hasCustomPrompt="1"/>
          </p:nvPr>
        </p:nvSpPr>
        <p:spPr>
          <a:xfrm>
            <a:off x="8306118" y="3625936"/>
            <a:ext cx="1279525" cy="454025"/>
          </a:xfrm>
          <a:prstGeom prst="rect">
            <a:avLst/>
          </a:prstGeom>
        </p:spPr>
        <p:txBody>
          <a:bodyPr anchor="ctr"/>
          <a:lstStyle>
            <a:lvl1pPr marL="0" indent="0" algn="ctr">
              <a:buNone/>
              <a:defRPr sz="1400">
                <a:solidFill>
                  <a:schemeClr val="bg1"/>
                </a:solidFill>
                <a:latin typeface="DM Sans" pitchFamily="2" charset="77"/>
              </a:defRPr>
            </a:lvl1pPr>
            <a:lvl2pPr marL="457200" indent="0" algn="ctr">
              <a:buNone/>
              <a:defRPr sz="1400">
                <a:solidFill>
                  <a:schemeClr val="bg1"/>
                </a:solidFill>
                <a:latin typeface="DM Sans" pitchFamily="2" charset="77"/>
              </a:defRPr>
            </a:lvl2pPr>
            <a:lvl3pPr marL="914400" indent="0" algn="ctr">
              <a:buNone/>
              <a:defRPr sz="1400">
                <a:solidFill>
                  <a:schemeClr val="bg1"/>
                </a:solidFill>
                <a:latin typeface="DM Sans" pitchFamily="2" charset="77"/>
              </a:defRPr>
            </a:lvl3pPr>
            <a:lvl4pPr marL="1371600" indent="0" algn="ctr">
              <a:buNone/>
              <a:defRPr sz="1400">
                <a:solidFill>
                  <a:schemeClr val="bg1"/>
                </a:solidFill>
                <a:latin typeface="DM Sans" pitchFamily="2" charset="77"/>
              </a:defRPr>
            </a:lvl4pPr>
            <a:lvl5pPr marL="1828800" indent="0" algn="ctr">
              <a:buNone/>
              <a:defRPr sz="1400">
                <a:solidFill>
                  <a:schemeClr val="bg1"/>
                </a:solidFill>
                <a:latin typeface="DM Sans" pitchFamily="2" charset="77"/>
              </a:defRPr>
            </a:lvl5pPr>
          </a:lstStyle>
          <a:p>
            <a:pPr lvl="0"/>
            <a:r>
              <a:rPr lang="en-US" dirty="0"/>
              <a:t>2018</a:t>
            </a:r>
          </a:p>
        </p:txBody>
      </p:sp>
      <p:sp>
        <p:nvSpPr>
          <p:cNvPr id="47" name="Text Placeholder 2">
            <a:extLst>
              <a:ext uri="{FF2B5EF4-FFF2-40B4-BE49-F238E27FC236}">
                <a16:creationId xmlns:a16="http://schemas.microsoft.com/office/drawing/2014/main" id="{77F77E3A-6EE7-3346-B73D-8E7FA8662B5F}"/>
              </a:ext>
            </a:extLst>
          </p:cNvPr>
          <p:cNvSpPr>
            <a:spLocks noGrp="1"/>
          </p:cNvSpPr>
          <p:nvPr>
            <p:ph type="body" sz="quarter" idx="47" hasCustomPrompt="1"/>
          </p:nvPr>
        </p:nvSpPr>
        <p:spPr>
          <a:xfrm>
            <a:off x="9830118" y="3625936"/>
            <a:ext cx="1279525" cy="454025"/>
          </a:xfrm>
          <a:prstGeom prst="rect">
            <a:avLst/>
          </a:prstGeom>
        </p:spPr>
        <p:txBody>
          <a:bodyPr anchor="ctr"/>
          <a:lstStyle>
            <a:lvl1pPr marL="0" indent="0" algn="ctr">
              <a:buNone/>
              <a:defRPr sz="1400">
                <a:solidFill>
                  <a:schemeClr val="bg1"/>
                </a:solidFill>
                <a:latin typeface="DM Sans" pitchFamily="2" charset="77"/>
              </a:defRPr>
            </a:lvl1pPr>
            <a:lvl2pPr marL="457200" indent="0" algn="ctr">
              <a:buNone/>
              <a:defRPr sz="1400">
                <a:solidFill>
                  <a:schemeClr val="bg1"/>
                </a:solidFill>
                <a:latin typeface="DM Sans" pitchFamily="2" charset="77"/>
              </a:defRPr>
            </a:lvl2pPr>
            <a:lvl3pPr marL="914400" indent="0" algn="ctr">
              <a:buNone/>
              <a:defRPr sz="1400">
                <a:solidFill>
                  <a:schemeClr val="bg1"/>
                </a:solidFill>
                <a:latin typeface="DM Sans" pitchFamily="2" charset="77"/>
              </a:defRPr>
            </a:lvl3pPr>
            <a:lvl4pPr marL="1371600" indent="0" algn="ctr">
              <a:buNone/>
              <a:defRPr sz="1400">
                <a:solidFill>
                  <a:schemeClr val="bg1"/>
                </a:solidFill>
                <a:latin typeface="DM Sans" pitchFamily="2" charset="77"/>
              </a:defRPr>
            </a:lvl4pPr>
            <a:lvl5pPr marL="1828800" indent="0" algn="ctr">
              <a:buNone/>
              <a:defRPr sz="1400">
                <a:solidFill>
                  <a:schemeClr val="bg1"/>
                </a:solidFill>
                <a:latin typeface="DM Sans" pitchFamily="2" charset="77"/>
              </a:defRPr>
            </a:lvl5pPr>
          </a:lstStyle>
          <a:p>
            <a:pPr lvl="0"/>
            <a:r>
              <a:rPr lang="en-US" dirty="0"/>
              <a:t>2019-2020</a:t>
            </a:r>
          </a:p>
        </p:txBody>
      </p:sp>
    </p:spTree>
    <p:extLst>
      <p:ext uri="{BB962C8B-B14F-4D97-AF65-F5344CB8AC3E}">
        <p14:creationId xmlns:p14="http://schemas.microsoft.com/office/powerpoint/2010/main" val="4098224656"/>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Header Slide">
    <p:bg>
      <p:bgPr>
        <a:solidFill>
          <a:schemeClr val="bg1"/>
        </a:solidFill>
        <a:effectLst/>
      </p:bgPr>
    </p:bg>
    <p:spTree>
      <p:nvGrpSpPr>
        <p:cNvPr id="1" name=""/>
        <p:cNvGrpSpPr/>
        <p:nvPr/>
      </p:nvGrpSpPr>
      <p:grpSpPr>
        <a:xfrm>
          <a:off x="0" y="0"/>
          <a:ext cx="0" cy="0"/>
          <a:chOff x="0" y="0"/>
          <a:chExt cx="0" cy="0"/>
        </a:xfrm>
      </p:grpSpPr>
      <p:pic>
        <p:nvPicPr>
          <p:cNvPr id="6" name="Picture 5" descr="A picture containing drawing&#10;&#10;Description automatically generated">
            <a:extLst>
              <a:ext uri="{FF2B5EF4-FFF2-40B4-BE49-F238E27FC236}">
                <a16:creationId xmlns:a16="http://schemas.microsoft.com/office/drawing/2014/main" id="{A08865AB-FF56-CA48-8793-C0494FB32F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ext Placeholder 17">
            <a:extLst>
              <a:ext uri="{FF2B5EF4-FFF2-40B4-BE49-F238E27FC236}">
                <a16:creationId xmlns:a16="http://schemas.microsoft.com/office/drawing/2014/main" id="{1D326606-4D7E-D841-BC37-B816007A6119}"/>
              </a:ext>
            </a:extLst>
          </p:cNvPr>
          <p:cNvSpPr>
            <a:spLocks noGrp="1"/>
          </p:cNvSpPr>
          <p:nvPr>
            <p:ph type="body" sz="quarter" idx="10" hasCustomPrompt="1"/>
          </p:nvPr>
        </p:nvSpPr>
        <p:spPr>
          <a:xfrm>
            <a:off x="1295400" y="4191000"/>
            <a:ext cx="7543800" cy="914400"/>
          </a:xfrm>
          <a:prstGeom prst="rect">
            <a:avLst/>
          </a:prstGeom>
        </p:spPr>
        <p:txBody>
          <a:bodyPr lIns="0" tIns="0" rIns="0" bIns="0"/>
          <a:lstStyle>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2000" b="0" i="0" kern="1200" spc="0" dirty="0" smtClean="0">
                <a:solidFill>
                  <a:schemeClr val="bg1"/>
                </a:solidFill>
                <a:latin typeface="Arial" panose="020B0604020202020204" pitchFamily="34" charset="0"/>
                <a:ea typeface="+mn-ea"/>
                <a:cs typeface="+mn-cs"/>
              </a:defRPr>
            </a:lvl1pPr>
            <a:lvl2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2500" kern="1200" spc="0" dirty="0" smtClean="0">
                <a:solidFill>
                  <a:schemeClr val="bg1"/>
                </a:solidFill>
                <a:latin typeface="+mj-lt"/>
                <a:ea typeface="+mn-ea"/>
                <a:cs typeface="+mn-cs"/>
              </a:defRPr>
            </a:lvl2pPr>
          </a:lstStyle>
          <a:p>
            <a:pPr fontAlgn="auto">
              <a:spcAft>
                <a:spcPts val="0"/>
              </a:spcAft>
            </a:pPr>
            <a:r>
              <a:rPr lang="en-US" sz="2500" dirty="0"/>
              <a:t>Brand Subtitle</a:t>
            </a:r>
          </a:p>
        </p:txBody>
      </p:sp>
      <p:sp>
        <p:nvSpPr>
          <p:cNvPr id="11" name="Rectangle 10">
            <a:extLst>
              <a:ext uri="{FF2B5EF4-FFF2-40B4-BE49-F238E27FC236}">
                <a16:creationId xmlns:a16="http://schemas.microsoft.com/office/drawing/2014/main" id="{90D92167-B973-0245-A13E-05BDC960ADB6}"/>
              </a:ext>
            </a:extLst>
          </p:cNvPr>
          <p:cNvSpPr/>
          <p:nvPr userDrawn="1"/>
        </p:nvSpPr>
        <p:spPr>
          <a:xfrm>
            <a:off x="6400800" y="6553200"/>
            <a:ext cx="5257800" cy="176972"/>
          </a:xfrm>
          <a:prstGeom prst="rect">
            <a:avLst/>
          </a:prstGeom>
        </p:spPr>
        <p:txBody>
          <a:bodyPr wrap="square">
            <a:spAutoFit/>
          </a:bodyPr>
          <a:lstStyle/>
          <a:p>
            <a:pPr marL="0" indent="0" algn="r">
              <a:tabLst>
                <a:tab pos="2566988" algn="l"/>
              </a:tabLst>
            </a:pPr>
            <a:r>
              <a:rPr lang="en-US" sz="550" b="0" i="0" u="none" strike="noStrike" dirty="0">
                <a:solidFill>
                  <a:srgbClr val="999999"/>
                </a:solidFill>
                <a:effectLst/>
                <a:latin typeface="Roboto" charset="0"/>
              </a:rPr>
              <a:t>Blue Cross Blue Shield of Massachusetts is an Independent Licensee of the Blue Cross and Blue Shield Association.</a:t>
            </a:r>
            <a:endParaRPr lang="en-US" sz="550" dirty="0"/>
          </a:p>
        </p:txBody>
      </p:sp>
      <p:pic>
        <p:nvPicPr>
          <p:cNvPr id="15" name="Picture 14" descr="A picture containing drawing&#10;&#10;Description automatically generated">
            <a:extLst>
              <a:ext uri="{FF2B5EF4-FFF2-40B4-BE49-F238E27FC236}">
                <a16:creationId xmlns:a16="http://schemas.microsoft.com/office/drawing/2014/main" id="{EACC1740-DAF9-2C4B-81BC-DEEF6FDE3F9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2848" y="429768"/>
            <a:ext cx="1901952" cy="723138"/>
          </a:xfrm>
          <a:prstGeom prst="rect">
            <a:avLst/>
          </a:prstGeom>
        </p:spPr>
      </p:pic>
      <p:sp>
        <p:nvSpPr>
          <p:cNvPr id="16" name="Text Placeholder 3">
            <a:extLst>
              <a:ext uri="{FF2B5EF4-FFF2-40B4-BE49-F238E27FC236}">
                <a16:creationId xmlns:a16="http://schemas.microsoft.com/office/drawing/2014/main" id="{4034EE18-193C-7346-8C3C-82854DEF6B3B}"/>
              </a:ext>
            </a:extLst>
          </p:cNvPr>
          <p:cNvSpPr>
            <a:spLocks noGrp="1"/>
          </p:cNvSpPr>
          <p:nvPr>
            <p:ph type="body" sz="quarter" idx="12" hasCustomPrompt="1"/>
          </p:nvPr>
        </p:nvSpPr>
        <p:spPr>
          <a:xfrm>
            <a:off x="1280159" y="2965375"/>
            <a:ext cx="1551707" cy="252954"/>
          </a:xfrm>
          <a:prstGeom prst="rect">
            <a:avLst/>
          </a:prstGeom>
        </p:spPr>
        <p:txBody>
          <a:bodyPr wrap="none" lIns="0" tIns="0" rIns="0" bIns="0">
            <a:spAutoFit/>
          </a:bodyPr>
          <a:lstStyle>
            <a:lvl1pPr marL="0" indent="0">
              <a:buNone/>
              <a:defRPr>
                <a:solidFill>
                  <a:schemeClr val="bg1"/>
                </a:solidFill>
                <a:latin typeface="Arial" panose="020B0604020202020204" pitchFamily="34" charset="0"/>
              </a:defRPr>
            </a:lvl1pPr>
          </a:lstStyle>
          <a:p>
            <a:r>
              <a:rPr lang="en-US" sz="1800" b="1" cap="none" spc="0" dirty="0">
                <a:latin typeface="DM Sans" pitchFamily="2" charset="77"/>
              </a:rPr>
              <a:t>MONTH  2020</a:t>
            </a:r>
          </a:p>
        </p:txBody>
      </p:sp>
      <p:sp>
        <p:nvSpPr>
          <p:cNvPr id="25" name="Content Placeholder 24">
            <a:extLst>
              <a:ext uri="{FF2B5EF4-FFF2-40B4-BE49-F238E27FC236}">
                <a16:creationId xmlns:a16="http://schemas.microsoft.com/office/drawing/2014/main" id="{E950135A-56F2-3D41-A77D-6B0424D543FF}"/>
              </a:ext>
            </a:extLst>
          </p:cNvPr>
          <p:cNvSpPr>
            <a:spLocks noGrp="1"/>
          </p:cNvSpPr>
          <p:nvPr>
            <p:ph sz="quarter" idx="14"/>
          </p:nvPr>
        </p:nvSpPr>
        <p:spPr>
          <a:xfrm>
            <a:off x="1295400" y="3508249"/>
            <a:ext cx="7543800" cy="533400"/>
          </a:xfrm>
          <a:prstGeom prst="rect">
            <a:avLst/>
          </a:prstGeom>
        </p:spPr>
        <p:txBody>
          <a:bodyPr wrap="none" lIns="0" tIns="0" rIns="0" bIns="0"/>
          <a:lstStyle>
            <a:lvl1pPr marL="0" indent="0">
              <a:buNone/>
              <a:defRPr lang="en-US" sz="4800" kern="1200" spc="100" baseline="0" dirty="0" smtClean="0">
                <a:solidFill>
                  <a:schemeClr val="accent4"/>
                </a:solidFill>
                <a:latin typeface="Bebas Neue" panose="020B0606020202050201" pitchFamily="34" charset="77"/>
                <a:ea typeface="+mn-ea"/>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extLst>
      <p:ext uri="{BB962C8B-B14F-4D97-AF65-F5344CB8AC3E}">
        <p14:creationId xmlns:p14="http://schemas.microsoft.com/office/powerpoint/2010/main" val="3625074044"/>
      </p:ext>
    </p:extLst>
  </p:cSld>
  <p:clrMapOvr>
    <a:masterClrMapping/>
  </p:clrMapOvr>
  <p:extLst>
    <p:ext uri="{DCECCB84-F9BA-43D5-87BE-67443E8EF086}">
      <p15:sldGuideLst xmlns:p15="http://schemas.microsoft.com/office/powerpoint/2012/main">
        <p15:guide id="1" orient="horz" pos="2544">
          <p15:clr>
            <a:srgbClr val="FBAE40"/>
          </p15:clr>
        </p15:guide>
        <p15:guide id="2" pos="3840">
          <p15:clr>
            <a:srgbClr val="FBAE40"/>
          </p15:clr>
        </p15:guide>
      </p15:sldGuideLst>
    </p:ext>
  </p:extLst>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2_Header Slide">
    <p:spTree>
      <p:nvGrpSpPr>
        <p:cNvPr id="1" name=""/>
        <p:cNvGrpSpPr/>
        <p:nvPr/>
      </p:nvGrpSpPr>
      <p:grpSpPr>
        <a:xfrm>
          <a:off x="0" y="0"/>
          <a:ext cx="0" cy="0"/>
          <a:chOff x="0" y="0"/>
          <a:chExt cx="0" cy="0"/>
        </a:xfrm>
      </p:grpSpPr>
      <p:pic>
        <p:nvPicPr>
          <p:cNvPr id="10" name="Picture 9" descr="A picture containing drawing&#10;&#10;Description automatically generated">
            <a:extLst>
              <a:ext uri="{FF2B5EF4-FFF2-40B4-BE49-F238E27FC236}">
                <a16:creationId xmlns:a16="http://schemas.microsoft.com/office/drawing/2014/main" id="{C6D304B8-CA01-3C46-8F3B-8F3FC0BBCF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 Placeholder 9">
            <a:extLst>
              <a:ext uri="{FF2B5EF4-FFF2-40B4-BE49-F238E27FC236}">
                <a16:creationId xmlns:a16="http://schemas.microsoft.com/office/drawing/2014/main" id="{E1FF275C-85AF-9B4B-8B3D-1BA83D713770}"/>
              </a:ext>
            </a:extLst>
          </p:cNvPr>
          <p:cNvSpPr>
            <a:spLocks noGrp="1"/>
          </p:cNvSpPr>
          <p:nvPr>
            <p:ph type="body" sz="quarter" idx="10" hasCustomPrompt="1"/>
          </p:nvPr>
        </p:nvSpPr>
        <p:spPr>
          <a:xfrm>
            <a:off x="1295400" y="3124200"/>
            <a:ext cx="6705600" cy="609600"/>
          </a:xfrm>
          <a:prstGeom prst="rect">
            <a:avLst/>
          </a:prstGeom>
        </p:spPr>
        <p:txBody>
          <a:bodyPr lIns="0" tIns="0" rIns="0" bIns="0"/>
          <a:lstStyle>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3800" b="1" kern="1200" cap="all" spc="300" baseline="0" dirty="0" smtClean="0">
                <a:solidFill>
                  <a:srgbClr val="FD5D3B"/>
                </a:solidFill>
                <a:latin typeface="Bebas Neue" panose="020B0606020202050201" pitchFamily="34" charset="77"/>
                <a:ea typeface="+mn-ea"/>
                <a:cs typeface="+mn-cs"/>
              </a:defRPr>
            </a:lvl1pPr>
          </a:lstStyle>
          <a:p>
            <a:pPr fontAlgn="auto">
              <a:spcAft>
                <a:spcPts val="0"/>
              </a:spcAft>
            </a:pPr>
            <a:r>
              <a:rPr lang="en-US" sz="3800" dirty="0">
                <a:solidFill>
                  <a:srgbClr val="FD5D3B"/>
                </a:solidFill>
              </a:rPr>
              <a:t>Section Header </a:t>
            </a:r>
          </a:p>
        </p:txBody>
      </p:sp>
      <p:sp>
        <p:nvSpPr>
          <p:cNvPr id="11" name="Content Placeholder 10">
            <a:extLst>
              <a:ext uri="{FF2B5EF4-FFF2-40B4-BE49-F238E27FC236}">
                <a16:creationId xmlns:a16="http://schemas.microsoft.com/office/drawing/2014/main" id="{F08277DC-9BBB-BD42-ACC8-67B966B32CB8}"/>
              </a:ext>
            </a:extLst>
          </p:cNvPr>
          <p:cNvSpPr>
            <a:spLocks noGrp="1"/>
          </p:cNvSpPr>
          <p:nvPr>
            <p:ph sz="quarter" idx="11" hasCustomPrompt="1"/>
          </p:nvPr>
        </p:nvSpPr>
        <p:spPr>
          <a:xfrm>
            <a:off x="1295400" y="3733800"/>
            <a:ext cx="4572000" cy="304800"/>
          </a:xfrm>
          <a:prstGeom prst="rect">
            <a:avLst/>
          </a:prstGeom>
        </p:spPr>
        <p:txBody>
          <a:bodyPr lIns="0" tIns="0" rIns="0" bIns="0"/>
          <a:lstStyle>
            <a:lvl1pPr marL="0" indent="0">
              <a:buNone/>
              <a:defRPr sz="1800" b="0" i="0" spc="300" baseline="0">
                <a:solidFill>
                  <a:schemeClr val="bg1"/>
                </a:solidFill>
                <a:latin typeface="Arial" panose="020B0604020202020204" pitchFamily="34" charset="0"/>
              </a:defRPr>
            </a:lvl1pPr>
          </a:lstStyle>
          <a:p>
            <a:pPr lvl="0"/>
            <a:r>
              <a:rPr lang="en-US" dirty="0"/>
              <a:t>SECTION SUBTITLE</a:t>
            </a:r>
          </a:p>
        </p:txBody>
      </p:sp>
      <p:pic>
        <p:nvPicPr>
          <p:cNvPr id="7" name="Picture 6" descr="A picture containing drawing&#10;&#10;Description automatically generated">
            <a:extLst>
              <a:ext uri="{FF2B5EF4-FFF2-40B4-BE49-F238E27FC236}">
                <a16:creationId xmlns:a16="http://schemas.microsoft.com/office/drawing/2014/main" id="{687F641D-BF17-164F-BA48-F91BD49B8C3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15600" y="381000"/>
            <a:ext cx="1243584" cy="472821"/>
          </a:xfrm>
          <a:prstGeom prst="rect">
            <a:avLst/>
          </a:prstGeom>
        </p:spPr>
      </p:pic>
    </p:spTree>
    <p:extLst>
      <p:ext uri="{BB962C8B-B14F-4D97-AF65-F5344CB8AC3E}">
        <p14:creationId xmlns:p14="http://schemas.microsoft.com/office/powerpoint/2010/main" val="859937595"/>
      </p:ext>
    </p:extLst>
  </p:cSld>
  <p:clrMapOvr>
    <a:masterClrMapping/>
  </p:clrMapOvr>
  <p:extLst>
    <p:ext uri="{DCECCB84-F9BA-43D5-87BE-67443E8EF086}">
      <p15:sldGuideLst xmlns:p15="http://schemas.microsoft.com/office/powerpoint/2012/main">
        <p15:guide id="1" orient="horz" pos="2256">
          <p15:clr>
            <a:srgbClr val="FBAE40"/>
          </p15:clr>
        </p15:guide>
        <p15:guide id="2" pos="3840">
          <p15:clr>
            <a:srgbClr val="FBAE40"/>
          </p15:clr>
        </p15:guide>
        <p15:guide id="3" orient="horz" pos="672">
          <p15:clr>
            <a:srgbClr val="FBAE40"/>
          </p15:clr>
        </p15:guide>
      </p15:sldGuideLst>
    </p:ext>
  </p:extLst>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3_Header Slide">
    <p:spTree>
      <p:nvGrpSpPr>
        <p:cNvPr id="1" name=""/>
        <p:cNvGrpSpPr/>
        <p:nvPr/>
      </p:nvGrpSpPr>
      <p:grpSpPr>
        <a:xfrm>
          <a:off x="0" y="0"/>
          <a:ext cx="0" cy="0"/>
          <a:chOff x="0" y="0"/>
          <a:chExt cx="0" cy="0"/>
        </a:xfrm>
      </p:grpSpPr>
      <p:pic>
        <p:nvPicPr>
          <p:cNvPr id="4" name="Picture 3" descr="A picture containing drawing&#10;&#10;Description automatically generated">
            <a:extLst>
              <a:ext uri="{FF2B5EF4-FFF2-40B4-BE49-F238E27FC236}">
                <a16:creationId xmlns:a16="http://schemas.microsoft.com/office/drawing/2014/main" id="{DC33669C-BC63-4748-AA70-40541ABBAC2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 Placeholder 9">
            <a:extLst>
              <a:ext uri="{FF2B5EF4-FFF2-40B4-BE49-F238E27FC236}">
                <a16:creationId xmlns:a16="http://schemas.microsoft.com/office/drawing/2014/main" id="{E1FF275C-85AF-9B4B-8B3D-1BA83D713770}"/>
              </a:ext>
            </a:extLst>
          </p:cNvPr>
          <p:cNvSpPr>
            <a:spLocks noGrp="1"/>
          </p:cNvSpPr>
          <p:nvPr>
            <p:ph type="body" sz="quarter" idx="10" hasCustomPrompt="1"/>
          </p:nvPr>
        </p:nvSpPr>
        <p:spPr>
          <a:xfrm>
            <a:off x="1295400" y="3124200"/>
            <a:ext cx="6705600" cy="609600"/>
          </a:xfrm>
          <a:prstGeom prst="rect">
            <a:avLst/>
          </a:prstGeom>
        </p:spPr>
        <p:txBody>
          <a:bodyPr lIns="0" tIns="0" rIns="0" bIns="0"/>
          <a:lstStyle>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3800" b="1" kern="1200" cap="all" spc="300" baseline="0" dirty="0" smtClean="0">
                <a:solidFill>
                  <a:srgbClr val="FD5D3B"/>
                </a:solidFill>
                <a:latin typeface="Bebas Neue" panose="020B0606020202050201" pitchFamily="34" charset="77"/>
                <a:ea typeface="+mn-ea"/>
                <a:cs typeface="+mn-cs"/>
              </a:defRPr>
            </a:lvl1pPr>
          </a:lstStyle>
          <a:p>
            <a:pPr fontAlgn="auto">
              <a:spcAft>
                <a:spcPts val="0"/>
              </a:spcAft>
            </a:pPr>
            <a:r>
              <a:rPr lang="en-US" sz="3800" dirty="0">
                <a:solidFill>
                  <a:srgbClr val="FD5D3B"/>
                </a:solidFill>
              </a:rPr>
              <a:t>Section Header </a:t>
            </a:r>
          </a:p>
        </p:txBody>
      </p:sp>
      <p:sp>
        <p:nvSpPr>
          <p:cNvPr id="11" name="Content Placeholder 10">
            <a:extLst>
              <a:ext uri="{FF2B5EF4-FFF2-40B4-BE49-F238E27FC236}">
                <a16:creationId xmlns:a16="http://schemas.microsoft.com/office/drawing/2014/main" id="{F08277DC-9BBB-BD42-ACC8-67B966B32CB8}"/>
              </a:ext>
            </a:extLst>
          </p:cNvPr>
          <p:cNvSpPr>
            <a:spLocks noGrp="1"/>
          </p:cNvSpPr>
          <p:nvPr>
            <p:ph sz="quarter" idx="11" hasCustomPrompt="1"/>
          </p:nvPr>
        </p:nvSpPr>
        <p:spPr>
          <a:xfrm>
            <a:off x="1295400" y="3733800"/>
            <a:ext cx="4572000" cy="304800"/>
          </a:xfrm>
          <a:prstGeom prst="rect">
            <a:avLst/>
          </a:prstGeom>
        </p:spPr>
        <p:txBody>
          <a:bodyPr lIns="0" tIns="0" rIns="0" bIns="0"/>
          <a:lstStyle>
            <a:lvl1pPr marL="0" indent="0">
              <a:buNone/>
              <a:defRPr sz="1800" b="0" i="0" spc="300" baseline="0">
                <a:solidFill>
                  <a:schemeClr val="accent1"/>
                </a:solidFill>
                <a:latin typeface="Arial" panose="020B0604020202020204" pitchFamily="34" charset="0"/>
              </a:defRPr>
            </a:lvl1pPr>
          </a:lstStyle>
          <a:p>
            <a:pPr lvl="0"/>
            <a:r>
              <a:rPr lang="en-US" dirty="0"/>
              <a:t>SECTION SUBTITLE</a:t>
            </a:r>
          </a:p>
        </p:txBody>
      </p:sp>
      <p:pic>
        <p:nvPicPr>
          <p:cNvPr id="9" name="Picture 8" descr="A picture containing drawing&#10;&#10;Description automatically generated">
            <a:extLst>
              <a:ext uri="{FF2B5EF4-FFF2-40B4-BE49-F238E27FC236}">
                <a16:creationId xmlns:a16="http://schemas.microsoft.com/office/drawing/2014/main" id="{688E8DEB-B424-0C4C-9D22-088318F29D7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15016" y="420624"/>
            <a:ext cx="1243584" cy="472821"/>
          </a:xfrm>
          <a:prstGeom prst="rect">
            <a:avLst/>
          </a:prstGeom>
        </p:spPr>
      </p:pic>
    </p:spTree>
    <p:extLst>
      <p:ext uri="{BB962C8B-B14F-4D97-AF65-F5344CB8AC3E}">
        <p14:creationId xmlns:p14="http://schemas.microsoft.com/office/powerpoint/2010/main" val="569272813"/>
      </p:ext>
    </p:extLst>
  </p:cSld>
  <p:clrMapOvr>
    <a:masterClrMapping/>
  </p:clrMapOvr>
  <p:extLst>
    <p:ext uri="{DCECCB84-F9BA-43D5-87BE-67443E8EF086}">
      <p15:sldGuideLst xmlns:p15="http://schemas.microsoft.com/office/powerpoint/2012/main">
        <p15:guide id="1" orient="horz" pos="2256">
          <p15:clr>
            <a:srgbClr val="FBAE40"/>
          </p15:clr>
        </p15:guide>
        <p15:guide id="2" pos="3840">
          <p15:clr>
            <a:srgbClr val="FBAE40"/>
          </p15:clr>
        </p15:guide>
        <p15:guide id="3" orient="horz" pos="672">
          <p15:clr>
            <a:srgbClr val="FBAE40"/>
          </p15:clr>
        </p15:guide>
      </p15:sldGuideLst>
    </p:ext>
  </p:extLst>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11" name="Text Placeholder 9">
            <a:extLst>
              <a:ext uri="{FF2B5EF4-FFF2-40B4-BE49-F238E27FC236}">
                <a16:creationId xmlns:a16="http://schemas.microsoft.com/office/drawing/2014/main" id="{15F3C714-F68E-E044-BF87-CB9406BBB7D0}"/>
              </a:ext>
            </a:extLst>
          </p:cNvPr>
          <p:cNvSpPr>
            <a:spLocks noGrp="1"/>
          </p:cNvSpPr>
          <p:nvPr>
            <p:ph type="body" sz="quarter" idx="10" hasCustomPrompt="1"/>
          </p:nvPr>
        </p:nvSpPr>
        <p:spPr>
          <a:xfrm>
            <a:off x="1295400" y="3124200"/>
            <a:ext cx="6705600" cy="609600"/>
          </a:xfrm>
          <a:prstGeom prst="rect">
            <a:avLst/>
          </a:prstGeom>
        </p:spPr>
        <p:txBody>
          <a:bodyPr lIns="0" tIns="0" rIns="0" bIns="0"/>
          <a:lstStyle>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3800" b="1" kern="1200" cap="all" spc="300" baseline="0" dirty="0" smtClean="0">
                <a:solidFill>
                  <a:srgbClr val="FD5D3B"/>
                </a:solidFill>
                <a:latin typeface="Bebas Neue" panose="020B0606020202050201" pitchFamily="34" charset="77"/>
                <a:ea typeface="+mn-ea"/>
                <a:cs typeface="+mn-cs"/>
              </a:defRPr>
            </a:lvl1pPr>
          </a:lstStyle>
          <a:p>
            <a:pPr fontAlgn="auto">
              <a:spcAft>
                <a:spcPts val="0"/>
              </a:spcAft>
            </a:pPr>
            <a:r>
              <a:rPr lang="en-US" sz="3800" dirty="0">
                <a:solidFill>
                  <a:srgbClr val="FD5D3B"/>
                </a:solidFill>
              </a:rPr>
              <a:t>Section Header </a:t>
            </a:r>
          </a:p>
        </p:txBody>
      </p:sp>
      <p:sp>
        <p:nvSpPr>
          <p:cNvPr id="14" name="Content Placeholder 10">
            <a:extLst>
              <a:ext uri="{FF2B5EF4-FFF2-40B4-BE49-F238E27FC236}">
                <a16:creationId xmlns:a16="http://schemas.microsoft.com/office/drawing/2014/main" id="{207A3C3E-E3EA-D142-986D-D72867651AB0}"/>
              </a:ext>
            </a:extLst>
          </p:cNvPr>
          <p:cNvSpPr>
            <a:spLocks noGrp="1"/>
          </p:cNvSpPr>
          <p:nvPr>
            <p:ph sz="quarter" idx="11" hasCustomPrompt="1"/>
          </p:nvPr>
        </p:nvSpPr>
        <p:spPr>
          <a:xfrm>
            <a:off x="1295400" y="3733800"/>
            <a:ext cx="4572000" cy="304800"/>
          </a:xfrm>
          <a:prstGeom prst="rect">
            <a:avLst/>
          </a:prstGeom>
        </p:spPr>
        <p:txBody>
          <a:bodyPr lIns="0" tIns="0" rIns="0" bIns="0"/>
          <a:lstStyle>
            <a:lvl1pPr marL="0" indent="0">
              <a:buNone/>
              <a:defRPr sz="1800" b="0" i="0" spc="300" baseline="0">
                <a:solidFill>
                  <a:schemeClr val="accent1"/>
                </a:solidFill>
                <a:latin typeface="Arial" panose="020B0604020202020204" pitchFamily="34" charset="0"/>
              </a:defRPr>
            </a:lvl1pPr>
          </a:lstStyle>
          <a:p>
            <a:pPr lvl="0"/>
            <a:r>
              <a:rPr lang="en-US" dirty="0"/>
              <a:t>SECTION SUBTITLE</a:t>
            </a:r>
          </a:p>
        </p:txBody>
      </p:sp>
    </p:spTree>
    <p:extLst>
      <p:ext uri="{BB962C8B-B14F-4D97-AF65-F5344CB8AC3E}">
        <p14:creationId xmlns:p14="http://schemas.microsoft.com/office/powerpoint/2010/main" val="408854060"/>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4D8593BC-2361-8540-B0AD-81DC853FE434}"/>
              </a:ext>
            </a:extLst>
          </p:cNvPr>
          <p:cNvSpPr>
            <a:spLocks noGrp="1"/>
          </p:cNvSpPr>
          <p:nvPr>
            <p:ph type="body" sz="quarter" idx="14" hasCustomPrompt="1"/>
          </p:nvPr>
        </p:nvSpPr>
        <p:spPr>
          <a:xfrm>
            <a:off x="1280159" y="2514600"/>
            <a:ext cx="2362200" cy="251781"/>
          </a:xfrm>
          <a:prstGeom prst="rect">
            <a:avLst/>
          </a:prstGeom>
        </p:spPr>
        <p:txBody>
          <a:bodyPr wrap="none" lIns="0" tIns="0" rIns="0" bIns="0"/>
          <a:lstStyle>
            <a:lvl1pPr marL="0" indent="0" algn="l">
              <a:buNone/>
              <a:defRPr sz="1200" b="1" i="0" cap="all" spc="300" baseline="0">
                <a:solidFill>
                  <a:schemeClr val="accent1"/>
                </a:solidFill>
                <a:latin typeface="Arial" panose="020B0604020202020204" pitchFamily="34" charset="0"/>
              </a:defRPr>
            </a:lvl1pPr>
          </a:lstStyle>
          <a:p>
            <a:pPr lvl="0"/>
            <a:r>
              <a:rPr lang="en-US" dirty="0"/>
              <a:t>BOARD OF DIRECTORS</a:t>
            </a:r>
          </a:p>
        </p:txBody>
      </p:sp>
      <p:sp>
        <p:nvSpPr>
          <p:cNvPr id="9" name="Title 1">
            <a:extLst>
              <a:ext uri="{FF2B5EF4-FFF2-40B4-BE49-F238E27FC236}">
                <a16:creationId xmlns:a16="http://schemas.microsoft.com/office/drawing/2014/main" id="{800AF809-E280-E543-BD44-606BEA405BA7}"/>
              </a:ext>
            </a:extLst>
          </p:cNvPr>
          <p:cNvSpPr>
            <a:spLocks noGrp="1"/>
          </p:cNvSpPr>
          <p:nvPr>
            <p:ph type="title" hasCustomPrompt="1"/>
          </p:nvPr>
        </p:nvSpPr>
        <p:spPr>
          <a:xfrm>
            <a:off x="1295400" y="3730752"/>
            <a:ext cx="4724400" cy="396875"/>
          </a:xfrm>
          <a:prstGeom prst="rect">
            <a:avLst/>
          </a:prstGeom>
        </p:spPr>
        <p:txBody>
          <a:bodyPr lIns="0" tIns="0" rIns="0" bIns="0"/>
          <a:lstStyle>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1800" kern="1200" cap="all" spc="300" baseline="0" dirty="0">
                <a:solidFill>
                  <a:srgbClr val="0D4877"/>
                </a:solidFill>
                <a:latin typeface="Arial" panose="020B0604020202020204" pitchFamily="34" charset="0"/>
                <a:ea typeface="+mn-ea"/>
                <a:cs typeface="+mn-cs"/>
              </a:defRPr>
            </a:lvl1pPr>
          </a:lstStyle>
          <a:p>
            <a:pPr fontAlgn="auto">
              <a:spcAft>
                <a:spcPts val="0"/>
              </a:spcAft>
            </a:pPr>
            <a:r>
              <a:rPr lang="en-US" sz="1800" dirty="0">
                <a:solidFill>
                  <a:srgbClr val="0D4877"/>
                </a:solidFill>
              </a:rPr>
              <a:t>SECTION Subtitle</a:t>
            </a:r>
          </a:p>
        </p:txBody>
      </p:sp>
      <p:sp>
        <p:nvSpPr>
          <p:cNvPr id="10" name="Text Placeholder 9">
            <a:extLst>
              <a:ext uri="{FF2B5EF4-FFF2-40B4-BE49-F238E27FC236}">
                <a16:creationId xmlns:a16="http://schemas.microsoft.com/office/drawing/2014/main" id="{96EB995E-33DE-1648-AD69-F6D86AF2D200}"/>
              </a:ext>
            </a:extLst>
          </p:cNvPr>
          <p:cNvSpPr>
            <a:spLocks noGrp="1"/>
          </p:cNvSpPr>
          <p:nvPr>
            <p:ph type="body" sz="quarter" idx="10" hasCustomPrompt="1"/>
          </p:nvPr>
        </p:nvSpPr>
        <p:spPr>
          <a:xfrm>
            <a:off x="1295400" y="3124200"/>
            <a:ext cx="6705600" cy="609600"/>
          </a:xfrm>
          <a:prstGeom prst="rect">
            <a:avLst/>
          </a:prstGeom>
        </p:spPr>
        <p:txBody>
          <a:bodyPr lIns="0" tIns="0" rIns="0" bIns="0"/>
          <a:lstStyle>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3800" b="1" kern="1200" cap="all" spc="300" baseline="0" dirty="0" smtClean="0">
                <a:solidFill>
                  <a:srgbClr val="FD5D3B"/>
                </a:solidFill>
                <a:latin typeface="Bebas Neue" panose="020B0606020202050201" pitchFamily="34" charset="77"/>
                <a:ea typeface="+mn-ea"/>
                <a:cs typeface="+mn-cs"/>
              </a:defRPr>
            </a:lvl1pPr>
          </a:lstStyle>
          <a:p>
            <a:pPr fontAlgn="auto">
              <a:spcAft>
                <a:spcPts val="0"/>
              </a:spcAft>
            </a:pPr>
            <a:r>
              <a:rPr lang="en-US" sz="3800" dirty="0">
                <a:solidFill>
                  <a:srgbClr val="FD5D3B"/>
                </a:solidFill>
              </a:rPr>
              <a:t>Section Header </a:t>
            </a:r>
          </a:p>
        </p:txBody>
      </p:sp>
    </p:spTree>
    <p:extLst>
      <p:ext uri="{BB962C8B-B14F-4D97-AF65-F5344CB8AC3E}">
        <p14:creationId xmlns:p14="http://schemas.microsoft.com/office/powerpoint/2010/main" val="1271044807"/>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DE1963-D966-C043-9AE0-DD0E283F142D}"/>
              </a:ext>
            </a:extLst>
          </p:cNvPr>
          <p:cNvSpPr/>
          <p:nvPr userDrawn="1"/>
        </p:nvSpPr>
        <p:spPr bwMode="auto">
          <a:xfrm>
            <a:off x="0" y="0"/>
            <a:ext cx="12220433" cy="6858000"/>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a typeface="ＭＳ Ｐゴシック" pitchFamily="1" charset="-128"/>
            </a:endParaRPr>
          </a:p>
        </p:txBody>
      </p:sp>
      <p:sp>
        <p:nvSpPr>
          <p:cNvPr id="7" name="Rectangle 6">
            <a:extLst>
              <a:ext uri="{FF2B5EF4-FFF2-40B4-BE49-F238E27FC236}">
                <a16:creationId xmlns:a16="http://schemas.microsoft.com/office/drawing/2014/main" id="{93AB0791-BF9A-4147-8259-0C64358F5FEF}"/>
              </a:ext>
            </a:extLst>
          </p:cNvPr>
          <p:cNvSpPr/>
          <p:nvPr userDrawn="1"/>
        </p:nvSpPr>
        <p:spPr>
          <a:xfrm>
            <a:off x="5867400" y="6553200"/>
            <a:ext cx="5257800" cy="176972"/>
          </a:xfrm>
          <a:prstGeom prst="rect">
            <a:avLst/>
          </a:prstGeom>
        </p:spPr>
        <p:txBody>
          <a:bodyPr wrap="square">
            <a:spAutoFit/>
          </a:bodyPr>
          <a:lstStyle/>
          <a:p>
            <a:pPr marL="0" indent="0" algn="r">
              <a:tabLst>
                <a:tab pos="2566988" algn="l"/>
              </a:tabLst>
            </a:pPr>
            <a:r>
              <a:rPr lang="en-US" sz="550" b="0" i="0" u="none" strike="noStrike" dirty="0">
                <a:solidFill>
                  <a:srgbClr val="999999"/>
                </a:solidFill>
                <a:effectLst/>
                <a:latin typeface="Roboto" charset="0"/>
              </a:rPr>
              <a:t>Blue Cross Blue Shield of Massachusetts is an Independent Licensee of the Blue Cross and Blue Shield Association.</a:t>
            </a:r>
            <a:endParaRPr lang="en-US" sz="550" dirty="0"/>
          </a:p>
        </p:txBody>
      </p:sp>
      <p:sp>
        <p:nvSpPr>
          <p:cNvPr id="8" name="TextBox 7">
            <a:extLst>
              <a:ext uri="{FF2B5EF4-FFF2-40B4-BE49-F238E27FC236}">
                <a16:creationId xmlns:a16="http://schemas.microsoft.com/office/drawing/2014/main" id="{8D5D0FF2-51BB-D74C-9DFB-0796C883D75E}"/>
              </a:ext>
            </a:extLst>
          </p:cNvPr>
          <p:cNvSpPr txBox="1"/>
          <p:nvPr userDrawn="1"/>
        </p:nvSpPr>
        <p:spPr>
          <a:xfrm>
            <a:off x="3330799" y="6335615"/>
            <a:ext cx="7402989" cy="230832"/>
          </a:xfrm>
          <a:prstGeom prst="rect">
            <a:avLst/>
          </a:prstGeom>
          <a:noFill/>
        </p:spPr>
        <p:txBody>
          <a:bodyPr wrap="none" rtlCol="0">
            <a:spAutoFit/>
          </a:bodyPr>
          <a:lstStyle/>
          <a:p>
            <a:r>
              <a:rPr lang="en-US" sz="900" b="1" spc="300" dirty="0">
                <a:solidFill>
                  <a:schemeClr val="bg1"/>
                </a:solidFill>
                <a:latin typeface="Calibri" panose="020F0502020204030204" pitchFamily="34" charset="0"/>
                <a:ea typeface="Tahoma" panose="020B0604030504040204" pitchFamily="34" charset="0"/>
                <a:cs typeface="Calibri" panose="020F0502020204030204" pitchFamily="34" charset="0"/>
              </a:rPr>
              <a:t>BLUE CROSS BLUE SHIELD OF MASSACHUSETTS |</a:t>
            </a:r>
            <a:r>
              <a:rPr lang="en-US" sz="900" spc="300" dirty="0">
                <a:solidFill>
                  <a:schemeClr val="bg1"/>
                </a:solidFill>
                <a:latin typeface="+mj-lt"/>
                <a:ea typeface="Tahoma" panose="020B0604030504040204" pitchFamily="34" charset="0"/>
                <a:cs typeface="Calibri" panose="020F0502020204030204" pitchFamily="34" charset="0"/>
              </a:rPr>
              <a:t> CONFIDENTIAL – NOT FOR DISTRIBUTION</a:t>
            </a:r>
            <a:endParaRPr lang="en-US" sz="900" dirty="0">
              <a:solidFill>
                <a:schemeClr val="bg1"/>
              </a:solidFill>
              <a:latin typeface="+mj-lt"/>
              <a:ea typeface="Tahoma" panose="020B060403050404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E859C498-C57E-C34D-9CBF-72C58B9024BA}"/>
              </a:ext>
            </a:extLst>
          </p:cNvPr>
          <p:cNvPicPr>
            <a:picLocks noChangeAspect="1"/>
          </p:cNvPicPr>
          <p:nvPr userDrawn="1"/>
        </p:nvPicPr>
        <p:blipFill>
          <a:blip r:embed="rId2"/>
          <a:stretch>
            <a:fillRect/>
          </a:stretch>
        </p:blipFill>
        <p:spPr>
          <a:xfrm>
            <a:off x="10415016" y="420624"/>
            <a:ext cx="1154049" cy="460629"/>
          </a:xfrm>
          <a:prstGeom prst="rect">
            <a:avLst/>
          </a:prstGeom>
        </p:spPr>
      </p:pic>
      <p:sp>
        <p:nvSpPr>
          <p:cNvPr id="12" name="Text Placeholder 9">
            <a:extLst>
              <a:ext uri="{FF2B5EF4-FFF2-40B4-BE49-F238E27FC236}">
                <a16:creationId xmlns:a16="http://schemas.microsoft.com/office/drawing/2014/main" id="{ECF5C4D1-A5DE-E04F-B090-76214A0173BD}"/>
              </a:ext>
            </a:extLst>
          </p:cNvPr>
          <p:cNvSpPr>
            <a:spLocks noGrp="1"/>
          </p:cNvSpPr>
          <p:nvPr>
            <p:ph type="body" sz="quarter" idx="10" hasCustomPrompt="1"/>
          </p:nvPr>
        </p:nvSpPr>
        <p:spPr>
          <a:xfrm>
            <a:off x="1295400" y="3124200"/>
            <a:ext cx="6705600" cy="609600"/>
          </a:xfrm>
          <a:prstGeom prst="rect">
            <a:avLst/>
          </a:prstGeom>
        </p:spPr>
        <p:txBody>
          <a:bodyPr lIns="0" tIns="0" rIns="0" bIns="0"/>
          <a:lstStyle>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3800" b="1" kern="1200" cap="all" spc="300" baseline="0" dirty="0" smtClean="0">
                <a:solidFill>
                  <a:srgbClr val="FD5D3B"/>
                </a:solidFill>
                <a:latin typeface="Bebas Neue" panose="020B0606020202050201" pitchFamily="34" charset="77"/>
                <a:ea typeface="+mn-ea"/>
                <a:cs typeface="+mn-cs"/>
              </a:defRPr>
            </a:lvl1pPr>
          </a:lstStyle>
          <a:p>
            <a:pPr fontAlgn="auto">
              <a:spcAft>
                <a:spcPts val="0"/>
              </a:spcAft>
            </a:pPr>
            <a:r>
              <a:rPr lang="en-US" sz="3800" dirty="0">
                <a:solidFill>
                  <a:srgbClr val="FD5D3B"/>
                </a:solidFill>
              </a:rPr>
              <a:t>Section Header </a:t>
            </a:r>
          </a:p>
        </p:txBody>
      </p:sp>
      <p:sp>
        <p:nvSpPr>
          <p:cNvPr id="13" name="Content Placeholder 10">
            <a:extLst>
              <a:ext uri="{FF2B5EF4-FFF2-40B4-BE49-F238E27FC236}">
                <a16:creationId xmlns:a16="http://schemas.microsoft.com/office/drawing/2014/main" id="{88EC68CB-79A5-7946-8A22-5CA958A999FC}"/>
              </a:ext>
            </a:extLst>
          </p:cNvPr>
          <p:cNvSpPr>
            <a:spLocks noGrp="1"/>
          </p:cNvSpPr>
          <p:nvPr>
            <p:ph sz="quarter" idx="11" hasCustomPrompt="1"/>
          </p:nvPr>
        </p:nvSpPr>
        <p:spPr>
          <a:xfrm>
            <a:off x="1295400" y="3733800"/>
            <a:ext cx="4572000" cy="304800"/>
          </a:xfrm>
          <a:prstGeom prst="rect">
            <a:avLst/>
          </a:prstGeom>
        </p:spPr>
        <p:txBody>
          <a:bodyPr lIns="0" tIns="0" rIns="0" bIns="0"/>
          <a:lstStyle>
            <a:lvl1pPr marL="0" indent="0">
              <a:buNone/>
              <a:defRPr sz="1800" b="0" i="0" spc="300" baseline="0">
                <a:solidFill>
                  <a:schemeClr val="bg1"/>
                </a:solidFill>
                <a:latin typeface="Arial" panose="020B0604020202020204" pitchFamily="34" charset="0"/>
              </a:defRPr>
            </a:lvl1pPr>
          </a:lstStyle>
          <a:p>
            <a:pPr lvl="0"/>
            <a:r>
              <a:rPr lang="en-US" dirty="0"/>
              <a:t>SECTION SUBTITLE</a:t>
            </a:r>
          </a:p>
        </p:txBody>
      </p:sp>
    </p:spTree>
    <p:extLst>
      <p:ext uri="{BB962C8B-B14F-4D97-AF65-F5344CB8AC3E}">
        <p14:creationId xmlns:p14="http://schemas.microsoft.com/office/powerpoint/2010/main" val="4277502191"/>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7C826182-4162-E249-98DA-F96CC432DA44}"/>
              </a:ext>
            </a:extLst>
          </p:cNvPr>
          <p:cNvSpPr>
            <a:spLocks noGrp="1"/>
          </p:cNvSpPr>
          <p:nvPr>
            <p:ph type="body" sz="quarter" idx="14" hasCustomPrompt="1"/>
          </p:nvPr>
        </p:nvSpPr>
        <p:spPr>
          <a:xfrm>
            <a:off x="1295400" y="1444752"/>
            <a:ext cx="2438400" cy="3429000"/>
          </a:xfrm>
          <a:prstGeom prst="rect">
            <a:avLst/>
          </a:prstGeom>
        </p:spPr>
        <p:txBody>
          <a:bodyPr anchor="ctr" anchorCtr="0"/>
          <a:lstStyle>
            <a:lvl1pPr marL="0" indent="0" algn="r">
              <a:buNone/>
              <a:defRPr sz="3600" b="1" cap="all" spc="300" baseline="0">
                <a:solidFill>
                  <a:schemeClr val="accent4"/>
                </a:solidFill>
                <a:latin typeface="Bebas Neue" panose="020B0606020202050201" pitchFamily="34" charset="77"/>
              </a:defRPr>
            </a:lvl1pPr>
            <a:lvl2pPr marL="457200" indent="0" algn="r">
              <a:buNone/>
              <a:defRPr/>
            </a:lvl2pPr>
            <a:lvl3pPr marL="914400" indent="0" algn="r">
              <a:buNone/>
              <a:defRPr/>
            </a:lvl3pPr>
            <a:lvl4pPr marL="1371600" indent="0" algn="r">
              <a:buNone/>
              <a:defRPr/>
            </a:lvl4pPr>
            <a:lvl5pPr marL="1828800" indent="0" algn="r">
              <a:buNone/>
              <a:defRPr/>
            </a:lvl5pPr>
          </a:lstStyle>
          <a:p>
            <a:pPr lvl="0"/>
            <a:r>
              <a:rPr lang="en-US" dirty="0"/>
              <a:t>AGENDA</a:t>
            </a:r>
          </a:p>
        </p:txBody>
      </p:sp>
      <p:sp>
        <p:nvSpPr>
          <p:cNvPr id="8" name="Text Placeholder 12">
            <a:extLst>
              <a:ext uri="{FF2B5EF4-FFF2-40B4-BE49-F238E27FC236}">
                <a16:creationId xmlns:a16="http://schemas.microsoft.com/office/drawing/2014/main" id="{FD39C53F-003C-6148-8A5F-E4A38C337184}"/>
              </a:ext>
            </a:extLst>
          </p:cNvPr>
          <p:cNvSpPr>
            <a:spLocks noGrp="1"/>
          </p:cNvSpPr>
          <p:nvPr>
            <p:ph type="body" sz="quarter" idx="12"/>
          </p:nvPr>
        </p:nvSpPr>
        <p:spPr>
          <a:xfrm>
            <a:off x="4648200" y="1444752"/>
            <a:ext cx="6497559" cy="3505200"/>
          </a:xfrm>
          <a:prstGeom prst="rect">
            <a:avLst/>
          </a:prstGeom>
        </p:spPr>
        <p:txBody>
          <a:bodyPr anchor="ctr" anchorCtr="0"/>
          <a:lstStyle>
            <a:lvl1pPr>
              <a:buClr>
                <a:srgbClr val="164E9C"/>
              </a:buClr>
              <a:defRPr sz="2400" b="0" i="0" baseline="0">
                <a:solidFill>
                  <a:schemeClr val="accent1"/>
                </a:solidFill>
                <a:latin typeface="Arial" panose="020B0604020202020204" pitchFamily="34" charset="0"/>
              </a:defRPr>
            </a:lvl1pPr>
            <a:lvl2pPr>
              <a:buClr>
                <a:srgbClr val="164E9C"/>
              </a:buClr>
              <a:defRPr sz="2400" b="0" i="0" baseline="0">
                <a:solidFill>
                  <a:schemeClr val="accent1"/>
                </a:solidFill>
                <a:latin typeface="Arial" panose="020B0604020202020204" pitchFamily="34" charset="0"/>
              </a:defRPr>
            </a:lvl2pPr>
            <a:lvl3pPr>
              <a:buClr>
                <a:srgbClr val="164E9C"/>
              </a:buClr>
              <a:defRPr sz="2400" b="0" i="0" baseline="0">
                <a:solidFill>
                  <a:schemeClr val="accent1"/>
                </a:solidFill>
                <a:latin typeface="Arial" panose="020B0604020202020204" pitchFamily="34" charset="0"/>
              </a:defRPr>
            </a:lvl3pPr>
            <a:lvl4pPr>
              <a:buClr>
                <a:srgbClr val="164E9C"/>
              </a:buClr>
              <a:defRPr sz="2400" b="0" i="0" baseline="0">
                <a:solidFill>
                  <a:schemeClr val="accent1"/>
                </a:solidFill>
                <a:latin typeface="Arial" panose="020B0604020202020204" pitchFamily="34" charset="0"/>
              </a:defRPr>
            </a:lvl4pPr>
            <a:lvl5pPr>
              <a:buClr>
                <a:srgbClr val="164E9C"/>
              </a:buClr>
              <a:defRPr sz="2400" b="0" i="0" baseline="0">
                <a:solidFill>
                  <a:schemeClr val="accent1"/>
                </a:solidFill>
                <a:latin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0" name="Straight Connector 9">
            <a:extLst>
              <a:ext uri="{FF2B5EF4-FFF2-40B4-BE49-F238E27FC236}">
                <a16:creationId xmlns:a16="http://schemas.microsoft.com/office/drawing/2014/main" id="{9E942195-00AF-094D-9ACA-37DBB5BEBF67}"/>
              </a:ext>
            </a:extLst>
          </p:cNvPr>
          <p:cNvCxnSpPr>
            <a:cxnSpLocks/>
          </p:cNvCxnSpPr>
          <p:nvPr userDrawn="1"/>
        </p:nvCxnSpPr>
        <p:spPr>
          <a:xfrm>
            <a:off x="4267200" y="1444752"/>
            <a:ext cx="0" cy="35052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9951404"/>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AC9D299-8650-0C40-BAD2-FD9EB9325F4F}"/>
              </a:ext>
            </a:extLst>
          </p:cNvPr>
          <p:cNvPicPr>
            <a:picLocks noChangeAspect="1"/>
          </p:cNvPicPr>
          <p:nvPr userDrawn="1"/>
        </p:nvPicPr>
        <p:blipFill>
          <a:blip r:embed="rId2"/>
          <a:stretch>
            <a:fillRect/>
          </a:stretch>
        </p:blipFill>
        <p:spPr>
          <a:xfrm>
            <a:off x="10351008" y="585216"/>
            <a:ext cx="1154049" cy="460629"/>
          </a:xfrm>
          <a:prstGeom prst="rect">
            <a:avLst/>
          </a:prstGeom>
        </p:spPr>
      </p:pic>
      <p:sp>
        <p:nvSpPr>
          <p:cNvPr id="14" name="Text Placeholder 15">
            <a:extLst>
              <a:ext uri="{FF2B5EF4-FFF2-40B4-BE49-F238E27FC236}">
                <a16:creationId xmlns:a16="http://schemas.microsoft.com/office/drawing/2014/main" id="{05957BAB-8FC8-F14D-9B28-F1B6AD278CF6}"/>
              </a:ext>
            </a:extLst>
          </p:cNvPr>
          <p:cNvSpPr>
            <a:spLocks noGrp="1"/>
          </p:cNvSpPr>
          <p:nvPr>
            <p:ph type="body" sz="quarter" idx="14" hasCustomPrompt="1"/>
          </p:nvPr>
        </p:nvSpPr>
        <p:spPr>
          <a:xfrm>
            <a:off x="822050" y="2525517"/>
            <a:ext cx="10624100" cy="2046475"/>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200" b="1" i="0" cap="all" spc="300" baseline="0">
                <a:solidFill>
                  <a:schemeClr val="accent1"/>
                </a:solidFill>
                <a:latin typeface="Arial" panose="020B0604020202020204" pitchFamily="34" charset="0"/>
              </a:defRPr>
            </a:lvl1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a:t>Sample intro copy Sample intro copy Sample intro copy Sample intro copy Sample intro copy Sample intro copy Sample intro copy Sample intro copy Sample intro copy</a:t>
            </a:r>
          </a:p>
        </p:txBody>
      </p:sp>
      <p:cxnSp>
        <p:nvCxnSpPr>
          <p:cNvPr id="15" name="Straight Connector 14">
            <a:extLst>
              <a:ext uri="{FF2B5EF4-FFF2-40B4-BE49-F238E27FC236}">
                <a16:creationId xmlns:a16="http://schemas.microsoft.com/office/drawing/2014/main" id="{D705F83C-13A4-4543-B3A7-4BFA1CCF23FF}"/>
              </a:ext>
            </a:extLst>
          </p:cNvPr>
          <p:cNvCxnSpPr>
            <a:cxnSpLocks/>
          </p:cNvCxnSpPr>
          <p:nvPr userDrawn="1"/>
        </p:nvCxnSpPr>
        <p:spPr>
          <a:xfrm>
            <a:off x="914400" y="2362200"/>
            <a:ext cx="10439400"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1804882"/>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Header Slide + Logo">
    <p:spTree>
      <p:nvGrpSpPr>
        <p:cNvPr id="1" name=""/>
        <p:cNvGrpSpPr/>
        <p:nvPr/>
      </p:nvGrpSpPr>
      <p:grpSpPr>
        <a:xfrm>
          <a:off x="0" y="0"/>
          <a:ext cx="0" cy="0"/>
          <a:chOff x="0" y="0"/>
          <a:chExt cx="0" cy="0"/>
        </a:xfrm>
      </p:grpSpPr>
      <p:sp>
        <p:nvSpPr>
          <p:cNvPr id="8" name="Text Placeholder 27">
            <a:extLst>
              <a:ext uri="{FF2B5EF4-FFF2-40B4-BE49-F238E27FC236}">
                <a16:creationId xmlns:a16="http://schemas.microsoft.com/office/drawing/2014/main" id="{634528FB-D76C-9040-9976-19CC3E9CD157}"/>
              </a:ext>
            </a:extLst>
          </p:cNvPr>
          <p:cNvSpPr>
            <a:spLocks noGrp="1"/>
          </p:cNvSpPr>
          <p:nvPr>
            <p:ph type="body" sz="quarter" idx="19" hasCustomPrompt="1"/>
          </p:nvPr>
        </p:nvSpPr>
        <p:spPr>
          <a:xfrm>
            <a:off x="1524000" y="5780087"/>
            <a:ext cx="7019925" cy="228600"/>
          </a:xfrm>
          <a:prstGeom prst="rect">
            <a:avLst/>
          </a:prstGeom>
        </p:spPr>
        <p:txBody>
          <a:bodyPr/>
          <a:lstStyle>
            <a:lvl1pPr marL="0" indent="0">
              <a:buNone/>
              <a:defRPr sz="900" b="0" i="0">
                <a:solidFill>
                  <a:schemeClr val="accent1"/>
                </a:solidFill>
                <a:latin typeface="Arial" panose="020B0604020202020204" pitchFamily="34" charset="0"/>
              </a:defRPr>
            </a:lvl1pPr>
          </a:lstStyle>
          <a:p>
            <a:pPr lvl="0"/>
            <a:r>
              <a:rPr lang="en-US" dirty="0"/>
              <a:t>1. Sample citation sample citation sample citation sample citation sample citation</a:t>
            </a:r>
          </a:p>
        </p:txBody>
      </p:sp>
      <p:sp>
        <p:nvSpPr>
          <p:cNvPr id="14" name="Text Placeholder 23">
            <a:extLst>
              <a:ext uri="{FF2B5EF4-FFF2-40B4-BE49-F238E27FC236}">
                <a16:creationId xmlns:a16="http://schemas.microsoft.com/office/drawing/2014/main" id="{4FFAEEF4-1C47-9445-81CC-99E05B1FCBD6}"/>
              </a:ext>
            </a:extLst>
          </p:cNvPr>
          <p:cNvSpPr>
            <a:spLocks noGrp="1"/>
          </p:cNvSpPr>
          <p:nvPr>
            <p:ph type="body" sz="quarter" idx="17" hasCustomPrompt="1"/>
          </p:nvPr>
        </p:nvSpPr>
        <p:spPr>
          <a:xfrm>
            <a:off x="6617512" y="3325898"/>
            <a:ext cx="4977954" cy="762000"/>
          </a:xfrm>
          <a:prstGeom prst="rect">
            <a:avLst/>
          </a:prstGeom>
        </p:spPr>
        <p:txBody>
          <a:bodyPr/>
          <a:lstStyle>
            <a:lvl1pPr marL="0" indent="0">
              <a:buNone/>
              <a:defRPr sz="1800" b="0" i="0">
                <a:solidFill>
                  <a:schemeClr val="accent1"/>
                </a:solidFill>
                <a:latin typeface="Arial" panose="020B0604020202020204" pitchFamily="34" charset="0"/>
              </a:defRPr>
            </a:lvl1pPr>
          </a:lstStyle>
          <a:p>
            <a:pPr lvl="0"/>
            <a:r>
              <a:rPr lang="en-US" dirty="0"/>
              <a:t>Sample citation sample citation sample citation sample citation sample citation sample citation sample citation.</a:t>
            </a:r>
            <a:r>
              <a:rPr lang="en-US" baseline="30000" dirty="0"/>
              <a:t>1</a:t>
            </a:r>
            <a:endParaRPr lang="en-US" dirty="0"/>
          </a:p>
        </p:txBody>
      </p:sp>
      <p:sp>
        <p:nvSpPr>
          <p:cNvPr id="15" name="Text Placeholder 21">
            <a:extLst>
              <a:ext uri="{FF2B5EF4-FFF2-40B4-BE49-F238E27FC236}">
                <a16:creationId xmlns:a16="http://schemas.microsoft.com/office/drawing/2014/main" id="{D5DEC1DA-CF4C-0543-8180-1188D4761D07}"/>
              </a:ext>
            </a:extLst>
          </p:cNvPr>
          <p:cNvSpPr>
            <a:spLocks noGrp="1"/>
          </p:cNvSpPr>
          <p:nvPr>
            <p:ph type="body" sz="quarter" idx="16" hasCustomPrompt="1"/>
          </p:nvPr>
        </p:nvSpPr>
        <p:spPr>
          <a:xfrm>
            <a:off x="6617512" y="1921274"/>
            <a:ext cx="4991085" cy="1382615"/>
          </a:xfrm>
          <a:prstGeom prst="rect">
            <a:avLst/>
          </a:prstGeom>
        </p:spPr>
        <p:txBody>
          <a:bodyPr/>
          <a:lstStyle>
            <a:lvl1pPr marL="0" indent="0">
              <a:lnSpc>
                <a:spcPts val="2980"/>
              </a:lnSpc>
              <a:buNone/>
              <a:defRPr sz="2400" b="1" i="0">
                <a:solidFill>
                  <a:schemeClr val="accent1"/>
                </a:solidFill>
                <a:latin typeface="Arial" panose="020B0604020202020204" pitchFamily="34" charset="0"/>
              </a:defRPr>
            </a:lvl1pPr>
          </a:lstStyle>
          <a:p>
            <a:pPr lvl="0"/>
            <a:r>
              <a:rPr lang="en-US" dirty="0"/>
              <a:t>“Sample quote sample quote sample quote sample quote sample quote sample quote.”</a:t>
            </a:r>
          </a:p>
        </p:txBody>
      </p:sp>
      <p:sp>
        <p:nvSpPr>
          <p:cNvPr id="16" name="Text Placeholder 6">
            <a:extLst>
              <a:ext uri="{FF2B5EF4-FFF2-40B4-BE49-F238E27FC236}">
                <a16:creationId xmlns:a16="http://schemas.microsoft.com/office/drawing/2014/main" id="{C0A68969-47EC-3B4B-8724-FB6CC37D3A09}"/>
              </a:ext>
            </a:extLst>
          </p:cNvPr>
          <p:cNvSpPr>
            <a:spLocks noGrp="1"/>
          </p:cNvSpPr>
          <p:nvPr>
            <p:ph type="body" sz="quarter" idx="15" hasCustomPrompt="1"/>
          </p:nvPr>
        </p:nvSpPr>
        <p:spPr>
          <a:xfrm>
            <a:off x="2959912" y="1765465"/>
            <a:ext cx="3276600" cy="294957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b="1" i="0" cap="all" spc="300" baseline="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Large copy Sample Large copy Sample Large copy Sample Large copy </a:t>
            </a:r>
          </a:p>
          <a:p>
            <a:pPr lvl="0"/>
            <a:endParaRPr lang="en-US" dirty="0"/>
          </a:p>
        </p:txBody>
      </p:sp>
      <p:sp>
        <p:nvSpPr>
          <p:cNvPr id="17" name="Text Placeholder 2">
            <a:extLst>
              <a:ext uri="{FF2B5EF4-FFF2-40B4-BE49-F238E27FC236}">
                <a16:creationId xmlns:a16="http://schemas.microsoft.com/office/drawing/2014/main" id="{9E4E4CA5-2D2C-0E4B-BCE6-249A036646AF}"/>
              </a:ext>
            </a:extLst>
          </p:cNvPr>
          <p:cNvSpPr>
            <a:spLocks noGrp="1"/>
          </p:cNvSpPr>
          <p:nvPr>
            <p:ph type="body" sz="quarter" idx="14" hasCustomPrompt="1"/>
          </p:nvPr>
        </p:nvSpPr>
        <p:spPr>
          <a:xfrm>
            <a:off x="609600" y="1765465"/>
            <a:ext cx="2286000" cy="1828800"/>
          </a:xfrm>
          <a:prstGeom prst="rect">
            <a:avLst/>
          </a:prstGeom>
        </p:spPr>
        <p:txBody>
          <a:bodyPr/>
          <a:lstStyle>
            <a:lvl1pPr marL="0" indent="0">
              <a:buNone/>
              <a:defRPr sz="15000" b="1">
                <a:solidFill>
                  <a:schemeClr val="accent4"/>
                </a:solidFill>
                <a:latin typeface="Bebas Neue" panose="020B0606020202050201" pitchFamily="34" charset="77"/>
              </a:defRPr>
            </a:lvl1pPr>
          </a:lstStyle>
          <a:p>
            <a:pPr lvl="0"/>
            <a:r>
              <a:rPr lang="en-US" dirty="0"/>
              <a:t>XY</a:t>
            </a:r>
          </a:p>
        </p:txBody>
      </p:sp>
      <p:sp>
        <p:nvSpPr>
          <p:cNvPr id="18" name="Text Placeholder 8">
            <a:extLst>
              <a:ext uri="{FF2B5EF4-FFF2-40B4-BE49-F238E27FC236}">
                <a16:creationId xmlns:a16="http://schemas.microsoft.com/office/drawing/2014/main" id="{84A623AC-5E69-C048-A9DF-728F46CFCA44}"/>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19" name="Text Placeholder 10">
            <a:extLst>
              <a:ext uri="{FF2B5EF4-FFF2-40B4-BE49-F238E27FC236}">
                <a16:creationId xmlns:a16="http://schemas.microsoft.com/office/drawing/2014/main" id="{1FEACE0B-2FB0-4E45-9E64-BF3C3BDE2293}"/>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
        <p:nvSpPr>
          <p:cNvPr id="20" name="Text Placeholder 25">
            <a:extLst>
              <a:ext uri="{FF2B5EF4-FFF2-40B4-BE49-F238E27FC236}">
                <a16:creationId xmlns:a16="http://schemas.microsoft.com/office/drawing/2014/main" id="{84DF37E6-2AC3-0C4E-B9C6-5BEC5F381972}"/>
              </a:ext>
            </a:extLst>
          </p:cNvPr>
          <p:cNvSpPr>
            <a:spLocks noGrp="1"/>
          </p:cNvSpPr>
          <p:nvPr>
            <p:ph type="body" sz="quarter" idx="18" hasCustomPrompt="1"/>
          </p:nvPr>
        </p:nvSpPr>
        <p:spPr>
          <a:xfrm>
            <a:off x="828675" y="5780087"/>
            <a:ext cx="2286000" cy="174625"/>
          </a:xfrm>
          <a:prstGeom prst="rect">
            <a:avLst/>
          </a:prstGeom>
        </p:spPr>
        <p:txBody>
          <a:bodyPr/>
          <a:lstStyle>
            <a:lvl1pPr marL="0" indent="0">
              <a:buNone/>
              <a:defRPr sz="900" b="0" i="0" cap="all" spc="300" baseline="0">
                <a:solidFill>
                  <a:schemeClr val="accent1"/>
                </a:solidFill>
                <a:latin typeface="Arial" panose="020B0604020202020204" pitchFamily="34" charset="0"/>
              </a:defRPr>
            </a:lvl1pPr>
          </a:lstStyle>
          <a:p>
            <a:pPr lvl="0"/>
            <a:r>
              <a:rPr lang="en-US" dirty="0"/>
              <a:t>NOTES:</a:t>
            </a:r>
          </a:p>
        </p:txBody>
      </p:sp>
    </p:spTree>
    <p:extLst>
      <p:ext uri="{BB962C8B-B14F-4D97-AF65-F5344CB8AC3E}">
        <p14:creationId xmlns:p14="http://schemas.microsoft.com/office/powerpoint/2010/main" val="1494736441"/>
      </p:ext>
    </p:extLst>
  </p:cSld>
  <p:clrMapOvr>
    <a:masterClrMapping/>
  </p:clrMapOvr>
  <p:extLst>
    <p:ext uri="{DCECCB84-F9BA-43D5-87BE-67443E8EF086}">
      <p15:sldGuideLst xmlns:p15="http://schemas.microsoft.com/office/powerpoint/2012/main">
        <p15:guide id="1" orient="horz" pos="1104">
          <p15:clr>
            <a:srgbClr val="FBAE40"/>
          </p15:clr>
        </p15:guide>
        <p15:guide id="2" pos="384">
          <p15:clr>
            <a:srgbClr val="FBAE40"/>
          </p15:clr>
        </p15:guide>
      </p15:sldGuideLst>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2" name="Text Placeholder 8">
            <a:extLst>
              <a:ext uri="{FF2B5EF4-FFF2-40B4-BE49-F238E27FC236}">
                <a16:creationId xmlns:a16="http://schemas.microsoft.com/office/drawing/2014/main" id="{21B33AA3-3167-B342-8DCF-586D57CB06BF}"/>
              </a:ext>
            </a:extLst>
          </p:cNvPr>
          <p:cNvSpPr>
            <a:spLocks noGrp="1"/>
          </p:cNvSpPr>
          <p:nvPr>
            <p:ph type="body" sz="quarter" idx="17" hasCustomPrompt="1"/>
          </p:nvPr>
        </p:nvSpPr>
        <p:spPr>
          <a:xfrm>
            <a:off x="618506" y="1753287"/>
            <a:ext cx="2600325" cy="244792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1" spc="300">
                <a:solidFill>
                  <a:srgbClr val="FD5D3B"/>
                </a:solidFill>
                <a:latin typeface="Bebas Neue" panose="020B0606020202050201"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LARGE COPY SAMPLE LARGE COPY </a:t>
            </a:r>
          </a:p>
        </p:txBody>
      </p:sp>
      <p:sp>
        <p:nvSpPr>
          <p:cNvPr id="14" name="Text Placeholder 6">
            <a:extLst>
              <a:ext uri="{FF2B5EF4-FFF2-40B4-BE49-F238E27FC236}">
                <a16:creationId xmlns:a16="http://schemas.microsoft.com/office/drawing/2014/main" id="{B5D86169-931C-E94B-8F05-D2BF1F150EB5}"/>
              </a:ext>
            </a:extLst>
          </p:cNvPr>
          <p:cNvSpPr>
            <a:spLocks noGrp="1"/>
          </p:cNvSpPr>
          <p:nvPr>
            <p:ph type="body" sz="quarter" idx="16" hasCustomPrompt="1"/>
          </p:nvPr>
        </p:nvSpPr>
        <p:spPr>
          <a:xfrm>
            <a:off x="3447431" y="1762760"/>
            <a:ext cx="3865775" cy="1752600"/>
          </a:xfrm>
          <a:prstGeom prst="rect">
            <a:avLst/>
          </a:prstGeom>
        </p:spPr>
        <p:txBody>
          <a:bodyPr/>
          <a:lstStyle>
            <a:lvl1pPr marL="0" indent="0">
              <a:buNone/>
              <a:defRPr sz="2400" b="1" i="0">
                <a:solidFill>
                  <a:schemeClr val="accent1"/>
                </a:solidFill>
                <a:latin typeface="Arial" panose="020B0604020202020204" pitchFamily="34" charset="0"/>
              </a:defRPr>
            </a:lvl1pPr>
          </a:lstStyle>
          <a:p>
            <a:pPr lvl="0"/>
            <a:r>
              <a:rPr lang="en-US" dirty="0"/>
              <a:t>Sample medium copy Sample medium copy Sample medium copy Sample medium copy .</a:t>
            </a:r>
          </a:p>
        </p:txBody>
      </p:sp>
      <p:cxnSp>
        <p:nvCxnSpPr>
          <p:cNvPr id="15" name="Straight Connector 14">
            <a:extLst>
              <a:ext uri="{FF2B5EF4-FFF2-40B4-BE49-F238E27FC236}">
                <a16:creationId xmlns:a16="http://schemas.microsoft.com/office/drawing/2014/main" id="{9C56BA68-31C7-D341-A48A-08396D4B7FD6}"/>
              </a:ext>
            </a:extLst>
          </p:cNvPr>
          <p:cNvCxnSpPr>
            <a:cxnSpLocks/>
          </p:cNvCxnSpPr>
          <p:nvPr userDrawn="1"/>
        </p:nvCxnSpPr>
        <p:spPr>
          <a:xfrm>
            <a:off x="7486031" y="1762812"/>
            <a:ext cx="0" cy="30480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6" name="Text Placeholder 2">
            <a:extLst>
              <a:ext uri="{FF2B5EF4-FFF2-40B4-BE49-F238E27FC236}">
                <a16:creationId xmlns:a16="http://schemas.microsoft.com/office/drawing/2014/main" id="{D015A264-7CDA-A349-8C0A-A1365476A62C}"/>
              </a:ext>
            </a:extLst>
          </p:cNvPr>
          <p:cNvSpPr>
            <a:spLocks noGrp="1"/>
          </p:cNvSpPr>
          <p:nvPr>
            <p:ph type="body" sz="quarter" idx="14" hasCustomPrompt="1"/>
          </p:nvPr>
        </p:nvSpPr>
        <p:spPr>
          <a:xfrm>
            <a:off x="3447431" y="3210612"/>
            <a:ext cx="4038600" cy="1752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copy sample small copy sample small copy sample small copy sample small copy sample small small copy sample small copy sample small copy sample small copy sample small copy sample small copy </a:t>
            </a:r>
          </a:p>
        </p:txBody>
      </p:sp>
      <p:sp>
        <p:nvSpPr>
          <p:cNvPr id="17" name="Text Placeholder 2">
            <a:extLst>
              <a:ext uri="{FF2B5EF4-FFF2-40B4-BE49-F238E27FC236}">
                <a16:creationId xmlns:a16="http://schemas.microsoft.com/office/drawing/2014/main" id="{36A4B46F-2324-614A-8DE9-E0ED3A47099E}"/>
              </a:ext>
            </a:extLst>
          </p:cNvPr>
          <p:cNvSpPr>
            <a:spLocks noGrp="1"/>
          </p:cNvSpPr>
          <p:nvPr>
            <p:ph type="body" sz="quarter" idx="15" hasCustomPrompt="1"/>
          </p:nvPr>
        </p:nvSpPr>
        <p:spPr>
          <a:xfrm>
            <a:off x="7658856" y="1752600"/>
            <a:ext cx="3941975" cy="3210612"/>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copy sample small copy sample small copy sample small copy sample small copy sample small copy sample small copy sample small copy sample small copy sample small copy sample small copy sample</a:t>
            </a:r>
          </a:p>
        </p:txBody>
      </p:sp>
      <p:sp>
        <p:nvSpPr>
          <p:cNvPr id="9" name="Text Placeholder 8">
            <a:extLst>
              <a:ext uri="{FF2B5EF4-FFF2-40B4-BE49-F238E27FC236}">
                <a16:creationId xmlns:a16="http://schemas.microsoft.com/office/drawing/2014/main" id="{9C4D9815-4794-1E48-BCC4-883E39E585EE}"/>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10" name="Text Placeholder 10">
            <a:extLst>
              <a:ext uri="{FF2B5EF4-FFF2-40B4-BE49-F238E27FC236}">
                <a16:creationId xmlns:a16="http://schemas.microsoft.com/office/drawing/2014/main" id="{DBD4D06F-86E4-844F-804D-561761A20FC5}"/>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33164877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losing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B4BEC0-8FF6-094D-9842-8FF1FFB5B29E}"/>
              </a:ext>
            </a:extLst>
          </p:cNvPr>
          <p:cNvSpPr/>
          <p:nvPr userDrawn="1"/>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C70C5BC0-F5A7-F049-A3F3-769AF7D2A78F}"/>
              </a:ext>
            </a:extLst>
          </p:cNvPr>
          <p:cNvSpPr txBox="1"/>
          <p:nvPr userDrawn="1"/>
        </p:nvSpPr>
        <p:spPr>
          <a:xfrm>
            <a:off x="2437947" y="6324600"/>
            <a:ext cx="7316105" cy="123111"/>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300" normalizeH="0" baseline="0" noProof="0" dirty="0">
                <a:ln>
                  <a:noFill/>
                </a:ln>
                <a:solidFill>
                  <a:schemeClr val="accent5"/>
                </a:solidFill>
                <a:effectLst/>
                <a:uLnTx/>
                <a:uFillTx/>
                <a:latin typeface="DM Sans" pitchFamily="2" charset="77"/>
                <a:ea typeface="Tahoma" panose="020B0604030504040204" pitchFamily="34" charset="0"/>
                <a:cs typeface="Calibri" panose="020F0502020204030204" pitchFamily="34" charset="0"/>
              </a:rPr>
              <a:t>BLUE CROSS BLUE SHIELD OF MASSACHUSETTS |</a:t>
            </a:r>
            <a:r>
              <a:rPr kumimoji="0" lang="en-US" sz="800" b="0" i="0" u="none" strike="noStrike" kern="1200" cap="none" spc="300" normalizeH="0" baseline="0" noProof="0" dirty="0">
                <a:ln>
                  <a:noFill/>
                </a:ln>
                <a:solidFill>
                  <a:schemeClr val="accent5"/>
                </a:solidFill>
                <a:effectLst/>
                <a:uLnTx/>
                <a:uFillTx/>
                <a:latin typeface="DM Sans" pitchFamily="2" charset="77"/>
                <a:ea typeface="Tahoma" panose="020B0604030504040204" pitchFamily="34" charset="0"/>
                <a:cs typeface="Calibri" panose="020F0502020204030204" pitchFamily="34" charset="0"/>
              </a:rPr>
              <a:t> CONFIDENTIAL – NOT FOR DISTRIBUTION</a:t>
            </a:r>
            <a:endParaRPr kumimoji="0" lang="en-US" sz="800" b="0" i="0" u="none" strike="noStrike" kern="1200" cap="none" spc="0" normalizeH="0" baseline="0" noProof="0" dirty="0">
              <a:ln>
                <a:noFill/>
              </a:ln>
              <a:solidFill>
                <a:schemeClr val="accent5"/>
              </a:solidFill>
              <a:effectLst/>
              <a:uLnTx/>
              <a:uFillTx/>
              <a:latin typeface="DM Sans" pitchFamily="2" charset="77"/>
              <a:ea typeface="Tahoma" panose="020B060403050404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2686E14B-6982-944A-B224-FC61E0D4E0FA}"/>
              </a:ext>
            </a:extLst>
          </p:cNvPr>
          <p:cNvSpPr/>
          <p:nvPr userDrawn="1"/>
        </p:nvSpPr>
        <p:spPr>
          <a:xfrm>
            <a:off x="3467099" y="6553200"/>
            <a:ext cx="5257800" cy="84639"/>
          </a:xfrm>
          <a:prstGeom prst="rect">
            <a:avLst/>
          </a:prstGeom>
        </p:spPr>
        <p:txBody>
          <a:bodyPr wrap="square" lIns="0" tIns="0" rIns="0" bIns="0">
            <a:spAutoFit/>
          </a:bodyPr>
          <a:lstStyle/>
          <a:p>
            <a:pPr marL="0" indent="0" algn="ctr">
              <a:tabLst>
                <a:tab pos="2566988" algn="l"/>
              </a:tabLst>
            </a:pPr>
            <a:r>
              <a:rPr lang="en-US" sz="550" b="0" i="0" u="none" strike="noStrike" dirty="0">
                <a:solidFill>
                  <a:schemeClr val="accent5"/>
                </a:solidFill>
                <a:effectLst/>
                <a:latin typeface="Roboto" charset="0"/>
              </a:rPr>
              <a:t>Blue Cross Blue Shield of Massachusetts is an Independent Licensee of the Blue Cross and Blue Shield Association.</a:t>
            </a:r>
            <a:endParaRPr lang="en-US" sz="550" dirty="0">
              <a:solidFill>
                <a:schemeClr val="accent5"/>
              </a:solidFill>
            </a:endParaRPr>
          </a:p>
        </p:txBody>
      </p:sp>
      <p:pic>
        <p:nvPicPr>
          <p:cNvPr id="5" name="Picture 4" descr="A picture containing drawing&#10;&#10;Description automatically generated">
            <a:extLst>
              <a:ext uri="{FF2B5EF4-FFF2-40B4-BE49-F238E27FC236}">
                <a16:creationId xmlns:a16="http://schemas.microsoft.com/office/drawing/2014/main" id="{29707C4B-CEF9-9C42-97B0-F8A6FB6274D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2500" y="1676400"/>
            <a:ext cx="2667000" cy="2667000"/>
          </a:xfrm>
          <a:prstGeom prst="rect">
            <a:avLst/>
          </a:prstGeom>
        </p:spPr>
      </p:pic>
      <p:sp>
        <p:nvSpPr>
          <p:cNvPr id="9" name="Text Placeholder 16">
            <a:extLst>
              <a:ext uri="{FF2B5EF4-FFF2-40B4-BE49-F238E27FC236}">
                <a16:creationId xmlns:a16="http://schemas.microsoft.com/office/drawing/2014/main" id="{A55BB19E-70C3-7441-9BAB-79FE43FB11F7}"/>
              </a:ext>
            </a:extLst>
          </p:cNvPr>
          <p:cNvSpPr>
            <a:spLocks noGrp="1"/>
          </p:cNvSpPr>
          <p:nvPr>
            <p:ph type="body" sz="quarter" idx="14" hasCustomPrompt="1"/>
          </p:nvPr>
        </p:nvSpPr>
        <p:spPr>
          <a:xfrm>
            <a:off x="3512570" y="3733800"/>
            <a:ext cx="5166860" cy="381000"/>
          </a:xfrm>
          <a:prstGeom prst="rect">
            <a:avLst/>
          </a:prstGeom>
          <a:ln>
            <a:noFill/>
          </a:ln>
        </p:spPr>
        <p:txBody>
          <a:bodyPr/>
          <a:lstStyle>
            <a:lvl1pPr marL="0" indent="0" algn="ctr">
              <a:buNone/>
              <a:defRPr sz="1000" spc="0">
                <a:solidFill>
                  <a:schemeClr val="bg1"/>
                </a:solidFill>
                <a:latin typeface="DM Sans" pitchFamily="2" charset="77"/>
              </a:defRPr>
            </a:lvl1pPr>
          </a:lstStyle>
          <a:p>
            <a:pPr lvl="0"/>
            <a:r>
              <a:rPr lang="en-US" dirty="0"/>
              <a:t>Blue Cross Blue Shield of Massachusetts is an Independent Licensee </a:t>
            </a:r>
            <a:br>
              <a:rPr lang="en-US" dirty="0"/>
            </a:br>
            <a:r>
              <a:rPr lang="en-US" dirty="0"/>
              <a:t>of the Blue Cross and Blue Shield Association. </a:t>
            </a:r>
          </a:p>
        </p:txBody>
      </p:sp>
      <p:sp>
        <p:nvSpPr>
          <p:cNvPr id="10" name="TextBox 9">
            <a:extLst>
              <a:ext uri="{FF2B5EF4-FFF2-40B4-BE49-F238E27FC236}">
                <a16:creationId xmlns:a16="http://schemas.microsoft.com/office/drawing/2014/main" id="{0881CFF1-D86B-5549-905F-DBEA6B1678CC}"/>
              </a:ext>
            </a:extLst>
          </p:cNvPr>
          <p:cNvSpPr txBox="1"/>
          <p:nvPr userDrawn="1"/>
        </p:nvSpPr>
        <p:spPr>
          <a:xfrm>
            <a:off x="2437948" y="6324600"/>
            <a:ext cx="7316105" cy="123111"/>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300" normalizeH="0" baseline="0" noProof="0" dirty="0">
                <a:ln>
                  <a:noFill/>
                </a:ln>
                <a:solidFill>
                  <a:schemeClr val="bg1"/>
                </a:solidFill>
                <a:effectLst/>
                <a:uLnTx/>
                <a:uFillTx/>
                <a:latin typeface="DM Sans" pitchFamily="2" charset="77"/>
                <a:ea typeface="Tahoma" panose="020B0604030504040204" pitchFamily="34" charset="0"/>
                <a:cs typeface="Calibri" panose="020F0502020204030204" pitchFamily="34" charset="0"/>
              </a:rPr>
              <a:t>BLUE CROSS BLUE SHIELD OF MASSACHUSETTS |</a:t>
            </a:r>
            <a:r>
              <a:rPr kumimoji="0" lang="en-US" sz="800" b="0" i="0" u="none" strike="noStrike" kern="1200" cap="none" spc="300" normalizeH="0" baseline="0" noProof="0" dirty="0">
                <a:ln>
                  <a:noFill/>
                </a:ln>
                <a:solidFill>
                  <a:schemeClr val="bg1"/>
                </a:solidFill>
                <a:effectLst/>
                <a:uLnTx/>
                <a:uFillTx/>
                <a:latin typeface="DM Sans" pitchFamily="2" charset="77"/>
                <a:ea typeface="Tahoma" panose="020B0604030504040204" pitchFamily="34" charset="0"/>
                <a:cs typeface="Calibri" panose="020F0502020204030204" pitchFamily="34" charset="0"/>
              </a:rPr>
              <a:t> CONFIDENTIAL – NOT FOR DISTRIBUTION</a:t>
            </a:r>
            <a:endParaRPr kumimoji="0" lang="en-US" sz="800" b="0" i="0" u="none" strike="noStrike" kern="1200" cap="none" spc="0" normalizeH="0" baseline="0" noProof="0" dirty="0">
              <a:ln>
                <a:noFill/>
              </a:ln>
              <a:solidFill>
                <a:schemeClr val="bg1"/>
              </a:solidFill>
              <a:effectLst/>
              <a:uLnTx/>
              <a:uFillTx/>
              <a:latin typeface="DM Sans" pitchFamily="2" charset="77"/>
              <a:ea typeface="Tahoma" panose="020B0604030504040204" pitchFamily="34" charset="0"/>
              <a:cs typeface="Calibri" panose="020F0502020204030204" pitchFamily="34" charset="0"/>
            </a:endParaRPr>
          </a:p>
        </p:txBody>
      </p:sp>
      <p:sp>
        <p:nvSpPr>
          <p:cNvPr id="12" name="Rectangle 11">
            <a:extLst>
              <a:ext uri="{FF2B5EF4-FFF2-40B4-BE49-F238E27FC236}">
                <a16:creationId xmlns:a16="http://schemas.microsoft.com/office/drawing/2014/main" id="{23DC3788-E544-F745-BF9A-98885E5F5ABC}"/>
              </a:ext>
            </a:extLst>
          </p:cNvPr>
          <p:cNvSpPr/>
          <p:nvPr userDrawn="1"/>
        </p:nvSpPr>
        <p:spPr>
          <a:xfrm>
            <a:off x="3467100" y="6553200"/>
            <a:ext cx="5257800" cy="84639"/>
          </a:xfrm>
          <a:prstGeom prst="rect">
            <a:avLst/>
          </a:prstGeom>
        </p:spPr>
        <p:txBody>
          <a:bodyPr wrap="square" lIns="0" tIns="0" rIns="0" bIns="0">
            <a:spAutoFit/>
          </a:bodyPr>
          <a:lstStyle/>
          <a:p>
            <a:pPr marL="0" indent="0" algn="ctr">
              <a:tabLst>
                <a:tab pos="2566988" algn="l"/>
              </a:tabLst>
            </a:pPr>
            <a:r>
              <a:rPr lang="en-US" sz="550" b="0" i="0" u="none" strike="noStrike" dirty="0">
                <a:solidFill>
                  <a:schemeClr val="bg1"/>
                </a:solidFill>
                <a:effectLst/>
                <a:latin typeface="Roboto" charset="0"/>
              </a:rPr>
              <a:t>Blue Cross Blue Shield of Massachusetts is an Independent Licensee of the Blue Cross and Blue Shield Association.</a:t>
            </a:r>
            <a:endParaRPr lang="en-US" sz="550" dirty="0">
              <a:solidFill>
                <a:schemeClr val="bg1"/>
              </a:solidFill>
            </a:endParaRPr>
          </a:p>
        </p:txBody>
      </p:sp>
    </p:spTree>
    <p:extLst>
      <p:ext uri="{BB962C8B-B14F-4D97-AF65-F5344CB8AC3E}">
        <p14:creationId xmlns:p14="http://schemas.microsoft.com/office/powerpoint/2010/main" val="3818880626"/>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Major Headline 1">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098986BA-025E-824F-971E-28FA5F602095}"/>
              </a:ext>
            </a:extLst>
          </p:cNvPr>
          <p:cNvSpPr>
            <a:spLocks noGrp="1"/>
          </p:cNvSpPr>
          <p:nvPr>
            <p:ph type="body" sz="quarter" idx="20" hasCustomPrompt="1"/>
          </p:nvPr>
        </p:nvSpPr>
        <p:spPr>
          <a:xfrm>
            <a:off x="609600" y="1755569"/>
            <a:ext cx="2743200" cy="3048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1" spc="300">
                <a:solidFill>
                  <a:schemeClr val="accent4"/>
                </a:solidFill>
                <a:latin typeface="Bebas Neue" panose="020B0606020202050201"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LARGE COPY SAMPLE LARGE COPY </a:t>
            </a:r>
          </a:p>
        </p:txBody>
      </p:sp>
      <p:cxnSp>
        <p:nvCxnSpPr>
          <p:cNvPr id="6" name="Straight Connector 5">
            <a:extLst>
              <a:ext uri="{FF2B5EF4-FFF2-40B4-BE49-F238E27FC236}">
                <a16:creationId xmlns:a16="http://schemas.microsoft.com/office/drawing/2014/main" id="{7D2ACE13-2900-9D45-8CFF-E33A86847855}"/>
              </a:ext>
            </a:extLst>
          </p:cNvPr>
          <p:cNvCxnSpPr>
            <a:cxnSpLocks/>
          </p:cNvCxnSpPr>
          <p:nvPr userDrawn="1"/>
        </p:nvCxnSpPr>
        <p:spPr>
          <a:xfrm>
            <a:off x="7467600" y="1755569"/>
            <a:ext cx="0" cy="30480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092DF3BA-920F-8841-A980-4CE5E0017548}"/>
              </a:ext>
            </a:extLst>
          </p:cNvPr>
          <p:cNvSpPr>
            <a:spLocks noGrp="1"/>
          </p:cNvSpPr>
          <p:nvPr>
            <p:ph type="body" sz="quarter" idx="21" hasCustomPrompt="1"/>
          </p:nvPr>
        </p:nvSpPr>
        <p:spPr>
          <a:xfrm>
            <a:off x="3505200" y="1755569"/>
            <a:ext cx="3733800" cy="3068638"/>
          </a:xfrm>
          <a:prstGeom prst="rect">
            <a:avLst/>
          </a:prstGeom>
        </p:spPr>
        <p:txBody>
          <a:bodyPr/>
          <a:lstStyle>
            <a:lvl1pPr marL="0" indent="0">
              <a:buNone/>
              <a:defRPr sz="2400" b="1" i="0">
                <a:solidFill>
                  <a:schemeClr val="accent1"/>
                </a:solidFill>
                <a:latin typeface="Arial" panose="020B0604020202020204" pitchFamily="34" charset="0"/>
              </a:defRPr>
            </a:lvl1pPr>
          </a:lstStyle>
          <a:p>
            <a:pPr lvl="0"/>
            <a:r>
              <a:rPr lang="en-US" dirty="0"/>
              <a:t>Sample medium copy Sample medium copy Sample medium copy Sample medium copy .</a:t>
            </a:r>
          </a:p>
        </p:txBody>
      </p:sp>
      <p:sp>
        <p:nvSpPr>
          <p:cNvPr id="8" name="Text Placeholder 8">
            <a:extLst>
              <a:ext uri="{FF2B5EF4-FFF2-40B4-BE49-F238E27FC236}">
                <a16:creationId xmlns:a16="http://schemas.microsoft.com/office/drawing/2014/main" id="{F2810084-0FBE-964E-861E-B127E8FEB8CA}"/>
              </a:ext>
            </a:extLst>
          </p:cNvPr>
          <p:cNvSpPr>
            <a:spLocks noGrp="1"/>
          </p:cNvSpPr>
          <p:nvPr>
            <p:ph type="body" sz="quarter" idx="22" hasCustomPrompt="1"/>
          </p:nvPr>
        </p:nvSpPr>
        <p:spPr>
          <a:xfrm>
            <a:off x="7620000" y="1755569"/>
            <a:ext cx="4012977" cy="3048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copy sample small copy sample small copy sample small copy sample small copy sample small copy sample small copy sample small copy sample small copy sample small copy sample small copy sample</a:t>
            </a:r>
          </a:p>
        </p:txBody>
      </p:sp>
      <p:sp>
        <p:nvSpPr>
          <p:cNvPr id="9" name="Text Placeholder 8">
            <a:extLst>
              <a:ext uri="{FF2B5EF4-FFF2-40B4-BE49-F238E27FC236}">
                <a16:creationId xmlns:a16="http://schemas.microsoft.com/office/drawing/2014/main" id="{70B09B52-9A1F-3D42-AA5D-182065C1100C}"/>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12" name="Text Placeholder 10">
            <a:extLst>
              <a:ext uri="{FF2B5EF4-FFF2-40B4-BE49-F238E27FC236}">
                <a16:creationId xmlns:a16="http://schemas.microsoft.com/office/drawing/2014/main" id="{E49A29E0-A5D0-3C41-B94E-54908DF421A9}"/>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3783592836"/>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Header &amp; Large Text">
    <p:spTree>
      <p:nvGrpSpPr>
        <p:cNvPr id="1" name=""/>
        <p:cNvGrpSpPr/>
        <p:nvPr/>
      </p:nvGrpSpPr>
      <p:grpSpPr>
        <a:xfrm>
          <a:off x="0" y="0"/>
          <a:ext cx="0" cy="0"/>
          <a:chOff x="0" y="0"/>
          <a:chExt cx="0" cy="0"/>
        </a:xfrm>
      </p:grpSpPr>
      <p:sp>
        <p:nvSpPr>
          <p:cNvPr id="13" name="Text Placeholder 5">
            <a:extLst>
              <a:ext uri="{FF2B5EF4-FFF2-40B4-BE49-F238E27FC236}">
                <a16:creationId xmlns:a16="http://schemas.microsoft.com/office/drawing/2014/main" id="{C7AED094-E47A-694C-B594-DE7726131660}"/>
              </a:ext>
            </a:extLst>
          </p:cNvPr>
          <p:cNvSpPr>
            <a:spLocks noGrp="1"/>
          </p:cNvSpPr>
          <p:nvPr>
            <p:ph type="body" sz="quarter" idx="23" hasCustomPrompt="1"/>
          </p:nvPr>
        </p:nvSpPr>
        <p:spPr>
          <a:xfrm>
            <a:off x="3397962" y="5203576"/>
            <a:ext cx="7010400" cy="3048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copy sample small copy sample small copy sample small copy </a:t>
            </a:r>
          </a:p>
        </p:txBody>
      </p:sp>
      <p:sp>
        <p:nvSpPr>
          <p:cNvPr id="15" name="Text Placeholder 6">
            <a:extLst>
              <a:ext uri="{FF2B5EF4-FFF2-40B4-BE49-F238E27FC236}">
                <a16:creationId xmlns:a16="http://schemas.microsoft.com/office/drawing/2014/main" id="{97B4B13F-51D6-DA4D-9F18-7F3B8E8D9F4D}"/>
              </a:ext>
            </a:extLst>
          </p:cNvPr>
          <p:cNvSpPr>
            <a:spLocks noGrp="1"/>
          </p:cNvSpPr>
          <p:nvPr>
            <p:ph type="body" sz="quarter" idx="21" hasCustomPrompt="1"/>
          </p:nvPr>
        </p:nvSpPr>
        <p:spPr>
          <a:xfrm>
            <a:off x="3397962" y="3738749"/>
            <a:ext cx="8077200" cy="845404"/>
          </a:xfrm>
          <a:prstGeom prst="rect">
            <a:avLst/>
          </a:prstGeom>
        </p:spPr>
        <p:txBody>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400" b="1">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Sample medium copy sample medium copy sample medium copy sample medium copy sample.</a:t>
            </a:r>
            <a:endParaRPr lang="en-US" b="1" dirty="0"/>
          </a:p>
        </p:txBody>
      </p:sp>
      <p:sp>
        <p:nvSpPr>
          <p:cNvPr id="16" name="Text Placeholder 2">
            <a:extLst>
              <a:ext uri="{FF2B5EF4-FFF2-40B4-BE49-F238E27FC236}">
                <a16:creationId xmlns:a16="http://schemas.microsoft.com/office/drawing/2014/main" id="{D85BB00B-EA2B-F14B-8ADD-B79883F8422F}"/>
              </a:ext>
            </a:extLst>
          </p:cNvPr>
          <p:cNvSpPr>
            <a:spLocks noGrp="1"/>
          </p:cNvSpPr>
          <p:nvPr>
            <p:ph type="body" sz="quarter" idx="20" hasCustomPrompt="1"/>
          </p:nvPr>
        </p:nvSpPr>
        <p:spPr>
          <a:xfrm>
            <a:off x="606631" y="1755569"/>
            <a:ext cx="2133600" cy="3048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1" spc="300">
                <a:solidFill>
                  <a:schemeClr val="accent4"/>
                </a:solidFill>
                <a:latin typeface="Bebas Neue" panose="020B0606020202050201"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LARGE COPY SAMPLE LARGE COPY</a:t>
            </a:r>
          </a:p>
        </p:txBody>
      </p:sp>
      <p:sp>
        <p:nvSpPr>
          <p:cNvPr id="21" name="Text Placeholder 8">
            <a:extLst>
              <a:ext uri="{FF2B5EF4-FFF2-40B4-BE49-F238E27FC236}">
                <a16:creationId xmlns:a16="http://schemas.microsoft.com/office/drawing/2014/main" id="{EBF6D318-0374-8E49-BB2B-C7FB941BC1BB}"/>
              </a:ext>
            </a:extLst>
          </p:cNvPr>
          <p:cNvSpPr>
            <a:spLocks noGrp="1"/>
          </p:cNvSpPr>
          <p:nvPr>
            <p:ph type="body" sz="quarter" idx="22" hasCustomPrompt="1"/>
          </p:nvPr>
        </p:nvSpPr>
        <p:spPr>
          <a:xfrm>
            <a:off x="3397962" y="1755569"/>
            <a:ext cx="8127777" cy="1752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copy medium light sample copy medium light sample copy medium light sample copy medium light sample copy medium light sample copy medium light sample copy medium light sample copy medium light </a:t>
            </a:r>
          </a:p>
        </p:txBody>
      </p:sp>
      <p:cxnSp>
        <p:nvCxnSpPr>
          <p:cNvPr id="22" name="Straight Connector 21">
            <a:extLst>
              <a:ext uri="{FF2B5EF4-FFF2-40B4-BE49-F238E27FC236}">
                <a16:creationId xmlns:a16="http://schemas.microsoft.com/office/drawing/2014/main" id="{A153B5F1-A68A-C14E-BB4B-5C8A1164CFEC}"/>
              </a:ext>
            </a:extLst>
          </p:cNvPr>
          <p:cNvCxnSpPr>
            <a:cxnSpLocks/>
          </p:cNvCxnSpPr>
          <p:nvPr userDrawn="1"/>
        </p:nvCxnSpPr>
        <p:spPr>
          <a:xfrm>
            <a:off x="3474162" y="3586349"/>
            <a:ext cx="8001000"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F64D489-37DD-D247-833E-DF112399C81A}"/>
              </a:ext>
            </a:extLst>
          </p:cNvPr>
          <p:cNvCxnSpPr>
            <a:cxnSpLocks/>
          </p:cNvCxnSpPr>
          <p:nvPr userDrawn="1"/>
        </p:nvCxnSpPr>
        <p:spPr>
          <a:xfrm>
            <a:off x="3474162" y="4729349"/>
            <a:ext cx="8001000"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1A81EA42-8FC8-F34B-A4D0-F0394E97BB03}"/>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11" name="Text Placeholder 10">
            <a:extLst>
              <a:ext uri="{FF2B5EF4-FFF2-40B4-BE49-F238E27FC236}">
                <a16:creationId xmlns:a16="http://schemas.microsoft.com/office/drawing/2014/main" id="{B8587116-5B87-5C45-B565-764C8F81424B}"/>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1399240983"/>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1_Header &amp; Large Text">
    <p:spTree>
      <p:nvGrpSpPr>
        <p:cNvPr id="1" name=""/>
        <p:cNvGrpSpPr/>
        <p:nvPr/>
      </p:nvGrpSpPr>
      <p:grpSpPr>
        <a:xfrm>
          <a:off x="0" y="0"/>
          <a:ext cx="0" cy="0"/>
          <a:chOff x="0" y="0"/>
          <a:chExt cx="0" cy="0"/>
        </a:xfrm>
      </p:grpSpPr>
      <p:sp>
        <p:nvSpPr>
          <p:cNvPr id="13" name="Text Placeholder 5">
            <a:extLst>
              <a:ext uri="{FF2B5EF4-FFF2-40B4-BE49-F238E27FC236}">
                <a16:creationId xmlns:a16="http://schemas.microsoft.com/office/drawing/2014/main" id="{C7AED094-E47A-694C-B594-DE7726131660}"/>
              </a:ext>
            </a:extLst>
          </p:cNvPr>
          <p:cNvSpPr>
            <a:spLocks noGrp="1"/>
          </p:cNvSpPr>
          <p:nvPr>
            <p:ph type="body" sz="quarter" idx="23" hasCustomPrompt="1"/>
          </p:nvPr>
        </p:nvSpPr>
        <p:spPr>
          <a:xfrm>
            <a:off x="3400931" y="5200607"/>
            <a:ext cx="7010400" cy="3048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copy sample small copy sample small copy sample small copy </a:t>
            </a:r>
          </a:p>
          <a:p>
            <a:pPr lvl="0"/>
            <a:endParaRPr lang="en-US" dirty="0"/>
          </a:p>
        </p:txBody>
      </p:sp>
      <p:sp>
        <p:nvSpPr>
          <p:cNvPr id="15" name="Text Placeholder 6">
            <a:extLst>
              <a:ext uri="{FF2B5EF4-FFF2-40B4-BE49-F238E27FC236}">
                <a16:creationId xmlns:a16="http://schemas.microsoft.com/office/drawing/2014/main" id="{97B4B13F-51D6-DA4D-9F18-7F3B8E8D9F4D}"/>
              </a:ext>
            </a:extLst>
          </p:cNvPr>
          <p:cNvSpPr>
            <a:spLocks noGrp="1"/>
          </p:cNvSpPr>
          <p:nvPr>
            <p:ph type="body" sz="quarter" idx="21" hasCustomPrompt="1"/>
          </p:nvPr>
        </p:nvSpPr>
        <p:spPr>
          <a:xfrm>
            <a:off x="3400931" y="3735780"/>
            <a:ext cx="8077200" cy="457200"/>
          </a:xfrm>
          <a:prstGeom prst="rect">
            <a:avLst/>
          </a:prstGeom>
        </p:spPr>
        <p:txBody>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400" b="1">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Sample medium copy sample medium copy.</a:t>
            </a:r>
          </a:p>
        </p:txBody>
      </p:sp>
      <p:sp>
        <p:nvSpPr>
          <p:cNvPr id="16" name="Text Placeholder 2">
            <a:extLst>
              <a:ext uri="{FF2B5EF4-FFF2-40B4-BE49-F238E27FC236}">
                <a16:creationId xmlns:a16="http://schemas.microsoft.com/office/drawing/2014/main" id="{D85BB00B-EA2B-F14B-8ADD-B79883F8422F}"/>
              </a:ext>
            </a:extLst>
          </p:cNvPr>
          <p:cNvSpPr>
            <a:spLocks noGrp="1"/>
          </p:cNvSpPr>
          <p:nvPr>
            <p:ph type="body" sz="quarter" idx="20" hasCustomPrompt="1"/>
          </p:nvPr>
        </p:nvSpPr>
        <p:spPr>
          <a:xfrm>
            <a:off x="609600" y="1752600"/>
            <a:ext cx="2133600" cy="3048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1" spc="300">
                <a:solidFill>
                  <a:schemeClr val="accent4"/>
                </a:solidFill>
                <a:latin typeface="Bebas Neue" panose="020B0606020202050201"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LARGE COPY SAMPLE LARGE COPY</a:t>
            </a:r>
          </a:p>
        </p:txBody>
      </p:sp>
      <p:sp>
        <p:nvSpPr>
          <p:cNvPr id="21" name="Text Placeholder 8">
            <a:extLst>
              <a:ext uri="{FF2B5EF4-FFF2-40B4-BE49-F238E27FC236}">
                <a16:creationId xmlns:a16="http://schemas.microsoft.com/office/drawing/2014/main" id="{EBF6D318-0374-8E49-BB2B-C7FB941BC1BB}"/>
              </a:ext>
            </a:extLst>
          </p:cNvPr>
          <p:cNvSpPr>
            <a:spLocks noGrp="1"/>
          </p:cNvSpPr>
          <p:nvPr>
            <p:ph type="body" sz="quarter" idx="22" hasCustomPrompt="1"/>
          </p:nvPr>
        </p:nvSpPr>
        <p:spPr>
          <a:xfrm>
            <a:off x="3400931" y="1752600"/>
            <a:ext cx="8127777" cy="1752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copy medium light sample copy medium light sample copy medium light sample copy medium light sample copy medium light sample copy medium light sample copy medium light sample copy medium light </a:t>
            </a:r>
          </a:p>
        </p:txBody>
      </p:sp>
      <p:sp>
        <p:nvSpPr>
          <p:cNvPr id="10" name="Text Placeholder 6">
            <a:extLst>
              <a:ext uri="{FF2B5EF4-FFF2-40B4-BE49-F238E27FC236}">
                <a16:creationId xmlns:a16="http://schemas.microsoft.com/office/drawing/2014/main" id="{F20F6D26-D7BB-C84E-AA0C-A90D77800007}"/>
              </a:ext>
            </a:extLst>
          </p:cNvPr>
          <p:cNvSpPr>
            <a:spLocks noGrp="1"/>
          </p:cNvSpPr>
          <p:nvPr>
            <p:ph type="body" sz="quarter" idx="24" hasCustomPrompt="1"/>
          </p:nvPr>
        </p:nvSpPr>
        <p:spPr>
          <a:xfrm>
            <a:off x="3400931" y="4376911"/>
            <a:ext cx="8077200" cy="457200"/>
          </a:xfrm>
          <a:prstGeom prst="rect">
            <a:avLst/>
          </a:prstGeom>
        </p:spPr>
        <p:txBody>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400" b="1">
                <a:solidFill>
                  <a:schemeClr val="accent4"/>
                </a:solidFill>
                <a:latin typeface="Arial" panose="020B0604020202020204" pitchFamily="34" charset="0"/>
              </a:defRPr>
            </a:lvl1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Sample medium copy sample medium copy.</a:t>
            </a:r>
          </a:p>
        </p:txBody>
      </p:sp>
      <p:sp>
        <p:nvSpPr>
          <p:cNvPr id="9" name="Text Placeholder 8">
            <a:extLst>
              <a:ext uri="{FF2B5EF4-FFF2-40B4-BE49-F238E27FC236}">
                <a16:creationId xmlns:a16="http://schemas.microsoft.com/office/drawing/2014/main" id="{489F799E-A8F6-6A43-A33F-A8DCC49D87D1}"/>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11" name="Text Placeholder 10">
            <a:extLst>
              <a:ext uri="{FF2B5EF4-FFF2-40B4-BE49-F238E27FC236}">
                <a16:creationId xmlns:a16="http://schemas.microsoft.com/office/drawing/2014/main" id="{FCFEA6F1-FA68-8C4D-A505-3C11E3A3175F}"/>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3338357565"/>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Financial Performance Char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Example of financial performance chart</a:t>
            </a:r>
          </a:p>
        </p:txBody>
      </p:sp>
      <p:sp>
        <p:nvSpPr>
          <p:cNvPr id="11" name="Text Placeholder 10">
            <a:extLst>
              <a:ext uri="{FF2B5EF4-FFF2-40B4-BE49-F238E27FC236}">
                <a16:creationId xmlns:a16="http://schemas.microsoft.com/office/drawing/2014/main" id="{AAF079A4-3517-564C-8BFD-9C403E5765C0}"/>
              </a:ext>
            </a:extLst>
          </p:cNvPr>
          <p:cNvSpPr>
            <a:spLocks noGrp="1"/>
          </p:cNvSpPr>
          <p:nvPr>
            <p:ph type="body" sz="quarter" idx="11" hasCustomPrompt="1"/>
          </p:nvPr>
        </p:nvSpPr>
        <p:spPr>
          <a:xfrm>
            <a:off x="603504" y="758952"/>
            <a:ext cx="8824210" cy="381000"/>
          </a:xfrm>
          <a:prstGeom prst="rect">
            <a:avLst/>
          </a:prstGeom>
        </p:spPr>
        <p:txBody>
          <a:bodyPr/>
          <a:lstStyle>
            <a:lvl1pPr marL="0" indent="0">
              <a:buNone/>
              <a:defRPr sz="1600">
                <a:solidFill>
                  <a:schemeClr val="accent1"/>
                </a:solidFill>
                <a:latin typeface="Arial" panose="020B0604020202020204" pitchFamily="34" charset="0"/>
              </a:defRPr>
            </a:lvl1pPr>
          </a:lstStyle>
          <a:p>
            <a:pPr lvl="0"/>
            <a:r>
              <a:rPr lang="en-US" dirty="0"/>
              <a:t>Slide Subtitle</a:t>
            </a:r>
          </a:p>
        </p:txBody>
      </p:sp>
    </p:spTree>
    <p:extLst>
      <p:ext uri="{BB962C8B-B14F-4D97-AF65-F5344CB8AC3E}">
        <p14:creationId xmlns:p14="http://schemas.microsoft.com/office/powerpoint/2010/main" val="3408103347"/>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Bubble Char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Bubble chart</a:t>
            </a:r>
          </a:p>
        </p:txBody>
      </p:sp>
      <p:sp>
        <p:nvSpPr>
          <p:cNvPr id="11" name="Text Placeholder 10">
            <a:extLst>
              <a:ext uri="{FF2B5EF4-FFF2-40B4-BE49-F238E27FC236}">
                <a16:creationId xmlns:a16="http://schemas.microsoft.com/office/drawing/2014/main" id="{AAF079A4-3517-564C-8BFD-9C403E5765C0}"/>
              </a:ext>
            </a:extLst>
          </p:cNvPr>
          <p:cNvSpPr>
            <a:spLocks noGrp="1"/>
          </p:cNvSpPr>
          <p:nvPr>
            <p:ph type="body" sz="quarter" idx="11" hasCustomPrompt="1"/>
          </p:nvPr>
        </p:nvSpPr>
        <p:spPr>
          <a:xfrm>
            <a:off x="603504" y="758952"/>
            <a:ext cx="8824210" cy="381000"/>
          </a:xfrm>
          <a:prstGeom prst="rect">
            <a:avLst/>
          </a:prstGeom>
        </p:spPr>
        <p:txBody>
          <a:bodyPr/>
          <a:lstStyle>
            <a:lvl1pPr marL="0" indent="0">
              <a:buNone/>
              <a:defRPr sz="1600">
                <a:solidFill>
                  <a:schemeClr val="accent1"/>
                </a:solidFill>
                <a:latin typeface="Arial" panose="020B0604020202020204" pitchFamily="34" charset="0"/>
              </a:defRPr>
            </a:lvl1pPr>
          </a:lstStyle>
          <a:p>
            <a:pPr lvl="0"/>
            <a:r>
              <a:rPr lang="en-US" dirty="0"/>
              <a:t>Slide Subtitle</a:t>
            </a:r>
          </a:p>
        </p:txBody>
      </p:sp>
    </p:spTree>
    <p:extLst>
      <p:ext uri="{BB962C8B-B14F-4D97-AF65-F5344CB8AC3E}">
        <p14:creationId xmlns:p14="http://schemas.microsoft.com/office/powerpoint/2010/main" val="1245045821"/>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Pie Char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CD1C1A8-F7E7-3440-B99B-BF76EE8137E5}"/>
              </a:ext>
            </a:extLst>
          </p:cNvPr>
          <p:cNvSpPr>
            <a:spLocks noGrp="1"/>
          </p:cNvSpPr>
          <p:nvPr>
            <p:ph type="body" sz="quarter" idx="14" hasCustomPrompt="1"/>
          </p:nvPr>
        </p:nvSpPr>
        <p:spPr>
          <a:xfrm>
            <a:off x="8241735" y="1219200"/>
            <a:ext cx="3035865" cy="4597541"/>
          </a:xfrm>
          <a:prstGeom prst="rect">
            <a:avLst/>
          </a:prstGeom>
        </p:spPr>
        <p:txBody>
          <a:bodyPr anchor="ctr"/>
          <a:lstStyle>
            <a:lvl1pPr marL="0" indent="0">
              <a:buNone/>
              <a:defRPr sz="2400">
                <a:solidFill>
                  <a:schemeClr val="accent6"/>
                </a:solidFill>
                <a:latin typeface="Arial" panose="020B0604020202020204" pitchFamily="34" charset="0"/>
              </a:defRPr>
            </a:lvl1pPr>
          </a:lstStyle>
          <a:p>
            <a:pPr lvl="0"/>
            <a:r>
              <a:rPr lang="en-US" dirty="0"/>
              <a:t>Key insights</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6"/>
                </a:solidFill>
                <a:latin typeface="Bebas Neue" panose="020B0606020202050201" pitchFamily="34" charset="77"/>
              </a:defRPr>
            </a:lvl1pPr>
          </a:lstStyle>
          <a:p>
            <a:pPr lvl="0"/>
            <a:r>
              <a:rPr lang="en-US" dirty="0"/>
              <a:t>Pie chart</a:t>
            </a:r>
          </a:p>
        </p:txBody>
      </p:sp>
      <p:sp>
        <p:nvSpPr>
          <p:cNvPr id="11" name="Text Placeholder 10">
            <a:extLst>
              <a:ext uri="{FF2B5EF4-FFF2-40B4-BE49-F238E27FC236}">
                <a16:creationId xmlns:a16="http://schemas.microsoft.com/office/drawing/2014/main" id="{AAF079A4-3517-564C-8BFD-9C403E5765C0}"/>
              </a:ext>
            </a:extLst>
          </p:cNvPr>
          <p:cNvSpPr>
            <a:spLocks noGrp="1"/>
          </p:cNvSpPr>
          <p:nvPr>
            <p:ph type="body" sz="quarter" idx="11" hasCustomPrompt="1"/>
          </p:nvPr>
        </p:nvSpPr>
        <p:spPr>
          <a:xfrm>
            <a:off x="603504" y="758952"/>
            <a:ext cx="8824210" cy="381000"/>
          </a:xfrm>
          <a:prstGeom prst="rect">
            <a:avLst/>
          </a:prstGeom>
        </p:spPr>
        <p:txBody>
          <a:bodyPr/>
          <a:lstStyle>
            <a:lvl1pPr marL="0" indent="0">
              <a:buNone/>
              <a:defRPr sz="1600">
                <a:solidFill>
                  <a:schemeClr val="accent6"/>
                </a:solidFill>
                <a:latin typeface="Arial" panose="020B0604020202020204" pitchFamily="34" charset="0"/>
              </a:defRPr>
            </a:lvl1pPr>
          </a:lstStyle>
          <a:p>
            <a:pPr lvl="0"/>
            <a:r>
              <a:rPr lang="en-US" dirty="0"/>
              <a:t>Slide Subtitle</a:t>
            </a:r>
          </a:p>
        </p:txBody>
      </p:sp>
      <p:cxnSp>
        <p:nvCxnSpPr>
          <p:cNvPr id="8" name="Straight Connector 7">
            <a:extLst>
              <a:ext uri="{FF2B5EF4-FFF2-40B4-BE49-F238E27FC236}">
                <a16:creationId xmlns:a16="http://schemas.microsoft.com/office/drawing/2014/main" id="{F06508A1-D185-1043-92B9-2AA502239183}"/>
              </a:ext>
            </a:extLst>
          </p:cNvPr>
          <p:cNvCxnSpPr>
            <a:cxnSpLocks/>
          </p:cNvCxnSpPr>
          <p:nvPr userDrawn="1"/>
        </p:nvCxnSpPr>
        <p:spPr>
          <a:xfrm>
            <a:off x="7848600" y="1143000"/>
            <a:ext cx="0" cy="46482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4401353"/>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Bar Char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CD1C1A8-F7E7-3440-B99B-BF76EE8137E5}"/>
              </a:ext>
            </a:extLst>
          </p:cNvPr>
          <p:cNvSpPr>
            <a:spLocks noGrp="1"/>
          </p:cNvSpPr>
          <p:nvPr>
            <p:ph type="body" sz="quarter" idx="14" hasCustomPrompt="1"/>
          </p:nvPr>
        </p:nvSpPr>
        <p:spPr>
          <a:xfrm>
            <a:off x="8241735" y="1219200"/>
            <a:ext cx="3035865" cy="4597541"/>
          </a:xfrm>
          <a:prstGeom prst="rect">
            <a:avLst/>
          </a:prstGeom>
        </p:spPr>
        <p:txBody>
          <a:bodyPr anchor="ctr"/>
          <a:lstStyle>
            <a:lvl1pPr marL="0" indent="0">
              <a:buNone/>
              <a:defRPr sz="2400">
                <a:solidFill>
                  <a:schemeClr val="accent1"/>
                </a:solidFill>
                <a:latin typeface="Arial" panose="020B0604020202020204" pitchFamily="34" charset="0"/>
              </a:defRPr>
            </a:lvl1pPr>
          </a:lstStyle>
          <a:p>
            <a:pPr lvl="0"/>
            <a:r>
              <a:rPr lang="en-US" dirty="0"/>
              <a:t>Key insights</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Bar chart example</a:t>
            </a:r>
          </a:p>
        </p:txBody>
      </p:sp>
      <p:sp>
        <p:nvSpPr>
          <p:cNvPr id="11" name="Text Placeholder 10">
            <a:extLst>
              <a:ext uri="{FF2B5EF4-FFF2-40B4-BE49-F238E27FC236}">
                <a16:creationId xmlns:a16="http://schemas.microsoft.com/office/drawing/2014/main" id="{AAF079A4-3517-564C-8BFD-9C403E5765C0}"/>
              </a:ext>
            </a:extLst>
          </p:cNvPr>
          <p:cNvSpPr>
            <a:spLocks noGrp="1"/>
          </p:cNvSpPr>
          <p:nvPr>
            <p:ph type="body" sz="quarter" idx="11" hasCustomPrompt="1"/>
          </p:nvPr>
        </p:nvSpPr>
        <p:spPr>
          <a:xfrm>
            <a:off x="603504" y="758952"/>
            <a:ext cx="8824210" cy="381000"/>
          </a:xfrm>
          <a:prstGeom prst="rect">
            <a:avLst/>
          </a:prstGeom>
        </p:spPr>
        <p:txBody>
          <a:bodyPr/>
          <a:lstStyle>
            <a:lvl1pPr marL="0" indent="0">
              <a:buNone/>
              <a:defRPr sz="1600">
                <a:solidFill>
                  <a:schemeClr val="accent1"/>
                </a:solidFill>
                <a:latin typeface="Arial" panose="020B0604020202020204" pitchFamily="34" charset="0"/>
              </a:defRPr>
            </a:lvl1pPr>
          </a:lstStyle>
          <a:p>
            <a:pPr lvl="0"/>
            <a:r>
              <a:rPr lang="en-US" dirty="0"/>
              <a:t>Slide Subtitle</a:t>
            </a:r>
          </a:p>
        </p:txBody>
      </p:sp>
      <p:cxnSp>
        <p:nvCxnSpPr>
          <p:cNvPr id="8" name="Straight Connector 7">
            <a:extLst>
              <a:ext uri="{FF2B5EF4-FFF2-40B4-BE49-F238E27FC236}">
                <a16:creationId xmlns:a16="http://schemas.microsoft.com/office/drawing/2014/main" id="{F06508A1-D185-1043-92B9-2AA502239183}"/>
              </a:ext>
            </a:extLst>
          </p:cNvPr>
          <p:cNvCxnSpPr>
            <a:cxnSpLocks/>
          </p:cNvCxnSpPr>
          <p:nvPr userDrawn="1"/>
        </p:nvCxnSpPr>
        <p:spPr>
          <a:xfrm>
            <a:off x="7848600" y="1143000"/>
            <a:ext cx="0" cy="46482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4621474"/>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Area Char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CD1C1A8-F7E7-3440-B99B-BF76EE8137E5}"/>
              </a:ext>
            </a:extLst>
          </p:cNvPr>
          <p:cNvSpPr>
            <a:spLocks noGrp="1"/>
          </p:cNvSpPr>
          <p:nvPr>
            <p:ph type="body" sz="quarter" idx="14" hasCustomPrompt="1"/>
          </p:nvPr>
        </p:nvSpPr>
        <p:spPr>
          <a:xfrm>
            <a:off x="8241735" y="1219200"/>
            <a:ext cx="3035865" cy="4597541"/>
          </a:xfrm>
          <a:prstGeom prst="rect">
            <a:avLst/>
          </a:prstGeom>
        </p:spPr>
        <p:txBody>
          <a:bodyPr anchor="ctr"/>
          <a:lstStyle>
            <a:lvl1pPr marL="0" indent="0">
              <a:buNone/>
              <a:defRPr sz="2400">
                <a:solidFill>
                  <a:schemeClr val="accent1"/>
                </a:solidFill>
                <a:latin typeface="Arial" panose="020B0604020202020204" pitchFamily="34" charset="0"/>
              </a:defRPr>
            </a:lvl1pPr>
          </a:lstStyle>
          <a:p>
            <a:pPr lvl="0"/>
            <a:r>
              <a:rPr lang="en-US" dirty="0"/>
              <a:t>Key insights</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area chart example</a:t>
            </a:r>
          </a:p>
        </p:txBody>
      </p:sp>
      <p:sp>
        <p:nvSpPr>
          <p:cNvPr id="11" name="Text Placeholder 10">
            <a:extLst>
              <a:ext uri="{FF2B5EF4-FFF2-40B4-BE49-F238E27FC236}">
                <a16:creationId xmlns:a16="http://schemas.microsoft.com/office/drawing/2014/main" id="{AAF079A4-3517-564C-8BFD-9C403E5765C0}"/>
              </a:ext>
            </a:extLst>
          </p:cNvPr>
          <p:cNvSpPr>
            <a:spLocks noGrp="1"/>
          </p:cNvSpPr>
          <p:nvPr>
            <p:ph type="body" sz="quarter" idx="11" hasCustomPrompt="1"/>
          </p:nvPr>
        </p:nvSpPr>
        <p:spPr>
          <a:xfrm>
            <a:off x="603504" y="758952"/>
            <a:ext cx="8824210" cy="381000"/>
          </a:xfrm>
          <a:prstGeom prst="rect">
            <a:avLst/>
          </a:prstGeom>
        </p:spPr>
        <p:txBody>
          <a:bodyPr/>
          <a:lstStyle>
            <a:lvl1pPr marL="0" indent="0">
              <a:buNone/>
              <a:defRPr sz="1600">
                <a:solidFill>
                  <a:schemeClr val="accent1"/>
                </a:solidFill>
                <a:latin typeface="Arial" panose="020B0604020202020204" pitchFamily="34" charset="0"/>
              </a:defRPr>
            </a:lvl1pPr>
          </a:lstStyle>
          <a:p>
            <a:pPr lvl="0"/>
            <a:r>
              <a:rPr lang="en-US" dirty="0"/>
              <a:t>Slide Subtitle</a:t>
            </a:r>
          </a:p>
        </p:txBody>
      </p:sp>
      <p:cxnSp>
        <p:nvCxnSpPr>
          <p:cNvPr id="8" name="Straight Connector 7">
            <a:extLst>
              <a:ext uri="{FF2B5EF4-FFF2-40B4-BE49-F238E27FC236}">
                <a16:creationId xmlns:a16="http://schemas.microsoft.com/office/drawing/2014/main" id="{F06508A1-D185-1043-92B9-2AA502239183}"/>
              </a:ext>
            </a:extLst>
          </p:cNvPr>
          <p:cNvCxnSpPr>
            <a:cxnSpLocks/>
          </p:cNvCxnSpPr>
          <p:nvPr userDrawn="1"/>
        </p:nvCxnSpPr>
        <p:spPr>
          <a:xfrm>
            <a:off x="7848600" y="1143000"/>
            <a:ext cx="0" cy="46482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4068309"/>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Line Char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CD1C1A8-F7E7-3440-B99B-BF76EE8137E5}"/>
              </a:ext>
            </a:extLst>
          </p:cNvPr>
          <p:cNvSpPr>
            <a:spLocks noGrp="1"/>
          </p:cNvSpPr>
          <p:nvPr>
            <p:ph type="body" sz="quarter" idx="14" hasCustomPrompt="1"/>
          </p:nvPr>
        </p:nvSpPr>
        <p:spPr>
          <a:xfrm>
            <a:off x="8241735" y="1219200"/>
            <a:ext cx="3035865" cy="4597541"/>
          </a:xfrm>
          <a:prstGeom prst="rect">
            <a:avLst/>
          </a:prstGeom>
        </p:spPr>
        <p:txBody>
          <a:bodyPr anchor="ctr"/>
          <a:lstStyle>
            <a:lvl1pPr marL="0" indent="0">
              <a:buNone/>
              <a:defRPr sz="2400">
                <a:solidFill>
                  <a:schemeClr val="accent1"/>
                </a:solidFill>
                <a:latin typeface="Arial" panose="020B0604020202020204" pitchFamily="34" charset="0"/>
              </a:defRPr>
            </a:lvl1pPr>
          </a:lstStyle>
          <a:p>
            <a:pPr lvl="0"/>
            <a:r>
              <a:rPr lang="en-US" dirty="0"/>
              <a:t>Key insights</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Line chart example</a:t>
            </a:r>
          </a:p>
        </p:txBody>
      </p:sp>
      <p:sp>
        <p:nvSpPr>
          <p:cNvPr id="11" name="Text Placeholder 10">
            <a:extLst>
              <a:ext uri="{FF2B5EF4-FFF2-40B4-BE49-F238E27FC236}">
                <a16:creationId xmlns:a16="http://schemas.microsoft.com/office/drawing/2014/main" id="{AAF079A4-3517-564C-8BFD-9C403E5765C0}"/>
              </a:ext>
            </a:extLst>
          </p:cNvPr>
          <p:cNvSpPr>
            <a:spLocks noGrp="1"/>
          </p:cNvSpPr>
          <p:nvPr>
            <p:ph type="body" sz="quarter" idx="11" hasCustomPrompt="1"/>
          </p:nvPr>
        </p:nvSpPr>
        <p:spPr>
          <a:xfrm>
            <a:off x="603504" y="758952"/>
            <a:ext cx="8824210" cy="381000"/>
          </a:xfrm>
          <a:prstGeom prst="rect">
            <a:avLst/>
          </a:prstGeom>
        </p:spPr>
        <p:txBody>
          <a:bodyPr/>
          <a:lstStyle>
            <a:lvl1pPr marL="0" indent="0">
              <a:buNone/>
              <a:defRPr sz="1600">
                <a:solidFill>
                  <a:schemeClr val="accent1"/>
                </a:solidFill>
                <a:latin typeface="Arial" panose="020B0604020202020204" pitchFamily="34" charset="0"/>
              </a:defRPr>
            </a:lvl1pPr>
          </a:lstStyle>
          <a:p>
            <a:pPr lvl="0"/>
            <a:r>
              <a:rPr lang="en-US" dirty="0"/>
              <a:t>Slide Subtitle</a:t>
            </a:r>
          </a:p>
        </p:txBody>
      </p:sp>
      <p:cxnSp>
        <p:nvCxnSpPr>
          <p:cNvPr id="8" name="Straight Connector 7">
            <a:extLst>
              <a:ext uri="{FF2B5EF4-FFF2-40B4-BE49-F238E27FC236}">
                <a16:creationId xmlns:a16="http://schemas.microsoft.com/office/drawing/2014/main" id="{F06508A1-D185-1043-92B9-2AA502239183}"/>
              </a:ext>
            </a:extLst>
          </p:cNvPr>
          <p:cNvCxnSpPr>
            <a:cxnSpLocks/>
          </p:cNvCxnSpPr>
          <p:nvPr userDrawn="1"/>
        </p:nvCxnSpPr>
        <p:spPr>
          <a:xfrm>
            <a:off x="7848600" y="1143000"/>
            <a:ext cx="0" cy="46482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5000419"/>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Net Promoter Score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E6CF17A-4860-B74C-B6C5-6484936A38D5}"/>
              </a:ext>
            </a:extLst>
          </p:cNvPr>
          <p:cNvSpPr>
            <a:spLocks noGrp="1"/>
          </p:cNvSpPr>
          <p:nvPr>
            <p:ph type="body" sz="quarter" idx="27" hasCustomPrompt="1"/>
          </p:nvPr>
        </p:nvSpPr>
        <p:spPr>
          <a:xfrm>
            <a:off x="533400" y="3045201"/>
            <a:ext cx="1711403" cy="645910"/>
          </a:xfrm>
          <a:prstGeom prst="rect">
            <a:avLst/>
          </a:prstGeom>
        </p:spPr>
        <p:txBody>
          <a:bodyPr/>
          <a:lstStyle>
            <a:lvl1pPr marL="0" indent="0" algn="r">
              <a:buNone/>
              <a:defRPr sz="1200" b="1" cap="all" spc="300" baseline="0">
                <a:solidFill>
                  <a:schemeClr val="accent1"/>
                </a:solidFill>
                <a:latin typeface="Arial" panose="020B0604020202020204" pitchFamily="34" charset="0"/>
              </a:defRPr>
            </a:lvl1pPr>
          </a:lstStyle>
          <a:p>
            <a:pPr lvl="0"/>
            <a:r>
              <a:rPr lang="en-US" dirty="0"/>
              <a:t>content</a:t>
            </a:r>
          </a:p>
        </p:txBody>
      </p:sp>
      <p:sp>
        <p:nvSpPr>
          <p:cNvPr id="142" name="Text Placeholder 138">
            <a:extLst>
              <a:ext uri="{FF2B5EF4-FFF2-40B4-BE49-F238E27FC236}">
                <a16:creationId xmlns:a16="http://schemas.microsoft.com/office/drawing/2014/main" id="{F049D2C3-9A11-6149-BE26-10A1526CD04F}"/>
              </a:ext>
            </a:extLst>
          </p:cNvPr>
          <p:cNvSpPr>
            <a:spLocks noGrp="1"/>
          </p:cNvSpPr>
          <p:nvPr>
            <p:ph type="body" sz="quarter" idx="23" hasCustomPrompt="1"/>
          </p:nvPr>
        </p:nvSpPr>
        <p:spPr>
          <a:xfrm>
            <a:off x="592216" y="5273296"/>
            <a:ext cx="1652588" cy="576263"/>
          </a:xfrm>
          <a:prstGeom prst="rect">
            <a:avLst/>
          </a:prstGeom>
        </p:spPr>
        <p:txBody>
          <a:bodyPr/>
          <a:lstStyle>
            <a:lvl1pPr marL="0" indent="0" algn="r">
              <a:buNone/>
              <a:defRPr sz="1200" b="1" i="0" cap="all" spc="300" baseline="0">
                <a:solidFill>
                  <a:schemeClr val="accent1"/>
                </a:solidFill>
                <a:latin typeface="Arial" panose="020B0604020202020204" pitchFamily="34" charset="0"/>
              </a:defRPr>
            </a:lvl1pPr>
          </a:lstStyle>
          <a:p>
            <a:pPr lvl="0"/>
            <a:r>
              <a:rPr lang="en-US" dirty="0"/>
              <a:t>content</a:t>
            </a:r>
          </a:p>
        </p:txBody>
      </p:sp>
      <p:sp>
        <p:nvSpPr>
          <p:cNvPr id="141" name="Text Placeholder 138">
            <a:extLst>
              <a:ext uri="{FF2B5EF4-FFF2-40B4-BE49-F238E27FC236}">
                <a16:creationId xmlns:a16="http://schemas.microsoft.com/office/drawing/2014/main" id="{03A1EBFE-96BE-BF41-8FE1-3E96E7CD2D7D}"/>
              </a:ext>
            </a:extLst>
          </p:cNvPr>
          <p:cNvSpPr>
            <a:spLocks noGrp="1"/>
          </p:cNvSpPr>
          <p:nvPr>
            <p:ph type="body" sz="quarter" idx="22" hasCustomPrompt="1"/>
          </p:nvPr>
        </p:nvSpPr>
        <p:spPr>
          <a:xfrm>
            <a:off x="592216" y="4252114"/>
            <a:ext cx="1652588" cy="576263"/>
          </a:xfrm>
          <a:prstGeom prst="rect">
            <a:avLst/>
          </a:prstGeom>
        </p:spPr>
        <p:txBody>
          <a:bodyPr/>
          <a:lstStyle>
            <a:lvl1pPr marL="0" indent="0" algn="r">
              <a:buNone/>
              <a:defRPr sz="1200" b="1" i="0" cap="all" spc="300" baseline="0">
                <a:solidFill>
                  <a:schemeClr val="accent1"/>
                </a:solidFill>
                <a:latin typeface="Arial" panose="020B0604020202020204" pitchFamily="34" charset="0"/>
              </a:defRPr>
            </a:lvl1pPr>
          </a:lstStyle>
          <a:p>
            <a:pPr lvl="0"/>
            <a:r>
              <a:rPr lang="en-US" dirty="0"/>
              <a:t>content</a:t>
            </a:r>
          </a:p>
        </p:txBody>
      </p:sp>
      <p:sp>
        <p:nvSpPr>
          <p:cNvPr id="139" name="Text Placeholder 138">
            <a:extLst>
              <a:ext uri="{FF2B5EF4-FFF2-40B4-BE49-F238E27FC236}">
                <a16:creationId xmlns:a16="http://schemas.microsoft.com/office/drawing/2014/main" id="{57F1C9A9-9B18-8240-8155-44AFF0C5A6B9}"/>
              </a:ext>
            </a:extLst>
          </p:cNvPr>
          <p:cNvSpPr>
            <a:spLocks noGrp="1"/>
          </p:cNvSpPr>
          <p:nvPr>
            <p:ph type="body" sz="quarter" idx="20" hasCustomPrompt="1"/>
          </p:nvPr>
        </p:nvSpPr>
        <p:spPr>
          <a:xfrm>
            <a:off x="592216" y="2019778"/>
            <a:ext cx="1652588" cy="576263"/>
          </a:xfrm>
          <a:prstGeom prst="rect">
            <a:avLst/>
          </a:prstGeom>
        </p:spPr>
        <p:txBody>
          <a:bodyPr/>
          <a:lstStyle>
            <a:lvl1pPr marL="0" indent="0" algn="r">
              <a:buNone/>
              <a:defRPr sz="1200" b="1" i="0" cap="all" spc="300" baseline="0">
                <a:solidFill>
                  <a:schemeClr val="accent1"/>
                </a:solidFill>
                <a:latin typeface="Arial" panose="020B0604020202020204" pitchFamily="34" charset="0"/>
              </a:defRPr>
            </a:lvl1pPr>
          </a:lstStyle>
          <a:p>
            <a:pPr lvl="0"/>
            <a:r>
              <a:rPr lang="en-US" dirty="0"/>
              <a:t>content</a:t>
            </a:r>
          </a:p>
        </p:txBody>
      </p:sp>
      <p:sp>
        <p:nvSpPr>
          <p:cNvPr id="42" name="Rectangle 41">
            <a:extLst>
              <a:ext uri="{FF2B5EF4-FFF2-40B4-BE49-F238E27FC236}">
                <a16:creationId xmlns:a16="http://schemas.microsoft.com/office/drawing/2014/main" id="{EEB9212F-BB9F-D14D-9206-A8AD29DC8E93}"/>
              </a:ext>
            </a:extLst>
          </p:cNvPr>
          <p:cNvSpPr/>
          <p:nvPr userDrawn="1"/>
        </p:nvSpPr>
        <p:spPr>
          <a:xfrm>
            <a:off x="9439720" y="1453002"/>
            <a:ext cx="1366455" cy="2688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Text Placeholder 5">
            <a:extLst>
              <a:ext uri="{FF2B5EF4-FFF2-40B4-BE49-F238E27FC236}">
                <a16:creationId xmlns:a16="http://schemas.microsoft.com/office/drawing/2014/main" id="{84E674EA-8450-2944-A347-413D61A5A43F}"/>
              </a:ext>
            </a:extLst>
          </p:cNvPr>
          <p:cNvSpPr>
            <a:spLocks noGrp="1"/>
          </p:cNvSpPr>
          <p:nvPr>
            <p:ph type="body" sz="quarter" idx="19" hasCustomPrompt="1"/>
          </p:nvPr>
        </p:nvSpPr>
        <p:spPr>
          <a:xfrm>
            <a:off x="9348431" y="1463040"/>
            <a:ext cx="1541463" cy="304800"/>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content</a:t>
            </a:r>
          </a:p>
        </p:txBody>
      </p:sp>
      <p:sp>
        <p:nvSpPr>
          <p:cNvPr id="82" name="Rectangle 81">
            <a:extLst>
              <a:ext uri="{FF2B5EF4-FFF2-40B4-BE49-F238E27FC236}">
                <a16:creationId xmlns:a16="http://schemas.microsoft.com/office/drawing/2014/main" id="{A4591A17-5E9E-DF4C-85D1-B5CF086935D3}"/>
              </a:ext>
            </a:extLst>
          </p:cNvPr>
          <p:cNvSpPr/>
          <p:nvPr userDrawn="1"/>
        </p:nvSpPr>
        <p:spPr>
          <a:xfrm>
            <a:off x="7997194" y="1453002"/>
            <a:ext cx="1366455" cy="2688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cap="all" baseline="0" dirty="0"/>
          </a:p>
        </p:txBody>
      </p:sp>
      <p:sp>
        <p:nvSpPr>
          <p:cNvPr id="137" name="Text Placeholder 5">
            <a:extLst>
              <a:ext uri="{FF2B5EF4-FFF2-40B4-BE49-F238E27FC236}">
                <a16:creationId xmlns:a16="http://schemas.microsoft.com/office/drawing/2014/main" id="{56265FBD-CE68-F94C-84DB-F873F69AD440}"/>
              </a:ext>
            </a:extLst>
          </p:cNvPr>
          <p:cNvSpPr>
            <a:spLocks noGrp="1"/>
          </p:cNvSpPr>
          <p:nvPr>
            <p:ph type="body" sz="quarter" idx="18" hasCustomPrompt="1"/>
          </p:nvPr>
        </p:nvSpPr>
        <p:spPr>
          <a:xfrm>
            <a:off x="7911312" y="1463040"/>
            <a:ext cx="1541463" cy="304800"/>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content</a:t>
            </a:r>
          </a:p>
        </p:txBody>
      </p:sp>
      <p:sp>
        <p:nvSpPr>
          <p:cNvPr id="32" name="Rectangle 31">
            <a:extLst>
              <a:ext uri="{FF2B5EF4-FFF2-40B4-BE49-F238E27FC236}">
                <a16:creationId xmlns:a16="http://schemas.microsoft.com/office/drawing/2014/main" id="{270103A7-A485-654C-AE78-7D913DC5130A}"/>
              </a:ext>
            </a:extLst>
          </p:cNvPr>
          <p:cNvSpPr/>
          <p:nvPr userDrawn="1"/>
        </p:nvSpPr>
        <p:spPr>
          <a:xfrm>
            <a:off x="6554669" y="1453002"/>
            <a:ext cx="1366455" cy="2688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6" name="Text Placeholder 5">
            <a:extLst>
              <a:ext uri="{FF2B5EF4-FFF2-40B4-BE49-F238E27FC236}">
                <a16:creationId xmlns:a16="http://schemas.microsoft.com/office/drawing/2014/main" id="{B1090EA1-0C5F-6447-9886-217C162D7FC0}"/>
              </a:ext>
            </a:extLst>
          </p:cNvPr>
          <p:cNvSpPr>
            <a:spLocks noGrp="1"/>
          </p:cNvSpPr>
          <p:nvPr>
            <p:ph type="body" sz="quarter" idx="17" hasCustomPrompt="1"/>
          </p:nvPr>
        </p:nvSpPr>
        <p:spPr>
          <a:xfrm>
            <a:off x="6466546" y="1463040"/>
            <a:ext cx="1541463" cy="304800"/>
          </a:xfrm>
          <a:prstGeom prst="rect">
            <a:avLst/>
          </a:prstGeom>
        </p:spPr>
        <p:txBody>
          <a:bodyPr/>
          <a:lstStyle>
            <a:lvl1pPr marL="0" indent="0" algn="ctr">
              <a:buNone/>
              <a:defRPr sz="1200" b="1" cap="all" spc="300" baseline="0">
                <a:solidFill>
                  <a:schemeClr val="bg1"/>
                </a:solidFill>
              </a:defRPr>
            </a:lvl1pPr>
          </a:lstStyle>
          <a:p>
            <a:pPr lvl="0"/>
            <a:r>
              <a:rPr lang="en-US" dirty="0"/>
              <a:t>content</a:t>
            </a:r>
          </a:p>
        </p:txBody>
      </p:sp>
      <p:sp>
        <p:nvSpPr>
          <p:cNvPr id="71" name="Rectangle 70">
            <a:extLst>
              <a:ext uri="{FF2B5EF4-FFF2-40B4-BE49-F238E27FC236}">
                <a16:creationId xmlns:a16="http://schemas.microsoft.com/office/drawing/2014/main" id="{B29CDEC2-379B-3C4F-9FF3-241F755460BC}"/>
              </a:ext>
            </a:extLst>
          </p:cNvPr>
          <p:cNvSpPr/>
          <p:nvPr userDrawn="1"/>
        </p:nvSpPr>
        <p:spPr>
          <a:xfrm>
            <a:off x="5112144" y="1453002"/>
            <a:ext cx="1366455" cy="2688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cap="all" baseline="0" dirty="0"/>
          </a:p>
        </p:txBody>
      </p:sp>
      <p:sp>
        <p:nvSpPr>
          <p:cNvPr id="135" name="Text Placeholder 5">
            <a:extLst>
              <a:ext uri="{FF2B5EF4-FFF2-40B4-BE49-F238E27FC236}">
                <a16:creationId xmlns:a16="http://schemas.microsoft.com/office/drawing/2014/main" id="{698ABD95-A7E3-9D4C-A3AE-CE09F8475620}"/>
              </a:ext>
            </a:extLst>
          </p:cNvPr>
          <p:cNvSpPr>
            <a:spLocks noGrp="1"/>
          </p:cNvSpPr>
          <p:nvPr>
            <p:ph type="body" sz="quarter" idx="16" hasCustomPrompt="1"/>
          </p:nvPr>
        </p:nvSpPr>
        <p:spPr>
          <a:xfrm>
            <a:off x="5024163" y="1463040"/>
            <a:ext cx="1541463" cy="304800"/>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content</a:t>
            </a:r>
          </a:p>
        </p:txBody>
      </p:sp>
      <p:sp>
        <p:nvSpPr>
          <p:cNvPr id="60" name="Rectangle 59">
            <a:extLst>
              <a:ext uri="{FF2B5EF4-FFF2-40B4-BE49-F238E27FC236}">
                <a16:creationId xmlns:a16="http://schemas.microsoft.com/office/drawing/2014/main" id="{666D440B-FF83-DA4A-A2C2-2C31924DB370}"/>
              </a:ext>
            </a:extLst>
          </p:cNvPr>
          <p:cNvSpPr/>
          <p:nvPr userDrawn="1"/>
        </p:nvSpPr>
        <p:spPr>
          <a:xfrm>
            <a:off x="3669619" y="1453002"/>
            <a:ext cx="1366455" cy="2688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4" name="Text Placeholder 5">
            <a:extLst>
              <a:ext uri="{FF2B5EF4-FFF2-40B4-BE49-F238E27FC236}">
                <a16:creationId xmlns:a16="http://schemas.microsoft.com/office/drawing/2014/main" id="{3E6E05E9-1002-9C44-B717-156D750DED42}"/>
              </a:ext>
            </a:extLst>
          </p:cNvPr>
          <p:cNvSpPr>
            <a:spLocks noGrp="1"/>
          </p:cNvSpPr>
          <p:nvPr>
            <p:ph type="body" sz="quarter" idx="15" hasCustomPrompt="1"/>
          </p:nvPr>
        </p:nvSpPr>
        <p:spPr>
          <a:xfrm>
            <a:off x="3571101" y="1463040"/>
            <a:ext cx="1541463" cy="304800"/>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content</a:t>
            </a:r>
          </a:p>
        </p:txBody>
      </p:sp>
      <p:sp>
        <p:nvSpPr>
          <p:cNvPr id="49" name="Rectangle 48">
            <a:extLst>
              <a:ext uri="{FF2B5EF4-FFF2-40B4-BE49-F238E27FC236}">
                <a16:creationId xmlns:a16="http://schemas.microsoft.com/office/drawing/2014/main" id="{745FA1EF-4269-2B4C-AABE-14B2CCA73072}"/>
              </a:ext>
            </a:extLst>
          </p:cNvPr>
          <p:cNvSpPr/>
          <p:nvPr userDrawn="1"/>
        </p:nvSpPr>
        <p:spPr>
          <a:xfrm>
            <a:off x="2227094" y="1453002"/>
            <a:ext cx="1366455" cy="2688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Text Placeholder 5">
            <a:extLst>
              <a:ext uri="{FF2B5EF4-FFF2-40B4-BE49-F238E27FC236}">
                <a16:creationId xmlns:a16="http://schemas.microsoft.com/office/drawing/2014/main" id="{2A502770-2C28-3643-A775-F0E09E80D48F}"/>
              </a:ext>
            </a:extLst>
          </p:cNvPr>
          <p:cNvSpPr>
            <a:spLocks noGrp="1"/>
          </p:cNvSpPr>
          <p:nvPr>
            <p:ph type="body" sz="quarter" idx="14" hasCustomPrompt="1"/>
          </p:nvPr>
        </p:nvSpPr>
        <p:spPr>
          <a:xfrm>
            <a:off x="2139006" y="1463040"/>
            <a:ext cx="1541463" cy="304800"/>
          </a:xfrm>
          <a:prstGeom prst="rect">
            <a:avLst/>
          </a:prstGeom>
        </p:spPr>
        <p:txBody>
          <a:bodyPr/>
          <a:lstStyle>
            <a:lvl1pPr marL="0" indent="0" algn="ctr">
              <a:buNone/>
              <a:defRPr sz="1200" b="1" cap="all" spc="300" baseline="0">
                <a:solidFill>
                  <a:schemeClr val="bg1"/>
                </a:solidFill>
              </a:defRPr>
            </a:lvl1pPr>
          </a:lstStyle>
          <a:p>
            <a:pPr lvl="0"/>
            <a:r>
              <a:rPr lang="en-US" dirty="0"/>
              <a:t>content</a:t>
            </a:r>
          </a:p>
        </p:txBody>
      </p:sp>
      <p:cxnSp>
        <p:nvCxnSpPr>
          <p:cNvPr id="17" name="Straight Connector 16">
            <a:extLst>
              <a:ext uri="{FF2B5EF4-FFF2-40B4-BE49-F238E27FC236}">
                <a16:creationId xmlns:a16="http://schemas.microsoft.com/office/drawing/2014/main" id="{F9512DE0-B865-194C-BD6B-26FC1E0A8B30}"/>
              </a:ext>
            </a:extLst>
          </p:cNvPr>
          <p:cNvCxnSpPr>
            <a:cxnSpLocks/>
          </p:cNvCxnSpPr>
          <p:nvPr userDrawn="1"/>
        </p:nvCxnSpPr>
        <p:spPr>
          <a:xfrm>
            <a:off x="2235332" y="5435445"/>
            <a:ext cx="8579081"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2E78537-0EA1-3F47-97C0-DF9F3050AF72}"/>
              </a:ext>
            </a:extLst>
          </p:cNvPr>
          <p:cNvCxnSpPr>
            <a:cxnSpLocks/>
          </p:cNvCxnSpPr>
          <p:nvPr userDrawn="1"/>
        </p:nvCxnSpPr>
        <p:spPr>
          <a:xfrm>
            <a:off x="2235332" y="4412277"/>
            <a:ext cx="8579081"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97F99BD-CAC1-F34C-94C6-992CE1CAEC65}"/>
              </a:ext>
            </a:extLst>
          </p:cNvPr>
          <p:cNvCxnSpPr>
            <a:cxnSpLocks/>
          </p:cNvCxnSpPr>
          <p:nvPr userDrawn="1"/>
        </p:nvCxnSpPr>
        <p:spPr>
          <a:xfrm>
            <a:off x="2235332" y="3389110"/>
            <a:ext cx="8579081"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16E4992-5E11-C645-BB8A-6990AC71C237}"/>
              </a:ext>
            </a:extLst>
          </p:cNvPr>
          <p:cNvCxnSpPr>
            <a:cxnSpLocks/>
          </p:cNvCxnSpPr>
          <p:nvPr userDrawn="1"/>
        </p:nvCxnSpPr>
        <p:spPr>
          <a:xfrm>
            <a:off x="2235332" y="2365943"/>
            <a:ext cx="8579081"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43" name="Text Placeholder 27">
            <a:extLst>
              <a:ext uri="{FF2B5EF4-FFF2-40B4-BE49-F238E27FC236}">
                <a16:creationId xmlns:a16="http://schemas.microsoft.com/office/drawing/2014/main" id="{E6BD3179-E408-3946-8DD8-3DABD0EF9080}"/>
              </a:ext>
            </a:extLst>
          </p:cNvPr>
          <p:cNvSpPr>
            <a:spLocks noGrp="1"/>
          </p:cNvSpPr>
          <p:nvPr>
            <p:ph type="body" sz="quarter" idx="24" hasCustomPrompt="1"/>
          </p:nvPr>
        </p:nvSpPr>
        <p:spPr>
          <a:xfrm>
            <a:off x="1280838" y="6019800"/>
            <a:ext cx="7019925" cy="228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9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note sample note sample note sample note sample note sample note sample note  sample note sample note</a:t>
            </a:r>
          </a:p>
        </p:txBody>
      </p:sp>
      <p:sp>
        <p:nvSpPr>
          <p:cNvPr id="144" name="Text Placeholder 25">
            <a:extLst>
              <a:ext uri="{FF2B5EF4-FFF2-40B4-BE49-F238E27FC236}">
                <a16:creationId xmlns:a16="http://schemas.microsoft.com/office/drawing/2014/main" id="{485EBC4C-E4CD-644F-A72B-646B3476EBED}"/>
              </a:ext>
            </a:extLst>
          </p:cNvPr>
          <p:cNvSpPr>
            <a:spLocks noGrp="1"/>
          </p:cNvSpPr>
          <p:nvPr>
            <p:ph type="body" sz="quarter" idx="25" hasCustomPrompt="1"/>
          </p:nvPr>
        </p:nvSpPr>
        <p:spPr>
          <a:xfrm>
            <a:off x="671618" y="6019800"/>
            <a:ext cx="2286000" cy="174625"/>
          </a:xfrm>
          <a:prstGeom prst="rect">
            <a:avLst/>
          </a:prstGeom>
        </p:spPr>
        <p:txBody>
          <a:bodyPr/>
          <a:lstStyle>
            <a:lvl1pPr marL="0" indent="0">
              <a:buNone/>
              <a:defRPr sz="900" b="1" cap="all" spc="300" baseline="0">
                <a:solidFill>
                  <a:schemeClr val="accent1"/>
                </a:solidFill>
                <a:latin typeface="Arial" panose="020B0604020202020204" pitchFamily="34" charset="0"/>
              </a:defRPr>
            </a:lvl1pPr>
          </a:lstStyle>
          <a:p>
            <a:pPr lvl="0"/>
            <a:r>
              <a:rPr lang="en-US" dirty="0"/>
              <a:t>NOTE:</a:t>
            </a:r>
          </a:p>
        </p:txBody>
      </p:sp>
      <p:sp>
        <p:nvSpPr>
          <p:cNvPr id="26" name="Text Placeholder 8">
            <a:extLst>
              <a:ext uri="{FF2B5EF4-FFF2-40B4-BE49-F238E27FC236}">
                <a16:creationId xmlns:a16="http://schemas.microsoft.com/office/drawing/2014/main" id="{7813501F-BACE-9945-921B-544201587C39}"/>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27" name="Text Placeholder 10">
            <a:extLst>
              <a:ext uri="{FF2B5EF4-FFF2-40B4-BE49-F238E27FC236}">
                <a16:creationId xmlns:a16="http://schemas.microsoft.com/office/drawing/2014/main" id="{C3697B85-32E4-0641-9CB2-8452D5BAB917}"/>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8883450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Basic Chart">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6DE32C1-0CA2-C347-8192-111898918D22}"/>
              </a:ext>
            </a:extLst>
          </p:cNvPr>
          <p:cNvSpPr>
            <a:spLocks noGrp="1"/>
          </p:cNvSpPr>
          <p:nvPr>
            <p:ph type="body" sz="quarter" idx="11" hasCustomPrompt="1"/>
          </p:nvPr>
        </p:nvSpPr>
        <p:spPr>
          <a:xfrm>
            <a:off x="7781925" y="1447799"/>
            <a:ext cx="3359150" cy="4883427"/>
          </a:xfrm>
          <a:prstGeom prst="rect">
            <a:avLst/>
          </a:prstGeom>
        </p:spPr>
        <p:txBody>
          <a:bodyPr anchor="ctr"/>
          <a:lstStyle>
            <a:lvl1pPr>
              <a:defRPr sz="2400">
                <a:solidFill>
                  <a:srgbClr val="1E4873"/>
                </a:solidFill>
                <a:latin typeface="DM Sans" pitchFamily="2" charset="77"/>
              </a:defRPr>
            </a:lvl1pPr>
          </a:lstStyle>
          <a:p>
            <a:pPr lvl="0"/>
            <a:r>
              <a:rPr lang="en-US" dirty="0"/>
              <a:t>Key Insights</a:t>
            </a:r>
          </a:p>
        </p:txBody>
      </p:sp>
      <p:sp>
        <p:nvSpPr>
          <p:cNvPr id="2" name="Title 1">
            <a:extLst>
              <a:ext uri="{FF2B5EF4-FFF2-40B4-BE49-F238E27FC236}">
                <a16:creationId xmlns:a16="http://schemas.microsoft.com/office/drawing/2014/main" id="{A27325A4-64AB-4A4E-9927-E06BFF5F2BFC}"/>
              </a:ext>
            </a:extLst>
          </p:cNvPr>
          <p:cNvSpPr>
            <a:spLocks noGrp="1"/>
          </p:cNvSpPr>
          <p:nvPr>
            <p:ph type="title" hasCustomPrompt="1"/>
          </p:nvPr>
        </p:nvSpPr>
        <p:spPr>
          <a:xfrm>
            <a:off x="839788" y="457200"/>
            <a:ext cx="6276629" cy="530225"/>
          </a:xfrm>
          <a:prstGeom prst="rect">
            <a:avLst/>
          </a:prstGeom>
        </p:spPr>
        <p:txBody>
          <a:bodyPr anchor="t"/>
          <a:lstStyle>
            <a:lvl1pPr>
              <a:defRPr sz="3200" baseline="0">
                <a:solidFill>
                  <a:srgbClr val="FC5C3B"/>
                </a:solidFill>
                <a:latin typeface="Bebas Neue" panose="020B0606020202050201" pitchFamily="34" charset="77"/>
              </a:defRPr>
            </a:lvl1pPr>
          </a:lstStyle>
          <a:p>
            <a:r>
              <a:rPr lang="en-US" dirty="0"/>
              <a:t>Basic chart slide</a:t>
            </a:r>
          </a:p>
        </p:txBody>
      </p:sp>
      <p:sp>
        <p:nvSpPr>
          <p:cNvPr id="3" name="Content Placeholder 2">
            <a:extLst>
              <a:ext uri="{FF2B5EF4-FFF2-40B4-BE49-F238E27FC236}">
                <a16:creationId xmlns:a16="http://schemas.microsoft.com/office/drawing/2014/main" id="{FB2C3F3F-79AD-A047-8DE9-BBC29BB1133A}"/>
              </a:ext>
            </a:extLst>
          </p:cNvPr>
          <p:cNvSpPr>
            <a:spLocks noGrp="1"/>
          </p:cNvSpPr>
          <p:nvPr>
            <p:ph idx="1" hasCustomPrompt="1"/>
          </p:nvPr>
        </p:nvSpPr>
        <p:spPr>
          <a:xfrm>
            <a:off x="839788" y="1447663"/>
            <a:ext cx="6172200" cy="4873625"/>
          </a:xfrm>
          <a:prstGeom prst="rect">
            <a:avLst/>
          </a:prstGeom>
        </p:spPr>
        <p:txBody>
          <a:bodyPr anchor="ctr"/>
          <a:lstStyle>
            <a:lvl1pPr marL="0" indent="0" algn="ctr">
              <a:buNone/>
              <a:defRPr sz="1800" cap="all" spc="300" baseline="0">
                <a:solidFill>
                  <a:srgbClr val="0D4877"/>
                </a:solidFill>
                <a:latin typeface="DM Sans" pitchFamily="2" charset="77"/>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add chart]</a:t>
            </a:r>
          </a:p>
        </p:txBody>
      </p:sp>
      <p:sp>
        <p:nvSpPr>
          <p:cNvPr id="4" name="Text Placeholder 3">
            <a:extLst>
              <a:ext uri="{FF2B5EF4-FFF2-40B4-BE49-F238E27FC236}">
                <a16:creationId xmlns:a16="http://schemas.microsoft.com/office/drawing/2014/main" id="{30F9A7BC-FA19-5043-AB36-7EAFE5575478}"/>
              </a:ext>
            </a:extLst>
          </p:cNvPr>
          <p:cNvSpPr>
            <a:spLocks noGrp="1"/>
          </p:cNvSpPr>
          <p:nvPr>
            <p:ph type="body" sz="half" idx="2" hasCustomPrompt="1"/>
          </p:nvPr>
        </p:nvSpPr>
        <p:spPr>
          <a:xfrm>
            <a:off x="839788" y="1013792"/>
            <a:ext cx="6276629" cy="365125"/>
          </a:xfrm>
          <a:prstGeom prst="rect">
            <a:avLst/>
          </a:prstGeom>
        </p:spPr>
        <p:txBody>
          <a:bodyPr/>
          <a:lstStyle>
            <a:lvl1pPr marL="0" indent="0">
              <a:buNone/>
              <a:defRPr sz="1600" baseline="0">
                <a:latin typeface="DM Sans"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subtitle</a:t>
            </a:r>
          </a:p>
        </p:txBody>
      </p:sp>
      <p:cxnSp>
        <p:nvCxnSpPr>
          <p:cNvPr id="9" name="Straight Connector 8">
            <a:extLst>
              <a:ext uri="{FF2B5EF4-FFF2-40B4-BE49-F238E27FC236}">
                <a16:creationId xmlns:a16="http://schemas.microsoft.com/office/drawing/2014/main" id="{60B15EDC-F6C2-FD4E-A204-FBAE63EF2118}"/>
              </a:ext>
            </a:extLst>
          </p:cNvPr>
          <p:cNvCxnSpPr/>
          <p:nvPr userDrawn="1"/>
        </p:nvCxnSpPr>
        <p:spPr>
          <a:xfrm>
            <a:off x="7345019" y="1457602"/>
            <a:ext cx="0" cy="4873625"/>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2949915"/>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Providers: Consolidating">
    <p:spTree>
      <p:nvGrpSpPr>
        <p:cNvPr id="1" name=""/>
        <p:cNvGrpSpPr/>
        <p:nvPr/>
      </p:nvGrpSpPr>
      <p:grpSpPr>
        <a:xfrm>
          <a:off x="0" y="0"/>
          <a:ext cx="0" cy="0"/>
          <a:chOff x="0" y="0"/>
          <a:chExt cx="0" cy="0"/>
        </a:xfrm>
      </p:grpSpPr>
      <p:sp>
        <p:nvSpPr>
          <p:cNvPr id="51" name="Text Placeholder 50">
            <a:extLst>
              <a:ext uri="{FF2B5EF4-FFF2-40B4-BE49-F238E27FC236}">
                <a16:creationId xmlns:a16="http://schemas.microsoft.com/office/drawing/2014/main" id="{29A5C5C0-0D1B-0D42-9BB9-D253D1D6173F}"/>
              </a:ext>
            </a:extLst>
          </p:cNvPr>
          <p:cNvSpPr>
            <a:spLocks noGrp="1"/>
          </p:cNvSpPr>
          <p:nvPr>
            <p:ph type="body" sz="quarter" idx="33" hasCustomPrompt="1"/>
          </p:nvPr>
        </p:nvSpPr>
        <p:spPr>
          <a:xfrm>
            <a:off x="9656762" y="5873877"/>
            <a:ext cx="1239838" cy="158750"/>
          </a:xfrm>
          <a:prstGeom prst="rect">
            <a:avLst/>
          </a:prstGeom>
        </p:spPr>
        <p:txBody>
          <a:bodyPr/>
          <a:lstStyle>
            <a:lvl1pPr marL="0" indent="0">
              <a:buNone/>
              <a:defRPr sz="900">
                <a:solidFill>
                  <a:schemeClr val="accent1"/>
                </a:solidFill>
                <a:latin typeface="Arial" panose="020B0604020202020204" pitchFamily="34" charset="0"/>
              </a:defRPr>
            </a:lvl1pPr>
          </a:lstStyle>
          <a:p>
            <a:pPr lvl="0"/>
            <a:r>
              <a:rPr lang="en-US" dirty="0"/>
              <a:t>*per 1,000 population</a:t>
            </a:r>
          </a:p>
        </p:txBody>
      </p:sp>
      <p:sp>
        <p:nvSpPr>
          <p:cNvPr id="49" name="Text Placeholder 47">
            <a:extLst>
              <a:ext uri="{FF2B5EF4-FFF2-40B4-BE49-F238E27FC236}">
                <a16:creationId xmlns:a16="http://schemas.microsoft.com/office/drawing/2014/main" id="{981CC643-CAC3-8A46-9A77-124A3CB924F3}"/>
              </a:ext>
            </a:extLst>
          </p:cNvPr>
          <p:cNvSpPr>
            <a:spLocks noGrp="1"/>
          </p:cNvSpPr>
          <p:nvPr>
            <p:ph type="body" sz="quarter" idx="32" hasCustomPrompt="1"/>
          </p:nvPr>
        </p:nvSpPr>
        <p:spPr>
          <a:xfrm>
            <a:off x="1282517" y="5873877"/>
            <a:ext cx="8145724" cy="1524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700" b="0" spc="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0" spc="0" dirty="0">
                <a:latin typeface="+mj-lt"/>
              </a:rPr>
              <a:t>Sample Source  Sample Source Sample Source  Sample Source Sample Source Sample Source Sample Source Sample Source Sample Source Sample Source Sample Source </a:t>
            </a:r>
            <a:endParaRPr lang="en-US" dirty="0"/>
          </a:p>
        </p:txBody>
      </p:sp>
      <p:sp>
        <p:nvSpPr>
          <p:cNvPr id="21" name="Rectangle 20">
            <a:extLst>
              <a:ext uri="{FF2B5EF4-FFF2-40B4-BE49-F238E27FC236}">
                <a16:creationId xmlns:a16="http://schemas.microsoft.com/office/drawing/2014/main" id="{01890C44-5FDF-A544-920E-1E0E76C06489}"/>
              </a:ext>
            </a:extLst>
          </p:cNvPr>
          <p:cNvSpPr/>
          <p:nvPr userDrawn="1"/>
        </p:nvSpPr>
        <p:spPr>
          <a:xfrm>
            <a:off x="617948" y="5047270"/>
            <a:ext cx="6538912" cy="685971"/>
          </a:xfrm>
          <a:prstGeom prst="rect">
            <a:avLst/>
          </a:prstGeom>
          <a:solidFill>
            <a:schemeClr val="accent1"/>
          </a:solidFill>
          <a:ln w="9525">
            <a:solidFill>
              <a:srgbClr val="164E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44" name="Text Placeholder 42">
            <a:extLst>
              <a:ext uri="{FF2B5EF4-FFF2-40B4-BE49-F238E27FC236}">
                <a16:creationId xmlns:a16="http://schemas.microsoft.com/office/drawing/2014/main" id="{230329FE-8012-7346-A98D-72A6599CE261}"/>
              </a:ext>
            </a:extLst>
          </p:cNvPr>
          <p:cNvSpPr>
            <a:spLocks noGrp="1"/>
          </p:cNvSpPr>
          <p:nvPr>
            <p:ph type="body" sz="quarter" idx="28" hasCustomPrompt="1"/>
          </p:nvPr>
        </p:nvSpPr>
        <p:spPr>
          <a:xfrm>
            <a:off x="4461007" y="5438092"/>
            <a:ext cx="2395537" cy="228600"/>
          </a:xfrm>
          <a:prstGeom prst="rect">
            <a:avLst/>
          </a:prstGeom>
        </p:spPr>
        <p:txBody>
          <a:bodyPr/>
          <a:lstStyle>
            <a:lvl1pPr marL="0" indent="0" algn="ctr">
              <a:buNone/>
              <a:defRPr sz="1000">
                <a:solidFill>
                  <a:schemeClr val="bg1"/>
                </a:solidFill>
                <a:latin typeface="Arial" panose="020B0604020202020204" pitchFamily="34" charset="0"/>
              </a:defRPr>
            </a:lvl1pPr>
          </a:lstStyle>
          <a:p>
            <a:pPr lvl="0"/>
            <a:r>
              <a:rPr lang="en-US" dirty="0"/>
              <a:t>Sample description</a:t>
            </a:r>
          </a:p>
        </p:txBody>
      </p:sp>
      <p:sp>
        <p:nvSpPr>
          <p:cNvPr id="45" name="Text Placeholder 12">
            <a:extLst>
              <a:ext uri="{FF2B5EF4-FFF2-40B4-BE49-F238E27FC236}">
                <a16:creationId xmlns:a16="http://schemas.microsoft.com/office/drawing/2014/main" id="{E97541A9-C544-7C43-95CC-8A5134491BE7}"/>
              </a:ext>
            </a:extLst>
          </p:cNvPr>
          <p:cNvSpPr>
            <a:spLocks noGrp="1"/>
          </p:cNvSpPr>
          <p:nvPr>
            <p:ph type="body" sz="quarter" idx="29" hasCustomPrompt="1"/>
          </p:nvPr>
        </p:nvSpPr>
        <p:spPr>
          <a:xfrm>
            <a:off x="5125375" y="5277999"/>
            <a:ext cx="1066800" cy="245188"/>
          </a:xfrm>
          <a:prstGeom prst="rect">
            <a:avLst/>
          </a:prstGeom>
        </p:spPr>
        <p:txBody>
          <a:bodyPr/>
          <a:lstStyle>
            <a:lvl1pPr marL="0" indent="0" algn="ctr">
              <a:buNone/>
              <a:defRPr sz="1200" b="1" spc="300">
                <a:solidFill>
                  <a:schemeClr val="bg1"/>
                </a:solidFill>
                <a:latin typeface="Arial" panose="020B0604020202020204" pitchFamily="34" charset="0"/>
              </a:defRPr>
            </a:lvl1pPr>
          </a:lstStyle>
          <a:p>
            <a:pPr lvl="0"/>
            <a:r>
              <a:rPr lang="en-US" dirty="0"/>
              <a:t>XY%</a:t>
            </a:r>
          </a:p>
        </p:txBody>
      </p:sp>
      <p:sp>
        <p:nvSpPr>
          <p:cNvPr id="46" name="Text Placeholder 7">
            <a:extLst>
              <a:ext uri="{FF2B5EF4-FFF2-40B4-BE49-F238E27FC236}">
                <a16:creationId xmlns:a16="http://schemas.microsoft.com/office/drawing/2014/main" id="{9783B4FE-0E3A-8C4E-B4FF-047FC66C5AD0}"/>
              </a:ext>
            </a:extLst>
          </p:cNvPr>
          <p:cNvSpPr>
            <a:spLocks noGrp="1"/>
          </p:cNvSpPr>
          <p:nvPr>
            <p:ph type="body" sz="quarter" idx="30" hasCustomPrompt="1"/>
          </p:nvPr>
        </p:nvSpPr>
        <p:spPr>
          <a:xfrm>
            <a:off x="4287175" y="5142187"/>
            <a:ext cx="2743200" cy="202012"/>
          </a:xfrm>
          <a:prstGeom prst="rect">
            <a:avLst/>
          </a:prstGeom>
        </p:spPr>
        <p:txBody>
          <a:bodyPr/>
          <a:lstStyle>
            <a:lvl1pPr marL="0" indent="0" algn="ctr">
              <a:buNone/>
              <a:defRPr sz="800" b="1" cap="all" spc="300" baseline="0">
                <a:solidFill>
                  <a:schemeClr val="bg1"/>
                </a:solidFill>
                <a:latin typeface="Arial" panose="020B0604020202020204" pitchFamily="34" charset="0"/>
              </a:defRPr>
            </a:lvl1pPr>
          </a:lstStyle>
          <a:p>
            <a:pPr lvl="0"/>
            <a:r>
              <a:rPr lang="en-US" dirty="0"/>
              <a:t>Title</a:t>
            </a:r>
          </a:p>
        </p:txBody>
      </p:sp>
      <p:sp>
        <p:nvSpPr>
          <p:cNvPr id="43" name="Text Placeholder 42">
            <a:extLst>
              <a:ext uri="{FF2B5EF4-FFF2-40B4-BE49-F238E27FC236}">
                <a16:creationId xmlns:a16="http://schemas.microsoft.com/office/drawing/2014/main" id="{5BFF73FB-86B4-1E45-9AFF-E433A2FD08DA}"/>
              </a:ext>
            </a:extLst>
          </p:cNvPr>
          <p:cNvSpPr>
            <a:spLocks noGrp="1"/>
          </p:cNvSpPr>
          <p:nvPr>
            <p:ph type="body" sz="quarter" idx="27" hasCustomPrompt="1"/>
          </p:nvPr>
        </p:nvSpPr>
        <p:spPr>
          <a:xfrm>
            <a:off x="2100845" y="5444120"/>
            <a:ext cx="2395537" cy="228600"/>
          </a:xfrm>
          <a:prstGeom prst="rect">
            <a:avLst/>
          </a:prstGeom>
        </p:spPr>
        <p:txBody>
          <a:bodyPr/>
          <a:lstStyle>
            <a:lvl1pPr marL="0" indent="0" algn="ctr">
              <a:buNone/>
              <a:defRPr sz="1000">
                <a:solidFill>
                  <a:schemeClr val="bg1"/>
                </a:solidFill>
                <a:latin typeface="Arial" panose="020B0604020202020204" pitchFamily="34" charset="0"/>
              </a:defRPr>
            </a:lvl1pPr>
          </a:lstStyle>
          <a:p>
            <a:pPr lvl="0"/>
            <a:r>
              <a:rPr lang="en-US" dirty="0"/>
              <a:t>Sample description</a:t>
            </a:r>
          </a:p>
        </p:txBody>
      </p:sp>
      <p:sp>
        <p:nvSpPr>
          <p:cNvPr id="13" name="Text Placeholder 12">
            <a:extLst>
              <a:ext uri="{FF2B5EF4-FFF2-40B4-BE49-F238E27FC236}">
                <a16:creationId xmlns:a16="http://schemas.microsoft.com/office/drawing/2014/main" id="{7152FD39-451E-324D-B7E9-85E200181C04}"/>
              </a:ext>
            </a:extLst>
          </p:cNvPr>
          <p:cNvSpPr>
            <a:spLocks noGrp="1"/>
          </p:cNvSpPr>
          <p:nvPr>
            <p:ph type="body" sz="quarter" idx="26" hasCustomPrompt="1"/>
          </p:nvPr>
        </p:nvSpPr>
        <p:spPr>
          <a:xfrm>
            <a:off x="2765214" y="5284027"/>
            <a:ext cx="1066800" cy="245188"/>
          </a:xfrm>
          <a:prstGeom prst="rect">
            <a:avLst/>
          </a:prstGeom>
        </p:spPr>
        <p:txBody>
          <a:bodyPr/>
          <a:lstStyle>
            <a:lvl1pPr marL="0" indent="0" algn="ctr">
              <a:buNone/>
              <a:defRPr sz="1200" b="1" spc="300">
                <a:solidFill>
                  <a:schemeClr val="bg1"/>
                </a:solidFill>
                <a:latin typeface="Arial" panose="020B0604020202020204" pitchFamily="34" charset="0"/>
              </a:defRPr>
            </a:lvl1pPr>
          </a:lstStyle>
          <a:p>
            <a:pPr lvl="0"/>
            <a:r>
              <a:rPr lang="en-US" dirty="0"/>
              <a:t>XY%</a:t>
            </a:r>
          </a:p>
        </p:txBody>
      </p:sp>
      <p:sp>
        <p:nvSpPr>
          <p:cNvPr id="8" name="Text Placeholder 7">
            <a:extLst>
              <a:ext uri="{FF2B5EF4-FFF2-40B4-BE49-F238E27FC236}">
                <a16:creationId xmlns:a16="http://schemas.microsoft.com/office/drawing/2014/main" id="{C5A2A0A9-870E-5E4B-A3BA-DA7B58F8B4EA}"/>
              </a:ext>
            </a:extLst>
          </p:cNvPr>
          <p:cNvSpPr>
            <a:spLocks noGrp="1"/>
          </p:cNvSpPr>
          <p:nvPr>
            <p:ph type="body" sz="quarter" idx="25" hasCustomPrompt="1"/>
          </p:nvPr>
        </p:nvSpPr>
        <p:spPr>
          <a:xfrm>
            <a:off x="1927014" y="5148215"/>
            <a:ext cx="2743200" cy="202012"/>
          </a:xfrm>
          <a:prstGeom prst="rect">
            <a:avLst/>
          </a:prstGeom>
        </p:spPr>
        <p:txBody>
          <a:bodyPr/>
          <a:lstStyle>
            <a:lvl1pPr marL="0" indent="0" algn="ctr">
              <a:buNone/>
              <a:defRPr sz="800" b="1" cap="all" spc="300" baseline="0">
                <a:solidFill>
                  <a:schemeClr val="bg1"/>
                </a:solidFill>
                <a:latin typeface="Arial" panose="020B0604020202020204" pitchFamily="34" charset="0"/>
              </a:defRPr>
            </a:lvl1pPr>
          </a:lstStyle>
          <a:p>
            <a:pPr lvl="0"/>
            <a:r>
              <a:rPr lang="en-US" dirty="0"/>
              <a:t>Title</a:t>
            </a:r>
          </a:p>
        </p:txBody>
      </p:sp>
      <p:sp>
        <p:nvSpPr>
          <p:cNvPr id="3" name="Text Placeholder 2">
            <a:extLst>
              <a:ext uri="{FF2B5EF4-FFF2-40B4-BE49-F238E27FC236}">
                <a16:creationId xmlns:a16="http://schemas.microsoft.com/office/drawing/2014/main" id="{0DD0FC3B-473B-C34F-A93F-92F48EAF2EBB}"/>
              </a:ext>
            </a:extLst>
          </p:cNvPr>
          <p:cNvSpPr>
            <a:spLocks noGrp="1"/>
          </p:cNvSpPr>
          <p:nvPr>
            <p:ph type="body" sz="quarter" idx="24" hasCustomPrompt="1"/>
          </p:nvPr>
        </p:nvSpPr>
        <p:spPr>
          <a:xfrm>
            <a:off x="732185" y="5184784"/>
            <a:ext cx="1447800" cy="381000"/>
          </a:xfrm>
          <a:prstGeom prst="rect">
            <a:avLst/>
          </a:prstGeom>
        </p:spPr>
        <p:txBody>
          <a:bodyPr/>
          <a:lstStyle>
            <a:lvl1pPr marL="0" indent="0">
              <a:buNone/>
              <a:defRPr sz="1200" b="1" cap="all" spc="300" baseline="0">
                <a:solidFill>
                  <a:schemeClr val="bg1"/>
                </a:solidFill>
                <a:latin typeface="Arial" panose="020B0604020202020204" pitchFamily="34" charset="0"/>
              </a:defRPr>
            </a:lvl1pPr>
          </a:lstStyle>
          <a:p>
            <a:pPr lvl="0"/>
            <a:r>
              <a:rPr lang="en-US" dirty="0"/>
              <a:t>Fact Call to action</a:t>
            </a:r>
          </a:p>
        </p:txBody>
      </p:sp>
      <p:sp>
        <p:nvSpPr>
          <p:cNvPr id="33" name="Text Placeholder 30">
            <a:extLst>
              <a:ext uri="{FF2B5EF4-FFF2-40B4-BE49-F238E27FC236}">
                <a16:creationId xmlns:a16="http://schemas.microsoft.com/office/drawing/2014/main" id="{6CE640D1-8BCA-B745-8849-FF1EF4091C4E}"/>
              </a:ext>
            </a:extLst>
          </p:cNvPr>
          <p:cNvSpPr>
            <a:spLocks noGrp="1"/>
          </p:cNvSpPr>
          <p:nvPr>
            <p:ph type="body" sz="quarter" idx="17" hasCustomPrompt="1"/>
          </p:nvPr>
        </p:nvSpPr>
        <p:spPr>
          <a:xfrm>
            <a:off x="709158" y="1752600"/>
            <a:ext cx="2391685" cy="214171"/>
          </a:xfrm>
          <a:prstGeom prst="rect">
            <a:avLst/>
          </a:prstGeom>
        </p:spPr>
        <p:txBody>
          <a:bodyPr/>
          <a:lstStyle>
            <a:lvl1pPr marL="0" indent="0" algn="ctr">
              <a:buNone/>
              <a:defRPr sz="1200" b="1" cap="all" spc="300" baseline="0">
                <a:solidFill>
                  <a:schemeClr val="accent1"/>
                </a:solidFill>
                <a:latin typeface="Arial" panose="020B0604020202020204" pitchFamily="34" charset="0"/>
              </a:defRPr>
            </a:lvl1pPr>
          </a:lstStyle>
          <a:p>
            <a:pPr lvl="0"/>
            <a:r>
              <a:rPr lang="en-US" dirty="0"/>
              <a:t>Category</a:t>
            </a:r>
          </a:p>
        </p:txBody>
      </p:sp>
      <p:sp>
        <p:nvSpPr>
          <p:cNvPr id="31" name="Text Placeholder 30">
            <a:extLst>
              <a:ext uri="{FF2B5EF4-FFF2-40B4-BE49-F238E27FC236}">
                <a16:creationId xmlns:a16="http://schemas.microsoft.com/office/drawing/2014/main" id="{AD37113A-8994-7648-9EA7-1C183EDE2922}"/>
              </a:ext>
            </a:extLst>
          </p:cNvPr>
          <p:cNvSpPr>
            <a:spLocks noGrp="1"/>
          </p:cNvSpPr>
          <p:nvPr>
            <p:ph type="body" sz="quarter" idx="15" hasCustomPrompt="1"/>
          </p:nvPr>
        </p:nvSpPr>
        <p:spPr>
          <a:xfrm>
            <a:off x="609600" y="1981200"/>
            <a:ext cx="2590800" cy="374589"/>
          </a:xfrm>
          <a:prstGeom prst="rect">
            <a:avLst/>
          </a:prstGeom>
        </p:spPr>
        <p:txBody>
          <a:bodyPr/>
          <a:lstStyle>
            <a:lvl1pPr marL="0" indent="0" algn="ctr">
              <a:buNone/>
              <a:defRPr sz="1400" b="0" cap="none" spc="0" baseline="0">
                <a:solidFill>
                  <a:schemeClr val="accent1"/>
                </a:solidFill>
                <a:latin typeface="Arial" panose="020B0604020202020204" pitchFamily="34" charset="0"/>
              </a:defRPr>
            </a:lvl1pPr>
          </a:lstStyle>
          <a:p>
            <a:pPr lvl="0"/>
            <a:r>
              <a:rPr lang="en-US" dirty="0"/>
              <a:t>Category Example*</a:t>
            </a:r>
          </a:p>
        </p:txBody>
      </p:sp>
      <p:sp>
        <p:nvSpPr>
          <p:cNvPr id="16" name="Text Placeholder 30">
            <a:extLst>
              <a:ext uri="{FF2B5EF4-FFF2-40B4-BE49-F238E27FC236}">
                <a16:creationId xmlns:a16="http://schemas.microsoft.com/office/drawing/2014/main" id="{6706779B-3E9F-E647-B221-140DA4B45568}"/>
              </a:ext>
            </a:extLst>
          </p:cNvPr>
          <p:cNvSpPr>
            <a:spLocks noGrp="1"/>
          </p:cNvSpPr>
          <p:nvPr>
            <p:ph type="body" sz="quarter" idx="20" hasCustomPrompt="1"/>
          </p:nvPr>
        </p:nvSpPr>
        <p:spPr>
          <a:xfrm>
            <a:off x="4294642" y="1752600"/>
            <a:ext cx="2391685" cy="214171"/>
          </a:xfrm>
          <a:prstGeom prst="rect">
            <a:avLst/>
          </a:prstGeom>
        </p:spPr>
        <p:txBody>
          <a:bodyPr/>
          <a:lstStyle>
            <a:lvl1pPr marL="0" indent="0" algn="ctr">
              <a:buNone/>
              <a:defRPr sz="1200" b="1" cap="all" spc="300" baseline="0">
                <a:solidFill>
                  <a:schemeClr val="accent1"/>
                </a:solidFill>
                <a:latin typeface="Arial" panose="020B0604020202020204" pitchFamily="34" charset="0"/>
              </a:defRPr>
            </a:lvl1pPr>
          </a:lstStyle>
          <a:p>
            <a:pPr lvl="0"/>
            <a:r>
              <a:rPr lang="en-US" dirty="0"/>
              <a:t>Category</a:t>
            </a:r>
          </a:p>
        </p:txBody>
      </p:sp>
      <p:sp>
        <p:nvSpPr>
          <p:cNvPr id="17" name="Text Placeholder 30">
            <a:extLst>
              <a:ext uri="{FF2B5EF4-FFF2-40B4-BE49-F238E27FC236}">
                <a16:creationId xmlns:a16="http://schemas.microsoft.com/office/drawing/2014/main" id="{87355008-000A-C24E-9914-B2BC9DA113CC}"/>
              </a:ext>
            </a:extLst>
          </p:cNvPr>
          <p:cNvSpPr>
            <a:spLocks noGrp="1"/>
          </p:cNvSpPr>
          <p:nvPr>
            <p:ph type="body" sz="quarter" idx="21" hasCustomPrompt="1"/>
          </p:nvPr>
        </p:nvSpPr>
        <p:spPr>
          <a:xfrm>
            <a:off x="4195084" y="1981200"/>
            <a:ext cx="2590800" cy="374589"/>
          </a:xfrm>
          <a:prstGeom prst="rect">
            <a:avLst/>
          </a:prstGeom>
        </p:spPr>
        <p:txBody>
          <a:bodyPr/>
          <a:lstStyle>
            <a:lvl1pPr marL="0" indent="0" algn="ctr">
              <a:buNone/>
              <a:defRPr sz="1400" b="0" cap="none" spc="0" baseline="0">
                <a:solidFill>
                  <a:schemeClr val="accent1"/>
                </a:solidFill>
                <a:latin typeface="Arial" panose="020B0604020202020204" pitchFamily="34" charset="0"/>
              </a:defRPr>
            </a:lvl1pPr>
          </a:lstStyle>
          <a:p>
            <a:pPr lvl="0"/>
            <a:r>
              <a:rPr lang="en-US" dirty="0"/>
              <a:t>Category Example*</a:t>
            </a:r>
          </a:p>
        </p:txBody>
      </p:sp>
      <p:sp>
        <p:nvSpPr>
          <p:cNvPr id="18" name="Text Placeholder 30">
            <a:extLst>
              <a:ext uri="{FF2B5EF4-FFF2-40B4-BE49-F238E27FC236}">
                <a16:creationId xmlns:a16="http://schemas.microsoft.com/office/drawing/2014/main" id="{1762FE85-F103-6E40-9278-0E66D36889D3}"/>
              </a:ext>
            </a:extLst>
          </p:cNvPr>
          <p:cNvSpPr>
            <a:spLocks noGrp="1"/>
          </p:cNvSpPr>
          <p:nvPr>
            <p:ph type="body" sz="quarter" idx="22" hasCustomPrompt="1"/>
          </p:nvPr>
        </p:nvSpPr>
        <p:spPr>
          <a:xfrm>
            <a:off x="7966660" y="1752600"/>
            <a:ext cx="2391685" cy="214171"/>
          </a:xfrm>
          <a:prstGeom prst="rect">
            <a:avLst/>
          </a:prstGeom>
        </p:spPr>
        <p:txBody>
          <a:bodyPr/>
          <a:lstStyle>
            <a:lvl1pPr marL="0" indent="0" algn="ctr">
              <a:buNone/>
              <a:defRPr sz="1200" b="1" cap="all" spc="300" baseline="0">
                <a:solidFill>
                  <a:schemeClr val="accent1"/>
                </a:solidFill>
                <a:latin typeface="Arial" panose="020B0604020202020204" pitchFamily="34" charset="0"/>
              </a:defRPr>
            </a:lvl1pPr>
          </a:lstStyle>
          <a:p>
            <a:pPr lvl="0"/>
            <a:r>
              <a:rPr lang="en-US" dirty="0"/>
              <a:t>Category</a:t>
            </a:r>
          </a:p>
        </p:txBody>
      </p:sp>
      <p:sp>
        <p:nvSpPr>
          <p:cNvPr id="20" name="Text Placeholder 30">
            <a:extLst>
              <a:ext uri="{FF2B5EF4-FFF2-40B4-BE49-F238E27FC236}">
                <a16:creationId xmlns:a16="http://schemas.microsoft.com/office/drawing/2014/main" id="{3658EC45-F237-7948-950C-FB3E5C5484CE}"/>
              </a:ext>
            </a:extLst>
          </p:cNvPr>
          <p:cNvSpPr>
            <a:spLocks noGrp="1"/>
          </p:cNvSpPr>
          <p:nvPr>
            <p:ph type="body" sz="quarter" idx="23" hasCustomPrompt="1"/>
          </p:nvPr>
        </p:nvSpPr>
        <p:spPr>
          <a:xfrm>
            <a:off x="8082988" y="1981200"/>
            <a:ext cx="2159028" cy="441555"/>
          </a:xfrm>
          <a:prstGeom prst="rect">
            <a:avLst/>
          </a:prstGeom>
        </p:spPr>
        <p:txBody>
          <a:bodyPr/>
          <a:lstStyle>
            <a:lvl1pPr marL="0" indent="0" algn="ctr">
              <a:buNone/>
              <a:defRPr sz="1400" b="0" cap="none" spc="0" baseline="0">
                <a:solidFill>
                  <a:schemeClr val="accent1"/>
                </a:solidFill>
                <a:latin typeface="Arial" panose="020B0604020202020204" pitchFamily="34" charset="0"/>
              </a:defRPr>
            </a:lvl1pPr>
          </a:lstStyle>
          <a:p>
            <a:pPr lvl="0"/>
            <a:r>
              <a:rPr lang="en-US" dirty="0"/>
              <a:t>Category Example*</a:t>
            </a:r>
          </a:p>
        </p:txBody>
      </p:sp>
      <p:sp>
        <p:nvSpPr>
          <p:cNvPr id="48" name="Text Placeholder 47">
            <a:extLst>
              <a:ext uri="{FF2B5EF4-FFF2-40B4-BE49-F238E27FC236}">
                <a16:creationId xmlns:a16="http://schemas.microsoft.com/office/drawing/2014/main" id="{01E8A379-A41B-F54E-88CA-B9431D0806CC}"/>
              </a:ext>
            </a:extLst>
          </p:cNvPr>
          <p:cNvSpPr>
            <a:spLocks noGrp="1"/>
          </p:cNvSpPr>
          <p:nvPr>
            <p:ph type="body" sz="quarter" idx="31" hasCustomPrompt="1"/>
          </p:nvPr>
        </p:nvSpPr>
        <p:spPr>
          <a:xfrm>
            <a:off x="531357" y="5873877"/>
            <a:ext cx="914400" cy="152400"/>
          </a:xfrm>
          <a:prstGeom prst="rect">
            <a:avLst/>
          </a:prstGeom>
        </p:spPr>
        <p:txBody>
          <a:bodyPr/>
          <a:lstStyle>
            <a:lvl1pPr marL="0" indent="0">
              <a:buNone/>
              <a:defRPr sz="700" b="1" cap="all" spc="300" baseline="0">
                <a:solidFill>
                  <a:schemeClr val="accent1"/>
                </a:solidFill>
                <a:latin typeface="Arial" panose="020B0604020202020204" pitchFamily="34" charset="0"/>
              </a:defRPr>
            </a:lvl1pPr>
          </a:lstStyle>
          <a:p>
            <a:pPr lvl="0"/>
            <a:r>
              <a:rPr lang="en-US" dirty="0"/>
              <a:t>SOURCES:</a:t>
            </a:r>
          </a:p>
        </p:txBody>
      </p:sp>
      <p:sp>
        <p:nvSpPr>
          <p:cNvPr id="22" name="Text Placeholder 8">
            <a:extLst>
              <a:ext uri="{FF2B5EF4-FFF2-40B4-BE49-F238E27FC236}">
                <a16:creationId xmlns:a16="http://schemas.microsoft.com/office/drawing/2014/main" id="{8678879E-8D26-0C4E-AD07-194A6EFC022D}"/>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23" name="Text Placeholder 10">
            <a:extLst>
              <a:ext uri="{FF2B5EF4-FFF2-40B4-BE49-F238E27FC236}">
                <a16:creationId xmlns:a16="http://schemas.microsoft.com/office/drawing/2014/main" id="{320DFF0C-51C3-2A46-8465-F3EA8F2642C4}"/>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1251688031"/>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Providers Making Progress">
    <p:spTree>
      <p:nvGrpSpPr>
        <p:cNvPr id="1" name=""/>
        <p:cNvGrpSpPr/>
        <p:nvPr/>
      </p:nvGrpSpPr>
      <p:grpSpPr>
        <a:xfrm>
          <a:off x="0" y="0"/>
          <a:ext cx="0" cy="0"/>
          <a:chOff x="0" y="0"/>
          <a:chExt cx="0" cy="0"/>
        </a:xfrm>
      </p:grpSpPr>
      <p:sp>
        <p:nvSpPr>
          <p:cNvPr id="38" name="Vertical Text Placeholder 37">
            <a:extLst>
              <a:ext uri="{FF2B5EF4-FFF2-40B4-BE49-F238E27FC236}">
                <a16:creationId xmlns:a16="http://schemas.microsoft.com/office/drawing/2014/main" id="{1A3793D0-D900-9D4D-AC11-C7F40059F492}"/>
              </a:ext>
            </a:extLst>
          </p:cNvPr>
          <p:cNvSpPr>
            <a:spLocks noGrp="1"/>
          </p:cNvSpPr>
          <p:nvPr>
            <p:ph type="body" orient="vert" sz="quarter" idx="19" hasCustomPrompt="1"/>
          </p:nvPr>
        </p:nvSpPr>
        <p:spPr>
          <a:xfrm rot="10800000">
            <a:off x="6106459" y="2760446"/>
            <a:ext cx="342900" cy="2156408"/>
          </a:xfrm>
          <a:prstGeom prst="rect">
            <a:avLst/>
          </a:prstGeom>
        </p:spPr>
        <p:txBody>
          <a:bodyPr vert="eaVert"/>
          <a:lstStyle>
            <a:lvl1pPr marL="0" indent="0" algn="ctr">
              <a:buNone/>
              <a:defRPr sz="1200" b="1">
                <a:solidFill>
                  <a:schemeClr val="accent1"/>
                </a:solidFill>
                <a:latin typeface="Arial" panose="020B0604020202020204" pitchFamily="34" charset="0"/>
              </a:defRPr>
            </a:lvl1pPr>
          </a:lstStyle>
          <a:p>
            <a:pPr lvl="0"/>
            <a:r>
              <a:rPr lang="en-US" dirty="0"/>
              <a:t>% statistical data point</a:t>
            </a:r>
          </a:p>
        </p:txBody>
      </p:sp>
      <p:sp>
        <p:nvSpPr>
          <p:cNvPr id="34" name="Text Placeholder 30">
            <a:extLst>
              <a:ext uri="{FF2B5EF4-FFF2-40B4-BE49-F238E27FC236}">
                <a16:creationId xmlns:a16="http://schemas.microsoft.com/office/drawing/2014/main" id="{B1881E60-0241-6243-AC79-C36702E9068B}"/>
              </a:ext>
            </a:extLst>
          </p:cNvPr>
          <p:cNvSpPr>
            <a:spLocks noGrp="1"/>
          </p:cNvSpPr>
          <p:nvPr>
            <p:ph type="body" sz="quarter" idx="18" hasCustomPrompt="1"/>
          </p:nvPr>
        </p:nvSpPr>
        <p:spPr>
          <a:xfrm>
            <a:off x="7269524" y="2568254"/>
            <a:ext cx="2391685" cy="609600"/>
          </a:xfrm>
          <a:prstGeom prst="rect">
            <a:avLst/>
          </a:prstGeom>
        </p:spPr>
        <p:txBody>
          <a:bodyPr/>
          <a:lstStyle>
            <a:lvl1pPr marL="0" indent="0" algn="ctr">
              <a:buNone/>
              <a:defRPr sz="1200" b="1" cap="all" spc="300" baseline="0">
                <a:solidFill>
                  <a:schemeClr val="accent1"/>
                </a:solidFill>
                <a:latin typeface="Arial" panose="020B0604020202020204" pitchFamily="34" charset="0"/>
              </a:defRPr>
            </a:lvl1pPr>
          </a:lstStyle>
          <a:p>
            <a:pPr lvl="0"/>
            <a:r>
              <a:rPr lang="en-US" dirty="0"/>
              <a:t>Category title</a:t>
            </a:r>
          </a:p>
        </p:txBody>
      </p:sp>
      <p:sp>
        <p:nvSpPr>
          <p:cNvPr id="33" name="Text Placeholder 30">
            <a:extLst>
              <a:ext uri="{FF2B5EF4-FFF2-40B4-BE49-F238E27FC236}">
                <a16:creationId xmlns:a16="http://schemas.microsoft.com/office/drawing/2014/main" id="{6CE640D1-8BCA-B745-8849-FF1EF4091C4E}"/>
              </a:ext>
            </a:extLst>
          </p:cNvPr>
          <p:cNvSpPr>
            <a:spLocks noGrp="1"/>
          </p:cNvSpPr>
          <p:nvPr>
            <p:ph type="body" sz="quarter" idx="17" hasCustomPrompt="1"/>
          </p:nvPr>
        </p:nvSpPr>
        <p:spPr>
          <a:xfrm>
            <a:off x="1428704" y="2562996"/>
            <a:ext cx="2391685" cy="609600"/>
          </a:xfrm>
          <a:prstGeom prst="rect">
            <a:avLst/>
          </a:prstGeom>
        </p:spPr>
        <p:txBody>
          <a:bodyPr/>
          <a:lstStyle>
            <a:lvl1pPr marL="0" indent="0" algn="ctr">
              <a:buNone/>
              <a:defRPr sz="1200" b="1" cap="all" spc="300" baseline="0">
                <a:solidFill>
                  <a:schemeClr val="accent1"/>
                </a:solidFill>
                <a:latin typeface="Arial" panose="020B0604020202020204" pitchFamily="34" charset="0"/>
              </a:defRPr>
            </a:lvl1pPr>
          </a:lstStyle>
          <a:p>
            <a:pPr lvl="0"/>
            <a:r>
              <a:rPr lang="en-US" dirty="0"/>
              <a:t>Category title</a:t>
            </a:r>
          </a:p>
        </p:txBody>
      </p:sp>
      <p:sp>
        <p:nvSpPr>
          <p:cNvPr id="27" name="Rectangle 26">
            <a:extLst>
              <a:ext uri="{FF2B5EF4-FFF2-40B4-BE49-F238E27FC236}">
                <a16:creationId xmlns:a16="http://schemas.microsoft.com/office/drawing/2014/main" id="{532DC387-AC27-F746-8723-5B9C6C9DB198}"/>
              </a:ext>
            </a:extLst>
          </p:cNvPr>
          <p:cNvSpPr/>
          <p:nvPr/>
        </p:nvSpPr>
        <p:spPr>
          <a:xfrm>
            <a:off x="6459781" y="1752600"/>
            <a:ext cx="4011172" cy="6045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2" name="Text Placeholder 30">
            <a:extLst>
              <a:ext uri="{FF2B5EF4-FFF2-40B4-BE49-F238E27FC236}">
                <a16:creationId xmlns:a16="http://schemas.microsoft.com/office/drawing/2014/main" id="{FD49894C-3A23-494B-8246-BE283D2A5C3B}"/>
              </a:ext>
            </a:extLst>
          </p:cNvPr>
          <p:cNvSpPr>
            <a:spLocks noGrp="1"/>
          </p:cNvSpPr>
          <p:nvPr>
            <p:ph type="body" sz="quarter" idx="16" hasCustomPrompt="1"/>
          </p:nvPr>
        </p:nvSpPr>
        <p:spPr>
          <a:xfrm>
            <a:off x="7052258" y="1872715"/>
            <a:ext cx="2810123" cy="609600"/>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Category</a:t>
            </a:r>
          </a:p>
        </p:txBody>
      </p:sp>
      <p:sp>
        <p:nvSpPr>
          <p:cNvPr id="19" name="Rectangle 18">
            <a:extLst>
              <a:ext uri="{FF2B5EF4-FFF2-40B4-BE49-F238E27FC236}">
                <a16:creationId xmlns:a16="http://schemas.microsoft.com/office/drawing/2014/main" id="{A6B6D5FE-6A3F-6241-B312-FA95B947AA41}"/>
              </a:ext>
            </a:extLst>
          </p:cNvPr>
          <p:cNvSpPr/>
          <p:nvPr/>
        </p:nvSpPr>
        <p:spPr>
          <a:xfrm>
            <a:off x="609600" y="1752600"/>
            <a:ext cx="4011172" cy="6045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31" name="Text Placeholder 30">
            <a:extLst>
              <a:ext uri="{FF2B5EF4-FFF2-40B4-BE49-F238E27FC236}">
                <a16:creationId xmlns:a16="http://schemas.microsoft.com/office/drawing/2014/main" id="{AD37113A-8994-7648-9EA7-1C183EDE2922}"/>
              </a:ext>
            </a:extLst>
          </p:cNvPr>
          <p:cNvSpPr>
            <a:spLocks noGrp="1"/>
          </p:cNvSpPr>
          <p:nvPr>
            <p:ph type="body" sz="quarter" idx="15" hasCustomPrompt="1"/>
          </p:nvPr>
        </p:nvSpPr>
        <p:spPr>
          <a:xfrm>
            <a:off x="1318393" y="1872715"/>
            <a:ext cx="2590800" cy="609600"/>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Category</a:t>
            </a:r>
          </a:p>
        </p:txBody>
      </p:sp>
      <p:sp>
        <p:nvSpPr>
          <p:cNvPr id="11" name="Text Placeholder 8">
            <a:extLst>
              <a:ext uri="{FF2B5EF4-FFF2-40B4-BE49-F238E27FC236}">
                <a16:creationId xmlns:a16="http://schemas.microsoft.com/office/drawing/2014/main" id="{6B7F5DB1-20F0-734B-9DE0-26F8F72C2F89}"/>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12" name="Text Placeholder 10">
            <a:extLst>
              <a:ext uri="{FF2B5EF4-FFF2-40B4-BE49-F238E27FC236}">
                <a16:creationId xmlns:a16="http://schemas.microsoft.com/office/drawing/2014/main" id="{2E947BFB-538D-BD45-B9A3-9156BE0618BE}"/>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3195799827"/>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NP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4F37FE-CF0C-894D-93F4-5D49AF2BDB94}"/>
              </a:ext>
            </a:extLst>
          </p:cNvPr>
          <p:cNvSpPr>
            <a:spLocks noGrp="1"/>
          </p:cNvSpPr>
          <p:nvPr>
            <p:ph type="body" sz="quarter" idx="14" hasCustomPrompt="1"/>
          </p:nvPr>
        </p:nvSpPr>
        <p:spPr>
          <a:xfrm>
            <a:off x="6563451" y="2871313"/>
            <a:ext cx="3602038" cy="1118178"/>
          </a:xfrm>
          <a:prstGeom prst="rect">
            <a:avLst/>
          </a:prstGeom>
        </p:spPr>
        <p:txBody>
          <a:bodyPr/>
          <a:lstStyle>
            <a:lvl1pPr marL="0" marR="0" indent="0" algn="l" defTabSz="914400" rtl="0" eaLnBrk="1" fontAlgn="auto" latinLnBrk="0" hangingPunct="1">
              <a:lnSpc>
                <a:spcPts val="2060"/>
              </a:lnSpc>
              <a:spcBef>
                <a:spcPts val="1000"/>
              </a:spcBef>
              <a:spcAft>
                <a:spcPts val="0"/>
              </a:spcAft>
              <a:buClrTx/>
              <a:buSzTx/>
              <a:buFont typeface="Arial" panose="020B0604020202020204" pitchFamily="34" charset="0"/>
              <a:buNone/>
              <a:tabLst/>
              <a:defRPr sz="1800">
                <a:solidFill>
                  <a:schemeClr val="accent1"/>
                </a:solidFill>
                <a:latin typeface="Arial" panose="020B0604020202020204" pitchFamily="34" charset="0"/>
              </a:defRPr>
            </a:lvl1pPr>
          </a:lstStyle>
          <a:p>
            <a:pPr marL="0" marR="0" lvl="0" indent="0" algn="l" defTabSz="914400" rtl="0" eaLnBrk="1" fontAlgn="auto" latinLnBrk="0" hangingPunct="1">
              <a:lnSpc>
                <a:spcPts val="2060"/>
              </a:lnSpc>
              <a:spcBef>
                <a:spcPts val="1000"/>
              </a:spcBef>
              <a:spcAft>
                <a:spcPts val="0"/>
              </a:spcAft>
              <a:buClrTx/>
              <a:buSzTx/>
              <a:buFont typeface="Arial" panose="020B0604020202020204" pitchFamily="34" charset="0"/>
              <a:buNone/>
              <a:tabLst/>
              <a:defRPr/>
            </a:pPr>
            <a:r>
              <a:rPr lang="en-US" dirty="0"/>
              <a:t>Sample medium/small description text sample medium/small description text sample medium/small description text </a:t>
            </a:r>
          </a:p>
        </p:txBody>
      </p:sp>
      <p:cxnSp>
        <p:nvCxnSpPr>
          <p:cNvPr id="8" name="Straight Connector 7">
            <a:extLst>
              <a:ext uri="{FF2B5EF4-FFF2-40B4-BE49-F238E27FC236}">
                <a16:creationId xmlns:a16="http://schemas.microsoft.com/office/drawing/2014/main" id="{1DF2022A-D3CF-504D-B117-EE8E0997C5E2}"/>
              </a:ext>
            </a:extLst>
          </p:cNvPr>
          <p:cNvCxnSpPr/>
          <p:nvPr userDrawn="1"/>
        </p:nvCxnSpPr>
        <p:spPr bwMode="auto">
          <a:xfrm>
            <a:off x="6603138" y="2649699"/>
            <a:ext cx="3588871" cy="0"/>
          </a:xfrm>
          <a:prstGeom prst="line">
            <a:avLst/>
          </a:prstGeom>
          <a:solidFill>
            <a:schemeClr val="accent1"/>
          </a:solidFill>
          <a:ln w="3175" cap="flat" cmpd="sng" algn="ctr">
            <a:solidFill>
              <a:schemeClr val="accent6"/>
            </a:solidFill>
            <a:prstDash val="solid"/>
            <a:round/>
            <a:headEnd type="none" w="med" len="med"/>
            <a:tailEnd type="none" w="med" len="med"/>
          </a:ln>
          <a:effectLst/>
        </p:spPr>
      </p:cxnSp>
      <p:cxnSp>
        <p:nvCxnSpPr>
          <p:cNvPr id="10" name="Straight Connector 9">
            <a:extLst>
              <a:ext uri="{FF2B5EF4-FFF2-40B4-BE49-F238E27FC236}">
                <a16:creationId xmlns:a16="http://schemas.microsoft.com/office/drawing/2014/main" id="{7997E07F-9F4F-F644-803A-C2C8E56FC477}"/>
              </a:ext>
            </a:extLst>
          </p:cNvPr>
          <p:cNvCxnSpPr/>
          <p:nvPr userDrawn="1"/>
        </p:nvCxnSpPr>
        <p:spPr bwMode="auto">
          <a:xfrm>
            <a:off x="6584090" y="4316093"/>
            <a:ext cx="3588871" cy="0"/>
          </a:xfrm>
          <a:prstGeom prst="line">
            <a:avLst/>
          </a:prstGeom>
          <a:solidFill>
            <a:schemeClr val="accent1"/>
          </a:solidFill>
          <a:ln w="3175" cap="flat" cmpd="sng" algn="ctr">
            <a:solidFill>
              <a:schemeClr val="bg2">
                <a:lumMod val="75000"/>
              </a:schemeClr>
            </a:solidFill>
            <a:prstDash val="solid"/>
            <a:round/>
            <a:headEnd type="none" w="med" len="med"/>
            <a:tailEnd type="none" w="med" len="med"/>
          </a:ln>
          <a:effectLst/>
        </p:spPr>
      </p:cxnSp>
      <p:sp>
        <p:nvSpPr>
          <p:cNvPr id="12" name="Rectangle 11">
            <a:extLst>
              <a:ext uri="{FF2B5EF4-FFF2-40B4-BE49-F238E27FC236}">
                <a16:creationId xmlns:a16="http://schemas.microsoft.com/office/drawing/2014/main" id="{DD8FC0E9-CBA8-394A-82F1-44EF6393CBCA}"/>
              </a:ext>
            </a:extLst>
          </p:cNvPr>
          <p:cNvSpPr/>
          <p:nvPr userDrawn="1"/>
        </p:nvSpPr>
        <p:spPr bwMode="auto">
          <a:xfrm>
            <a:off x="609600" y="1752600"/>
            <a:ext cx="5142915" cy="3537019"/>
          </a:xfrm>
          <a:prstGeom prst="rect">
            <a:avLst/>
          </a:prstGeom>
          <a:noFill/>
          <a:ln w="12700"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dirty="0">
              <a:ln>
                <a:noFill/>
              </a:ln>
              <a:solidFill>
                <a:srgbClr val="147AC4"/>
              </a:solidFill>
              <a:effectLst/>
              <a:latin typeface="Arial" panose="020B0604020202020204" pitchFamily="34" charset="0"/>
              <a:ea typeface="ＭＳ Ｐゴシック" charset="-128"/>
            </a:endParaRPr>
          </a:p>
        </p:txBody>
      </p:sp>
      <p:sp>
        <p:nvSpPr>
          <p:cNvPr id="11" name="Text Placeholder 8">
            <a:extLst>
              <a:ext uri="{FF2B5EF4-FFF2-40B4-BE49-F238E27FC236}">
                <a16:creationId xmlns:a16="http://schemas.microsoft.com/office/drawing/2014/main" id="{61C7BB8C-961A-854B-99F1-FF3CC62B0F5E}"/>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14" name="Text Placeholder 10">
            <a:extLst>
              <a:ext uri="{FF2B5EF4-FFF2-40B4-BE49-F238E27FC236}">
                <a16:creationId xmlns:a16="http://schemas.microsoft.com/office/drawing/2014/main" id="{94343A00-D180-4B4E-A098-8E36163F8C1E}"/>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1539650148"/>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MLR">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0B8209E-736B-6E40-ABDE-D5EC063482CA}"/>
              </a:ext>
            </a:extLst>
          </p:cNvPr>
          <p:cNvSpPr/>
          <p:nvPr userDrawn="1"/>
        </p:nvSpPr>
        <p:spPr>
          <a:xfrm>
            <a:off x="9454019" y="2465467"/>
            <a:ext cx="2099292" cy="5043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normalizeH="0" baseline="0" noProof="0" dirty="0">
              <a:ln>
                <a:noFill/>
              </a:ln>
              <a:solidFill>
                <a:prstClr val="white"/>
              </a:solidFill>
              <a:effectLst/>
              <a:uLnTx/>
              <a:uFillTx/>
              <a:latin typeface="Arial" panose="020B0604020202020204" pitchFamily="34" charset="0"/>
              <a:ea typeface="+mn-ea"/>
              <a:cs typeface="+mn-cs"/>
            </a:endParaRPr>
          </a:p>
        </p:txBody>
      </p:sp>
      <p:sp>
        <p:nvSpPr>
          <p:cNvPr id="20" name="Rectangle 19">
            <a:extLst>
              <a:ext uri="{FF2B5EF4-FFF2-40B4-BE49-F238E27FC236}">
                <a16:creationId xmlns:a16="http://schemas.microsoft.com/office/drawing/2014/main" id="{AC0BF4F7-246D-434D-BD1C-BB45BFCC1EDA}"/>
              </a:ext>
            </a:extLst>
          </p:cNvPr>
          <p:cNvSpPr/>
          <p:nvPr userDrawn="1"/>
        </p:nvSpPr>
        <p:spPr>
          <a:xfrm>
            <a:off x="7523862" y="2465467"/>
            <a:ext cx="1851382" cy="5043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normalizeH="0" baseline="0" noProof="0" dirty="0">
              <a:ln>
                <a:noFill/>
              </a:ln>
              <a:solidFill>
                <a:prstClr val="white"/>
              </a:solidFill>
              <a:effectLst/>
              <a:uLnTx/>
              <a:uFillTx/>
              <a:latin typeface="Arial" panose="020B0604020202020204" pitchFamily="34" charset="0"/>
              <a:ea typeface="+mn-ea"/>
              <a:cs typeface="+mn-cs"/>
            </a:endParaRPr>
          </a:p>
        </p:txBody>
      </p:sp>
      <p:sp>
        <p:nvSpPr>
          <p:cNvPr id="27" name="Text Placeholder 5">
            <a:extLst>
              <a:ext uri="{FF2B5EF4-FFF2-40B4-BE49-F238E27FC236}">
                <a16:creationId xmlns:a16="http://schemas.microsoft.com/office/drawing/2014/main" id="{7A328319-FDE4-AA4E-B3A0-15E180F0D209}"/>
              </a:ext>
            </a:extLst>
          </p:cNvPr>
          <p:cNvSpPr>
            <a:spLocks noGrp="1"/>
          </p:cNvSpPr>
          <p:nvPr>
            <p:ph type="body" sz="quarter" idx="20" hasCustomPrompt="1"/>
          </p:nvPr>
        </p:nvSpPr>
        <p:spPr>
          <a:xfrm>
            <a:off x="7585385" y="2560129"/>
            <a:ext cx="1728336" cy="315071"/>
          </a:xfrm>
          <a:prstGeom prst="rect">
            <a:avLst/>
          </a:prstGeom>
        </p:spPr>
        <p:txBody>
          <a:bodyPr/>
          <a:lstStyle>
            <a:lvl1pPr marL="0" indent="0" algn="ctr">
              <a:buNone/>
              <a:defRPr sz="900" b="1" cap="all" spc="0" baseline="0">
                <a:solidFill>
                  <a:schemeClr val="bg1"/>
                </a:solidFill>
                <a:latin typeface="Arial" panose="020B0604020202020204" pitchFamily="34" charset="0"/>
              </a:defRPr>
            </a:lvl1pPr>
          </a:lstStyle>
          <a:p>
            <a:pPr lvl="0"/>
            <a:r>
              <a:rPr lang="en-US" dirty="0"/>
              <a:t>content</a:t>
            </a:r>
          </a:p>
        </p:txBody>
      </p:sp>
      <p:sp>
        <p:nvSpPr>
          <p:cNvPr id="19" name="Rectangle 18">
            <a:extLst>
              <a:ext uri="{FF2B5EF4-FFF2-40B4-BE49-F238E27FC236}">
                <a16:creationId xmlns:a16="http://schemas.microsoft.com/office/drawing/2014/main" id="{5B173324-DF12-2848-BF2E-386843141C54}"/>
              </a:ext>
            </a:extLst>
          </p:cNvPr>
          <p:cNvSpPr/>
          <p:nvPr userDrawn="1"/>
        </p:nvSpPr>
        <p:spPr>
          <a:xfrm>
            <a:off x="6191954" y="2465467"/>
            <a:ext cx="1260023" cy="50439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normalizeH="0" baseline="0" noProof="0" dirty="0">
              <a:ln>
                <a:noFill/>
              </a:ln>
              <a:solidFill>
                <a:prstClr val="white"/>
              </a:solidFill>
              <a:effectLst/>
              <a:uLnTx/>
              <a:uFillTx/>
              <a:latin typeface="Arial" panose="020B0604020202020204" pitchFamily="34" charset="0"/>
              <a:ea typeface="+mn-ea"/>
              <a:cs typeface="+mn-cs"/>
            </a:endParaRPr>
          </a:p>
        </p:txBody>
      </p:sp>
      <p:sp>
        <p:nvSpPr>
          <p:cNvPr id="26" name="Text Placeholder 5">
            <a:extLst>
              <a:ext uri="{FF2B5EF4-FFF2-40B4-BE49-F238E27FC236}">
                <a16:creationId xmlns:a16="http://schemas.microsoft.com/office/drawing/2014/main" id="{39769CAA-1E10-9D47-BAAE-A14E1D015EB7}"/>
              </a:ext>
            </a:extLst>
          </p:cNvPr>
          <p:cNvSpPr>
            <a:spLocks noGrp="1"/>
          </p:cNvSpPr>
          <p:nvPr>
            <p:ph type="body" sz="quarter" idx="19" hasCustomPrompt="1"/>
          </p:nvPr>
        </p:nvSpPr>
        <p:spPr>
          <a:xfrm>
            <a:off x="6178890" y="2560129"/>
            <a:ext cx="1286151" cy="315071"/>
          </a:xfrm>
          <a:prstGeom prst="rect">
            <a:avLst/>
          </a:prstGeom>
        </p:spPr>
        <p:txBody>
          <a:bodyPr/>
          <a:lstStyle>
            <a:lvl1pPr marL="0" indent="0" algn="ctr">
              <a:buNone/>
              <a:defRPr sz="900" b="1" cap="all" spc="0" baseline="0">
                <a:solidFill>
                  <a:schemeClr val="bg1"/>
                </a:solidFill>
                <a:latin typeface="Arial" panose="020B0604020202020204" pitchFamily="34" charset="0"/>
              </a:defRPr>
            </a:lvl1pPr>
          </a:lstStyle>
          <a:p>
            <a:pPr lvl="0"/>
            <a:r>
              <a:rPr lang="en-US" dirty="0"/>
              <a:t>content</a:t>
            </a:r>
          </a:p>
        </p:txBody>
      </p:sp>
      <p:sp>
        <p:nvSpPr>
          <p:cNvPr id="18" name="Rectangle 17">
            <a:extLst>
              <a:ext uri="{FF2B5EF4-FFF2-40B4-BE49-F238E27FC236}">
                <a16:creationId xmlns:a16="http://schemas.microsoft.com/office/drawing/2014/main" id="{4A8D9EF3-441F-B94F-A6AF-6137F7045953}"/>
              </a:ext>
            </a:extLst>
          </p:cNvPr>
          <p:cNvSpPr/>
          <p:nvPr userDrawn="1"/>
        </p:nvSpPr>
        <p:spPr>
          <a:xfrm>
            <a:off x="3878555" y="2467406"/>
            <a:ext cx="2099292" cy="5043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normalizeH="0" baseline="0" noProof="0" dirty="0">
              <a:ln>
                <a:noFill/>
              </a:ln>
              <a:solidFill>
                <a:prstClr val="white"/>
              </a:solidFill>
              <a:effectLst/>
              <a:uLnTx/>
              <a:uFillTx/>
              <a:latin typeface="Arial" panose="020B0604020202020204" pitchFamily="34" charset="0"/>
              <a:ea typeface="+mn-ea"/>
              <a:cs typeface="+mn-cs"/>
            </a:endParaRPr>
          </a:p>
        </p:txBody>
      </p:sp>
      <p:sp>
        <p:nvSpPr>
          <p:cNvPr id="25" name="Text Placeholder 5">
            <a:extLst>
              <a:ext uri="{FF2B5EF4-FFF2-40B4-BE49-F238E27FC236}">
                <a16:creationId xmlns:a16="http://schemas.microsoft.com/office/drawing/2014/main" id="{D5EF8EB8-BE53-E644-A58E-258E8BFBCC7E}"/>
              </a:ext>
            </a:extLst>
          </p:cNvPr>
          <p:cNvSpPr>
            <a:spLocks noGrp="1"/>
          </p:cNvSpPr>
          <p:nvPr>
            <p:ph type="body" sz="quarter" idx="18" hasCustomPrompt="1"/>
          </p:nvPr>
        </p:nvSpPr>
        <p:spPr>
          <a:xfrm>
            <a:off x="3975107" y="2560129"/>
            <a:ext cx="1906188" cy="315071"/>
          </a:xfrm>
          <a:prstGeom prst="rect">
            <a:avLst/>
          </a:prstGeom>
        </p:spPr>
        <p:txBody>
          <a:bodyPr/>
          <a:lstStyle>
            <a:lvl1pPr marL="0" indent="0" algn="ctr">
              <a:buNone/>
              <a:defRPr sz="900" b="1" cap="all" spc="0" baseline="0">
                <a:solidFill>
                  <a:schemeClr val="bg1"/>
                </a:solidFill>
                <a:latin typeface="Arial" panose="020B0604020202020204" pitchFamily="34" charset="0"/>
              </a:defRPr>
            </a:lvl1pPr>
          </a:lstStyle>
          <a:p>
            <a:pPr lvl="0"/>
            <a:r>
              <a:rPr lang="en-US" dirty="0"/>
              <a:t>content</a:t>
            </a:r>
          </a:p>
        </p:txBody>
      </p:sp>
      <p:sp>
        <p:nvSpPr>
          <p:cNvPr id="17" name="Rectangle 16">
            <a:extLst>
              <a:ext uri="{FF2B5EF4-FFF2-40B4-BE49-F238E27FC236}">
                <a16:creationId xmlns:a16="http://schemas.microsoft.com/office/drawing/2014/main" id="{AEE34FF0-012D-D84A-B2B7-AE5113159DB0}"/>
              </a:ext>
            </a:extLst>
          </p:cNvPr>
          <p:cNvSpPr/>
          <p:nvPr userDrawn="1"/>
        </p:nvSpPr>
        <p:spPr>
          <a:xfrm>
            <a:off x="1948398" y="2467406"/>
            <a:ext cx="1851382" cy="5043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normalizeH="0" baseline="0" noProof="0" dirty="0">
              <a:ln>
                <a:noFill/>
              </a:ln>
              <a:solidFill>
                <a:prstClr val="white"/>
              </a:solidFill>
              <a:effectLst/>
              <a:uLnTx/>
              <a:uFillTx/>
              <a:latin typeface="Arial" panose="020B0604020202020204" pitchFamily="34" charset="0"/>
              <a:ea typeface="+mn-ea"/>
              <a:cs typeface="+mn-cs"/>
            </a:endParaRPr>
          </a:p>
        </p:txBody>
      </p:sp>
      <p:sp>
        <p:nvSpPr>
          <p:cNvPr id="24" name="Text Placeholder 5">
            <a:extLst>
              <a:ext uri="{FF2B5EF4-FFF2-40B4-BE49-F238E27FC236}">
                <a16:creationId xmlns:a16="http://schemas.microsoft.com/office/drawing/2014/main" id="{ADA469AC-9BDC-A842-8C20-B60BD0F077A5}"/>
              </a:ext>
            </a:extLst>
          </p:cNvPr>
          <p:cNvSpPr>
            <a:spLocks noGrp="1"/>
          </p:cNvSpPr>
          <p:nvPr>
            <p:ph type="body" sz="quarter" idx="17" hasCustomPrompt="1"/>
          </p:nvPr>
        </p:nvSpPr>
        <p:spPr>
          <a:xfrm>
            <a:off x="2081491" y="2560129"/>
            <a:ext cx="1585196" cy="315071"/>
          </a:xfrm>
          <a:prstGeom prst="rect">
            <a:avLst/>
          </a:prstGeom>
        </p:spPr>
        <p:txBody>
          <a:bodyPr/>
          <a:lstStyle>
            <a:lvl1pPr marL="0" indent="0" algn="ctr">
              <a:buNone/>
              <a:defRPr sz="900" b="1" cap="all" spc="0" baseline="0">
                <a:solidFill>
                  <a:schemeClr val="bg1"/>
                </a:solidFill>
                <a:latin typeface="Arial" panose="020B0604020202020204" pitchFamily="34" charset="0"/>
              </a:defRPr>
            </a:lvl1pPr>
          </a:lstStyle>
          <a:p>
            <a:pPr lvl="0"/>
            <a:r>
              <a:rPr lang="en-US" dirty="0"/>
              <a:t>content</a:t>
            </a:r>
          </a:p>
        </p:txBody>
      </p:sp>
      <p:sp>
        <p:nvSpPr>
          <p:cNvPr id="16" name="Rectangle 15">
            <a:extLst>
              <a:ext uri="{FF2B5EF4-FFF2-40B4-BE49-F238E27FC236}">
                <a16:creationId xmlns:a16="http://schemas.microsoft.com/office/drawing/2014/main" id="{0B59C047-FE7B-334A-AD4E-F87C8C828568}"/>
              </a:ext>
            </a:extLst>
          </p:cNvPr>
          <p:cNvSpPr/>
          <p:nvPr userDrawn="1"/>
        </p:nvSpPr>
        <p:spPr>
          <a:xfrm>
            <a:off x="609600" y="2467406"/>
            <a:ext cx="1260023" cy="50439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Rectangle 12">
            <a:extLst>
              <a:ext uri="{FF2B5EF4-FFF2-40B4-BE49-F238E27FC236}">
                <a16:creationId xmlns:a16="http://schemas.microsoft.com/office/drawing/2014/main" id="{9DD14E4C-62C6-D340-8CC4-349E617AB3AC}"/>
              </a:ext>
            </a:extLst>
          </p:cNvPr>
          <p:cNvSpPr/>
          <p:nvPr userDrawn="1"/>
        </p:nvSpPr>
        <p:spPr>
          <a:xfrm>
            <a:off x="609601" y="1779327"/>
            <a:ext cx="5368246" cy="4304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300" normalizeH="0" baseline="0" noProof="0" dirty="0">
              <a:ln>
                <a:noFill/>
              </a:ln>
              <a:solidFill>
                <a:prstClr val="white"/>
              </a:solidFill>
              <a:effectLst/>
              <a:uLnTx/>
              <a:uFillTx/>
              <a:latin typeface="Arial" panose="020B0604020202020204" pitchFamily="34" charset="0"/>
              <a:ea typeface="+mn-ea"/>
              <a:cs typeface="Calibri" panose="020F0502020204030204" pitchFamily="34" charset="0"/>
            </a:endParaRPr>
          </a:p>
        </p:txBody>
      </p:sp>
      <p:sp>
        <p:nvSpPr>
          <p:cNvPr id="4" name="TextBox 3">
            <a:extLst>
              <a:ext uri="{FF2B5EF4-FFF2-40B4-BE49-F238E27FC236}">
                <a16:creationId xmlns:a16="http://schemas.microsoft.com/office/drawing/2014/main" id="{11F3CF55-CFBC-7A4D-BDF4-ACA834BA9DA7}"/>
              </a:ext>
            </a:extLst>
          </p:cNvPr>
          <p:cNvSpPr txBox="1"/>
          <p:nvPr userDrawn="1"/>
        </p:nvSpPr>
        <p:spPr>
          <a:xfrm>
            <a:off x="11343486" y="6274059"/>
            <a:ext cx="518091" cy="307777"/>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D05BBB-0E6C-45FC-B6AD-A481CDED7F75}" type="slidenum">
              <a:rPr kumimoji="0" lang="en-US" sz="1400" b="1" i="0" u="none" strike="noStrike" kern="1200" cap="none" spc="300" normalizeH="0" baseline="0" noProof="0">
                <a:ln>
                  <a:noFill/>
                </a:ln>
                <a:solidFill>
                  <a:schemeClr val="accent1"/>
                </a:solidFill>
                <a:effectLst/>
                <a:uLnTx/>
                <a:uFillTx/>
                <a:latin typeface="Arial" panose="020B0604020202020204" pitchFamily="34" charset="0"/>
                <a:ea typeface="Tahoma" panose="020B0604030504040204" pitchFamily="34" charset="0"/>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dirty="0">
              <a:ln>
                <a:noFill/>
              </a:ln>
              <a:solidFill>
                <a:schemeClr val="accent1"/>
              </a:solidFill>
              <a:effectLst/>
              <a:uLnTx/>
              <a:uFillTx/>
              <a:latin typeface="Arial" panose="020B0604020202020204" pitchFamily="34" charset="0"/>
              <a:ea typeface="Tahoma" panose="020B060403050404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6B0DFD2D-0155-664D-9890-B04FD3BC4987}"/>
              </a:ext>
            </a:extLst>
          </p:cNvPr>
          <p:cNvSpPr/>
          <p:nvPr userDrawn="1"/>
        </p:nvSpPr>
        <p:spPr>
          <a:xfrm>
            <a:off x="6185065" y="1779326"/>
            <a:ext cx="5368246" cy="4304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300" normalizeH="0" baseline="0" noProof="0" dirty="0">
              <a:ln>
                <a:noFill/>
              </a:ln>
              <a:solidFill>
                <a:prstClr val="white"/>
              </a:solidFill>
              <a:effectLst/>
              <a:uLnTx/>
              <a:uFillTx/>
              <a:latin typeface="Arial" panose="020B0604020202020204" pitchFamily="34" charset="0"/>
              <a:ea typeface="+mn-ea"/>
              <a:cs typeface="Calibri" panose="020F0502020204030204" pitchFamily="34" charset="0"/>
            </a:endParaRPr>
          </a:p>
        </p:txBody>
      </p:sp>
      <p:sp>
        <p:nvSpPr>
          <p:cNvPr id="6" name="Text Placeholder 5">
            <a:extLst>
              <a:ext uri="{FF2B5EF4-FFF2-40B4-BE49-F238E27FC236}">
                <a16:creationId xmlns:a16="http://schemas.microsoft.com/office/drawing/2014/main" id="{6BA91A56-5ABF-A54A-BE27-156B3A77A532}"/>
              </a:ext>
            </a:extLst>
          </p:cNvPr>
          <p:cNvSpPr>
            <a:spLocks noGrp="1"/>
          </p:cNvSpPr>
          <p:nvPr>
            <p:ph type="body" sz="quarter" idx="14" hasCustomPrompt="1"/>
          </p:nvPr>
        </p:nvSpPr>
        <p:spPr>
          <a:xfrm>
            <a:off x="1287746" y="1881403"/>
            <a:ext cx="4038600" cy="233462"/>
          </a:xfrm>
          <a:prstGeom prst="rect">
            <a:avLst/>
          </a:prstGeom>
        </p:spPr>
        <p:txBody>
          <a:bodyPr/>
          <a:lstStyle>
            <a:lvl1pPr marL="0" indent="0" algn="ctr">
              <a:buNone/>
              <a:defRPr sz="1400" b="1" cap="all" spc="300" baseline="0">
                <a:solidFill>
                  <a:schemeClr val="bg1"/>
                </a:solidFill>
                <a:latin typeface="Arial" panose="020B0604020202020204" pitchFamily="34" charset="0"/>
              </a:defRPr>
            </a:lvl1pPr>
          </a:lstStyle>
          <a:p>
            <a:pPr lvl="0"/>
            <a:r>
              <a:rPr lang="en-US" dirty="0"/>
              <a:t>content</a:t>
            </a:r>
          </a:p>
        </p:txBody>
      </p:sp>
      <p:sp>
        <p:nvSpPr>
          <p:cNvPr id="22" name="Text Placeholder 5">
            <a:extLst>
              <a:ext uri="{FF2B5EF4-FFF2-40B4-BE49-F238E27FC236}">
                <a16:creationId xmlns:a16="http://schemas.microsoft.com/office/drawing/2014/main" id="{1855805C-7211-EC46-AC61-F4B09324C66A}"/>
              </a:ext>
            </a:extLst>
          </p:cNvPr>
          <p:cNvSpPr>
            <a:spLocks noGrp="1"/>
          </p:cNvSpPr>
          <p:nvPr>
            <p:ph type="body" sz="quarter" idx="15" hasCustomPrompt="1"/>
          </p:nvPr>
        </p:nvSpPr>
        <p:spPr>
          <a:xfrm>
            <a:off x="6815075" y="1877831"/>
            <a:ext cx="4038600" cy="233462"/>
          </a:xfrm>
          <a:prstGeom prst="rect">
            <a:avLst/>
          </a:prstGeom>
        </p:spPr>
        <p:txBody>
          <a:bodyPr/>
          <a:lstStyle>
            <a:lvl1pPr marL="0" indent="0" algn="ctr">
              <a:buNone/>
              <a:defRPr sz="1400" b="1" cap="all" spc="300" baseline="0">
                <a:solidFill>
                  <a:schemeClr val="bg1"/>
                </a:solidFill>
                <a:latin typeface="Arial" panose="020B0604020202020204" pitchFamily="34" charset="0"/>
              </a:defRPr>
            </a:lvl1pPr>
          </a:lstStyle>
          <a:p>
            <a:pPr lvl="0"/>
            <a:r>
              <a:rPr lang="en-US" dirty="0"/>
              <a:t>content</a:t>
            </a:r>
          </a:p>
        </p:txBody>
      </p:sp>
      <p:sp>
        <p:nvSpPr>
          <p:cNvPr id="23" name="Text Placeholder 5">
            <a:extLst>
              <a:ext uri="{FF2B5EF4-FFF2-40B4-BE49-F238E27FC236}">
                <a16:creationId xmlns:a16="http://schemas.microsoft.com/office/drawing/2014/main" id="{062434C5-DDA0-1645-81D6-4A028ACB3849}"/>
              </a:ext>
            </a:extLst>
          </p:cNvPr>
          <p:cNvSpPr>
            <a:spLocks noGrp="1"/>
          </p:cNvSpPr>
          <p:nvPr>
            <p:ph type="body" sz="quarter" idx="16" hasCustomPrompt="1"/>
          </p:nvPr>
        </p:nvSpPr>
        <p:spPr>
          <a:xfrm>
            <a:off x="716775" y="2560129"/>
            <a:ext cx="1045673" cy="315071"/>
          </a:xfrm>
          <a:prstGeom prst="rect">
            <a:avLst/>
          </a:prstGeom>
        </p:spPr>
        <p:txBody>
          <a:bodyPr/>
          <a:lstStyle>
            <a:lvl1pPr marL="0" indent="0" algn="ctr">
              <a:buNone/>
              <a:defRPr sz="900" b="1" cap="all" spc="0" baseline="0">
                <a:solidFill>
                  <a:schemeClr val="bg1"/>
                </a:solidFill>
                <a:latin typeface="Arial" panose="020B0604020202020204" pitchFamily="34" charset="0"/>
              </a:defRPr>
            </a:lvl1pPr>
          </a:lstStyle>
          <a:p>
            <a:pPr lvl="0"/>
            <a:r>
              <a:rPr lang="en-US" dirty="0"/>
              <a:t>content</a:t>
            </a:r>
          </a:p>
        </p:txBody>
      </p:sp>
      <p:sp>
        <p:nvSpPr>
          <p:cNvPr id="28" name="Text Placeholder 5">
            <a:extLst>
              <a:ext uri="{FF2B5EF4-FFF2-40B4-BE49-F238E27FC236}">
                <a16:creationId xmlns:a16="http://schemas.microsoft.com/office/drawing/2014/main" id="{578A80CF-6286-1E40-AC8D-FB058CAEEEBB}"/>
              </a:ext>
            </a:extLst>
          </p:cNvPr>
          <p:cNvSpPr>
            <a:spLocks noGrp="1"/>
          </p:cNvSpPr>
          <p:nvPr>
            <p:ph type="body" sz="quarter" idx="21" hasCustomPrompt="1"/>
          </p:nvPr>
        </p:nvSpPr>
        <p:spPr>
          <a:xfrm>
            <a:off x="9485506" y="2560129"/>
            <a:ext cx="2057400" cy="285271"/>
          </a:xfrm>
          <a:prstGeom prst="rect">
            <a:avLst/>
          </a:prstGeom>
        </p:spPr>
        <p:txBody>
          <a:bodyPr/>
          <a:lstStyle>
            <a:lvl1pPr marL="0" indent="0" algn="ctr">
              <a:buNone/>
              <a:defRPr sz="900" b="1" cap="all" spc="0" baseline="0">
                <a:solidFill>
                  <a:schemeClr val="bg1"/>
                </a:solidFill>
                <a:latin typeface="Arial" panose="020B0604020202020204" pitchFamily="34" charset="0"/>
              </a:defRPr>
            </a:lvl1pPr>
          </a:lstStyle>
          <a:p>
            <a:pPr lvl="0"/>
            <a:r>
              <a:rPr lang="en-US" dirty="0"/>
              <a:t>content</a:t>
            </a:r>
          </a:p>
        </p:txBody>
      </p:sp>
      <p:sp>
        <p:nvSpPr>
          <p:cNvPr id="29" name="Text Placeholder 8">
            <a:extLst>
              <a:ext uri="{FF2B5EF4-FFF2-40B4-BE49-F238E27FC236}">
                <a16:creationId xmlns:a16="http://schemas.microsoft.com/office/drawing/2014/main" id="{57891777-0209-E14E-98C6-9C4E560B9753}"/>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30" name="Text Placeholder 10">
            <a:extLst>
              <a:ext uri="{FF2B5EF4-FFF2-40B4-BE49-F238E27FC236}">
                <a16:creationId xmlns:a16="http://schemas.microsoft.com/office/drawing/2014/main" id="{4174D628-F196-9841-9E73-DB81AC8A967C}"/>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95400674"/>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Potential Strategic Investment Spen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AAF079A4-3517-564C-8BFD-9C403E5765C0}"/>
              </a:ext>
            </a:extLst>
          </p:cNvPr>
          <p:cNvSpPr>
            <a:spLocks noGrp="1"/>
          </p:cNvSpPr>
          <p:nvPr>
            <p:ph type="body" sz="quarter" idx="11" hasCustomPrompt="1"/>
          </p:nvPr>
        </p:nvSpPr>
        <p:spPr>
          <a:xfrm>
            <a:off x="603504" y="758952"/>
            <a:ext cx="10143744" cy="381000"/>
          </a:xfrm>
          <a:prstGeom prst="rect">
            <a:avLst/>
          </a:prstGeom>
        </p:spPr>
        <p:txBody>
          <a:bodyPr/>
          <a:lstStyle>
            <a:lvl1pPr marL="0" indent="0">
              <a:buNone/>
              <a:defRPr sz="1600">
                <a:solidFill>
                  <a:schemeClr val="accent1"/>
                </a:solidFill>
                <a:latin typeface="Arial" panose="020B0604020202020204" pitchFamily="34" charset="0"/>
              </a:defRPr>
            </a:lvl1pPr>
          </a:lstStyle>
          <a:p>
            <a:pPr lvl="0"/>
            <a:r>
              <a:rPr lang="en-US" dirty="0"/>
              <a:t>XY% vs. XY% Data Comparison Subtitle</a:t>
            </a:r>
          </a:p>
        </p:txBody>
      </p:sp>
      <p:sp>
        <p:nvSpPr>
          <p:cNvPr id="23" name="Text Placeholder 5">
            <a:extLst>
              <a:ext uri="{FF2B5EF4-FFF2-40B4-BE49-F238E27FC236}">
                <a16:creationId xmlns:a16="http://schemas.microsoft.com/office/drawing/2014/main" id="{062434C5-DDA0-1645-81D6-4A028ACB3849}"/>
              </a:ext>
            </a:extLst>
          </p:cNvPr>
          <p:cNvSpPr>
            <a:spLocks noGrp="1"/>
          </p:cNvSpPr>
          <p:nvPr>
            <p:ph type="body" sz="quarter" idx="16" hasCustomPrompt="1"/>
          </p:nvPr>
        </p:nvSpPr>
        <p:spPr>
          <a:xfrm>
            <a:off x="609600" y="5677430"/>
            <a:ext cx="9987930" cy="315071"/>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900" b="0" cap="none" spc="0" baseline="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note/ citation sample note/ citation sample note/ citation sample note/ citation sample note/ citation sample note/ citation sample note/ citation sample note/ citation sample note/ citation </a:t>
            </a:r>
          </a:p>
        </p:txBody>
      </p:sp>
      <p:sp>
        <p:nvSpPr>
          <p:cNvPr id="5" name="Text Placeholder 8">
            <a:extLst>
              <a:ext uri="{FF2B5EF4-FFF2-40B4-BE49-F238E27FC236}">
                <a16:creationId xmlns:a16="http://schemas.microsoft.com/office/drawing/2014/main" id="{367CD009-13C8-E44A-BA0C-CC012E2443EB}"/>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Tree>
    <p:extLst>
      <p:ext uri="{BB962C8B-B14F-4D97-AF65-F5344CB8AC3E}">
        <p14:creationId xmlns:p14="http://schemas.microsoft.com/office/powerpoint/2010/main" val="3259813063"/>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Segments">
    <p:spTree>
      <p:nvGrpSpPr>
        <p:cNvPr id="1" name=""/>
        <p:cNvGrpSpPr/>
        <p:nvPr/>
      </p:nvGrpSpPr>
      <p:grpSpPr>
        <a:xfrm>
          <a:off x="0" y="0"/>
          <a:ext cx="0" cy="0"/>
          <a:chOff x="0" y="0"/>
          <a:chExt cx="0" cy="0"/>
        </a:xfrm>
      </p:grpSpPr>
      <p:sp>
        <p:nvSpPr>
          <p:cNvPr id="65" name="Text Placeholder 61">
            <a:extLst>
              <a:ext uri="{FF2B5EF4-FFF2-40B4-BE49-F238E27FC236}">
                <a16:creationId xmlns:a16="http://schemas.microsoft.com/office/drawing/2014/main" id="{3DBA3BE5-640F-1A47-94DA-DA4716F97D8B}"/>
              </a:ext>
            </a:extLst>
          </p:cNvPr>
          <p:cNvSpPr>
            <a:spLocks noGrp="1"/>
          </p:cNvSpPr>
          <p:nvPr>
            <p:ph type="body" sz="quarter" idx="37" hasCustomPrompt="1"/>
          </p:nvPr>
        </p:nvSpPr>
        <p:spPr>
          <a:xfrm>
            <a:off x="7225601" y="4114800"/>
            <a:ext cx="4128199" cy="1093354"/>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text sample small text  sample small text  sample small text  sample small text  sample small text  sample small text  sample small text  sample small text  sample small text  sample small text </a:t>
            </a:r>
          </a:p>
        </p:txBody>
      </p:sp>
      <p:sp>
        <p:nvSpPr>
          <p:cNvPr id="64" name="Text Placeholder 61">
            <a:extLst>
              <a:ext uri="{FF2B5EF4-FFF2-40B4-BE49-F238E27FC236}">
                <a16:creationId xmlns:a16="http://schemas.microsoft.com/office/drawing/2014/main" id="{5A216CB5-226C-374D-B315-715293E4BD07}"/>
              </a:ext>
            </a:extLst>
          </p:cNvPr>
          <p:cNvSpPr>
            <a:spLocks noGrp="1"/>
          </p:cNvSpPr>
          <p:nvPr>
            <p:ph type="body" sz="quarter" idx="36" hasCustomPrompt="1"/>
          </p:nvPr>
        </p:nvSpPr>
        <p:spPr>
          <a:xfrm>
            <a:off x="3032998" y="4595377"/>
            <a:ext cx="3387725" cy="1093354"/>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text sample small text  sample small text  sample small text  sample small text  sample small text  sample small text  sample small text  sample small text  sample small text  sample small text </a:t>
            </a:r>
          </a:p>
        </p:txBody>
      </p:sp>
      <p:sp>
        <p:nvSpPr>
          <p:cNvPr id="63" name="Text Placeholder 61">
            <a:extLst>
              <a:ext uri="{FF2B5EF4-FFF2-40B4-BE49-F238E27FC236}">
                <a16:creationId xmlns:a16="http://schemas.microsoft.com/office/drawing/2014/main" id="{F33688B4-549D-6B49-8D4C-F86D87EB537C}"/>
              </a:ext>
            </a:extLst>
          </p:cNvPr>
          <p:cNvSpPr>
            <a:spLocks noGrp="1"/>
          </p:cNvSpPr>
          <p:nvPr>
            <p:ph type="body" sz="quarter" idx="35" hasCustomPrompt="1"/>
          </p:nvPr>
        </p:nvSpPr>
        <p:spPr>
          <a:xfrm>
            <a:off x="3032998" y="3295811"/>
            <a:ext cx="3387725" cy="1093354"/>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text sample small text  sample small text  sample small text  sample small text  sample small text  sample small text  sample small text  sample small text  sample small text  sample small text </a:t>
            </a:r>
          </a:p>
        </p:txBody>
      </p:sp>
      <p:sp>
        <p:nvSpPr>
          <p:cNvPr id="62" name="Text Placeholder 61">
            <a:extLst>
              <a:ext uri="{FF2B5EF4-FFF2-40B4-BE49-F238E27FC236}">
                <a16:creationId xmlns:a16="http://schemas.microsoft.com/office/drawing/2014/main" id="{B807AC6A-1C29-924E-8AF4-B90ADBD34A3A}"/>
              </a:ext>
            </a:extLst>
          </p:cNvPr>
          <p:cNvSpPr>
            <a:spLocks noGrp="1"/>
          </p:cNvSpPr>
          <p:nvPr>
            <p:ph type="body" sz="quarter" idx="34" hasCustomPrompt="1"/>
          </p:nvPr>
        </p:nvSpPr>
        <p:spPr>
          <a:xfrm>
            <a:off x="3032998" y="2060907"/>
            <a:ext cx="3387725" cy="1093354"/>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text sample small text  sample small text  sample small text  sample small text  sample small text  sample small text  sample small text  sample small text  sample small text  sample small text </a:t>
            </a:r>
          </a:p>
        </p:txBody>
      </p:sp>
      <p:sp>
        <p:nvSpPr>
          <p:cNvPr id="60" name="Text Placeholder 2">
            <a:extLst>
              <a:ext uri="{FF2B5EF4-FFF2-40B4-BE49-F238E27FC236}">
                <a16:creationId xmlns:a16="http://schemas.microsoft.com/office/drawing/2014/main" id="{378A7583-9376-FB4E-87A5-71C13ADBDBE3}"/>
              </a:ext>
            </a:extLst>
          </p:cNvPr>
          <p:cNvSpPr>
            <a:spLocks noGrp="1"/>
          </p:cNvSpPr>
          <p:nvPr>
            <p:ph type="body" sz="quarter" idx="33" hasCustomPrompt="1"/>
          </p:nvPr>
        </p:nvSpPr>
        <p:spPr>
          <a:xfrm>
            <a:off x="9608199" y="2590800"/>
            <a:ext cx="1320325" cy="218137"/>
          </a:xfrm>
          <a:prstGeom prst="rect">
            <a:avLst/>
          </a:prstGeom>
          <a:solidFill>
            <a:schemeClr val="accent5"/>
          </a:solidFill>
        </p:spPr>
        <p:txBody>
          <a:bodyPr/>
          <a:lstStyle>
            <a:lvl1pPr marL="0" indent="0" algn="ctr">
              <a:buNone/>
              <a:defRPr sz="1000" b="1" cap="all" spc="300" baseline="0">
                <a:solidFill>
                  <a:schemeClr val="accent1"/>
                </a:solidFill>
                <a:latin typeface="Arial" panose="020B0604020202020204" pitchFamily="34" charset="0"/>
              </a:defRPr>
            </a:lvl1pPr>
          </a:lstStyle>
          <a:p>
            <a:pPr lvl="0"/>
            <a:r>
              <a:rPr lang="en-US" dirty="0"/>
              <a:t>-XY%, +XYK</a:t>
            </a:r>
          </a:p>
        </p:txBody>
      </p:sp>
      <p:sp>
        <p:nvSpPr>
          <p:cNvPr id="58" name="Text Placeholder 2">
            <a:extLst>
              <a:ext uri="{FF2B5EF4-FFF2-40B4-BE49-F238E27FC236}">
                <a16:creationId xmlns:a16="http://schemas.microsoft.com/office/drawing/2014/main" id="{D456E8AA-5624-5349-8F8C-31A7C74CAA09}"/>
              </a:ext>
            </a:extLst>
          </p:cNvPr>
          <p:cNvSpPr>
            <a:spLocks noGrp="1"/>
          </p:cNvSpPr>
          <p:nvPr>
            <p:ph type="body" sz="quarter" idx="32" hasCustomPrompt="1"/>
          </p:nvPr>
        </p:nvSpPr>
        <p:spPr>
          <a:xfrm>
            <a:off x="7779399" y="2590800"/>
            <a:ext cx="1295796" cy="218137"/>
          </a:xfrm>
          <a:prstGeom prst="rect">
            <a:avLst/>
          </a:prstGeom>
          <a:solidFill>
            <a:schemeClr val="accent5"/>
          </a:solidFill>
        </p:spPr>
        <p:txBody>
          <a:bodyPr/>
          <a:lstStyle>
            <a:lvl1pPr marL="0" indent="0" algn="ctr">
              <a:buNone/>
              <a:defRPr sz="1000" b="1" cap="all" spc="300" baseline="0">
                <a:solidFill>
                  <a:schemeClr val="accent1"/>
                </a:solidFill>
                <a:latin typeface="Arial" panose="020B0604020202020204" pitchFamily="34" charset="0"/>
              </a:defRPr>
            </a:lvl1pPr>
          </a:lstStyle>
          <a:p>
            <a:pPr lvl="0"/>
            <a:r>
              <a:rPr lang="en-US" dirty="0"/>
              <a:t>+XY%, +XYK</a:t>
            </a:r>
          </a:p>
        </p:txBody>
      </p:sp>
      <p:sp>
        <p:nvSpPr>
          <p:cNvPr id="52" name="Text Placeholder 2">
            <a:extLst>
              <a:ext uri="{FF2B5EF4-FFF2-40B4-BE49-F238E27FC236}">
                <a16:creationId xmlns:a16="http://schemas.microsoft.com/office/drawing/2014/main" id="{26357796-E1FC-E342-BC37-A2370AD67CA9}"/>
              </a:ext>
            </a:extLst>
          </p:cNvPr>
          <p:cNvSpPr>
            <a:spLocks noGrp="1"/>
          </p:cNvSpPr>
          <p:nvPr>
            <p:ph type="body" sz="quarter" idx="27" hasCustomPrompt="1"/>
          </p:nvPr>
        </p:nvSpPr>
        <p:spPr>
          <a:xfrm>
            <a:off x="547450" y="5267352"/>
            <a:ext cx="1210424" cy="359983"/>
          </a:xfrm>
          <a:prstGeom prst="rect">
            <a:avLst/>
          </a:prstGeom>
        </p:spPr>
        <p:txBody>
          <a:bodyPr/>
          <a:lstStyle>
            <a:lvl1pPr marL="0" indent="0" algn="l">
              <a:buNone/>
              <a:defRPr sz="1000" b="1" cap="all" spc="300" baseline="0">
                <a:solidFill>
                  <a:schemeClr val="accent1"/>
                </a:solidFill>
                <a:latin typeface="Arial" panose="020B0604020202020204" pitchFamily="34" charset="0"/>
              </a:defRPr>
            </a:lvl1pPr>
          </a:lstStyle>
          <a:p>
            <a:pPr lvl="0"/>
            <a:r>
              <a:rPr lang="en-US" baseline="30000" dirty="0"/>
              <a:t>1</a:t>
            </a:r>
            <a:r>
              <a:rPr lang="en-US" dirty="0"/>
              <a:t>Sub category citation</a:t>
            </a:r>
          </a:p>
        </p:txBody>
      </p:sp>
      <p:sp>
        <p:nvSpPr>
          <p:cNvPr id="51" name="Text Placeholder 2">
            <a:extLst>
              <a:ext uri="{FF2B5EF4-FFF2-40B4-BE49-F238E27FC236}">
                <a16:creationId xmlns:a16="http://schemas.microsoft.com/office/drawing/2014/main" id="{3852F616-5688-E746-B7EE-3512AFD46F28}"/>
              </a:ext>
            </a:extLst>
          </p:cNvPr>
          <p:cNvSpPr>
            <a:spLocks noGrp="1"/>
          </p:cNvSpPr>
          <p:nvPr>
            <p:ph type="body" sz="quarter" idx="26" hasCustomPrompt="1"/>
          </p:nvPr>
        </p:nvSpPr>
        <p:spPr>
          <a:xfrm>
            <a:off x="547450" y="3940928"/>
            <a:ext cx="1210424" cy="359983"/>
          </a:xfrm>
          <a:prstGeom prst="rect">
            <a:avLst/>
          </a:prstGeom>
        </p:spPr>
        <p:txBody>
          <a:bodyPr/>
          <a:lstStyle>
            <a:lvl1pPr marL="0" indent="0" algn="l">
              <a:buNone/>
              <a:defRPr sz="1000" b="1" cap="all" spc="300" baseline="0">
                <a:solidFill>
                  <a:schemeClr val="accent1"/>
                </a:solidFill>
                <a:latin typeface="Arial" panose="020B0604020202020204" pitchFamily="34" charset="0"/>
              </a:defRPr>
            </a:lvl1pPr>
          </a:lstStyle>
          <a:p>
            <a:pPr lvl="0"/>
            <a:r>
              <a:rPr lang="en-US" dirty="0"/>
              <a:t>Sub category</a:t>
            </a:r>
          </a:p>
        </p:txBody>
      </p:sp>
      <p:sp>
        <p:nvSpPr>
          <p:cNvPr id="16" name="Rectangle 15">
            <a:extLst>
              <a:ext uri="{FF2B5EF4-FFF2-40B4-BE49-F238E27FC236}">
                <a16:creationId xmlns:a16="http://schemas.microsoft.com/office/drawing/2014/main" id="{06109835-F8EE-A54E-A502-3A5753866F20}"/>
              </a:ext>
            </a:extLst>
          </p:cNvPr>
          <p:cNvSpPr/>
          <p:nvPr userDrawn="1"/>
        </p:nvSpPr>
        <p:spPr>
          <a:xfrm>
            <a:off x="613627" y="4595377"/>
            <a:ext cx="2124731" cy="575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7" name="Text Placeholder 2">
            <a:extLst>
              <a:ext uri="{FF2B5EF4-FFF2-40B4-BE49-F238E27FC236}">
                <a16:creationId xmlns:a16="http://schemas.microsoft.com/office/drawing/2014/main" id="{DF5688F3-0A1A-2449-ACB7-6EBB455716BB}"/>
              </a:ext>
            </a:extLst>
          </p:cNvPr>
          <p:cNvSpPr>
            <a:spLocks noGrp="1"/>
          </p:cNvSpPr>
          <p:nvPr>
            <p:ph type="body" sz="quarter" idx="22" hasCustomPrompt="1"/>
          </p:nvPr>
        </p:nvSpPr>
        <p:spPr>
          <a:xfrm>
            <a:off x="806156" y="4759904"/>
            <a:ext cx="1725222" cy="231865"/>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category</a:t>
            </a:r>
          </a:p>
        </p:txBody>
      </p:sp>
      <p:sp>
        <p:nvSpPr>
          <p:cNvPr id="13" name="Rectangle 12">
            <a:extLst>
              <a:ext uri="{FF2B5EF4-FFF2-40B4-BE49-F238E27FC236}">
                <a16:creationId xmlns:a16="http://schemas.microsoft.com/office/drawing/2014/main" id="{EB440B7C-46B7-2949-A393-CB2C0FCE326A}"/>
              </a:ext>
            </a:extLst>
          </p:cNvPr>
          <p:cNvSpPr/>
          <p:nvPr userDrawn="1"/>
        </p:nvSpPr>
        <p:spPr>
          <a:xfrm>
            <a:off x="613627" y="3295811"/>
            <a:ext cx="2124731" cy="575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6" name="Text Placeholder 2">
            <a:extLst>
              <a:ext uri="{FF2B5EF4-FFF2-40B4-BE49-F238E27FC236}">
                <a16:creationId xmlns:a16="http://schemas.microsoft.com/office/drawing/2014/main" id="{989DFE81-BA69-394F-8E6C-B2CA825A3126}"/>
              </a:ext>
            </a:extLst>
          </p:cNvPr>
          <p:cNvSpPr>
            <a:spLocks noGrp="1"/>
          </p:cNvSpPr>
          <p:nvPr>
            <p:ph type="body" sz="quarter" idx="21" hasCustomPrompt="1"/>
          </p:nvPr>
        </p:nvSpPr>
        <p:spPr>
          <a:xfrm>
            <a:off x="814307" y="3469028"/>
            <a:ext cx="1725222" cy="231865"/>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category</a:t>
            </a:r>
          </a:p>
        </p:txBody>
      </p:sp>
      <p:sp>
        <p:nvSpPr>
          <p:cNvPr id="10" name="Rectangle 9">
            <a:extLst>
              <a:ext uri="{FF2B5EF4-FFF2-40B4-BE49-F238E27FC236}">
                <a16:creationId xmlns:a16="http://schemas.microsoft.com/office/drawing/2014/main" id="{5642A64B-D5AC-164B-BDA1-5AC854397748}"/>
              </a:ext>
            </a:extLst>
          </p:cNvPr>
          <p:cNvSpPr/>
          <p:nvPr userDrawn="1"/>
        </p:nvSpPr>
        <p:spPr>
          <a:xfrm>
            <a:off x="613627" y="2060907"/>
            <a:ext cx="2124731" cy="575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5" name="Text Placeholder 2">
            <a:extLst>
              <a:ext uri="{FF2B5EF4-FFF2-40B4-BE49-F238E27FC236}">
                <a16:creationId xmlns:a16="http://schemas.microsoft.com/office/drawing/2014/main" id="{21066A83-86D2-D04A-954F-9430B54DBD54}"/>
              </a:ext>
            </a:extLst>
          </p:cNvPr>
          <p:cNvSpPr>
            <a:spLocks noGrp="1"/>
          </p:cNvSpPr>
          <p:nvPr>
            <p:ph type="body" sz="quarter" idx="20" hasCustomPrompt="1"/>
          </p:nvPr>
        </p:nvSpPr>
        <p:spPr>
          <a:xfrm>
            <a:off x="806156" y="2222104"/>
            <a:ext cx="1725222" cy="231865"/>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category</a:t>
            </a:r>
          </a:p>
        </p:txBody>
      </p:sp>
      <p:sp>
        <p:nvSpPr>
          <p:cNvPr id="44" name="Text Placeholder 2">
            <a:extLst>
              <a:ext uri="{FF2B5EF4-FFF2-40B4-BE49-F238E27FC236}">
                <a16:creationId xmlns:a16="http://schemas.microsoft.com/office/drawing/2014/main" id="{47FE95A6-C15B-7441-95C8-0BB22E931A7B}"/>
              </a:ext>
            </a:extLst>
          </p:cNvPr>
          <p:cNvSpPr>
            <a:spLocks noGrp="1"/>
          </p:cNvSpPr>
          <p:nvPr>
            <p:ph type="body" sz="quarter" idx="19" hasCustomPrompt="1"/>
          </p:nvPr>
        </p:nvSpPr>
        <p:spPr>
          <a:xfrm>
            <a:off x="7643322" y="2944170"/>
            <a:ext cx="3253276" cy="418886"/>
          </a:xfrm>
          <a:prstGeom prst="rect">
            <a:avLst/>
          </a:prstGeom>
        </p:spPr>
        <p:txBody>
          <a:bodyPr/>
          <a:lstStyle>
            <a:lvl1pPr marL="0" indent="0" algn="ctr">
              <a:buNone/>
              <a:defRPr sz="1200" b="1" cap="all" spc="300" baseline="0">
                <a:solidFill>
                  <a:schemeClr val="accent1"/>
                </a:solidFill>
                <a:latin typeface="Arial" panose="020B0604020202020204" pitchFamily="34" charset="0"/>
              </a:defRPr>
            </a:lvl1pPr>
          </a:lstStyle>
          <a:p>
            <a:pPr lvl="0"/>
            <a:r>
              <a:rPr lang="en-US" dirty="0"/>
              <a:t>category</a:t>
            </a:r>
          </a:p>
        </p:txBody>
      </p:sp>
      <p:sp>
        <p:nvSpPr>
          <p:cNvPr id="3" name="Text Placeholder 2">
            <a:extLst>
              <a:ext uri="{FF2B5EF4-FFF2-40B4-BE49-F238E27FC236}">
                <a16:creationId xmlns:a16="http://schemas.microsoft.com/office/drawing/2014/main" id="{4265E8AA-3133-6B4D-A055-33A4F2A79098}"/>
              </a:ext>
            </a:extLst>
          </p:cNvPr>
          <p:cNvSpPr>
            <a:spLocks noGrp="1"/>
          </p:cNvSpPr>
          <p:nvPr>
            <p:ph type="body" sz="quarter" idx="17" hasCustomPrompt="1"/>
          </p:nvPr>
        </p:nvSpPr>
        <p:spPr>
          <a:xfrm>
            <a:off x="7828372" y="1307709"/>
            <a:ext cx="1725222" cy="418886"/>
          </a:xfrm>
          <a:prstGeom prst="rect">
            <a:avLst/>
          </a:prstGeom>
        </p:spPr>
        <p:txBody>
          <a:bodyPr/>
          <a:lstStyle>
            <a:lvl1pPr marL="0" indent="0" algn="ctr">
              <a:buNone/>
              <a:defRPr sz="1200" b="1" cap="all" spc="300" baseline="0">
                <a:solidFill>
                  <a:schemeClr val="accent1"/>
                </a:solidFill>
                <a:latin typeface="Arial" panose="020B0604020202020204" pitchFamily="34" charset="0"/>
              </a:defRPr>
            </a:lvl1pPr>
          </a:lstStyle>
          <a:p>
            <a:pPr lvl="0"/>
            <a:r>
              <a:rPr lang="en-US" dirty="0"/>
              <a:t>Category</a:t>
            </a:r>
            <a:r>
              <a:rPr lang="en-US" baseline="30000" dirty="0"/>
              <a:t>1</a:t>
            </a:r>
            <a:endParaRPr lang="en-US" dirty="0"/>
          </a:p>
        </p:txBody>
      </p:sp>
      <p:sp>
        <p:nvSpPr>
          <p:cNvPr id="43" name="Text Placeholder 2">
            <a:extLst>
              <a:ext uri="{FF2B5EF4-FFF2-40B4-BE49-F238E27FC236}">
                <a16:creationId xmlns:a16="http://schemas.microsoft.com/office/drawing/2014/main" id="{D9806444-205E-B343-A29C-7902C54264D2}"/>
              </a:ext>
            </a:extLst>
          </p:cNvPr>
          <p:cNvSpPr>
            <a:spLocks noGrp="1"/>
          </p:cNvSpPr>
          <p:nvPr>
            <p:ph type="body" sz="quarter" idx="18" hasCustomPrompt="1"/>
          </p:nvPr>
        </p:nvSpPr>
        <p:spPr>
          <a:xfrm>
            <a:off x="9809715" y="1295400"/>
            <a:ext cx="1725222" cy="418886"/>
          </a:xfrm>
          <a:prstGeom prst="rect">
            <a:avLst/>
          </a:prstGeom>
        </p:spPr>
        <p:txBody>
          <a:bodyPr/>
          <a:lstStyle>
            <a:lvl1pPr marL="0" indent="0" algn="ctr">
              <a:buNone/>
              <a:defRPr sz="1200" b="1" cap="all" spc="300" baseline="0">
                <a:solidFill>
                  <a:schemeClr val="accent1"/>
                </a:solidFill>
                <a:latin typeface="Arial" panose="020B0604020202020204" pitchFamily="34" charset="0"/>
              </a:defRPr>
            </a:lvl1pPr>
          </a:lstStyle>
          <a:p>
            <a:pPr lvl="0"/>
            <a:r>
              <a:rPr lang="en-US" dirty="0"/>
              <a:t>Category</a:t>
            </a:r>
          </a:p>
        </p:txBody>
      </p:sp>
      <p:sp>
        <p:nvSpPr>
          <p:cNvPr id="53" name="Text Placeholder 2">
            <a:extLst>
              <a:ext uri="{FF2B5EF4-FFF2-40B4-BE49-F238E27FC236}">
                <a16:creationId xmlns:a16="http://schemas.microsoft.com/office/drawing/2014/main" id="{65E250D8-CF4C-404F-B529-E0014354B551}"/>
              </a:ext>
            </a:extLst>
          </p:cNvPr>
          <p:cNvSpPr>
            <a:spLocks noGrp="1"/>
          </p:cNvSpPr>
          <p:nvPr>
            <p:ph type="body" sz="quarter" idx="40" hasCustomPrompt="1"/>
          </p:nvPr>
        </p:nvSpPr>
        <p:spPr>
          <a:xfrm>
            <a:off x="8622062" y="3715692"/>
            <a:ext cx="1295796" cy="218137"/>
          </a:xfrm>
          <a:prstGeom prst="rect">
            <a:avLst/>
          </a:prstGeom>
          <a:solidFill>
            <a:schemeClr val="accent5"/>
          </a:solidFill>
        </p:spPr>
        <p:txBody>
          <a:bodyPr/>
          <a:lstStyle>
            <a:lvl1pPr marL="0" indent="0" algn="ctr">
              <a:buNone/>
              <a:defRPr sz="1000" b="1" cap="all" spc="300" baseline="0">
                <a:solidFill>
                  <a:schemeClr val="accent1"/>
                </a:solidFill>
                <a:latin typeface="Arial" panose="020B0604020202020204" pitchFamily="34" charset="0"/>
              </a:defRPr>
            </a:lvl1pPr>
          </a:lstStyle>
          <a:p>
            <a:pPr lvl="0"/>
            <a:r>
              <a:rPr lang="en-US" dirty="0"/>
              <a:t>+XY%, +XYK</a:t>
            </a:r>
          </a:p>
        </p:txBody>
      </p:sp>
      <p:pic>
        <p:nvPicPr>
          <p:cNvPr id="6" name="Picture 5">
            <a:extLst>
              <a:ext uri="{FF2B5EF4-FFF2-40B4-BE49-F238E27FC236}">
                <a16:creationId xmlns:a16="http://schemas.microsoft.com/office/drawing/2014/main" id="{BC60FDBA-932E-8540-9D19-48C61087525B}"/>
              </a:ext>
            </a:extLst>
          </p:cNvPr>
          <p:cNvPicPr>
            <a:picLocks noChangeAspect="1"/>
          </p:cNvPicPr>
          <p:nvPr userDrawn="1"/>
        </p:nvPicPr>
        <p:blipFill>
          <a:blip r:embed="rId2"/>
          <a:stretch>
            <a:fillRect/>
          </a:stretch>
        </p:blipFill>
        <p:spPr>
          <a:xfrm>
            <a:off x="2521599" y="2438400"/>
            <a:ext cx="381000" cy="381000"/>
          </a:xfrm>
          <a:prstGeom prst="rect">
            <a:avLst/>
          </a:prstGeom>
        </p:spPr>
      </p:pic>
      <p:pic>
        <p:nvPicPr>
          <p:cNvPr id="54" name="Picture 53">
            <a:extLst>
              <a:ext uri="{FF2B5EF4-FFF2-40B4-BE49-F238E27FC236}">
                <a16:creationId xmlns:a16="http://schemas.microsoft.com/office/drawing/2014/main" id="{B2960B62-26BA-404A-83DA-2ABDD2958F69}"/>
              </a:ext>
            </a:extLst>
          </p:cNvPr>
          <p:cNvPicPr>
            <a:picLocks noChangeAspect="1"/>
          </p:cNvPicPr>
          <p:nvPr userDrawn="1"/>
        </p:nvPicPr>
        <p:blipFill>
          <a:blip r:embed="rId2"/>
          <a:stretch>
            <a:fillRect/>
          </a:stretch>
        </p:blipFill>
        <p:spPr>
          <a:xfrm>
            <a:off x="2521599" y="3657600"/>
            <a:ext cx="381000" cy="381000"/>
          </a:xfrm>
          <a:prstGeom prst="rect">
            <a:avLst/>
          </a:prstGeom>
        </p:spPr>
      </p:pic>
      <p:pic>
        <p:nvPicPr>
          <p:cNvPr id="55" name="Picture 54">
            <a:extLst>
              <a:ext uri="{FF2B5EF4-FFF2-40B4-BE49-F238E27FC236}">
                <a16:creationId xmlns:a16="http://schemas.microsoft.com/office/drawing/2014/main" id="{80ED8C1D-BD1A-8347-A851-8988D91D6490}"/>
              </a:ext>
            </a:extLst>
          </p:cNvPr>
          <p:cNvPicPr>
            <a:picLocks noChangeAspect="1"/>
          </p:cNvPicPr>
          <p:nvPr userDrawn="1"/>
        </p:nvPicPr>
        <p:blipFill>
          <a:blip r:embed="rId2"/>
          <a:stretch>
            <a:fillRect/>
          </a:stretch>
        </p:blipFill>
        <p:spPr>
          <a:xfrm>
            <a:off x="2521599" y="4953000"/>
            <a:ext cx="381000" cy="381000"/>
          </a:xfrm>
          <a:prstGeom prst="rect">
            <a:avLst/>
          </a:prstGeom>
        </p:spPr>
      </p:pic>
      <p:sp>
        <p:nvSpPr>
          <p:cNvPr id="25" name="Text Placeholder 8">
            <a:extLst>
              <a:ext uri="{FF2B5EF4-FFF2-40B4-BE49-F238E27FC236}">
                <a16:creationId xmlns:a16="http://schemas.microsoft.com/office/drawing/2014/main" id="{9D76E94E-EADA-A04F-8068-1752410194DA}"/>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26" name="Text Placeholder 10">
            <a:extLst>
              <a:ext uri="{FF2B5EF4-FFF2-40B4-BE49-F238E27FC236}">
                <a16:creationId xmlns:a16="http://schemas.microsoft.com/office/drawing/2014/main" id="{7EC8C15C-E2CE-794E-B308-519625B5F9DD}"/>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1484242942"/>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Potential Parnterships">
    <p:spTree>
      <p:nvGrpSpPr>
        <p:cNvPr id="1" name=""/>
        <p:cNvGrpSpPr/>
        <p:nvPr/>
      </p:nvGrpSpPr>
      <p:grpSpPr>
        <a:xfrm>
          <a:off x="0" y="0"/>
          <a:ext cx="0" cy="0"/>
          <a:chOff x="0" y="0"/>
          <a:chExt cx="0" cy="0"/>
        </a:xfrm>
      </p:grpSpPr>
      <p:sp>
        <p:nvSpPr>
          <p:cNvPr id="40" name="Text Placeholder 47">
            <a:extLst>
              <a:ext uri="{FF2B5EF4-FFF2-40B4-BE49-F238E27FC236}">
                <a16:creationId xmlns:a16="http://schemas.microsoft.com/office/drawing/2014/main" id="{43754C7C-834C-FC46-8354-1FF30FEAB9A0}"/>
              </a:ext>
            </a:extLst>
          </p:cNvPr>
          <p:cNvSpPr>
            <a:spLocks noGrp="1"/>
          </p:cNvSpPr>
          <p:nvPr>
            <p:ph type="body" sz="quarter" idx="32" hasCustomPrompt="1"/>
          </p:nvPr>
        </p:nvSpPr>
        <p:spPr>
          <a:xfrm>
            <a:off x="1838983" y="5873877"/>
            <a:ext cx="8145724" cy="152400"/>
          </a:xfrm>
          <a:prstGeom prst="rect">
            <a:avLst/>
          </a:prstGeom>
        </p:spPr>
        <p:txBody>
          <a:bodyPr l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700" b="1" spc="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0" spc="0" dirty="0">
                <a:latin typeface="+mj-lt"/>
              </a:rPr>
              <a:t>Small data source description small data source description small data source description small data source description </a:t>
            </a:r>
            <a:endParaRPr lang="en-US" dirty="0"/>
          </a:p>
        </p:txBody>
      </p:sp>
      <p:sp>
        <p:nvSpPr>
          <p:cNvPr id="42" name="Text Placeholder 47">
            <a:extLst>
              <a:ext uri="{FF2B5EF4-FFF2-40B4-BE49-F238E27FC236}">
                <a16:creationId xmlns:a16="http://schemas.microsoft.com/office/drawing/2014/main" id="{AE93FAAC-A019-4C4F-8EF5-4C1C318E18FB}"/>
              </a:ext>
            </a:extLst>
          </p:cNvPr>
          <p:cNvSpPr>
            <a:spLocks noGrp="1"/>
          </p:cNvSpPr>
          <p:nvPr>
            <p:ph type="body" sz="quarter" idx="31" hasCustomPrompt="1"/>
          </p:nvPr>
        </p:nvSpPr>
        <p:spPr>
          <a:xfrm>
            <a:off x="638299" y="5873877"/>
            <a:ext cx="1657884" cy="145923"/>
          </a:xfrm>
          <a:prstGeom prst="rect">
            <a:avLst/>
          </a:prstGeom>
        </p:spPr>
        <p:txBody>
          <a:bodyPr/>
          <a:lstStyle>
            <a:lvl1pPr marL="0" indent="0">
              <a:buNone/>
              <a:defRPr sz="700" b="1" cap="all" spc="300" baseline="0">
                <a:solidFill>
                  <a:schemeClr val="accent1"/>
                </a:solidFill>
                <a:latin typeface="Arial" panose="020B0604020202020204" pitchFamily="34" charset="0"/>
              </a:defRPr>
            </a:lvl1pPr>
          </a:lstStyle>
          <a:p>
            <a:pPr lvl="0"/>
            <a:r>
              <a:rPr lang="en-US" dirty="0"/>
              <a:t>Data source:   </a:t>
            </a:r>
          </a:p>
        </p:txBody>
      </p:sp>
      <p:sp>
        <p:nvSpPr>
          <p:cNvPr id="6" name="Text Placeholder 8">
            <a:extLst>
              <a:ext uri="{FF2B5EF4-FFF2-40B4-BE49-F238E27FC236}">
                <a16:creationId xmlns:a16="http://schemas.microsoft.com/office/drawing/2014/main" id="{96D4D4E6-4DED-474A-8DAB-E18CA2F3D920}"/>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7" name="Text Placeholder 10">
            <a:extLst>
              <a:ext uri="{FF2B5EF4-FFF2-40B4-BE49-F238E27FC236}">
                <a16:creationId xmlns:a16="http://schemas.microsoft.com/office/drawing/2014/main" id="{ADFE97CB-ED68-5142-A7B4-47A80997E016}"/>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176602253"/>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Three Column Grid 1">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7E7D8F2-A328-6F4D-A3B7-CF84C634336E}"/>
              </a:ext>
            </a:extLst>
          </p:cNvPr>
          <p:cNvSpPr/>
          <p:nvPr userDrawn="1"/>
        </p:nvSpPr>
        <p:spPr>
          <a:xfrm>
            <a:off x="8484429" y="1754124"/>
            <a:ext cx="2514600" cy="838200"/>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29" name="Text Placeholder 2">
            <a:extLst>
              <a:ext uri="{FF2B5EF4-FFF2-40B4-BE49-F238E27FC236}">
                <a16:creationId xmlns:a16="http://schemas.microsoft.com/office/drawing/2014/main" id="{FE395F63-6818-7546-8FB3-BACD3DBE6620}"/>
              </a:ext>
            </a:extLst>
          </p:cNvPr>
          <p:cNvSpPr>
            <a:spLocks noGrp="1"/>
          </p:cNvSpPr>
          <p:nvPr>
            <p:ph type="body" sz="quarter" idx="16" hasCustomPrompt="1"/>
          </p:nvPr>
        </p:nvSpPr>
        <p:spPr>
          <a:xfrm>
            <a:off x="8571742" y="1954149"/>
            <a:ext cx="2339975" cy="438150"/>
          </a:xfrm>
          <a:prstGeom prst="rect">
            <a:avLst/>
          </a:prstGeom>
        </p:spPr>
        <p:txBody>
          <a:bodyPr/>
          <a:lstStyle>
            <a:lvl1pPr marL="0" indent="0" algn="ctr">
              <a:buNone/>
              <a:defRPr sz="2000" b="1" cap="all" spc="300" baseline="0">
                <a:solidFill>
                  <a:schemeClr val="bg1"/>
                </a:solidFill>
                <a:latin typeface="Arial" panose="020B0604020202020204" pitchFamily="34" charset="0"/>
              </a:defRPr>
            </a:lvl1pPr>
          </a:lstStyle>
          <a:p>
            <a:pPr lvl="0"/>
            <a:r>
              <a:rPr lang="en-US" dirty="0"/>
              <a:t>TITLE</a:t>
            </a:r>
          </a:p>
        </p:txBody>
      </p:sp>
      <p:sp>
        <p:nvSpPr>
          <p:cNvPr id="15" name="Rectangle 14">
            <a:extLst>
              <a:ext uri="{FF2B5EF4-FFF2-40B4-BE49-F238E27FC236}">
                <a16:creationId xmlns:a16="http://schemas.microsoft.com/office/drawing/2014/main" id="{D6051C29-2C10-3247-A451-A17CC22EB5B5}"/>
              </a:ext>
            </a:extLst>
          </p:cNvPr>
          <p:cNvSpPr/>
          <p:nvPr userDrawn="1"/>
        </p:nvSpPr>
        <p:spPr>
          <a:xfrm>
            <a:off x="4572000" y="1752600"/>
            <a:ext cx="2514600" cy="841248"/>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28" name="Text Placeholder 2">
            <a:extLst>
              <a:ext uri="{FF2B5EF4-FFF2-40B4-BE49-F238E27FC236}">
                <a16:creationId xmlns:a16="http://schemas.microsoft.com/office/drawing/2014/main" id="{D423FEEC-D002-EF4E-87C4-638289645272}"/>
              </a:ext>
            </a:extLst>
          </p:cNvPr>
          <p:cNvSpPr>
            <a:spLocks noGrp="1"/>
          </p:cNvSpPr>
          <p:nvPr>
            <p:ph type="body" sz="quarter" idx="15" hasCustomPrompt="1"/>
          </p:nvPr>
        </p:nvSpPr>
        <p:spPr>
          <a:xfrm>
            <a:off x="4659313" y="1954149"/>
            <a:ext cx="2339975" cy="438150"/>
          </a:xfrm>
          <a:prstGeom prst="rect">
            <a:avLst/>
          </a:prstGeom>
        </p:spPr>
        <p:txBody>
          <a:bodyPr/>
          <a:lstStyle>
            <a:lvl1pPr marL="0" indent="0" algn="ctr">
              <a:buNone/>
              <a:defRPr sz="2000" b="1" cap="all" spc="300" baseline="0">
                <a:solidFill>
                  <a:schemeClr val="bg1"/>
                </a:solidFill>
                <a:latin typeface="Arial" panose="020B0604020202020204" pitchFamily="34" charset="0"/>
              </a:defRPr>
            </a:lvl1pPr>
          </a:lstStyle>
          <a:p>
            <a:pPr lvl="0"/>
            <a:r>
              <a:rPr lang="en-US" dirty="0"/>
              <a:t>TITLE</a:t>
            </a:r>
          </a:p>
        </p:txBody>
      </p:sp>
      <p:sp>
        <p:nvSpPr>
          <p:cNvPr id="13" name="Rectangle 12">
            <a:extLst>
              <a:ext uri="{FF2B5EF4-FFF2-40B4-BE49-F238E27FC236}">
                <a16:creationId xmlns:a16="http://schemas.microsoft.com/office/drawing/2014/main" id="{82E48405-AEED-E448-A82F-69C8786EC8DD}"/>
              </a:ext>
            </a:extLst>
          </p:cNvPr>
          <p:cNvSpPr/>
          <p:nvPr userDrawn="1"/>
        </p:nvSpPr>
        <p:spPr>
          <a:xfrm>
            <a:off x="609600" y="1754124"/>
            <a:ext cx="2514600" cy="838200"/>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3" name="Text Placeholder 2">
            <a:extLst>
              <a:ext uri="{FF2B5EF4-FFF2-40B4-BE49-F238E27FC236}">
                <a16:creationId xmlns:a16="http://schemas.microsoft.com/office/drawing/2014/main" id="{17DEB4D6-8D9F-AC43-A0DD-E018CAA708BB}"/>
              </a:ext>
            </a:extLst>
          </p:cNvPr>
          <p:cNvSpPr>
            <a:spLocks noGrp="1"/>
          </p:cNvSpPr>
          <p:nvPr>
            <p:ph type="body" sz="quarter" idx="14" hasCustomPrompt="1"/>
          </p:nvPr>
        </p:nvSpPr>
        <p:spPr>
          <a:xfrm>
            <a:off x="696913" y="1954149"/>
            <a:ext cx="2339975" cy="438150"/>
          </a:xfrm>
          <a:prstGeom prst="rect">
            <a:avLst/>
          </a:prstGeom>
        </p:spPr>
        <p:txBody>
          <a:bodyPr/>
          <a:lstStyle>
            <a:lvl1pPr marL="0" indent="0" algn="ctr">
              <a:buNone/>
              <a:defRPr sz="2000" b="1" cap="all" spc="300" baseline="0">
                <a:solidFill>
                  <a:schemeClr val="bg1"/>
                </a:solidFill>
                <a:latin typeface="Arial" panose="020B0604020202020204" pitchFamily="34" charset="0"/>
              </a:defRPr>
            </a:lvl1pPr>
          </a:lstStyle>
          <a:p>
            <a:pPr lvl="0"/>
            <a:r>
              <a:rPr lang="en-US" dirty="0"/>
              <a:t>TITLE</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6714746"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Three column grid</a:t>
            </a:r>
          </a:p>
        </p:txBody>
      </p:sp>
      <p:sp>
        <p:nvSpPr>
          <p:cNvPr id="10" name="Text Placeholder 10">
            <a:extLst>
              <a:ext uri="{FF2B5EF4-FFF2-40B4-BE49-F238E27FC236}">
                <a16:creationId xmlns:a16="http://schemas.microsoft.com/office/drawing/2014/main" id="{78CBCD8C-A70E-3944-924A-2E65668D73F6}"/>
              </a:ext>
            </a:extLst>
          </p:cNvPr>
          <p:cNvSpPr>
            <a:spLocks noGrp="1"/>
          </p:cNvSpPr>
          <p:nvPr>
            <p:ph type="body" sz="quarter" idx="11" hasCustomPrompt="1"/>
          </p:nvPr>
        </p:nvSpPr>
        <p:spPr>
          <a:xfrm>
            <a:off x="603504" y="758952"/>
            <a:ext cx="10143744" cy="381000"/>
          </a:xfrm>
          <a:prstGeom prst="rect">
            <a:avLst/>
          </a:prstGeom>
        </p:spPr>
        <p:txBody>
          <a:bodyPr/>
          <a:lstStyle>
            <a:lvl1pPr marL="0" indent="0">
              <a:buNone/>
              <a:defRPr sz="1600">
                <a:solidFill>
                  <a:schemeClr val="accent1"/>
                </a:solidFill>
                <a:latin typeface="Arial" panose="020B0604020202020204" pitchFamily="34" charset="0"/>
              </a:defRPr>
            </a:lvl1pPr>
          </a:lstStyle>
          <a:p>
            <a:pPr lvl="0"/>
            <a:r>
              <a:rPr lang="en-US" dirty="0"/>
              <a:t>Subtitle text</a:t>
            </a:r>
          </a:p>
        </p:txBody>
      </p:sp>
      <p:sp>
        <p:nvSpPr>
          <p:cNvPr id="12" name="Rectangle 1">
            <a:extLst>
              <a:ext uri="{FF2B5EF4-FFF2-40B4-BE49-F238E27FC236}">
                <a16:creationId xmlns:a16="http://schemas.microsoft.com/office/drawing/2014/main" id="{7B8FEB5F-FB32-F942-9E12-885C799791C0}"/>
              </a:ext>
            </a:extLst>
          </p:cNvPr>
          <p:cNvSpPr>
            <a:spLocks/>
          </p:cNvSpPr>
          <p:nvPr userDrawn="1"/>
        </p:nvSpPr>
        <p:spPr bwMode="auto">
          <a:xfrm>
            <a:off x="21211522" y="613671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dirty="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cxnSp>
        <p:nvCxnSpPr>
          <p:cNvPr id="23" name="Straight Connector 22">
            <a:extLst>
              <a:ext uri="{FF2B5EF4-FFF2-40B4-BE49-F238E27FC236}">
                <a16:creationId xmlns:a16="http://schemas.microsoft.com/office/drawing/2014/main" id="{A1E40EE5-0F03-054E-83C2-E613E4497FA0}"/>
              </a:ext>
            </a:extLst>
          </p:cNvPr>
          <p:cNvCxnSpPr/>
          <p:nvPr userDrawn="1"/>
        </p:nvCxnSpPr>
        <p:spPr bwMode="auto">
          <a:xfrm>
            <a:off x="3815263" y="1787016"/>
            <a:ext cx="0" cy="3505200"/>
          </a:xfrm>
          <a:prstGeom prst="line">
            <a:avLst/>
          </a:prstGeom>
          <a:solidFill>
            <a:schemeClr val="accent1"/>
          </a:solidFill>
          <a:ln w="12700" cap="flat" cmpd="sng" algn="ctr">
            <a:solidFill>
              <a:schemeClr val="accent6"/>
            </a:solidFill>
            <a:prstDash val="solid"/>
            <a:round/>
            <a:headEnd type="none" w="med" len="med"/>
            <a:tailEnd type="none" w="med" len="med"/>
          </a:ln>
          <a:effectLst/>
        </p:spPr>
      </p:cxnSp>
      <p:cxnSp>
        <p:nvCxnSpPr>
          <p:cNvPr id="24" name="Straight Connector 23">
            <a:extLst>
              <a:ext uri="{FF2B5EF4-FFF2-40B4-BE49-F238E27FC236}">
                <a16:creationId xmlns:a16="http://schemas.microsoft.com/office/drawing/2014/main" id="{918E24F1-2A93-2E4B-BD2D-1D8B5686CABA}"/>
              </a:ext>
            </a:extLst>
          </p:cNvPr>
          <p:cNvCxnSpPr/>
          <p:nvPr userDrawn="1"/>
        </p:nvCxnSpPr>
        <p:spPr bwMode="auto">
          <a:xfrm>
            <a:off x="7795592" y="1787016"/>
            <a:ext cx="0" cy="3505200"/>
          </a:xfrm>
          <a:prstGeom prst="line">
            <a:avLst/>
          </a:prstGeom>
          <a:solidFill>
            <a:schemeClr val="accent1"/>
          </a:solidFill>
          <a:ln w="12700" cap="flat" cmpd="sng" algn="ctr">
            <a:solidFill>
              <a:schemeClr val="accent6"/>
            </a:solidFill>
            <a:prstDash val="solid"/>
            <a:round/>
            <a:headEnd type="none" w="med" len="med"/>
            <a:tailEnd type="none" w="med" len="med"/>
          </a:ln>
          <a:effectLst/>
        </p:spPr>
      </p:cxnSp>
      <p:cxnSp>
        <p:nvCxnSpPr>
          <p:cNvPr id="25" name="Straight Connector 24">
            <a:extLst>
              <a:ext uri="{FF2B5EF4-FFF2-40B4-BE49-F238E27FC236}">
                <a16:creationId xmlns:a16="http://schemas.microsoft.com/office/drawing/2014/main" id="{5D9B9FCD-9FCD-0C45-B90C-8B51A91A8A87}"/>
              </a:ext>
            </a:extLst>
          </p:cNvPr>
          <p:cNvCxnSpPr/>
          <p:nvPr userDrawn="1"/>
        </p:nvCxnSpPr>
        <p:spPr bwMode="auto">
          <a:xfrm>
            <a:off x="838200" y="4038600"/>
            <a:ext cx="2057400" cy="0"/>
          </a:xfrm>
          <a:prstGeom prst="line">
            <a:avLst/>
          </a:prstGeom>
          <a:solidFill>
            <a:schemeClr val="accent1"/>
          </a:solidFill>
          <a:ln w="3175" cap="flat" cmpd="sng" algn="ctr">
            <a:solidFill>
              <a:schemeClr val="accent6"/>
            </a:solidFill>
            <a:prstDash val="solid"/>
            <a:round/>
            <a:headEnd type="none" w="med" len="med"/>
            <a:tailEnd type="none" w="med" len="med"/>
          </a:ln>
          <a:effectLst/>
        </p:spPr>
      </p:cxnSp>
      <p:cxnSp>
        <p:nvCxnSpPr>
          <p:cNvPr id="26" name="Straight Connector 25">
            <a:extLst>
              <a:ext uri="{FF2B5EF4-FFF2-40B4-BE49-F238E27FC236}">
                <a16:creationId xmlns:a16="http://schemas.microsoft.com/office/drawing/2014/main" id="{F7754CFF-04E2-B145-895F-CDD2D07A5BFE}"/>
              </a:ext>
            </a:extLst>
          </p:cNvPr>
          <p:cNvCxnSpPr/>
          <p:nvPr userDrawn="1"/>
        </p:nvCxnSpPr>
        <p:spPr bwMode="auto">
          <a:xfrm>
            <a:off x="4800600" y="4038600"/>
            <a:ext cx="2057400" cy="0"/>
          </a:xfrm>
          <a:prstGeom prst="line">
            <a:avLst/>
          </a:prstGeom>
          <a:solidFill>
            <a:schemeClr val="accent1"/>
          </a:solidFill>
          <a:ln w="3175" cap="flat" cmpd="sng" algn="ctr">
            <a:solidFill>
              <a:schemeClr val="accent6"/>
            </a:solidFill>
            <a:prstDash val="solid"/>
            <a:round/>
            <a:headEnd type="none" w="med" len="med"/>
            <a:tailEnd type="none" w="med" len="med"/>
          </a:ln>
          <a:effectLst/>
        </p:spPr>
      </p:cxnSp>
      <p:cxnSp>
        <p:nvCxnSpPr>
          <p:cNvPr id="27" name="Straight Connector 26">
            <a:extLst>
              <a:ext uri="{FF2B5EF4-FFF2-40B4-BE49-F238E27FC236}">
                <a16:creationId xmlns:a16="http://schemas.microsoft.com/office/drawing/2014/main" id="{49EFF8A1-BFA2-E84A-9A0D-99BB5D222AA5}"/>
              </a:ext>
            </a:extLst>
          </p:cNvPr>
          <p:cNvCxnSpPr/>
          <p:nvPr userDrawn="1"/>
        </p:nvCxnSpPr>
        <p:spPr bwMode="auto">
          <a:xfrm>
            <a:off x="8713029" y="4038600"/>
            <a:ext cx="2057400" cy="0"/>
          </a:xfrm>
          <a:prstGeom prst="line">
            <a:avLst/>
          </a:prstGeom>
          <a:solidFill>
            <a:schemeClr val="accent1"/>
          </a:solidFill>
          <a:ln w="3175" cap="flat" cmpd="sng" algn="ctr">
            <a:solidFill>
              <a:schemeClr val="accent6"/>
            </a:solidFill>
            <a:prstDash val="solid"/>
            <a:round/>
            <a:headEnd type="none" w="med" len="med"/>
            <a:tailEnd type="none" w="med" len="med"/>
          </a:ln>
          <a:effectLst/>
        </p:spPr>
      </p:cxnSp>
      <p:sp>
        <p:nvSpPr>
          <p:cNvPr id="30" name="Text Placeholder 61">
            <a:extLst>
              <a:ext uri="{FF2B5EF4-FFF2-40B4-BE49-F238E27FC236}">
                <a16:creationId xmlns:a16="http://schemas.microsoft.com/office/drawing/2014/main" id="{42A3F63A-A074-754F-A4DE-E9721A1D5279}"/>
              </a:ext>
            </a:extLst>
          </p:cNvPr>
          <p:cNvSpPr>
            <a:spLocks noGrp="1"/>
          </p:cNvSpPr>
          <p:nvPr>
            <p:ph type="body" sz="quarter" idx="35" hasCustomPrompt="1"/>
          </p:nvPr>
        </p:nvSpPr>
        <p:spPr>
          <a:xfrm>
            <a:off x="666052" y="2853955"/>
            <a:ext cx="2401697" cy="921489"/>
          </a:xfrm>
          <a:prstGeom prst="rect">
            <a:avLst/>
          </a:prstGeom>
        </p:spPr>
        <p:txBody>
          <a:bodyPr anchor="ctr" anchorCtr="0"/>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31" name="Text Placeholder 61">
            <a:extLst>
              <a:ext uri="{FF2B5EF4-FFF2-40B4-BE49-F238E27FC236}">
                <a16:creationId xmlns:a16="http://schemas.microsoft.com/office/drawing/2014/main" id="{E839F70C-EFEC-CF40-859A-36BB1D0723A6}"/>
              </a:ext>
            </a:extLst>
          </p:cNvPr>
          <p:cNvSpPr>
            <a:spLocks noGrp="1"/>
          </p:cNvSpPr>
          <p:nvPr>
            <p:ph type="body" sz="quarter" idx="36" hasCustomPrompt="1"/>
          </p:nvPr>
        </p:nvSpPr>
        <p:spPr>
          <a:xfrm>
            <a:off x="666052" y="4358098"/>
            <a:ext cx="2401697" cy="921489"/>
          </a:xfrm>
          <a:prstGeom prst="rect">
            <a:avLst/>
          </a:prstGeom>
        </p:spPr>
        <p:txBody>
          <a:bodyPr anchor="ctr" anchorCtr="0"/>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32" name="Text Placeholder 61">
            <a:extLst>
              <a:ext uri="{FF2B5EF4-FFF2-40B4-BE49-F238E27FC236}">
                <a16:creationId xmlns:a16="http://schemas.microsoft.com/office/drawing/2014/main" id="{9372EBA0-1604-F64D-B3CE-44C76AA1DF00}"/>
              </a:ext>
            </a:extLst>
          </p:cNvPr>
          <p:cNvSpPr>
            <a:spLocks noGrp="1"/>
          </p:cNvSpPr>
          <p:nvPr>
            <p:ph type="body" sz="quarter" idx="37" hasCustomPrompt="1"/>
          </p:nvPr>
        </p:nvSpPr>
        <p:spPr>
          <a:xfrm>
            <a:off x="4628452" y="2853955"/>
            <a:ext cx="2401697" cy="921489"/>
          </a:xfrm>
          <a:prstGeom prst="rect">
            <a:avLst/>
          </a:prstGeom>
        </p:spPr>
        <p:txBody>
          <a:bodyPr anchor="ctr" anchorCtr="0"/>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33" name="Text Placeholder 61">
            <a:extLst>
              <a:ext uri="{FF2B5EF4-FFF2-40B4-BE49-F238E27FC236}">
                <a16:creationId xmlns:a16="http://schemas.microsoft.com/office/drawing/2014/main" id="{FB6FE9A6-C0FF-DF42-8858-BC4E24595D23}"/>
              </a:ext>
            </a:extLst>
          </p:cNvPr>
          <p:cNvSpPr>
            <a:spLocks noGrp="1"/>
          </p:cNvSpPr>
          <p:nvPr>
            <p:ph type="body" sz="quarter" idx="38" hasCustomPrompt="1"/>
          </p:nvPr>
        </p:nvSpPr>
        <p:spPr>
          <a:xfrm>
            <a:off x="4628452" y="4358098"/>
            <a:ext cx="2401697" cy="921489"/>
          </a:xfrm>
          <a:prstGeom prst="rect">
            <a:avLst/>
          </a:prstGeom>
        </p:spPr>
        <p:txBody>
          <a:bodyPr anchor="ctr" anchorCtr="0"/>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34" name="Text Placeholder 61">
            <a:extLst>
              <a:ext uri="{FF2B5EF4-FFF2-40B4-BE49-F238E27FC236}">
                <a16:creationId xmlns:a16="http://schemas.microsoft.com/office/drawing/2014/main" id="{B5FF8384-5C72-244D-A407-128F318039A1}"/>
              </a:ext>
            </a:extLst>
          </p:cNvPr>
          <p:cNvSpPr>
            <a:spLocks noGrp="1"/>
          </p:cNvSpPr>
          <p:nvPr>
            <p:ph type="body" sz="quarter" idx="39" hasCustomPrompt="1"/>
          </p:nvPr>
        </p:nvSpPr>
        <p:spPr>
          <a:xfrm>
            <a:off x="8540881" y="2853955"/>
            <a:ext cx="2401697" cy="921489"/>
          </a:xfrm>
          <a:prstGeom prst="rect">
            <a:avLst/>
          </a:prstGeom>
        </p:spPr>
        <p:txBody>
          <a:bodyPr anchor="ctr" anchorCtr="0"/>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35" name="Text Placeholder 61">
            <a:extLst>
              <a:ext uri="{FF2B5EF4-FFF2-40B4-BE49-F238E27FC236}">
                <a16:creationId xmlns:a16="http://schemas.microsoft.com/office/drawing/2014/main" id="{4751C443-836B-F34F-9941-3520A6B4DEFA}"/>
              </a:ext>
            </a:extLst>
          </p:cNvPr>
          <p:cNvSpPr>
            <a:spLocks noGrp="1"/>
          </p:cNvSpPr>
          <p:nvPr>
            <p:ph type="body" sz="quarter" idx="40" hasCustomPrompt="1"/>
          </p:nvPr>
        </p:nvSpPr>
        <p:spPr>
          <a:xfrm>
            <a:off x="8540881" y="4358098"/>
            <a:ext cx="2401697" cy="921489"/>
          </a:xfrm>
          <a:prstGeom prst="rect">
            <a:avLst/>
          </a:prstGeom>
        </p:spPr>
        <p:txBody>
          <a:bodyPr anchor="ctr" anchorCtr="0"/>
          <a:lstStyle>
            <a:lvl1pPr marL="0" indent="0" algn="ctr">
              <a:buNone/>
              <a:defRPr sz="1400">
                <a:solidFill>
                  <a:schemeClr val="accent1"/>
                </a:solidFill>
                <a:latin typeface="Arial" panose="020B0604020202020204" pitchFamily="34" charset="0"/>
              </a:defRPr>
            </a:lvl1pPr>
          </a:lstStyle>
          <a:p>
            <a:pPr lvl="0"/>
            <a:r>
              <a:rPr lang="en-US" dirty="0"/>
              <a:t>Content</a:t>
            </a:r>
          </a:p>
        </p:txBody>
      </p:sp>
    </p:spTree>
    <p:extLst>
      <p:ext uri="{BB962C8B-B14F-4D97-AF65-F5344CB8AC3E}">
        <p14:creationId xmlns:p14="http://schemas.microsoft.com/office/powerpoint/2010/main" val="3076537190"/>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Three Column Grid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CA2F5D80-3389-2F44-BD1F-9764195977FE}"/>
              </a:ext>
            </a:extLst>
          </p:cNvPr>
          <p:cNvSpPr/>
          <p:nvPr userDrawn="1"/>
        </p:nvSpPr>
        <p:spPr>
          <a:xfrm>
            <a:off x="7804320" y="2258194"/>
            <a:ext cx="3014417" cy="371705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40" name="Rectangle 39">
            <a:extLst>
              <a:ext uri="{FF2B5EF4-FFF2-40B4-BE49-F238E27FC236}">
                <a16:creationId xmlns:a16="http://schemas.microsoft.com/office/drawing/2014/main" id="{3D23A609-1CBA-0941-835F-11F32A79F32D}"/>
              </a:ext>
            </a:extLst>
          </p:cNvPr>
          <p:cNvSpPr/>
          <p:nvPr userDrawn="1"/>
        </p:nvSpPr>
        <p:spPr>
          <a:xfrm>
            <a:off x="7804320" y="1749620"/>
            <a:ext cx="3014417" cy="512486"/>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37" name="Rectangle 36">
            <a:extLst>
              <a:ext uri="{FF2B5EF4-FFF2-40B4-BE49-F238E27FC236}">
                <a16:creationId xmlns:a16="http://schemas.microsoft.com/office/drawing/2014/main" id="{EBAF8170-4423-B945-B38E-48EEA6BC2FAE}"/>
              </a:ext>
            </a:extLst>
          </p:cNvPr>
          <p:cNvSpPr/>
          <p:nvPr userDrawn="1"/>
        </p:nvSpPr>
        <p:spPr>
          <a:xfrm>
            <a:off x="4222920" y="2258194"/>
            <a:ext cx="3014417" cy="371705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38" name="Rectangle 37">
            <a:extLst>
              <a:ext uri="{FF2B5EF4-FFF2-40B4-BE49-F238E27FC236}">
                <a16:creationId xmlns:a16="http://schemas.microsoft.com/office/drawing/2014/main" id="{BEA503CB-BB0E-7548-86BF-4F0F59A4227F}"/>
              </a:ext>
            </a:extLst>
          </p:cNvPr>
          <p:cNvSpPr/>
          <p:nvPr userDrawn="1"/>
        </p:nvSpPr>
        <p:spPr>
          <a:xfrm>
            <a:off x="4222920" y="1749620"/>
            <a:ext cx="3014417" cy="512486"/>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36" name="Rectangle 35">
            <a:extLst>
              <a:ext uri="{FF2B5EF4-FFF2-40B4-BE49-F238E27FC236}">
                <a16:creationId xmlns:a16="http://schemas.microsoft.com/office/drawing/2014/main" id="{2E227DA0-F922-404D-B029-5F6C70A30344}"/>
              </a:ext>
            </a:extLst>
          </p:cNvPr>
          <p:cNvSpPr/>
          <p:nvPr userDrawn="1"/>
        </p:nvSpPr>
        <p:spPr>
          <a:xfrm>
            <a:off x="602673" y="2266018"/>
            <a:ext cx="3014417" cy="371705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29" name="Text Placeholder 2">
            <a:extLst>
              <a:ext uri="{FF2B5EF4-FFF2-40B4-BE49-F238E27FC236}">
                <a16:creationId xmlns:a16="http://schemas.microsoft.com/office/drawing/2014/main" id="{FE395F63-6818-7546-8FB3-BACD3DBE6620}"/>
              </a:ext>
            </a:extLst>
          </p:cNvPr>
          <p:cNvSpPr>
            <a:spLocks noGrp="1"/>
          </p:cNvSpPr>
          <p:nvPr>
            <p:ph type="body" sz="quarter" idx="16" hasCustomPrompt="1"/>
          </p:nvPr>
        </p:nvSpPr>
        <p:spPr>
          <a:xfrm>
            <a:off x="8141541" y="1786788"/>
            <a:ext cx="2339975" cy="438150"/>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category</a:t>
            </a:r>
          </a:p>
        </p:txBody>
      </p:sp>
      <p:sp>
        <p:nvSpPr>
          <p:cNvPr id="28" name="Text Placeholder 2">
            <a:extLst>
              <a:ext uri="{FF2B5EF4-FFF2-40B4-BE49-F238E27FC236}">
                <a16:creationId xmlns:a16="http://schemas.microsoft.com/office/drawing/2014/main" id="{D423FEEC-D002-EF4E-87C4-638289645272}"/>
              </a:ext>
            </a:extLst>
          </p:cNvPr>
          <p:cNvSpPr>
            <a:spLocks noGrp="1"/>
          </p:cNvSpPr>
          <p:nvPr>
            <p:ph type="body" sz="quarter" idx="15" hasCustomPrompt="1"/>
          </p:nvPr>
        </p:nvSpPr>
        <p:spPr>
          <a:xfrm>
            <a:off x="4560141" y="1786788"/>
            <a:ext cx="2339975" cy="438150"/>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category</a:t>
            </a:r>
          </a:p>
        </p:txBody>
      </p:sp>
      <p:sp>
        <p:nvSpPr>
          <p:cNvPr id="13" name="Rectangle 12">
            <a:extLst>
              <a:ext uri="{FF2B5EF4-FFF2-40B4-BE49-F238E27FC236}">
                <a16:creationId xmlns:a16="http://schemas.microsoft.com/office/drawing/2014/main" id="{82E48405-AEED-E448-A82F-69C8786EC8DD}"/>
              </a:ext>
            </a:extLst>
          </p:cNvPr>
          <p:cNvSpPr/>
          <p:nvPr userDrawn="1"/>
        </p:nvSpPr>
        <p:spPr>
          <a:xfrm>
            <a:off x="602673" y="1749620"/>
            <a:ext cx="3014417" cy="512486"/>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3" name="Text Placeholder 2">
            <a:extLst>
              <a:ext uri="{FF2B5EF4-FFF2-40B4-BE49-F238E27FC236}">
                <a16:creationId xmlns:a16="http://schemas.microsoft.com/office/drawing/2014/main" id="{17DEB4D6-8D9F-AC43-A0DD-E018CAA708BB}"/>
              </a:ext>
            </a:extLst>
          </p:cNvPr>
          <p:cNvSpPr>
            <a:spLocks noGrp="1"/>
          </p:cNvSpPr>
          <p:nvPr>
            <p:ph type="body" sz="quarter" idx="14" hasCustomPrompt="1"/>
          </p:nvPr>
        </p:nvSpPr>
        <p:spPr>
          <a:xfrm>
            <a:off x="939894" y="1786788"/>
            <a:ext cx="2339975" cy="438150"/>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category</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Three column Slide title</a:t>
            </a:r>
          </a:p>
        </p:txBody>
      </p:sp>
      <p:sp>
        <p:nvSpPr>
          <p:cNvPr id="4" name="TextBox 3">
            <a:extLst>
              <a:ext uri="{FF2B5EF4-FFF2-40B4-BE49-F238E27FC236}">
                <a16:creationId xmlns:a16="http://schemas.microsoft.com/office/drawing/2014/main" id="{11F3CF55-CFBC-7A4D-BDF4-ACA834BA9DA7}"/>
              </a:ext>
            </a:extLst>
          </p:cNvPr>
          <p:cNvSpPr txBox="1"/>
          <p:nvPr userDrawn="1"/>
        </p:nvSpPr>
        <p:spPr>
          <a:xfrm>
            <a:off x="11346692" y="6274059"/>
            <a:ext cx="514885" cy="307777"/>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D05BBB-0E6C-45FC-B6AD-A481CDED7F75}" type="slidenum">
              <a:rPr kumimoji="0" lang="en-US" sz="1400" b="1" i="0" u="none" strike="noStrike" kern="1200" cap="none" spc="300" normalizeH="0" baseline="0" noProof="0">
                <a:ln>
                  <a:noFill/>
                </a:ln>
                <a:solidFill>
                  <a:schemeClr val="accent1"/>
                </a:solidFill>
                <a:effectLst/>
                <a:uLnTx/>
                <a:uFillTx/>
                <a:latin typeface="Calibri" pitchFamily="34" charset="0"/>
                <a:ea typeface="Tahoma" panose="020B0604030504040204" pitchFamily="34" charset="0"/>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dirty="0">
              <a:ln>
                <a:noFill/>
              </a:ln>
              <a:solidFill>
                <a:schemeClr val="accent1"/>
              </a:solidFill>
              <a:effectLst/>
              <a:uLnTx/>
              <a:uFillTx/>
              <a:latin typeface="Calibri Light" panose="020F0302020204030204"/>
              <a:ea typeface="Tahoma" panose="020B0604030504040204" pitchFamily="34" charset="0"/>
              <a:cs typeface="Calibri" panose="020F0502020204030204" pitchFamily="34" charset="0"/>
            </a:endParaRPr>
          </a:p>
        </p:txBody>
      </p:sp>
      <p:sp>
        <p:nvSpPr>
          <p:cNvPr id="10" name="Text Placeholder 10">
            <a:extLst>
              <a:ext uri="{FF2B5EF4-FFF2-40B4-BE49-F238E27FC236}">
                <a16:creationId xmlns:a16="http://schemas.microsoft.com/office/drawing/2014/main" id="{78CBCD8C-A70E-3944-924A-2E65668D73F6}"/>
              </a:ext>
            </a:extLst>
          </p:cNvPr>
          <p:cNvSpPr>
            <a:spLocks noGrp="1"/>
          </p:cNvSpPr>
          <p:nvPr>
            <p:ph type="body" sz="quarter" idx="11" hasCustomPrompt="1"/>
          </p:nvPr>
        </p:nvSpPr>
        <p:spPr>
          <a:xfrm>
            <a:off x="603504" y="758952"/>
            <a:ext cx="8010144" cy="381000"/>
          </a:xfrm>
          <a:prstGeom prst="rect">
            <a:avLst/>
          </a:prstGeom>
        </p:spPr>
        <p:txBody>
          <a:bodyPr/>
          <a:lstStyle>
            <a:lvl1pPr marL="0" indent="0">
              <a:buNone/>
              <a:defRPr sz="1600">
                <a:solidFill>
                  <a:schemeClr val="accent1"/>
                </a:solidFill>
                <a:latin typeface="Arial" panose="020B0604020202020204" pitchFamily="34" charset="0"/>
              </a:defRPr>
            </a:lvl1pPr>
          </a:lstStyle>
          <a:p>
            <a:pPr lvl="0"/>
            <a:r>
              <a:rPr lang="en-US" dirty="0"/>
              <a:t>Three column step chart title long form subtitle</a:t>
            </a:r>
          </a:p>
        </p:txBody>
      </p:sp>
      <p:sp>
        <p:nvSpPr>
          <p:cNvPr id="12" name="Rectangle 1">
            <a:extLst>
              <a:ext uri="{FF2B5EF4-FFF2-40B4-BE49-F238E27FC236}">
                <a16:creationId xmlns:a16="http://schemas.microsoft.com/office/drawing/2014/main" id="{7B8FEB5F-FB32-F942-9E12-885C799791C0}"/>
              </a:ext>
            </a:extLst>
          </p:cNvPr>
          <p:cNvSpPr>
            <a:spLocks/>
          </p:cNvSpPr>
          <p:nvPr userDrawn="1"/>
        </p:nvSpPr>
        <p:spPr bwMode="auto">
          <a:xfrm>
            <a:off x="21211522" y="613671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dirty="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30" name="Text Placeholder 61">
            <a:extLst>
              <a:ext uri="{FF2B5EF4-FFF2-40B4-BE49-F238E27FC236}">
                <a16:creationId xmlns:a16="http://schemas.microsoft.com/office/drawing/2014/main" id="{42A3F63A-A074-754F-A4DE-E9721A1D5279}"/>
              </a:ext>
            </a:extLst>
          </p:cNvPr>
          <p:cNvSpPr>
            <a:spLocks noGrp="1"/>
          </p:cNvSpPr>
          <p:nvPr>
            <p:ph type="body" sz="quarter" idx="35" hasCustomPrompt="1"/>
          </p:nvPr>
        </p:nvSpPr>
        <p:spPr>
          <a:xfrm>
            <a:off x="1003476" y="2581391"/>
            <a:ext cx="2212810" cy="921489"/>
          </a:xfrm>
          <a:prstGeom prst="rect">
            <a:avLst/>
          </a:prstGeom>
        </p:spPr>
        <p:txBody>
          <a:bodyPr/>
          <a:lstStyle>
            <a:lvl1pPr marL="0" indent="0" algn="ctr">
              <a:buNone/>
              <a:defRPr sz="1800" b="0" i="0">
                <a:solidFill>
                  <a:schemeClr val="accent1"/>
                </a:solidFill>
                <a:latin typeface="Arial" panose="020B0604020202020204" pitchFamily="34" charset="0"/>
                <a:cs typeface="Calibri Light" panose="020F0302020204030204" pitchFamily="34" charset="0"/>
              </a:defRPr>
            </a:lvl1pPr>
          </a:lstStyle>
          <a:p>
            <a:pPr lvl="0"/>
            <a:r>
              <a:rPr lang="en-US" dirty="0"/>
              <a:t>Medium sample description medium sample description</a:t>
            </a:r>
          </a:p>
        </p:txBody>
      </p:sp>
      <p:sp>
        <p:nvSpPr>
          <p:cNvPr id="41" name="Text Placeholder 61">
            <a:extLst>
              <a:ext uri="{FF2B5EF4-FFF2-40B4-BE49-F238E27FC236}">
                <a16:creationId xmlns:a16="http://schemas.microsoft.com/office/drawing/2014/main" id="{F2E13B99-5AAA-C44E-81B1-4AF7BC9D2767}"/>
              </a:ext>
            </a:extLst>
          </p:cNvPr>
          <p:cNvSpPr>
            <a:spLocks noGrp="1"/>
          </p:cNvSpPr>
          <p:nvPr>
            <p:ph type="body" sz="quarter" idx="36" hasCustomPrompt="1"/>
          </p:nvPr>
        </p:nvSpPr>
        <p:spPr>
          <a:xfrm>
            <a:off x="4623723" y="2588790"/>
            <a:ext cx="2212810" cy="921489"/>
          </a:xfrm>
          <a:prstGeom prst="rect">
            <a:avLst/>
          </a:prstGeom>
        </p:spPr>
        <p:txBody>
          <a:bodyPr/>
          <a:lstStyle>
            <a:lvl1pPr marL="0" indent="0" algn="ctr">
              <a:buNone/>
              <a:defRPr sz="1800" b="0" i="0">
                <a:solidFill>
                  <a:schemeClr val="accent1"/>
                </a:solidFill>
                <a:latin typeface="Arial" panose="020B0604020202020204" pitchFamily="34" charset="0"/>
                <a:cs typeface="Calibri Light" panose="020F0302020204030204" pitchFamily="34" charset="0"/>
              </a:defRPr>
            </a:lvl1pPr>
          </a:lstStyle>
          <a:p>
            <a:pPr lvl="0"/>
            <a:r>
              <a:rPr lang="en-US" dirty="0"/>
              <a:t>Medium sample description medium sample description</a:t>
            </a:r>
          </a:p>
        </p:txBody>
      </p:sp>
      <p:sp>
        <p:nvSpPr>
          <p:cNvPr id="42" name="Text Placeholder 61">
            <a:extLst>
              <a:ext uri="{FF2B5EF4-FFF2-40B4-BE49-F238E27FC236}">
                <a16:creationId xmlns:a16="http://schemas.microsoft.com/office/drawing/2014/main" id="{7148A4E8-03EE-0048-8D60-D8343B551D0E}"/>
              </a:ext>
            </a:extLst>
          </p:cNvPr>
          <p:cNvSpPr>
            <a:spLocks noGrp="1"/>
          </p:cNvSpPr>
          <p:nvPr>
            <p:ph type="body" sz="quarter" idx="37" hasCustomPrompt="1"/>
          </p:nvPr>
        </p:nvSpPr>
        <p:spPr>
          <a:xfrm>
            <a:off x="8227937" y="2683192"/>
            <a:ext cx="2212810" cy="921489"/>
          </a:xfrm>
          <a:prstGeom prst="rect">
            <a:avLst/>
          </a:prstGeom>
        </p:spPr>
        <p:txBody>
          <a:bodyPr/>
          <a:lstStyle>
            <a:lvl1pPr marL="0" indent="0" algn="ctr">
              <a:buNone/>
              <a:defRPr sz="1800" b="0" i="0">
                <a:solidFill>
                  <a:schemeClr val="accent1"/>
                </a:solidFill>
                <a:latin typeface="Arial" panose="020B0604020202020204" pitchFamily="34" charset="0"/>
                <a:cs typeface="Calibri Light" panose="020F0302020204030204" pitchFamily="34" charset="0"/>
              </a:defRPr>
            </a:lvl1pPr>
          </a:lstStyle>
          <a:p>
            <a:pPr lvl="0"/>
            <a:r>
              <a:rPr lang="en-US" dirty="0"/>
              <a:t>Medium sample description medium sample description</a:t>
            </a:r>
          </a:p>
        </p:txBody>
      </p:sp>
      <p:sp>
        <p:nvSpPr>
          <p:cNvPr id="21" name="Text Placeholder 9">
            <a:extLst>
              <a:ext uri="{FF2B5EF4-FFF2-40B4-BE49-F238E27FC236}">
                <a16:creationId xmlns:a16="http://schemas.microsoft.com/office/drawing/2014/main" id="{FC04943E-7CFC-0D44-BEA7-9959F530B5B2}"/>
              </a:ext>
            </a:extLst>
          </p:cNvPr>
          <p:cNvSpPr>
            <a:spLocks noGrp="1"/>
          </p:cNvSpPr>
          <p:nvPr>
            <p:ph type="body" sz="quarter" idx="38" hasCustomPrompt="1"/>
          </p:nvPr>
        </p:nvSpPr>
        <p:spPr>
          <a:xfrm>
            <a:off x="10287000" y="1295400"/>
            <a:ext cx="1564713" cy="457200"/>
          </a:xfrm>
          <a:prstGeom prst="rect">
            <a:avLst/>
          </a:prstGeom>
        </p:spPr>
        <p:txBody>
          <a:bodyPr lIns="0" tIns="0" rIns="0"/>
          <a:lstStyle>
            <a:lvl1pPr marL="0" indent="0">
              <a:buNone/>
              <a:defRPr sz="1200" b="1" cap="all" spc="300" baseline="0">
                <a:solidFill>
                  <a:schemeClr val="accent1"/>
                </a:solidFill>
                <a:latin typeface="Arial" panose="020B0604020202020204" pitchFamily="34" charset="0"/>
              </a:defRPr>
            </a:lvl1pPr>
          </a:lstStyle>
          <a:p>
            <a:pPr lvl="0"/>
            <a:r>
              <a:rPr lang="en-US" dirty="0"/>
              <a:t>category</a:t>
            </a:r>
          </a:p>
        </p:txBody>
      </p:sp>
    </p:spTree>
    <p:extLst>
      <p:ext uri="{BB962C8B-B14F-4D97-AF65-F5344CB8AC3E}">
        <p14:creationId xmlns:p14="http://schemas.microsoft.com/office/powerpoint/2010/main" val="1535198193"/>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Four Column Grid 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B501DA6F-D153-084E-949A-009F3E494325}"/>
              </a:ext>
            </a:extLst>
          </p:cNvPr>
          <p:cNvSpPr/>
          <p:nvPr userDrawn="1"/>
        </p:nvSpPr>
        <p:spPr>
          <a:xfrm>
            <a:off x="8445486" y="2261174"/>
            <a:ext cx="2257455" cy="371705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22" name="Rectangle 21">
            <a:extLst>
              <a:ext uri="{FF2B5EF4-FFF2-40B4-BE49-F238E27FC236}">
                <a16:creationId xmlns:a16="http://schemas.microsoft.com/office/drawing/2014/main" id="{2472AEAF-C935-244D-8A52-B34867C78E17}"/>
              </a:ext>
            </a:extLst>
          </p:cNvPr>
          <p:cNvSpPr/>
          <p:nvPr userDrawn="1"/>
        </p:nvSpPr>
        <p:spPr>
          <a:xfrm>
            <a:off x="8445486" y="1752600"/>
            <a:ext cx="2257455" cy="512486"/>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39" name="Rectangle 38">
            <a:extLst>
              <a:ext uri="{FF2B5EF4-FFF2-40B4-BE49-F238E27FC236}">
                <a16:creationId xmlns:a16="http://schemas.microsoft.com/office/drawing/2014/main" id="{CA2F5D80-3389-2F44-BD1F-9764195977FE}"/>
              </a:ext>
            </a:extLst>
          </p:cNvPr>
          <p:cNvSpPr/>
          <p:nvPr userDrawn="1"/>
        </p:nvSpPr>
        <p:spPr>
          <a:xfrm>
            <a:off x="5854686" y="2261174"/>
            <a:ext cx="2257455" cy="371705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40" name="Rectangle 39">
            <a:extLst>
              <a:ext uri="{FF2B5EF4-FFF2-40B4-BE49-F238E27FC236}">
                <a16:creationId xmlns:a16="http://schemas.microsoft.com/office/drawing/2014/main" id="{3D23A609-1CBA-0941-835F-11F32A79F32D}"/>
              </a:ext>
            </a:extLst>
          </p:cNvPr>
          <p:cNvSpPr/>
          <p:nvPr userDrawn="1"/>
        </p:nvSpPr>
        <p:spPr>
          <a:xfrm>
            <a:off x="5854686" y="1752600"/>
            <a:ext cx="2257455" cy="512486"/>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37" name="Rectangle 36">
            <a:extLst>
              <a:ext uri="{FF2B5EF4-FFF2-40B4-BE49-F238E27FC236}">
                <a16:creationId xmlns:a16="http://schemas.microsoft.com/office/drawing/2014/main" id="{EBAF8170-4423-B945-B38E-48EEA6BC2FAE}"/>
              </a:ext>
            </a:extLst>
          </p:cNvPr>
          <p:cNvSpPr/>
          <p:nvPr userDrawn="1"/>
        </p:nvSpPr>
        <p:spPr>
          <a:xfrm>
            <a:off x="3263886" y="2261174"/>
            <a:ext cx="2257455" cy="371705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38" name="Rectangle 37">
            <a:extLst>
              <a:ext uri="{FF2B5EF4-FFF2-40B4-BE49-F238E27FC236}">
                <a16:creationId xmlns:a16="http://schemas.microsoft.com/office/drawing/2014/main" id="{BEA503CB-BB0E-7548-86BF-4F0F59A4227F}"/>
              </a:ext>
            </a:extLst>
          </p:cNvPr>
          <p:cNvSpPr/>
          <p:nvPr userDrawn="1"/>
        </p:nvSpPr>
        <p:spPr>
          <a:xfrm>
            <a:off x="3263886" y="1752600"/>
            <a:ext cx="2257455" cy="512486"/>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36" name="Rectangle 35">
            <a:extLst>
              <a:ext uri="{FF2B5EF4-FFF2-40B4-BE49-F238E27FC236}">
                <a16:creationId xmlns:a16="http://schemas.microsoft.com/office/drawing/2014/main" id="{2E227DA0-F922-404D-B029-5F6C70A30344}"/>
              </a:ext>
            </a:extLst>
          </p:cNvPr>
          <p:cNvSpPr/>
          <p:nvPr userDrawn="1"/>
        </p:nvSpPr>
        <p:spPr>
          <a:xfrm>
            <a:off x="639277" y="2268998"/>
            <a:ext cx="2257455" cy="371705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13" name="Rectangle 12">
            <a:extLst>
              <a:ext uri="{FF2B5EF4-FFF2-40B4-BE49-F238E27FC236}">
                <a16:creationId xmlns:a16="http://schemas.microsoft.com/office/drawing/2014/main" id="{82E48405-AEED-E448-A82F-69C8786EC8DD}"/>
              </a:ext>
            </a:extLst>
          </p:cNvPr>
          <p:cNvSpPr/>
          <p:nvPr userDrawn="1"/>
        </p:nvSpPr>
        <p:spPr>
          <a:xfrm>
            <a:off x="639277" y="1752600"/>
            <a:ext cx="2257455" cy="512486"/>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ea typeface="Arial" charset="0"/>
              <a:cs typeface="Arial" charset="0"/>
            </a:endParaRPr>
          </a:p>
        </p:txBody>
      </p:sp>
      <p:sp>
        <p:nvSpPr>
          <p:cNvPr id="3" name="Text Placeholder 2">
            <a:extLst>
              <a:ext uri="{FF2B5EF4-FFF2-40B4-BE49-F238E27FC236}">
                <a16:creationId xmlns:a16="http://schemas.microsoft.com/office/drawing/2014/main" id="{17DEB4D6-8D9F-AC43-A0DD-E018CAA708BB}"/>
              </a:ext>
            </a:extLst>
          </p:cNvPr>
          <p:cNvSpPr>
            <a:spLocks noGrp="1"/>
          </p:cNvSpPr>
          <p:nvPr>
            <p:ph type="body" sz="quarter" idx="14" hasCustomPrompt="1"/>
          </p:nvPr>
        </p:nvSpPr>
        <p:spPr>
          <a:xfrm>
            <a:off x="590566" y="1789768"/>
            <a:ext cx="2339975" cy="438150"/>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1" cap="all" spc="300" baseline="0">
                <a:solidFill>
                  <a:schemeClr val="bg1"/>
                </a:solidFill>
                <a:latin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category</a:t>
            </a:r>
          </a:p>
          <a:p>
            <a:pPr lvl="0"/>
            <a:endParaRPr lang="en-US" dirty="0"/>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Four column slide title</a:t>
            </a:r>
          </a:p>
        </p:txBody>
      </p:sp>
      <p:sp>
        <p:nvSpPr>
          <p:cNvPr id="10" name="Text Placeholder 10">
            <a:extLst>
              <a:ext uri="{FF2B5EF4-FFF2-40B4-BE49-F238E27FC236}">
                <a16:creationId xmlns:a16="http://schemas.microsoft.com/office/drawing/2014/main" id="{78CBCD8C-A70E-3944-924A-2E65668D73F6}"/>
              </a:ext>
            </a:extLst>
          </p:cNvPr>
          <p:cNvSpPr>
            <a:spLocks noGrp="1"/>
          </p:cNvSpPr>
          <p:nvPr>
            <p:ph type="body" sz="quarter" idx="11" hasCustomPrompt="1"/>
          </p:nvPr>
        </p:nvSpPr>
        <p:spPr>
          <a:xfrm>
            <a:off x="603504" y="758952"/>
            <a:ext cx="8010144" cy="381000"/>
          </a:xfrm>
          <a:prstGeom prst="rect">
            <a:avLst/>
          </a:prstGeom>
        </p:spPr>
        <p:txBody>
          <a:bodyPr/>
          <a:lstStyle>
            <a:lvl1pPr marL="0" indent="0">
              <a:buNone/>
              <a:defRPr sz="1600">
                <a:solidFill>
                  <a:schemeClr val="accent1"/>
                </a:solidFill>
                <a:latin typeface="Arial" panose="020B0604020202020204" pitchFamily="34" charset="0"/>
              </a:defRPr>
            </a:lvl1pPr>
          </a:lstStyle>
          <a:p>
            <a:pPr lvl="0"/>
            <a:r>
              <a:rPr lang="en-US" dirty="0"/>
              <a:t>Subtitle text</a:t>
            </a:r>
          </a:p>
        </p:txBody>
      </p:sp>
      <p:sp>
        <p:nvSpPr>
          <p:cNvPr id="12" name="Rectangle 1">
            <a:extLst>
              <a:ext uri="{FF2B5EF4-FFF2-40B4-BE49-F238E27FC236}">
                <a16:creationId xmlns:a16="http://schemas.microsoft.com/office/drawing/2014/main" id="{7B8FEB5F-FB32-F942-9E12-885C799791C0}"/>
              </a:ext>
            </a:extLst>
          </p:cNvPr>
          <p:cNvSpPr>
            <a:spLocks/>
          </p:cNvSpPr>
          <p:nvPr userDrawn="1"/>
        </p:nvSpPr>
        <p:spPr bwMode="auto">
          <a:xfrm>
            <a:off x="21211522" y="613671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dirty="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30" name="Text Placeholder 61">
            <a:extLst>
              <a:ext uri="{FF2B5EF4-FFF2-40B4-BE49-F238E27FC236}">
                <a16:creationId xmlns:a16="http://schemas.microsoft.com/office/drawing/2014/main" id="{42A3F63A-A074-754F-A4DE-E9721A1D5279}"/>
              </a:ext>
            </a:extLst>
          </p:cNvPr>
          <p:cNvSpPr>
            <a:spLocks noGrp="1"/>
          </p:cNvSpPr>
          <p:nvPr>
            <p:ph type="body" sz="quarter" idx="35" hasCustomPrompt="1"/>
          </p:nvPr>
        </p:nvSpPr>
        <p:spPr>
          <a:xfrm>
            <a:off x="812857" y="2588654"/>
            <a:ext cx="1895393" cy="921489"/>
          </a:xfrm>
          <a:prstGeom prst="rect">
            <a:avLst/>
          </a:prstGeom>
        </p:spPr>
        <p:txBody>
          <a:bodyPr/>
          <a:lstStyle>
            <a:lvl1pPr marL="0" indent="0" algn="ctr">
              <a:buNone/>
              <a:defRPr sz="1800" b="0" i="0">
                <a:solidFill>
                  <a:schemeClr val="accent1"/>
                </a:solidFill>
                <a:latin typeface="Arial" panose="020B0604020202020204" pitchFamily="34" charset="0"/>
                <a:cs typeface="Calibri Light" panose="020F0302020204030204" pitchFamily="34" charset="0"/>
              </a:defRPr>
            </a:lvl1pPr>
          </a:lstStyle>
          <a:p>
            <a:pPr lvl="0"/>
            <a:r>
              <a:rPr lang="en-US" dirty="0"/>
              <a:t>Medium sample description medium sample description</a:t>
            </a:r>
          </a:p>
        </p:txBody>
      </p:sp>
      <p:sp>
        <p:nvSpPr>
          <p:cNvPr id="23" name="Text Placeholder 2">
            <a:extLst>
              <a:ext uri="{FF2B5EF4-FFF2-40B4-BE49-F238E27FC236}">
                <a16:creationId xmlns:a16="http://schemas.microsoft.com/office/drawing/2014/main" id="{19AF9386-537A-3145-A3F1-F69F776B4F5E}"/>
              </a:ext>
            </a:extLst>
          </p:cNvPr>
          <p:cNvSpPr>
            <a:spLocks noGrp="1"/>
          </p:cNvSpPr>
          <p:nvPr>
            <p:ph type="body" sz="quarter" idx="39" hasCustomPrompt="1"/>
          </p:nvPr>
        </p:nvSpPr>
        <p:spPr>
          <a:xfrm>
            <a:off x="3217519" y="1787812"/>
            <a:ext cx="2339975" cy="438150"/>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category</a:t>
            </a:r>
          </a:p>
        </p:txBody>
      </p:sp>
      <p:sp>
        <p:nvSpPr>
          <p:cNvPr id="24" name="Text Placeholder 2">
            <a:extLst>
              <a:ext uri="{FF2B5EF4-FFF2-40B4-BE49-F238E27FC236}">
                <a16:creationId xmlns:a16="http://schemas.microsoft.com/office/drawing/2014/main" id="{3E75AAA5-BA89-084C-A8BE-39F75EE487BF}"/>
              </a:ext>
            </a:extLst>
          </p:cNvPr>
          <p:cNvSpPr>
            <a:spLocks noGrp="1"/>
          </p:cNvSpPr>
          <p:nvPr>
            <p:ph type="body" sz="quarter" idx="40" hasCustomPrompt="1"/>
          </p:nvPr>
        </p:nvSpPr>
        <p:spPr>
          <a:xfrm>
            <a:off x="5813425" y="1787812"/>
            <a:ext cx="2339975" cy="438150"/>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category</a:t>
            </a:r>
          </a:p>
        </p:txBody>
      </p:sp>
      <p:sp>
        <p:nvSpPr>
          <p:cNvPr id="25" name="Text Placeholder 2">
            <a:extLst>
              <a:ext uri="{FF2B5EF4-FFF2-40B4-BE49-F238E27FC236}">
                <a16:creationId xmlns:a16="http://schemas.microsoft.com/office/drawing/2014/main" id="{82637187-13A2-A344-BFE9-A3D58BA35A2C}"/>
              </a:ext>
            </a:extLst>
          </p:cNvPr>
          <p:cNvSpPr>
            <a:spLocks noGrp="1"/>
          </p:cNvSpPr>
          <p:nvPr>
            <p:ph type="body" sz="quarter" idx="41" hasCustomPrompt="1"/>
          </p:nvPr>
        </p:nvSpPr>
        <p:spPr>
          <a:xfrm>
            <a:off x="8404225" y="1787812"/>
            <a:ext cx="2339975" cy="438150"/>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1" cap="all" spc="300" baseline="0">
                <a:solidFill>
                  <a:schemeClr val="bg1"/>
                </a:solidFill>
                <a:latin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category</a:t>
            </a:r>
          </a:p>
          <a:p>
            <a:pPr lvl="0"/>
            <a:endParaRPr lang="en-US" dirty="0"/>
          </a:p>
        </p:txBody>
      </p:sp>
      <p:sp>
        <p:nvSpPr>
          <p:cNvPr id="26" name="Text Placeholder 61">
            <a:extLst>
              <a:ext uri="{FF2B5EF4-FFF2-40B4-BE49-F238E27FC236}">
                <a16:creationId xmlns:a16="http://schemas.microsoft.com/office/drawing/2014/main" id="{A0463139-AF5C-BC4F-86D4-F22E70644C2A}"/>
              </a:ext>
            </a:extLst>
          </p:cNvPr>
          <p:cNvSpPr>
            <a:spLocks noGrp="1"/>
          </p:cNvSpPr>
          <p:nvPr>
            <p:ph type="body" sz="quarter" idx="42" hasCustomPrompt="1"/>
          </p:nvPr>
        </p:nvSpPr>
        <p:spPr>
          <a:xfrm>
            <a:off x="3439810" y="2588654"/>
            <a:ext cx="1895393" cy="921489"/>
          </a:xfrm>
          <a:prstGeom prst="rect">
            <a:avLst/>
          </a:prstGeom>
        </p:spPr>
        <p:txBody>
          <a:bodyPr/>
          <a:lstStyle>
            <a:lvl1pPr marL="0" indent="0" algn="ctr">
              <a:buNone/>
              <a:defRPr sz="1800" b="0" i="0">
                <a:solidFill>
                  <a:schemeClr val="accent1"/>
                </a:solidFill>
                <a:latin typeface="Arial" panose="020B0604020202020204" pitchFamily="34" charset="0"/>
                <a:cs typeface="Calibri Light" panose="020F0302020204030204" pitchFamily="34" charset="0"/>
              </a:defRPr>
            </a:lvl1pPr>
          </a:lstStyle>
          <a:p>
            <a:pPr lvl="0"/>
            <a:r>
              <a:rPr lang="en-US" dirty="0"/>
              <a:t>Medium sample description medium sample description</a:t>
            </a:r>
          </a:p>
        </p:txBody>
      </p:sp>
      <p:sp>
        <p:nvSpPr>
          <p:cNvPr id="27" name="Text Placeholder 61">
            <a:extLst>
              <a:ext uri="{FF2B5EF4-FFF2-40B4-BE49-F238E27FC236}">
                <a16:creationId xmlns:a16="http://schemas.microsoft.com/office/drawing/2014/main" id="{F9F3218D-DF1C-484F-9582-339BB9E5CB74}"/>
              </a:ext>
            </a:extLst>
          </p:cNvPr>
          <p:cNvSpPr>
            <a:spLocks noGrp="1"/>
          </p:cNvSpPr>
          <p:nvPr>
            <p:ph type="body" sz="quarter" idx="43" hasCustomPrompt="1"/>
          </p:nvPr>
        </p:nvSpPr>
        <p:spPr>
          <a:xfrm>
            <a:off x="6035716" y="2588654"/>
            <a:ext cx="1895393" cy="921489"/>
          </a:xfrm>
          <a:prstGeom prst="rect">
            <a:avLst/>
          </a:prstGeom>
        </p:spPr>
        <p:txBody>
          <a:bodyPr/>
          <a:lstStyle>
            <a:lvl1pPr marL="0" indent="0" algn="ctr">
              <a:buNone/>
              <a:defRPr sz="1800" b="0" i="0">
                <a:solidFill>
                  <a:schemeClr val="accent1"/>
                </a:solidFill>
                <a:latin typeface="Arial" panose="020B0604020202020204" pitchFamily="34" charset="0"/>
                <a:cs typeface="Calibri Light" panose="020F0302020204030204" pitchFamily="34" charset="0"/>
              </a:defRPr>
            </a:lvl1pPr>
          </a:lstStyle>
          <a:p>
            <a:pPr lvl="0"/>
            <a:r>
              <a:rPr lang="en-US" dirty="0"/>
              <a:t>Medium sample description medium sample description</a:t>
            </a:r>
          </a:p>
        </p:txBody>
      </p:sp>
      <p:sp>
        <p:nvSpPr>
          <p:cNvPr id="31" name="Text Placeholder 61">
            <a:extLst>
              <a:ext uri="{FF2B5EF4-FFF2-40B4-BE49-F238E27FC236}">
                <a16:creationId xmlns:a16="http://schemas.microsoft.com/office/drawing/2014/main" id="{95AC4C48-0E04-6D48-A950-34F3B892F8F1}"/>
              </a:ext>
            </a:extLst>
          </p:cNvPr>
          <p:cNvSpPr>
            <a:spLocks noGrp="1"/>
          </p:cNvSpPr>
          <p:nvPr>
            <p:ph type="body" sz="quarter" idx="44" hasCustomPrompt="1"/>
          </p:nvPr>
        </p:nvSpPr>
        <p:spPr>
          <a:xfrm>
            <a:off x="8626516" y="2588654"/>
            <a:ext cx="1895393" cy="921489"/>
          </a:xfrm>
          <a:prstGeom prst="rect">
            <a:avLst/>
          </a:prstGeom>
        </p:spPr>
        <p:txBody>
          <a:bodyPr/>
          <a:lstStyle>
            <a:lvl1pPr marL="0" indent="0" algn="ctr">
              <a:buNone/>
              <a:defRPr sz="1800" b="0" i="0">
                <a:solidFill>
                  <a:schemeClr val="accent1"/>
                </a:solidFill>
                <a:latin typeface="Arial" panose="020B0604020202020204" pitchFamily="34" charset="0"/>
                <a:cs typeface="Calibri Light" panose="020F0302020204030204" pitchFamily="34" charset="0"/>
              </a:defRPr>
            </a:lvl1pPr>
          </a:lstStyle>
          <a:p>
            <a:pPr lvl="0"/>
            <a:r>
              <a:rPr lang="en-US" dirty="0"/>
              <a:t>Medium sample description medium sample description</a:t>
            </a:r>
          </a:p>
        </p:txBody>
      </p:sp>
      <p:sp>
        <p:nvSpPr>
          <p:cNvPr id="28" name="Text Placeholder 9">
            <a:extLst>
              <a:ext uri="{FF2B5EF4-FFF2-40B4-BE49-F238E27FC236}">
                <a16:creationId xmlns:a16="http://schemas.microsoft.com/office/drawing/2014/main" id="{539E8084-7D30-9045-ABD8-6557D18F2F29}"/>
              </a:ext>
            </a:extLst>
          </p:cNvPr>
          <p:cNvSpPr>
            <a:spLocks noGrp="1"/>
          </p:cNvSpPr>
          <p:nvPr>
            <p:ph type="body" sz="quarter" idx="38" hasCustomPrompt="1"/>
          </p:nvPr>
        </p:nvSpPr>
        <p:spPr>
          <a:xfrm>
            <a:off x="10287000" y="1295400"/>
            <a:ext cx="1564713" cy="457200"/>
          </a:xfrm>
          <a:prstGeom prst="rect">
            <a:avLst/>
          </a:prstGeom>
        </p:spPr>
        <p:txBody>
          <a:bodyPr lIns="0" tIns="0" rIns="0"/>
          <a:lstStyle>
            <a:lvl1pPr marL="0" indent="0">
              <a:buNone/>
              <a:defRPr sz="1200" b="1" cap="all" spc="300" baseline="0">
                <a:solidFill>
                  <a:schemeClr val="accent1"/>
                </a:solidFill>
                <a:latin typeface="Arial" panose="020B0604020202020204" pitchFamily="34" charset="0"/>
              </a:defRPr>
            </a:lvl1pPr>
          </a:lstStyle>
          <a:p>
            <a:pPr lvl="0"/>
            <a:r>
              <a:rPr lang="en-US" dirty="0"/>
              <a:t>category</a:t>
            </a:r>
          </a:p>
        </p:txBody>
      </p:sp>
    </p:spTree>
    <p:extLst>
      <p:ext uri="{BB962C8B-B14F-4D97-AF65-F5344CB8AC3E}">
        <p14:creationId xmlns:p14="http://schemas.microsoft.com/office/powerpoint/2010/main" val="6652608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6479C-3BE0-586E-A757-F6DC6FD6EE7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8E34B30-89F1-BD9C-0F36-BF7B0C212DE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B25D8C0-6A30-656F-63F9-71D0A3453B68}"/>
              </a:ext>
            </a:extLst>
          </p:cNvPr>
          <p:cNvSpPr>
            <a:spLocks noGrp="1"/>
          </p:cNvSpPr>
          <p:nvPr>
            <p:ph type="dt" sz="half" idx="10"/>
          </p:nvPr>
        </p:nvSpPr>
        <p:spPr>
          <a:xfrm>
            <a:off x="838200" y="6356350"/>
            <a:ext cx="2743200" cy="365125"/>
          </a:xfrm>
          <a:prstGeom prst="rect">
            <a:avLst/>
          </a:prstGeom>
        </p:spPr>
        <p:txBody>
          <a:bodyPr/>
          <a:lstStyle/>
          <a:p>
            <a:fld id="{A1B6A289-14E8-E642-AB72-AFADC5BC8307}" type="datetimeFigureOut">
              <a:rPr lang="en-US" smtClean="0"/>
              <a:t>5/22/2024</a:t>
            </a:fld>
            <a:endParaRPr lang="en-US" dirty="0"/>
          </a:p>
        </p:txBody>
      </p:sp>
      <p:sp>
        <p:nvSpPr>
          <p:cNvPr id="5" name="Footer Placeholder 4">
            <a:extLst>
              <a:ext uri="{FF2B5EF4-FFF2-40B4-BE49-F238E27FC236}">
                <a16:creationId xmlns:a16="http://schemas.microsoft.com/office/drawing/2014/main" id="{8700B84B-90FB-D652-9098-83DDCB9382C3}"/>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6A9A33AF-7D76-BBBD-D13F-728469562646}"/>
              </a:ext>
            </a:extLst>
          </p:cNvPr>
          <p:cNvSpPr>
            <a:spLocks noGrp="1"/>
          </p:cNvSpPr>
          <p:nvPr>
            <p:ph type="sldNum" sz="quarter" idx="12"/>
          </p:nvPr>
        </p:nvSpPr>
        <p:spPr>
          <a:xfrm>
            <a:off x="8610600" y="6356350"/>
            <a:ext cx="2743200" cy="365125"/>
          </a:xfrm>
          <a:prstGeom prst="rect">
            <a:avLst/>
          </a:prstGeom>
        </p:spPr>
        <p:txBody>
          <a:bodyPr/>
          <a:lstStyle/>
          <a:p>
            <a:fld id="{982456A5-6618-CC49-9652-217D9BB75F00}" type="slidenum">
              <a:rPr lang="en-US" smtClean="0"/>
              <a:t>‹#›</a:t>
            </a:fld>
            <a:endParaRPr lang="en-US" dirty="0"/>
          </a:p>
        </p:txBody>
      </p:sp>
    </p:spTree>
    <p:extLst>
      <p:ext uri="{BB962C8B-B14F-4D97-AF65-F5344CB8AC3E}">
        <p14:creationId xmlns:p14="http://schemas.microsoft.com/office/powerpoint/2010/main" val="1995307069"/>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Four Column Grid 2">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B501DA6F-D153-084E-949A-009F3E494325}"/>
              </a:ext>
            </a:extLst>
          </p:cNvPr>
          <p:cNvSpPr/>
          <p:nvPr userDrawn="1"/>
        </p:nvSpPr>
        <p:spPr>
          <a:xfrm>
            <a:off x="8420100" y="2162702"/>
            <a:ext cx="2409855" cy="2887776"/>
          </a:xfrm>
          <a:prstGeom prst="rect">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22" name="Rectangle 21">
            <a:extLst>
              <a:ext uri="{FF2B5EF4-FFF2-40B4-BE49-F238E27FC236}">
                <a16:creationId xmlns:a16="http://schemas.microsoft.com/office/drawing/2014/main" id="{2472AEAF-C935-244D-8A52-B34867C78E17}"/>
              </a:ext>
            </a:extLst>
          </p:cNvPr>
          <p:cNvSpPr/>
          <p:nvPr userDrawn="1"/>
        </p:nvSpPr>
        <p:spPr>
          <a:xfrm>
            <a:off x="8420100" y="1778722"/>
            <a:ext cx="2409855" cy="38398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39" name="Rectangle 38">
            <a:extLst>
              <a:ext uri="{FF2B5EF4-FFF2-40B4-BE49-F238E27FC236}">
                <a16:creationId xmlns:a16="http://schemas.microsoft.com/office/drawing/2014/main" id="{CA2F5D80-3389-2F44-BD1F-9764195977FE}"/>
              </a:ext>
            </a:extLst>
          </p:cNvPr>
          <p:cNvSpPr/>
          <p:nvPr userDrawn="1"/>
        </p:nvSpPr>
        <p:spPr>
          <a:xfrm>
            <a:off x="5819745" y="2162702"/>
            <a:ext cx="2409855" cy="2887776"/>
          </a:xfrm>
          <a:prstGeom prst="rect">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40" name="Rectangle 39">
            <a:extLst>
              <a:ext uri="{FF2B5EF4-FFF2-40B4-BE49-F238E27FC236}">
                <a16:creationId xmlns:a16="http://schemas.microsoft.com/office/drawing/2014/main" id="{3D23A609-1CBA-0941-835F-11F32A79F32D}"/>
              </a:ext>
            </a:extLst>
          </p:cNvPr>
          <p:cNvSpPr/>
          <p:nvPr userDrawn="1"/>
        </p:nvSpPr>
        <p:spPr>
          <a:xfrm>
            <a:off x="5819745" y="1778722"/>
            <a:ext cx="2409855" cy="38398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37" name="Rectangle 36">
            <a:extLst>
              <a:ext uri="{FF2B5EF4-FFF2-40B4-BE49-F238E27FC236}">
                <a16:creationId xmlns:a16="http://schemas.microsoft.com/office/drawing/2014/main" id="{EBAF8170-4423-B945-B38E-48EEA6BC2FAE}"/>
              </a:ext>
            </a:extLst>
          </p:cNvPr>
          <p:cNvSpPr/>
          <p:nvPr userDrawn="1"/>
        </p:nvSpPr>
        <p:spPr>
          <a:xfrm>
            <a:off x="3237260" y="2162702"/>
            <a:ext cx="2409855" cy="2887776"/>
          </a:xfrm>
          <a:prstGeom prst="rect">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38" name="Rectangle 37">
            <a:extLst>
              <a:ext uri="{FF2B5EF4-FFF2-40B4-BE49-F238E27FC236}">
                <a16:creationId xmlns:a16="http://schemas.microsoft.com/office/drawing/2014/main" id="{BEA503CB-BB0E-7548-86BF-4F0F59A4227F}"/>
              </a:ext>
            </a:extLst>
          </p:cNvPr>
          <p:cNvSpPr/>
          <p:nvPr userDrawn="1"/>
        </p:nvSpPr>
        <p:spPr>
          <a:xfrm>
            <a:off x="3237260" y="1778722"/>
            <a:ext cx="2409855" cy="38398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36" name="Rectangle 35">
            <a:extLst>
              <a:ext uri="{FF2B5EF4-FFF2-40B4-BE49-F238E27FC236}">
                <a16:creationId xmlns:a16="http://schemas.microsoft.com/office/drawing/2014/main" id="{2E227DA0-F922-404D-B029-5F6C70A30344}"/>
              </a:ext>
            </a:extLst>
          </p:cNvPr>
          <p:cNvSpPr/>
          <p:nvPr userDrawn="1"/>
        </p:nvSpPr>
        <p:spPr>
          <a:xfrm>
            <a:off x="610307" y="2170526"/>
            <a:ext cx="2409855" cy="2887776"/>
          </a:xfrm>
          <a:prstGeom prst="rect">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13" name="Rectangle 12">
            <a:extLst>
              <a:ext uri="{FF2B5EF4-FFF2-40B4-BE49-F238E27FC236}">
                <a16:creationId xmlns:a16="http://schemas.microsoft.com/office/drawing/2014/main" id="{82E48405-AEED-E448-A82F-69C8786EC8DD}"/>
              </a:ext>
            </a:extLst>
          </p:cNvPr>
          <p:cNvSpPr/>
          <p:nvPr userDrawn="1"/>
        </p:nvSpPr>
        <p:spPr>
          <a:xfrm>
            <a:off x="610307" y="1778722"/>
            <a:ext cx="2409855" cy="38398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3" name="Text Placeholder 2">
            <a:extLst>
              <a:ext uri="{FF2B5EF4-FFF2-40B4-BE49-F238E27FC236}">
                <a16:creationId xmlns:a16="http://schemas.microsoft.com/office/drawing/2014/main" id="{17DEB4D6-8D9F-AC43-A0DD-E018CAA708BB}"/>
              </a:ext>
            </a:extLst>
          </p:cNvPr>
          <p:cNvSpPr>
            <a:spLocks noGrp="1"/>
          </p:cNvSpPr>
          <p:nvPr>
            <p:ph type="body" sz="quarter" idx="14" hasCustomPrompt="1"/>
          </p:nvPr>
        </p:nvSpPr>
        <p:spPr>
          <a:xfrm>
            <a:off x="555625" y="1857902"/>
            <a:ext cx="2519218" cy="272568"/>
          </a:xfrm>
          <a:prstGeom prst="rect">
            <a:avLst/>
          </a:prstGeom>
        </p:spPr>
        <p:txBody>
          <a:bodyPr/>
          <a:lstStyle>
            <a:lvl1pPr marL="0" indent="0" algn="ctr">
              <a:buNone/>
              <a:defRPr sz="1100" b="1" cap="all" spc="300" baseline="0">
                <a:solidFill>
                  <a:schemeClr val="bg1"/>
                </a:solidFill>
                <a:latin typeface="Arial" panose="020B0604020202020204" pitchFamily="34" charset="0"/>
              </a:defRPr>
            </a:lvl1pPr>
          </a:lstStyle>
          <a:p>
            <a:pPr lvl="0"/>
            <a:r>
              <a:rPr lang="en-US" dirty="0"/>
              <a:t>category</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Four column bullets and quotes slide title</a:t>
            </a:r>
          </a:p>
        </p:txBody>
      </p:sp>
      <p:sp>
        <p:nvSpPr>
          <p:cNvPr id="10" name="Text Placeholder 10">
            <a:extLst>
              <a:ext uri="{FF2B5EF4-FFF2-40B4-BE49-F238E27FC236}">
                <a16:creationId xmlns:a16="http://schemas.microsoft.com/office/drawing/2014/main" id="{78CBCD8C-A70E-3944-924A-2E65668D73F6}"/>
              </a:ext>
            </a:extLst>
          </p:cNvPr>
          <p:cNvSpPr>
            <a:spLocks noGrp="1"/>
          </p:cNvSpPr>
          <p:nvPr>
            <p:ph type="body" sz="quarter" idx="11" hasCustomPrompt="1"/>
          </p:nvPr>
        </p:nvSpPr>
        <p:spPr>
          <a:xfrm>
            <a:off x="603504" y="758952"/>
            <a:ext cx="8010144" cy="381000"/>
          </a:xfrm>
          <a:prstGeom prst="rect">
            <a:avLst/>
          </a:prstGeom>
        </p:spPr>
        <p:txBody>
          <a:bodyPr/>
          <a:lstStyle>
            <a:lvl1pPr marL="0" indent="0">
              <a:buNone/>
              <a:defRPr sz="1600">
                <a:solidFill>
                  <a:schemeClr val="accent1"/>
                </a:solidFill>
                <a:latin typeface="+mj-lt"/>
              </a:defRPr>
            </a:lvl1pPr>
          </a:lstStyle>
          <a:p>
            <a:pPr lvl="0"/>
            <a:r>
              <a:rPr lang="en-US" dirty="0"/>
              <a:t>Subtitle text</a:t>
            </a:r>
          </a:p>
        </p:txBody>
      </p:sp>
      <p:sp>
        <p:nvSpPr>
          <p:cNvPr id="12" name="Rectangle 1">
            <a:extLst>
              <a:ext uri="{FF2B5EF4-FFF2-40B4-BE49-F238E27FC236}">
                <a16:creationId xmlns:a16="http://schemas.microsoft.com/office/drawing/2014/main" id="{7B8FEB5F-FB32-F942-9E12-885C799791C0}"/>
              </a:ext>
            </a:extLst>
          </p:cNvPr>
          <p:cNvSpPr>
            <a:spLocks/>
          </p:cNvSpPr>
          <p:nvPr userDrawn="1"/>
        </p:nvSpPr>
        <p:spPr bwMode="auto">
          <a:xfrm>
            <a:off x="21211522" y="598729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dirty="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30" name="Text Placeholder 61">
            <a:extLst>
              <a:ext uri="{FF2B5EF4-FFF2-40B4-BE49-F238E27FC236}">
                <a16:creationId xmlns:a16="http://schemas.microsoft.com/office/drawing/2014/main" id="{42A3F63A-A074-754F-A4DE-E9721A1D5279}"/>
              </a:ext>
            </a:extLst>
          </p:cNvPr>
          <p:cNvSpPr>
            <a:spLocks noGrp="1"/>
          </p:cNvSpPr>
          <p:nvPr>
            <p:ph type="body" sz="quarter" idx="35" hasCustomPrompt="1"/>
          </p:nvPr>
        </p:nvSpPr>
        <p:spPr>
          <a:xfrm>
            <a:off x="690542" y="2238902"/>
            <a:ext cx="2249384" cy="2595926"/>
          </a:xfrm>
          <a:prstGeom prst="rect">
            <a:avLst/>
          </a:prstGeom>
        </p:spPr>
        <p:txBody>
          <a:bodyPr/>
          <a:lstStyle>
            <a:lvl1pPr marL="117475" indent="-117475" algn="l">
              <a:buFont typeface="Arial" panose="020B0604020202020204" pitchFamily="34" charset="0"/>
              <a:buChar char="•"/>
              <a:tabLst/>
              <a:defRPr sz="1300" b="0" i="0">
                <a:solidFill>
                  <a:schemeClr val="accent1"/>
                </a:solidFill>
                <a:latin typeface="Arial" panose="020B0604020202020204" pitchFamily="34" charset="0"/>
                <a:cs typeface="Calibri Light" panose="020F0302020204030204" pitchFamily="34" charset="0"/>
              </a:defRPr>
            </a:lvl1pPr>
          </a:lstStyle>
          <a:p>
            <a:pPr lvl="0"/>
            <a:r>
              <a:rPr lang="en-US" dirty="0"/>
              <a:t>Small bullet sample small bullet sample </a:t>
            </a:r>
            <a:endParaRPr lang="en-US" i="0" dirty="0"/>
          </a:p>
          <a:p>
            <a:pPr lvl="0"/>
            <a:r>
              <a:rPr lang="en-US" dirty="0"/>
              <a:t>Small bullet sample small bullet sample </a:t>
            </a:r>
            <a:endParaRPr lang="en-US" i="0" dirty="0"/>
          </a:p>
          <a:p>
            <a:pPr lvl="0"/>
            <a:r>
              <a:rPr lang="en-US" dirty="0"/>
              <a:t>Small bullet sample small bullet sample </a:t>
            </a:r>
            <a:endParaRPr lang="en-US" i="0" dirty="0"/>
          </a:p>
        </p:txBody>
      </p:sp>
      <p:sp>
        <p:nvSpPr>
          <p:cNvPr id="23" name="Text Placeholder 2">
            <a:extLst>
              <a:ext uri="{FF2B5EF4-FFF2-40B4-BE49-F238E27FC236}">
                <a16:creationId xmlns:a16="http://schemas.microsoft.com/office/drawing/2014/main" id="{19AF9386-537A-3145-A3F1-F69F776B4F5E}"/>
              </a:ext>
            </a:extLst>
          </p:cNvPr>
          <p:cNvSpPr>
            <a:spLocks noGrp="1"/>
          </p:cNvSpPr>
          <p:nvPr>
            <p:ph type="body" sz="quarter" idx="39" hasCustomPrompt="1"/>
          </p:nvPr>
        </p:nvSpPr>
        <p:spPr>
          <a:xfrm>
            <a:off x="3182578" y="1857902"/>
            <a:ext cx="2519218" cy="272568"/>
          </a:xfrm>
          <a:prstGeom prst="rect">
            <a:avLst/>
          </a:prstGeom>
        </p:spPr>
        <p:txBody>
          <a:bodyPr/>
          <a:lstStyle>
            <a:lvl1pPr marL="0" indent="0" algn="ctr">
              <a:buNone/>
              <a:defRPr sz="1100" b="1" cap="all" spc="300" baseline="0">
                <a:solidFill>
                  <a:schemeClr val="bg1"/>
                </a:solidFill>
                <a:latin typeface="Arial" panose="020B0604020202020204" pitchFamily="34" charset="0"/>
              </a:defRPr>
            </a:lvl1pPr>
          </a:lstStyle>
          <a:p>
            <a:pPr lvl="0"/>
            <a:r>
              <a:rPr lang="en-US" dirty="0"/>
              <a:t>category</a:t>
            </a:r>
          </a:p>
        </p:txBody>
      </p:sp>
      <p:sp>
        <p:nvSpPr>
          <p:cNvPr id="24" name="Text Placeholder 2">
            <a:extLst>
              <a:ext uri="{FF2B5EF4-FFF2-40B4-BE49-F238E27FC236}">
                <a16:creationId xmlns:a16="http://schemas.microsoft.com/office/drawing/2014/main" id="{3E75AAA5-BA89-084C-A8BE-39F75EE487BF}"/>
              </a:ext>
            </a:extLst>
          </p:cNvPr>
          <p:cNvSpPr>
            <a:spLocks noGrp="1"/>
          </p:cNvSpPr>
          <p:nvPr>
            <p:ph type="body" sz="quarter" idx="40" hasCustomPrompt="1"/>
          </p:nvPr>
        </p:nvSpPr>
        <p:spPr>
          <a:xfrm>
            <a:off x="5884723" y="1857902"/>
            <a:ext cx="2279899" cy="272568"/>
          </a:xfrm>
          <a:prstGeom prst="rect">
            <a:avLst/>
          </a:prstGeom>
        </p:spPr>
        <p:txBody>
          <a:bodyPr/>
          <a:lstStyle>
            <a:lvl1pPr marL="0" indent="0" algn="ctr">
              <a:buNone/>
              <a:defRPr sz="1100" b="1" cap="all" spc="300" baseline="0">
                <a:solidFill>
                  <a:schemeClr val="bg1"/>
                </a:solidFill>
                <a:latin typeface="Arial" panose="020B0604020202020204" pitchFamily="34" charset="0"/>
              </a:defRPr>
            </a:lvl1pPr>
          </a:lstStyle>
          <a:p>
            <a:pPr lvl="0"/>
            <a:r>
              <a:rPr lang="en-US" dirty="0"/>
              <a:t>category</a:t>
            </a:r>
          </a:p>
        </p:txBody>
      </p:sp>
      <p:sp>
        <p:nvSpPr>
          <p:cNvPr id="25" name="Text Placeholder 2">
            <a:extLst>
              <a:ext uri="{FF2B5EF4-FFF2-40B4-BE49-F238E27FC236}">
                <a16:creationId xmlns:a16="http://schemas.microsoft.com/office/drawing/2014/main" id="{82637187-13A2-A344-BFE9-A3D58BA35A2C}"/>
              </a:ext>
            </a:extLst>
          </p:cNvPr>
          <p:cNvSpPr>
            <a:spLocks noGrp="1"/>
          </p:cNvSpPr>
          <p:nvPr>
            <p:ph type="body" sz="quarter" idx="41" hasCustomPrompt="1"/>
          </p:nvPr>
        </p:nvSpPr>
        <p:spPr>
          <a:xfrm>
            <a:off x="8353455" y="1857902"/>
            <a:ext cx="2543145" cy="272568"/>
          </a:xfrm>
          <a:prstGeom prst="rect">
            <a:avLst/>
          </a:prstGeom>
        </p:spPr>
        <p:txBody>
          <a:bodyPr/>
          <a:lstStyle>
            <a:lvl1pPr marL="0" indent="0" algn="ctr">
              <a:buNone/>
              <a:defRPr sz="1100" b="1" cap="all" spc="300" baseline="0">
                <a:solidFill>
                  <a:schemeClr val="bg1"/>
                </a:solidFill>
                <a:latin typeface="Arial" panose="020B0604020202020204" pitchFamily="34" charset="0"/>
              </a:defRPr>
            </a:lvl1pPr>
          </a:lstStyle>
          <a:p>
            <a:pPr lvl="0"/>
            <a:r>
              <a:rPr lang="en-US" dirty="0"/>
              <a:t>category</a:t>
            </a:r>
          </a:p>
        </p:txBody>
      </p:sp>
      <p:sp>
        <p:nvSpPr>
          <p:cNvPr id="26" name="Text Placeholder 61">
            <a:extLst>
              <a:ext uri="{FF2B5EF4-FFF2-40B4-BE49-F238E27FC236}">
                <a16:creationId xmlns:a16="http://schemas.microsoft.com/office/drawing/2014/main" id="{A0463139-AF5C-BC4F-86D4-F22E70644C2A}"/>
              </a:ext>
            </a:extLst>
          </p:cNvPr>
          <p:cNvSpPr>
            <a:spLocks noGrp="1"/>
          </p:cNvSpPr>
          <p:nvPr>
            <p:ph type="body" sz="quarter" idx="42" hasCustomPrompt="1"/>
          </p:nvPr>
        </p:nvSpPr>
        <p:spPr>
          <a:xfrm>
            <a:off x="3317495" y="2238902"/>
            <a:ext cx="2249384" cy="2595926"/>
          </a:xfrm>
          <a:prstGeom prst="rect">
            <a:avLst/>
          </a:prstGeom>
        </p:spPr>
        <p:txBody>
          <a:bodyPr/>
          <a:lstStyle>
            <a:lvl1pPr marL="117475" indent="-117475" algn="l">
              <a:buFont typeface="Arial" panose="020B0604020202020204" pitchFamily="34" charset="0"/>
              <a:buChar char="•"/>
              <a:tabLst/>
              <a:defRPr sz="1300" b="0" i="0">
                <a:solidFill>
                  <a:schemeClr val="accent1"/>
                </a:solidFill>
                <a:latin typeface="Arial" panose="020B0604020202020204" pitchFamily="34" charset="0"/>
                <a:cs typeface="Calibri Light" panose="020F0302020204030204" pitchFamily="34" charset="0"/>
              </a:defRPr>
            </a:lvl1pPr>
          </a:lstStyle>
          <a:p>
            <a:pPr lvl="0"/>
            <a:r>
              <a:rPr lang="en-US" dirty="0"/>
              <a:t>Small bullet sample small bullet sample </a:t>
            </a:r>
            <a:endParaRPr lang="en-US" i="0" dirty="0"/>
          </a:p>
          <a:p>
            <a:pPr lvl="0"/>
            <a:r>
              <a:rPr lang="en-US" dirty="0"/>
              <a:t>Small bullet sample small bullet sample </a:t>
            </a:r>
            <a:endParaRPr lang="en-US" i="0" dirty="0"/>
          </a:p>
        </p:txBody>
      </p:sp>
      <p:sp>
        <p:nvSpPr>
          <p:cNvPr id="27" name="Text Placeholder 61">
            <a:extLst>
              <a:ext uri="{FF2B5EF4-FFF2-40B4-BE49-F238E27FC236}">
                <a16:creationId xmlns:a16="http://schemas.microsoft.com/office/drawing/2014/main" id="{F9F3218D-DF1C-484F-9582-339BB9E5CB74}"/>
              </a:ext>
            </a:extLst>
          </p:cNvPr>
          <p:cNvSpPr>
            <a:spLocks noGrp="1"/>
          </p:cNvSpPr>
          <p:nvPr>
            <p:ph type="body" sz="quarter" idx="43" hasCustomPrompt="1"/>
          </p:nvPr>
        </p:nvSpPr>
        <p:spPr>
          <a:xfrm>
            <a:off x="5899980" y="2238902"/>
            <a:ext cx="2249384" cy="2595926"/>
          </a:xfrm>
          <a:prstGeom prst="rect">
            <a:avLst/>
          </a:prstGeom>
        </p:spPr>
        <p:txBody>
          <a:bodyPr/>
          <a:lstStyle>
            <a:lvl1pPr marL="117475" indent="-117475" algn="l">
              <a:buFont typeface="Arial" panose="020B0604020202020204" pitchFamily="34" charset="0"/>
              <a:buChar char="•"/>
              <a:tabLst/>
              <a:defRPr sz="1300" b="0" i="0">
                <a:solidFill>
                  <a:schemeClr val="accent1"/>
                </a:solidFill>
                <a:latin typeface="Arial" panose="020B0604020202020204" pitchFamily="34" charset="0"/>
                <a:cs typeface="Calibri Light" panose="020F0302020204030204" pitchFamily="34" charset="0"/>
              </a:defRPr>
            </a:lvl1pPr>
          </a:lstStyle>
          <a:p>
            <a:pPr lvl="0"/>
            <a:r>
              <a:rPr lang="en-US" dirty="0"/>
              <a:t>Small bullet sample small bullet sample </a:t>
            </a:r>
            <a:endParaRPr lang="en-US" i="0" dirty="0"/>
          </a:p>
          <a:p>
            <a:pPr lvl="0"/>
            <a:r>
              <a:rPr lang="en-US" dirty="0"/>
              <a:t>Small bullet sample small bullet sample </a:t>
            </a:r>
            <a:endParaRPr lang="en-US" i="0" dirty="0"/>
          </a:p>
        </p:txBody>
      </p:sp>
      <p:sp>
        <p:nvSpPr>
          <p:cNvPr id="31" name="Text Placeholder 61">
            <a:extLst>
              <a:ext uri="{FF2B5EF4-FFF2-40B4-BE49-F238E27FC236}">
                <a16:creationId xmlns:a16="http://schemas.microsoft.com/office/drawing/2014/main" id="{95AC4C48-0E04-6D48-A950-34F3B892F8F1}"/>
              </a:ext>
            </a:extLst>
          </p:cNvPr>
          <p:cNvSpPr>
            <a:spLocks noGrp="1"/>
          </p:cNvSpPr>
          <p:nvPr>
            <p:ph type="body" sz="quarter" idx="44" hasCustomPrompt="1"/>
          </p:nvPr>
        </p:nvSpPr>
        <p:spPr>
          <a:xfrm>
            <a:off x="8500335" y="2238902"/>
            <a:ext cx="2249384" cy="2595926"/>
          </a:xfrm>
          <a:prstGeom prst="rect">
            <a:avLst/>
          </a:prstGeom>
        </p:spPr>
        <p:txBody>
          <a:bodyPr/>
          <a:lstStyle>
            <a:lvl1pPr marL="117475" indent="-117475" algn="l">
              <a:buFont typeface="Arial" panose="020B0604020202020204" pitchFamily="34" charset="0"/>
              <a:buChar char="•"/>
              <a:tabLst/>
              <a:defRPr sz="1300" b="0" i="0">
                <a:solidFill>
                  <a:schemeClr val="accent1"/>
                </a:solidFill>
                <a:latin typeface="Arial" panose="020B0604020202020204" pitchFamily="34" charset="0"/>
                <a:cs typeface="Calibri Light" panose="020F0302020204030204" pitchFamily="34" charset="0"/>
              </a:defRPr>
            </a:lvl1pPr>
          </a:lstStyle>
          <a:p>
            <a:pPr lvl="0"/>
            <a:r>
              <a:rPr lang="en-US" dirty="0"/>
              <a:t>Small bullet sample small bullet sample </a:t>
            </a:r>
            <a:endParaRPr lang="en-US" i="0" dirty="0"/>
          </a:p>
          <a:p>
            <a:pPr lvl="0"/>
            <a:r>
              <a:rPr lang="en-US" dirty="0"/>
              <a:t>Small bullet sample small bullet sample </a:t>
            </a:r>
            <a:endParaRPr lang="en-US" i="0" dirty="0"/>
          </a:p>
        </p:txBody>
      </p:sp>
      <p:sp>
        <p:nvSpPr>
          <p:cNvPr id="28" name="Rounded Rectangular Callout 27">
            <a:extLst>
              <a:ext uri="{FF2B5EF4-FFF2-40B4-BE49-F238E27FC236}">
                <a16:creationId xmlns:a16="http://schemas.microsoft.com/office/drawing/2014/main" id="{032CD04C-1613-8945-BC67-D57726D3D99F}"/>
              </a:ext>
            </a:extLst>
          </p:cNvPr>
          <p:cNvSpPr/>
          <p:nvPr userDrawn="1"/>
        </p:nvSpPr>
        <p:spPr bwMode="auto">
          <a:xfrm>
            <a:off x="624197" y="5134502"/>
            <a:ext cx="2395965" cy="961498"/>
          </a:xfrm>
          <a:prstGeom prst="wedgeRoundRectCallout">
            <a:avLst>
              <a:gd name="adj1" fmla="val -21463"/>
              <a:gd name="adj2" fmla="val 77626"/>
              <a:gd name="adj3" fmla="val 16667"/>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rgbClr val="147AC4"/>
              </a:solidFill>
              <a:effectLst/>
              <a:uLnTx/>
              <a:uFillTx/>
              <a:latin typeface="Arial" panose="020B0604020202020204" pitchFamily="34" charset="0"/>
              <a:ea typeface="ＭＳ Ｐゴシック" charset="-128"/>
              <a:cs typeface="+mn-cs"/>
            </a:endParaRPr>
          </a:p>
        </p:txBody>
      </p:sp>
      <p:sp>
        <p:nvSpPr>
          <p:cNvPr id="34" name="Rounded Rectangular Callout 33">
            <a:extLst>
              <a:ext uri="{FF2B5EF4-FFF2-40B4-BE49-F238E27FC236}">
                <a16:creationId xmlns:a16="http://schemas.microsoft.com/office/drawing/2014/main" id="{93D2CC41-1F09-5746-B39A-28EA61504585}"/>
              </a:ext>
            </a:extLst>
          </p:cNvPr>
          <p:cNvSpPr/>
          <p:nvPr userDrawn="1"/>
        </p:nvSpPr>
        <p:spPr bwMode="auto">
          <a:xfrm>
            <a:off x="3244204" y="5134502"/>
            <a:ext cx="2395965" cy="961498"/>
          </a:xfrm>
          <a:prstGeom prst="wedgeRoundRectCallout">
            <a:avLst>
              <a:gd name="adj1" fmla="val -21463"/>
              <a:gd name="adj2" fmla="val 77626"/>
              <a:gd name="adj3" fmla="val 16667"/>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rgbClr val="147AC4"/>
              </a:solidFill>
              <a:effectLst/>
              <a:uLnTx/>
              <a:uFillTx/>
              <a:latin typeface="Arial" panose="020B0604020202020204" pitchFamily="34" charset="0"/>
              <a:ea typeface="ＭＳ Ｐゴシック" charset="-128"/>
              <a:cs typeface="+mn-cs"/>
            </a:endParaRPr>
          </a:p>
        </p:txBody>
      </p:sp>
      <p:sp>
        <p:nvSpPr>
          <p:cNvPr id="35" name="Rounded Rectangular Callout 34">
            <a:extLst>
              <a:ext uri="{FF2B5EF4-FFF2-40B4-BE49-F238E27FC236}">
                <a16:creationId xmlns:a16="http://schemas.microsoft.com/office/drawing/2014/main" id="{8E2610C0-2EBC-9F4F-A327-A3EFC6783B80}"/>
              </a:ext>
            </a:extLst>
          </p:cNvPr>
          <p:cNvSpPr/>
          <p:nvPr userDrawn="1"/>
        </p:nvSpPr>
        <p:spPr bwMode="auto">
          <a:xfrm>
            <a:off x="5819745" y="5134502"/>
            <a:ext cx="2395965" cy="961498"/>
          </a:xfrm>
          <a:prstGeom prst="wedgeRoundRectCallout">
            <a:avLst>
              <a:gd name="adj1" fmla="val -21463"/>
              <a:gd name="adj2" fmla="val 77626"/>
              <a:gd name="adj3" fmla="val 16667"/>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rgbClr val="147AC4"/>
              </a:solidFill>
              <a:effectLst/>
              <a:uLnTx/>
              <a:uFillTx/>
              <a:latin typeface="Arial" panose="020B0604020202020204" pitchFamily="34" charset="0"/>
              <a:ea typeface="ＭＳ Ｐゴシック" charset="-128"/>
              <a:cs typeface="+mn-cs"/>
            </a:endParaRPr>
          </a:p>
        </p:txBody>
      </p:sp>
      <p:sp>
        <p:nvSpPr>
          <p:cNvPr id="41" name="Rounded Rectangular Callout 40">
            <a:extLst>
              <a:ext uri="{FF2B5EF4-FFF2-40B4-BE49-F238E27FC236}">
                <a16:creationId xmlns:a16="http://schemas.microsoft.com/office/drawing/2014/main" id="{874AE45A-E4CC-0F49-886F-42E8706C9547}"/>
              </a:ext>
            </a:extLst>
          </p:cNvPr>
          <p:cNvSpPr/>
          <p:nvPr userDrawn="1"/>
        </p:nvSpPr>
        <p:spPr bwMode="auto">
          <a:xfrm>
            <a:off x="8439752" y="5134502"/>
            <a:ext cx="2395965" cy="961498"/>
          </a:xfrm>
          <a:prstGeom prst="wedgeRoundRectCallout">
            <a:avLst>
              <a:gd name="adj1" fmla="val -21463"/>
              <a:gd name="adj2" fmla="val 77626"/>
              <a:gd name="adj3" fmla="val 16667"/>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rgbClr val="147AC4"/>
              </a:solidFill>
              <a:effectLst/>
              <a:uLnTx/>
              <a:uFillTx/>
              <a:latin typeface="Arial" panose="020B0604020202020204" pitchFamily="34" charset="0"/>
              <a:ea typeface="ＭＳ Ｐゴシック" charset="-128"/>
              <a:cs typeface="+mn-cs"/>
            </a:endParaRPr>
          </a:p>
        </p:txBody>
      </p:sp>
      <p:sp>
        <p:nvSpPr>
          <p:cNvPr id="42" name="Text Placeholder 61">
            <a:extLst>
              <a:ext uri="{FF2B5EF4-FFF2-40B4-BE49-F238E27FC236}">
                <a16:creationId xmlns:a16="http://schemas.microsoft.com/office/drawing/2014/main" id="{5D81652F-23F7-784F-BD07-B11D0E6491FC}"/>
              </a:ext>
            </a:extLst>
          </p:cNvPr>
          <p:cNvSpPr>
            <a:spLocks noGrp="1"/>
          </p:cNvSpPr>
          <p:nvPr>
            <p:ph type="body" sz="quarter" idx="45" hasCustomPrompt="1"/>
          </p:nvPr>
        </p:nvSpPr>
        <p:spPr>
          <a:xfrm>
            <a:off x="714926" y="5207722"/>
            <a:ext cx="2249384" cy="662704"/>
          </a:xfrm>
          <a:prstGeom prst="rect">
            <a:avLst/>
          </a:prstGeom>
        </p:spPr>
        <p:txBody>
          <a:bodyPr/>
          <a:lstStyle>
            <a:lvl1pPr marL="0" indent="0" algn="l">
              <a:buFont typeface="Arial" panose="020B0604020202020204" pitchFamily="34" charset="0"/>
              <a:buNone/>
              <a:defRPr sz="1050" b="0" i="0">
                <a:solidFill>
                  <a:schemeClr val="accent1"/>
                </a:solidFill>
                <a:latin typeface="Arial" panose="020B0604020202020204" pitchFamily="34" charset="0"/>
                <a:cs typeface="Calibri Light" panose="020F0302020204030204" pitchFamily="34" charset="0"/>
              </a:defRPr>
            </a:lvl1pPr>
          </a:lstStyle>
          <a:p>
            <a:pPr lvl="0"/>
            <a:r>
              <a:rPr lang="en-US" dirty="0"/>
              <a:t>“Sample small quote sample small quote sample small quote sample small quote sample small quote sample small quote.”</a:t>
            </a:r>
          </a:p>
        </p:txBody>
      </p:sp>
      <p:sp>
        <p:nvSpPr>
          <p:cNvPr id="44" name="Text Placeholder 61">
            <a:extLst>
              <a:ext uri="{FF2B5EF4-FFF2-40B4-BE49-F238E27FC236}">
                <a16:creationId xmlns:a16="http://schemas.microsoft.com/office/drawing/2014/main" id="{E42B8869-B96A-6046-9145-D9A8FCACA755}"/>
              </a:ext>
            </a:extLst>
          </p:cNvPr>
          <p:cNvSpPr>
            <a:spLocks noGrp="1"/>
          </p:cNvSpPr>
          <p:nvPr>
            <p:ph type="body" sz="quarter" idx="46" hasCustomPrompt="1"/>
          </p:nvPr>
        </p:nvSpPr>
        <p:spPr>
          <a:xfrm>
            <a:off x="3346319" y="5207722"/>
            <a:ext cx="2249384" cy="662704"/>
          </a:xfrm>
          <a:prstGeom prst="rect">
            <a:avLst/>
          </a:prstGeom>
        </p:spPr>
        <p:txBody>
          <a:bodyPr/>
          <a:lstStyle>
            <a:lvl1pPr marL="0" indent="0" algn="l">
              <a:buFont typeface="Arial" panose="020B0604020202020204" pitchFamily="34" charset="0"/>
              <a:buNone/>
              <a:defRPr sz="1050" b="0" i="0">
                <a:solidFill>
                  <a:schemeClr val="accent1"/>
                </a:solidFill>
                <a:latin typeface="Arial" panose="020B0604020202020204" pitchFamily="34" charset="0"/>
                <a:cs typeface="Calibri Light" panose="020F0302020204030204" pitchFamily="34" charset="0"/>
              </a:defRPr>
            </a:lvl1pPr>
          </a:lstStyle>
          <a:p>
            <a:pPr lvl="0"/>
            <a:r>
              <a:rPr lang="en-US" dirty="0"/>
              <a:t>“Sample small quote sample small quote sample small quote sample small quote sample small quote sample small quote.”</a:t>
            </a:r>
          </a:p>
        </p:txBody>
      </p:sp>
      <p:sp>
        <p:nvSpPr>
          <p:cNvPr id="45" name="Text Placeholder 61">
            <a:extLst>
              <a:ext uri="{FF2B5EF4-FFF2-40B4-BE49-F238E27FC236}">
                <a16:creationId xmlns:a16="http://schemas.microsoft.com/office/drawing/2014/main" id="{7F28B1B0-E5F1-2F4F-874C-D5708E004BA6}"/>
              </a:ext>
            </a:extLst>
          </p:cNvPr>
          <p:cNvSpPr>
            <a:spLocks noGrp="1"/>
          </p:cNvSpPr>
          <p:nvPr>
            <p:ph type="body" sz="quarter" idx="47" hasCustomPrompt="1"/>
          </p:nvPr>
        </p:nvSpPr>
        <p:spPr>
          <a:xfrm>
            <a:off x="5915238" y="5207722"/>
            <a:ext cx="2249384" cy="662704"/>
          </a:xfrm>
          <a:prstGeom prst="rect">
            <a:avLst/>
          </a:prstGeom>
        </p:spPr>
        <p:txBody>
          <a:bodyPr/>
          <a:lstStyle>
            <a:lvl1pPr marL="0" indent="0" algn="l">
              <a:buFont typeface="Arial" panose="020B0604020202020204" pitchFamily="34" charset="0"/>
              <a:buNone/>
              <a:defRPr sz="1050" b="0" i="0">
                <a:solidFill>
                  <a:schemeClr val="accent1"/>
                </a:solidFill>
                <a:latin typeface="Arial" panose="020B0604020202020204" pitchFamily="34" charset="0"/>
                <a:cs typeface="Calibri Light" panose="020F0302020204030204" pitchFamily="34" charset="0"/>
              </a:defRPr>
            </a:lvl1pPr>
          </a:lstStyle>
          <a:p>
            <a:pPr lvl="0"/>
            <a:r>
              <a:rPr lang="en-US" dirty="0"/>
              <a:t>“Sample small quote sample small quote sample small quote sample small quote sample small quote sample small quote.”</a:t>
            </a:r>
          </a:p>
        </p:txBody>
      </p:sp>
      <p:sp>
        <p:nvSpPr>
          <p:cNvPr id="46" name="Text Placeholder 61">
            <a:extLst>
              <a:ext uri="{FF2B5EF4-FFF2-40B4-BE49-F238E27FC236}">
                <a16:creationId xmlns:a16="http://schemas.microsoft.com/office/drawing/2014/main" id="{1ED27404-EBD1-A245-829A-00CE4F58563D}"/>
              </a:ext>
            </a:extLst>
          </p:cNvPr>
          <p:cNvSpPr>
            <a:spLocks noGrp="1"/>
          </p:cNvSpPr>
          <p:nvPr>
            <p:ph type="body" sz="quarter" idx="48" hasCustomPrompt="1"/>
          </p:nvPr>
        </p:nvSpPr>
        <p:spPr>
          <a:xfrm>
            <a:off x="8513042" y="5207722"/>
            <a:ext cx="2249384" cy="662704"/>
          </a:xfrm>
          <a:prstGeom prst="rect">
            <a:avLst/>
          </a:prstGeom>
        </p:spPr>
        <p:txBody>
          <a:bodyPr/>
          <a:lstStyle>
            <a:lvl1pPr marL="0" indent="0" algn="l">
              <a:buFont typeface="Arial" panose="020B0604020202020204" pitchFamily="34" charset="0"/>
              <a:buNone/>
              <a:defRPr sz="1050" b="0" i="0">
                <a:solidFill>
                  <a:schemeClr val="accent1"/>
                </a:solidFill>
                <a:latin typeface="Arial" panose="020B0604020202020204" pitchFamily="34" charset="0"/>
                <a:cs typeface="Calibri Light" panose="020F0302020204030204" pitchFamily="34" charset="0"/>
              </a:defRPr>
            </a:lvl1pPr>
          </a:lstStyle>
          <a:p>
            <a:pPr lvl="0"/>
            <a:r>
              <a:rPr lang="en-US" dirty="0"/>
              <a:t>“Sample small quote sample small quote sample small quote sample small quote sample small quote sample small quote.”</a:t>
            </a:r>
          </a:p>
        </p:txBody>
      </p:sp>
    </p:spTree>
    <p:extLst>
      <p:ext uri="{BB962C8B-B14F-4D97-AF65-F5344CB8AC3E}">
        <p14:creationId xmlns:p14="http://schemas.microsoft.com/office/powerpoint/2010/main" val="2051994346"/>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54983332-5624-3343-B22C-FA900B989F17}"/>
              </a:ext>
            </a:extLst>
          </p:cNvPr>
          <p:cNvSpPr/>
          <p:nvPr userDrawn="1"/>
        </p:nvSpPr>
        <p:spPr>
          <a:xfrm>
            <a:off x="8464520" y="2258194"/>
            <a:ext cx="2257455" cy="239000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accent5"/>
              </a:solidFill>
              <a:ea typeface="Arial" charset="0"/>
              <a:cs typeface="Arial" charset="0"/>
            </a:endParaRPr>
          </a:p>
        </p:txBody>
      </p:sp>
      <p:sp>
        <p:nvSpPr>
          <p:cNvPr id="29" name="Rectangle 28">
            <a:extLst>
              <a:ext uri="{FF2B5EF4-FFF2-40B4-BE49-F238E27FC236}">
                <a16:creationId xmlns:a16="http://schemas.microsoft.com/office/drawing/2014/main" id="{F918B8E0-AEE6-E943-8693-FB8E2FCB4155}"/>
              </a:ext>
            </a:extLst>
          </p:cNvPr>
          <p:cNvSpPr/>
          <p:nvPr userDrawn="1"/>
        </p:nvSpPr>
        <p:spPr>
          <a:xfrm>
            <a:off x="8464520" y="1749620"/>
            <a:ext cx="2257455" cy="512486"/>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30" name="Rectangle 29">
            <a:extLst>
              <a:ext uri="{FF2B5EF4-FFF2-40B4-BE49-F238E27FC236}">
                <a16:creationId xmlns:a16="http://schemas.microsoft.com/office/drawing/2014/main" id="{800ED438-392F-D649-907A-0CC6B90EC397}"/>
              </a:ext>
            </a:extLst>
          </p:cNvPr>
          <p:cNvSpPr/>
          <p:nvPr userDrawn="1"/>
        </p:nvSpPr>
        <p:spPr>
          <a:xfrm>
            <a:off x="5873720" y="2258194"/>
            <a:ext cx="2257455" cy="239000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accent5"/>
              </a:solidFill>
              <a:ea typeface="Arial" charset="0"/>
              <a:cs typeface="Arial" charset="0"/>
            </a:endParaRPr>
          </a:p>
        </p:txBody>
      </p:sp>
      <p:sp>
        <p:nvSpPr>
          <p:cNvPr id="31" name="Rectangle 30">
            <a:extLst>
              <a:ext uri="{FF2B5EF4-FFF2-40B4-BE49-F238E27FC236}">
                <a16:creationId xmlns:a16="http://schemas.microsoft.com/office/drawing/2014/main" id="{6189F9C4-F0A8-C34F-A3EC-81F05C9580CB}"/>
              </a:ext>
            </a:extLst>
          </p:cNvPr>
          <p:cNvSpPr/>
          <p:nvPr userDrawn="1"/>
        </p:nvSpPr>
        <p:spPr>
          <a:xfrm>
            <a:off x="5873720" y="1749620"/>
            <a:ext cx="2257455" cy="512486"/>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32" name="Rectangle 31">
            <a:extLst>
              <a:ext uri="{FF2B5EF4-FFF2-40B4-BE49-F238E27FC236}">
                <a16:creationId xmlns:a16="http://schemas.microsoft.com/office/drawing/2014/main" id="{92F14A07-D592-E54F-A913-B1509BB86026}"/>
              </a:ext>
            </a:extLst>
          </p:cNvPr>
          <p:cNvSpPr/>
          <p:nvPr userDrawn="1"/>
        </p:nvSpPr>
        <p:spPr>
          <a:xfrm>
            <a:off x="3282920" y="2258194"/>
            <a:ext cx="2257455" cy="239000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accent5"/>
              </a:solidFill>
              <a:ea typeface="Arial" charset="0"/>
              <a:cs typeface="Arial" charset="0"/>
            </a:endParaRPr>
          </a:p>
        </p:txBody>
      </p:sp>
      <p:sp>
        <p:nvSpPr>
          <p:cNvPr id="33" name="Rectangle 32">
            <a:extLst>
              <a:ext uri="{FF2B5EF4-FFF2-40B4-BE49-F238E27FC236}">
                <a16:creationId xmlns:a16="http://schemas.microsoft.com/office/drawing/2014/main" id="{4ED02683-D7EC-DA41-B03F-DA00D06A09C4}"/>
              </a:ext>
            </a:extLst>
          </p:cNvPr>
          <p:cNvSpPr/>
          <p:nvPr userDrawn="1"/>
        </p:nvSpPr>
        <p:spPr>
          <a:xfrm>
            <a:off x="3282920" y="1749620"/>
            <a:ext cx="2257455" cy="512486"/>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34" name="Rectangle 33">
            <a:extLst>
              <a:ext uri="{FF2B5EF4-FFF2-40B4-BE49-F238E27FC236}">
                <a16:creationId xmlns:a16="http://schemas.microsoft.com/office/drawing/2014/main" id="{4CF877B4-F351-7540-B211-9503CB4681F7}"/>
              </a:ext>
            </a:extLst>
          </p:cNvPr>
          <p:cNvSpPr/>
          <p:nvPr userDrawn="1"/>
        </p:nvSpPr>
        <p:spPr>
          <a:xfrm>
            <a:off x="658311" y="2266018"/>
            <a:ext cx="2257455" cy="2382182"/>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accent5"/>
              </a:solidFill>
              <a:ea typeface="Arial" charset="0"/>
              <a:cs typeface="Arial" charset="0"/>
            </a:endParaRPr>
          </a:p>
        </p:txBody>
      </p:sp>
      <p:sp>
        <p:nvSpPr>
          <p:cNvPr id="35" name="Rectangle 34">
            <a:extLst>
              <a:ext uri="{FF2B5EF4-FFF2-40B4-BE49-F238E27FC236}">
                <a16:creationId xmlns:a16="http://schemas.microsoft.com/office/drawing/2014/main" id="{C72A537F-DC70-A440-8C92-ECB06D448BB8}"/>
              </a:ext>
            </a:extLst>
          </p:cNvPr>
          <p:cNvSpPr/>
          <p:nvPr userDrawn="1"/>
        </p:nvSpPr>
        <p:spPr>
          <a:xfrm>
            <a:off x="658311" y="1749620"/>
            <a:ext cx="2257455" cy="512486"/>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36" name="Text Placeholder 2">
            <a:extLst>
              <a:ext uri="{FF2B5EF4-FFF2-40B4-BE49-F238E27FC236}">
                <a16:creationId xmlns:a16="http://schemas.microsoft.com/office/drawing/2014/main" id="{D555BA18-994A-864E-B72E-CCFF537D7256}"/>
              </a:ext>
            </a:extLst>
          </p:cNvPr>
          <p:cNvSpPr>
            <a:spLocks noGrp="1"/>
          </p:cNvSpPr>
          <p:nvPr>
            <p:ph type="body" sz="quarter" idx="14" hasCustomPrompt="1"/>
          </p:nvPr>
        </p:nvSpPr>
        <p:spPr>
          <a:xfrm>
            <a:off x="609600" y="1784832"/>
            <a:ext cx="2339975" cy="438150"/>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1" cap="all" spc="300" baseline="0">
                <a:solidFill>
                  <a:schemeClr val="bg1"/>
                </a:solidFill>
                <a:latin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category</a:t>
            </a:r>
          </a:p>
          <a:p>
            <a:pPr lvl="0"/>
            <a:endParaRPr lang="en-US" dirty="0"/>
          </a:p>
        </p:txBody>
      </p:sp>
      <p:sp>
        <p:nvSpPr>
          <p:cNvPr id="41" name="Rectangle 1">
            <a:extLst>
              <a:ext uri="{FF2B5EF4-FFF2-40B4-BE49-F238E27FC236}">
                <a16:creationId xmlns:a16="http://schemas.microsoft.com/office/drawing/2014/main" id="{7FDC9A12-604A-8144-A963-B823256EF636}"/>
              </a:ext>
            </a:extLst>
          </p:cNvPr>
          <p:cNvSpPr>
            <a:spLocks/>
          </p:cNvSpPr>
          <p:nvPr userDrawn="1"/>
        </p:nvSpPr>
        <p:spPr bwMode="auto">
          <a:xfrm>
            <a:off x="21211522" y="613671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dirty="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42" name="Text Placeholder 61">
            <a:extLst>
              <a:ext uri="{FF2B5EF4-FFF2-40B4-BE49-F238E27FC236}">
                <a16:creationId xmlns:a16="http://schemas.microsoft.com/office/drawing/2014/main" id="{C7FB2560-E6AF-6A45-AA4D-1293D872A772}"/>
              </a:ext>
            </a:extLst>
          </p:cNvPr>
          <p:cNvSpPr>
            <a:spLocks noGrp="1"/>
          </p:cNvSpPr>
          <p:nvPr>
            <p:ph type="body" sz="quarter" idx="35" hasCustomPrompt="1"/>
          </p:nvPr>
        </p:nvSpPr>
        <p:spPr>
          <a:xfrm>
            <a:off x="831891" y="2585674"/>
            <a:ext cx="1895393" cy="921489"/>
          </a:xfrm>
          <a:prstGeom prst="rect">
            <a:avLst/>
          </a:prstGeom>
        </p:spPr>
        <p:txBody>
          <a:bodyPr/>
          <a:lstStyle>
            <a:lvl1pPr marL="0" indent="0" algn="ctr">
              <a:buNone/>
              <a:defRPr sz="1800" b="0" i="0">
                <a:solidFill>
                  <a:schemeClr val="accent1"/>
                </a:solidFill>
                <a:latin typeface="Arial" panose="020B0604020202020204" pitchFamily="34" charset="0"/>
                <a:cs typeface="Calibri Light" panose="020F0302020204030204" pitchFamily="34" charset="0"/>
              </a:defRPr>
            </a:lvl1pPr>
          </a:lstStyle>
          <a:p>
            <a:pPr lvl="0"/>
            <a:r>
              <a:rPr lang="en-US" dirty="0"/>
              <a:t>Medium sample description medium sample description</a:t>
            </a:r>
          </a:p>
        </p:txBody>
      </p:sp>
      <p:sp>
        <p:nvSpPr>
          <p:cNvPr id="44" name="Text Placeholder 2">
            <a:extLst>
              <a:ext uri="{FF2B5EF4-FFF2-40B4-BE49-F238E27FC236}">
                <a16:creationId xmlns:a16="http://schemas.microsoft.com/office/drawing/2014/main" id="{0A16310C-0DDE-5344-AFFE-B1B090031176}"/>
              </a:ext>
            </a:extLst>
          </p:cNvPr>
          <p:cNvSpPr>
            <a:spLocks noGrp="1"/>
          </p:cNvSpPr>
          <p:nvPr>
            <p:ph type="body" sz="quarter" idx="39" hasCustomPrompt="1"/>
          </p:nvPr>
        </p:nvSpPr>
        <p:spPr>
          <a:xfrm>
            <a:off x="3236553" y="1784832"/>
            <a:ext cx="2339975" cy="438150"/>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category</a:t>
            </a:r>
          </a:p>
        </p:txBody>
      </p:sp>
      <p:sp>
        <p:nvSpPr>
          <p:cNvPr id="45" name="Text Placeholder 2">
            <a:extLst>
              <a:ext uri="{FF2B5EF4-FFF2-40B4-BE49-F238E27FC236}">
                <a16:creationId xmlns:a16="http://schemas.microsoft.com/office/drawing/2014/main" id="{E24F7D4D-E87B-7D41-B1AD-DF74AF03CD7A}"/>
              </a:ext>
            </a:extLst>
          </p:cNvPr>
          <p:cNvSpPr>
            <a:spLocks noGrp="1"/>
          </p:cNvSpPr>
          <p:nvPr>
            <p:ph type="body" sz="quarter" idx="40" hasCustomPrompt="1"/>
          </p:nvPr>
        </p:nvSpPr>
        <p:spPr>
          <a:xfrm>
            <a:off x="5832459" y="1784832"/>
            <a:ext cx="2339975" cy="438150"/>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category</a:t>
            </a:r>
          </a:p>
        </p:txBody>
      </p:sp>
      <p:sp>
        <p:nvSpPr>
          <p:cNvPr id="46" name="Text Placeholder 2">
            <a:extLst>
              <a:ext uri="{FF2B5EF4-FFF2-40B4-BE49-F238E27FC236}">
                <a16:creationId xmlns:a16="http://schemas.microsoft.com/office/drawing/2014/main" id="{97D5BEDA-FC86-6844-ACBE-BEA357407CEE}"/>
              </a:ext>
            </a:extLst>
          </p:cNvPr>
          <p:cNvSpPr>
            <a:spLocks noGrp="1"/>
          </p:cNvSpPr>
          <p:nvPr>
            <p:ph type="body" sz="quarter" idx="41" hasCustomPrompt="1"/>
          </p:nvPr>
        </p:nvSpPr>
        <p:spPr>
          <a:xfrm>
            <a:off x="8423259" y="1784832"/>
            <a:ext cx="2339975" cy="438150"/>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1" cap="all" spc="300" baseline="0">
                <a:solidFill>
                  <a:schemeClr val="bg1"/>
                </a:solidFill>
                <a:latin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category</a:t>
            </a:r>
          </a:p>
          <a:p>
            <a:pPr lvl="0"/>
            <a:endParaRPr lang="en-US" dirty="0"/>
          </a:p>
        </p:txBody>
      </p:sp>
      <p:sp>
        <p:nvSpPr>
          <p:cNvPr id="47" name="Text Placeholder 61">
            <a:extLst>
              <a:ext uri="{FF2B5EF4-FFF2-40B4-BE49-F238E27FC236}">
                <a16:creationId xmlns:a16="http://schemas.microsoft.com/office/drawing/2014/main" id="{B063079B-1FEF-6F49-B6D0-0E68CC539BF3}"/>
              </a:ext>
            </a:extLst>
          </p:cNvPr>
          <p:cNvSpPr>
            <a:spLocks noGrp="1"/>
          </p:cNvSpPr>
          <p:nvPr>
            <p:ph type="body" sz="quarter" idx="42" hasCustomPrompt="1"/>
          </p:nvPr>
        </p:nvSpPr>
        <p:spPr>
          <a:xfrm>
            <a:off x="3458844" y="2585674"/>
            <a:ext cx="1895393" cy="921489"/>
          </a:xfrm>
          <a:prstGeom prst="rect">
            <a:avLst/>
          </a:prstGeom>
        </p:spPr>
        <p:txBody>
          <a:bodyPr/>
          <a:lstStyle>
            <a:lvl1pPr marL="0" indent="0" algn="ctr">
              <a:buNone/>
              <a:defRPr sz="1800" b="0" i="0">
                <a:solidFill>
                  <a:schemeClr val="accent1"/>
                </a:solidFill>
                <a:latin typeface="Arial" panose="020B0604020202020204" pitchFamily="34" charset="0"/>
                <a:cs typeface="Calibri Light" panose="020F0302020204030204" pitchFamily="34" charset="0"/>
              </a:defRPr>
            </a:lvl1pPr>
          </a:lstStyle>
          <a:p>
            <a:pPr lvl="0"/>
            <a:r>
              <a:rPr lang="en-US" dirty="0"/>
              <a:t>Medium sample description medium sample description</a:t>
            </a:r>
          </a:p>
        </p:txBody>
      </p:sp>
      <p:sp>
        <p:nvSpPr>
          <p:cNvPr id="48" name="Text Placeholder 61">
            <a:extLst>
              <a:ext uri="{FF2B5EF4-FFF2-40B4-BE49-F238E27FC236}">
                <a16:creationId xmlns:a16="http://schemas.microsoft.com/office/drawing/2014/main" id="{BE6F9E43-0BD5-1949-B68E-EE0BAB0E2C53}"/>
              </a:ext>
            </a:extLst>
          </p:cNvPr>
          <p:cNvSpPr>
            <a:spLocks noGrp="1"/>
          </p:cNvSpPr>
          <p:nvPr>
            <p:ph type="body" sz="quarter" idx="43" hasCustomPrompt="1"/>
          </p:nvPr>
        </p:nvSpPr>
        <p:spPr>
          <a:xfrm>
            <a:off x="6054750" y="2585674"/>
            <a:ext cx="1895393" cy="921489"/>
          </a:xfrm>
          <a:prstGeom prst="rect">
            <a:avLst/>
          </a:prstGeom>
        </p:spPr>
        <p:txBody>
          <a:bodyPr/>
          <a:lstStyle>
            <a:lvl1pPr marL="0" indent="0" algn="ctr">
              <a:buNone/>
              <a:defRPr sz="1800" b="0" i="0">
                <a:solidFill>
                  <a:schemeClr val="accent1"/>
                </a:solidFill>
                <a:latin typeface="Arial" panose="020B0604020202020204" pitchFamily="34" charset="0"/>
                <a:cs typeface="Calibri Light" panose="020F0302020204030204" pitchFamily="34" charset="0"/>
              </a:defRPr>
            </a:lvl1pPr>
          </a:lstStyle>
          <a:p>
            <a:pPr lvl="0"/>
            <a:r>
              <a:rPr lang="en-US" dirty="0"/>
              <a:t>Medium sample description medium sample description</a:t>
            </a:r>
          </a:p>
        </p:txBody>
      </p:sp>
      <p:sp>
        <p:nvSpPr>
          <p:cNvPr id="49" name="Text Placeholder 61">
            <a:extLst>
              <a:ext uri="{FF2B5EF4-FFF2-40B4-BE49-F238E27FC236}">
                <a16:creationId xmlns:a16="http://schemas.microsoft.com/office/drawing/2014/main" id="{4C843DF9-3BAE-A742-93DA-5948796CF196}"/>
              </a:ext>
            </a:extLst>
          </p:cNvPr>
          <p:cNvSpPr>
            <a:spLocks noGrp="1"/>
          </p:cNvSpPr>
          <p:nvPr>
            <p:ph type="body" sz="quarter" idx="44" hasCustomPrompt="1"/>
          </p:nvPr>
        </p:nvSpPr>
        <p:spPr>
          <a:xfrm>
            <a:off x="8645550" y="2585674"/>
            <a:ext cx="1895393" cy="921489"/>
          </a:xfrm>
          <a:prstGeom prst="rect">
            <a:avLst/>
          </a:prstGeom>
        </p:spPr>
        <p:txBody>
          <a:bodyPr/>
          <a:lstStyle>
            <a:lvl1pPr marL="0" indent="0" algn="ctr">
              <a:buNone/>
              <a:defRPr sz="1800" b="0" i="0">
                <a:solidFill>
                  <a:schemeClr val="accent1"/>
                </a:solidFill>
                <a:latin typeface="Arial" panose="020B0604020202020204" pitchFamily="34" charset="0"/>
                <a:cs typeface="Calibri Light" panose="020F0302020204030204" pitchFamily="34" charset="0"/>
              </a:defRPr>
            </a:lvl1pPr>
          </a:lstStyle>
          <a:p>
            <a:pPr lvl="0"/>
            <a:r>
              <a:rPr lang="en-US" dirty="0"/>
              <a:t>Medium sample description medium sample description</a:t>
            </a:r>
          </a:p>
        </p:txBody>
      </p:sp>
      <p:sp>
        <p:nvSpPr>
          <p:cNvPr id="50" name="TextBox 49">
            <a:extLst>
              <a:ext uri="{FF2B5EF4-FFF2-40B4-BE49-F238E27FC236}">
                <a16:creationId xmlns:a16="http://schemas.microsoft.com/office/drawing/2014/main" id="{233B296E-83AE-E244-AF46-C416904DB994}"/>
              </a:ext>
            </a:extLst>
          </p:cNvPr>
          <p:cNvSpPr txBox="1"/>
          <p:nvPr userDrawn="1"/>
        </p:nvSpPr>
        <p:spPr>
          <a:xfrm>
            <a:off x="11137126" y="6274059"/>
            <a:ext cx="514885" cy="307777"/>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D05BBB-0E6C-45FC-B6AD-A481CDED7F75}" type="slidenum">
              <a:rPr kumimoji="0" lang="en-US" sz="1400" b="1" i="0" u="none" strike="noStrike" kern="1200" cap="none" spc="300" normalizeH="0" baseline="0" noProof="0">
                <a:ln>
                  <a:noFill/>
                </a:ln>
                <a:solidFill>
                  <a:schemeClr val="accent1"/>
                </a:solidFill>
                <a:effectLst/>
                <a:uLnTx/>
                <a:uFillTx/>
                <a:latin typeface="Calibri" pitchFamily="34" charset="0"/>
                <a:ea typeface="Tahoma" panose="020B0604030504040204" pitchFamily="34" charset="0"/>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dirty="0">
              <a:ln>
                <a:noFill/>
              </a:ln>
              <a:solidFill>
                <a:schemeClr val="accent1"/>
              </a:solidFill>
              <a:effectLst/>
              <a:uLnTx/>
              <a:uFillTx/>
              <a:latin typeface="Calibri Light" panose="020F0302020204030204"/>
              <a:ea typeface="Tahoma" panose="020B0604030504040204" pitchFamily="34" charset="0"/>
              <a:cs typeface="Calibri" panose="020F0502020204030204" pitchFamily="34" charset="0"/>
            </a:endParaRPr>
          </a:p>
        </p:txBody>
      </p:sp>
      <p:sp>
        <p:nvSpPr>
          <p:cNvPr id="23" name="Text Placeholder 4">
            <a:extLst>
              <a:ext uri="{FF2B5EF4-FFF2-40B4-BE49-F238E27FC236}">
                <a16:creationId xmlns:a16="http://schemas.microsoft.com/office/drawing/2014/main" id="{4CBFB6B4-7F53-D045-9D9C-3BFE96061746}"/>
              </a:ext>
            </a:extLst>
          </p:cNvPr>
          <p:cNvSpPr>
            <a:spLocks noGrp="1"/>
          </p:cNvSpPr>
          <p:nvPr>
            <p:ph type="body" sz="quarter" idx="4294967295" hasCustomPrompt="1"/>
          </p:nvPr>
        </p:nvSpPr>
        <p:spPr>
          <a:xfrm>
            <a:off x="663575" y="5638800"/>
            <a:ext cx="10058400" cy="457200"/>
          </a:xfrm>
          <a:prstGeom prst="rect">
            <a:avLst/>
          </a:prstGeom>
        </p:spPr>
        <p:txBody>
          <a:bodyPr/>
          <a:lstStyle>
            <a:lvl1pPr algn="l">
              <a:defRPr>
                <a:solidFill>
                  <a:schemeClr val="accent4"/>
                </a:solidFill>
                <a:latin typeface="Arial" panose="020B0604020202020204" pitchFamily="34" charset="0"/>
              </a:defRPr>
            </a:lvl1pPr>
          </a:lstStyle>
          <a:p>
            <a:pPr marL="0" indent="0" algn="ctr">
              <a:buNone/>
            </a:pPr>
            <a:r>
              <a:rPr lang="en-US" b="1" spc="0" dirty="0">
                <a:solidFill>
                  <a:schemeClr val="accent4"/>
                </a:solidFill>
              </a:rPr>
              <a:t>Sample Copy Here. Sample Copy Here.</a:t>
            </a:r>
          </a:p>
        </p:txBody>
      </p:sp>
      <p:sp>
        <p:nvSpPr>
          <p:cNvPr id="24" name="Text Placeholder 5">
            <a:extLst>
              <a:ext uri="{FF2B5EF4-FFF2-40B4-BE49-F238E27FC236}">
                <a16:creationId xmlns:a16="http://schemas.microsoft.com/office/drawing/2014/main" id="{9C2F2794-C2E0-6C4A-B657-3222640EA3B7}"/>
              </a:ext>
            </a:extLst>
          </p:cNvPr>
          <p:cNvSpPr>
            <a:spLocks noGrp="1"/>
          </p:cNvSpPr>
          <p:nvPr>
            <p:ph type="body" sz="quarter" idx="45" hasCustomPrompt="1"/>
          </p:nvPr>
        </p:nvSpPr>
        <p:spPr>
          <a:xfrm>
            <a:off x="663575" y="4910665"/>
            <a:ext cx="10058400" cy="728134"/>
          </a:xfrm>
          <a:prstGeom prst="rect">
            <a:avLst/>
          </a:prstGeom>
        </p:spPr>
        <p:txBody>
          <a:bodyPr wrap="none"/>
          <a:lstStyle>
            <a:lvl1pPr marL="0" indent="0" algn="ctr">
              <a:buFontTx/>
              <a:buNone/>
              <a:defRPr b="1" i="0" baseline="0">
                <a:solidFill>
                  <a:schemeClr val="accent1"/>
                </a:solidFill>
                <a:latin typeface="Arial" panose="020B0604020202020204" pitchFamily="34" charset="0"/>
              </a:defRPr>
            </a:lvl1pPr>
          </a:lstStyle>
          <a:p>
            <a:r>
              <a:rPr lang="en-US" sz="4800" dirty="0">
                <a:solidFill>
                  <a:schemeClr val="accent1"/>
                </a:solidFill>
              </a:rPr>
              <a:t>Sample Copy Here.</a:t>
            </a:r>
          </a:p>
        </p:txBody>
      </p:sp>
      <p:sp>
        <p:nvSpPr>
          <p:cNvPr id="25" name="Text Placeholder 8">
            <a:extLst>
              <a:ext uri="{FF2B5EF4-FFF2-40B4-BE49-F238E27FC236}">
                <a16:creationId xmlns:a16="http://schemas.microsoft.com/office/drawing/2014/main" id="{ACD4D9D3-2824-494F-9173-CF7D685AF590}"/>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Four column slide title</a:t>
            </a:r>
          </a:p>
        </p:txBody>
      </p:sp>
      <p:sp>
        <p:nvSpPr>
          <p:cNvPr id="26" name="Text Placeholder 10">
            <a:extLst>
              <a:ext uri="{FF2B5EF4-FFF2-40B4-BE49-F238E27FC236}">
                <a16:creationId xmlns:a16="http://schemas.microsoft.com/office/drawing/2014/main" id="{3CE73905-E331-294B-9A17-2CA6EDF01464}"/>
              </a:ext>
            </a:extLst>
          </p:cNvPr>
          <p:cNvSpPr>
            <a:spLocks noGrp="1"/>
          </p:cNvSpPr>
          <p:nvPr>
            <p:ph type="body" sz="quarter" idx="11" hasCustomPrompt="1"/>
          </p:nvPr>
        </p:nvSpPr>
        <p:spPr>
          <a:xfrm>
            <a:off x="603504" y="758952"/>
            <a:ext cx="8010144" cy="381000"/>
          </a:xfrm>
          <a:prstGeom prst="rect">
            <a:avLst/>
          </a:prstGeom>
        </p:spPr>
        <p:txBody>
          <a:bodyPr/>
          <a:lstStyle>
            <a:lvl1pPr marL="0" indent="0">
              <a:buNone/>
              <a:defRPr sz="1600">
                <a:solidFill>
                  <a:schemeClr val="accent1"/>
                </a:solidFill>
                <a:latin typeface="Arial" panose="020B0604020202020204" pitchFamily="34" charset="0"/>
              </a:defRPr>
            </a:lvl1pPr>
          </a:lstStyle>
          <a:p>
            <a:pPr lvl="0"/>
            <a:r>
              <a:rPr lang="en-US" dirty="0"/>
              <a:t>Subtitle text</a:t>
            </a:r>
          </a:p>
        </p:txBody>
      </p:sp>
    </p:spTree>
    <p:extLst>
      <p:ext uri="{BB962C8B-B14F-4D97-AF65-F5344CB8AC3E}">
        <p14:creationId xmlns:p14="http://schemas.microsoft.com/office/powerpoint/2010/main" val="3926880774"/>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Arrow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Diagram chart slide title</a:t>
            </a:r>
          </a:p>
        </p:txBody>
      </p:sp>
      <p:sp>
        <p:nvSpPr>
          <p:cNvPr id="10" name="Text Placeholder 10">
            <a:extLst>
              <a:ext uri="{FF2B5EF4-FFF2-40B4-BE49-F238E27FC236}">
                <a16:creationId xmlns:a16="http://schemas.microsoft.com/office/drawing/2014/main" id="{78CBCD8C-A70E-3944-924A-2E65668D73F6}"/>
              </a:ext>
            </a:extLst>
          </p:cNvPr>
          <p:cNvSpPr>
            <a:spLocks noGrp="1"/>
          </p:cNvSpPr>
          <p:nvPr>
            <p:ph type="body" sz="quarter" idx="11" hasCustomPrompt="1"/>
          </p:nvPr>
        </p:nvSpPr>
        <p:spPr>
          <a:xfrm>
            <a:off x="603504" y="758952"/>
            <a:ext cx="8010144" cy="381000"/>
          </a:xfrm>
          <a:prstGeom prst="rect">
            <a:avLst/>
          </a:prstGeom>
        </p:spPr>
        <p:txBody>
          <a:bodyPr/>
          <a:lstStyle>
            <a:lvl1pPr marL="0" indent="0">
              <a:buNone/>
              <a:defRPr sz="1600">
                <a:solidFill>
                  <a:schemeClr val="accent1"/>
                </a:solidFill>
                <a:latin typeface="Arial" panose="020B0604020202020204" pitchFamily="34" charset="0"/>
              </a:defRPr>
            </a:lvl1pPr>
          </a:lstStyle>
          <a:p>
            <a:pPr lvl="0"/>
            <a:r>
              <a:rPr lang="en-US" dirty="0"/>
              <a:t>Subtitle text</a:t>
            </a:r>
          </a:p>
        </p:txBody>
      </p:sp>
      <p:sp>
        <p:nvSpPr>
          <p:cNvPr id="12" name="Rectangle 1">
            <a:extLst>
              <a:ext uri="{FF2B5EF4-FFF2-40B4-BE49-F238E27FC236}">
                <a16:creationId xmlns:a16="http://schemas.microsoft.com/office/drawing/2014/main" id="{7B8FEB5F-FB32-F942-9E12-885C799791C0}"/>
              </a:ext>
            </a:extLst>
          </p:cNvPr>
          <p:cNvSpPr>
            <a:spLocks/>
          </p:cNvSpPr>
          <p:nvPr userDrawn="1"/>
        </p:nvSpPr>
        <p:spPr bwMode="auto">
          <a:xfrm>
            <a:off x="21211522" y="613671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dirty="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30" name="Text Placeholder 61">
            <a:extLst>
              <a:ext uri="{FF2B5EF4-FFF2-40B4-BE49-F238E27FC236}">
                <a16:creationId xmlns:a16="http://schemas.microsoft.com/office/drawing/2014/main" id="{42A3F63A-A074-754F-A4DE-E9721A1D5279}"/>
              </a:ext>
            </a:extLst>
          </p:cNvPr>
          <p:cNvSpPr>
            <a:spLocks noGrp="1"/>
          </p:cNvSpPr>
          <p:nvPr>
            <p:ph type="body" sz="quarter" idx="35" hasCustomPrompt="1"/>
          </p:nvPr>
        </p:nvSpPr>
        <p:spPr>
          <a:xfrm>
            <a:off x="609600" y="2726991"/>
            <a:ext cx="1895393" cy="921489"/>
          </a:xfrm>
          <a:prstGeom prst="rect">
            <a:avLst/>
          </a:prstGeom>
        </p:spPr>
        <p:txBody>
          <a:bodyPr/>
          <a:lstStyle>
            <a:lvl1pPr marL="0" indent="0" algn="ctr">
              <a:buNone/>
              <a:defRPr sz="1800" b="0" i="0">
                <a:solidFill>
                  <a:schemeClr val="accent1"/>
                </a:solidFill>
                <a:latin typeface="Arial" panose="020B0604020202020204" pitchFamily="34" charset="0"/>
                <a:cs typeface="Calibri Light" panose="020F0302020204030204" pitchFamily="34" charset="0"/>
              </a:defRPr>
            </a:lvl1pPr>
          </a:lstStyle>
          <a:p>
            <a:pPr lvl="0"/>
            <a:r>
              <a:rPr lang="en-US" dirty="0"/>
              <a:t>Sample medium description sample medium description</a:t>
            </a:r>
          </a:p>
        </p:txBody>
      </p:sp>
      <p:sp>
        <p:nvSpPr>
          <p:cNvPr id="26" name="Text Placeholder 61">
            <a:extLst>
              <a:ext uri="{FF2B5EF4-FFF2-40B4-BE49-F238E27FC236}">
                <a16:creationId xmlns:a16="http://schemas.microsoft.com/office/drawing/2014/main" id="{A0463139-AF5C-BC4F-86D4-F22E70644C2A}"/>
              </a:ext>
            </a:extLst>
          </p:cNvPr>
          <p:cNvSpPr>
            <a:spLocks noGrp="1"/>
          </p:cNvSpPr>
          <p:nvPr>
            <p:ph type="body" sz="quarter" idx="42" hasCustomPrompt="1"/>
          </p:nvPr>
        </p:nvSpPr>
        <p:spPr>
          <a:xfrm>
            <a:off x="3704547" y="2726991"/>
            <a:ext cx="3487507" cy="921489"/>
          </a:xfrm>
          <a:prstGeom prst="rect">
            <a:avLst/>
          </a:prstGeom>
        </p:spPr>
        <p:txBody>
          <a:bodyPr/>
          <a:lstStyle>
            <a:lvl1pPr marL="0" indent="0" algn="ctr">
              <a:buNone/>
              <a:defRPr sz="1800" b="0" i="0">
                <a:solidFill>
                  <a:schemeClr val="accent1"/>
                </a:solidFill>
                <a:latin typeface="Arial" panose="020B0604020202020204" pitchFamily="34" charset="0"/>
                <a:cs typeface="Calibri Light" panose="020F0302020204030204" pitchFamily="34" charset="0"/>
              </a:defRPr>
            </a:lvl1pPr>
          </a:lstStyle>
          <a:p>
            <a:pPr lvl="0"/>
            <a:r>
              <a:rPr lang="en-US" dirty="0"/>
              <a:t>Sample medium description sample medium description</a:t>
            </a:r>
          </a:p>
        </p:txBody>
      </p:sp>
      <p:sp>
        <p:nvSpPr>
          <p:cNvPr id="27" name="Text Placeholder 61">
            <a:extLst>
              <a:ext uri="{FF2B5EF4-FFF2-40B4-BE49-F238E27FC236}">
                <a16:creationId xmlns:a16="http://schemas.microsoft.com/office/drawing/2014/main" id="{F9F3218D-DF1C-484F-9582-339BB9E5CB74}"/>
              </a:ext>
            </a:extLst>
          </p:cNvPr>
          <p:cNvSpPr>
            <a:spLocks noGrp="1"/>
          </p:cNvSpPr>
          <p:nvPr>
            <p:ph type="body" sz="quarter" idx="43" hasCustomPrompt="1"/>
          </p:nvPr>
        </p:nvSpPr>
        <p:spPr>
          <a:xfrm>
            <a:off x="8391607" y="2726991"/>
            <a:ext cx="1895393" cy="921489"/>
          </a:xfrm>
          <a:prstGeom prst="rect">
            <a:avLst/>
          </a:prstGeom>
        </p:spPr>
        <p:txBody>
          <a:bodyPr/>
          <a:lstStyle>
            <a:lvl1pPr marL="0" indent="0" algn="ctr">
              <a:buNone/>
              <a:defRPr sz="1800" b="0" i="0">
                <a:solidFill>
                  <a:schemeClr val="accent1"/>
                </a:solidFill>
                <a:latin typeface="Arial" panose="020B0604020202020204" pitchFamily="34" charset="0"/>
                <a:cs typeface="Calibri Light" panose="020F0302020204030204" pitchFamily="34" charset="0"/>
              </a:defRPr>
            </a:lvl1pPr>
          </a:lstStyle>
          <a:p>
            <a:pPr lvl="0"/>
            <a:r>
              <a:rPr lang="en-US" dirty="0"/>
              <a:t>Sample medium description sample medium description</a:t>
            </a:r>
          </a:p>
        </p:txBody>
      </p:sp>
      <p:grpSp>
        <p:nvGrpSpPr>
          <p:cNvPr id="17" name="Group 16">
            <a:extLst>
              <a:ext uri="{FF2B5EF4-FFF2-40B4-BE49-F238E27FC236}">
                <a16:creationId xmlns:a16="http://schemas.microsoft.com/office/drawing/2014/main" id="{B8997BEF-978C-1C45-BE68-2A0DB45A0A40}"/>
              </a:ext>
            </a:extLst>
          </p:cNvPr>
          <p:cNvGrpSpPr/>
          <p:nvPr userDrawn="1"/>
        </p:nvGrpSpPr>
        <p:grpSpPr>
          <a:xfrm>
            <a:off x="2871366" y="1752600"/>
            <a:ext cx="466808" cy="2590800"/>
            <a:chOff x="3631852" y="2302209"/>
            <a:chExt cx="466808" cy="2590800"/>
          </a:xfrm>
        </p:grpSpPr>
        <p:cxnSp>
          <p:nvCxnSpPr>
            <p:cNvPr id="15" name="Straight Connector 14">
              <a:extLst>
                <a:ext uri="{FF2B5EF4-FFF2-40B4-BE49-F238E27FC236}">
                  <a16:creationId xmlns:a16="http://schemas.microsoft.com/office/drawing/2014/main" id="{51B06FF6-A3CD-2843-9883-0DF6672299DF}"/>
                </a:ext>
              </a:extLst>
            </p:cNvPr>
            <p:cNvCxnSpPr>
              <a:cxnSpLocks/>
            </p:cNvCxnSpPr>
            <p:nvPr userDrawn="1"/>
          </p:nvCxnSpPr>
          <p:spPr>
            <a:xfrm flipH="1">
              <a:off x="3631853" y="2302209"/>
              <a:ext cx="466807" cy="12954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35EA981-2116-6343-8B25-71B01A7FC63B}"/>
                </a:ext>
              </a:extLst>
            </p:cNvPr>
            <p:cNvCxnSpPr>
              <a:cxnSpLocks/>
            </p:cNvCxnSpPr>
            <p:nvPr userDrawn="1"/>
          </p:nvCxnSpPr>
          <p:spPr>
            <a:xfrm flipH="1" flipV="1">
              <a:off x="3631852" y="3597609"/>
              <a:ext cx="466807" cy="12954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9F9882CB-2A13-4041-B0F6-4E385E79713E}"/>
              </a:ext>
            </a:extLst>
          </p:cNvPr>
          <p:cNvGrpSpPr/>
          <p:nvPr userDrawn="1"/>
        </p:nvGrpSpPr>
        <p:grpSpPr>
          <a:xfrm rot="10800000">
            <a:off x="7558427" y="1752600"/>
            <a:ext cx="466808" cy="2590800"/>
            <a:chOff x="3631852" y="2302209"/>
            <a:chExt cx="466808" cy="2590800"/>
          </a:xfrm>
        </p:grpSpPr>
        <p:cxnSp>
          <p:nvCxnSpPr>
            <p:cNvPr id="35" name="Straight Connector 34">
              <a:extLst>
                <a:ext uri="{FF2B5EF4-FFF2-40B4-BE49-F238E27FC236}">
                  <a16:creationId xmlns:a16="http://schemas.microsoft.com/office/drawing/2014/main" id="{CEA4A5AB-8858-9645-9A52-D81715193804}"/>
                </a:ext>
              </a:extLst>
            </p:cNvPr>
            <p:cNvCxnSpPr>
              <a:cxnSpLocks/>
            </p:cNvCxnSpPr>
            <p:nvPr userDrawn="1"/>
          </p:nvCxnSpPr>
          <p:spPr>
            <a:xfrm flipH="1">
              <a:off x="3631853" y="2302209"/>
              <a:ext cx="466807" cy="12954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FDAC36F-B9FC-634C-996E-1F08FEAC2180}"/>
                </a:ext>
              </a:extLst>
            </p:cNvPr>
            <p:cNvCxnSpPr>
              <a:cxnSpLocks/>
            </p:cNvCxnSpPr>
            <p:nvPr userDrawn="1"/>
          </p:nvCxnSpPr>
          <p:spPr>
            <a:xfrm flipH="1" flipV="1">
              <a:off x="3631852" y="3597609"/>
              <a:ext cx="466807" cy="12954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grpSp>
      <p:sp>
        <p:nvSpPr>
          <p:cNvPr id="18" name="Text Placeholder 9">
            <a:extLst>
              <a:ext uri="{FF2B5EF4-FFF2-40B4-BE49-F238E27FC236}">
                <a16:creationId xmlns:a16="http://schemas.microsoft.com/office/drawing/2014/main" id="{C88584CC-A0FA-D749-951E-11946065B60B}"/>
              </a:ext>
            </a:extLst>
          </p:cNvPr>
          <p:cNvSpPr>
            <a:spLocks noGrp="1"/>
          </p:cNvSpPr>
          <p:nvPr>
            <p:ph type="body" sz="quarter" idx="38" hasCustomPrompt="1"/>
          </p:nvPr>
        </p:nvSpPr>
        <p:spPr>
          <a:xfrm>
            <a:off x="10287000" y="1295400"/>
            <a:ext cx="1564713" cy="457200"/>
          </a:xfrm>
          <a:prstGeom prst="rect">
            <a:avLst/>
          </a:prstGeom>
        </p:spPr>
        <p:txBody>
          <a:bodyPr lIns="0" tIns="0" rIns="0"/>
          <a:lstStyle>
            <a:lvl1pPr marL="0" indent="0">
              <a:buNone/>
              <a:defRPr sz="1200" b="1" cap="all" spc="300" baseline="0">
                <a:solidFill>
                  <a:schemeClr val="accent1"/>
                </a:solidFill>
                <a:latin typeface="Arial" panose="020B0604020202020204" pitchFamily="34" charset="0"/>
              </a:defRPr>
            </a:lvl1pPr>
          </a:lstStyle>
          <a:p>
            <a:pPr lvl="0"/>
            <a:r>
              <a:rPr lang="en-US" dirty="0"/>
              <a:t>category</a:t>
            </a:r>
          </a:p>
        </p:txBody>
      </p:sp>
    </p:spTree>
    <p:extLst>
      <p:ext uri="{BB962C8B-B14F-4D97-AF65-F5344CB8AC3E}">
        <p14:creationId xmlns:p14="http://schemas.microsoft.com/office/powerpoint/2010/main" val="3075682882"/>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Simple Table">
    <p:spTree>
      <p:nvGrpSpPr>
        <p:cNvPr id="1" name=""/>
        <p:cNvGrpSpPr/>
        <p:nvPr/>
      </p:nvGrpSpPr>
      <p:grpSpPr>
        <a:xfrm>
          <a:off x="0" y="0"/>
          <a:ext cx="0" cy="0"/>
          <a:chOff x="0" y="0"/>
          <a:chExt cx="0" cy="0"/>
        </a:xfrm>
      </p:grpSpPr>
      <p:sp>
        <p:nvSpPr>
          <p:cNvPr id="62" name="Text Placeholder 6">
            <a:extLst>
              <a:ext uri="{FF2B5EF4-FFF2-40B4-BE49-F238E27FC236}">
                <a16:creationId xmlns:a16="http://schemas.microsoft.com/office/drawing/2014/main" id="{C23CCF9C-E483-3B49-A5FD-1411B2F88CEA}"/>
              </a:ext>
            </a:extLst>
          </p:cNvPr>
          <p:cNvSpPr>
            <a:spLocks noGrp="1"/>
          </p:cNvSpPr>
          <p:nvPr>
            <p:ph type="body" sz="quarter" idx="26" hasCustomPrompt="1"/>
          </p:nvPr>
        </p:nvSpPr>
        <p:spPr>
          <a:xfrm>
            <a:off x="3245277" y="5444695"/>
            <a:ext cx="5919788" cy="433900"/>
          </a:xfrm>
          <a:prstGeom prst="rect">
            <a:avLst/>
          </a:prstGeom>
        </p:spPr>
        <p:txBody>
          <a:bodyPr/>
          <a:lstStyle>
            <a:lvl1pPr marL="117475" indent="-117475">
              <a:lnSpc>
                <a:spcPts val="680"/>
              </a:lnSpc>
              <a:buFont typeface="Arial" panose="020B0604020202020204" pitchFamily="34" charset="0"/>
              <a:buChar char="•"/>
              <a:tabLst/>
              <a:defRPr sz="1400">
                <a:solidFill>
                  <a:schemeClr val="accent1"/>
                </a:solidFill>
                <a:latin typeface="Arial" panose="020B0604020202020204" pitchFamily="34" charset="0"/>
              </a:defRPr>
            </a:lvl1pPr>
          </a:lstStyle>
          <a:p>
            <a:pPr lvl="0"/>
            <a:r>
              <a:rPr lang="en-US" dirty="0"/>
              <a:t>Content</a:t>
            </a:r>
          </a:p>
          <a:p>
            <a:pPr lvl="0"/>
            <a:r>
              <a:rPr lang="en-US" dirty="0"/>
              <a:t>Content</a:t>
            </a:r>
          </a:p>
        </p:txBody>
      </p:sp>
      <p:sp>
        <p:nvSpPr>
          <p:cNvPr id="63" name="Rectangle 62">
            <a:extLst>
              <a:ext uri="{FF2B5EF4-FFF2-40B4-BE49-F238E27FC236}">
                <a16:creationId xmlns:a16="http://schemas.microsoft.com/office/drawing/2014/main" id="{64847E24-AD20-C745-B801-006955DD4A72}"/>
              </a:ext>
            </a:extLst>
          </p:cNvPr>
          <p:cNvSpPr/>
          <p:nvPr userDrawn="1"/>
        </p:nvSpPr>
        <p:spPr>
          <a:xfrm>
            <a:off x="621475" y="5373120"/>
            <a:ext cx="2464389" cy="575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latin typeface="Arial" panose="020B0604020202020204" pitchFamily="34" charset="0"/>
            </a:endParaRPr>
          </a:p>
        </p:txBody>
      </p:sp>
      <p:sp>
        <p:nvSpPr>
          <p:cNvPr id="64" name="Text Placeholder 2">
            <a:extLst>
              <a:ext uri="{FF2B5EF4-FFF2-40B4-BE49-F238E27FC236}">
                <a16:creationId xmlns:a16="http://schemas.microsoft.com/office/drawing/2014/main" id="{6A60160B-2AB4-284C-AC3F-1F00A7A9F8B1}"/>
              </a:ext>
            </a:extLst>
          </p:cNvPr>
          <p:cNvSpPr>
            <a:spLocks noGrp="1"/>
          </p:cNvSpPr>
          <p:nvPr>
            <p:ph type="body" sz="quarter" idx="27" hasCustomPrompt="1"/>
          </p:nvPr>
        </p:nvSpPr>
        <p:spPr>
          <a:xfrm>
            <a:off x="901167" y="5445421"/>
            <a:ext cx="1905001" cy="433174"/>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TITLE</a:t>
            </a:r>
          </a:p>
        </p:txBody>
      </p:sp>
      <p:sp>
        <p:nvSpPr>
          <p:cNvPr id="59" name="Text Placeholder 6">
            <a:extLst>
              <a:ext uri="{FF2B5EF4-FFF2-40B4-BE49-F238E27FC236}">
                <a16:creationId xmlns:a16="http://schemas.microsoft.com/office/drawing/2014/main" id="{80B39F71-E383-A148-B7A7-5754BC497FC7}"/>
              </a:ext>
            </a:extLst>
          </p:cNvPr>
          <p:cNvSpPr>
            <a:spLocks noGrp="1"/>
          </p:cNvSpPr>
          <p:nvPr>
            <p:ph type="body" sz="quarter" idx="24" hasCustomPrompt="1"/>
          </p:nvPr>
        </p:nvSpPr>
        <p:spPr>
          <a:xfrm>
            <a:off x="3245277" y="4763440"/>
            <a:ext cx="5919788" cy="433900"/>
          </a:xfrm>
          <a:prstGeom prst="rect">
            <a:avLst/>
          </a:prstGeom>
        </p:spPr>
        <p:txBody>
          <a:bodyPr/>
          <a:lstStyle>
            <a:lvl1pPr marL="285750" indent="-285750">
              <a:lnSpc>
                <a:spcPts val="680"/>
              </a:lnSpc>
              <a:buFont typeface="Arial" panose="020B0604020202020204" pitchFamily="34" charset="0"/>
              <a:buChar char="•"/>
              <a:defRPr lang="en-US" sz="1400" kern="1200" dirty="0">
                <a:solidFill>
                  <a:schemeClr val="accent1"/>
                </a:solidFill>
                <a:latin typeface="Arial" panose="020B0604020202020204" pitchFamily="34" charset="0"/>
                <a:ea typeface="+mn-ea"/>
                <a:cs typeface="+mn-cs"/>
              </a:defRPr>
            </a:lvl1pPr>
          </a:lstStyle>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p:txBody>
      </p:sp>
      <p:sp>
        <p:nvSpPr>
          <p:cNvPr id="60" name="Rectangle 59">
            <a:extLst>
              <a:ext uri="{FF2B5EF4-FFF2-40B4-BE49-F238E27FC236}">
                <a16:creationId xmlns:a16="http://schemas.microsoft.com/office/drawing/2014/main" id="{739EA1B7-B9F0-B540-B524-3CBFE3F75295}"/>
              </a:ext>
            </a:extLst>
          </p:cNvPr>
          <p:cNvSpPr/>
          <p:nvPr userDrawn="1"/>
        </p:nvSpPr>
        <p:spPr>
          <a:xfrm>
            <a:off x="621475" y="4691865"/>
            <a:ext cx="2464389" cy="575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latin typeface="Arial" panose="020B0604020202020204" pitchFamily="34" charset="0"/>
            </a:endParaRPr>
          </a:p>
        </p:txBody>
      </p:sp>
      <p:sp>
        <p:nvSpPr>
          <p:cNvPr id="61" name="Text Placeholder 2">
            <a:extLst>
              <a:ext uri="{FF2B5EF4-FFF2-40B4-BE49-F238E27FC236}">
                <a16:creationId xmlns:a16="http://schemas.microsoft.com/office/drawing/2014/main" id="{80B7C768-3995-3A41-AB75-E5C15E0B3391}"/>
              </a:ext>
            </a:extLst>
          </p:cNvPr>
          <p:cNvSpPr>
            <a:spLocks noGrp="1"/>
          </p:cNvSpPr>
          <p:nvPr>
            <p:ph type="body" sz="quarter" idx="25" hasCustomPrompt="1"/>
          </p:nvPr>
        </p:nvSpPr>
        <p:spPr>
          <a:xfrm>
            <a:off x="901167" y="4764166"/>
            <a:ext cx="1905001" cy="433174"/>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TITLE</a:t>
            </a:r>
          </a:p>
        </p:txBody>
      </p:sp>
      <p:sp>
        <p:nvSpPr>
          <p:cNvPr id="56" name="Text Placeholder 6">
            <a:extLst>
              <a:ext uri="{FF2B5EF4-FFF2-40B4-BE49-F238E27FC236}">
                <a16:creationId xmlns:a16="http://schemas.microsoft.com/office/drawing/2014/main" id="{62BD6220-0724-8B41-8F76-ED626B1F310E}"/>
              </a:ext>
            </a:extLst>
          </p:cNvPr>
          <p:cNvSpPr>
            <a:spLocks noGrp="1"/>
          </p:cNvSpPr>
          <p:nvPr>
            <p:ph type="body" sz="quarter" idx="22" hasCustomPrompt="1"/>
          </p:nvPr>
        </p:nvSpPr>
        <p:spPr>
          <a:xfrm>
            <a:off x="3245277" y="4077499"/>
            <a:ext cx="5919788" cy="433900"/>
          </a:xfrm>
          <a:prstGeom prst="rect">
            <a:avLst/>
          </a:prstGeom>
        </p:spPr>
        <p:txBody>
          <a:bodyPr/>
          <a:lstStyle>
            <a:lvl1pPr marL="285750" indent="-285750">
              <a:lnSpc>
                <a:spcPts val="680"/>
              </a:lnSpc>
              <a:buFont typeface="Arial" panose="020B0604020202020204" pitchFamily="34" charset="0"/>
              <a:buChar char="•"/>
              <a:defRPr lang="en-US" sz="1400" kern="1200" dirty="0">
                <a:solidFill>
                  <a:schemeClr val="accent1"/>
                </a:solidFill>
                <a:latin typeface="Arial" panose="020B0604020202020204" pitchFamily="34" charset="0"/>
                <a:ea typeface="+mn-ea"/>
                <a:cs typeface="+mn-cs"/>
              </a:defRPr>
            </a:lvl1pPr>
          </a:lstStyle>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p:txBody>
      </p:sp>
      <p:sp>
        <p:nvSpPr>
          <p:cNvPr id="57" name="Rectangle 56">
            <a:extLst>
              <a:ext uri="{FF2B5EF4-FFF2-40B4-BE49-F238E27FC236}">
                <a16:creationId xmlns:a16="http://schemas.microsoft.com/office/drawing/2014/main" id="{475BB5B0-3871-BA44-A73E-B0E0B9DFE4CD}"/>
              </a:ext>
            </a:extLst>
          </p:cNvPr>
          <p:cNvSpPr/>
          <p:nvPr userDrawn="1"/>
        </p:nvSpPr>
        <p:spPr>
          <a:xfrm>
            <a:off x="621475" y="4005924"/>
            <a:ext cx="2464389" cy="575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latin typeface="Arial" panose="020B0604020202020204" pitchFamily="34" charset="0"/>
            </a:endParaRPr>
          </a:p>
        </p:txBody>
      </p:sp>
      <p:sp>
        <p:nvSpPr>
          <p:cNvPr id="58" name="Text Placeholder 2">
            <a:extLst>
              <a:ext uri="{FF2B5EF4-FFF2-40B4-BE49-F238E27FC236}">
                <a16:creationId xmlns:a16="http://schemas.microsoft.com/office/drawing/2014/main" id="{A4F70DE5-B6C9-EE4F-B8A2-266C602456FC}"/>
              </a:ext>
            </a:extLst>
          </p:cNvPr>
          <p:cNvSpPr>
            <a:spLocks noGrp="1"/>
          </p:cNvSpPr>
          <p:nvPr>
            <p:ph type="body" sz="quarter" idx="23" hasCustomPrompt="1"/>
          </p:nvPr>
        </p:nvSpPr>
        <p:spPr>
          <a:xfrm>
            <a:off x="901167" y="4078225"/>
            <a:ext cx="1905001" cy="433174"/>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TITLE</a:t>
            </a:r>
          </a:p>
        </p:txBody>
      </p:sp>
      <p:sp>
        <p:nvSpPr>
          <p:cNvPr id="53" name="Text Placeholder 6">
            <a:extLst>
              <a:ext uri="{FF2B5EF4-FFF2-40B4-BE49-F238E27FC236}">
                <a16:creationId xmlns:a16="http://schemas.microsoft.com/office/drawing/2014/main" id="{22DCF273-B652-8047-B0E5-F97B45DD9AEE}"/>
              </a:ext>
            </a:extLst>
          </p:cNvPr>
          <p:cNvSpPr>
            <a:spLocks noGrp="1"/>
          </p:cNvSpPr>
          <p:nvPr>
            <p:ph type="body" sz="quarter" idx="20" hasCustomPrompt="1"/>
          </p:nvPr>
        </p:nvSpPr>
        <p:spPr>
          <a:xfrm>
            <a:off x="3245277" y="3395854"/>
            <a:ext cx="5919788" cy="433900"/>
          </a:xfrm>
          <a:prstGeom prst="rect">
            <a:avLst/>
          </a:prstGeom>
        </p:spPr>
        <p:txBody>
          <a:bodyPr/>
          <a:lstStyle>
            <a:lvl1pPr marL="117475" indent="-117475" algn="l" defTabSz="914400" rtl="0" eaLnBrk="1" latinLnBrk="0" hangingPunct="1">
              <a:lnSpc>
                <a:spcPts val="680"/>
              </a:lnSpc>
              <a:spcBef>
                <a:spcPts val="1000"/>
              </a:spcBef>
              <a:buFont typeface="Arial" panose="020B0604020202020204" pitchFamily="34" charset="0"/>
              <a:buChar char="•"/>
              <a:tabLst/>
              <a:defRPr sz="1400">
                <a:solidFill>
                  <a:schemeClr val="accent1"/>
                </a:solidFill>
                <a:latin typeface="Arial" panose="020B0604020202020204" pitchFamily="34" charset="0"/>
              </a:defRPr>
            </a:lvl1pPr>
          </a:lstStyle>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p:txBody>
      </p:sp>
      <p:sp>
        <p:nvSpPr>
          <p:cNvPr id="54" name="Rectangle 53">
            <a:extLst>
              <a:ext uri="{FF2B5EF4-FFF2-40B4-BE49-F238E27FC236}">
                <a16:creationId xmlns:a16="http://schemas.microsoft.com/office/drawing/2014/main" id="{507E2A8F-25A9-1047-B484-83DF6923B682}"/>
              </a:ext>
            </a:extLst>
          </p:cNvPr>
          <p:cNvSpPr/>
          <p:nvPr userDrawn="1"/>
        </p:nvSpPr>
        <p:spPr>
          <a:xfrm>
            <a:off x="621475" y="3324279"/>
            <a:ext cx="2464389" cy="575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latin typeface="Arial" panose="020B0604020202020204" pitchFamily="34" charset="0"/>
            </a:endParaRPr>
          </a:p>
        </p:txBody>
      </p:sp>
      <p:sp>
        <p:nvSpPr>
          <p:cNvPr id="55" name="Text Placeholder 2">
            <a:extLst>
              <a:ext uri="{FF2B5EF4-FFF2-40B4-BE49-F238E27FC236}">
                <a16:creationId xmlns:a16="http://schemas.microsoft.com/office/drawing/2014/main" id="{E9857C71-EF39-8145-BC2E-A0C3D7DB70AF}"/>
              </a:ext>
            </a:extLst>
          </p:cNvPr>
          <p:cNvSpPr>
            <a:spLocks noGrp="1"/>
          </p:cNvSpPr>
          <p:nvPr>
            <p:ph type="body" sz="quarter" idx="21" hasCustomPrompt="1"/>
          </p:nvPr>
        </p:nvSpPr>
        <p:spPr>
          <a:xfrm>
            <a:off x="901167" y="3396580"/>
            <a:ext cx="1905001" cy="433174"/>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TITLE</a:t>
            </a:r>
          </a:p>
        </p:txBody>
      </p:sp>
      <p:sp>
        <p:nvSpPr>
          <p:cNvPr id="50" name="Text Placeholder 6">
            <a:extLst>
              <a:ext uri="{FF2B5EF4-FFF2-40B4-BE49-F238E27FC236}">
                <a16:creationId xmlns:a16="http://schemas.microsoft.com/office/drawing/2014/main" id="{54B2BB05-6AEE-CF45-8B71-5D9F24E6DE3A}"/>
              </a:ext>
            </a:extLst>
          </p:cNvPr>
          <p:cNvSpPr>
            <a:spLocks noGrp="1"/>
          </p:cNvSpPr>
          <p:nvPr>
            <p:ph type="body" sz="quarter" idx="18" hasCustomPrompt="1"/>
          </p:nvPr>
        </p:nvSpPr>
        <p:spPr>
          <a:xfrm>
            <a:off x="3245277" y="2715960"/>
            <a:ext cx="5919788" cy="433900"/>
          </a:xfrm>
          <a:prstGeom prst="rect">
            <a:avLst/>
          </a:prstGeom>
        </p:spPr>
        <p:txBody>
          <a:bodyPr/>
          <a:lstStyle>
            <a:lvl1pPr marL="117475" indent="-117475" algn="l" defTabSz="914400" rtl="0" eaLnBrk="1" latinLnBrk="0" hangingPunct="1">
              <a:lnSpc>
                <a:spcPts val="680"/>
              </a:lnSpc>
              <a:spcBef>
                <a:spcPts val="1000"/>
              </a:spcBef>
              <a:buFont typeface="Arial" panose="020B0604020202020204" pitchFamily="34" charset="0"/>
              <a:buChar char="•"/>
              <a:tabLst/>
              <a:defRPr sz="1400">
                <a:solidFill>
                  <a:schemeClr val="accent1"/>
                </a:solidFill>
                <a:latin typeface="Arial" panose="020B0604020202020204" pitchFamily="34" charset="0"/>
              </a:defRPr>
            </a:lvl1pPr>
          </a:lstStyle>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p:txBody>
      </p:sp>
      <p:sp>
        <p:nvSpPr>
          <p:cNvPr id="51" name="Rectangle 50">
            <a:extLst>
              <a:ext uri="{FF2B5EF4-FFF2-40B4-BE49-F238E27FC236}">
                <a16:creationId xmlns:a16="http://schemas.microsoft.com/office/drawing/2014/main" id="{EF7B13C0-C17E-AE47-876C-A9AE824A981B}"/>
              </a:ext>
            </a:extLst>
          </p:cNvPr>
          <p:cNvSpPr/>
          <p:nvPr userDrawn="1"/>
        </p:nvSpPr>
        <p:spPr>
          <a:xfrm>
            <a:off x="621475" y="2644385"/>
            <a:ext cx="2464389" cy="575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latin typeface="Arial" panose="020B0604020202020204" pitchFamily="34" charset="0"/>
            </a:endParaRPr>
          </a:p>
        </p:txBody>
      </p:sp>
      <p:sp>
        <p:nvSpPr>
          <p:cNvPr id="52" name="Text Placeholder 2">
            <a:extLst>
              <a:ext uri="{FF2B5EF4-FFF2-40B4-BE49-F238E27FC236}">
                <a16:creationId xmlns:a16="http://schemas.microsoft.com/office/drawing/2014/main" id="{15B3569B-E766-B44C-8E46-A151274841CD}"/>
              </a:ext>
            </a:extLst>
          </p:cNvPr>
          <p:cNvSpPr>
            <a:spLocks noGrp="1"/>
          </p:cNvSpPr>
          <p:nvPr>
            <p:ph type="body" sz="quarter" idx="19" hasCustomPrompt="1"/>
          </p:nvPr>
        </p:nvSpPr>
        <p:spPr>
          <a:xfrm>
            <a:off x="901167" y="2716686"/>
            <a:ext cx="1905001" cy="433174"/>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TITLE</a:t>
            </a:r>
          </a:p>
        </p:txBody>
      </p:sp>
      <p:sp>
        <p:nvSpPr>
          <p:cNvPr id="47" name="Text Placeholder 6">
            <a:extLst>
              <a:ext uri="{FF2B5EF4-FFF2-40B4-BE49-F238E27FC236}">
                <a16:creationId xmlns:a16="http://schemas.microsoft.com/office/drawing/2014/main" id="{C021271B-E1CF-C045-ACD7-BC5608F0D978}"/>
              </a:ext>
            </a:extLst>
          </p:cNvPr>
          <p:cNvSpPr>
            <a:spLocks noGrp="1"/>
          </p:cNvSpPr>
          <p:nvPr>
            <p:ph type="body" sz="quarter" idx="16" hasCustomPrompt="1"/>
          </p:nvPr>
        </p:nvSpPr>
        <p:spPr>
          <a:xfrm>
            <a:off x="3245277" y="2034705"/>
            <a:ext cx="5919788" cy="433900"/>
          </a:xfrm>
          <a:prstGeom prst="rect">
            <a:avLst/>
          </a:prstGeom>
        </p:spPr>
        <p:txBody>
          <a:bodyPr/>
          <a:lstStyle>
            <a:lvl1pPr marL="117475" indent="-117475" algn="l" defTabSz="914400" rtl="0" eaLnBrk="1" latinLnBrk="0" hangingPunct="1">
              <a:lnSpc>
                <a:spcPts val="680"/>
              </a:lnSpc>
              <a:spcBef>
                <a:spcPts val="1000"/>
              </a:spcBef>
              <a:buFont typeface="Arial" panose="020B0604020202020204" pitchFamily="34" charset="0"/>
              <a:buChar char="•"/>
              <a:tabLst/>
              <a:defRPr sz="1400">
                <a:solidFill>
                  <a:schemeClr val="accent1"/>
                </a:solidFill>
                <a:latin typeface="Arial" panose="020B0604020202020204" pitchFamily="34" charset="0"/>
              </a:defRPr>
            </a:lvl1pPr>
          </a:lstStyle>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p:txBody>
      </p:sp>
      <p:sp>
        <p:nvSpPr>
          <p:cNvPr id="48" name="Rectangle 47">
            <a:extLst>
              <a:ext uri="{FF2B5EF4-FFF2-40B4-BE49-F238E27FC236}">
                <a16:creationId xmlns:a16="http://schemas.microsoft.com/office/drawing/2014/main" id="{69A46844-5B79-FF41-813C-1F02DE5A35B4}"/>
              </a:ext>
            </a:extLst>
          </p:cNvPr>
          <p:cNvSpPr/>
          <p:nvPr userDrawn="1"/>
        </p:nvSpPr>
        <p:spPr>
          <a:xfrm>
            <a:off x="621475" y="1963130"/>
            <a:ext cx="2464389" cy="575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latin typeface="Arial" panose="020B0604020202020204" pitchFamily="34" charset="0"/>
            </a:endParaRPr>
          </a:p>
        </p:txBody>
      </p:sp>
      <p:sp>
        <p:nvSpPr>
          <p:cNvPr id="49" name="Text Placeholder 2">
            <a:extLst>
              <a:ext uri="{FF2B5EF4-FFF2-40B4-BE49-F238E27FC236}">
                <a16:creationId xmlns:a16="http://schemas.microsoft.com/office/drawing/2014/main" id="{D57DA86E-93EB-884B-B693-09BCE59D382A}"/>
              </a:ext>
            </a:extLst>
          </p:cNvPr>
          <p:cNvSpPr>
            <a:spLocks noGrp="1"/>
          </p:cNvSpPr>
          <p:nvPr>
            <p:ph type="body" sz="quarter" idx="17" hasCustomPrompt="1"/>
          </p:nvPr>
        </p:nvSpPr>
        <p:spPr>
          <a:xfrm>
            <a:off x="901167" y="2035431"/>
            <a:ext cx="1905001" cy="433174"/>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TITLE</a:t>
            </a:r>
          </a:p>
        </p:txBody>
      </p:sp>
      <p:sp>
        <p:nvSpPr>
          <p:cNvPr id="7" name="Text Placeholder 6">
            <a:extLst>
              <a:ext uri="{FF2B5EF4-FFF2-40B4-BE49-F238E27FC236}">
                <a16:creationId xmlns:a16="http://schemas.microsoft.com/office/drawing/2014/main" id="{A1CDBA1D-AE94-C94D-88D9-32761D2D1D93}"/>
              </a:ext>
            </a:extLst>
          </p:cNvPr>
          <p:cNvSpPr>
            <a:spLocks noGrp="1"/>
          </p:cNvSpPr>
          <p:nvPr>
            <p:ph type="body" sz="quarter" idx="15" hasCustomPrompt="1"/>
          </p:nvPr>
        </p:nvSpPr>
        <p:spPr>
          <a:xfrm>
            <a:off x="3245277" y="1366975"/>
            <a:ext cx="5919788" cy="433900"/>
          </a:xfrm>
          <a:prstGeom prst="rect">
            <a:avLst/>
          </a:prstGeom>
        </p:spPr>
        <p:txBody>
          <a:bodyPr/>
          <a:lstStyle>
            <a:lvl1pPr marL="117475" indent="-117475" algn="l" defTabSz="914400" rtl="0" eaLnBrk="1" latinLnBrk="0" hangingPunct="1">
              <a:lnSpc>
                <a:spcPts val="680"/>
              </a:lnSpc>
              <a:spcBef>
                <a:spcPts val="1000"/>
              </a:spcBef>
              <a:buFont typeface="Arial" panose="020B0604020202020204" pitchFamily="34" charset="0"/>
              <a:buChar char="•"/>
              <a:tabLst/>
              <a:defRPr sz="1400">
                <a:solidFill>
                  <a:schemeClr val="accent1"/>
                </a:solidFill>
                <a:latin typeface="Arial" panose="020B0604020202020204" pitchFamily="34" charset="0"/>
              </a:defRPr>
            </a:lvl1pPr>
          </a:lstStyle>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p:txBody>
      </p:sp>
      <p:sp>
        <p:nvSpPr>
          <p:cNvPr id="18" name="Rectangle 17">
            <a:extLst>
              <a:ext uri="{FF2B5EF4-FFF2-40B4-BE49-F238E27FC236}">
                <a16:creationId xmlns:a16="http://schemas.microsoft.com/office/drawing/2014/main" id="{23F8DF81-088C-1A49-B135-D66D8C9A0104}"/>
              </a:ext>
            </a:extLst>
          </p:cNvPr>
          <p:cNvSpPr/>
          <p:nvPr userDrawn="1"/>
        </p:nvSpPr>
        <p:spPr>
          <a:xfrm>
            <a:off x="621475" y="1295400"/>
            <a:ext cx="2464389" cy="575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latin typeface="Arial" panose="020B0604020202020204" pitchFamily="34" charset="0"/>
            </a:endParaRPr>
          </a:p>
        </p:txBody>
      </p:sp>
      <p:sp>
        <p:nvSpPr>
          <p:cNvPr id="3" name="Text Placeholder 2">
            <a:extLst>
              <a:ext uri="{FF2B5EF4-FFF2-40B4-BE49-F238E27FC236}">
                <a16:creationId xmlns:a16="http://schemas.microsoft.com/office/drawing/2014/main" id="{4ACA0CC5-A483-364A-90E5-8242F825988B}"/>
              </a:ext>
            </a:extLst>
          </p:cNvPr>
          <p:cNvSpPr>
            <a:spLocks noGrp="1"/>
          </p:cNvSpPr>
          <p:nvPr>
            <p:ph type="body" sz="quarter" idx="14" hasCustomPrompt="1"/>
          </p:nvPr>
        </p:nvSpPr>
        <p:spPr>
          <a:xfrm>
            <a:off x="901167" y="1367701"/>
            <a:ext cx="1905001" cy="433174"/>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TITLE</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Good example of structure and organization of info</a:t>
            </a:r>
          </a:p>
        </p:txBody>
      </p:sp>
      <p:sp>
        <p:nvSpPr>
          <p:cNvPr id="12" name="Rectangle 1">
            <a:extLst>
              <a:ext uri="{FF2B5EF4-FFF2-40B4-BE49-F238E27FC236}">
                <a16:creationId xmlns:a16="http://schemas.microsoft.com/office/drawing/2014/main" id="{7B8FEB5F-FB32-F942-9E12-885C799791C0}"/>
              </a:ext>
            </a:extLst>
          </p:cNvPr>
          <p:cNvSpPr>
            <a:spLocks/>
          </p:cNvSpPr>
          <p:nvPr userDrawn="1"/>
        </p:nvSpPr>
        <p:spPr bwMode="auto">
          <a:xfrm>
            <a:off x="21156111" y="6136718"/>
            <a:ext cx="214161" cy="215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dirty="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3189042485"/>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Three Column Grid 3">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0516BDCF-57EA-F942-906F-F83520689B97}"/>
              </a:ext>
            </a:extLst>
          </p:cNvPr>
          <p:cNvSpPr/>
          <p:nvPr userDrawn="1"/>
        </p:nvSpPr>
        <p:spPr>
          <a:xfrm flipH="1">
            <a:off x="609600" y="1295400"/>
            <a:ext cx="2931375" cy="4157741"/>
          </a:xfrm>
          <a:prstGeom prst="rect">
            <a:avLst/>
          </a:prstGeom>
          <a:solidFill>
            <a:schemeClr val="accent1"/>
          </a:solidFill>
          <a:ln w="6350">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09221">
              <a:defRPr/>
            </a:pPr>
            <a:endParaRPr lang="en-US" sz="1133" b="1" dirty="0">
              <a:solidFill>
                <a:schemeClr val="tx2"/>
              </a:solidFill>
              <a:latin typeface="Arial" panose="020B0604020202020204" pitchFamily="34" charset="0"/>
              <a:cs typeface="Trebuchet MS"/>
            </a:endParaRPr>
          </a:p>
        </p:txBody>
      </p:sp>
      <p:sp>
        <p:nvSpPr>
          <p:cNvPr id="6" name="Text Placeholder 5">
            <a:extLst>
              <a:ext uri="{FF2B5EF4-FFF2-40B4-BE49-F238E27FC236}">
                <a16:creationId xmlns:a16="http://schemas.microsoft.com/office/drawing/2014/main" id="{A97F9031-FFCE-ED41-95DE-6D1AF1832D7B}"/>
              </a:ext>
            </a:extLst>
          </p:cNvPr>
          <p:cNvSpPr>
            <a:spLocks noGrp="1"/>
          </p:cNvSpPr>
          <p:nvPr>
            <p:ph type="body" sz="quarter" idx="14" hasCustomPrompt="1"/>
          </p:nvPr>
        </p:nvSpPr>
        <p:spPr>
          <a:xfrm>
            <a:off x="794600" y="1533847"/>
            <a:ext cx="2667000" cy="228600"/>
          </a:xfrm>
          <a:prstGeom prst="rect">
            <a:avLst/>
          </a:prstGeom>
        </p:spPr>
        <p:txBody>
          <a:bodyPr/>
          <a:lstStyle>
            <a:lvl1pPr marL="0" indent="0">
              <a:buNone/>
              <a:defRPr sz="1200" b="1" cap="all" spc="300" baseline="0">
                <a:solidFill>
                  <a:schemeClr val="bg1"/>
                </a:solidFill>
                <a:latin typeface="Arial" panose="020B0604020202020204" pitchFamily="34" charset="0"/>
              </a:defRPr>
            </a:lvl1pPr>
          </a:lstStyle>
          <a:p>
            <a:pPr lvl="0"/>
            <a:r>
              <a:rPr lang="en-US" dirty="0"/>
              <a:t>TITLE</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Three column grid slide title</a:t>
            </a:r>
          </a:p>
        </p:txBody>
      </p:sp>
      <p:sp>
        <p:nvSpPr>
          <p:cNvPr id="12" name="Rectangle 1">
            <a:extLst>
              <a:ext uri="{FF2B5EF4-FFF2-40B4-BE49-F238E27FC236}">
                <a16:creationId xmlns:a16="http://schemas.microsoft.com/office/drawing/2014/main" id="{7B8FEB5F-FB32-F942-9E12-885C799791C0}"/>
              </a:ext>
            </a:extLst>
          </p:cNvPr>
          <p:cNvSpPr>
            <a:spLocks/>
          </p:cNvSpPr>
          <p:nvPr userDrawn="1"/>
        </p:nvSpPr>
        <p:spPr bwMode="auto">
          <a:xfrm>
            <a:off x="21211522" y="613671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dirty="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28" name="Rectangle 1">
            <a:extLst>
              <a:ext uri="{FF2B5EF4-FFF2-40B4-BE49-F238E27FC236}">
                <a16:creationId xmlns:a16="http://schemas.microsoft.com/office/drawing/2014/main" id="{560840C8-C8B2-2940-96F1-BB12CE7806F0}"/>
              </a:ext>
            </a:extLst>
          </p:cNvPr>
          <p:cNvSpPr>
            <a:spLocks/>
          </p:cNvSpPr>
          <p:nvPr userDrawn="1"/>
        </p:nvSpPr>
        <p:spPr bwMode="auto">
          <a:xfrm>
            <a:off x="21211522" y="613671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dirty="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cxnSp>
        <p:nvCxnSpPr>
          <p:cNvPr id="38" name="Straight Connector 37">
            <a:extLst>
              <a:ext uri="{FF2B5EF4-FFF2-40B4-BE49-F238E27FC236}">
                <a16:creationId xmlns:a16="http://schemas.microsoft.com/office/drawing/2014/main" id="{576A5CF7-B741-2548-87F5-23C173EAA153}"/>
              </a:ext>
            </a:extLst>
          </p:cNvPr>
          <p:cNvCxnSpPr>
            <a:cxnSpLocks/>
          </p:cNvCxnSpPr>
          <p:nvPr userDrawn="1"/>
        </p:nvCxnSpPr>
        <p:spPr>
          <a:xfrm>
            <a:off x="794600" y="1893566"/>
            <a:ext cx="1298575"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FC794381-AB53-254F-9C04-A8D3A193CEAF}"/>
              </a:ext>
            </a:extLst>
          </p:cNvPr>
          <p:cNvSpPr>
            <a:spLocks noGrp="1"/>
          </p:cNvSpPr>
          <p:nvPr>
            <p:ph type="body" sz="quarter" idx="17" hasCustomPrompt="1"/>
          </p:nvPr>
        </p:nvSpPr>
        <p:spPr>
          <a:xfrm>
            <a:off x="794600" y="2000552"/>
            <a:ext cx="2593975" cy="650875"/>
          </a:xfrm>
          <a:prstGeom prst="rect">
            <a:avLst/>
          </a:prstGeom>
        </p:spPr>
        <p:txBody>
          <a:bodyPr/>
          <a:lstStyle>
            <a:lvl1pPr marL="0" indent="0">
              <a:buNone/>
              <a:defRPr sz="2130" b="1">
                <a:solidFill>
                  <a:schemeClr val="bg1"/>
                </a:solidFill>
                <a:latin typeface="Arial" panose="020B0604020202020204" pitchFamily="34" charset="0"/>
              </a:defRPr>
            </a:lvl1pPr>
          </a:lstStyle>
          <a:p>
            <a:pPr lvl="0"/>
            <a:r>
              <a:rPr lang="en-US" dirty="0"/>
              <a:t>Headline</a:t>
            </a:r>
          </a:p>
        </p:txBody>
      </p:sp>
      <p:sp>
        <p:nvSpPr>
          <p:cNvPr id="67" name="Text Placeholder 9">
            <a:extLst>
              <a:ext uri="{FF2B5EF4-FFF2-40B4-BE49-F238E27FC236}">
                <a16:creationId xmlns:a16="http://schemas.microsoft.com/office/drawing/2014/main" id="{FAF6D016-79FA-2A4C-A6E8-081ABC00A9A9}"/>
              </a:ext>
            </a:extLst>
          </p:cNvPr>
          <p:cNvSpPr>
            <a:spLocks noGrp="1"/>
          </p:cNvSpPr>
          <p:nvPr>
            <p:ph type="body" sz="quarter" idx="20" hasCustomPrompt="1"/>
          </p:nvPr>
        </p:nvSpPr>
        <p:spPr>
          <a:xfrm>
            <a:off x="794600" y="2643548"/>
            <a:ext cx="2593975" cy="2151696"/>
          </a:xfrm>
          <a:prstGeom prst="rect">
            <a:avLst/>
          </a:prstGeom>
        </p:spPr>
        <p:txBody>
          <a:bodyPr/>
          <a:lstStyle>
            <a:lvl1pPr marL="0" indent="0">
              <a:buNone/>
              <a:defRPr sz="2130" b="0">
                <a:solidFill>
                  <a:schemeClr val="bg1"/>
                </a:solidFill>
                <a:latin typeface="Arial" panose="020B0604020202020204" pitchFamily="34" charset="0"/>
              </a:defRPr>
            </a:lvl1pPr>
          </a:lstStyle>
          <a:p>
            <a:pPr lvl="0"/>
            <a:r>
              <a:rPr lang="en-US" dirty="0"/>
              <a:t>Content</a:t>
            </a:r>
          </a:p>
        </p:txBody>
      </p:sp>
      <p:sp>
        <p:nvSpPr>
          <p:cNvPr id="32" name="Rectangle 31">
            <a:extLst>
              <a:ext uri="{FF2B5EF4-FFF2-40B4-BE49-F238E27FC236}">
                <a16:creationId xmlns:a16="http://schemas.microsoft.com/office/drawing/2014/main" id="{BE649CF1-6522-5C48-BB21-FB8CBF58033E}"/>
              </a:ext>
            </a:extLst>
          </p:cNvPr>
          <p:cNvSpPr/>
          <p:nvPr userDrawn="1"/>
        </p:nvSpPr>
        <p:spPr>
          <a:xfrm flipH="1">
            <a:off x="3998175" y="1295400"/>
            <a:ext cx="2931375" cy="4157741"/>
          </a:xfrm>
          <a:prstGeom prst="rect">
            <a:avLst/>
          </a:prstGeom>
          <a:solidFill>
            <a:schemeClr val="accent1"/>
          </a:solidFill>
          <a:ln w="6350">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09221">
              <a:defRPr/>
            </a:pPr>
            <a:endParaRPr lang="en-US" sz="1133" b="1" dirty="0">
              <a:solidFill>
                <a:schemeClr val="tx2"/>
              </a:solidFill>
              <a:latin typeface="Arial" panose="020B0604020202020204" pitchFamily="34" charset="0"/>
              <a:cs typeface="Trebuchet MS"/>
            </a:endParaRPr>
          </a:p>
        </p:txBody>
      </p:sp>
      <p:sp>
        <p:nvSpPr>
          <p:cNvPr id="33" name="Text Placeholder 5">
            <a:extLst>
              <a:ext uri="{FF2B5EF4-FFF2-40B4-BE49-F238E27FC236}">
                <a16:creationId xmlns:a16="http://schemas.microsoft.com/office/drawing/2014/main" id="{464F49F2-044E-1048-87F5-79E2994D2AC0}"/>
              </a:ext>
            </a:extLst>
          </p:cNvPr>
          <p:cNvSpPr>
            <a:spLocks noGrp="1"/>
          </p:cNvSpPr>
          <p:nvPr>
            <p:ph type="body" sz="quarter" idx="21" hasCustomPrompt="1"/>
          </p:nvPr>
        </p:nvSpPr>
        <p:spPr>
          <a:xfrm>
            <a:off x="4183175" y="1533847"/>
            <a:ext cx="2667000" cy="228600"/>
          </a:xfrm>
          <a:prstGeom prst="rect">
            <a:avLst/>
          </a:prstGeom>
        </p:spPr>
        <p:txBody>
          <a:bodyPr/>
          <a:lstStyle>
            <a:lvl1pPr marL="0" indent="0">
              <a:buNone/>
              <a:defRPr sz="1200" b="1" cap="all" spc="300" baseline="0">
                <a:solidFill>
                  <a:schemeClr val="bg1"/>
                </a:solidFill>
                <a:latin typeface="Arial" panose="020B0604020202020204" pitchFamily="34" charset="0"/>
              </a:defRPr>
            </a:lvl1pPr>
          </a:lstStyle>
          <a:p>
            <a:pPr lvl="0"/>
            <a:r>
              <a:rPr lang="en-US" dirty="0"/>
              <a:t>TITLE</a:t>
            </a:r>
          </a:p>
        </p:txBody>
      </p:sp>
      <p:cxnSp>
        <p:nvCxnSpPr>
          <p:cNvPr id="34" name="Straight Connector 33">
            <a:extLst>
              <a:ext uri="{FF2B5EF4-FFF2-40B4-BE49-F238E27FC236}">
                <a16:creationId xmlns:a16="http://schemas.microsoft.com/office/drawing/2014/main" id="{95818F62-797F-0A47-8024-EC426C66A0E7}"/>
              </a:ext>
            </a:extLst>
          </p:cNvPr>
          <p:cNvCxnSpPr>
            <a:cxnSpLocks/>
          </p:cNvCxnSpPr>
          <p:nvPr userDrawn="1"/>
        </p:nvCxnSpPr>
        <p:spPr>
          <a:xfrm>
            <a:off x="4183175" y="1893566"/>
            <a:ext cx="1298575"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35" name="Text Placeholder 9">
            <a:extLst>
              <a:ext uri="{FF2B5EF4-FFF2-40B4-BE49-F238E27FC236}">
                <a16:creationId xmlns:a16="http://schemas.microsoft.com/office/drawing/2014/main" id="{5E1A65F0-0D7E-0142-8629-CDCDF8605AC5}"/>
              </a:ext>
            </a:extLst>
          </p:cNvPr>
          <p:cNvSpPr>
            <a:spLocks noGrp="1"/>
          </p:cNvSpPr>
          <p:nvPr>
            <p:ph type="body" sz="quarter" idx="22" hasCustomPrompt="1"/>
          </p:nvPr>
        </p:nvSpPr>
        <p:spPr>
          <a:xfrm>
            <a:off x="4183175" y="2000552"/>
            <a:ext cx="2593975" cy="650875"/>
          </a:xfrm>
          <a:prstGeom prst="rect">
            <a:avLst/>
          </a:prstGeom>
        </p:spPr>
        <p:txBody>
          <a:bodyPr/>
          <a:lstStyle>
            <a:lvl1pPr marL="0" indent="0">
              <a:buNone/>
              <a:defRPr sz="2130" b="1">
                <a:solidFill>
                  <a:schemeClr val="bg1"/>
                </a:solidFill>
                <a:latin typeface="Arial" panose="020B0604020202020204" pitchFamily="34" charset="0"/>
              </a:defRPr>
            </a:lvl1pPr>
          </a:lstStyle>
          <a:p>
            <a:pPr lvl="0"/>
            <a:r>
              <a:rPr lang="en-US" dirty="0"/>
              <a:t>Headline</a:t>
            </a:r>
          </a:p>
        </p:txBody>
      </p:sp>
      <p:sp>
        <p:nvSpPr>
          <p:cNvPr id="36" name="Text Placeholder 9">
            <a:extLst>
              <a:ext uri="{FF2B5EF4-FFF2-40B4-BE49-F238E27FC236}">
                <a16:creationId xmlns:a16="http://schemas.microsoft.com/office/drawing/2014/main" id="{06A8C8F5-9375-3E48-B7A5-305E4DC4E46B}"/>
              </a:ext>
            </a:extLst>
          </p:cNvPr>
          <p:cNvSpPr>
            <a:spLocks noGrp="1"/>
          </p:cNvSpPr>
          <p:nvPr>
            <p:ph type="body" sz="quarter" idx="23" hasCustomPrompt="1"/>
          </p:nvPr>
        </p:nvSpPr>
        <p:spPr>
          <a:xfrm>
            <a:off x="4183175" y="2643548"/>
            <a:ext cx="2593975" cy="2151696"/>
          </a:xfrm>
          <a:prstGeom prst="rect">
            <a:avLst/>
          </a:prstGeom>
        </p:spPr>
        <p:txBody>
          <a:bodyPr/>
          <a:lstStyle>
            <a:lvl1pPr marL="0" indent="0">
              <a:buNone/>
              <a:defRPr sz="2130" b="0">
                <a:solidFill>
                  <a:schemeClr val="bg1"/>
                </a:solidFill>
                <a:latin typeface="Arial" panose="020B0604020202020204" pitchFamily="34" charset="0"/>
              </a:defRPr>
            </a:lvl1pPr>
          </a:lstStyle>
          <a:p>
            <a:pPr lvl="0"/>
            <a:r>
              <a:rPr lang="en-US" dirty="0"/>
              <a:t>Content</a:t>
            </a:r>
          </a:p>
        </p:txBody>
      </p:sp>
      <p:sp>
        <p:nvSpPr>
          <p:cNvPr id="37" name="Rectangle 36">
            <a:extLst>
              <a:ext uri="{FF2B5EF4-FFF2-40B4-BE49-F238E27FC236}">
                <a16:creationId xmlns:a16="http://schemas.microsoft.com/office/drawing/2014/main" id="{3FD3A0A4-8601-724D-A381-EE4602AE0AC0}"/>
              </a:ext>
            </a:extLst>
          </p:cNvPr>
          <p:cNvSpPr/>
          <p:nvPr userDrawn="1"/>
        </p:nvSpPr>
        <p:spPr>
          <a:xfrm flipH="1">
            <a:off x="7350975" y="1295400"/>
            <a:ext cx="2931375" cy="4157741"/>
          </a:xfrm>
          <a:prstGeom prst="rect">
            <a:avLst/>
          </a:prstGeom>
          <a:solidFill>
            <a:schemeClr val="accent1"/>
          </a:solidFill>
          <a:ln w="6350">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09221">
              <a:defRPr/>
            </a:pPr>
            <a:endParaRPr lang="en-US" sz="1133" b="1" dirty="0">
              <a:solidFill>
                <a:schemeClr val="tx2"/>
              </a:solidFill>
              <a:latin typeface="Arial" panose="020B0604020202020204" pitchFamily="34" charset="0"/>
              <a:cs typeface="Trebuchet MS"/>
            </a:endParaRPr>
          </a:p>
        </p:txBody>
      </p:sp>
      <p:sp>
        <p:nvSpPr>
          <p:cNvPr id="41" name="Text Placeholder 5">
            <a:extLst>
              <a:ext uri="{FF2B5EF4-FFF2-40B4-BE49-F238E27FC236}">
                <a16:creationId xmlns:a16="http://schemas.microsoft.com/office/drawing/2014/main" id="{B9A96BEA-7EF5-E641-A9BA-38335959DA50}"/>
              </a:ext>
            </a:extLst>
          </p:cNvPr>
          <p:cNvSpPr>
            <a:spLocks noGrp="1"/>
          </p:cNvSpPr>
          <p:nvPr>
            <p:ph type="body" sz="quarter" idx="24" hasCustomPrompt="1"/>
          </p:nvPr>
        </p:nvSpPr>
        <p:spPr>
          <a:xfrm>
            <a:off x="7535975" y="1533847"/>
            <a:ext cx="2667000" cy="228600"/>
          </a:xfrm>
          <a:prstGeom prst="rect">
            <a:avLst/>
          </a:prstGeom>
        </p:spPr>
        <p:txBody>
          <a:bodyPr/>
          <a:lstStyle>
            <a:lvl1pPr marL="0" indent="0">
              <a:buNone/>
              <a:defRPr sz="1200" b="1" cap="all" spc="300" baseline="0">
                <a:solidFill>
                  <a:schemeClr val="bg1"/>
                </a:solidFill>
                <a:latin typeface="Arial" panose="020B0604020202020204" pitchFamily="34" charset="0"/>
              </a:defRPr>
            </a:lvl1pPr>
          </a:lstStyle>
          <a:p>
            <a:pPr lvl="0"/>
            <a:r>
              <a:rPr lang="en-US" dirty="0"/>
              <a:t>TITLE</a:t>
            </a:r>
          </a:p>
        </p:txBody>
      </p:sp>
      <p:cxnSp>
        <p:nvCxnSpPr>
          <p:cNvPr id="42" name="Straight Connector 41">
            <a:extLst>
              <a:ext uri="{FF2B5EF4-FFF2-40B4-BE49-F238E27FC236}">
                <a16:creationId xmlns:a16="http://schemas.microsoft.com/office/drawing/2014/main" id="{7E0EA302-3E86-8E46-BB1F-A055215E520B}"/>
              </a:ext>
            </a:extLst>
          </p:cNvPr>
          <p:cNvCxnSpPr>
            <a:cxnSpLocks/>
          </p:cNvCxnSpPr>
          <p:nvPr userDrawn="1"/>
        </p:nvCxnSpPr>
        <p:spPr>
          <a:xfrm>
            <a:off x="7535975" y="1893566"/>
            <a:ext cx="1298575"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45" name="Text Placeholder 9">
            <a:extLst>
              <a:ext uri="{FF2B5EF4-FFF2-40B4-BE49-F238E27FC236}">
                <a16:creationId xmlns:a16="http://schemas.microsoft.com/office/drawing/2014/main" id="{0BB54BBD-F4EC-C449-B8A6-19873CFED176}"/>
              </a:ext>
            </a:extLst>
          </p:cNvPr>
          <p:cNvSpPr>
            <a:spLocks noGrp="1"/>
          </p:cNvSpPr>
          <p:nvPr>
            <p:ph type="body" sz="quarter" idx="25" hasCustomPrompt="1"/>
          </p:nvPr>
        </p:nvSpPr>
        <p:spPr>
          <a:xfrm>
            <a:off x="7535975" y="2000552"/>
            <a:ext cx="2593975" cy="650875"/>
          </a:xfrm>
          <a:prstGeom prst="rect">
            <a:avLst/>
          </a:prstGeom>
        </p:spPr>
        <p:txBody>
          <a:bodyPr/>
          <a:lstStyle>
            <a:lvl1pPr marL="0" indent="0">
              <a:buNone/>
              <a:defRPr sz="2130" b="1">
                <a:solidFill>
                  <a:schemeClr val="bg1"/>
                </a:solidFill>
                <a:latin typeface="Arial" panose="020B0604020202020204" pitchFamily="34" charset="0"/>
              </a:defRPr>
            </a:lvl1pPr>
          </a:lstStyle>
          <a:p>
            <a:pPr lvl="0"/>
            <a:r>
              <a:rPr lang="en-US" dirty="0"/>
              <a:t>Headline</a:t>
            </a:r>
          </a:p>
        </p:txBody>
      </p:sp>
      <p:sp>
        <p:nvSpPr>
          <p:cNvPr id="46" name="Text Placeholder 9">
            <a:extLst>
              <a:ext uri="{FF2B5EF4-FFF2-40B4-BE49-F238E27FC236}">
                <a16:creationId xmlns:a16="http://schemas.microsoft.com/office/drawing/2014/main" id="{C666E089-8858-3047-9700-618BC9F3AD53}"/>
              </a:ext>
            </a:extLst>
          </p:cNvPr>
          <p:cNvSpPr>
            <a:spLocks noGrp="1"/>
          </p:cNvSpPr>
          <p:nvPr>
            <p:ph type="body" sz="quarter" idx="26" hasCustomPrompt="1"/>
          </p:nvPr>
        </p:nvSpPr>
        <p:spPr>
          <a:xfrm>
            <a:off x="7535975" y="2643548"/>
            <a:ext cx="2593975" cy="2151696"/>
          </a:xfrm>
          <a:prstGeom prst="rect">
            <a:avLst/>
          </a:prstGeom>
        </p:spPr>
        <p:txBody>
          <a:bodyPr/>
          <a:lstStyle>
            <a:lvl1pPr marL="0" indent="0">
              <a:buNone/>
              <a:defRPr sz="2130" b="0">
                <a:solidFill>
                  <a:schemeClr val="bg1"/>
                </a:solidFill>
                <a:latin typeface="Arial" panose="020B0604020202020204" pitchFamily="34" charset="0"/>
              </a:defRPr>
            </a:lvl1pPr>
          </a:lstStyle>
          <a:p>
            <a:pPr lvl="0"/>
            <a:r>
              <a:rPr lang="en-US" dirty="0"/>
              <a:t>Content</a:t>
            </a:r>
          </a:p>
        </p:txBody>
      </p:sp>
    </p:spTree>
    <p:extLst>
      <p:ext uri="{BB962C8B-B14F-4D97-AF65-F5344CB8AC3E}">
        <p14:creationId xmlns:p14="http://schemas.microsoft.com/office/powerpoint/2010/main" val="1551120119"/>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Comparison Gri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B3088737-DA3B-6940-B72F-7C6741BEA5C9}"/>
              </a:ext>
            </a:extLst>
          </p:cNvPr>
          <p:cNvSpPr>
            <a:spLocks noGrp="1"/>
          </p:cNvSpPr>
          <p:nvPr>
            <p:ph type="body" sz="quarter" idx="21" hasCustomPrompt="1"/>
          </p:nvPr>
        </p:nvSpPr>
        <p:spPr>
          <a:xfrm>
            <a:off x="2674406" y="3335186"/>
            <a:ext cx="2057400" cy="500062"/>
          </a:xfrm>
          <a:prstGeom prst="rect">
            <a:avLst/>
          </a:prstGeom>
        </p:spPr>
        <p:txBody>
          <a:bodyPr/>
          <a:lstStyle>
            <a:lvl1pPr marL="0" indent="0" algn="ctr">
              <a:buNone/>
              <a:defRPr sz="1800" b="1">
                <a:solidFill>
                  <a:schemeClr val="accent1"/>
                </a:solidFill>
                <a:latin typeface="Arial" panose="020B0604020202020204" pitchFamily="34" charset="0"/>
              </a:defRPr>
            </a:lvl1pPr>
          </a:lstStyle>
          <a:p>
            <a:pPr lvl="0"/>
            <a:r>
              <a:rPr lang="en-US" dirty="0"/>
              <a:t>XY%</a:t>
            </a:r>
          </a:p>
        </p:txBody>
      </p:sp>
      <p:sp>
        <p:nvSpPr>
          <p:cNvPr id="61" name="Text Placeholder 16">
            <a:extLst>
              <a:ext uri="{FF2B5EF4-FFF2-40B4-BE49-F238E27FC236}">
                <a16:creationId xmlns:a16="http://schemas.microsoft.com/office/drawing/2014/main" id="{2CC5A2C6-D42C-9D4C-95BC-33F32D2F201C}"/>
              </a:ext>
            </a:extLst>
          </p:cNvPr>
          <p:cNvSpPr>
            <a:spLocks noGrp="1"/>
          </p:cNvSpPr>
          <p:nvPr>
            <p:ph type="body" sz="quarter" idx="22" hasCustomPrompt="1"/>
          </p:nvPr>
        </p:nvSpPr>
        <p:spPr>
          <a:xfrm>
            <a:off x="2674406" y="4352687"/>
            <a:ext cx="2057400" cy="500062"/>
          </a:xfrm>
          <a:prstGeom prst="rect">
            <a:avLst/>
          </a:prstGeom>
        </p:spPr>
        <p:txBody>
          <a:bodyPr/>
          <a:lstStyle>
            <a:lvl1pPr marL="0" indent="0" algn="ctr">
              <a:buNone/>
              <a:defRPr sz="1800" b="1">
                <a:solidFill>
                  <a:schemeClr val="accent1"/>
                </a:solidFill>
                <a:latin typeface="Arial" panose="020B0604020202020204" pitchFamily="34" charset="0"/>
              </a:defRPr>
            </a:lvl1pPr>
          </a:lstStyle>
          <a:p>
            <a:pPr lvl="0"/>
            <a:r>
              <a:rPr lang="en-US" dirty="0"/>
              <a:t>XY%</a:t>
            </a:r>
          </a:p>
        </p:txBody>
      </p:sp>
      <p:sp>
        <p:nvSpPr>
          <p:cNvPr id="62" name="Text Placeholder 16">
            <a:extLst>
              <a:ext uri="{FF2B5EF4-FFF2-40B4-BE49-F238E27FC236}">
                <a16:creationId xmlns:a16="http://schemas.microsoft.com/office/drawing/2014/main" id="{686D4976-5839-9D43-8740-1F29C451EC08}"/>
              </a:ext>
            </a:extLst>
          </p:cNvPr>
          <p:cNvSpPr>
            <a:spLocks noGrp="1"/>
          </p:cNvSpPr>
          <p:nvPr>
            <p:ph type="body" sz="quarter" idx="23" hasCustomPrompt="1"/>
          </p:nvPr>
        </p:nvSpPr>
        <p:spPr>
          <a:xfrm>
            <a:off x="2677077" y="5364213"/>
            <a:ext cx="2057400" cy="500062"/>
          </a:xfrm>
          <a:prstGeom prst="rect">
            <a:avLst/>
          </a:prstGeom>
        </p:spPr>
        <p:txBody>
          <a:bodyPr/>
          <a:lstStyle>
            <a:lvl1pPr marL="0" indent="0" algn="ctr">
              <a:buNone/>
              <a:defRPr sz="1800" b="1">
                <a:solidFill>
                  <a:schemeClr val="accent1"/>
                </a:solidFill>
                <a:latin typeface="Arial" panose="020B0604020202020204" pitchFamily="34" charset="0"/>
              </a:defRPr>
            </a:lvl1pPr>
          </a:lstStyle>
          <a:p>
            <a:pPr lvl="0"/>
            <a:r>
              <a:rPr lang="en-US" dirty="0"/>
              <a:t>XY%</a:t>
            </a:r>
          </a:p>
        </p:txBody>
      </p:sp>
      <p:sp>
        <p:nvSpPr>
          <p:cNvPr id="63" name="Text Placeholder 16">
            <a:extLst>
              <a:ext uri="{FF2B5EF4-FFF2-40B4-BE49-F238E27FC236}">
                <a16:creationId xmlns:a16="http://schemas.microsoft.com/office/drawing/2014/main" id="{85AF2F82-7DDA-CB49-BE05-907E0A3E5F4F}"/>
              </a:ext>
            </a:extLst>
          </p:cNvPr>
          <p:cNvSpPr>
            <a:spLocks noGrp="1"/>
          </p:cNvSpPr>
          <p:nvPr>
            <p:ph type="body" sz="quarter" idx="24" hasCustomPrompt="1"/>
          </p:nvPr>
        </p:nvSpPr>
        <p:spPr>
          <a:xfrm>
            <a:off x="5783160" y="3330566"/>
            <a:ext cx="2057400" cy="500062"/>
          </a:xfrm>
          <a:prstGeom prst="rect">
            <a:avLst/>
          </a:prstGeom>
        </p:spPr>
        <p:txBody>
          <a:bodyPr/>
          <a:lstStyle>
            <a:lvl1pPr marL="0" indent="0" algn="ctr">
              <a:buNone/>
              <a:defRPr sz="1800" b="1">
                <a:solidFill>
                  <a:schemeClr val="accent1"/>
                </a:solidFill>
                <a:latin typeface="Arial" panose="020B0604020202020204" pitchFamily="34" charset="0"/>
              </a:defRPr>
            </a:lvl1pPr>
          </a:lstStyle>
          <a:p>
            <a:pPr lvl="0"/>
            <a:r>
              <a:rPr lang="en-US" dirty="0"/>
              <a:t>XY%</a:t>
            </a:r>
          </a:p>
        </p:txBody>
      </p:sp>
      <p:sp>
        <p:nvSpPr>
          <p:cNvPr id="64" name="Text Placeholder 16">
            <a:extLst>
              <a:ext uri="{FF2B5EF4-FFF2-40B4-BE49-F238E27FC236}">
                <a16:creationId xmlns:a16="http://schemas.microsoft.com/office/drawing/2014/main" id="{34619595-CE6A-B64F-9699-5C2CF8B02EF2}"/>
              </a:ext>
            </a:extLst>
          </p:cNvPr>
          <p:cNvSpPr>
            <a:spLocks noGrp="1"/>
          </p:cNvSpPr>
          <p:nvPr>
            <p:ph type="body" sz="quarter" idx="25" hasCustomPrompt="1"/>
          </p:nvPr>
        </p:nvSpPr>
        <p:spPr>
          <a:xfrm>
            <a:off x="5783160" y="4352687"/>
            <a:ext cx="2057400" cy="500062"/>
          </a:xfrm>
          <a:prstGeom prst="rect">
            <a:avLst/>
          </a:prstGeom>
        </p:spPr>
        <p:txBody>
          <a:bodyPr/>
          <a:lstStyle>
            <a:lvl1pPr marL="0" indent="0" algn="ctr">
              <a:buNone/>
              <a:defRPr sz="1800" b="1">
                <a:solidFill>
                  <a:schemeClr val="accent1"/>
                </a:solidFill>
                <a:latin typeface="Arial" panose="020B0604020202020204" pitchFamily="34" charset="0"/>
              </a:defRPr>
            </a:lvl1pPr>
          </a:lstStyle>
          <a:p>
            <a:pPr lvl="0"/>
            <a:r>
              <a:rPr lang="en-US" dirty="0"/>
              <a:t>XY%</a:t>
            </a:r>
          </a:p>
        </p:txBody>
      </p:sp>
      <p:sp>
        <p:nvSpPr>
          <p:cNvPr id="70" name="Text Placeholder 16">
            <a:extLst>
              <a:ext uri="{FF2B5EF4-FFF2-40B4-BE49-F238E27FC236}">
                <a16:creationId xmlns:a16="http://schemas.microsoft.com/office/drawing/2014/main" id="{0E8FA87F-8ED6-6143-8F23-EF0B9B6D50C6}"/>
              </a:ext>
            </a:extLst>
          </p:cNvPr>
          <p:cNvSpPr>
            <a:spLocks noGrp="1"/>
          </p:cNvSpPr>
          <p:nvPr>
            <p:ph type="body" sz="quarter" idx="26" hasCustomPrompt="1"/>
          </p:nvPr>
        </p:nvSpPr>
        <p:spPr>
          <a:xfrm>
            <a:off x="5783160" y="5374808"/>
            <a:ext cx="2057400" cy="500062"/>
          </a:xfrm>
          <a:prstGeom prst="rect">
            <a:avLst/>
          </a:prstGeom>
        </p:spPr>
        <p:txBody>
          <a:bodyPr/>
          <a:lstStyle>
            <a:lvl1pPr marL="0" indent="0" algn="ctr">
              <a:buNone/>
              <a:defRPr sz="1800" b="1">
                <a:solidFill>
                  <a:schemeClr val="accent1"/>
                </a:solidFill>
                <a:latin typeface="Arial" panose="020B0604020202020204" pitchFamily="34" charset="0"/>
              </a:defRPr>
            </a:lvl1pPr>
          </a:lstStyle>
          <a:p>
            <a:pPr lvl="0"/>
            <a:r>
              <a:rPr lang="en-US" dirty="0"/>
              <a:t>XY%</a:t>
            </a:r>
          </a:p>
        </p:txBody>
      </p:sp>
      <p:sp>
        <p:nvSpPr>
          <p:cNvPr id="71" name="Text Placeholder 16">
            <a:extLst>
              <a:ext uri="{FF2B5EF4-FFF2-40B4-BE49-F238E27FC236}">
                <a16:creationId xmlns:a16="http://schemas.microsoft.com/office/drawing/2014/main" id="{471F9AB6-AEFD-EC43-A31F-7CB38B26D962}"/>
              </a:ext>
            </a:extLst>
          </p:cNvPr>
          <p:cNvSpPr>
            <a:spLocks noGrp="1"/>
          </p:cNvSpPr>
          <p:nvPr>
            <p:ph type="body" sz="quarter" idx="27" hasCustomPrompt="1"/>
          </p:nvPr>
        </p:nvSpPr>
        <p:spPr>
          <a:xfrm>
            <a:off x="8949559" y="3330566"/>
            <a:ext cx="2057400" cy="500062"/>
          </a:xfrm>
          <a:prstGeom prst="rect">
            <a:avLst/>
          </a:prstGeom>
        </p:spPr>
        <p:txBody>
          <a:bodyPr/>
          <a:lstStyle>
            <a:lvl1pPr marL="0" indent="0" algn="ctr">
              <a:buNone/>
              <a:defRPr sz="1800" b="1">
                <a:solidFill>
                  <a:schemeClr val="accent1"/>
                </a:solidFill>
                <a:latin typeface="Arial" panose="020B0604020202020204" pitchFamily="34" charset="0"/>
              </a:defRPr>
            </a:lvl1pPr>
          </a:lstStyle>
          <a:p>
            <a:pPr lvl="0"/>
            <a:r>
              <a:rPr lang="en-US" dirty="0"/>
              <a:t>XY%</a:t>
            </a:r>
          </a:p>
        </p:txBody>
      </p:sp>
      <p:sp>
        <p:nvSpPr>
          <p:cNvPr id="72" name="Text Placeholder 16">
            <a:extLst>
              <a:ext uri="{FF2B5EF4-FFF2-40B4-BE49-F238E27FC236}">
                <a16:creationId xmlns:a16="http://schemas.microsoft.com/office/drawing/2014/main" id="{E6CD2007-0F3E-2641-BE1F-944BCC3C04B4}"/>
              </a:ext>
            </a:extLst>
          </p:cNvPr>
          <p:cNvSpPr>
            <a:spLocks noGrp="1"/>
          </p:cNvSpPr>
          <p:nvPr>
            <p:ph type="body" sz="quarter" idx="28" hasCustomPrompt="1"/>
          </p:nvPr>
        </p:nvSpPr>
        <p:spPr>
          <a:xfrm>
            <a:off x="8949559" y="4352687"/>
            <a:ext cx="2057400" cy="500062"/>
          </a:xfrm>
          <a:prstGeom prst="rect">
            <a:avLst/>
          </a:prstGeom>
        </p:spPr>
        <p:txBody>
          <a:bodyPr/>
          <a:lstStyle>
            <a:lvl1pPr marL="0" indent="0" algn="ctr">
              <a:buNone/>
              <a:defRPr sz="1800" b="1">
                <a:solidFill>
                  <a:schemeClr val="accent1"/>
                </a:solidFill>
                <a:latin typeface="Arial" panose="020B0604020202020204" pitchFamily="34" charset="0"/>
              </a:defRPr>
            </a:lvl1pPr>
          </a:lstStyle>
          <a:p>
            <a:pPr lvl="0"/>
            <a:r>
              <a:rPr lang="en-US" dirty="0"/>
              <a:t>XY%</a:t>
            </a:r>
          </a:p>
        </p:txBody>
      </p:sp>
      <p:sp>
        <p:nvSpPr>
          <p:cNvPr id="73" name="Text Placeholder 16">
            <a:extLst>
              <a:ext uri="{FF2B5EF4-FFF2-40B4-BE49-F238E27FC236}">
                <a16:creationId xmlns:a16="http://schemas.microsoft.com/office/drawing/2014/main" id="{FF738ABD-F5D4-884F-814B-037C9EA0DCE5}"/>
              </a:ext>
            </a:extLst>
          </p:cNvPr>
          <p:cNvSpPr>
            <a:spLocks noGrp="1"/>
          </p:cNvSpPr>
          <p:nvPr>
            <p:ph type="body" sz="quarter" idx="29" hasCustomPrompt="1"/>
          </p:nvPr>
        </p:nvSpPr>
        <p:spPr>
          <a:xfrm>
            <a:off x="8949559" y="5378510"/>
            <a:ext cx="2057400" cy="500062"/>
          </a:xfrm>
          <a:prstGeom prst="rect">
            <a:avLst/>
          </a:prstGeom>
        </p:spPr>
        <p:txBody>
          <a:bodyPr/>
          <a:lstStyle>
            <a:lvl1pPr marL="0" indent="0" algn="ctr">
              <a:buNone/>
              <a:defRPr sz="1800" b="1">
                <a:solidFill>
                  <a:schemeClr val="accent1"/>
                </a:solidFill>
                <a:latin typeface="Arial" panose="020B0604020202020204" pitchFamily="34" charset="0"/>
              </a:defRPr>
            </a:lvl1pPr>
          </a:lstStyle>
          <a:p>
            <a:pPr lvl="0"/>
            <a:r>
              <a:rPr lang="en-US" dirty="0"/>
              <a:t>XY%</a:t>
            </a:r>
          </a:p>
        </p:txBody>
      </p:sp>
      <p:sp>
        <p:nvSpPr>
          <p:cNvPr id="60" name="Text Placeholder 14">
            <a:extLst>
              <a:ext uri="{FF2B5EF4-FFF2-40B4-BE49-F238E27FC236}">
                <a16:creationId xmlns:a16="http://schemas.microsoft.com/office/drawing/2014/main" id="{3D40435F-D245-7B4F-8EDF-181DB8D77C0E}"/>
              </a:ext>
            </a:extLst>
          </p:cNvPr>
          <p:cNvSpPr>
            <a:spLocks noGrp="1"/>
          </p:cNvSpPr>
          <p:nvPr>
            <p:ph type="body" sz="quarter" idx="20" hasCustomPrompt="1"/>
          </p:nvPr>
        </p:nvSpPr>
        <p:spPr>
          <a:xfrm>
            <a:off x="5275699" y="1948096"/>
            <a:ext cx="2895600" cy="322263"/>
          </a:xfrm>
          <a:prstGeom prst="rect">
            <a:avLst/>
          </a:prstGeom>
        </p:spPr>
        <p:txBody>
          <a:bodyPr/>
          <a:lstStyle>
            <a:lvl1pPr marL="0" indent="0" algn="ctr">
              <a:buNone/>
              <a:defRPr sz="1200" b="1">
                <a:solidFill>
                  <a:schemeClr val="accent1"/>
                </a:solidFill>
                <a:latin typeface="Arial" panose="020B0604020202020204" pitchFamily="34" charset="0"/>
              </a:defRPr>
            </a:lvl1pPr>
          </a:lstStyle>
          <a:p>
            <a:pPr lvl="0"/>
            <a:r>
              <a:rPr lang="en-US" dirty="0"/>
              <a:t>Subject</a:t>
            </a:r>
          </a:p>
        </p:txBody>
      </p:sp>
      <p:sp>
        <p:nvSpPr>
          <p:cNvPr id="15" name="Text Placeholder 14">
            <a:extLst>
              <a:ext uri="{FF2B5EF4-FFF2-40B4-BE49-F238E27FC236}">
                <a16:creationId xmlns:a16="http://schemas.microsoft.com/office/drawing/2014/main" id="{21526757-A4C8-8744-9494-64097B4D5F6C}"/>
              </a:ext>
            </a:extLst>
          </p:cNvPr>
          <p:cNvSpPr>
            <a:spLocks noGrp="1"/>
          </p:cNvSpPr>
          <p:nvPr>
            <p:ph type="body" sz="quarter" idx="17" hasCustomPrompt="1"/>
          </p:nvPr>
        </p:nvSpPr>
        <p:spPr>
          <a:xfrm>
            <a:off x="2177242" y="2287730"/>
            <a:ext cx="2895600" cy="322263"/>
          </a:xfrm>
          <a:prstGeom prst="rect">
            <a:avLst/>
          </a:prstGeom>
        </p:spPr>
        <p:txBody>
          <a:bodyPr/>
          <a:lstStyle>
            <a:lvl1pPr marL="0" indent="0" algn="ctr">
              <a:buNone/>
              <a:defRPr sz="1200" b="1">
                <a:solidFill>
                  <a:schemeClr val="accent1"/>
                </a:solidFill>
                <a:latin typeface="Arial" panose="020B0604020202020204" pitchFamily="34" charset="0"/>
              </a:defRPr>
            </a:lvl1pPr>
          </a:lstStyle>
          <a:p>
            <a:pPr lvl="0"/>
            <a:r>
              <a:rPr lang="en-US" dirty="0"/>
              <a:t>Subject</a:t>
            </a:r>
          </a:p>
        </p:txBody>
      </p:sp>
      <p:sp>
        <p:nvSpPr>
          <p:cNvPr id="58" name="Text Placeholder 14">
            <a:extLst>
              <a:ext uri="{FF2B5EF4-FFF2-40B4-BE49-F238E27FC236}">
                <a16:creationId xmlns:a16="http://schemas.microsoft.com/office/drawing/2014/main" id="{795F2C69-8540-6B47-8B8B-91945EC7DFCA}"/>
              </a:ext>
            </a:extLst>
          </p:cNvPr>
          <p:cNvSpPr>
            <a:spLocks noGrp="1"/>
          </p:cNvSpPr>
          <p:nvPr>
            <p:ph type="body" sz="quarter" idx="18" hasCustomPrompt="1"/>
          </p:nvPr>
        </p:nvSpPr>
        <p:spPr>
          <a:xfrm>
            <a:off x="5285996" y="2287730"/>
            <a:ext cx="2895600" cy="322263"/>
          </a:xfrm>
          <a:prstGeom prst="rect">
            <a:avLst/>
          </a:prstGeom>
        </p:spPr>
        <p:txBody>
          <a:bodyPr/>
          <a:lstStyle>
            <a:lvl1pPr marL="0" indent="0" algn="ctr">
              <a:buNone/>
              <a:defRPr sz="1200" b="1">
                <a:solidFill>
                  <a:schemeClr val="accent1"/>
                </a:solidFill>
                <a:latin typeface="Arial" panose="020B0604020202020204" pitchFamily="34" charset="0"/>
              </a:defRPr>
            </a:lvl1pPr>
          </a:lstStyle>
          <a:p>
            <a:pPr lvl="0"/>
            <a:r>
              <a:rPr lang="en-US" dirty="0"/>
              <a:t>Subject</a:t>
            </a:r>
          </a:p>
        </p:txBody>
      </p:sp>
      <p:sp>
        <p:nvSpPr>
          <p:cNvPr id="59" name="Text Placeholder 14">
            <a:extLst>
              <a:ext uri="{FF2B5EF4-FFF2-40B4-BE49-F238E27FC236}">
                <a16:creationId xmlns:a16="http://schemas.microsoft.com/office/drawing/2014/main" id="{A07CFCBC-7B4F-3143-955A-893FC84CAB26}"/>
              </a:ext>
            </a:extLst>
          </p:cNvPr>
          <p:cNvSpPr>
            <a:spLocks noGrp="1"/>
          </p:cNvSpPr>
          <p:nvPr>
            <p:ph type="body" sz="quarter" idx="19" hasCustomPrompt="1"/>
          </p:nvPr>
        </p:nvSpPr>
        <p:spPr>
          <a:xfrm>
            <a:off x="8452395" y="2287730"/>
            <a:ext cx="2895600" cy="322263"/>
          </a:xfrm>
          <a:prstGeom prst="rect">
            <a:avLst/>
          </a:prstGeom>
        </p:spPr>
        <p:txBody>
          <a:bodyPr/>
          <a:lstStyle>
            <a:lvl1pPr marL="0" indent="0" algn="ctr">
              <a:buNone/>
              <a:defRPr sz="1200" b="1">
                <a:solidFill>
                  <a:schemeClr val="accent1"/>
                </a:solidFill>
                <a:latin typeface="Arial" panose="020B0604020202020204" pitchFamily="34" charset="0"/>
              </a:defRPr>
            </a:lvl1pPr>
          </a:lstStyle>
          <a:p>
            <a:pPr lvl="0"/>
            <a:r>
              <a:rPr lang="en-US" dirty="0"/>
              <a:t>Subject</a:t>
            </a:r>
          </a:p>
        </p:txBody>
      </p:sp>
      <p:sp>
        <p:nvSpPr>
          <p:cNvPr id="57" name="Text Placeholder 7">
            <a:extLst>
              <a:ext uri="{FF2B5EF4-FFF2-40B4-BE49-F238E27FC236}">
                <a16:creationId xmlns:a16="http://schemas.microsoft.com/office/drawing/2014/main" id="{2B1A17D0-4DC7-DA4E-B025-974EE7995250}"/>
              </a:ext>
            </a:extLst>
          </p:cNvPr>
          <p:cNvSpPr>
            <a:spLocks noGrp="1"/>
          </p:cNvSpPr>
          <p:nvPr>
            <p:ph type="body" sz="quarter" idx="16" hasCustomPrompt="1"/>
          </p:nvPr>
        </p:nvSpPr>
        <p:spPr>
          <a:xfrm>
            <a:off x="582881" y="5345668"/>
            <a:ext cx="1479176" cy="863548"/>
          </a:xfrm>
          <a:prstGeom prst="rect">
            <a:avLst/>
          </a:prstGeom>
        </p:spPr>
        <p:txBody>
          <a:bodyPr/>
          <a:lstStyle>
            <a:lvl1pPr marL="0" indent="0" algn="r">
              <a:buNone/>
              <a:defRPr sz="1200" b="1" cap="all" baseline="0">
                <a:solidFill>
                  <a:schemeClr val="accent1"/>
                </a:solidFill>
                <a:latin typeface="Arial" panose="020B0604020202020204" pitchFamily="34" charset="0"/>
              </a:defRPr>
            </a:lvl1pPr>
          </a:lstStyle>
          <a:p>
            <a:pPr lvl="0"/>
            <a:r>
              <a:rPr lang="en-US" dirty="0"/>
              <a:t>LINE ITEM 3</a:t>
            </a:r>
          </a:p>
        </p:txBody>
      </p:sp>
      <p:sp>
        <p:nvSpPr>
          <p:cNvPr id="56" name="Text Placeholder 7">
            <a:extLst>
              <a:ext uri="{FF2B5EF4-FFF2-40B4-BE49-F238E27FC236}">
                <a16:creationId xmlns:a16="http://schemas.microsoft.com/office/drawing/2014/main" id="{10256421-C4E7-AB40-901C-B2B62963A1EE}"/>
              </a:ext>
            </a:extLst>
          </p:cNvPr>
          <p:cNvSpPr>
            <a:spLocks noGrp="1"/>
          </p:cNvSpPr>
          <p:nvPr>
            <p:ph type="body" sz="quarter" idx="15" hasCustomPrompt="1"/>
          </p:nvPr>
        </p:nvSpPr>
        <p:spPr>
          <a:xfrm>
            <a:off x="582881" y="4328167"/>
            <a:ext cx="1479176" cy="863548"/>
          </a:xfrm>
          <a:prstGeom prst="rect">
            <a:avLst/>
          </a:prstGeom>
        </p:spPr>
        <p:txBody>
          <a:bodyPr/>
          <a:lstStyle>
            <a:lvl1pPr marL="0" indent="0" algn="r">
              <a:buNone/>
              <a:defRPr sz="1200" b="1" cap="all" baseline="0">
                <a:solidFill>
                  <a:schemeClr val="accent1"/>
                </a:solidFill>
                <a:latin typeface="Arial" panose="020B0604020202020204" pitchFamily="34" charset="0"/>
              </a:defRPr>
            </a:lvl1pPr>
          </a:lstStyle>
          <a:p>
            <a:pPr lvl="0"/>
            <a:r>
              <a:rPr lang="en-US" dirty="0"/>
              <a:t>LINE ITEM 2</a:t>
            </a:r>
          </a:p>
        </p:txBody>
      </p:sp>
      <p:sp>
        <p:nvSpPr>
          <p:cNvPr id="8" name="Text Placeholder 7">
            <a:extLst>
              <a:ext uri="{FF2B5EF4-FFF2-40B4-BE49-F238E27FC236}">
                <a16:creationId xmlns:a16="http://schemas.microsoft.com/office/drawing/2014/main" id="{31A193A7-18FF-6844-9408-763F10877222}"/>
              </a:ext>
            </a:extLst>
          </p:cNvPr>
          <p:cNvSpPr>
            <a:spLocks noGrp="1"/>
          </p:cNvSpPr>
          <p:nvPr>
            <p:ph type="body" sz="quarter" idx="14" hasCustomPrompt="1"/>
          </p:nvPr>
        </p:nvSpPr>
        <p:spPr>
          <a:xfrm>
            <a:off x="582881" y="3310666"/>
            <a:ext cx="1479176" cy="863548"/>
          </a:xfrm>
          <a:prstGeom prst="rect">
            <a:avLst/>
          </a:prstGeom>
        </p:spPr>
        <p:txBody>
          <a:bodyPr/>
          <a:lstStyle>
            <a:lvl1pPr marL="0" indent="0" algn="r">
              <a:buNone/>
              <a:defRPr sz="1200" b="1" cap="all" baseline="0">
                <a:solidFill>
                  <a:schemeClr val="accent1"/>
                </a:solidFill>
                <a:latin typeface="Arial" panose="020B0604020202020204" pitchFamily="34" charset="0"/>
              </a:defRPr>
            </a:lvl1pPr>
          </a:lstStyle>
          <a:p>
            <a:pPr lvl="0"/>
            <a:r>
              <a:rPr lang="en-US" dirty="0"/>
              <a:t>LINE ITEM 1</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Comparison grid</a:t>
            </a:r>
          </a:p>
        </p:txBody>
      </p:sp>
      <p:sp>
        <p:nvSpPr>
          <p:cNvPr id="23" name="Rectangle 1">
            <a:extLst>
              <a:ext uri="{FF2B5EF4-FFF2-40B4-BE49-F238E27FC236}">
                <a16:creationId xmlns:a16="http://schemas.microsoft.com/office/drawing/2014/main" id="{3136B6BA-9859-3C49-99C5-E8CFAD1C38C2}"/>
              </a:ext>
            </a:extLst>
          </p:cNvPr>
          <p:cNvSpPr>
            <a:spLocks/>
          </p:cNvSpPr>
          <p:nvPr userDrawn="1"/>
        </p:nvSpPr>
        <p:spPr bwMode="auto">
          <a:xfrm>
            <a:off x="21156111" y="6136718"/>
            <a:ext cx="214161" cy="215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dirty="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cxnSp>
        <p:nvCxnSpPr>
          <p:cNvPr id="54" name="Straight Connector 53">
            <a:extLst>
              <a:ext uri="{FF2B5EF4-FFF2-40B4-BE49-F238E27FC236}">
                <a16:creationId xmlns:a16="http://schemas.microsoft.com/office/drawing/2014/main" id="{17BC4DB7-E6E8-B444-9BBF-09510F615932}"/>
              </a:ext>
            </a:extLst>
          </p:cNvPr>
          <p:cNvCxnSpPr>
            <a:cxnSpLocks/>
          </p:cNvCxnSpPr>
          <p:nvPr userDrawn="1"/>
        </p:nvCxnSpPr>
        <p:spPr>
          <a:xfrm>
            <a:off x="609600" y="2197131"/>
            <a:ext cx="10884213"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5D1CDC2E-16ED-DA4C-9141-2ADDB480E090}"/>
              </a:ext>
            </a:extLst>
          </p:cNvPr>
          <p:cNvCxnSpPr>
            <a:cxnSpLocks/>
          </p:cNvCxnSpPr>
          <p:nvPr userDrawn="1"/>
        </p:nvCxnSpPr>
        <p:spPr>
          <a:xfrm>
            <a:off x="609600" y="2743200"/>
            <a:ext cx="10884213"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F5EFFE47-9063-2242-8B52-8172E03F51EC}"/>
              </a:ext>
            </a:extLst>
          </p:cNvPr>
          <p:cNvSpPr>
            <a:spLocks noGrp="1"/>
          </p:cNvSpPr>
          <p:nvPr>
            <p:ph type="body" sz="quarter" idx="30" hasCustomPrompt="1"/>
          </p:nvPr>
        </p:nvSpPr>
        <p:spPr>
          <a:xfrm>
            <a:off x="8382000" y="1318521"/>
            <a:ext cx="2808055" cy="541338"/>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Small sample description small sample description  small sample description </a:t>
            </a:r>
          </a:p>
          <a:p>
            <a:pPr lvl="0"/>
            <a:endParaRPr lang="en-US" dirty="0"/>
          </a:p>
        </p:txBody>
      </p:sp>
    </p:spTree>
    <p:extLst>
      <p:ext uri="{BB962C8B-B14F-4D97-AF65-F5344CB8AC3E}">
        <p14:creationId xmlns:p14="http://schemas.microsoft.com/office/powerpoint/2010/main" val="46323326"/>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Side-by-Side Comparison">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DA26024D-D751-8B43-ADF0-9FF458C9C2F4}"/>
              </a:ext>
            </a:extLst>
          </p:cNvPr>
          <p:cNvSpPr/>
          <p:nvPr userDrawn="1"/>
        </p:nvSpPr>
        <p:spPr bwMode="auto">
          <a:xfrm>
            <a:off x="622046" y="1943101"/>
            <a:ext cx="10454148" cy="2379848"/>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dirty="0">
              <a:ln>
                <a:noFill/>
              </a:ln>
              <a:solidFill>
                <a:schemeClr val="tx1"/>
              </a:solidFill>
              <a:effectLst/>
              <a:latin typeface="Arial" panose="020B0604020202020204" pitchFamily="34" charset="0"/>
              <a:ea typeface="ＭＳ Ｐゴシック" charset="-128"/>
            </a:endParaRPr>
          </a:p>
        </p:txBody>
      </p:sp>
      <p:sp>
        <p:nvSpPr>
          <p:cNvPr id="39" name="Text Placeholder 2">
            <a:extLst>
              <a:ext uri="{FF2B5EF4-FFF2-40B4-BE49-F238E27FC236}">
                <a16:creationId xmlns:a16="http://schemas.microsoft.com/office/drawing/2014/main" id="{34547A87-307B-AF48-90BD-1167BCEAA00B}"/>
              </a:ext>
            </a:extLst>
          </p:cNvPr>
          <p:cNvSpPr>
            <a:spLocks noGrp="1"/>
          </p:cNvSpPr>
          <p:nvPr>
            <p:ph type="body" sz="quarter" idx="15" hasCustomPrompt="1"/>
          </p:nvPr>
        </p:nvSpPr>
        <p:spPr>
          <a:xfrm>
            <a:off x="7249014" y="2480859"/>
            <a:ext cx="3233445" cy="381000"/>
          </a:xfrm>
          <a:prstGeom prst="rect">
            <a:avLst/>
          </a:prstGeom>
        </p:spPr>
        <p:txBody>
          <a:bodyPr/>
          <a:lstStyle>
            <a:lvl1pPr marL="0" indent="0" algn="ctr">
              <a:buNone/>
              <a:defRPr sz="2800" b="1">
                <a:solidFill>
                  <a:schemeClr val="bg1"/>
                </a:solidFill>
                <a:latin typeface="Arial" panose="020B0604020202020204" pitchFamily="34" charset="0"/>
              </a:defRPr>
            </a:lvl1pPr>
          </a:lstStyle>
          <a:p>
            <a:pPr lvl="0"/>
            <a:r>
              <a:rPr lang="en-US" dirty="0"/>
              <a:t>Title</a:t>
            </a:r>
          </a:p>
        </p:txBody>
      </p:sp>
      <p:sp>
        <p:nvSpPr>
          <p:cNvPr id="42" name="Text Placeholder 6">
            <a:extLst>
              <a:ext uri="{FF2B5EF4-FFF2-40B4-BE49-F238E27FC236}">
                <a16:creationId xmlns:a16="http://schemas.microsoft.com/office/drawing/2014/main" id="{EA1D9406-FAF5-0F4C-9DE4-EE3D9DC89DC8}"/>
              </a:ext>
            </a:extLst>
          </p:cNvPr>
          <p:cNvSpPr>
            <a:spLocks noGrp="1"/>
          </p:cNvSpPr>
          <p:nvPr>
            <p:ph type="body" sz="quarter" idx="17" hasCustomPrompt="1"/>
          </p:nvPr>
        </p:nvSpPr>
        <p:spPr>
          <a:xfrm>
            <a:off x="7249014" y="2919349"/>
            <a:ext cx="3233445" cy="1016107"/>
          </a:xfrm>
          <a:prstGeom prst="rect">
            <a:avLst/>
          </a:prstGeom>
        </p:spPr>
        <p:txBody>
          <a:bodyPr/>
          <a:lstStyle>
            <a:lvl1pPr marL="0" indent="0" algn="ctr">
              <a:buNone/>
              <a:defRPr sz="1800" b="0">
                <a:solidFill>
                  <a:schemeClr val="bg1"/>
                </a:solidFill>
                <a:latin typeface="Arial" panose="020B0604020202020204" pitchFamily="34" charset="0"/>
              </a:defRPr>
            </a:lvl1pPr>
          </a:lstStyle>
          <a:p>
            <a:pPr lvl="0"/>
            <a:r>
              <a:rPr lang="en-US" sz="1800" dirty="0"/>
              <a:t>Content</a:t>
            </a:r>
            <a:endParaRPr lang="en-US" dirty="0"/>
          </a:p>
        </p:txBody>
      </p:sp>
      <p:sp>
        <p:nvSpPr>
          <p:cNvPr id="3" name="Text Placeholder 2">
            <a:extLst>
              <a:ext uri="{FF2B5EF4-FFF2-40B4-BE49-F238E27FC236}">
                <a16:creationId xmlns:a16="http://schemas.microsoft.com/office/drawing/2014/main" id="{F0E32CB8-806D-5340-A590-DEED591FC5A6}"/>
              </a:ext>
            </a:extLst>
          </p:cNvPr>
          <p:cNvSpPr>
            <a:spLocks noGrp="1"/>
          </p:cNvSpPr>
          <p:nvPr>
            <p:ph type="body" sz="quarter" idx="14" hasCustomPrompt="1"/>
          </p:nvPr>
        </p:nvSpPr>
        <p:spPr>
          <a:xfrm>
            <a:off x="895350" y="2480565"/>
            <a:ext cx="3233445" cy="381000"/>
          </a:xfrm>
          <a:prstGeom prst="rect">
            <a:avLst/>
          </a:prstGeom>
        </p:spPr>
        <p:txBody>
          <a:bodyPr/>
          <a:lstStyle>
            <a:lvl1pPr marL="0" indent="0" algn="ctr">
              <a:buNone/>
              <a:defRPr sz="2800" b="1">
                <a:solidFill>
                  <a:schemeClr val="bg1"/>
                </a:solidFill>
                <a:latin typeface="Arial" panose="020B0604020202020204" pitchFamily="34" charset="0"/>
              </a:defRPr>
            </a:lvl1pPr>
          </a:lstStyle>
          <a:p>
            <a:pPr lvl="0"/>
            <a:r>
              <a:rPr lang="en-US" dirty="0"/>
              <a:t>Title</a:t>
            </a:r>
          </a:p>
        </p:txBody>
      </p:sp>
      <p:sp>
        <p:nvSpPr>
          <p:cNvPr id="7" name="Text Placeholder 6">
            <a:extLst>
              <a:ext uri="{FF2B5EF4-FFF2-40B4-BE49-F238E27FC236}">
                <a16:creationId xmlns:a16="http://schemas.microsoft.com/office/drawing/2014/main" id="{FC6B90FF-191E-B344-B309-33D38B54DCAA}"/>
              </a:ext>
            </a:extLst>
          </p:cNvPr>
          <p:cNvSpPr>
            <a:spLocks noGrp="1"/>
          </p:cNvSpPr>
          <p:nvPr>
            <p:ph type="body" sz="quarter" idx="16" hasCustomPrompt="1"/>
          </p:nvPr>
        </p:nvSpPr>
        <p:spPr>
          <a:xfrm>
            <a:off x="895350" y="2910743"/>
            <a:ext cx="3233445" cy="1016107"/>
          </a:xfrm>
          <a:prstGeom prst="rect">
            <a:avLst/>
          </a:prstGeom>
        </p:spPr>
        <p:txBody>
          <a:bodyPr/>
          <a:lstStyle>
            <a:lvl1pPr marL="0" indent="0" algn="ctr">
              <a:buNone/>
              <a:defRPr sz="1800" b="0">
                <a:solidFill>
                  <a:schemeClr val="bg1"/>
                </a:solidFill>
                <a:latin typeface="Arial" panose="020B0604020202020204" pitchFamily="34" charset="0"/>
              </a:defRPr>
            </a:lvl1pPr>
          </a:lstStyle>
          <a:p>
            <a:pPr lvl="0"/>
            <a:r>
              <a:rPr lang="en-US" sz="1800" dirty="0"/>
              <a:t>Content</a:t>
            </a:r>
            <a:endParaRPr lang="en-US" dirty="0"/>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Side-by-side slide title</a:t>
            </a:r>
          </a:p>
        </p:txBody>
      </p:sp>
      <p:sp>
        <p:nvSpPr>
          <p:cNvPr id="26" name="Rectangle 1">
            <a:extLst>
              <a:ext uri="{FF2B5EF4-FFF2-40B4-BE49-F238E27FC236}">
                <a16:creationId xmlns:a16="http://schemas.microsoft.com/office/drawing/2014/main" id="{A0DEE765-79A3-634B-8A3A-32F1CC808485}"/>
              </a:ext>
            </a:extLst>
          </p:cNvPr>
          <p:cNvSpPr>
            <a:spLocks/>
          </p:cNvSpPr>
          <p:nvPr userDrawn="1"/>
        </p:nvSpPr>
        <p:spPr bwMode="auto">
          <a:xfrm>
            <a:off x="21211522" y="613671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dirty="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27" name="Rectangle 26">
            <a:extLst>
              <a:ext uri="{FF2B5EF4-FFF2-40B4-BE49-F238E27FC236}">
                <a16:creationId xmlns:a16="http://schemas.microsoft.com/office/drawing/2014/main" id="{9C28292D-AE89-6E40-A26B-A5BC1F0E1EF8}"/>
              </a:ext>
            </a:extLst>
          </p:cNvPr>
          <p:cNvSpPr/>
          <p:nvPr userDrawn="1"/>
        </p:nvSpPr>
        <p:spPr bwMode="auto">
          <a:xfrm>
            <a:off x="431546" y="1752600"/>
            <a:ext cx="10846054" cy="2792455"/>
          </a:xfrm>
          <a:prstGeom prst="rect">
            <a:avLst/>
          </a:prstGeom>
          <a:noFill/>
          <a:ln w="9525" cap="flat" cmpd="sng" algn="ctr">
            <a:solidFill>
              <a:schemeClr val="bg1">
                <a:lumMod val="8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dirty="0">
              <a:ln>
                <a:noFill/>
              </a:ln>
              <a:solidFill>
                <a:schemeClr val="tx1"/>
              </a:solidFill>
              <a:effectLst/>
              <a:latin typeface="Arial" panose="020B0604020202020204" pitchFamily="34" charset="0"/>
              <a:ea typeface="ＭＳ Ｐゴシック" charset="-128"/>
            </a:endParaRPr>
          </a:p>
        </p:txBody>
      </p:sp>
      <p:grpSp>
        <p:nvGrpSpPr>
          <p:cNvPr id="33" name="Group 32">
            <a:extLst>
              <a:ext uri="{FF2B5EF4-FFF2-40B4-BE49-F238E27FC236}">
                <a16:creationId xmlns:a16="http://schemas.microsoft.com/office/drawing/2014/main" id="{3B09270A-93DC-8243-80BE-6375C841EEA3}"/>
              </a:ext>
            </a:extLst>
          </p:cNvPr>
          <p:cNvGrpSpPr/>
          <p:nvPr userDrawn="1"/>
        </p:nvGrpSpPr>
        <p:grpSpPr>
          <a:xfrm>
            <a:off x="5191589" y="2831435"/>
            <a:ext cx="968682" cy="596900"/>
            <a:chOff x="5589639" y="2732343"/>
            <a:chExt cx="968682" cy="596900"/>
          </a:xfrm>
        </p:grpSpPr>
        <p:pic>
          <p:nvPicPr>
            <p:cNvPr id="34" name="Picture 33">
              <a:extLst>
                <a:ext uri="{FF2B5EF4-FFF2-40B4-BE49-F238E27FC236}">
                  <a16:creationId xmlns:a16="http://schemas.microsoft.com/office/drawing/2014/main" id="{331334A7-36C7-0E4D-9540-B8ADAA0BEFA3}"/>
                </a:ext>
              </a:extLst>
            </p:cNvPr>
            <p:cNvPicPr>
              <a:picLocks noChangeAspect="1"/>
            </p:cNvPicPr>
            <p:nvPr/>
          </p:nvPicPr>
          <p:blipFill>
            <a:blip r:embed="rId2"/>
            <a:stretch>
              <a:fillRect/>
            </a:stretch>
          </p:blipFill>
          <p:spPr>
            <a:xfrm>
              <a:off x="6164621" y="2732343"/>
              <a:ext cx="393700" cy="596900"/>
            </a:xfrm>
            <a:prstGeom prst="rect">
              <a:avLst/>
            </a:prstGeom>
          </p:spPr>
        </p:pic>
        <p:pic>
          <p:nvPicPr>
            <p:cNvPr id="35" name="Picture 34">
              <a:extLst>
                <a:ext uri="{FF2B5EF4-FFF2-40B4-BE49-F238E27FC236}">
                  <a16:creationId xmlns:a16="http://schemas.microsoft.com/office/drawing/2014/main" id="{2FF113CE-83AA-0142-BF8D-DCC568BFA388}"/>
                </a:ext>
              </a:extLst>
            </p:cNvPr>
            <p:cNvPicPr>
              <a:picLocks noChangeAspect="1"/>
            </p:cNvPicPr>
            <p:nvPr/>
          </p:nvPicPr>
          <p:blipFill>
            <a:blip r:embed="rId2"/>
            <a:stretch>
              <a:fillRect/>
            </a:stretch>
          </p:blipFill>
          <p:spPr>
            <a:xfrm rot="10800000">
              <a:off x="5589639" y="2732343"/>
              <a:ext cx="393700" cy="596900"/>
            </a:xfrm>
            <a:prstGeom prst="rect">
              <a:avLst/>
            </a:prstGeom>
          </p:spPr>
        </p:pic>
      </p:grpSp>
      <p:cxnSp>
        <p:nvCxnSpPr>
          <p:cNvPr id="36" name="Straight Connector 35">
            <a:extLst>
              <a:ext uri="{FF2B5EF4-FFF2-40B4-BE49-F238E27FC236}">
                <a16:creationId xmlns:a16="http://schemas.microsoft.com/office/drawing/2014/main" id="{B2396C98-738F-2840-B1DB-9D586327268C}"/>
              </a:ext>
            </a:extLst>
          </p:cNvPr>
          <p:cNvCxnSpPr/>
          <p:nvPr userDrawn="1"/>
        </p:nvCxnSpPr>
        <p:spPr bwMode="auto">
          <a:xfrm flipV="1">
            <a:off x="5683202" y="2106656"/>
            <a:ext cx="0" cy="53340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7" name="Straight Connector 16">
            <a:extLst>
              <a:ext uri="{FF2B5EF4-FFF2-40B4-BE49-F238E27FC236}">
                <a16:creationId xmlns:a16="http://schemas.microsoft.com/office/drawing/2014/main" id="{B2396C98-738F-2840-B1DB-9D586327268C}"/>
              </a:ext>
            </a:extLst>
          </p:cNvPr>
          <p:cNvCxnSpPr/>
          <p:nvPr userDrawn="1"/>
        </p:nvCxnSpPr>
        <p:spPr bwMode="auto">
          <a:xfrm flipV="1">
            <a:off x="5683202" y="3545163"/>
            <a:ext cx="0" cy="533400"/>
          </a:xfrm>
          <a:prstGeom prst="line">
            <a:avLst/>
          </a:prstGeom>
          <a:solidFill>
            <a:schemeClr val="accent1"/>
          </a:solidFill>
          <a:ln w="9525" cap="flat" cmpd="sng" algn="ctr">
            <a:solidFill>
              <a:schemeClr val="bg1"/>
            </a:solidFill>
            <a:prstDash val="solid"/>
            <a:round/>
            <a:headEnd type="none" w="med" len="med"/>
            <a:tailEnd type="none" w="med" len="med"/>
          </a:ln>
          <a:effectLst/>
        </p:spPr>
      </p:cxnSp>
    </p:spTree>
    <p:extLst>
      <p:ext uri="{BB962C8B-B14F-4D97-AF65-F5344CB8AC3E}">
        <p14:creationId xmlns:p14="http://schemas.microsoft.com/office/powerpoint/2010/main" val="3381338685"/>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In Review">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In review chart slide title</a:t>
            </a:r>
          </a:p>
        </p:txBody>
      </p:sp>
      <p:sp>
        <p:nvSpPr>
          <p:cNvPr id="17" name="Rectangle 1">
            <a:extLst>
              <a:ext uri="{FF2B5EF4-FFF2-40B4-BE49-F238E27FC236}">
                <a16:creationId xmlns:a16="http://schemas.microsoft.com/office/drawing/2014/main" id="{9FF2239F-6B42-AD41-A557-A916D71F68EF}"/>
              </a:ext>
            </a:extLst>
          </p:cNvPr>
          <p:cNvSpPr>
            <a:spLocks/>
          </p:cNvSpPr>
          <p:nvPr userDrawn="1"/>
        </p:nvSpPr>
        <p:spPr bwMode="auto">
          <a:xfrm>
            <a:off x="21211522" y="613671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dirty="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graphicFrame>
        <p:nvGraphicFramePr>
          <p:cNvPr id="18" name="Table 17">
            <a:extLst>
              <a:ext uri="{FF2B5EF4-FFF2-40B4-BE49-F238E27FC236}">
                <a16:creationId xmlns:a16="http://schemas.microsoft.com/office/drawing/2014/main" id="{7D8F1BDA-7CB7-F04B-9AF1-B6F41389BDCE}"/>
              </a:ext>
            </a:extLst>
          </p:cNvPr>
          <p:cNvGraphicFramePr>
            <a:graphicFrameLocks noGrp="1"/>
          </p:cNvGraphicFramePr>
          <p:nvPr userDrawn="1">
            <p:extLst>
              <p:ext uri="{D42A27DB-BD31-4B8C-83A1-F6EECF244321}">
                <p14:modId xmlns:p14="http://schemas.microsoft.com/office/powerpoint/2010/main" val="603295283"/>
              </p:ext>
            </p:extLst>
          </p:nvPr>
        </p:nvGraphicFramePr>
        <p:xfrm>
          <a:off x="609600" y="1295400"/>
          <a:ext cx="9919447" cy="4396292"/>
        </p:xfrm>
        <a:graphic>
          <a:graphicData uri="http://schemas.openxmlformats.org/drawingml/2006/table">
            <a:tbl>
              <a:tblPr firstRow="1" bandRow="1">
                <a:tableStyleId>{5C22544A-7EE6-4342-B048-85BDC9FD1C3A}</a:tableStyleId>
              </a:tblPr>
              <a:tblGrid>
                <a:gridCol w="4395888">
                  <a:extLst>
                    <a:ext uri="{9D8B030D-6E8A-4147-A177-3AD203B41FA5}">
                      <a16:colId xmlns:a16="http://schemas.microsoft.com/office/drawing/2014/main" val="59066150"/>
                    </a:ext>
                  </a:extLst>
                </a:gridCol>
                <a:gridCol w="5523559">
                  <a:extLst>
                    <a:ext uri="{9D8B030D-6E8A-4147-A177-3AD203B41FA5}">
                      <a16:colId xmlns:a16="http://schemas.microsoft.com/office/drawing/2014/main" val="4072129539"/>
                    </a:ext>
                  </a:extLst>
                </a:gridCol>
              </a:tblGrid>
              <a:tr h="9672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2000" b="1" kern="1200" dirty="0">
                        <a:solidFill>
                          <a:schemeClr val="bg1"/>
                        </a:solidFill>
                        <a:latin typeface="+mj-lt"/>
                        <a:ea typeface="Arial" charset="0"/>
                        <a:cs typeface="Arial" charset="0"/>
                      </a:endParaRPr>
                    </a:p>
                  </a:txBody>
                  <a:tcPr marL="121920" marR="121920" marT="60960" marB="60960">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indent="0">
                        <a:buClr>
                          <a:srgbClr val="00BEFF"/>
                        </a:buClr>
                        <a:buFont typeface="Arial" panose="020B0604020202020204" pitchFamily="34" charset="0"/>
                        <a:buNone/>
                      </a:pPr>
                      <a:endParaRPr lang="en-US" sz="1500" b="0" i="0" u="none" kern="1200" spc="-20" dirty="0">
                        <a:solidFill>
                          <a:schemeClr val="bg1"/>
                        </a:solidFill>
                        <a:latin typeface="+mn-lt"/>
                        <a:ea typeface="Arial" charset="0"/>
                        <a:cs typeface="Arial" charset="0"/>
                      </a:endParaRPr>
                    </a:p>
                  </a:txBody>
                  <a:tcPr marL="121920" marR="121920" marT="60960" marB="60960">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903501793"/>
                  </a:ext>
                </a:extLst>
              </a:tr>
              <a:tr h="117476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2000" b="1" kern="1200" dirty="0">
                        <a:solidFill>
                          <a:schemeClr val="bg1"/>
                        </a:solidFill>
                        <a:latin typeface="+mj-lt"/>
                        <a:ea typeface="Arial" charset="0"/>
                        <a:cs typeface="Arial" charset="0"/>
                      </a:endParaRPr>
                    </a:p>
                  </a:txBody>
                  <a:tcPr marL="121920" marR="121920" marT="60960" marB="60960">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indent="0">
                        <a:buClr>
                          <a:srgbClr val="00BEFF"/>
                        </a:buClr>
                        <a:buFont typeface="Arial" panose="020B0604020202020204" pitchFamily="34" charset="0"/>
                        <a:buNone/>
                      </a:pPr>
                      <a:endParaRPr lang="en-US" sz="1500" i="0" u="none" kern="1200" spc="-20" dirty="0">
                        <a:solidFill>
                          <a:schemeClr val="bg1"/>
                        </a:solidFill>
                        <a:latin typeface="+mn-lt"/>
                        <a:ea typeface="Arial" charset="0"/>
                        <a:cs typeface="Arial" charset="0"/>
                      </a:endParaRPr>
                    </a:p>
                  </a:txBody>
                  <a:tcPr marL="121920" marR="121920" marT="60960" marB="60960">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6902314"/>
                  </a:ext>
                </a:extLst>
              </a:tr>
              <a:tr h="11276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2000" b="1" kern="1200" dirty="0">
                        <a:solidFill>
                          <a:schemeClr val="bg1"/>
                        </a:solidFill>
                        <a:latin typeface="+mj-lt"/>
                        <a:ea typeface="Arial" charset="0"/>
                        <a:cs typeface="Arial" charset="0"/>
                      </a:endParaRPr>
                    </a:p>
                  </a:txBody>
                  <a:tcPr marL="121920" marR="121920" marT="60960" marB="60960">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indent="0">
                        <a:buClr>
                          <a:srgbClr val="00BEFF"/>
                        </a:buClr>
                        <a:buFont typeface="Arial" panose="020B0604020202020204" pitchFamily="34" charset="0"/>
                        <a:buNone/>
                      </a:pPr>
                      <a:endParaRPr lang="en-US" sz="1500" i="0" u="none" kern="1200" spc="-20" dirty="0">
                        <a:solidFill>
                          <a:schemeClr val="bg1"/>
                        </a:solidFill>
                        <a:latin typeface="+mn-lt"/>
                        <a:ea typeface="Arial" charset="0"/>
                        <a:cs typeface="Arial" charset="0"/>
                      </a:endParaRPr>
                    </a:p>
                  </a:txBody>
                  <a:tcPr marL="121920" marR="121920" marT="60960" marB="60960">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253747608"/>
                  </a:ext>
                </a:extLst>
              </a:tr>
              <a:tr h="1126559">
                <a:tc>
                  <a:txBody>
                    <a:bodyPr/>
                    <a:lstStyle/>
                    <a:p>
                      <a:endParaRPr lang="en-US" sz="2000" b="1" dirty="0">
                        <a:solidFill>
                          <a:schemeClr val="bg1"/>
                        </a:solidFill>
                        <a:latin typeface="+mj-lt"/>
                        <a:ea typeface="Arial" charset="0"/>
                        <a:cs typeface="Arial" charset="0"/>
                      </a:endParaRPr>
                    </a:p>
                  </a:txBody>
                  <a:tcPr marL="121920" marR="121920" marT="60960" marB="60960">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tc>
                  <a:txBody>
                    <a:bodyPr/>
                    <a:lstStyle/>
                    <a:p>
                      <a:pPr marL="0" indent="0">
                        <a:buClr>
                          <a:srgbClr val="00BEFF"/>
                        </a:buClr>
                        <a:buFont typeface="Arial" panose="020B0604020202020204" pitchFamily="34" charset="0"/>
                        <a:buNone/>
                      </a:pPr>
                      <a:endParaRPr lang="en-US" sz="1500" i="0" u="none" kern="1200" spc="-20" dirty="0">
                        <a:solidFill>
                          <a:schemeClr val="bg1"/>
                        </a:solidFill>
                        <a:latin typeface="+mn-lt"/>
                        <a:ea typeface="Arial" charset="0"/>
                        <a:cs typeface="Arial" charset="0"/>
                      </a:endParaRPr>
                    </a:p>
                  </a:txBody>
                  <a:tcPr marL="121920" marR="121920" marT="60960" marB="60960">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74024283"/>
                  </a:ext>
                </a:extLst>
              </a:tr>
            </a:tbl>
          </a:graphicData>
        </a:graphic>
      </p:graphicFrame>
      <p:sp>
        <p:nvSpPr>
          <p:cNvPr id="10" name="Text Placeholder 9">
            <a:extLst>
              <a:ext uri="{FF2B5EF4-FFF2-40B4-BE49-F238E27FC236}">
                <a16:creationId xmlns:a16="http://schemas.microsoft.com/office/drawing/2014/main" id="{62DFF27E-A058-D24C-868C-AD8E6A8DE1F2}"/>
              </a:ext>
            </a:extLst>
          </p:cNvPr>
          <p:cNvSpPr>
            <a:spLocks noGrp="1"/>
          </p:cNvSpPr>
          <p:nvPr>
            <p:ph type="body" sz="quarter" idx="14" hasCustomPrompt="1"/>
          </p:nvPr>
        </p:nvSpPr>
        <p:spPr>
          <a:xfrm>
            <a:off x="623047" y="1302973"/>
            <a:ext cx="457200" cy="381000"/>
          </a:xfrm>
          <a:prstGeom prst="rect">
            <a:avLst/>
          </a:prstGeom>
        </p:spPr>
        <p:txBody>
          <a:bodyPr/>
          <a:lstStyle>
            <a:lvl1pPr marL="0" indent="0">
              <a:buNone/>
              <a:defRPr sz="2000">
                <a:solidFill>
                  <a:schemeClr val="bg1"/>
                </a:solidFill>
                <a:latin typeface="Arial" panose="020B0604020202020204" pitchFamily="34" charset="0"/>
              </a:defRPr>
            </a:lvl1pPr>
          </a:lstStyle>
          <a:p>
            <a:pPr lvl="0"/>
            <a:r>
              <a:rPr lang="en-US" dirty="0"/>
              <a:t>1.</a:t>
            </a:r>
          </a:p>
        </p:txBody>
      </p:sp>
      <p:sp>
        <p:nvSpPr>
          <p:cNvPr id="23" name="Text Placeholder 9">
            <a:extLst>
              <a:ext uri="{FF2B5EF4-FFF2-40B4-BE49-F238E27FC236}">
                <a16:creationId xmlns:a16="http://schemas.microsoft.com/office/drawing/2014/main" id="{3A5C340A-2146-884B-A052-B3971254AD6C}"/>
              </a:ext>
            </a:extLst>
          </p:cNvPr>
          <p:cNvSpPr>
            <a:spLocks noGrp="1"/>
          </p:cNvSpPr>
          <p:nvPr>
            <p:ph type="body" sz="quarter" idx="15" hasCustomPrompt="1"/>
          </p:nvPr>
        </p:nvSpPr>
        <p:spPr>
          <a:xfrm>
            <a:off x="623047" y="2186492"/>
            <a:ext cx="457200" cy="381000"/>
          </a:xfrm>
          <a:prstGeom prst="rect">
            <a:avLst/>
          </a:prstGeom>
        </p:spPr>
        <p:txBody>
          <a:bodyPr/>
          <a:lstStyle>
            <a:lvl1pPr marL="0" indent="0">
              <a:buNone/>
              <a:defRPr sz="2000">
                <a:solidFill>
                  <a:schemeClr val="bg1"/>
                </a:solidFill>
                <a:latin typeface="Arial" panose="020B0604020202020204" pitchFamily="34" charset="0"/>
              </a:defRPr>
            </a:lvl1pPr>
          </a:lstStyle>
          <a:p>
            <a:pPr lvl="0"/>
            <a:r>
              <a:rPr lang="en-US" dirty="0"/>
              <a:t>2.</a:t>
            </a:r>
          </a:p>
        </p:txBody>
      </p:sp>
      <p:sp>
        <p:nvSpPr>
          <p:cNvPr id="24" name="Text Placeholder 9">
            <a:extLst>
              <a:ext uri="{FF2B5EF4-FFF2-40B4-BE49-F238E27FC236}">
                <a16:creationId xmlns:a16="http://schemas.microsoft.com/office/drawing/2014/main" id="{F0DE8F7E-E92E-EB4F-A479-D8A4A0FCBC9F}"/>
              </a:ext>
            </a:extLst>
          </p:cNvPr>
          <p:cNvSpPr>
            <a:spLocks noGrp="1"/>
          </p:cNvSpPr>
          <p:nvPr>
            <p:ph type="body" sz="quarter" idx="16" hasCustomPrompt="1"/>
          </p:nvPr>
        </p:nvSpPr>
        <p:spPr>
          <a:xfrm>
            <a:off x="623047" y="3360373"/>
            <a:ext cx="457200" cy="381000"/>
          </a:xfrm>
          <a:prstGeom prst="rect">
            <a:avLst/>
          </a:prstGeom>
        </p:spPr>
        <p:txBody>
          <a:bodyPr/>
          <a:lstStyle>
            <a:lvl1pPr marL="0" indent="0">
              <a:buNone/>
              <a:defRPr sz="2000">
                <a:solidFill>
                  <a:schemeClr val="bg1"/>
                </a:solidFill>
                <a:latin typeface="Arial" panose="020B0604020202020204" pitchFamily="34" charset="0"/>
              </a:defRPr>
            </a:lvl1pPr>
          </a:lstStyle>
          <a:p>
            <a:pPr lvl="0"/>
            <a:r>
              <a:rPr lang="en-US" dirty="0"/>
              <a:t>3.</a:t>
            </a:r>
          </a:p>
        </p:txBody>
      </p:sp>
      <p:sp>
        <p:nvSpPr>
          <p:cNvPr id="25" name="Text Placeholder 9">
            <a:extLst>
              <a:ext uri="{FF2B5EF4-FFF2-40B4-BE49-F238E27FC236}">
                <a16:creationId xmlns:a16="http://schemas.microsoft.com/office/drawing/2014/main" id="{EB4BBB94-9302-F645-950C-1B1CB3B05F21}"/>
              </a:ext>
            </a:extLst>
          </p:cNvPr>
          <p:cNvSpPr>
            <a:spLocks noGrp="1"/>
          </p:cNvSpPr>
          <p:nvPr>
            <p:ph type="body" sz="quarter" idx="17" hasCustomPrompt="1"/>
          </p:nvPr>
        </p:nvSpPr>
        <p:spPr>
          <a:xfrm>
            <a:off x="623047" y="4487284"/>
            <a:ext cx="457200" cy="381000"/>
          </a:xfrm>
          <a:prstGeom prst="rect">
            <a:avLst/>
          </a:prstGeom>
        </p:spPr>
        <p:txBody>
          <a:bodyPr/>
          <a:lstStyle>
            <a:lvl1pPr marL="0" indent="0">
              <a:buNone/>
              <a:defRPr sz="2000">
                <a:solidFill>
                  <a:schemeClr val="bg1"/>
                </a:solidFill>
                <a:latin typeface="Arial" panose="020B0604020202020204" pitchFamily="34" charset="0"/>
              </a:defRPr>
            </a:lvl1pPr>
          </a:lstStyle>
          <a:p>
            <a:pPr lvl="0"/>
            <a:r>
              <a:rPr lang="en-US" dirty="0"/>
              <a:t>4.</a:t>
            </a:r>
          </a:p>
        </p:txBody>
      </p:sp>
      <p:sp>
        <p:nvSpPr>
          <p:cNvPr id="29" name="Text Placeholder 9">
            <a:extLst>
              <a:ext uri="{FF2B5EF4-FFF2-40B4-BE49-F238E27FC236}">
                <a16:creationId xmlns:a16="http://schemas.microsoft.com/office/drawing/2014/main" id="{B917CB5D-38CC-8548-8F3A-075BF7E647E5}"/>
              </a:ext>
            </a:extLst>
          </p:cNvPr>
          <p:cNvSpPr>
            <a:spLocks noGrp="1"/>
          </p:cNvSpPr>
          <p:nvPr>
            <p:ph type="body" sz="quarter" idx="18" hasCustomPrompt="1"/>
          </p:nvPr>
        </p:nvSpPr>
        <p:spPr>
          <a:xfrm>
            <a:off x="851647" y="1302973"/>
            <a:ext cx="3886200" cy="807319"/>
          </a:xfrm>
          <a:prstGeom prst="rect">
            <a:avLst/>
          </a:prstGeom>
        </p:spPr>
        <p:txBody>
          <a:bodyPr/>
          <a:lstStyle>
            <a:lvl1pPr marL="0" indent="0">
              <a:buNone/>
              <a:defRPr sz="2000" b="1">
                <a:solidFill>
                  <a:schemeClr val="bg1"/>
                </a:solidFill>
                <a:latin typeface="Arial" panose="020B0604020202020204" pitchFamily="34" charset="0"/>
              </a:defRPr>
            </a:lvl1pPr>
          </a:lstStyle>
          <a:p>
            <a:pPr lvl="0"/>
            <a:r>
              <a:rPr lang="en-US" dirty="0"/>
              <a:t>Content</a:t>
            </a:r>
          </a:p>
        </p:txBody>
      </p:sp>
      <p:sp>
        <p:nvSpPr>
          <p:cNvPr id="30" name="Text Placeholder 9">
            <a:extLst>
              <a:ext uri="{FF2B5EF4-FFF2-40B4-BE49-F238E27FC236}">
                <a16:creationId xmlns:a16="http://schemas.microsoft.com/office/drawing/2014/main" id="{F31A04BB-61B0-2E43-A76B-3A2CE1560A9F}"/>
              </a:ext>
            </a:extLst>
          </p:cNvPr>
          <p:cNvSpPr>
            <a:spLocks noGrp="1"/>
          </p:cNvSpPr>
          <p:nvPr>
            <p:ph type="body" sz="quarter" idx="19" hasCustomPrompt="1"/>
          </p:nvPr>
        </p:nvSpPr>
        <p:spPr>
          <a:xfrm>
            <a:off x="851647" y="2186492"/>
            <a:ext cx="3886200" cy="807319"/>
          </a:xfrm>
          <a:prstGeom prst="rect">
            <a:avLst/>
          </a:prstGeom>
        </p:spPr>
        <p:txBody>
          <a:bodyPr/>
          <a:lstStyle>
            <a:lvl1pPr marL="0" indent="0">
              <a:buNone/>
              <a:defRPr sz="2000" b="1">
                <a:solidFill>
                  <a:schemeClr val="bg1"/>
                </a:solidFill>
                <a:latin typeface="Arial" panose="020B0604020202020204" pitchFamily="34" charset="0"/>
              </a:defRPr>
            </a:lvl1pPr>
          </a:lstStyle>
          <a:p>
            <a:pPr lvl="0"/>
            <a:r>
              <a:rPr lang="en-US" dirty="0"/>
              <a:t>Content</a:t>
            </a:r>
          </a:p>
        </p:txBody>
      </p:sp>
      <p:sp>
        <p:nvSpPr>
          <p:cNvPr id="31" name="Text Placeholder 9">
            <a:extLst>
              <a:ext uri="{FF2B5EF4-FFF2-40B4-BE49-F238E27FC236}">
                <a16:creationId xmlns:a16="http://schemas.microsoft.com/office/drawing/2014/main" id="{2449035A-9EB5-AD48-8EC5-E92E2F36C449}"/>
              </a:ext>
            </a:extLst>
          </p:cNvPr>
          <p:cNvSpPr>
            <a:spLocks noGrp="1"/>
          </p:cNvSpPr>
          <p:nvPr>
            <p:ph type="body" sz="quarter" idx="20" hasCustomPrompt="1"/>
          </p:nvPr>
        </p:nvSpPr>
        <p:spPr>
          <a:xfrm>
            <a:off x="851647" y="3360373"/>
            <a:ext cx="3886200" cy="807319"/>
          </a:xfrm>
          <a:prstGeom prst="rect">
            <a:avLst/>
          </a:prstGeom>
        </p:spPr>
        <p:txBody>
          <a:bodyPr/>
          <a:lstStyle>
            <a:lvl1pPr marL="0" indent="0">
              <a:buNone/>
              <a:defRPr sz="2000" b="1">
                <a:solidFill>
                  <a:schemeClr val="bg1"/>
                </a:solidFill>
                <a:latin typeface="Arial" panose="020B0604020202020204" pitchFamily="34" charset="0"/>
              </a:defRPr>
            </a:lvl1pPr>
          </a:lstStyle>
          <a:p>
            <a:pPr lvl="0"/>
            <a:r>
              <a:rPr lang="en-US" dirty="0"/>
              <a:t>Content</a:t>
            </a:r>
          </a:p>
        </p:txBody>
      </p:sp>
      <p:sp>
        <p:nvSpPr>
          <p:cNvPr id="32" name="Text Placeholder 9">
            <a:extLst>
              <a:ext uri="{FF2B5EF4-FFF2-40B4-BE49-F238E27FC236}">
                <a16:creationId xmlns:a16="http://schemas.microsoft.com/office/drawing/2014/main" id="{6B0DF808-618D-F04E-91DA-19DAA0CB7787}"/>
              </a:ext>
            </a:extLst>
          </p:cNvPr>
          <p:cNvSpPr>
            <a:spLocks noGrp="1"/>
          </p:cNvSpPr>
          <p:nvPr>
            <p:ph type="body" sz="quarter" idx="21" hasCustomPrompt="1"/>
          </p:nvPr>
        </p:nvSpPr>
        <p:spPr>
          <a:xfrm>
            <a:off x="851647" y="4487284"/>
            <a:ext cx="3886200" cy="807319"/>
          </a:xfrm>
          <a:prstGeom prst="rect">
            <a:avLst/>
          </a:prstGeom>
        </p:spPr>
        <p:txBody>
          <a:bodyPr/>
          <a:lstStyle>
            <a:lvl1pPr marL="0" indent="0">
              <a:buNone/>
              <a:defRPr sz="2000" b="1">
                <a:solidFill>
                  <a:schemeClr val="bg1"/>
                </a:solidFill>
                <a:latin typeface="Arial" panose="020B0604020202020204" pitchFamily="34" charset="0"/>
              </a:defRPr>
            </a:lvl1pPr>
          </a:lstStyle>
          <a:p>
            <a:pPr lvl="0"/>
            <a:r>
              <a:rPr lang="en-US" dirty="0"/>
              <a:t>Content</a:t>
            </a:r>
          </a:p>
        </p:txBody>
      </p:sp>
      <p:sp>
        <p:nvSpPr>
          <p:cNvPr id="12" name="Text Placeholder 11">
            <a:extLst>
              <a:ext uri="{FF2B5EF4-FFF2-40B4-BE49-F238E27FC236}">
                <a16:creationId xmlns:a16="http://schemas.microsoft.com/office/drawing/2014/main" id="{57F2D45A-7F7C-D74E-9DEE-84EB5991AE6C}"/>
              </a:ext>
            </a:extLst>
          </p:cNvPr>
          <p:cNvSpPr>
            <a:spLocks noGrp="1"/>
          </p:cNvSpPr>
          <p:nvPr>
            <p:ph type="body" sz="quarter" idx="22" hasCustomPrompt="1"/>
          </p:nvPr>
        </p:nvSpPr>
        <p:spPr>
          <a:xfrm>
            <a:off x="5213495" y="1345041"/>
            <a:ext cx="5105400" cy="296863"/>
          </a:xfrm>
          <a:prstGeom prst="rect">
            <a:avLst/>
          </a:prstGeom>
        </p:spPr>
        <p:txBody>
          <a:bodyPr/>
          <a:lstStyle>
            <a:lvl1pPr marL="0" indent="0">
              <a:buNone/>
              <a:defRPr sz="1500" b="1">
                <a:solidFill>
                  <a:schemeClr val="bg1"/>
                </a:solidFill>
                <a:latin typeface="Arial" panose="020B0604020202020204" pitchFamily="34" charset="0"/>
              </a:defRPr>
            </a:lvl1pPr>
          </a:lstStyle>
          <a:p>
            <a:pPr lvl="0"/>
            <a:r>
              <a:rPr lang="en-US" dirty="0"/>
              <a:t>Content</a:t>
            </a:r>
          </a:p>
        </p:txBody>
      </p:sp>
      <p:sp>
        <p:nvSpPr>
          <p:cNvPr id="37" name="Text Placeholder 11">
            <a:extLst>
              <a:ext uri="{FF2B5EF4-FFF2-40B4-BE49-F238E27FC236}">
                <a16:creationId xmlns:a16="http://schemas.microsoft.com/office/drawing/2014/main" id="{4CFFB759-34FF-EC44-9EAC-EB96B773AB69}"/>
              </a:ext>
            </a:extLst>
          </p:cNvPr>
          <p:cNvSpPr>
            <a:spLocks noGrp="1"/>
          </p:cNvSpPr>
          <p:nvPr>
            <p:ph type="body" sz="quarter" idx="23" hasCustomPrompt="1"/>
          </p:nvPr>
        </p:nvSpPr>
        <p:spPr>
          <a:xfrm>
            <a:off x="5213495" y="2301309"/>
            <a:ext cx="5105400" cy="296863"/>
          </a:xfrm>
          <a:prstGeom prst="rect">
            <a:avLst/>
          </a:prstGeom>
        </p:spPr>
        <p:txBody>
          <a:bodyPr/>
          <a:lstStyle>
            <a:lvl1pPr marL="0" indent="0">
              <a:buNone/>
              <a:defRPr sz="1500" b="1">
                <a:solidFill>
                  <a:schemeClr val="bg1"/>
                </a:solidFill>
                <a:latin typeface="Arial" panose="020B0604020202020204" pitchFamily="34" charset="0"/>
              </a:defRPr>
            </a:lvl1pPr>
          </a:lstStyle>
          <a:p>
            <a:pPr lvl="0"/>
            <a:r>
              <a:rPr lang="en-US" dirty="0"/>
              <a:t>Content</a:t>
            </a:r>
          </a:p>
        </p:txBody>
      </p:sp>
      <p:sp>
        <p:nvSpPr>
          <p:cNvPr id="38" name="Text Placeholder 11">
            <a:extLst>
              <a:ext uri="{FF2B5EF4-FFF2-40B4-BE49-F238E27FC236}">
                <a16:creationId xmlns:a16="http://schemas.microsoft.com/office/drawing/2014/main" id="{E0E70CB8-0060-CC45-8CBB-E7A05D414337}"/>
              </a:ext>
            </a:extLst>
          </p:cNvPr>
          <p:cNvSpPr>
            <a:spLocks noGrp="1"/>
          </p:cNvSpPr>
          <p:nvPr>
            <p:ph type="body" sz="quarter" idx="24" hasCustomPrompt="1"/>
          </p:nvPr>
        </p:nvSpPr>
        <p:spPr>
          <a:xfrm>
            <a:off x="5213495" y="3467169"/>
            <a:ext cx="5105400" cy="296863"/>
          </a:xfrm>
          <a:prstGeom prst="rect">
            <a:avLst/>
          </a:prstGeom>
        </p:spPr>
        <p:txBody>
          <a:bodyPr/>
          <a:lstStyle>
            <a:lvl1pPr marL="0" indent="0">
              <a:buNone/>
              <a:defRPr sz="1500" b="1">
                <a:solidFill>
                  <a:schemeClr val="bg1"/>
                </a:solidFill>
                <a:latin typeface="Arial" panose="020B0604020202020204" pitchFamily="34" charset="0"/>
              </a:defRPr>
            </a:lvl1pPr>
          </a:lstStyle>
          <a:p>
            <a:pPr lvl="0"/>
            <a:r>
              <a:rPr lang="en-US" dirty="0"/>
              <a:t>Content</a:t>
            </a:r>
          </a:p>
        </p:txBody>
      </p:sp>
      <p:sp>
        <p:nvSpPr>
          <p:cNvPr id="40" name="Text Placeholder 11">
            <a:extLst>
              <a:ext uri="{FF2B5EF4-FFF2-40B4-BE49-F238E27FC236}">
                <a16:creationId xmlns:a16="http://schemas.microsoft.com/office/drawing/2014/main" id="{4D9BCC97-C76A-984C-9CEE-2EA6F9BF8436}"/>
              </a:ext>
            </a:extLst>
          </p:cNvPr>
          <p:cNvSpPr>
            <a:spLocks noGrp="1"/>
          </p:cNvSpPr>
          <p:nvPr>
            <p:ph type="body" sz="quarter" idx="25" hasCustomPrompt="1"/>
          </p:nvPr>
        </p:nvSpPr>
        <p:spPr>
          <a:xfrm>
            <a:off x="5213495" y="4608518"/>
            <a:ext cx="5105400" cy="296863"/>
          </a:xfrm>
          <a:prstGeom prst="rect">
            <a:avLst/>
          </a:prstGeom>
        </p:spPr>
        <p:txBody>
          <a:bodyPr/>
          <a:lstStyle>
            <a:lvl1pPr marL="0" indent="0">
              <a:buNone/>
              <a:defRPr sz="1500" b="1">
                <a:solidFill>
                  <a:schemeClr val="bg1"/>
                </a:solidFill>
                <a:latin typeface="Arial" panose="020B0604020202020204" pitchFamily="34" charset="0"/>
              </a:defRPr>
            </a:lvl1pPr>
          </a:lstStyle>
          <a:p>
            <a:pPr lvl="0"/>
            <a:r>
              <a:rPr lang="en-US" dirty="0"/>
              <a:t>Content</a:t>
            </a:r>
          </a:p>
        </p:txBody>
      </p:sp>
      <p:sp>
        <p:nvSpPr>
          <p:cNvPr id="15" name="Text Placeholder 14">
            <a:extLst>
              <a:ext uri="{FF2B5EF4-FFF2-40B4-BE49-F238E27FC236}">
                <a16:creationId xmlns:a16="http://schemas.microsoft.com/office/drawing/2014/main" id="{C820B689-682E-434E-AE5D-B902463147E1}"/>
              </a:ext>
            </a:extLst>
          </p:cNvPr>
          <p:cNvSpPr>
            <a:spLocks noGrp="1"/>
          </p:cNvSpPr>
          <p:nvPr>
            <p:ph type="body" sz="quarter" idx="26" hasCustomPrompt="1"/>
          </p:nvPr>
        </p:nvSpPr>
        <p:spPr>
          <a:xfrm>
            <a:off x="5195047" y="1655156"/>
            <a:ext cx="5121275" cy="544512"/>
          </a:xfrm>
          <a:prstGeom prst="rect">
            <a:avLst/>
          </a:prstGeom>
        </p:spPr>
        <p:txBody>
          <a:bodyPr/>
          <a:lstStyle>
            <a:lvl1pPr marL="285750" indent="-285750">
              <a:lnSpc>
                <a:spcPts val="700"/>
              </a:lnSpc>
              <a:buClr>
                <a:srgbClr val="04E3FF"/>
              </a:buClr>
              <a:buFont typeface="Arial" panose="020B0604020202020204" pitchFamily="34" charset="0"/>
              <a:buChar char="•"/>
              <a:defRPr lang="en-US" sz="1500" kern="1200" dirty="0">
                <a:solidFill>
                  <a:schemeClr val="bg1"/>
                </a:solidFill>
                <a:latin typeface="Arial" panose="020B0604020202020204" pitchFamily="34" charset="0"/>
                <a:ea typeface="+mn-ea"/>
                <a:cs typeface="+mn-cs"/>
              </a:defRPr>
            </a:lvl1pPr>
          </a:lstStyle>
          <a:p>
            <a:pPr marL="117475" lvl="0" indent="-117475" algn="l" defTabSz="914400" rtl="0" eaLnBrk="1" latinLnBrk="0" hangingPunct="1">
              <a:lnSpc>
                <a:spcPts val="700"/>
              </a:lnSpc>
              <a:spcBef>
                <a:spcPts val="1000"/>
              </a:spcBef>
              <a:buClr>
                <a:srgbClr val="04E3FF"/>
              </a:buClr>
              <a:buFont typeface="Arial" panose="020B0604020202020204" pitchFamily="34" charset="0"/>
              <a:buChar char="•"/>
              <a:tabLst/>
            </a:pPr>
            <a:r>
              <a:rPr lang="en-US" dirty="0"/>
              <a:t>Bullet 1</a:t>
            </a:r>
          </a:p>
          <a:p>
            <a:pPr marL="117475" lvl="0" indent="-117475" algn="l" defTabSz="914400" rtl="0" eaLnBrk="1" latinLnBrk="0" hangingPunct="1">
              <a:lnSpc>
                <a:spcPts val="700"/>
              </a:lnSpc>
              <a:spcBef>
                <a:spcPts val="1000"/>
              </a:spcBef>
              <a:buClr>
                <a:srgbClr val="04E3FF"/>
              </a:buClr>
              <a:buFont typeface="Arial" panose="020B0604020202020204" pitchFamily="34" charset="0"/>
              <a:buChar char="•"/>
              <a:tabLst/>
            </a:pPr>
            <a:r>
              <a:rPr lang="en-US" dirty="0"/>
              <a:t>Bullet 2</a:t>
            </a:r>
          </a:p>
        </p:txBody>
      </p:sp>
      <p:sp>
        <p:nvSpPr>
          <p:cNvPr id="41" name="Text Placeholder 14">
            <a:extLst>
              <a:ext uri="{FF2B5EF4-FFF2-40B4-BE49-F238E27FC236}">
                <a16:creationId xmlns:a16="http://schemas.microsoft.com/office/drawing/2014/main" id="{61D0C5D5-394E-804A-B484-B8B73208B920}"/>
              </a:ext>
            </a:extLst>
          </p:cNvPr>
          <p:cNvSpPr>
            <a:spLocks noGrp="1"/>
          </p:cNvSpPr>
          <p:nvPr>
            <p:ph type="body" sz="quarter" idx="27" hasCustomPrompt="1"/>
          </p:nvPr>
        </p:nvSpPr>
        <p:spPr>
          <a:xfrm>
            <a:off x="5195047" y="2616602"/>
            <a:ext cx="5121275" cy="544512"/>
          </a:xfrm>
          <a:prstGeom prst="rect">
            <a:avLst/>
          </a:prstGeom>
        </p:spPr>
        <p:txBody>
          <a:bodyPr/>
          <a:lstStyle>
            <a:lvl1pPr marL="285750" indent="-285750">
              <a:lnSpc>
                <a:spcPts val="700"/>
              </a:lnSpc>
              <a:buClr>
                <a:srgbClr val="04E3FF"/>
              </a:buClr>
              <a:buFont typeface="Arial" panose="020B0604020202020204" pitchFamily="34" charset="0"/>
              <a:buChar char="•"/>
              <a:defRPr lang="en-US" sz="1500" kern="1200" dirty="0">
                <a:solidFill>
                  <a:schemeClr val="bg1"/>
                </a:solidFill>
                <a:latin typeface="Arial" panose="020B0604020202020204" pitchFamily="34" charset="0"/>
                <a:ea typeface="+mn-ea"/>
                <a:cs typeface="+mn-cs"/>
              </a:defRPr>
            </a:lvl1pPr>
          </a:lstStyle>
          <a:p>
            <a:pPr marL="117475" lvl="0" indent="-117475" algn="l" defTabSz="914400" rtl="0" eaLnBrk="1" latinLnBrk="0" hangingPunct="1">
              <a:lnSpc>
                <a:spcPts val="700"/>
              </a:lnSpc>
              <a:spcBef>
                <a:spcPts val="1000"/>
              </a:spcBef>
              <a:buClr>
                <a:srgbClr val="04E3FF"/>
              </a:buClr>
              <a:buFont typeface="Arial" panose="020B0604020202020204" pitchFamily="34" charset="0"/>
              <a:buChar char="•"/>
              <a:tabLst/>
            </a:pPr>
            <a:r>
              <a:rPr lang="en-US" dirty="0"/>
              <a:t>Bullet 1</a:t>
            </a:r>
          </a:p>
          <a:p>
            <a:pPr marL="117475" lvl="0" indent="-117475" algn="l" defTabSz="914400" rtl="0" eaLnBrk="1" latinLnBrk="0" hangingPunct="1">
              <a:lnSpc>
                <a:spcPts val="700"/>
              </a:lnSpc>
              <a:spcBef>
                <a:spcPts val="1000"/>
              </a:spcBef>
              <a:buClr>
                <a:srgbClr val="04E3FF"/>
              </a:buClr>
              <a:buFont typeface="Arial" panose="020B0604020202020204" pitchFamily="34" charset="0"/>
              <a:buChar char="•"/>
              <a:tabLst/>
            </a:pPr>
            <a:r>
              <a:rPr lang="en-US" dirty="0"/>
              <a:t>Bullet 2</a:t>
            </a:r>
          </a:p>
        </p:txBody>
      </p:sp>
      <p:sp>
        <p:nvSpPr>
          <p:cNvPr id="43" name="Text Placeholder 14">
            <a:extLst>
              <a:ext uri="{FF2B5EF4-FFF2-40B4-BE49-F238E27FC236}">
                <a16:creationId xmlns:a16="http://schemas.microsoft.com/office/drawing/2014/main" id="{4B3E709F-9454-FD4F-B707-40650F5B007C}"/>
              </a:ext>
            </a:extLst>
          </p:cNvPr>
          <p:cNvSpPr>
            <a:spLocks noGrp="1"/>
          </p:cNvSpPr>
          <p:nvPr>
            <p:ph type="body" sz="quarter" idx="28" hasCustomPrompt="1"/>
          </p:nvPr>
        </p:nvSpPr>
        <p:spPr>
          <a:xfrm>
            <a:off x="5195047" y="3797831"/>
            <a:ext cx="5121275" cy="544512"/>
          </a:xfrm>
          <a:prstGeom prst="rect">
            <a:avLst/>
          </a:prstGeom>
        </p:spPr>
        <p:txBody>
          <a:bodyPr/>
          <a:lstStyle>
            <a:lvl1pPr marL="285750" indent="-285750">
              <a:lnSpc>
                <a:spcPts val="700"/>
              </a:lnSpc>
              <a:buClr>
                <a:srgbClr val="04E3FF"/>
              </a:buClr>
              <a:buFont typeface="Arial" panose="020B0604020202020204" pitchFamily="34" charset="0"/>
              <a:buChar char="•"/>
              <a:defRPr lang="en-US" sz="1500" kern="1200" dirty="0">
                <a:solidFill>
                  <a:schemeClr val="bg1"/>
                </a:solidFill>
                <a:latin typeface="Arial" panose="020B0604020202020204" pitchFamily="34" charset="0"/>
                <a:ea typeface="+mn-ea"/>
                <a:cs typeface="+mn-cs"/>
              </a:defRPr>
            </a:lvl1pPr>
          </a:lstStyle>
          <a:p>
            <a:pPr marL="117475" lvl="0" indent="-117475" algn="l" defTabSz="914400" rtl="0" eaLnBrk="1" latinLnBrk="0" hangingPunct="1">
              <a:lnSpc>
                <a:spcPts val="700"/>
              </a:lnSpc>
              <a:spcBef>
                <a:spcPts val="1000"/>
              </a:spcBef>
              <a:buClr>
                <a:srgbClr val="04E3FF"/>
              </a:buClr>
              <a:buFont typeface="Arial" panose="020B0604020202020204" pitchFamily="34" charset="0"/>
              <a:buChar char="•"/>
              <a:tabLst/>
            </a:pPr>
            <a:r>
              <a:rPr lang="en-US" dirty="0"/>
              <a:t>Bullet 1</a:t>
            </a:r>
          </a:p>
          <a:p>
            <a:pPr marL="117475" lvl="0" indent="-117475" algn="l" defTabSz="914400" rtl="0" eaLnBrk="1" latinLnBrk="0" hangingPunct="1">
              <a:lnSpc>
                <a:spcPts val="700"/>
              </a:lnSpc>
              <a:spcBef>
                <a:spcPts val="1000"/>
              </a:spcBef>
              <a:buClr>
                <a:srgbClr val="04E3FF"/>
              </a:buClr>
              <a:buFont typeface="Arial" panose="020B0604020202020204" pitchFamily="34" charset="0"/>
              <a:buChar char="•"/>
              <a:tabLst/>
            </a:pPr>
            <a:r>
              <a:rPr lang="en-US" dirty="0"/>
              <a:t>Bullet 2</a:t>
            </a:r>
          </a:p>
        </p:txBody>
      </p:sp>
      <p:sp>
        <p:nvSpPr>
          <p:cNvPr id="44" name="Text Placeholder 14">
            <a:extLst>
              <a:ext uri="{FF2B5EF4-FFF2-40B4-BE49-F238E27FC236}">
                <a16:creationId xmlns:a16="http://schemas.microsoft.com/office/drawing/2014/main" id="{D858BA47-0670-974B-BAE8-B09A6D1F1401}"/>
              </a:ext>
            </a:extLst>
          </p:cNvPr>
          <p:cNvSpPr>
            <a:spLocks noGrp="1"/>
          </p:cNvSpPr>
          <p:nvPr>
            <p:ph type="body" sz="quarter" idx="29" hasCustomPrompt="1"/>
          </p:nvPr>
        </p:nvSpPr>
        <p:spPr>
          <a:xfrm>
            <a:off x="5195047" y="4929692"/>
            <a:ext cx="5121275" cy="544512"/>
          </a:xfrm>
          <a:prstGeom prst="rect">
            <a:avLst/>
          </a:prstGeom>
        </p:spPr>
        <p:txBody>
          <a:bodyPr/>
          <a:lstStyle>
            <a:lvl1pPr marL="117475" indent="-117475">
              <a:lnSpc>
                <a:spcPts val="700"/>
              </a:lnSpc>
              <a:buClr>
                <a:srgbClr val="04E3FF"/>
              </a:buClr>
              <a:buFont typeface="Arial" panose="020B0604020202020204" pitchFamily="34" charset="0"/>
              <a:buChar char="•"/>
              <a:tabLst/>
              <a:defRPr sz="1500">
                <a:solidFill>
                  <a:schemeClr val="bg1"/>
                </a:solidFill>
                <a:latin typeface="Arial" panose="020B0604020202020204" pitchFamily="34" charset="0"/>
              </a:defRPr>
            </a:lvl1pPr>
          </a:lstStyle>
          <a:p>
            <a:pPr lvl="0"/>
            <a:r>
              <a:rPr lang="en-US" dirty="0"/>
              <a:t>Bullet 1</a:t>
            </a:r>
          </a:p>
          <a:p>
            <a:pPr lvl="0"/>
            <a:r>
              <a:rPr lang="en-US" dirty="0"/>
              <a:t>Bullet 2</a:t>
            </a:r>
          </a:p>
        </p:txBody>
      </p:sp>
    </p:spTree>
    <p:extLst>
      <p:ext uri="{BB962C8B-B14F-4D97-AF65-F5344CB8AC3E}">
        <p14:creationId xmlns:p14="http://schemas.microsoft.com/office/powerpoint/2010/main" val="4100508035"/>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Four Column Grid 3">
    <p:spTree>
      <p:nvGrpSpPr>
        <p:cNvPr id="1" name=""/>
        <p:cNvGrpSpPr/>
        <p:nvPr/>
      </p:nvGrpSpPr>
      <p:grpSpPr>
        <a:xfrm>
          <a:off x="0" y="0"/>
          <a:ext cx="0" cy="0"/>
          <a:chOff x="0" y="0"/>
          <a:chExt cx="0" cy="0"/>
        </a:xfrm>
      </p:grpSpPr>
      <p:sp>
        <p:nvSpPr>
          <p:cNvPr id="68" name="Text Placeholder 6">
            <a:extLst>
              <a:ext uri="{FF2B5EF4-FFF2-40B4-BE49-F238E27FC236}">
                <a16:creationId xmlns:a16="http://schemas.microsoft.com/office/drawing/2014/main" id="{34288948-78AF-7C44-8C18-34BEA9DB0577}"/>
              </a:ext>
            </a:extLst>
          </p:cNvPr>
          <p:cNvSpPr>
            <a:spLocks noGrp="1"/>
          </p:cNvSpPr>
          <p:nvPr>
            <p:ph type="body" sz="quarter" idx="21" hasCustomPrompt="1"/>
          </p:nvPr>
        </p:nvSpPr>
        <p:spPr>
          <a:xfrm>
            <a:off x="8685787" y="1504895"/>
            <a:ext cx="2549525" cy="5334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69" name="Text Placeholder 6">
            <a:extLst>
              <a:ext uri="{FF2B5EF4-FFF2-40B4-BE49-F238E27FC236}">
                <a16:creationId xmlns:a16="http://schemas.microsoft.com/office/drawing/2014/main" id="{27F4DA8C-4E9D-F544-A8CB-6C3C3A8EF933}"/>
              </a:ext>
            </a:extLst>
          </p:cNvPr>
          <p:cNvSpPr>
            <a:spLocks noGrp="1"/>
          </p:cNvSpPr>
          <p:nvPr>
            <p:ph type="body" sz="quarter" idx="22" hasCustomPrompt="1"/>
          </p:nvPr>
        </p:nvSpPr>
        <p:spPr>
          <a:xfrm>
            <a:off x="8685787" y="2425916"/>
            <a:ext cx="2549525" cy="5334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70" name="Text Placeholder 6">
            <a:extLst>
              <a:ext uri="{FF2B5EF4-FFF2-40B4-BE49-F238E27FC236}">
                <a16:creationId xmlns:a16="http://schemas.microsoft.com/office/drawing/2014/main" id="{36056A0B-DBC2-9842-AEEF-C75A4B4714BF}"/>
              </a:ext>
            </a:extLst>
          </p:cNvPr>
          <p:cNvSpPr>
            <a:spLocks noGrp="1"/>
          </p:cNvSpPr>
          <p:nvPr>
            <p:ph type="body" sz="quarter" idx="23" hasCustomPrompt="1"/>
          </p:nvPr>
        </p:nvSpPr>
        <p:spPr>
          <a:xfrm>
            <a:off x="8685787" y="3345090"/>
            <a:ext cx="2549525" cy="5334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71" name="Text Placeholder 6">
            <a:extLst>
              <a:ext uri="{FF2B5EF4-FFF2-40B4-BE49-F238E27FC236}">
                <a16:creationId xmlns:a16="http://schemas.microsoft.com/office/drawing/2014/main" id="{A1A54776-A5E4-EF42-8E84-ED7DBAB16F3C}"/>
              </a:ext>
            </a:extLst>
          </p:cNvPr>
          <p:cNvSpPr>
            <a:spLocks noGrp="1"/>
          </p:cNvSpPr>
          <p:nvPr>
            <p:ph type="body" sz="quarter" idx="24" hasCustomPrompt="1"/>
          </p:nvPr>
        </p:nvSpPr>
        <p:spPr>
          <a:xfrm>
            <a:off x="8685787" y="4279423"/>
            <a:ext cx="2549525" cy="5334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72" name="Text Placeholder 6">
            <a:extLst>
              <a:ext uri="{FF2B5EF4-FFF2-40B4-BE49-F238E27FC236}">
                <a16:creationId xmlns:a16="http://schemas.microsoft.com/office/drawing/2014/main" id="{D3AF6077-99A9-7347-B595-5EBADA9EA0B9}"/>
              </a:ext>
            </a:extLst>
          </p:cNvPr>
          <p:cNvSpPr>
            <a:spLocks noGrp="1"/>
          </p:cNvSpPr>
          <p:nvPr>
            <p:ph type="body" sz="quarter" idx="25" hasCustomPrompt="1"/>
          </p:nvPr>
        </p:nvSpPr>
        <p:spPr>
          <a:xfrm>
            <a:off x="8685787" y="5204682"/>
            <a:ext cx="2549525" cy="5334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67" name="Text Placeholder 6">
            <a:extLst>
              <a:ext uri="{FF2B5EF4-FFF2-40B4-BE49-F238E27FC236}">
                <a16:creationId xmlns:a16="http://schemas.microsoft.com/office/drawing/2014/main" id="{D36BBD20-0393-1445-9C28-33BE63B59818}"/>
              </a:ext>
            </a:extLst>
          </p:cNvPr>
          <p:cNvSpPr>
            <a:spLocks noGrp="1"/>
          </p:cNvSpPr>
          <p:nvPr>
            <p:ph type="body" sz="quarter" idx="20" hasCustomPrompt="1"/>
          </p:nvPr>
        </p:nvSpPr>
        <p:spPr>
          <a:xfrm>
            <a:off x="5983859" y="1504895"/>
            <a:ext cx="2549525" cy="5334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73" name="Text Placeholder 6">
            <a:extLst>
              <a:ext uri="{FF2B5EF4-FFF2-40B4-BE49-F238E27FC236}">
                <a16:creationId xmlns:a16="http://schemas.microsoft.com/office/drawing/2014/main" id="{FF12C6A4-F685-EC4D-ACDB-739F70F24B16}"/>
              </a:ext>
            </a:extLst>
          </p:cNvPr>
          <p:cNvSpPr>
            <a:spLocks noGrp="1"/>
          </p:cNvSpPr>
          <p:nvPr>
            <p:ph type="body" sz="quarter" idx="26" hasCustomPrompt="1"/>
          </p:nvPr>
        </p:nvSpPr>
        <p:spPr>
          <a:xfrm>
            <a:off x="5977087" y="5204682"/>
            <a:ext cx="2549525" cy="5334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74" name="Text Placeholder 6">
            <a:extLst>
              <a:ext uri="{FF2B5EF4-FFF2-40B4-BE49-F238E27FC236}">
                <a16:creationId xmlns:a16="http://schemas.microsoft.com/office/drawing/2014/main" id="{6198C316-9C4D-4D40-9866-BD5FE9308C07}"/>
              </a:ext>
            </a:extLst>
          </p:cNvPr>
          <p:cNvSpPr>
            <a:spLocks noGrp="1"/>
          </p:cNvSpPr>
          <p:nvPr>
            <p:ph type="body" sz="quarter" idx="27" hasCustomPrompt="1"/>
          </p:nvPr>
        </p:nvSpPr>
        <p:spPr>
          <a:xfrm>
            <a:off x="5977087" y="4279423"/>
            <a:ext cx="2549525" cy="5334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75" name="Text Placeholder 6">
            <a:extLst>
              <a:ext uri="{FF2B5EF4-FFF2-40B4-BE49-F238E27FC236}">
                <a16:creationId xmlns:a16="http://schemas.microsoft.com/office/drawing/2014/main" id="{FF9BC46D-BC9F-BB45-8FCA-1FD59BE5C7F6}"/>
              </a:ext>
            </a:extLst>
          </p:cNvPr>
          <p:cNvSpPr>
            <a:spLocks noGrp="1"/>
          </p:cNvSpPr>
          <p:nvPr>
            <p:ph type="body" sz="quarter" idx="28" hasCustomPrompt="1"/>
          </p:nvPr>
        </p:nvSpPr>
        <p:spPr>
          <a:xfrm>
            <a:off x="5977087" y="3345090"/>
            <a:ext cx="2549525" cy="5334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76" name="Text Placeholder 6">
            <a:extLst>
              <a:ext uri="{FF2B5EF4-FFF2-40B4-BE49-F238E27FC236}">
                <a16:creationId xmlns:a16="http://schemas.microsoft.com/office/drawing/2014/main" id="{EA59F087-AB3D-8741-A7EE-539271F82FD2}"/>
              </a:ext>
            </a:extLst>
          </p:cNvPr>
          <p:cNvSpPr>
            <a:spLocks noGrp="1"/>
          </p:cNvSpPr>
          <p:nvPr>
            <p:ph type="body" sz="quarter" idx="29" hasCustomPrompt="1"/>
          </p:nvPr>
        </p:nvSpPr>
        <p:spPr>
          <a:xfrm>
            <a:off x="5977087" y="2425916"/>
            <a:ext cx="2549525" cy="5334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7" name="Text Placeholder 6">
            <a:extLst>
              <a:ext uri="{FF2B5EF4-FFF2-40B4-BE49-F238E27FC236}">
                <a16:creationId xmlns:a16="http://schemas.microsoft.com/office/drawing/2014/main" id="{32053FB4-583E-5E40-9CD3-13B1149E659F}"/>
              </a:ext>
            </a:extLst>
          </p:cNvPr>
          <p:cNvSpPr>
            <a:spLocks noGrp="1"/>
          </p:cNvSpPr>
          <p:nvPr>
            <p:ph type="body" sz="quarter" idx="19" hasCustomPrompt="1"/>
          </p:nvPr>
        </p:nvSpPr>
        <p:spPr>
          <a:xfrm>
            <a:off x="3281930" y="1504895"/>
            <a:ext cx="2549525" cy="5334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77" name="Text Placeholder 6">
            <a:extLst>
              <a:ext uri="{FF2B5EF4-FFF2-40B4-BE49-F238E27FC236}">
                <a16:creationId xmlns:a16="http://schemas.microsoft.com/office/drawing/2014/main" id="{B7AAAAA3-5AE5-EA4A-8AA8-51EAEAB56A43}"/>
              </a:ext>
            </a:extLst>
          </p:cNvPr>
          <p:cNvSpPr>
            <a:spLocks noGrp="1"/>
          </p:cNvSpPr>
          <p:nvPr>
            <p:ph type="body" sz="quarter" idx="30" hasCustomPrompt="1"/>
          </p:nvPr>
        </p:nvSpPr>
        <p:spPr>
          <a:xfrm>
            <a:off x="3281930" y="2429841"/>
            <a:ext cx="2549525" cy="5334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78" name="Text Placeholder 6">
            <a:extLst>
              <a:ext uri="{FF2B5EF4-FFF2-40B4-BE49-F238E27FC236}">
                <a16:creationId xmlns:a16="http://schemas.microsoft.com/office/drawing/2014/main" id="{7359420B-994E-4E40-867A-688CFB6BEB5C}"/>
              </a:ext>
            </a:extLst>
          </p:cNvPr>
          <p:cNvSpPr>
            <a:spLocks noGrp="1"/>
          </p:cNvSpPr>
          <p:nvPr>
            <p:ph type="body" sz="quarter" idx="31" hasCustomPrompt="1"/>
          </p:nvPr>
        </p:nvSpPr>
        <p:spPr>
          <a:xfrm>
            <a:off x="3281930" y="3354787"/>
            <a:ext cx="2549525" cy="5334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79" name="Text Placeholder 6">
            <a:extLst>
              <a:ext uri="{FF2B5EF4-FFF2-40B4-BE49-F238E27FC236}">
                <a16:creationId xmlns:a16="http://schemas.microsoft.com/office/drawing/2014/main" id="{8A1B4E6E-9F98-FD4A-9FD1-B3CD29BF0ECC}"/>
              </a:ext>
            </a:extLst>
          </p:cNvPr>
          <p:cNvSpPr>
            <a:spLocks noGrp="1"/>
          </p:cNvSpPr>
          <p:nvPr>
            <p:ph type="body" sz="quarter" idx="32" hasCustomPrompt="1"/>
          </p:nvPr>
        </p:nvSpPr>
        <p:spPr>
          <a:xfrm>
            <a:off x="3281930" y="4279733"/>
            <a:ext cx="2549525" cy="5334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80" name="Text Placeholder 6">
            <a:extLst>
              <a:ext uri="{FF2B5EF4-FFF2-40B4-BE49-F238E27FC236}">
                <a16:creationId xmlns:a16="http://schemas.microsoft.com/office/drawing/2014/main" id="{0FD50499-34AA-CB48-B220-D1EABC185104}"/>
              </a:ext>
            </a:extLst>
          </p:cNvPr>
          <p:cNvSpPr>
            <a:spLocks noGrp="1"/>
          </p:cNvSpPr>
          <p:nvPr>
            <p:ph type="body" sz="quarter" idx="33" hasCustomPrompt="1"/>
          </p:nvPr>
        </p:nvSpPr>
        <p:spPr>
          <a:xfrm>
            <a:off x="3281930" y="5204682"/>
            <a:ext cx="2549525" cy="5334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Content</a:t>
            </a:r>
          </a:p>
        </p:txBody>
      </p:sp>
      <p:sp>
        <p:nvSpPr>
          <p:cNvPr id="45" name="Rectangle 44">
            <a:extLst>
              <a:ext uri="{FF2B5EF4-FFF2-40B4-BE49-F238E27FC236}">
                <a16:creationId xmlns:a16="http://schemas.microsoft.com/office/drawing/2014/main" id="{7F196232-3073-5349-BD9D-C295038FF20D}"/>
              </a:ext>
            </a:extLst>
          </p:cNvPr>
          <p:cNvSpPr/>
          <p:nvPr userDrawn="1"/>
        </p:nvSpPr>
        <p:spPr>
          <a:xfrm>
            <a:off x="622266" y="5062926"/>
            <a:ext cx="2514600" cy="8382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66" name="Text Placeholder 2">
            <a:extLst>
              <a:ext uri="{FF2B5EF4-FFF2-40B4-BE49-F238E27FC236}">
                <a16:creationId xmlns:a16="http://schemas.microsoft.com/office/drawing/2014/main" id="{157AD4FD-7E38-5B45-88B4-4071F82F4B0D}"/>
              </a:ext>
            </a:extLst>
          </p:cNvPr>
          <p:cNvSpPr>
            <a:spLocks noGrp="1"/>
          </p:cNvSpPr>
          <p:nvPr>
            <p:ph type="body" sz="quarter" idx="18" hasCustomPrompt="1"/>
          </p:nvPr>
        </p:nvSpPr>
        <p:spPr>
          <a:xfrm>
            <a:off x="590975" y="5316742"/>
            <a:ext cx="2590800" cy="609600"/>
          </a:xfrm>
          <a:prstGeom prst="rect">
            <a:avLst/>
          </a:prstGeom>
        </p:spPr>
        <p:txBody>
          <a:bodyPr/>
          <a:lstStyle>
            <a:lvl1pPr marL="0" indent="0" algn="ctr">
              <a:buNone/>
              <a:defRPr sz="2000" b="1">
                <a:solidFill>
                  <a:schemeClr val="bg1"/>
                </a:solidFill>
                <a:latin typeface="Arial" panose="020B0604020202020204" pitchFamily="34" charset="0"/>
              </a:defRPr>
            </a:lvl1pPr>
          </a:lstStyle>
          <a:p>
            <a:pPr lvl="0"/>
            <a:r>
              <a:rPr lang="en-US" dirty="0"/>
              <a:t>Title</a:t>
            </a:r>
          </a:p>
        </p:txBody>
      </p:sp>
      <p:sp>
        <p:nvSpPr>
          <p:cNvPr id="39" name="Rectangle 38">
            <a:extLst>
              <a:ext uri="{FF2B5EF4-FFF2-40B4-BE49-F238E27FC236}">
                <a16:creationId xmlns:a16="http://schemas.microsoft.com/office/drawing/2014/main" id="{0B40E32E-A8CF-7849-9793-1C0DC1ADBD50}"/>
              </a:ext>
            </a:extLst>
          </p:cNvPr>
          <p:cNvSpPr/>
          <p:nvPr userDrawn="1"/>
        </p:nvSpPr>
        <p:spPr>
          <a:xfrm>
            <a:off x="622266" y="4130570"/>
            <a:ext cx="2514600" cy="838200"/>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65" name="Text Placeholder 2">
            <a:extLst>
              <a:ext uri="{FF2B5EF4-FFF2-40B4-BE49-F238E27FC236}">
                <a16:creationId xmlns:a16="http://schemas.microsoft.com/office/drawing/2014/main" id="{39AE3164-71F1-264A-81C9-83B6C857763F}"/>
              </a:ext>
            </a:extLst>
          </p:cNvPr>
          <p:cNvSpPr>
            <a:spLocks noGrp="1"/>
          </p:cNvSpPr>
          <p:nvPr>
            <p:ph type="body" sz="quarter" idx="17" hasCustomPrompt="1"/>
          </p:nvPr>
        </p:nvSpPr>
        <p:spPr>
          <a:xfrm>
            <a:off x="578641" y="4342254"/>
            <a:ext cx="2590800" cy="609600"/>
          </a:xfrm>
          <a:prstGeom prst="rect">
            <a:avLst/>
          </a:prstGeom>
        </p:spPr>
        <p:txBody>
          <a:bodyPr/>
          <a:lstStyle>
            <a:lvl1pPr marL="0" indent="0" algn="ctr">
              <a:buNone/>
              <a:defRPr sz="2000" b="1">
                <a:solidFill>
                  <a:schemeClr val="bg1"/>
                </a:solidFill>
                <a:latin typeface="Arial" panose="020B0604020202020204" pitchFamily="34" charset="0"/>
              </a:defRPr>
            </a:lvl1pPr>
          </a:lstStyle>
          <a:p>
            <a:pPr lvl="0"/>
            <a:r>
              <a:rPr lang="en-US" dirty="0"/>
              <a:t>Title</a:t>
            </a:r>
          </a:p>
        </p:txBody>
      </p:sp>
      <p:sp>
        <p:nvSpPr>
          <p:cNvPr id="35" name="Rectangle 34">
            <a:extLst>
              <a:ext uri="{FF2B5EF4-FFF2-40B4-BE49-F238E27FC236}">
                <a16:creationId xmlns:a16="http://schemas.microsoft.com/office/drawing/2014/main" id="{484C9FD2-B065-6141-A0D9-62B86FA62058}"/>
              </a:ext>
            </a:extLst>
          </p:cNvPr>
          <p:cNvSpPr/>
          <p:nvPr userDrawn="1"/>
        </p:nvSpPr>
        <p:spPr>
          <a:xfrm>
            <a:off x="622266" y="3198213"/>
            <a:ext cx="2514600" cy="8382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64" name="Text Placeholder 2">
            <a:extLst>
              <a:ext uri="{FF2B5EF4-FFF2-40B4-BE49-F238E27FC236}">
                <a16:creationId xmlns:a16="http://schemas.microsoft.com/office/drawing/2014/main" id="{27CD71BB-8F4C-4C49-9A6B-4071FC5E4C44}"/>
              </a:ext>
            </a:extLst>
          </p:cNvPr>
          <p:cNvSpPr>
            <a:spLocks noGrp="1"/>
          </p:cNvSpPr>
          <p:nvPr>
            <p:ph type="body" sz="quarter" idx="16" hasCustomPrompt="1"/>
          </p:nvPr>
        </p:nvSpPr>
        <p:spPr>
          <a:xfrm>
            <a:off x="584166" y="3441516"/>
            <a:ext cx="2590800" cy="609600"/>
          </a:xfrm>
          <a:prstGeom prst="rect">
            <a:avLst/>
          </a:prstGeom>
        </p:spPr>
        <p:txBody>
          <a:bodyPr/>
          <a:lstStyle>
            <a:lvl1pPr marL="0" indent="0" algn="ctr">
              <a:buNone/>
              <a:defRPr sz="2000" b="1">
                <a:solidFill>
                  <a:schemeClr val="bg1"/>
                </a:solidFill>
                <a:latin typeface="Arial" panose="020B0604020202020204" pitchFamily="34" charset="0"/>
              </a:defRPr>
            </a:lvl1pPr>
          </a:lstStyle>
          <a:p>
            <a:pPr lvl="0"/>
            <a:r>
              <a:rPr lang="en-US" dirty="0"/>
              <a:t>Title</a:t>
            </a:r>
          </a:p>
        </p:txBody>
      </p:sp>
      <p:sp>
        <p:nvSpPr>
          <p:cNvPr id="33" name="Rectangle 32">
            <a:extLst>
              <a:ext uri="{FF2B5EF4-FFF2-40B4-BE49-F238E27FC236}">
                <a16:creationId xmlns:a16="http://schemas.microsoft.com/office/drawing/2014/main" id="{C0CE0186-CC8C-9C43-AE46-05310361F4E0}"/>
              </a:ext>
            </a:extLst>
          </p:cNvPr>
          <p:cNvSpPr/>
          <p:nvPr userDrawn="1"/>
        </p:nvSpPr>
        <p:spPr>
          <a:xfrm>
            <a:off x="622266" y="2265856"/>
            <a:ext cx="2514600" cy="8382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63" name="Text Placeholder 2">
            <a:extLst>
              <a:ext uri="{FF2B5EF4-FFF2-40B4-BE49-F238E27FC236}">
                <a16:creationId xmlns:a16="http://schemas.microsoft.com/office/drawing/2014/main" id="{F477E669-E163-C144-B5B5-6E636EEA5B4F}"/>
              </a:ext>
            </a:extLst>
          </p:cNvPr>
          <p:cNvSpPr>
            <a:spLocks noGrp="1"/>
          </p:cNvSpPr>
          <p:nvPr>
            <p:ph type="body" sz="quarter" idx="15" hasCustomPrompt="1"/>
          </p:nvPr>
        </p:nvSpPr>
        <p:spPr>
          <a:xfrm>
            <a:off x="584169" y="2518591"/>
            <a:ext cx="2590800" cy="609600"/>
          </a:xfrm>
          <a:prstGeom prst="rect">
            <a:avLst/>
          </a:prstGeom>
        </p:spPr>
        <p:txBody>
          <a:bodyPr/>
          <a:lstStyle>
            <a:lvl1pPr marL="0" indent="0" algn="ctr">
              <a:buNone/>
              <a:defRPr sz="2000" b="1">
                <a:solidFill>
                  <a:schemeClr val="bg1"/>
                </a:solidFill>
                <a:latin typeface="Arial" panose="020B0604020202020204" pitchFamily="34" charset="0"/>
              </a:defRPr>
            </a:lvl1pPr>
          </a:lstStyle>
          <a:p>
            <a:pPr lvl="0"/>
            <a:r>
              <a:rPr lang="en-US" dirty="0"/>
              <a:t>Title</a:t>
            </a:r>
          </a:p>
        </p:txBody>
      </p:sp>
      <p:sp>
        <p:nvSpPr>
          <p:cNvPr id="27" name="Rectangle 26">
            <a:extLst>
              <a:ext uri="{FF2B5EF4-FFF2-40B4-BE49-F238E27FC236}">
                <a16:creationId xmlns:a16="http://schemas.microsoft.com/office/drawing/2014/main" id="{1675284D-E470-4F45-9E67-F25F94EB29CD}"/>
              </a:ext>
            </a:extLst>
          </p:cNvPr>
          <p:cNvSpPr/>
          <p:nvPr userDrawn="1"/>
        </p:nvSpPr>
        <p:spPr>
          <a:xfrm>
            <a:off x="622266" y="1333500"/>
            <a:ext cx="2514600" cy="838200"/>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Arial" panose="020B0604020202020204" pitchFamily="34" charset="0"/>
              <a:ea typeface="Arial" charset="0"/>
              <a:cs typeface="Arial" charset="0"/>
            </a:endParaRPr>
          </a:p>
        </p:txBody>
      </p:sp>
      <p:sp>
        <p:nvSpPr>
          <p:cNvPr id="3" name="Text Placeholder 2">
            <a:extLst>
              <a:ext uri="{FF2B5EF4-FFF2-40B4-BE49-F238E27FC236}">
                <a16:creationId xmlns:a16="http://schemas.microsoft.com/office/drawing/2014/main" id="{2EE285A8-7E2B-DB42-AE52-206438D3706F}"/>
              </a:ext>
            </a:extLst>
          </p:cNvPr>
          <p:cNvSpPr>
            <a:spLocks noGrp="1"/>
          </p:cNvSpPr>
          <p:nvPr>
            <p:ph type="body" sz="quarter" idx="14" hasCustomPrompt="1"/>
          </p:nvPr>
        </p:nvSpPr>
        <p:spPr>
          <a:xfrm>
            <a:off x="584166" y="1582942"/>
            <a:ext cx="2590800" cy="609600"/>
          </a:xfrm>
          <a:prstGeom prst="rect">
            <a:avLst/>
          </a:prstGeom>
        </p:spPr>
        <p:txBody>
          <a:bodyPr/>
          <a:lstStyle>
            <a:lvl1pPr marL="0" indent="0" algn="ctr">
              <a:buNone/>
              <a:defRPr sz="2000" b="1">
                <a:solidFill>
                  <a:schemeClr val="bg1"/>
                </a:solidFill>
                <a:latin typeface="Arial" panose="020B0604020202020204" pitchFamily="34" charset="0"/>
              </a:defRPr>
            </a:lvl1pPr>
          </a:lstStyle>
          <a:p>
            <a:pPr lvl="0"/>
            <a:r>
              <a:rPr lang="en-US" dirty="0"/>
              <a:t>Title</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Four column grid</a:t>
            </a:r>
          </a:p>
        </p:txBody>
      </p:sp>
      <p:sp>
        <p:nvSpPr>
          <p:cNvPr id="26" name="Rectangle 1">
            <a:extLst>
              <a:ext uri="{FF2B5EF4-FFF2-40B4-BE49-F238E27FC236}">
                <a16:creationId xmlns:a16="http://schemas.microsoft.com/office/drawing/2014/main" id="{083B2968-F67D-424C-B6D8-3BC53A2D1241}"/>
              </a:ext>
            </a:extLst>
          </p:cNvPr>
          <p:cNvSpPr>
            <a:spLocks/>
          </p:cNvSpPr>
          <p:nvPr userDrawn="1"/>
        </p:nvSpPr>
        <p:spPr bwMode="auto">
          <a:xfrm>
            <a:off x="21211522" y="613671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dirty="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cxnSp>
        <p:nvCxnSpPr>
          <p:cNvPr id="47" name="Straight Connector 46">
            <a:extLst>
              <a:ext uri="{FF2B5EF4-FFF2-40B4-BE49-F238E27FC236}">
                <a16:creationId xmlns:a16="http://schemas.microsoft.com/office/drawing/2014/main" id="{8412D32D-F096-7141-A838-A8B8426F6294}"/>
              </a:ext>
            </a:extLst>
          </p:cNvPr>
          <p:cNvCxnSpPr>
            <a:cxnSpLocks/>
          </p:cNvCxnSpPr>
          <p:nvPr userDrawn="1"/>
        </p:nvCxnSpPr>
        <p:spPr>
          <a:xfrm>
            <a:off x="3294529" y="3159014"/>
            <a:ext cx="805927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44D63B2-A3E2-E643-A4C2-A12725DB8C19}"/>
              </a:ext>
            </a:extLst>
          </p:cNvPr>
          <p:cNvCxnSpPr>
            <a:cxnSpLocks/>
          </p:cNvCxnSpPr>
          <p:nvPr userDrawn="1"/>
        </p:nvCxnSpPr>
        <p:spPr>
          <a:xfrm>
            <a:off x="3294529" y="4083960"/>
            <a:ext cx="805927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01894A8-7D53-E44F-A78A-F428B94233DC}"/>
              </a:ext>
            </a:extLst>
          </p:cNvPr>
          <p:cNvCxnSpPr>
            <a:cxnSpLocks/>
          </p:cNvCxnSpPr>
          <p:nvPr userDrawn="1"/>
        </p:nvCxnSpPr>
        <p:spPr>
          <a:xfrm>
            <a:off x="3294529" y="5008906"/>
            <a:ext cx="805927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FE281D5-AD79-DF48-BE81-FA1AC6F6CE06}"/>
              </a:ext>
            </a:extLst>
          </p:cNvPr>
          <p:cNvCxnSpPr>
            <a:cxnSpLocks/>
          </p:cNvCxnSpPr>
          <p:nvPr userDrawn="1"/>
        </p:nvCxnSpPr>
        <p:spPr>
          <a:xfrm>
            <a:off x="3294529" y="2234068"/>
            <a:ext cx="805927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E9727FAA-4844-0B43-B0C8-E96A73385736}"/>
              </a:ext>
            </a:extLst>
          </p:cNvPr>
          <p:cNvCxnSpPr/>
          <p:nvPr userDrawn="1"/>
        </p:nvCxnSpPr>
        <p:spPr bwMode="auto">
          <a:xfrm>
            <a:off x="5907657" y="1278142"/>
            <a:ext cx="0" cy="4572000"/>
          </a:xfrm>
          <a:prstGeom prst="line">
            <a:avLst/>
          </a:prstGeom>
          <a:solidFill>
            <a:schemeClr val="accent1"/>
          </a:solidFill>
          <a:ln w="12700" cap="flat" cmpd="sng" algn="ctr">
            <a:solidFill>
              <a:schemeClr val="accent6"/>
            </a:solidFill>
            <a:prstDash val="solid"/>
            <a:round/>
            <a:headEnd type="none" w="med" len="med"/>
            <a:tailEnd type="none" w="med" len="med"/>
          </a:ln>
          <a:effectLst/>
        </p:spPr>
      </p:cxnSp>
      <p:cxnSp>
        <p:nvCxnSpPr>
          <p:cNvPr id="62" name="Straight Connector 61">
            <a:extLst>
              <a:ext uri="{FF2B5EF4-FFF2-40B4-BE49-F238E27FC236}">
                <a16:creationId xmlns:a16="http://schemas.microsoft.com/office/drawing/2014/main" id="{B37F4D61-8726-5442-9E82-0C1D1A7A160E}"/>
              </a:ext>
            </a:extLst>
          </p:cNvPr>
          <p:cNvCxnSpPr/>
          <p:nvPr userDrawn="1"/>
        </p:nvCxnSpPr>
        <p:spPr bwMode="auto">
          <a:xfrm>
            <a:off x="8609586" y="1278142"/>
            <a:ext cx="0" cy="4572000"/>
          </a:xfrm>
          <a:prstGeom prst="line">
            <a:avLst/>
          </a:prstGeom>
          <a:solidFill>
            <a:schemeClr val="accent1"/>
          </a:solidFill>
          <a:ln w="12700" cap="flat" cmpd="sng" algn="ctr">
            <a:solidFill>
              <a:schemeClr val="accent6"/>
            </a:solidFill>
            <a:prstDash val="solid"/>
            <a:round/>
            <a:headEnd type="none" w="med" len="med"/>
            <a:tailEnd type="none" w="med" len="med"/>
          </a:ln>
          <a:effectLst/>
        </p:spPr>
      </p:cxnSp>
    </p:spTree>
    <p:extLst>
      <p:ext uri="{BB962C8B-B14F-4D97-AF65-F5344CB8AC3E}">
        <p14:creationId xmlns:p14="http://schemas.microsoft.com/office/powerpoint/2010/main" val="829480029"/>
      </p:ext>
    </p:extLst>
  </p:cSld>
  <p:clrMapOvr>
    <a:masterClrMapping/>
  </p:clrMapOvr>
  <p:extLst>
    <p:ext uri="{DCECCB84-F9BA-43D5-87BE-67443E8EF086}">
      <p15:sldGuideLst xmlns:p15="http://schemas.microsoft.com/office/powerpoint/2012/main">
        <p15:guide id="1" orient="horz" pos="2160">
          <p15:clr>
            <a:srgbClr val="FBAE40"/>
          </p15:clr>
        </p15:guide>
        <p15:guide id="2" pos="576">
          <p15:clr>
            <a:srgbClr val="FBAE40"/>
          </p15:clr>
        </p15:guide>
      </p15:sldGuideLst>
    </p:ext>
  </p:extLst>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Basic Table">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57E3FF63-15C5-D349-A389-113222FA76E7}"/>
              </a:ext>
            </a:extLst>
          </p:cNvPr>
          <p:cNvSpPr/>
          <p:nvPr userDrawn="1"/>
        </p:nvSpPr>
        <p:spPr>
          <a:xfrm>
            <a:off x="2467757" y="2016873"/>
            <a:ext cx="4000555" cy="8518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Text Placeholder 10">
            <a:extLst>
              <a:ext uri="{FF2B5EF4-FFF2-40B4-BE49-F238E27FC236}">
                <a16:creationId xmlns:a16="http://schemas.microsoft.com/office/drawing/2014/main" id="{D15961C1-B331-1D49-A442-B141DB02EF63}"/>
              </a:ext>
            </a:extLst>
          </p:cNvPr>
          <p:cNvSpPr>
            <a:spLocks noGrp="1"/>
          </p:cNvSpPr>
          <p:nvPr>
            <p:ph type="body" sz="quarter" idx="19" hasCustomPrompt="1"/>
          </p:nvPr>
        </p:nvSpPr>
        <p:spPr>
          <a:xfrm>
            <a:off x="2715004" y="2157554"/>
            <a:ext cx="3421062" cy="685800"/>
          </a:xfrm>
          <a:prstGeom prst="rect">
            <a:avLst/>
          </a:prstGeom>
        </p:spPr>
        <p:txBody>
          <a:bodyPr/>
          <a:lstStyle>
            <a:lvl1pPr marL="122238" indent="-122238">
              <a:buFont typeface="Arial" panose="020B0604020202020204" pitchFamily="34" charset="0"/>
              <a:buChar char="•"/>
              <a:tabLst/>
              <a:defRPr sz="1400">
                <a:solidFill>
                  <a:schemeClr val="accent1"/>
                </a:solidFill>
                <a:latin typeface="Arial" panose="020B0604020202020204" pitchFamily="34" charset="0"/>
              </a:defRPr>
            </a:lvl1pPr>
          </a:lstStyle>
          <a:p>
            <a:pPr lvl="0"/>
            <a:r>
              <a:rPr lang="en-US" dirty="0"/>
              <a:t>Small bullet sample small bullet sample small bullet sample small bullet sample</a:t>
            </a:r>
            <a:endParaRPr lang="en-US" i="0" dirty="0"/>
          </a:p>
        </p:txBody>
      </p:sp>
      <p:sp>
        <p:nvSpPr>
          <p:cNvPr id="67" name="Rectangle 66">
            <a:extLst>
              <a:ext uri="{FF2B5EF4-FFF2-40B4-BE49-F238E27FC236}">
                <a16:creationId xmlns:a16="http://schemas.microsoft.com/office/drawing/2014/main" id="{FF6028E1-8715-B943-AA86-FDBE2376AE1B}"/>
              </a:ext>
            </a:extLst>
          </p:cNvPr>
          <p:cNvSpPr/>
          <p:nvPr userDrawn="1"/>
        </p:nvSpPr>
        <p:spPr>
          <a:xfrm>
            <a:off x="2467757" y="2953045"/>
            <a:ext cx="4000555" cy="113804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79" name="Text Placeholder 10">
            <a:extLst>
              <a:ext uri="{FF2B5EF4-FFF2-40B4-BE49-F238E27FC236}">
                <a16:creationId xmlns:a16="http://schemas.microsoft.com/office/drawing/2014/main" id="{22EFEE15-D01E-5A43-86A1-6ED955D763CF}"/>
              </a:ext>
            </a:extLst>
          </p:cNvPr>
          <p:cNvSpPr>
            <a:spLocks noGrp="1"/>
          </p:cNvSpPr>
          <p:nvPr>
            <p:ph type="body" sz="quarter" idx="20" hasCustomPrompt="1"/>
          </p:nvPr>
        </p:nvSpPr>
        <p:spPr>
          <a:xfrm>
            <a:off x="2715005" y="3042090"/>
            <a:ext cx="3421474" cy="940427"/>
          </a:xfrm>
          <a:prstGeom prst="rect">
            <a:avLst/>
          </a:prstGeom>
        </p:spPr>
        <p:txBody>
          <a:bodyPr/>
          <a:lstStyle>
            <a:lvl1pPr marL="285750" indent="-285750">
              <a:buFont typeface="Arial" panose="020B0604020202020204" pitchFamily="34" charset="0"/>
              <a:buChar char="•"/>
              <a:defRPr lang="en-US" sz="1400" kern="1200" dirty="0">
                <a:solidFill>
                  <a:schemeClr val="accent1"/>
                </a:solidFill>
                <a:latin typeface="Arial" panose="020B0604020202020204" pitchFamily="34" charset="0"/>
                <a:ea typeface="+mn-ea"/>
                <a:cs typeface="+mn-cs"/>
              </a:defRPr>
            </a:lvl1pPr>
          </a:lstStyle>
          <a:p>
            <a:pPr marL="122238" lvl="0" indent="-122238" algn="l" defTabSz="914400" rtl="0" eaLnBrk="1" latinLnBrk="0" hangingPunct="1">
              <a:lnSpc>
                <a:spcPct val="90000"/>
              </a:lnSpc>
              <a:spcBef>
                <a:spcPts val="1000"/>
              </a:spcBef>
              <a:buFont typeface="Arial" panose="020B0604020202020204" pitchFamily="34" charset="0"/>
              <a:buChar char="•"/>
              <a:tabLst/>
            </a:pPr>
            <a:r>
              <a:rPr lang="en-US" dirty="0"/>
              <a:t>Small bullet sample small bullet sample small bullet sample small bullet sample</a:t>
            </a:r>
            <a:endParaRPr lang="en-US" i="0" dirty="0"/>
          </a:p>
        </p:txBody>
      </p:sp>
      <p:sp>
        <p:nvSpPr>
          <p:cNvPr id="43" name="Rectangle 42">
            <a:extLst>
              <a:ext uri="{FF2B5EF4-FFF2-40B4-BE49-F238E27FC236}">
                <a16:creationId xmlns:a16="http://schemas.microsoft.com/office/drawing/2014/main" id="{1DC140FD-A5D0-834A-99B2-E8F28C92CC88}"/>
              </a:ext>
            </a:extLst>
          </p:cNvPr>
          <p:cNvSpPr/>
          <p:nvPr userDrawn="1"/>
        </p:nvSpPr>
        <p:spPr>
          <a:xfrm>
            <a:off x="2467757" y="4183131"/>
            <a:ext cx="4000555" cy="192951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80" name="Text Placeholder 10">
            <a:extLst>
              <a:ext uri="{FF2B5EF4-FFF2-40B4-BE49-F238E27FC236}">
                <a16:creationId xmlns:a16="http://schemas.microsoft.com/office/drawing/2014/main" id="{63CE0622-9A15-3844-B517-1E6FBD43EE02}"/>
              </a:ext>
            </a:extLst>
          </p:cNvPr>
          <p:cNvSpPr>
            <a:spLocks noGrp="1"/>
          </p:cNvSpPr>
          <p:nvPr>
            <p:ph type="body" sz="quarter" idx="21" hasCustomPrompt="1"/>
          </p:nvPr>
        </p:nvSpPr>
        <p:spPr>
          <a:xfrm>
            <a:off x="2715005" y="4269595"/>
            <a:ext cx="3421473" cy="1635341"/>
          </a:xfrm>
          <a:prstGeom prst="rect">
            <a:avLst/>
          </a:prstGeom>
        </p:spPr>
        <p:txBody>
          <a:bodyPr/>
          <a:lstStyle>
            <a:lvl1pPr marL="285750" marR="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lang="en-US" sz="1400" kern="1200" dirty="0">
                <a:solidFill>
                  <a:schemeClr val="accent1"/>
                </a:solidFill>
                <a:latin typeface="Arial" panose="020B0604020202020204" pitchFamily="34" charset="0"/>
                <a:ea typeface="+mn-ea"/>
                <a:cs typeface="+mn-cs"/>
              </a:defRPr>
            </a:lvl1pPr>
          </a:lstStyle>
          <a:p>
            <a:pPr marL="122238" lvl="0" indent="-122238" algn="l" defTabSz="914400" rtl="0" eaLnBrk="1" latinLnBrk="0" hangingPunct="1">
              <a:lnSpc>
                <a:spcPct val="90000"/>
              </a:lnSpc>
              <a:spcBef>
                <a:spcPts val="1000"/>
              </a:spcBef>
              <a:buFont typeface="Arial" panose="020B0604020202020204" pitchFamily="34" charset="0"/>
              <a:buChar char="•"/>
              <a:tabLst/>
            </a:pPr>
            <a:r>
              <a:rPr lang="en-US" dirty="0"/>
              <a:t>Small bullet sample small bullet sample small bullet sample small bullet sample</a:t>
            </a:r>
          </a:p>
          <a:p>
            <a:pPr marL="122238" marR="0" lvl="0" indent="-122238"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Small bullet sample small bullet sample small bullet sample small bullet sample</a:t>
            </a:r>
            <a:endParaRPr lang="en-US" i="0" dirty="0"/>
          </a:p>
          <a:p>
            <a:pPr lvl="0"/>
            <a:endParaRPr lang="en-US" i="0" dirty="0"/>
          </a:p>
        </p:txBody>
      </p:sp>
      <p:sp>
        <p:nvSpPr>
          <p:cNvPr id="68" name="Rectangle 67">
            <a:extLst>
              <a:ext uri="{FF2B5EF4-FFF2-40B4-BE49-F238E27FC236}">
                <a16:creationId xmlns:a16="http://schemas.microsoft.com/office/drawing/2014/main" id="{931C7F69-6AD3-AF4A-BDA6-51FCD8B527FB}"/>
              </a:ext>
            </a:extLst>
          </p:cNvPr>
          <p:cNvSpPr/>
          <p:nvPr userDrawn="1"/>
        </p:nvSpPr>
        <p:spPr>
          <a:xfrm>
            <a:off x="6549900" y="2016873"/>
            <a:ext cx="4000555" cy="8518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81" name="Text Placeholder 10">
            <a:extLst>
              <a:ext uri="{FF2B5EF4-FFF2-40B4-BE49-F238E27FC236}">
                <a16:creationId xmlns:a16="http://schemas.microsoft.com/office/drawing/2014/main" id="{5BAC7A59-38D0-B84C-A119-BD3C7FAA72BD}"/>
              </a:ext>
            </a:extLst>
          </p:cNvPr>
          <p:cNvSpPr>
            <a:spLocks noGrp="1"/>
          </p:cNvSpPr>
          <p:nvPr>
            <p:ph type="body" sz="quarter" idx="22" hasCustomPrompt="1"/>
          </p:nvPr>
        </p:nvSpPr>
        <p:spPr>
          <a:xfrm>
            <a:off x="6715559" y="2141843"/>
            <a:ext cx="3459520" cy="701512"/>
          </a:xfrm>
          <a:prstGeom prst="rect">
            <a:avLst/>
          </a:prstGeom>
        </p:spPr>
        <p:txBody>
          <a:bodyPr/>
          <a:lstStyle>
            <a:lvl1pPr marL="285750" indent="-285750">
              <a:buFont typeface="Arial" panose="020B0604020202020204" pitchFamily="34" charset="0"/>
              <a:buChar char="•"/>
              <a:defRPr lang="en-US" sz="1400" kern="1200" dirty="0">
                <a:solidFill>
                  <a:schemeClr val="accent1"/>
                </a:solidFill>
                <a:latin typeface="Arial" panose="020B0604020202020204" pitchFamily="34" charset="0"/>
                <a:ea typeface="+mn-ea"/>
                <a:cs typeface="+mn-cs"/>
              </a:defRPr>
            </a:lvl1pPr>
          </a:lstStyle>
          <a:p>
            <a:pPr marL="122238" marR="0" lvl="0" indent="-122238" algn="l" defTabSz="914400" rtl="0" eaLnBrk="1" fontAlgn="auto" latinLnBrk="0" hangingPunct="1">
              <a:lnSpc>
                <a:spcPct val="90000"/>
              </a:lnSpc>
              <a:spcBef>
                <a:spcPts val="1000"/>
              </a:spcBef>
              <a:spcAft>
                <a:spcPts val="0"/>
              </a:spcAft>
              <a:buClrTx/>
              <a:buSzTx/>
              <a:buFont typeface="Arial" panose="020B0604020202020204" pitchFamily="34" charset="0"/>
              <a:buChar char="•"/>
              <a:tabLst/>
            </a:pPr>
            <a:r>
              <a:rPr lang="en-US" dirty="0"/>
              <a:t>Small bullet sample small bullet sample small bullet sample small bullet sample</a:t>
            </a:r>
            <a:endParaRPr lang="en-US" i="0" dirty="0"/>
          </a:p>
        </p:txBody>
      </p:sp>
      <p:sp>
        <p:nvSpPr>
          <p:cNvPr id="70" name="Rectangle 69">
            <a:extLst>
              <a:ext uri="{FF2B5EF4-FFF2-40B4-BE49-F238E27FC236}">
                <a16:creationId xmlns:a16="http://schemas.microsoft.com/office/drawing/2014/main" id="{ADCCA153-9670-7E44-8CF1-13DF7B5F826D}"/>
              </a:ext>
            </a:extLst>
          </p:cNvPr>
          <p:cNvSpPr/>
          <p:nvPr userDrawn="1"/>
        </p:nvSpPr>
        <p:spPr>
          <a:xfrm>
            <a:off x="6549900" y="2953045"/>
            <a:ext cx="4000555" cy="113804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82" name="Text Placeholder 10">
            <a:extLst>
              <a:ext uri="{FF2B5EF4-FFF2-40B4-BE49-F238E27FC236}">
                <a16:creationId xmlns:a16="http://schemas.microsoft.com/office/drawing/2014/main" id="{9461CD04-19A4-9141-B6B0-0178E4712F2A}"/>
              </a:ext>
            </a:extLst>
          </p:cNvPr>
          <p:cNvSpPr>
            <a:spLocks noGrp="1"/>
          </p:cNvSpPr>
          <p:nvPr>
            <p:ph type="body" sz="quarter" idx="23" hasCustomPrompt="1"/>
          </p:nvPr>
        </p:nvSpPr>
        <p:spPr>
          <a:xfrm>
            <a:off x="6715559" y="3042090"/>
            <a:ext cx="3459520" cy="940427"/>
          </a:xfrm>
          <a:prstGeom prst="rect">
            <a:avLst/>
          </a:prstGeom>
        </p:spPr>
        <p:txBody>
          <a:bodyPr/>
          <a:lstStyle>
            <a:lvl1pPr marL="285750" indent="-285750">
              <a:buFont typeface="Arial" panose="020B0604020202020204" pitchFamily="34" charset="0"/>
              <a:buChar char="•"/>
              <a:defRPr lang="en-US" sz="1400" kern="1200" dirty="0">
                <a:solidFill>
                  <a:schemeClr val="accent1"/>
                </a:solidFill>
                <a:latin typeface="Arial" panose="020B0604020202020204" pitchFamily="34" charset="0"/>
                <a:ea typeface="+mn-ea"/>
                <a:cs typeface="+mn-cs"/>
              </a:defRPr>
            </a:lvl1pPr>
          </a:lstStyle>
          <a:p>
            <a:pPr marL="122238" marR="0" lvl="0" indent="-122238" algn="l" defTabSz="914400" rtl="0" eaLnBrk="1" fontAlgn="auto" latinLnBrk="0" hangingPunct="1">
              <a:lnSpc>
                <a:spcPct val="90000"/>
              </a:lnSpc>
              <a:spcBef>
                <a:spcPts val="1000"/>
              </a:spcBef>
              <a:spcAft>
                <a:spcPts val="0"/>
              </a:spcAft>
              <a:buClrTx/>
              <a:buSzTx/>
              <a:buFont typeface="Arial" panose="020B0604020202020204" pitchFamily="34" charset="0"/>
              <a:buChar char="•"/>
              <a:tabLst/>
            </a:pPr>
            <a:r>
              <a:rPr lang="en-US" dirty="0"/>
              <a:t>Small bullet sample small bullet sample small bullet sample small bullet sample</a:t>
            </a:r>
            <a:endParaRPr lang="en-US" i="0" dirty="0"/>
          </a:p>
        </p:txBody>
      </p:sp>
      <p:sp>
        <p:nvSpPr>
          <p:cNvPr id="69" name="Rectangle 68">
            <a:extLst>
              <a:ext uri="{FF2B5EF4-FFF2-40B4-BE49-F238E27FC236}">
                <a16:creationId xmlns:a16="http://schemas.microsoft.com/office/drawing/2014/main" id="{F9114E53-49C7-8148-AB09-9012E292938A}"/>
              </a:ext>
            </a:extLst>
          </p:cNvPr>
          <p:cNvSpPr/>
          <p:nvPr userDrawn="1"/>
        </p:nvSpPr>
        <p:spPr>
          <a:xfrm>
            <a:off x="6549900" y="4183131"/>
            <a:ext cx="4000555" cy="192951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83" name="Text Placeholder 10">
            <a:extLst>
              <a:ext uri="{FF2B5EF4-FFF2-40B4-BE49-F238E27FC236}">
                <a16:creationId xmlns:a16="http://schemas.microsoft.com/office/drawing/2014/main" id="{15CF88AF-8D85-6D41-8228-F5DD63F96987}"/>
              </a:ext>
            </a:extLst>
          </p:cNvPr>
          <p:cNvSpPr>
            <a:spLocks noGrp="1"/>
          </p:cNvSpPr>
          <p:nvPr>
            <p:ph type="body" sz="quarter" idx="24" hasCustomPrompt="1"/>
          </p:nvPr>
        </p:nvSpPr>
        <p:spPr>
          <a:xfrm>
            <a:off x="6715559" y="4279553"/>
            <a:ext cx="3459520" cy="1625383"/>
          </a:xfrm>
          <a:prstGeom prst="rect">
            <a:avLst/>
          </a:prstGeom>
        </p:spPr>
        <p:txBody>
          <a:bodyPr/>
          <a:lstStyle>
            <a:lvl1pPr marL="285750" indent="-285750">
              <a:buFont typeface="Arial" panose="020B0604020202020204" pitchFamily="34" charset="0"/>
              <a:buChar char="•"/>
              <a:defRPr lang="en-US" sz="1400" kern="1200" dirty="0">
                <a:solidFill>
                  <a:schemeClr val="accent1"/>
                </a:solidFill>
                <a:latin typeface="Arial" panose="020B0604020202020204" pitchFamily="34" charset="0"/>
                <a:ea typeface="+mn-ea"/>
                <a:cs typeface="+mn-cs"/>
              </a:defRPr>
            </a:lvl1pPr>
          </a:lstStyle>
          <a:p>
            <a:pPr marL="122238" marR="0" lvl="0" indent="-122238" algn="l" defTabSz="914400" rtl="0" eaLnBrk="1" fontAlgn="auto" latinLnBrk="0" hangingPunct="1">
              <a:lnSpc>
                <a:spcPct val="90000"/>
              </a:lnSpc>
              <a:spcBef>
                <a:spcPts val="1000"/>
              </a:spcBef>
              <a:spcAft>
                <a:spcPts val="0"/>
              </a:spcAft>
              <a:buClrTx/>
              <a:buSzTx/>
              <a:buFont typeface="Arial" panose="020B0604020202020204" pitchFamily="34" charset="0"/>
              <a:buChar char="•"/>
              <a:tabLst/>
            </a:pPr>
            <a:r>
              <a:rPr lang="en-US" dirty="0"/>
              <a:t>Small bullet sample small bullet sample small bullet sample small bullet sample</a:t>
            </a:r>
            <a:endParaRPr lang="en-US" i="0" dirty="0"/>
          </a:p>
          <a:p>
            <a:pPr marL="122238" marR="0" lvl="0" indent="-122238" algn="l" defTabSz="914400" rtl="0" eaLnBrk="1" fontAlgn="auto" latinLnBrk="0" hangingPunct="1">
              <a:lnSpc>
                <a:spcPct val="90000"/>
              </a:lnSpc>
              <a:spcBef>
                <a:spcPts val="1000"/>
              </a:spcBef>
              <a:spcAft>
                <a:spcPts val="0"/>
              </a:spcAft>
              <a:buClrTx/>
              <a:buSzTx/>
              <a:buFont typeface="Arial" panose="020B0604020202020204" pitchFamily="34" charset="0"/>
              <a:buChar char="•"/>
              <a:tabLst/>
            </a:pPr>
            <a:r>
              <a:rPr lang="en-US" dirty="0"/>
              <a:t>Small bullet sample small bullet sample small bullet sample small bullet sample</a:t>
            </a:r>
            <a:endParaRPr lang="en-US" i="0" dirty="0"/>
          </a:p>
        </p:txBody>
      </p:sp>
      <p:sp>
        <p:nvSpPr>
          <p:cNvPr id="78" name="Text Placeholder 7">
            <a:extLst>
              <a:ext uri="{FF2B5EF4-FFF2-40B4-BE49-F238E27FC236}">
                <a16:creationId xmlns:a16="http://schemas.microsoft.com/office/drawing/2014/main" id="{FD7A4976-6420-1D4C-A7F8-A99D5292AFEB}"/>
              </a:ext>
            </a:extLst>
          </p:cNvPr>
          <p:cNvSpPr>
            <a:spLocks noGrp="1"/>
          </p:cNvSpPr>
          <p:nvPr>
            <p:ph type="body" sz="quarter" idx="18" hasCustomPrompt="1"/>
          </p:nvPr>
        </p:nvSpPr>
        <p:spPr>
          <a:xfrm>
            <a:off x="601683" y="4216082"/>
            <a:ext cx="1577975" cy="685800"/>
          </a:xfrm>
          <a:prstGeom prst="rect">
            <a:avLst/>
          </a:prstGeom>
        </p:spPr>
        <p:txBody>
          <a:bodyPr/>
          <a:lstStyle>
            <a:lvl1pPr marL="0" indent="0" algn="r">
              <a:buNone/>
              <a:defRPr sz="1200" b="1" cap="all" spc="300" baseline="0">
                <a:solidFill>
                  <a:schemeClr val="accent1"/>
                </a:solidFill>
                <a:latin typeface="Arial" panose="020B0604020202020204" pitchFamily="34" charset="0"/>
              </a:defRPr>
            </a:lvl1pPr>
          </a:lstStyle>
          <a:p>
            <a:pPr lvl="0"/>
            <a:r>
              <a:rPr lang="en-US" b="1" dirty="0"/>
              <a:t>Row category</a:t>
            </a:r>
            <a:endParaRPr lang="en-US" dirty="0"/>
          </a:p>
        </p:txBody>
      </p:sp>
      <p:sp>
        <p:nvSpPr>
          <p:cNvPr id="77" name="Text Placeholder 7">
            <a:extLst>
              <a:ext uri="{FF2B5EF4-FFF2-40B4-BE49-F238E27FC236}">
                <a16:creationId xmlns:a16="http://schemas.microsoft.com/office/drawing/2014/main" id="{A31CBA48-43C8-664D-A670-4CC73CA99D32}"/>
              </a:ext>
            </a:extLst>
          </p:cNvPr>
          <p:cNvSpPr>
            <a:spLocks noGrp="1"/>
          </p:cNvSpPr>
          <p:nvPr>
            <p:ph type="body" sz="quarter" idx="17" hasCustomPrompt="1"/>
          </p:nvPr>
        </p:nvSpPr>
        <p:spPr>
          <a:xfrm>
            <a:off x="601683" y="2989599"/>
            <a:ext cx="1577975" cy="685800"/>
          </a:xfrm>
          <a:prstGeom prst="rect">
            <a:avLst/>
          </a:prstGeom>
        </p:spPr>
        <p:txBody>
          <a:bodyPr/>
          <a:lstStyle>
            <a:lvl1pPr marL="0" indent="0" algn="r">
              <a:buNone/>
              <a:defRPr sz="1200" b="1" cap="all" spc="300" baseline="0">
                <a:solidFill>
                  <a:schemeClr val="accent1"/>
                </a:solidFill>
                <a:latin typeface="Arial" panose="020B0604020202020204" pitchFamily="34" charset="0"/>
              </a:defRPr>
            </a:lvl1pPr>
          </a:lstStyle>
          <a:p>
            <a:pPr lvl="0"/>
            <a:r>
              <a:rPr lang="en-US" b="1" dirty="0"/>
              <a:t>Row category</a:t>
            </a:r>
            <a:endParaRPr lang="en-US" dirty="0"/>
          </a:p>
        </p:txBody>
      </p:sp>
      <p:sp>
        <p:nvSpPr>
          <p:cNvPr id="8" name="Text Placeholder 7">
            <a:extLst>
              <a:ext uri="{FF2B5EF4-FFF2-40B4-BE49-F238E27FC236}">
                <a16:creationId xmlns:a16="http://schemas.microsoft.com/office/drawing/2014/main" id="{7419A48D-301B-4342-A32E-F9F8528D3049}"/>
              </a:ext>
            </a:extLst>
          </p:cNvPr>
          <p:cNvSpPr>
            <a:spLocks noGrp="1"/>
          </p:cNvSpPr>
          <p:nvPr>
            <p:ph type="body" sz="quarter" idx="16" hasCustomPrompt="1"/>
          </p:nvPr>
        </p:nvSpPr>
        <p:spPr>
          <a:xfrm>
            <a:off x="601683" y="2059646"/>
            <a:ext cx="1577975" cy="685800"/>
          </a:xfrm>
          <a:prstGeom prst="rect">
            <a:avLst/>
          </a:prstGeom>
        </p:spPr>
        <p:txBody>
          <a:bodyPr/>
          <a:lstStyle>
            <a:lvl1pPr marL="0" indent="0" algn="r">
              <a:buNone/>
              <a:defRPr sz="1200" b="1" cap="all" spc="300" baseline="0">
                <a:solidFill>
                  <a:schemeClr val="accent1"/>
                </a:solidFill>
                <a:latin typeface="Arial" panose="020B0604020202020204" pitchFamily="34" charset="0"/>
              </a:defRPr>
            </a:lvl1pPr>
          </a:lstStyle>
          <a:p>
            <a:pPr lvl="0"/>
            <a:r>
              <a:rPr lang="en-US" b="1" dirty="0"/>
              <a:t>Row category</a:t>
            </a:r>
            <a:endParaRPr lang="en-US" dirty="0"/>
          </a:p>
        </p:txBody>
      </p:sp>
      <p:sp>
        <p:nvSpPr>
          <p:cNvPr id="37" name="Rectangle 36">
            <a:extLst>
              <a:ext uri="{FF2B5EF4-FFF2-40B4-BE49-F238E27FC236}">
                <a16:creationId xmlns:a16="http://schemas.microsoft.com/office/drawing/2014/main" id="{51C74A92-D9FD-E44B-8E5C-760363D7A4F6}"/>
              </a:ext>
            </a:extLst>
          </p:cNvPr>
          <p:cNvSpPr/>
          <p:nvPr userDrawn="1"/>
        </p:nvSpPr>
        <p:spPr>
          <a:xfrm>
            <a:off x="6549899" y="1295400"/>
            <a:ext cx="4000555" cy="5666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76" name="Text Placeholder 5">
            <a:extLst>
              <a:ext uri="{FF2B5EF4-FFF2-40B4-BE49-F238E27FC236}">
                <a16:creationId xmlns:a16="http://schemas.microsoft.com/office/drawing/2014/main" id="{83D73DDB-A144-7D45-B559-D6F139D1E50F}"/>
              </a:ext>
            </a:extLst>
          </p:cNvPr>
          <p:cNvSpPr>
            <a:spLocks noGrp="1"/>
          </p:cNvSpPr>
          <p:nvPr>
            <p:ph type="body" sz="quarter" idx="15" hasCustomPrompt="1"/>
          </p:nvPr>
        </p:nvSpPr>
        <p:spPr>
          <a:xfrm>
            <a:off x="6898478" y="1439828"/>
            <a:ext cx="3341687" cy="277813"/>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Column category</a:t>
            </a:r>
          </a:p>
        </p:txBody>
      </p:sp>
      <p:sp>
        <p:nvSpPr>
          <p:cNvPr id="40" name="Rectangle 39">
            <a:extLst>
              <a:ext uri="{FF2B5EF4-FFF2-40B4-BE49-F238E27FC236}">
                <a16:creationId xmlns:a16="http://schemas.microsoft.com/office/drawing/2014/main" id="{8FE02F08-F8F4-3C4A-97C8-DCE69955AF92}"/>
              </a:ext>
            </a:extLst>
          </p:cNvPr>
          <p:cNvSpPr/>
          <p:nvPr userDrawn="1"/>
        </p:nvSpPr>
        <p:spPr>
          <a:xfrm>
            <a:off x="2467757" y="1295400"/>
            <a:ext cx="4000555" cy="5666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 name="Text Placeholder 5">
            <a:extLst>
              <a:ext uri="{FF2B5EF4-FFF2-40B4-BE49-F238E27FC236}">
                <a16:creationId xmlns:a16="http://schemas.microsoft.com/office/drawing/2014/main" id="{4829F78C-0B69-DA45-8FE2-718D31639DC1}"/>
              </a:ext>
            </a:extLst>
          </p:cNvPr>
          <p:cNvSpPr>
            <a:spLocks noGrp="1"/>
          </p:cNvSpPr>
          <p:nvPr>
            <p:ph type="body" sz="quarter" idx="14" hasCustomPrompt="1"/>
          </p:nvPr>
        </p:nvSpPr>
        <p:spPr>
          <a:xfrm>
            <a:off x="2797190" y="1439828"/>
            <a:ext cx="3341687" cy="277813"/>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Column category</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title</a:t>
            </a:r>
          </a:p>
        </p:txBody>
      </p:sp>
    </p:spTree>
    <p:extLst>
      <p:ext uri="{BB962C8B-B14F-4D97-AF65-F5344CB8AC3E}">
        <p14:creationId xmlns:p14="http://schemas.microsoft.com/office/powerpoint/2010/main" val="26317487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5B37D-A8C8-E6F6-5870-9AAA1C6400C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2304A3B-AB8B-A3E1-D7B1-55352F9EB4C3}"/>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EA9318-21CD-48C1-57A4-B9329EAE714F}"/>
              </a:ext>
            </a:extLst>
          </p:cNvPr>
          <p:cNvSpPr>
            <a:spLocks noGrp="1"/>
          </p:cNvSpPr>
          <p:nvPr>
            <p:ph type="dt" sz="half" idx="10"/>
          </p:nvPr>
        </p:nvSpPr>
        <p:spPr>
          <a:xfrm>
            <a:off x="838200" y="6356350"/>
            <a:ext cx="2743200" cy="365125"/>
          </a:xfrm>
          <a:prstGeom prst="rect">
            <a:avLst/>
          </a:prstGeom>
        </p:spPr>
        <p:txBody>
          <a:bodyPr/>
          <a:lstStyle/>
          <a:p>
            <a:fld id="{A1B6A289-14E8-E642-AB72-AFADC5BC8307}" type="datetimeFigureOut">
              <a:rPr lang="en-US" smtClean="0"/>
              <a:t>5/22/2024</a:t>
            </a:fld>
            <a:endParaRPr lang="en-US" dirty="0"/>
          </a:p>
        </p:txBody>
      </p:sp>
      <p:sp>
        <p:nvSpPr>
          <p:cNvPr id="5" name="Footer Placeholder 4">
            <a:extLst>
              <a:ext uri="{FF2B5EF4-FFF2-40B4-BE49-F238E27FC236}">
                <a16:creationId xmlns:a16="http://schemas.microsoft.com/office/drawing/2014/main" id="{C822E6C3-FDF2-BA5D-0CF9-C4831719702A}"/>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1E111727-B443-7FE3-DCD6-15DC53C5FBFB}"/>
              </a:ext>
            </a:extLst>
          </p:cNvPr>
          <p:cNvSpPr>
            <a:spLocks noGrp="1"/>
          </p:cNvSpPr>
          <p:nvPr>
            <p:ph type="sldNum" sz="quarter" idx="12"/>
          </p:nvPr>
        </p:nvSpPr>
        <p:spPr>
          <a:xfrm>
            <a:off x="8610600" y="6356350"/>
            <a:ext cx="2743200" cy="365125"/>
          </a:xfrm>
          <a:prstGeom prst="rect">
            <a:avLst/>
          </a:prstGeom>
        </p:spPr>
        <p:txBody>
          <a:bodyPr/>
          <a:lstStyle/>
          <a:p>
            <a:fld id="{982456A5-6618-CC49-9652-217D9BB75F00}" type="slidenum">
              <a:rPr lang="en-US" smtClean="0"/>
              <a:t>‹#›</a:t>
            </a:fld>
            <a:endParaRPr lang="en-US" dirty="0"/>
          </a:p>
        </p:txBody>
      </p:sp>
    </p:spTree>
    <p:extLst>
      <p:ext uri="{BB962C8B-B14F-4D97-AF65-F5344CB8AC3E}">
        <p14:creationId xmlns:p14="http://schemas.microsoft.com/office/powerpoint/2010/main" val="1281568356"/>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Stakeholder, Competitive Dynamics, Ecosystem Review">
    <p:spTree>
      <p:nvGrpSpPr>
        <p:cNvPr id="1" name=""/>
        <p:cNvGrpSpPr/>
        <p:nvPr/>
      </p:nvGrpSpPr>
      <p:grpSpPr>
        <a:xfrm>
          <a:off x="0" y="0"/>
          <a:ext cx="0" cy="0"/>
          <a:chOff x="0" y="0"/>
          <a:chExt cx="0" cy="0"/>
        </a:xfrm>
      </p:grpSpPr>
      <p:sp>
        <p:nvSpPr>
          <p:cNvPr id="2" name="Oval 1"/>
          <p:cNvSpPr/>
          <p:nvPr userDrawn="1"/>
        </p:nvSpPr>
        <p:spPr>
          <a:xfrm>
            <a:off x="4496937" y="1980750"/>
            <a:ext cx="2588526" cy="258852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 Placeholder 2">
            <a:extLst>
              <a:ext uri="{FF2B5EF4-FFF2-40B4-BE49-F238E27FC236}">
                <a16:creationId xmlns:a16="http://schemas.microsoft.com/office/drawing/2014/main" id="{CD1442B8-C26E-6B44-A503-E22553D5BB54}"/>
              </a:ext>
            </a:extLst>
          </p:cNvPr>
          <p:cNvSpPr>
            <a:spLocks noGrp="1"/>
          </p:cNvSpPr>
          <p:nvPr>
            <p:ph type="body" sz="quarter" idx="20" hasCustomPrompt="1"/>
          </p:nvPr>
        </p:nvSpPr>
        <p:spPr>
          <a:xfrm>
            <a:off x="1295400" y="2060461"/>
            <a:ext cx="2148567" cy="594043"/>
          </a:xfrm>
          <a:prstGeom prst="rect">
            <a:avLst/>
          </a:prstGeom>
        </p:spPr>
        <p:txBody>
          <a:bodyPr anchor="ctr" anchorCtr="0"/>
          <a:lstStyle>
            <a:lvl1pPr marL="0" indent="0" algn="r">
              <a:buNone/>
              <a:defRPr sz="1400" b="1">
                <a:solidFill>
                  <a:schemeClr val="accent1"/>
                </a:solidFill>
                <a:latin typeface="Arial" panose="020B0604020202020204" pitchFamily="34" charset="0"/>
              </a:defRPr>
            </a:lvl1pPr>
          </a:lstStyle>
          <a:p>
            <a:pPr lvl="0"/>
            <a:r>
              <a:rPr lang="en-US" dirty="0"/>
              <a:t>Icon Title</a:t>
            </a:r>
          </a:p>
        </p:txBody>
      </p:sp>
      <p:sp>
        <p:nvSpPr>
          <p:cNvPr id="62" name="Text Placeholder 2">
            <a:extLst>
              <a:ext uri="{FF2B5EF4-FFF2-40B4-BE49-F238E27FC236}">
                <a16:creationId xmlns:a16="http://schemas.microsoft.com/office/drawing/2014/main" id="{B06D697E-D9C6-DC4B-9868-CC1501853478}"/>
              </a:ext>
            </a:extLst>
          </p:cNvPr>
          <p:cNvSpPr>
            <a:spLocks noGrp="1"/>
          </p:cNvSpPr>
          <p:nvPr>
            <p:ph type="body" sz="quarter" idx="19" hasCustomPrompt="1"/>
          </p:nvPr>
        </p:nvSpPr>
        <p:spPr>
          <a:xfrm>
            <a:off x="1295400" y="3650691"/>
            <a:ext cx="2148567" cy="594043"/>
          </a:xfrm>
          <a:prstGeom prst="rect">
            <a:avLst/>
          </a:prstGeom>
        </p:spPr>
        <p:txBody>
          <a:bodyPr anchor="ctr" anchorCtr="0"/>
          <a:lstStyle>
            <a:lvl1pPr marL="0" indent="0" algn="r">
              <a:buNone/>
              <a:defRPr sz="1400" b="1">
                <a:solidFill>
                  <a:schemeClr val="accent1"/>
                </a:solidFill>
                <a:latin typeface="Arial" panose="020B0604020202020204" pitchFamily="34" charset="0"/>
              </a:defRPr>
            </a:lvl1pPr>
          </a:lstStyle>
          <a:p>
            <a:pPr lvl="0"/>
            <a:r>
              <a:rPr lang="en-US" dirty="0"/>
              <a:t>Icon Title</a:t>
            </a:r>
          </a:p>
        </p:txBody>
      </p:sp>
      <p:sp>
        <p:nvSpPr>
          <p:cNvPr id="61" name="Text Placeholder 2">
            <a:extLst>
              <a:ext uri="{FF2B5EF4-FFF2-40B4-BE49-F238E27FC236}">
                <a16:creationId xmlns:a16="http://schemas.microsoft.com/office/drawing/2014/main" id="{EF04A2A7-2928-D54F-B162-6A7F9880A864}"/>
              </a:ext>
            </a:extLst>
          </p:cNvPr>
          <p:cNvSpPr>
            <a:spLocks noGrp="1"/>
          </p:cNvSpPr>
          <p:nvPr>
            <p:ph type="body" sz="quarter" idx="18" hasCustomPrompt="1"/>
          </p:nvPr>
        </p:nvSpPr>
        <p:spPr>
          <a:xfrm>
            <a:off x="4038600" y="5332413"/>
            <a:ext cx="1816738" cy="594043"/>
          </a:xfrm>
          <a:prstGeom prst="rect">
            <a:avLst/>
          </a:prstGeom>
        </p:spPr>
        <p:txBody>
          <a:bodyPr/>
          <a:lstStyle>
            <a:lvl1pPr marL="0" indent="0" algn="ctr">
              <a:buNone/>
              <a:defRPr sz="1400" b="1">
                <a:solidFill>
                  <a:schemeClr val="accent1"/>
                </a:solidFill>
                <a:latin typeface="Arial" panose="020B0604020202020204" pitchFamily="34" charset="0"/>
              </a:defRPr>
            </a:lvl1pPr>
          </a:lstStyle>
          <a:p>
            <a:pPr lvl="0"/>
            <a:r>
              <a:rPr lang="en-US" dirty="0"/>
              <a:t>Icon Title</a:t>
            </a:r>
          </a:p>
        </p:txBody>
      </p:sp>
      <p:sp>
        <p:nvSpPr>
          <p:cNvPr id="3" name="Text Placeholder 2">
            <a:extLst>
              <a:ext uri="{FF2B5EF4-FFF2-40B4-BE49-F238E27FC236}">
                <a16:creationId xmlns:a16="http://schemas.microsoft.com/office/drawing/2014/main" id="{D93F07E2-55E8-F742-9EC1-BE881D27C47E}"/>
              </a:ext>
            </a:extLst>
          </p:cNvPr>
          <p:cNvSpPr>
            <a:spLocks noGrp="1"/>
          </p:cNvSpPr>
          <p:nvPr>
            <p:ph type="body" sz="quarter" idx="14" hasCustomPrompt="1"/>
          </p:nvPr>
        </p:nvSpPr>
        <p:spPr>
          <a:xfrm>
            <a:off x="5562600" y="1370013"/>
            <a:ext cx="2098675" cy="382587"/>
          </a:xfrm>
          <a:prstGeom prst="rect">
            <a:avLst/>
          </a:prstGeom>
        </p:spPr>
        <p:txBody>
          <a:bodyPr anchor="ctr" anchorCtr="0"/>
          <a:lstStyle>
            <a:lvl1pPr marL="0" indent="0">
              <a:buNone/>
              <a:defRPr sz="1400" b="1">
                <a:solidFill>
                  <a:schemeClr val="accent1"/>
                </a:solidFill>
                <a:latin typeface="Arial" panose="020B0604020202020204" pitchFamily="34" charset="0"/>
              </a:defRPr>
            </a:lvl1pPr>
          </a:lstStyle>
          <a:p>
            <a:pPr lvl="0"/>
            <a:r>
              <a:rPr lang="en-US" dirty="0"/>
              <a:t>Icon Title</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391146" cy="242478"/>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Stakeholder, competitive dynamics, ecosystem review slide title</a:t>
            </a:r>
          </a:p>
        </p:txBody>
      </p:sp>
      <p:sp>
        <p:nvSpPr>
          <p:cNvPr id="58" name="Text Placeholder 2">
            <a:extLst>
              <a:ext uri="{FF2B5EF4-FFF2-40B4-BE49-F238E27FC236}">
                <a16:creationId xmlns:a16="http://schemas.microsoft.com/office/drawing/2014/main" id="{40868378-843C-B34C-9352-02EA876CFE7A}"/>
              </a:ext>
            </a:extLst>
          </p:cNvPr>
          <p:cNvSpPr>
            <a:spLocks noGrp="1"/>
          </p:cNvSpPr>
          <p:nvPr>
            <p:ph type="body" sz="quarter" idx="15" hasCustomPrompt="1"/>
          </p:nvPr>
        </p:nvSpPr>
        <p:spPr>
          <a:xfrm>
            <a:off x="7924800" y="2060461"/>
            <a:ext cx="2325729" cy="594043"/>
          </a:xfrm>
          <a:prstGeom prst="rect">
            <a:avLst/>
          </a:prstGeom>
        </p:spPr>
        <p:txBody>
          <a:bodyPr anchor="ctr" anchorCtr="0"/>
          <a:lstStyle>
            <a:lvl1pPr marL="0" indent="0">
              <a:buNone/>
              <a:defRPr sz="1400" b="1">
                <a:solidFill>
                  <a:schemeClr val="accent1"/>
                </a:solidFill>
                <a:latin typeface="Arial" panose="020B0604020202020204" pitchFamily="34" charset="0"/>
              </a:defRPr>
            </a:lvl1pPr>
          </a:lstStyle>
          <a:p>
            <a:pPr lvl="0"/>
            <a:r>
              <a:rPr lang="en-US" dirty="0"/>
              <a:t>Icon Title</a:t>
            </a:r>
          </a:p>
        </p:txBody>
      </p:sp>
      <p:sp>
        <p:nvSpPr>
          <p:cNvPr id="59" name="Text Placeholder 2">
            <a:extLst>
              <a:ext uri="{FF2B5EF4-FFF2-40B4-BE49-F238E27FC236}">
                <a16:creationId xmlns:a16="http://schemas.microsoft.com/office/drawing/2014/main" id="{FEFEE550-7F33-5445-96FE-E63A58DFD966}"/>
              </a:ext>
            </a:extLst>
          </p:cNvPr>
          <p:cNvSpPr>
            <a:spLocks noGrp="1"/>
          </p:cNvSpPr>
          <p:nvPr>
            <p:ph type="body" sz="quarter" idx="16" hasCustomPrompt="1"/>
          </p:nvPr>
        </p:nvSpPr>
        <p:spPr>
          <a:xfrm>
            <a:off x="8382000" y="3427413"/>
            <a:ext cx="2325729" cy="594043"/>
          </a:xfrm>
          <a:prstGeom prst="rect">
            <a:avLst/>
          </a:prstGeom>
        </p:spPr>
        <p:txBody>
          <a:bodyPr anchor="ctr" anchorCtr="0"/>
          <a:lstStyle>
            <a:lvl1pPr marL="0" indent="0">
              <a:buNone/>
              <a:defRPr sz="1400" b="1">
                <a:solidFill>
                  <a:schemeClr val="accent1"/>
                </a:solidFill>
                <a:latin typeface="Arial" panose="020B0604020202020204" pitchFamily="34" charset="0"/>
              </a:defRPr>
            </a:lvl1pPr>
          </a:lstStyle>
          <a:p>
            <a:pPr lvl="0"/>
            <a:r>
              <a:rPr lang="en-US" dirty="0"/>
              <a:t>Icon Title</a:t>
            </a:r>
          </a:p>
        </p:txBody>
      </p:sp>
      <p:sp>
        <p:nvSpPr>
          <p:cNvPr id="60" name="Text Placeholder 2">
            <a:extLst>
              <a:ext uri="{FF2B5EF4-FFF2-40B4-BE49-F238E27FC236}">
                <a16:creationId xmlns:a16="http://schemas.microsoft.com/office/drawing/2014/main" id="{CB3C9CED-9A0F-5A43-84D9-90C6980B8F18}"/>
              </a:ext>
            </a:extLst>
          </p:cNvPr>
          <p:cNvSpPr>
            <a:spLocks noGrp="1"/>
          </p:cNvSpPr>
          <p:nvPr>
            <p:ph type="body" sz="quarter" idx="17" hasCustomPrompt="1"/>
          </p:nvPr>
        </p:nvSpPr>
        <p:spPr>
          <a:xfrm>
            <a:off x="7239000" y="4722813"/>
            <a:ext cx="1816738" cy="594043"/>
          </a:xfrm>
          <a:prstGeom prst="rect">
            <a:avLst/>
          </a:prstGeom>
        </p:spPr>
        <p:txBody>
          <a:bodyPr anchor="ctr" anchorCtr="0"/>
          <a:lstStyle>
            <a:lvl1pPr marL="0" indent="0">
              <a:buNone/>
              <a:defRPr sz="1400" b="1">
                <a:solidFill>
                  <a:schemeClr val="accent1"/>
                </a:solidFill>
                <a:latin typeface="Arial" panose="020B0604020202020204" pitchFamily="34" charset="0"/>
              </a:defRPr>
            </a:lvl1pPr>
          </a:lstStyle>
          <a:p>
            <a:pPr lvl="0"/>
            <a:r>
              <a:rPr lang="en-US" dirty="0"/>
              <a:t>Icon Title</a:t>
            </a:r>
          </a:p>
        </p:txBody>
      </p:sp>
      <p:pic>
        <p:nvPicPr>
          <p:cNvPr id="24" name="Picture 23">
            <a:extLst>
              <a:ext uri="{FF2B5EF4-FFF2-40B4-BE49-F238E27FC236}">
                <a16:creationId xmlns:a16="http://schemas.microsoft.com/office/drawing/2014/main" id="{67E83B51-A165-024B-81F0-4FB11EC0A66A}"/>
              </a:ext>
            </a:extLst>
          </p:cNvPr>
          <p:cNvPicPr>
            <a:picLocks noChangeAspect="1"/>
          </p:cNvPicPr>
          <p:nvPr userDrawn="1"/>
        </p:nvPicPr>
        <p:blipFill>
          <a:blip r:embed="rId2"/>
          <a:stretch>
            <a:fillRect/>
          </a:stretch>
        </p:blipFill>
        <p:spPr>
          <a:xfrm>
            <a:off x="4953000" y="1323975"/>
            <a:ext cx="438150" cy="428625"/>
          </a:xfrm>
          <a:prstGeom prst="rect">
            <a:avLst/>
          </a:prstGeom>
        </p:spPr>
      </p:pic>
      <p:pic>
        <p:nvPicPr>
          <p:cNvPr id="25" name="Picture 24">
            <a:extLst>
              <a:ext uri="{FF2B5EF4-FFF2-40B4-BE49-F238E27FC236}">
                <a16:creationId xmlns:a16="http://schemas.microsoft.com/office/drawing/2014/main" id="{B4FBDD1C-60E3-B54C-8475-2C63EE85C80A}"/>
              </a:ext>
            </a:extLst>
          </p:cNvPr>
          <p:cNvPicPr>
            <a:picLocks noChangeAspect="1"/>
          </p:cNvPicPr>
          <p:nvPr userDrawn="1"/>
        </p:nvPicPr>
        <p:blipFill>
          <a:blip r:embed="rId3"/>
          <a:stretch>
            <a:fillRect/>
          </a:stretch>
        </p:blipFill>
        <p:spPr>
          <a:xfrm>
            <a:off x="7329966" y="2057400"/>
            <a:ext cx="467833" cy="457200"/>
          </a:xfrm>
          <a:prstGeom prst="rect">
            <a:avLst/>
          </a:prstGeom>
        </p:spPr>
      </p:pic>
      <p:pic>
        <p:nvPicPr>
          <p:cNvPr id="26" name="Picture 25">
            <a:extLst>
              <a:ext uri="{FF2B5EF4-FFF2-40B4-BE49-F238E27FC236}">
                <a16:creationId xmlns:a16="http://schemas.microsoft.com/office/drawing/2014/main" id="{83CACF92-1C80-7B4C-B5A2-3C6A3F5DD23A}"/>
              </a:ext>
            </a:extLst>
          </p:cNvPr>
          <p:cNvPicPr>
            <a:picLocks noChangeAspect="1"/>
          </p:cNvPicPr>
          <p:nvPr userDrawn="1"/>
        </p:nvPicPr>
        <p:blipFill>
          <a:blip r:embed="rId4"/>
          <a:stretch>
            <a:fillRect/>
          </a:stretch>
        </p:blipFill>
        <p:spPr>
          <a:xfrm>
            <a:off x="7772400" y="3429000"/>
            <a:ext cx="469900" cy="546395"/>
          </a:xfrm>
          <a:prstGeom prst="rect">
            <a:avLst/>
          </a:prstGeom>
        </p:spPr>
      </p:pic>
      <p:pic>
        <p:nvPicPr>
          <p:cNvPr id="27" name="Picture 26">
            <a:extLst>
              <a:ext uri="{FF2B5EF4-FFF2-40B4-BE49-F238E27FC236}">
                <a16:creationId xmlns:a16="http://schemas.microsoft.com/office/drawing/2014/main" id="{E257D3E1-9653-044C-8B83-099EDE8F4FEA}"/>
              </a:ext>
            </a:extLst>
          </p:cNvPr>
          <p:cNvPicPr>
            <a:picLocks noChangeAspect="1"/>
          </p:cNvPicPr>
          <p:nvPr userDrawn="1"/>
        </p:nvPicPr>
        <p:blipFill>
          <a:blip r:embed="rId5"/>
          <a:stretch>
            <a:fillRect/>
          </a:stretch>
        </p:blipFill>
        <p:spPr>
          <a:xfrm>
            <a:off x="6477000" y="4724400"/>
            <a:ext cx="635000" cy="440403"/>
          </a:xfrm>
          <a:prstGeom prst="rect">
            <a:avLst/>
          </a:prstGeom>
        </p:spPr>
      </p:pic>
      <p:pic>
        <p:nvPicPr>
          <p:cNvPr id="28" name="Picture 27">
            <a:extLst>
              <a:ext uri="{FF2B5EF4-FFF2-40B4-BE49-F238E27FC236}">
                <a16:creationId xmlns:a16="http://schemas.microsoft.com/office/drawing/2014/main" id="{FFF00BBB-FB98-354F-B507-3AB53B054B0F}"/>
              </a:ext>
            </a:extLst>
          </p:cNvPr>
          <p:cNvPicPr>
            <a:picLocks noChangeAspect="1"/>
          </p:cNvPicPr>
          <p:nvPr userDrawn="1"/>
        </p:nvPicPr>
        <p:blipFill>
          <a:blip r:embed="rId6"/>
          <a:stretch>
            <a:fillRect/>
          </a:stretch>
        </p:blipFill>
        <p:spPr>
          <a:xfrm>
            <a:off x="4724400" y="4724400"/>
            <a:ext cx="419100" cy="487326"/>
          </a:xfrm>
          <a:prstGeom prst="rect">
            <a:avLst/>
          </a:prstGeom>
        </p:spPr>
      </p:pic>
      <p:pic>
        <p:nvPicPr>
          <p:cNvPr id="29" name="Picture 28">
            <a:extLst>
              <a:ext uri="{FF2B5EF4-FFF2-40B4-BE49-F238E27FC236}">
                <a16:creationId xmlns:a16="http://schemas.microsoft.com/office/drawing/2014/main" id="{8CADFC83-E447-2142-BB12-CFF43AAD4A70}"/>
              </a:ext>
            </a:extLst>
          </p:cNvPr>
          <p:cNvPicPr>
            <a:picLocks noChangeAspect="1"/>
          </p:cNvPicPr>
          <p:nvPr userDrawn="1"/>
        </p:nvPicPr>
        <p:blipFill>
          <a:blip r:embed="rId7"/>
          <a:stretch>
            <a:fillRect/>
          </a:stretch>
        </p:blipFill>
        <p:spPr>
          <a:xfrm>
            <a:off x="3556000" y="3657600"/>
            <a:ext cx="558800" cy="537308"/>
          </a:xfrm>
          <a:prstGeom prst="rect">
            <a:avLst/>
          </a:prstGeom>
        </p:spPr>
      </p:pic>
      <p:pic>
        <p:nvPicPr>
          <p:cNvPr id="30" name="Picture 29">
            <a:extLst>
              <a:ext uri="{FF2B5EF4-FFF2-40B4-BE49-F238E27FC236}">
                <a16:creationId xmlns:a16="http://schemas.microsoft.com/office/drawing/2014/main" id="{15290D52-B3B7-7746-B815-E7A95D8FCB59}"/>
              </a:ext>
            </a:extLst>
          </p:cNvPr>
          <p:cNvPicPr>
            <a:picLocks noChangeAspect="1"/>
          </p:cNvPicPr>
          <p:nvPr userDrawn="1"/>
        </p:nvPicPr>
        <p:blipFill>
          <a:blip r:embed="rId8"/>
          <a:stretch>
            <a:fillRect/>
          </a:stretch>
        </p:blipFill>
        <p:spPr>
          <a:xfrm>
            <a:off x="3581400" y="2133600"/>
            <a:ext cx="533400" cy="533400"/>
          </a:xfrm>
          <a:prstGeom prst="rect">
            <a:avLst/>
          </a:prstGeom>
        </p:spPr>
      </p:pic>
    </p:spTree>
    <p:extLst>
      <p:ext uri="{BB962C8B-B14F-4D97-AF65-F5344CB8AC3E}">
        <p14:creationId xmlns:p14="http://schemas.microsoft.com/office/powerpoint/2010/main" val="3504066667"/>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Plan Optimization">
    <p:spTree>
      <p:nvGrpSpPr>
        <p:cNvPr id="1" name=""/>
        <p:cNvGrpSpPr/>
        <p:nvPr/>
      </p:nvGrpSpPr>
      <p:grpSpPr>
        <a:xfrm>
          <a:off x="0" y="0"/>
          <a:ext cx="0" cy="0"/>
          <a:chOff x="0" y="0"/>
          <a:chExt cx="0" cy="0"/>
        </a:xfrm>
      </p:grpSpPr>
      <p:sp>
        <p:nvSpPr>
          <p:cNvPr id="78" name="Text Placeholder 12">
            <a:extLst>
              <a:ext uri="{FF2B5EF4-FFF2-40B4-BE49-F238E27FC236}">
                <a16:creationId xmlns:a16="http://schemas.microsoft.com/office/drawing/2014/main" id="{11709485-AB09-5449-9A04-746198270F08}"/>
              </a:ext>
            </a:extLst>
          </p:cNvPr>
          <p:cNvSpPr>
            <a:spLocks noGrp="1"/>
          </p:cNvSpPr>
          <p:nvPr>
            <p:ph type="body" sz="quarter" idx="22" hasCustomPrompt="1"/>
          </p:nvPr>
        </p:nvSpPr>
        <p:spPr>
          <a:xfrm>
            <a:off x="7921811" y="4864935"/>
            <a:ext cx="3622675" cy="107866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chemeClr val="accent2"/>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medium description sample medium description sample medium description sample medium description </a:t>
            </a:r>
          </a:p>
        </p:txBody>
      </p:sp>
      <p:sp>
        <p:nvSpPr>
          <p:cNvPr id="77" name="Text Placeholder 12">
            <a:extLst>
              <a:ext uri="{FF2B5EF4-FFF2-40B4-BE49-F238E27FC236}">
                <a16:creationId xmlns:a16="http://schemas.microsoft.com/office/drawing/2014/main" id="{7F92EB83-1DB6-CE4E-8162-138C39622EEA}"/>
              </a:ext>
            </a:extLst>
          </p:cNvPr>
          <p:cNvSpPr>
            <a:spLocks noGrp="1"/>
          </p:cNvSpPr>
          <p:nvPr>
            <p:ph type="body" sz="quarter" idx="21" hasCustomPrompt="1"/>
          </p:nvPr>
        </p:nvSpPr>
        <p:spPr>
          <a:xfrm>
            <a:off x="7921811" y="3243903"/>
            <a:ext cx="3622675" cy="82744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chemeClr val="accent3"/>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medium description sample medium description sample medium description </a:t>
            </a:r>
          </a:p>
          <a:p>
            <a:pPr lvl="0"/>
            <a:endParaRPr lang="en-US" dirty="0"/>
          </a:p>
        </p:txBody>
      </p:sp>
      <p:sp>
        <p:nvSpPr>
          <p:cNvPr id="13" name="Text Placeholder 12">
            <a:extLst>
              <a:ext uri="{FF2B5EF4-FFF2-40B4-BE49-F238E27FC236}">
                <a16:creationId xmlns:a16="http://schemas.microsoft.com/office/drawing/2014/main" id="{1ED25F19-E944-2A4F-AAA3-E612CD6420C9}"/>
              </a:ext>
            </a:extLst>
          </p:cNvPr>
          <p:cNvSpPr>
            <a:spLocks noGrp="1"/>
          </p:cNvSpPr>
          <p:nvPr>
            <p:ph type="body" sz="quarter" idx="20" hasCustomPrompt="1"/>
          </p:nvPr>
        </p:nvSpPr>
        <p:spPr>
          <a:xfrm>
            <a:off x="7921811" y="2053278"/>
            <a:ext cx="3622675" cy="6858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rgbClr val="164E9C"/>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medium description sample medium description </a:t>
            </a:r>
          </a:p>
          <a:p>
            <a:pPr lvl="0"/>
            <a:endParaRPr lang="en-US" dirty="0"/>
          </a:p>
        </p:txBody>
      </p:sp>
      <p:sp>
        <p:nvSpPr>
          <p:cNvPr id="74" name="Text Placeholder 8">
            <a:extLst>
              <a:ext uri="{FF2B5EF4-FFF2-40B4-BE49-F238E27FC236}">
                <a16:creationId xmlns:a16="http://schemas.microsoft.com/office/drawing/2014/main" id="{DE30614C-8758-6647-B4DE-93849FDB3F40}"/>
              </a:ext>
            </a:extLst>
          </p:cNvPr>
          <p:cNvSpPr>
            <a:spLocks noGrp="1"/>
          </p:cNvSpPr>
          <p:nvPr>
            <p:ph type="body" sz="quarter" idx="15" hasCustomPrompt="1"/>
          </p:nvPr>
        </p:nvSpPr>
        <p:spPr>
          <a:xfrm>
            <a:off x="6400800" y="833442"/>
            <a:ext cx="4724400" cy="539638"/>
          </a:xfrm>
          <a:prstGeom prst="rect">
            <a:avLst/>
          </a:prstGeom>
        </p:spPr>
        <p:txBody>
          <a:bodyPr/>
          <a:lstStyle>
            <a:lvl1pPr marL="0" indent="0">
              <a:buNone/>
              <a:defRPr sz="1800" b="1" cap="all" spc="300" baseline="0">
                <a:solidFill>
                  <a:srgbClr val="164E9C"/>
                </a:solidFill>
                <a:latin typeface="Arial" panose="020B0604020202020204" pitchFamily="34" charset="0"/>
              </a:defRPr>
            </a:lvl1pPr>
          </a:lstStyle>
          <a:p>
            <a:pPr lvl="0"/>
            <a:r>
              <a:rPr lang="en-US" dirty="0"/>
              <a:t>Plan understanding description title</a:t>
            </a:r>
          </a:p>
        </p:txBody>
      </p:sp>
      <p:sp>
        <p:nvSpPr>
          <p:cNvPr id="8" name="Text Placeholder 7">
            <a:extLst>
              <a:ext uri="{FF2B5EF4-FFF2-40B4-BE49-F238E27FC236}">
                <a16:creationId xmlns:a16="http://schemas.microsoft.com/office/drawing/2014/main" id="{401A5F82-2348-7E42-AD56-9C12B595642D}"/>
              </a:ext>
            </a:extLst>
          </p:cNvPr>
          <p:cNvSpPr>
            <a:spLocks noGrp="1"/>
          </p:cNvSpPr>
          <p:nvPr>
            <p:ph type="body" sz="quarter" idx="16" hasCustomPrompt="1"/>
          </p:nvPr>
        </p:nvSpPr>
        <p:spPr>
          <a:xfrm>
            <a:off x="6400800" y="1694862"/>
            <a:ext cx="1371600" cy="228600"/>
          </a:xfrm>
          <a:prstGeom prst="rect">
            <a:avLst/>
          </a:prstGeom>
        </p:spPr>
        <p:txBody>
          <a:bodyPr/>
          <a:lstStyle>
            <a:lvl1pPr marL="0" indent="0">
              <a:buNone/>
              <a:defRPr sz="1800">
                <a:solidFill>
                  <a:srgbClr val="164E9C"/>
                </a:solidFill>
                <a:latin typeface="Arial" panose="020B0604020202020204" pitchFamily="34" charset="0"/>
              </a:defRPr>
            </a:lvl1pPr>
          </a:lstStyle>
          <a:p>
            <a:pPr lvl="0"/>
            <a:r>
              <a:rPr lang="en-US" dirty="0"/>
              <a:t>Less than</a:t>
            </a:r>
          </a:p>
        </p:txBody>
      </p:sp>
      <p:sp>
        <p:nvSpPr>
          <p:cNvPr id="11" name="Text Placeholder 10">
            <a:extLst>
              <a:ext uri="{FF2B5EF4-FFF2-40B4-BE49-F238E27FC236}">
                <a16:creationId xmlns:a16="http://schemas.microsoft.com/office/drawing/2014/main" id="{084E86E6-CA62-D544-B2B8-0AFC76EA5ED3}"/>
              </a:ext>
            </a:extLst>
          </p:cNvPr>
          <p:cNvSpPr>
            <a:spLocks noGrp="1"/>
          </p:cNvSpPr>
          <p:nvPr>
            <p:ph type="body" sz="quarter" idx="17" hasCustomPrompt="1"/>
          </p:nvPr>
        </p:nvSpPr>
        <p:spPr>
          <a:xfrm>
            <a:off x="6400800" y="1981200"/>
            <a:ext cx="1536700" cy="785812"/>
          </a:xfrm>
          <a:prstGeom prst="rect">
            <a:avLst/>
          </a:prstGeom>
        </p:spPr>
        <p:txBody>
          <a:bodyPr/>
          <a:lstStyle>
            <a:lvl1pPr marL="0" indent="0">
              <a:buNone/>
              <a:defRPr sz="5400" b="1">
                <a:solidFill>
                  <a:srgbClr val="164E9C"/>
                </a:solidFill>
                <a:latin typeface="Bebas Neue" panose="020B0606020202050201" pitchFamily="34" charset="77"/>
              </a:defRPr>
            </a:lvl1pPr>
          </a:lstStyle>
          <a:p>
            <a:pPr lvl="0"/>
            <a:r>
              <a:rPr lang="en-US" dirty="0"/>
              <a:t>XY%</a:t>
            </a:r>
          </a:p>
        </p:txBody>
      </p:sp>
      <p:sp>
        <p:nvSpPr>
          <p:cNvPr id="75" name="Text Placeholder 10">
            <a:extLst>
              <a:ext uri="{FF2B5EF4-FFF2-40B4-BE49-F238E27FC236}">
                <a16:creationId xmlns:a16="http://schemas.microsoft.com/office/drawing/2014/main" id="{022844D9-9386-D74C-90BF-B6169DF69CF5}"/>
              </a:ext>
            </a:extLst>
          </p:cNvPr>
          <p:cNvSpPr>
            <a:spLocks noGrp="1"/>
          </p:cNvSpPr>
          <p:nvPr>
            <p:ph type="body" sz="quarter" idx="18" hasCustomPrompt="1"/>
          </p:nvPr>
        </p:nvSpPr>
        <p:spPr>
          <a:xfrm>
            <a:off x="6400800" y="3273981"/>
            <a:ext cx="1536700" cy="785812"/>
          </a:xfrm>
          <a:prstGeom prst="rect">
            <a:avLst/>
          </a:prstGeom>
        </p:spPr>
        <p:txBody>
          <a:bodyPr/>
          <a:lstStyle>
            <a:lvl1pPr marL="0" indent="0">
              <a:buNone/>
              <a:defRPr sz="5400" b="1">
                <a:solidFill>
                  <a:schemeClr val="accent3"/>
                </a:solidFill>
                <a:latin typeface="Bebas Neue" panose="020B0606020202050201" pitchFamily="34" charset="77"/>
              </a:defRPr>
            </a:lvl1pPr>
          </a:lstStyle>
          <a:p>
            <a:pPr lvl="0"/>
            <a:r>
              <a:rPr lang="en-US" dirty="0"/>
              <a:t>XY%</a:t>
            </a:r>
          </a:p>
        </p:txBody>
      </p:sp>
      <p:sp>
        <p:nvSpPr>
          <p:cNvPr id="76" name="Text Placeholder 10">
            <a:extLst>
              <a:ext uri="{FF2B5EF4-FFF2-40B4-BE49-F238E27FC236}">
                <a16:creationId xmlns:a16="http://schemas.microsoft.com/office/drawing/2014/main" id="{DB553D98-2D0F-2744-8B2A-00DBD8940E01}"/>
              </a:ext>
            </a:extLst>
          </p:cNvPr>
          <p:cNvSpPr>
            <a:spLocks noGrp="1"/>
          </p:cNvSpPr>
          <p:nvPr>
            <p:ph type="body" sz="quarter" idx="19" hasCustomPrompt="1"/>
          </p:nvPr>
        </p:nvSpPr>
        <p:spPr>
          <a:xfrm>
            <a:off x="6400800" y="4986198"/>
            <a:ext cx="1536700" cy="785812"/>
          </a:xfrm>
          <a:prstGeom prst="rect">
            <a:avLst/>
          </a:prstGeom>
        </p:spPr>
        <p:txBody>
          <a:bodyPr/>
          <a:lstStyle>
            <a:lvl1pPr marL="0" indent="0">
              <a:buNone/>
              <a:defRPr sz="5400" b="1">
                <a:solidFill>
                  <a:schemeClr val="accent2"/>
                </a:solidFill>
                <a:latin typeface="Bebas Neue" panose="020B0606020202050201" pitchFamily="34" charset="77"/>
              </a:defRPr>
            </a:lvl1pPr>
          </a:lstStyle>
          <a:p>
            <a:pPr lvl="0"/>
            <a:r>
              <a:rPr lang="en-US" dirty="0"/>
              <a:t>XY%</a:t>
            </a:r>
          </a:p>
        </p:txBody>
      </p:sp>
      <p:sp>
        <p:nvSpPr>
          <p:cNvPr id="6" name="Text Placeholder 5">
            <a:extLst>
              <a:ext uri="{FF2B5EF4-FFF2-40B4-BE49-F238E27FC236}">
                <a16:creationId xmlns:a16="http://schemas.microsoft.com/office/drawing/2014/main" id="{3D33A79A-EEED-B34D-A96C-DCA1AFB04362}"/>
              </a:ext>
            </a:extLst>
          </p:cNvPr>
          <p:cNvSpPr>
            <a:spLocks noGrp="1"/>
          </p:cNvSpPr>
          <p:nvPr>
            <p:ph type="body" sz="quarter" idx="14" hasCustomPrompt="1"/>
          </p:nvPr>
        </p:nvSpPr>
        <p:spPr>
          <a:xfrm>
            <a:off x="609600" y="1066800"/>
            <a:ext cx="4724400" cy="2040453"/>
          </a:xfrm>
          <a:prstGeom prst="rect">
            <a:avLst/>
          </a:prstGeom>
        </p:spPr>
        <p:txBody>
          <a:bodyPr/>
          <a:lstStyle>
            <a:lvl1pPr marL="0" indent="0">
              <a:buNone/>
              <a:defRPr sz="1800">
                <a:solidFill>
                  <a:schemeClr val="accent6"/>
                </a:solidFill>
                <a:latin typeface="Arial" panose="020B0604020202020204" pitchFamily="34" charset="0"/>
              </a:defRPr>
            </a:lvl1pPr>
          </a:lstStyle>
          <a:p>
            <a:pPr lvl="0"/>
            <a:r>
              <a:rPr lang="en-US" dirty="0"/>
              <a:t>Mobile first guidance that breaks down the components of a consumer’s plan through straight-forward, easy-to-understand language and visuals that communicate what’s covered, what out-of-pocket costs should be expected, and additional benefits and features included.</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47244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title</a:t>
            </a:r>
          </a:p>
        </p:txBody>
      </p:sp>
      <p:cxnSp>
        <p:nvCxnSpPr>
          <p:cNvPr id="69" name="Straight Connector 68">
            <a:extLst>
              <a:ext uri="{FF2B5EF4-FFF2-40B4-BE49-F238E27FC236}">
                <a16:creationId xmlns:a16="http://schemas.microsoft.com/office/drawing/2014/main" id="{CEFBE53A-6372-D140-A994-DA1CA0545681}"/>
              </a:ext>
            </a:extLst>
          </p:cNvPr>
          <p:cNvCxnSpPr/>
          <p:nvPr userDrawn="1"/>
        </p:nvCxnSpPr>
        <p:spPr bwMode="auto">
          <a:xfrm>
            <a:off x="6524194" y="2910294"/>
            <a:ext cx="4719414" cy="0"/>
          </a:xfrm>
          <a:prstGeom prst="line">
            <a:avLst/>
          </a:prstGeom>
          <a:solidFill>
            <a:schemeClr val="accent1"/>
          </a:solidFill>
          <a:ln w="3175" cap="flat" cmpd="sng" algn="ctr">
            <a:solidFill>
              <a:srgbClr val="00BEFF"/>
            </a:solidFill>
            <a:prstDash val="solid"/>
            <a:round/>
            <a:headEnd type="none" w="med" len="med"/>
            <a:tailEnd type="none" w="med" len="med"/>
          </a:ln>
          <a:effectLst/>
        </p:spPr>
      </p:cxnSp>
      <p:cxnSp>
        <p:nvCxnSpPr>
          <p:cNvPr id="70" name="Straight Connector 69">
            <a:extLst>
              <a:ext uri="{FF2B5EF4-FFF2-40B4-BE49-F238E27FC236}">
                <a16:creationId xmlns:a16="http://schemas.microsoft.com/office/drawing/2014/main" id="{E40AA4AF-2D91-204B-9661-F570C620CDB6}"/>
              </a:ext>
            </a:extLst>
          </p:cNvPr>
          <p:cNvCxnSpPr/>
          <p:nvPr userDrawn="1"/>
        </p:nvCxnSpPr>
        <p:spPr bwMode="auto">
          <a:xfrm>
            <a:off x="6524194" y="4386470"/>
            <a:ext cx="4793841" cy="0"/>
          </a:xfrm>
          <a:prstGeom prst="line">
            <a:avLst/>
          </a:prstGeom>
          <a:solidFill>
            <a:schemeClr val="accent1"/>
          </a:solidFill>
          <a:ln w="3175" cap="flat" cmpd="sng" algn="ctr">
            <a:solidFill>
              <a:srgbClr val="00BEFF"/>
            </a:solidFill>
            <a:prstDash val="solid"/>
            <a:round/>
            <a:headEnd type="none" w="med" len="med"/>
            <a:tailEnd type="none" w="med" len="med"/>
          </a:ln>
          <a:effectLst/>
        </p:spPr>
      </p:cxnSp>
      <p:pic>
        <p:nvPicPr>
          <p:cNvPr id="72" name="Picture 71">
            <a:extLst>
              <a:ext uri="{FF2B5EF4-FFF2-40B4-BE49-F238E27FC236}">
                <a16:creationId xmlns:a16="http://schemas.microsoft.com/office/drawing/2014/main" id="{1351FF3C-74B3-8849-BD7F-3C71B99993FC}"/>
              </a:ext>
            </a:extLst>
          </p:cNvPr>
          <p:cNvPicPr>
            <a:picLocks noChangeAspect="1"/>
          </p:cNvPicPr>
          <p:nvPr userDrawn="1"/>
        </p:nvPicPr>
        <p:blipFill>
          <a:blip r:embed="rId2">
            <a:alphaModFix amt="37000"/>
            <a:extLst>
              <a:ext uri="{28A0092B-C50C-407E-A947-70E740481C1C}">
                <a14:useLocalDpi xmlns:a14="http://schemas.microsoft.com/office/drawing/2010/main" val="0"/>
              </a:ext>
            </a:extLst>
          </a:blip>
          <a:stretch>
            <a:fillRect/>
          </a:stretch>
        </p:blipFill>
        <p:spPr>
          <a:xfrm>
            <a:off x="797155" y="3058885"/>
            <a:ext cx="5298845" cy="2929815"/>
          </a:xfrm>
          <a:prstGeom prst="rect">
            <a:avLst/>
          </a:prstGeom>
        </p:spPr>
      </p:pic>
      <p:sp>
        <p:nvSpPr>
          <p:cNvPr id="73" name="Content Placeholder 2">
            <a:extLst>
              <a:ext uri="{FF2B5EF4-FFF2-40B4-BE49-F238E27FC236}">
                <a16:creationId xmlns:a16="http://schemas.microsoft.com/office/drawing/2014/main" id="{EF2B76CE-7AB2-4B46-8B42-C9FB553C7AE7}"/>
              </a:ext>
            </a:extLst>
          </p:cNvPr>
          <p:cNvSpPr txBox="1">
            <a:spLocks/>
          </p:cNvSpPr>
          <p:nvPr userDrawn="1"/>
        </p:nvSpPr>
        <p:spPr>
          <a:xfrm rot="16200000">
            <a:off x="-620411" y="4502566"/>
            <a:ext cx="2605068" cy="332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solidFill>
                  <a:schemeClr val="accent6"/>
                </a:solidFill>
                <a:latin typeface="Arial" panose="020B0604020202020204" pitchFamily="34" charset="0"/>
              </a:rPr>
              <a:t>Illustrative data and Design </a:t>
            </a:r>
          </a:p>
        </p:txBody>
      </p:sp>
      <p:sp>
        <p:nvSpPr>
          <p:cNvPr id="19" name="Text Placeholder 8">
            <a:extLst>
              <a:ext uri="{FF2B5EF4-FFF2-40B4-BE49-F238E27FC236}">
                <a16:creationId xmlns:a16="http://schemas.microsoft.com/office/drawing/2014/main" id="{E0D565C5-8590-394B-B890-F72A6C6AD5A7}"/>
              </a:ext>
            </a:extLst>
          </p:cNvPr>
          <p:cNvSpPr>
            <a:spLocks noGrp="1"/>
          </p:cNvSpPr>
          <p:nvPr>
            <p:ph type="body" sz="quarter" idx="23" hasCustomPrompt="1"/>
          </p:nvPr>
        </p:nvSpPr>
        <p:spPr>
          <a:xfrm>
            <a:off x="990601" y="4353882"/>
            <a:ext cx="3048000" cy="539638"/>
          </a:xfrm>
          <a:prstGeom prst="rect">
            <a:avLst/>
          </a:prstGeom>
        </p:spPr>
        <p:txBody>
          <a:bodyPr/>
          <a:lstStyle>
            <a:lvl1pPr marL="0" indent="0" algn="ctr">
              <a:buNone/>
              <a:defRPr sz="1800" b="1" cap="all" spc="300" baseline="0">
                <a:solidFill>
                  <a:schemeClr val="accent4"/>
                </a:solidFill>
                <a:latin typeface="Bebas Neue" panose="020B0606020202050201" pitchFamily="34" charset="77"/>
              </a:defRPr>
            </a:lvl1pPr>
          </a:lstStyle>
          <a:p>
            <a:pPr lvl="0"/>
            <a:r>
              <a:rPr lang="en-US" dirty="0"/>
              <a:t>Sample illustration</a:t>
            </a:r>
          </a:p>
        </p:txBody>
      </p:sp>
    </p:spTree>
    <p:extLst>
      <p:ext uri="{BB962C8B-B14F-4D97-AF65-F5344CB8AC3E}">
        <p14:creationId xmlns:p14="http://schemas.microsoft.com/office/powerpoint/2010/main" val="3636636361"/>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Health Plan Dynamic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74005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Health plan dynamics diagram slide title</a:t>
            </a:r>
          </a:p>
        </p:txBody>
      </p:sp>
      <p:cxnSp>
        <p:nvCxnSpPr>
          <p:cNvPr id="19" name="Straight Connector 18">
            <a:extLst>
              <a:ext uri="{FF2B5EF4-FFF2-40B4-BE49-F238E27FC236}">
                <a16:creationId xmlns:a16="http://schemas.microsoft.com/office/drawing/2014/main" id="{AC1E62EC-4597-4140-B2E3-CD09AE51B8D2}"/>
              </a:ext>
            </a:extLst>
          </p:cNvPr>
          <p:cNvCxnSpPr/>
          <p:nvPr userDrawn="1"/>
        </p:nvCxnSpPr>
        <p:spPr>
          <a:xfrm>
            <a:off x="5571744" y="1398197"/>
            <a:ext cx="0" cy="469559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03DD1AF-FCEA-CA4F-B395-0069404A45C4}"/>
              </a:ext>
            </a:extLst>
          </p:cNvPr>
          <p:cNvCxnSpPr/>
          <p:nvPr userDrawn="1"/>
        </p:nvCxnSpPr>
        <p:spPr>
          <a:xfrm>
            <a:off x="1981200" y="3745992"/>
            <a:ext cx="7181088"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28" name="Text Placeholder 9">
            <a:extLst>
              <a:ext uri="{FF2B5EF4-FFF2-40B4-BE49-F238E27FC236}">
                <a16:creationId xmlns:a16="http://schemas.microsoft.com/office/drawing/2014/main" id="{5B49C836-6654-3841-9081-E161B720D387}"/>
              </a:ext>
            </a:extLst>
          </p:cNvPr>
          <p:cNvSpPr>
            <a:spLocks noGrp="1"/>
          </p:cNvSpPr>
          <p:nvPr>
            <p:ph type="body" sz="quarter" idx="39" hasCustomPrompt="1"/>
          </p:nvPr>
        </p:nvSpPr>
        <p:spPr>
          <a:xfrm>
            <a:off x="2819243" y="1600200"/>
            <a:ext cx="1564713" cy="457200"/>
          </a:xfrm>
          <a:prstGeom prst="rect">
            <a:avLst/>
          </a:prstGeom>
        </p:spPr>
        <p:txBody>
          <a:bodyPr/>
          <a:lstStyle>
            <a:lvl1pPr marL="0" indent="0" algn="ctr">
              <a:buNone/>
              <a:defRPr sz="1200" b="1" cap="all" spc="300" baseline="0">
                <a:solidFill>
                  <a:schemeClr val="accent1"/>
                </a:solidFill>
                <a:latin typeface="Arial" panose="020B0604020202020204" pitchFamily="34" charset="0"/>
              </a:defRPr>
            </a:lvl1pPr>
          </a:lstStyle>
          <a:p>
            <a:pPr lvl="0"/>
            <a:r>
              <a:rPr lang="en-US" dirty="0"/>
              <a:t>Category title</a:t>
            </a:r>
          </a:p>
        </p:txBody>
      </p:sp>
      <p:sp>
        <p:nvSpPr>
          <p:cNvPr id="29" name="Text Placeholder 9">
            <a:extLst>
              <a:ext uri="{FF2B5EF4-FFF2-40B4-BE49-F238E27FC236}">
                <a16:creationId xmlns:a16="http://schemas.microsoft.com/office/drawing/2014/main" id="{141A9936-1F63-EA49-A1C8-CDF0E1C3641B}"/>
              </a:ext>
            </a:extLst>
          </p:cNvPr>
          <p:cNvSpPr>
            <a:spLocks noGrp="1"/>
          </p:cNvSpPr>
          <p:nvPr>
            <p:ph type="body" sz="quarter" idx="40" hasCustomPrompt="1"/>
          </p:nvPr>
        </p:nvSpPr>
        <p:spPr>
          <a:xfrm>
            <a:off x="6583102" y="1600200"/>
            <a:ext cx="1564713" cy="457200"/>
          </a:xfrm>
          <a:prstGeom prst="rect">
            <a:avLst/>
          </a:prstGeom>
        </p:spPr>
        <p:txBody>
          <a:bodyPr/>
          <a:lstStyle>
            <a:lvl1pPr marL="0" indent="0" algn="ctr">
              <a:buNone/>
              <a:defRPr sz="1200" b="1" cap="all" spc="300" baseline="0">
                <a:solidFill>
                  <a:schemeClr val="accent1"/>
                </a:solidFill>
                <a:latin typeface="Arial" panose="020B0604020202020204" pitchFamily="34" charset="0"/>
              </a:defRPr>
            </a:lvl1pPr>
          </a:lstStyle>
          <a:p>
            <a:pPr lvl="0"/>
            <a:r>
              <a:rPr lang="en-US" dirty="0"/>
              <a:t>Category title</a:t>
            </a:r>
          </a:p>
        </p:txBody>
      </p:sp>
      <p:sp>
        <p:nvSpPr>
          <p:cNvPr id="30" name="Text Placeholder 9">
            <a:extLst>
              <a:ext uri="{FF2B5EF4-FFF2-40B4-BE49-F238E27FC236}">
                <a16:creationId xmlns:a16="http://schemas.microsoft.com/office/drawing/2014/main" id="{EC6057CA-4C3B-B84B-B317-BB6835A0694F}"/>
              </a:ext>
            </a:extLst>
          </p:cNvPr>
          <p:cNvSpPr>
            <a:spLocks noGrp="1"/>
          </p:cNvSpPr>
          <p:nvPr>
            <p:ph type="body" sz="quarter" idx="41" hasCustomPrompt="1"/>
          </p:nvPr>
        </p:nvSpPr>
        <p:spPr>
          <a:xfrm>
            <a:off x="2819243" y="4025921"/>
            <a:ext cx="1564713" cy="457200"/>
          </a:xfrm>
          <a:prstGeom prst="rect">
            <a:avLst/>
          </a:prstGeom>
        </p:spPr>
        <p:txBody>
          <a:bodyPr/>
          <a:lstStyle>
            <a:lvl1pPr marL="0" indent="0" algn="ctr">
              <a:buNone/>
              <a:defRPr sz="1200" b="1" cap="all" spc="300" baseline="0">
                <a:solidFill>
                  <a:schemeClr val="accent1"/>
                </a:solidFill>
                <a:latin typeface="Arial" panose="020B0604020202020204" pitchFamily="34" charset="0"/>
              </a:defRPr>
            </a:lvl1pPr>
          </a:lstStyle>
          <a:p>
            <a:pPr lvl="0"/>
            <a:r>
              <a:rPr lang="en-US" dirty="0"/>
              <a:t>Category title</a:t>
            </a:r>
          </a:p>
        </p:txBody>
      </p:sp>
      <p:sp>
        <p:nvSpPr>
          <p:cNvPr id="31" name="Text Placeholder 9">
            <a:extLst>
              <a:ext uri="{FF2B5EF4-FFF2-40B4-BE49-F238E27FC236}">
                <a16:creationId xmlns:a16="http://schemas.microsoft.com/office/drawing/2014/main" id="{63E468E9-5374-FD4E-87B2-36623BDF6866}"/>
              </a:ext>
            </a:extLst>
          </p:cNvPr>
          <p:cNvSpPr>
            <a:spLocks noGrp="1"/>
          </p:cNvSpPr>
          <p:nvPr>
            <p:ph type="body" sz="quarter" idx="42" hasCustomPrompt="1"/>
          </p:nvPr>
        </p:nvSpPr>
        <p:spPr>
          <a:xfrm>
            <a:off x="6339773" y="4025921"/>
            <a:ext cx="2051371" cy="457200"/>
          </a:xfrm>
          <a:prstGeom prst="rect">
            <a:avLst/>
          </a:prstGeom>
        </p:spPr>
        <p:txBody>
          <a:bodyPr/>
          <a:lstStyle>
            <a:lvl1pPr marL="0" indent="0" algn="ctr">
              <a:buNone/>
              <a:defRPr sz="1200" b="1" cap="all" spc="300" baseline="0">
                <a:solidFill>
                  <a:schemeClr val="accent1"/>
                </a:solidFill>
                <a:latin typeface="Arial" panose="020B0604020202020204" pitchFamily="34" charset="0"/>
              </a:defRPr>
            </a:lvl1pPr>
          </a:lstStyle>
          <a:p>
            <a:pPr lvl="0"/>
            <a:r>
              <a:rPr lang="en-US" dirty="0"/>
              <a:t>Category title</a:t>
            </a:r>
          </a:p>
        </p:txBody>
      </p:sp>
      <p:sp>
        <p:nvSpPr>
          <p:cNvPr id="12" name="Text Placeholder 9">
            <a:extLst>
              <a:ext uri="{FF2B5EF4-FFF2-40B4-BE49-F238E27FC236}">
                <a16:creationId xmlns:a16="http://schemas.microsoft.com/office/drawing/2014/main" id="{5D504DC0-51E1-404B-B23F-39F0FC3B12D5}"/>
              </a:ext>
            </a:extLst>
          </p:cNvPr>
          <p:cNvSpPr>
            <a:spLocks noGrp="1"/>
          </p:cNvSpPr>
          <p:nvPr>
            <p:ph type="body" sz="quarter" idx="38" hasCustomPrompt="1"/>
          </p:nvPr>
        </p:nvSpPr>
        <p:spPr>
          <a:xfrm>
            <a:off x="10287000" y="1295400"/>
            <a:ext cx="1564713" cy="457200"/>
          </a:xfrm>
          <a:prstGeom prst="rect">
            <a:avLst/>
          </a:prstGeom>
        </p:spPr>
        <p:txBody>
          <a:bodyPr lIns="0" tIns="0" rIns="0"/>
          <a:lstStyle>
            <a:lvl1pPr marL="0" indent="0">
              <a:buNone/>
              <a:defRPr sz="1200" b="1" cap="all" spc="300" baseline="0">
                <a:solidFill>
                  <a:schemeClr val="accent1"/>
                </a:solidFill>
                <a:latin typeface="Arial" panose="020B0604020202020204" pitchFamily="34" charset="0"/>
              </a:defRPr>
            </a:lvl1pPr>
          </a:lstStyle>
          <a:p>
            <a:pPr lvl="0"/>
            <a:r>
              <a:rPr lang="en-US" dirty="0"/>
              <a:t>category</a:t>
            </a:r>
          </a:p>
        </p:txBody>
      </p:sp>
    </p:spTree>
    <p:extLst>
      <p:ext uri="{BB962C8B-B14F-4D97-AF65-F5344CB8AC3E}">
        <p14:creationId xmlns:p14="http://schemas.microsoft.com/office/powerpoint/2010/main" val="3376273535"/>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Timeline Grid">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6A622D74-5B94-8647-BDAA-2FBED5F9F858}"/>
              </a:ext>
            </a:extLst>
          </p:cNvPr>
          <p:cNvSpPr/>
          <p:nvPr userDrawn="1"/>
        </p:nvSpPr>
        <p:spPr>
          <a:xfrm>
            <a:off x="609600" y="5919068"/>
            <a:ext cx="10066236" cy="27714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70" name="Text Placeholder 6">
            <a:extLst>
              <a:ext uri="{FF2B5EF4-FFF2-40B4-BE49-F238E27FC236}">
                <a16:creationId xmlns:a16="http://schemas.microsoft.com/office/drawing/2014/main" id="{C4AFB703-71F8-A946-A02D-5AB3E8BEBDEE}"/>
              </a:ext>
            </a:extLst>
          </p:cNvPr>
          <p:cNvSpPr>
            <a:spLocks noGrp="1"/>
          </p:cNvSpPr>
          <p:nvPr>
            <p:ph type="body" sz="quarter" idx="32" hasCustomPrompt="1"/>
          </p:nvPr>
        </p:nvSpPr>
        <p:spPr>
          <a:xfrm>
            <a:off x="3016936" y="5941253"/>
            <a:ext cx="5251565" cy="230948"/>
          </a:xfrm>
          <a:prstGeom prst="rect">
            <a:avLst/>
          </a:prstGeom>
        </p:spPr>
        <p:txBody>
          <a:bodyPr/>
          <a:lstStyle>
            <a:lvl1pPr marL="0" indent="0" algn="ctr">
              <a:buNone/>
              <a:defRPr sz="1200" b="1" cap="all" spc="300" baseline="0">
                <a:solidFill>
                  <a:srgbClr val="164E9C"/>
                </a:solidFill>
                <a:latin typeface="Arial" panose="020B0604020202020204" pitchFamily="34" charset="0"/>
              </a:defRPr>
            </a:lvl1pPr>
          </a:lstStyle>
          <a:p>
            <a:pPr lvl="0"/>
            <a:r>
              <a:rPr lang="en-US" dirty="0"/>
              <a:t>Year long phase title</a:t>
            </a:r>
          </a:p>
        </p:txBody>
      </p:sp>
      <p:sp>
        <p:nvSpPr>
          <p:cNvPr id="49" name="Rectangle 48">
            <a:extLst>
              <a:ext uri="{FF2B5EF4-FFF2-40B4-BE49-F238E27FC236}">
                <a16:creationId xmlns:a16="http://schemas.microsoft.com/office/drawing/2014/main" id="{52C44FD2-26FB-BD47-90C1-F0F4BF7A94D6}"/>
              </a:ext>
            </a:extLst>
          </p:cNvPr>
          <p:cNvSpPr/>
          <p:nvPr userDrawn="1"/>
        </p:nvSpPr>
        <p:spPr>
          <a:xfrm>
            <a:off x="616565" y="5562858"/>
            <a:ext cx="10052306" cy="27714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Calibri" charset="0"/>
              <a:cs typeface="Calibri" charset="0"/>
            </a:endParaRPr>
          </a:p>
        </p:txBody>
      </p:sp>
      <p:sp>
        <p:nvSpPr>
          <p:cNvPr id="69" name="Text Placeholder 6">
            <a:extLst>
              <a:ext uri="{FF2B5EF4-FFF2-40B4-BE49-F238E27FC236}">
                <a16:creationId xmlns:a16="http://schemas.microsoft.com/office/drawing/2014/main" id="{0B04B87C-6B4E-EF41-AEF3-7BF35589DE4C}"/>
              </a:ext>
            </a:extLst>
          </p:cNvPr>
          <p:cNvSpPr>
            <a:spLocks noGrp="1"/>
          </p:cNvSpPr>
          <p:nvPr>
            <p:ph type="body" sz="quarter" idx="31" hasCustomPrompt="1"/>
          </p:nvPr>
        </p:nvSpPr>
        <p:spPr>
          <a:xfrm>
            <a:off x="3016936" y="5576111"/>
            <a:ext cx="5251565" cy="271231"/>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1" cap="all" spc="300" baseline="0">
                <a:solidFill>
                  <a:srgbClr val="164E9C"/>
                </a:solidFill>
                <a:latin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Year long phase title</a:t>
            </a:r>
          </a:p>
          <a:p>
            <a:pPr lvl="0"/>
            <a:endParaRPr lang="en-US" dirty="0"/>
          </a:p>
        </p:txBody>
      </p:sp>
      <p:sp>
        <p:nvSpPr>
          <p:cNvPr id="40" name="Rectangle 39">
            <a:extLst>
              <a:ext uri="{FF2B5EF4-FFF2-40B4-BE49-F238E27FC236}">
                <a16:creationId xmlns:a16="http://schemas.microsoft.com/office/drawing/2014/main" id="{A41A16EA-CFFF-A344-8BA8-EF9521AE3039}"/>
              </a:ext>
            </a:extLst>
          </p:cNvPr>
          <p:cNvSpPr/>
          <p:nvPr userDrawn="1"/>
        </p:nvSpPr>
        <p:spPr>
          <a:xfrm>
            <a:off x="6760261" y="3538356"/>
            <a:ext cx="3915575" cy="194543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8" name="Text Placeholder 9">
            <a:extLst>
              <a:ext uri="{FF2B5EF4-FFF2-40B4-BE49-F238E27FC236}">
                <a16:creationId xmlns:a16="http://schemas.microsoft.com/office/drawing/2014/main" id="{CFDF7B08-96BD-3F4C-B8EA-7D54B12C2025}"/>
              </a:ext>
            </a:extLst>
          </p:cNvPr>
          <p:cNvSpPr>
            <a:spLocks noGrp="1"/>
          </p:cNvSpPr>
          <p:nvPr>
            <p:ph type="body" sz="quarter" idx="30" hasCustomPrompt="1"/>
          </p:nvPr>
        </p:nvSpPr>
        <p:spPr>
          <a:xfrm>
            <a:off x="7170636" y="4276549"/>
            <a:ext cx="3179113" cy="719760"/>
          </a:xfrm>
          <a:prstGeom prst="rect">
            <a:avLst/>
          </a:prstGeom>
        </p:spPr>
        <p:txBody>
          <a:bodyPr/>
          <a:lstStyle>
            <a:lvl1pPr marL="285750" indent="-285750" algn="l">
              <a:lnSpc>
                <a:spcPts val="780"/>
              </a:lnSpc>
              <a:buFont typeface="Arial" panose="020B0604020202020204" pitchFamily="34" charset="0"/>
              <a:buChar char="•"/>
              <a:defRPr sz="1400">
                <a:solidFill>
                  <a:srgbClr val="164E9C"/>
                </a:solidFill>
                <a:latin typeface="Arial" panose="020B0604020202020204" pitchFamily="34" charset="0"/>
              </a:defRPr>
            </a:lvl1pPr>
          </a:lstStyle>
          <a:p>
            <a:pPr lvl="0"/>
            <a:r>
              <a:rPr lang="en-US" dirty="0"/>
              <a:t>Bullet small</a:t>
            </a:r>
          </a:p>
          <a:p>
            <a:pPr lvl="0"/>
            <a:r>
              <a:rPr lang="en-US" dirty="0"/>
              <a:t>Bullet small</a:t>
            </a:r>
          </a:p>
          <a:p>
            <a:pPr lvl="0"/>
            <a:r>
              <a:rPr lang="en-US" dirty="0"/>
              <a:t>Bullet small</a:t>
            </a:r>
          </a:p>
        </p:txBody>
      </p:sp>
      <p:sp>
        <p:nvSpPr>
          <p:cNvPr id="67" name="Text Placeholder 6">
            <a:extLst>
              <a:ext uri="{FF2B5EF4-FFF2-40B4-BE49-F238E27FC236}">
                <a16:creationId xmlns:a16="http://schemas.microsoft.com/office/drawing/2014/main" id="{343257B8-43FF-924E-B1CD-8F7DE3E0A2E2}"/>
              </a:ext>
            </a:extLst>
          </p:cNvPr>
          <p:cNvSpPr>
            <a:spLocks noGrp="1"/>
          </p:cNvSpPr>
          <p:nvPr>
            <p:ph type="body" sz="quarter" idx="29" hasCustomPrompt="1"/>
          </p:nvPr>
        </p:nvSpPr>
        <p:spPr>
          <a:xfrm>
            <a:off x="7170636" y="4028589"/>
            <a:ext cx="2847363" cy="271231"/>
          </a:xfrm>
          <a:prstGeom prst="rect">
            <a:avLst/>
          </a:prstGeom>
        </p:spPr>
        <p:txBody>
          <a:bodyPr/>
          <a:lstStyle>
            <a:lvl1pPr marL="0" indent="0" algn="l">
              <a:buNone/>
              <a:defRPr sz="1200" b="1" cap="all" spc="300" baseline="0">
                <a:solidFill>
                  <a:srgbClr val="164E9C"/>
                </a:solidFill>
                <a:latin typeface="Arial" panose="020B0604020202020204" pitchFamily="34" charset="0"/>
              </a:defRPr>
            </a:lvl1pPr>
          </a:lstStyle>
          <a:p>
            <a:pPr lvl="0"/>
            <a:r>
              <a:rPr lang="en-US" dirty="0"/>
              <a:t>Phase Category stage title</a:t>
            </a:r>
          </a:p>
        </p:txBody>
      </p:sp>
      <p:sp>
        <p:nvSpPr>
          <p:cNvPr id="53" name="Rectangle 52">
            <a:extLst>
              <a:ext uri="{FF2B5EF4-FFF2-40B4-BE49-F238E27FC236}">
                <a16:creationId xmlns:a16="http://schemas.microsoft.com/office/drawing/2014/main" id="{354EBCA1-BAD4-2D4A-8151-C43E60088B59}"/>
              </a:ext>
            </a:extLst>
          </p:cNvPr>
          <p:cNvSpPr/>
          <p:nvPr userDrawn="1"/>
        </p:nvSpPr>
        <p:spPr>
          <a:xfrm>
            <a:off x="3731710" y="3507693"/>
            <a:ext cx="2686472" cy="194543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6" name="Text Placeholder 9">
            <a:extLst>
              <a:ext uri="{FF2B5EF4-FFF2-40B4-BE49-F238E27FC236}">
                <a16:creationId xmlns:a16="http://schemas.microsoft.com/office/drawing/2014/main" id="{2F163EB1-CAEA-1843-9033-2BDC1B90B4B2}"/>
              </a:ext>
            </a:extLst>
          </p:cNvPr>
          <p:cNvSpPr>
            <a:spLocks noGrp="1"/>
          </p:cNvSpPr>
          <p:nvPr>
            <p:ph type="body" sz="quarter" idx="28" hasCustomPrompt="1"/>
          </p:nvPr>
        </p:nvSpPr>
        <p:spPr>
          <a:xfrm>
            <a:off x="3847274" y="4111720"/>
            <a:ext cx="2456463" cy="719760"/>
          </a:xfrm>
          <a:prstGeom prst="rect">
            <a:avLst/>
          </a:prstGeom>
        </p:spPr>
        <p:txBody>
          <a:bodyPr/>
          <a:lstStyle>
            <a:lvl1pPr marL="0" indent="0" algn="ctr">
              <a:buNone/>
              <a:defRPr sz="1400">
                <a:solidFill>
                  <a:srgbClr val="164E9C"/>
                </a:solidFill>
                <a:latin typeface="Arial" panose="020B0604020202020204" pitchFamily="34" charset="0"/>
              </a:defRPr>
            </a:lvl1pPr>
          </a:lstStyle>
          <a:p>
            <a:pPr lvl="0"/>
            <a:r>
              <a:rPr lang="en-US" dirty="0"/>
              <a:t>Phase description text small phase description text small</a:t>
            </a:r>
          </a:p>
        </p:txBody>
      </p:sp>
      <p:sp>
        <p:nvSpPr>
          <p:cNvPr id="36" name="Rectangle 35">
            <a:extLst>
              <a:ext uri="{FF2B5EF4-FFF2-40B4-BE49-F238E27FC236}">
                <a16:creationId xmlns:a16="http://schemas.microsoft.com/office/drawing/2014/main" id="{DDDFB369-8756-8D4E-B9BE-44C242482A3D}"/>
              </a:ext>
            </a:extLst>
          </p:cNvPr>
          <p:cNvSpPr/>
          <p:nvPr userDrawn="1"/>
        </p:nvSpPr>
        <p:spPr>
          <a:xfrm>
            <a:off x="3726060" y="2367199"/>
            <a:ext cx="6949775" cy="10350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0" name="Text Placeholder 9">
            <a:extLst>
              <a:ext uri="{FF2B5EF4-FFF2-40B4-BE49-F238E27FC236}">
                <a16:creationId xmlns:a16="http://schemas.microsoft.com/office/drawing/2014/main" id="{D34A7986-DF24-2C41-835A-C3699533B9CC}"/>
              </a:ext>
            </a:extLst>
          </p:cNvPr>
          <p:cNvSpPr>
            <a:spLocks noGrp="1"/>
          </p:cNvSpPr>
          <p:nvPr>
            <p:ph type="body" sz="quarter" idx="27" hasCustomPrompt="1"/>
          </p:nvPr>
        </p:nvSpPr>
        <p:spPr>
          <a:xfrm>
            <a:off x="5430682" y="2737795"/>
            <a:ext cx="3798007" cy="505108"/>
          </a:xfrm>
          <a:prstGeom prst="rect">
            <a:avLst/>
          </a:prstGeom>
        </p:spPr>
        <p:txBody>
          <a:bodyPr/>
          <a:lstStyle>
            <a:lvl1pPr marL="0" indent="0" algn="ctr">
              <a:buNone/>
              <a:defRPr sz="1400">
                <a:solidFill>
                  <a:srgbClr val="164E9C"/>
                </a:solidFill>
                <a:latin typeface="Arial" panose="020B0604020202020204" pitchFamily="34" charset="0"/>
              </a:defRPr>
            </a:lvl1pPr>
          </a:lstStyle>
          <a:p>
            <a:pPr lvl="0"/>
            <a:r>
              <a:rPr lang="en-US" dirty="0"/>
              <a:t>Phase description text small phase description text small</a:t>
            </a:r>
          </a:p>
        </p:txBody>
      </p:sp>
      <p:sp>
        <p:nvSpPr>
          <p:cNvPr id="47" name="Rectangle 46">
            <a:extLst>
              <a:ext uri="{FF2B5EF4-FFF2-40B4-BE49-F238E27FC236}">
                <a16:creationId xmlns:a16="http://schemas.microsoft.com/office/drawing/2014/main" id="{156AB0FA-30BE-C549-85B4-1DB07BBD559D}"/>
              </a:ext>
            </a:extLst>
          </p:cNvPr>
          <p:cNvSpPr/>
          <p:nvPr userDrawn="1"/>
        </p:nvSpPr>
        <p:spPr>
          <a:xfrm>
            <a:off x="617828" y="4677138"/>
            <a:ext cx="2740963" cy="79992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5" name="Text Placeholder 2">
            <a:extLst>
              <a:ext uri="{FF2B5EF4-FFF2-40B4-BE49-F238E27FC236}">
                <a16:creationId xmlns:a16="http://schemas.microsoft.com/office/drawing/2014/main" id="{760E20AE-C303-5D4C-9762-9D4631ACCE01}"/>
              </a:ext>
            </a:extLst>
          </p:cNvPr>
          <p:cNvSpPr>
            <a:spLocks noGrp="1"/>
          </p:cNvSpPr>
          <p:nvPr>
            <p:ph type="body" sz="quarter" idx="25" hasCustomPrompt="1"/>
          </p:nvPr>
        </p:nvSpPr>
        <p:spPr>
          <a:xfrm>
            <a:off x="617436" y="4778695"/>
            <a:ext cx="2743200" cy="479106"/>
          </a:xfrm>
          <a:prstGeom prst="rect">
            <a:avLst/>
          </a:prstGeom>
        </p:spPr>
        <p:txBody>
          <a:bodyPr/>
          <a:lstStyle>
            <a:lvl1pPr marL="0" indent="0" algn="ctr">
              <a:buNone/>
              <a:defRPr sz="1200" b="1" cap="all" spc="300" baseline="0">
                <a:solidFill>
                  <a:srgbClr val="164E9C"/>
                </a:solidFill>
                <a:latin typeface="Arial" panose="020B0604020202020204" pitchFamily="34" charset="0"/>
              </a:defRPr>
            </a:lvl1pPr>
          </a:lstStyle>
          <a:p>
            <a:pPr lvl="0"/>
            <a:r>
              <a:rPr lang="en-US" dirty="0"/>
              <a:t>Phase Category stage title</a:t>
            </a:r>
          </a:p>
        </p:txBody>
      </p:sp>
      <p:sp>
        <p:nvSpPr>
          <p:cNvPr id="45" name="Rectangle 44">
            <a:extLst>
              <a:ext uri="{FF2B5EF4-FFF2-40B4-BE49-F238E27FC236}">
                <a16:creationId xmlns:a16="http://schemas.microsoft.com/office/drawing/2014/main" id="{4969DC80-DA51-FE41-8DF3-F86C6F27D3E0}"/>
              </a:ext>
            </a:extLst>
          </p:cNvPr>
          <p:cNvSpPr/>
          <p:nvPr userDrawn="1"/>
        </p:nvSpPr>
        <p:spPr>
          <a:xfrm>
            <a:off x="617828" y="3839283"/>
            <a:ext cx="2740963" cy="77754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4" name="Text Placeholder 2">
            <a:extLst>
              <a:ext uri="{FF2B5EF4-FFF2-40B4-BE49-F238E27FC236}">
                <a16:creationId xmlns:a16="http://schemas.microsoft.com/office/drawing/2014/main" id="{619C3936-0261-1E4C-A4D4-17BE557ED141}"/>
              </a:ext>
            </a:extLst>
          </p:cNvPr>
          <p:cNvSpPr>
            <a:spLocks noGrp="1"/>
          </p:cNvSpPr>
          <p:nvPr>
            <p:ph type="body" sz="quarter" idx="24" hasCustomPrompt="1"/>
          </p:nvPr>
        </p:nvSpPr>
        <p:spPr>
          <a:xfrm>
            <a:off x="617436" y="3938335"/>
            <a:ext cx="2743200" cy="481266"/>
          </a:xfrm>
          <a:prstGeom prst="rect">
            <a:avLst/>
          </a:prstGeom>
        </p:spPr>
        <p:txBody>
          <a:bodyPr/>
          <a:lstStyle>
            <a:lvl1pPr marL="0" indent="0" algn="ctr">
              <a:buNone/>
              <a:defRPr sz="1200" b="1" cap="all" spc="300" baseline="0">
                <a:solidFill>
                  <a:srgbClr val="164E9C"/>
                </a:solidFill>
                <a:latin typeface="Arial" panose="020B0604020202020204" pitchFamily="34" charset="0"/>
              </a:defRPr>
            </a:lvl1pPr>
          </a:lstStyle>
          <a:p>
            <a:pPr lvl="0"/>
            <a:r>
              <a:rPr lang="en-US" dirty="0"/>
              <a:t>Phase Category stage title</a:t>
            </a:r>
          </a:p>
        </p:txBody>
      </p:sp>
      <p:sp>
        <p:nvSpPr>
          <p:cNvPr id="43" name="Rectangle 42">
            <a:extLst>
              <a:ext uri="{FF2B5EF4-FFF2-40B4-BE49-F238E27FC236}">
                <a16:creationId xmlns:a16="http://schemas.microsoft.com/office/drawing/2014/main" id="{E582D6D9-3406-F348-8641-5157D059C3E3}"/>
              </a:ext>
            </a:extLst>
          </p:cNvPr>
          <p:cNvSpPr/>
          <p:nvPr userDrawn="1"/>
        </p:nvSpPr>
        <p:spPr>
          <a:xfrm>
            <a:off x="617828" y="3121830"/>
            <a:ext cx="2740963" cy="66541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3" name="Text Placeholder 2">
            <a:extLst>
              <a:ext uri="{FF2B5EF4-FFF2-40B4-BE49-F238E27FC236}">
                <a16:creationId xmlns:a16="http://schemas.microsoft.com/office/drawing/2014/main" id="{E32ADEBB-6293-704B-9548-2FA5BE95A4D7}"/>
              </a:ext>
            </a:extLst>
          </p:cNvPr>
          <p:cNvSpPr>
            <a:spLocks noGrp="1"/>
          </p:cNvSpPr>
          <p:nvPr>
            <p:ph type="body" sz="quarter" idx="23" hasCustomPrompt="1"/>
          </p:nvPr>
        </p:nvSpPr>
        <p:spPr>
          <a:xfrm>
            <a:off x="617436" y="3248584"/>
            <a:ext cx="2743199" cy="402022"/>
          </a:xfrm>
          <a:prstGeom prst="rect">
            <a:avLst/>
          </a:prstGeom>
        </p:spPr>
        <p:txBody>
          <a:bodyPr/>
          <a:lstStyle>
            <a:lvl1pPr marL="0" indent="0" algn="ctr">
              <a:buNone/>
              <a:defRPr sz="1200" b="1" cap="all" spc="300" baseline="0">
                <a:solidFill>
                  <a:srgbClr val="164E9C"/>
                </a:solidFill>
                <a:latin typeface="Arial" panose="020B0604020202020204" pitchFamily="34" charset="0"/>
              </a:defRPr>
            </a:lvl1pPr>
          </a:lstStyle>
          <a:p>
            <a:pPr lvl="0"/>
            <a:r>
              <a:rPr lang="en-US" dirty="0"/>
              <a:t>Phase Category stage title</a:t>
            </a:r>
          </a:p>
        </p:txBody>
      </p:sp>
      <p:sp>
        <p:nvSpPr>
          <p:cNvPr id="35" name="Rectangle 34">
            <a:extLst>
              <a:ext uri="{FF2B5EF4-FFF2-40B4-BE49-F238E27FC236}">
                <a16:creationId xmlns:a16="http://schemas.microsoft.com/office/drawing/2014/main" id="{09C154FA-813C-7A4B-9414-4A836D0E460B}"/>
              </a:ext>
            </a:extLst>
          </p:cNvPr>
          <p:cNvSpPr/>
          <p:nvPr userDrawn="1"/>
        </p:nvSpPr>
        <p:spPr>
          <a:xfrm>
            <a:off x="617828" y="2340543"/>
            <a:ext cx="2740963" cy="71065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33" name="Rectangle 32">
            <a:extLst>
              <a:ext uri="{FF2B5EF4-FFF2-40B4-BE49-F238E27FC236}">
                <a16:creationId xmlns:a16="http://schemas.microsoft.com/office/drawing/2014/main" id="{23C33CD8-1C40-ED4A-A942-E518EE469316}"/>
              </a:ext>
            </a:extLst>
          </p:cNvPr>
          <p:cNvSpPr/>
          <p:nvPr userDrawn="1"/>
        </p:nvSpPr>
        <p:spPr>
          <a:xfrm>
            <a:off x="623530" y="1833890"/>
            <a:ext cx="10052305" cy="42787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1" name="Text Placeholder 2">
            <a:extLst>
              <a:ext uri="{FF2B5EF4-FFF2-40B4-BE49-F238E27FC236}">
                <a16:creationId xmlns:a16="http://schemas.microsoft.com/office/drawing/2014/main" id="{FF918EA6-35DD-4A4B-BD80-464298EC4ECA}"/>
              </a:ext>
            </a:extLst>
          </p:cNvPr>
          <p:cNvSpPr>
            <a:spLocks noGrp="1"/>
          </p:cNvSpPr>
          <p:nvPr>
            <p:ph type="body" sz="quarter" idx="21" hasCustomPrompt="1"/>
          </p:nvPr>
        </p:nvSpPr>
        <p:spPr>
          <a:xfrm>
            <a:off x="3352379" y="1934007"/>
            <a:ext cx="4782675" cy="220737"/>
          </a:xfrm>
          <a:prstGeom prst="rect">
            <a:avLst/>
          </a:prstGeom>
        </p:spPr>
        <p:txBody>
          <a:bodyPr/>
          <a:lstStyle>
            <a:lvl1pPr marL="0" indent="0" algn="ctr">
              <a:buNone/>
              <a:defRPr sz="1200" b="1" cap="all" spc="300" baseline="0">
                <a:solidFill>
                  <a:srgbClr val="164E9C"/>
                </a:solidFill>
                <a:latin typeface="Arial" panose="020B0604020202020204" pitchFamily="34" charset="0"/>
              </a:defRPr>
            </a:lvl1pPr>
          </a:lstStyle>
          <a:p>
            <a:pPr lvl="0"/>
            <a:r>
              <a:rPr lang="en-US" dirty="0"/>
              <a:t>Year long phase title</a:t>
            </a:r>
          </a:p>
        </p:txBody>
      </p:sp>
      <p:sp>
        <p:nvSpPr>
          <p:cNvPr id="25" name="Rectangle 24">
            <a:extLst>
              <a:ext uri="{FF2B5EF4-FFF2-40B4-BE49-F238E27FC236}">
                <a16:creationId xmlns:a16="http://schemas.microsoft.com/office/drawing/2014/main" id="{D0CA0264-B3DA-6C47-9934-DF4B86929044}"/>
              </a:ext>
            </a:extLst>
          </p:cNvPr>
          <p:cNvSpPr/>
          <p:nvPr userDrawn="1"/>
        </p:nvSpPr>
        <p:spPr>
          <a:xfrm>
            <a:off x="9304236" y="1298065"/>
            <a:ext cx="1371600" cy="454535"/>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0" name="Text Placeholder 2">
            <a:extLst>
              <a:ext uri="{FF2B5EF4-FFF2-40B4-BE49-F238E27FC236}">
                <a16:creationId xmlns:a16="http://schemas.microsoft.com/office/drawing/2014/main" id="{99727F34-80D1-4849-95DB-D1219BFFD41A}"/>
              </a:ext>
            </a:extLst>
          </p:cNvPr>
          <p:cNvSpPr>
            <a:spLocks noGrp="1"/>
          </p:cNvSpPr>
          <p:nvPr>
            <p:ph type="body" sz="quarter" idx="20" hasCustomPrompt="1"/>
          </p:nvPr>
        </p:nvSpPr>
        <p:spPr>
          <a:xfrm>
            <a:off x="9301780" y="1409564"/>
            <a:ext cx="1374055" cy="330593"/>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NOV - Dec</a:t>
            </a:r>
          </a:p>
        </p:txBody>
      </p:sp>
      <p:sp>
        <p:nvSpPr>
          <p:cNvPr id="24" name="Rectangle 23">
            <a:extLst>
              <a:ext uri="{FF2B5EF4-FFF2-40B4-BE49-F238E27FC236}">
                <a16:creationId xmlns:a16="http://schemas.microsoft.com/office/drawing/2014/main" id="{B999BDF3-A648-0849-8F7A-B2D76D0F56C8}"/>
              </a:ext>
            </a:extLst>
          </p:cNvPr>
          <p:cNvSpPr/>
          <p:nvPr userDrawn="1"/>
        </p:nvSpPr>
        <p:spPr>
          <a:xfrm>
            <a:off x="7856436" y="1298065"/>
            <a:ext cx="1216152" cy="454535"/>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9" name="Text Placeholder 2">
            <a:extLst>
              <a:ext uri="{FF2B5EF4-FFF2-40B4-BE49-F238E27FC236}">
                <a16:creationId xmlns:a16="http://schemas.microsoft.com/office/drawing/2014/main" id="{09E45EFF-C5CF-CC4A-9E6E-5E5D127C6DEF}"/>
              </a:ext>
            </a:extLst>
          </p:cNvPr>
          <p:cNvSpPr>
            <a:spLocks noGrp="1"/>
          </p:cNvSpPr>
          <p:nvPr>
            <p:ph type="body" sz="quarter" idx="19" hasCustomPrompt="1"/>
          </p:nvPr>
        </p:nvSpPr>
        <p:spPr>
          <a:xfrm>
            <a:off x="7850854" y="1409565"/>
            <a:ext cx="1216152" cy="330593"/>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Oct</a:t>
            </a:r>
          </a:p>
        </p:txBody>
      </p:sp>
      <p:sp>
        <p:nvSpPr>
          <p:cNvPr id="23" name="Rectangle 22">
            <a:extLst>
              <a:ext uri="{FF2B5EF4-FFF2-40B4-BE49-F238E27FC236}">
                <a16:creationId xmlns:a16="http://schemas.microsoft.com/office/drawing/2014/main" id="{5C9CF3FA-24EA-554E-B5DE-854C3DAADF51}"/>
              </a:ext>
            </a:extLst>
          </p:cNvPr>
          <p:cNvSpPr/>
          <p:nvPr userDrawn="1"/>
        </p:nvSpPr>
        <p:spPr>
          <a:xfrm>
            <a:off x="6408636" y="1298065"/>
            <a:ext cx="1216152" cy="454535"/>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8" name="Text Placeholder 2">
            <a:extLst>
              <a:ext uri="{FF2B5EF4-FFF2-40B4-BE49-F238E27FC236}">
                <a16:creationId xmlns:a16="http://schemas.microsoft.com/office/drawing/2014/main" id="{749C06B7-78DB-B146-A633-D73BF4FC2786}"/>
              </a:ext>
            </a:extLst>
          </p:cNvPr>
          <p:cNvSpPr>
            <a:spLocks noGrp="1"/>
          </p:cNvSpPr>
          <p:nvPr>
            <p:ph type="body" sz="quarter" idx="18" hasCustomPrompt="1"/>
          </p:nvPr>
        </p:nvSpPr>
        <p:spPr>
          <a:xfrm>
            <a:off x="6409419" y="1401538"/>
            <a:ext cx="1216152" cy="330593"/>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Sept</a:t>
            </a:r>
          </a:p>
        </p:txBody>
      </p:sp>
      <p:sp>
        <p:nvSpPr>
          <p:cNvPr id="22" name="Rectangle 21">
            <a:extLst>
              <a:ext uri="{FF2B5EF4-FFF2-40B4-BE49-F238E27FC236}">
                <a16:creationId xmlns:a16="http://schemas.microsoft.com/office/drawing/2014/main" id="{A3D03FEC-9812-1841-9388-2A064D7722E0}"/>
              </a:ext>
            </a:extLst>
          </p:cNvPr>
          <p:cNvSpPr/>
          <p:nvPr userDrawn="1"/>
        </p:nvSpPr>
        <p:spPr>
          <a:xfrm>
            <a:off x="4960836" y="1298065"/>
            <a:ext cx="1216152" cy="454535"/>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7" name="Text Placeholder 2">
            <a:extLst>
              <a:ext uri="{FF2B5EF4-FFF2-40B4-BE49-F238E27FC236}">
                <a16:creationId xmlns:a16="http://schemas.microsoft.com/office/drawing/2014/main" id="{DFF06E12-C108-F345-A18D-8D554C7936B4}"/>
              </a:ext>
            </a:extLst>
          </p:cNvPr>
          <p:cNvSpPr>
            <a:spLocks noGrp="1"/>
          </p:cNvSpPr>
          <p:nvPr>
            <p:ph type="body" sz="quarter" idx="17" hasCustomPrompt="1"/>
          </p:nvPr>
        </p:nvSpPr>
        <p:spPr>
          <a:xfrm>
            <a:off x="4961617" y="1401422"/>
            <a:ext cx="1216152" cy="330593"/>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Aug</a:t>
            </a:r>
          </a:p>
        </p:txBody>
      </p:sp>
      <p:sp>
        <p:nvSpPr>
          <p:cNvPr id="21" name="Rectangle 20">
            <a:extLst>
              <a:ext uri="{FF2B5EF4-FFF2-40B4-BE49-F238E27FC236}">
                <a16:creationId xmlns:a16="http://schemas.microsoft.com/office/drawing/2014/main" id="{6A7CAB64-005E-2147-A520-D8D43A3BA9BF}"/>
              </a:ext>
            </a:extLst>
          </p:cNvPr>
          <p:cNvSpPr/>
          <p:nvPr userDrawn="1"/>
        </p:nvSpPr>
        <p:spPr>
          <a:xfrm>
            <a:off x="3513036" y="1298065"/>
            <a:ext cx="1216152" cy="454535"/>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6" name="Text Placeholder 2">
            <a:extLst>
              <a:ext uri="{FF2B5EF4-FFF2-40B4-BE49-F238E27FC236}">
                <a16:creationId xmlns:a16="http://schemas.microsoft.com/office/drawing/2014/main" id="{DD2F80F7-8ACC-3F48-810A-F65DE056D37A}"/>
              </a:ext>
            </a:extLst>
          </p:cNvPr>
          <p:cNvSpPr>
            <a:spLocks noGrp="1"/>
          </p:cNvSpPr>
          <p:nvPr>
            <p:ph type="body" sz="quarter" idx="16" hasCustomPrompt="1"/>
          </p:nvPr>
        </p:nvSpPr>
        <p:spPr>
          <a:xfrm>
            <a:off x="3507454" y="1401422"/>
            <a:ext cx="1216152" cy="330593"/>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July</a:t>
            </a:r>
          </a:p>
        </p:txBody>
      </p:sp>
      <p:sp>
        <p:nvSpPr>
          <p:cNvPr id="20" name="Rectangle 19">
            <a:extLst>
              <a:ext uri="{FF2B5EF4-FFF2-40B4-BE49-F238E27FC236}">
                <a16:creationId xmlns:a16="http://schemas.microsoft.com/office/drawing/2014/main" id="{21436092-9DB2-3245-84FE-39DD468D6B24}"/>
              </a:ext>
            </a:extLst>
          </p:cNvPr>
          <p:cNvSpPr/>
          <p:nvPr userDrawn="1"/>
        </p:nvSpPr>
        <p:spPr>
          <a:xfrm>
            <a:off x="2065236" y="1298065"/>
            <a:ext cx="1216152" cy="454535"/>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5" name="Text Placeholder 2">
            <a:extLst>
              <a:ext uri="{FF2B5EF4-FFF2-40B4-BE49-F238E27FC236}">
                <a16:creationId xmlns:a16="http://schemas.microsoft.com/office/drawing/2014/main" id="{596AF12C-AD29-6F41-98F1-9ED4131D48D1}"/>
              </a:ext>
            </a:extLst>
          </p:cNvPr>
          <p:cNvSpPr>
            <a:spLocks noGrp="1"/>
          </p:cNvSpPr>
          <p:nvPr>
            <p:ph type="body" sz="quarter" idx="15" hasCustomPrompt="1"/>
          </p:nvPr>
        </p:nvSpPr>
        <p:spPr>
          <a:xfrm>
            <a:off x="2066018" y="1401422"/>
            <a:ext cx="1216152" cy="330593"/>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June</a:t>
            </a:r>
          </a:p>
        </p:txBody>
      </p:sp>
      <p:sp>
        <p:nvSpPr>
          <p:cNvPr id="19" name="Rectangle 18">
            <a:extLst>
              <a:ext uri="{FF2B5EF4-FFF2-40B4-BE49-F238E27FC236}">
                <a16:creationId xmlns:a16="http://schemas.microsoft.com/office/drawing/2014/main" id="{8A1466A5-E312-374C-8883-8E125ED7CB49}"/>
              </a:ext>
            </a:extLst>
          </p:cNvPr>
          <p:cNvSpPr/>
          <p:nvPr userDrawn="1"/>
        </p:nvSpPr>
        <p:spPr>
          <a:xfrm>
            <a:off x="617436" y="1295400"/>
            <a:ext cx="1216152" cy="454535"/>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3" name="Text Placeholder 2">
            <a:extLst>
              <a:ext uri="{FF2B5EF4-FFF2-40B4-BE49-F238E27FC236}">
                <a16:creationId xmlns:a16="http://schemas.microsoft.com/office/drawing/2014/main" id="{9CB5AD08-4F73-1043-8CBE-B3B100F1891A}"/>
              </a:ext>
            </a:extLst>
          </p:cNvPr>
          <p:cNvSpPr>
            <a:spLocks noGrp="1"/>
          </p:cNvSpPr>
          <p:nvPr>
            <p:ph type="body" sz="quarter" idx="14" hasCustomPrompt="1"/>
          </p:nvPr>
        </p:nvSpPr>
        <p:spPr>
          <a:xfrm>
            <a:off x="617436" y="1401422"/>
            <a:ext cx="1216152" cy="330593"/>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dirty="0"/>
              <a:t>MAY</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47244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Timeline Slide title</a:t>
            </a:r>
          </a:p>
        </p:txBody>
      </p:sp>
      <p:sp>
        <p:nvSpPr>
          <p:cNvPr id="7" name="Text Placeholder 6">
            <a:extLst>
              <a:ext uri="{FF2B5EF4-FFF2-40B4-BE49-F238E27FC236}">
                <a16:creationId xmlns:a16="http://schemas.microsoft.com/office/drawing/2014/main" id="{E874D6BD-F856-B34F-8088-3D44AB215003}"/>
              </a:ext>
            </a:extLst>
          </p:cNvPr>
          <p:cNvSpPr>
            <a:spLocks noGrp="1"/>
          </p:cNvSpPr>
          <p:nvPr>
            <p:ph type="body" sz="quarter" idx="26" hasCustomPrompt="1"/>
          </p:nvPr>
        </p:nvSpPr>
        <p:spPr>
          <a:xfrm>
            <a:off x="4643282" y="2516491"/>
            <a:ext cx="5251565" cy="271231"/>
          </a:xfrm>
          <a:prstGeom prst="rect">
            <a:avLst/>
          </a:prstGeom>
        </p:spPr>
        <p:txBody>
          <a:bodyPr/>
          <a:lstStyle>
            <a:lvl1pPr marL="0" indent="0" algn="ctr">
              <a:buNone/>
              <a:defRPr sz="1200" b="1" cap="all" spc="300" baseline="0">
                <a:solidFill>
                  <a:srgbClr val="164E9C"/>
                </a:solidFill>
                <a:latin typeface="Arial" panose="020B0604020202020204" pitchFamily="34" charset="0"/>
              </a:defRPr>
            </a:lvl1pPr>
          </a:lstStyle>
          <a:p>
            <a:pPr lvl="0"/>
            <a:r>
              <a:rPr lang="en-US" dirty="0"/>
              <a:t>Phase Category stage title</a:t>
            </a:r>
          </a:p>
        </p:txBody>
      </p:sp>
      <p:sp>
        <p:nvSpPr>
          <p:cNvPr id="42" name="Text Placeholder 2">
            <a:extLst>
              <a:ext uri="{FF2B5EF4-FFF2-40B4-BE49-F238E27FC236}">
                <a16:creationId xmlns:a16="http://schemas.microsoft.com/office/drawing/2014/main" id="{85ED2922-DC6A-2346-A1E0-95625A72A489}"/>
              </a:ext>
            </a:extLst>
          </p:cNvPr>
          <p:cNvSpPr>
            <a:spLocks noGrp="1"/>
          </p:cNvSpPr>
          <p:nvPr>
            <p:ph type="body" sz="quarter" idx="33" hasCustomPrompt="1"/>
          </p:nvPr>
        </p:nvSpPr>
        <p:spPr>
          <a:xfrm>
            <a:off x="617436" y="2456732"/>
            <a:ext cx="2743199" cy="402022"/>
          </a:xfrm>
          <a:prstGeom prst="rect">
            <a:avLst/>
          </a:prstGeom>
        </p:spPr>
        <p:txBody>
          <a:bodyPr/>
          <a:lstStyle>
            <a:lvl1pPr marL="0" indent="0" algn="ctr">
              <a:buNone/>
              <a:defRPr sz="1200" b="1" cap="all" spc="300" baseline="0">
                <a:solidFill>
                  <a:srgbClr val="164E9C"/>
                </a:solidFill>
                <a:latin typeface="Arial" panose="020B0604020202020204" pitchFamily="34" charset="0"/>
              </a:defRPr>
            </a:lvl1pPr>
          </a:lstStyle>
          <a:p>
            <a:pPr lvl="0"/>
            <a:r>
              <a:rPr lang="en-US" dirty="0"/>
              <a:t>Phase Category stage title</a:t>
            </a:r>
          </a:p>
        </p:txBody>
      </p:sp>
    </p:spTree>
    <p:extLst>
      <p:ext uri="{BB962C8B-B14F-4D97-AF65-F5344CB8AC3E}">
        <p14:creationId xmlns:p14="http://schemas.microsoft.com/office/powerpoint/2010/main" val="2957466784"/>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146" name="Text Placeholder 6">
            <a:extLst>
              <a:ext uri="{FF2B5EF4-FFF2-40B4-BE49-F238E27FC236}">
                <a16:creationId xmlns:a16="http://schemas.microsoft.com/office/drawing/2014/main" id="{39435A60-B3BB-DC4D-885B-EBE2A97F7568}"/>
              </a:ext>
            </a:extLst>
          </p:cNvPr>
          <p:cNvSpPr>
            <a:spLocks noGrp="1"/>
          </p:cNvSpPr>
          <p:nvPr>
            <p:ph type="body" sz="quarter" idx="33" hasCustomPrompt="1"/>
          </p:nvPr>
        </p:nvSpPr>
        <p:spPr>
          <a:xfrm>
            <a:off x="4276344" y="4360280"/>
            <a:ext cx="1809694" cy="970055"/>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Timeline/phase/ stage/ event description</a:t>
            </a:r>
          </a:p>
        </p:txBody>
      </p:sp>
      <p:sp>
        <p:nvSpPr>
          <p:cNvPr id="144" name="Text Placeholder 6">
            <a:extLst>
              <a:ext uri="{FF2B5EF4-FFF2-40B4-BE49-F238E27FC236}">
                <a16:creationId xmlns:a16="http://schemas.microsoft.com/office/drawing/2014/main" id="{96CEBEFF-6B88-3E47-A31F-A2213A73A363}"/>
              </a:ext>
            </a:extLst>
          </p:cNvPr>
          <p:cNvSpPr>
            <a:spLocks noGrp="1"/>
          </p:cNvSpPr>
          <p:nvPr>
            <p:ph type="body" sz="quarter" idx="31" hasCustomPrompt="1"/>
          </p:nvPr>
        </p:nvSpPr>
        <p:spPr>
          <a:xfrm>
            <a:off x="9076944" y="5387806"/>
            <a:ext cx="1604106" cy="696658"/>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Timeline/phase/ stage/ event description</a:t>
            </a:r>
          </a:p>
        </p:txBody>
      </p:sp>
      <p:sp>
        <p:nvSpPr>
          <p:cNvPr id="143" name="Text Placeholder 6">
            <a:extLst>
              <a:ext uri="{FF2B5EF4-FFF2-40B4-BE49-F238E27FC236}">
                <a16:creationId xmlns:a16="http://schemas.microsoft.com/office/drawing/2014/main" id="{CF332A13-B55C-E94F-B59B-43B514FDA85F}"/>
              </a:ext>
            </a:extLst>
          </p:cNvPr>
          <p:cNvSpPr>
            <a:spLocks noGrp="1"/>
          </p:cNvSpPr>
          <p:nvPr>
            <p:ph type="body" sz="quarter" idx="30" hasCustomPrompt="1"/>
          </p:nvPr>
        </p:nvSpPr>
        <p:spPr>
          <a:xfrm>
            <a:off x="5800344" y="5487757"/>
            <a:ext cx="1809694" cy="696658"/>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Timeline/phase/ stage/ event description</a:t>
            </a:r>
          </a:p>
        </p:txBody>
      </p:sp>
      <p:sp>
        <p:nvSpPr>
          <p:cNvPr id="141" name="Text Placeholder 6">
            <a:extLst>
              <a:ext uri="{FF2B5EF4-FFF2-40B4-BE49-F238E27FC236}">
                <a16:creationId xmlns:a16="http://schemas.microsoft.com/office/drawing/2014/main" id="{34C385E9-D8A3-7248-B3C7-4CEAD92C4EEA}"/>
              </a:ext>
            </a:extLst>
          </p:cNvPr>
          <p:cNvSpPr>
            <a:spLocks noGrp="1"/>
          </p:cNvSpPr>
          <p:nvPr>
            <p:ph type="body" sz="quarter" idx="28" hasCustomPrompt="1"/>
          </p:nvPr>
        </p:nvSpPr>
        <p:spPr>
          <a:xfrm>
            <a:off x="7324344" y="4391219"/>
            <a:ext cx="2140794" cy="567025"/>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Arial" panose="020B0604020202020204" pitchFamily="34" charset="0"/>
              </a:defRPr>
            </a:lvl1pPr>
          </a:lstStyle>
          <a:p>
            <a:pPr lvl="0"/>
            <a:r>
              <a:rPr lang="en-US" dirty="0"/>
              <a:t>Timeline/phase/ stage/ event description</a:t>
            </a:r>
          </a:p>
        </p:txBody>
      </p:sp>
      <p:sp>
        <p:nvSpPr>
          <p:cNvPr id="140" name="Text Placeholder 6">
            <a:extLst>
              <a:ext uri="{FF2B5EF4-FFF2-40B4-BE49-F238E27FC236}">
                <a16:creationId xmlns:a16="http://schemas.microsoft.com/office/drawing/2014/main" id="{0C96828D-218C-C248-98EB-8373BA61F6DC}"/>
              </a:ext>
            </a:extLst>
          </p:cNvPr>
          <p:cNvSpPr>
            <a:spLocks noGrp="1"/>
          </p:cNvSpPr>
          <p:nvPr>
            <p:ph type="body" sz="quarter" idx="27" hasCustomPrompt="1"/>
          </p:nvPr>
        </p:nvSpPr>
        <p:spPr>
          <a:xfrm>
            <a:off x="2752344" y="5487757"/>
            <a:ext cx="2140794" cy="567025"/>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Timeline/phase/ stage/ event description</a:t>
            </a:r>
          </a:p>
        </p:txBody>
      </p:sp>
      <p:sp>
        <p:nvSpPr>
          <p:cNvPr id="139" name="Text Placeholder 6">
            <a:extLst>
              <a:ext uri="{FF2B5EF4-FFF2-40B4-BE49-F238E27FC236}">
                <a16:creationId xmlns:a16="http://schemas.microsoft.com/office/drawing/2014/main" id="{8E804BA4-940A-EF49-BC76-E3D66B00F64D}"/>
              </a:ext>
            </a:extLst>
          </p:cNvPr>
          <p:cNvSpPr>
            <a:spLocks noGrp="1"/>
          </p:cNvSpPr>
          <p:nvPr>
            <p:ph type="body" sz="quarter" idx="26" hasCustomPrompt="1"/>
          </p:nvPr>
        </p:nvSpPr>
        <p:spPr>
          <a:xfrm>
            <a:off x="1714996" y="4323724"/>
            <a:ext cx="1665458" cy="746802"/>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Timeline/phase/ stage/ event description</a:t>
            </a:r>
          </a:p>
        </p:txBody>
      </p:sp>
      <p:sp>
        <p:nvSpPr>
          <p:cNvPr id="138" name="Text Placeholder 6">
            <a:extLst>
              <a:ext uri="{FF2B5EF4-FFF2-40B4-BE49-F238E27FC236}">
                <a16:creationId xmlns:a16="http://schemas.microsoft.com/office/drawing/2014/main" id="{AFD85F23-C378-4D4D-9A63-EA4B78422ECF}"/>
              </a:ext>
            </a:extLst>
          </p:cNvPr>
          <p:cNvSpPr>
            <a:spLocks noGrp="1"/>
          </p:cNvSpPr>
          <p:nvPr>
            <p:ph type="body" sz="quarter" idx="25" hasCustomPrompt="1"/>
          </p:nvPr>
        </p:nvSpPr>
        <p:spPr>
          <a:xfrm>
            <a:off x="812165" y="5487757"/>
            <a:ext cx="1665458" cy="5588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Timeline/phase/ stage/ event description</a:t>
            </a:r>
          </a:p>
        </p:txBody>
      </p:sp>
      <p:sp>
        <p:nvSpPr>
          <p:cNvPr id="137" name="Text Placeholder 6">
            <a:extLst>
              <a:ext uri="{FF2B5EF4-FFF2-40B4-BE49-F238E27FC236}">
                <a16:creationId xmlns:a16="http://schemas.microsoft.com/office/drawing/2014/main" id="{1418EC14-ABFC-BF41-A493-F19C6750DF6B}"/>
              </a:ext>
            </a:extLst>
          </p:cNvPr>
          <p:cNvSpPr>
            <a:spLocks noGrp="1"/>
          </p:cNvSpPr>
          <p:nvPr>
            <p:ph type="body" sz="quarter" idx="24" hasCustomPrompt="1"/>
          </p:nvPr>
        </p:nvSpPr>
        <p:spPr>
          <a:xfrm>
            <a:off x="8509973" y="2968433"/>
            <a:ext cx="1959891" cy="5588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Timeline/phase/ stage/ event description</a:t>
            </a:r>
          </a:p>
        </p:txBody>
      </p:sp>
      <p:sp>
        <p:nvSpPr>
          <p:cNvPr id="136" name="Text Placeholder 6">
            <a:extLst>
              <a:ext uri="{FF2B5EF4-FFF2-40B4-BE49-F238E27FC236}">
                <a16:creationId xmlns:a16="http://schemas.microsoft.com/office/drawing/2014/main" id="{882C8D88-B943-BB43-8DA0-948415A86E9A}"/>
              </a:ext>
            </a:extLst>
          </p:cNvPr>
          <p:cNvSpPr>
            <a:spLocks noGrp="1"/>
          </p:cNvSpPr>
          <p:nvPr>
            <p:ph type="body" sz="quarter" idx="23" hasCustomPrompt="1"/>
          </p:nvPr>
        </p:nvSpPr>
        <p:spPr>
          <a:xfrm>
            <a:off x="6024626" y="3207932"/>
            <a:ext cx="2140794" cy="567025"/>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Timeline/phase/ stage/ event description</a:t>
            </a:r>
          </a:p>
        </p:txBody>
      </p:sp>
      <p:sp>
        <p:nvSpPr>
          <p:cNvPr id="135" name="Text Placeholder 6">
            <a:extLst>
              <a:ext uri="{FF2B5EF4-FFF2-40B4-BE49-F238E27FC236}">
                <a16:creationId xmlns:a16="http://schemas.microsoft.com/office/drawing/2014/main" id="{FBE89B09-1C2A-474C-B0DC-AC7BB4C6C4AC}"/>
              </a:ext>
            </a:extLst>
          </p:cNvPr>
          <p:cNvSpPr>
            <a:spLocks noGrp="1"/>
          </p:cNvSpPr>
          <p:nvPr>
            <p:ph type="body" sz="quarter" idx="22" hasCustomPrompt="1"/>
          </p:nvPr>
        </p:nvSpPr>
        <p:spPr>
          <a:xfrm>
            <a:off x="3680272" y="2581112"/>
            <a:ext cx="2140794" cy="878542"/>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Timeline/phase/ stage/ event description</a:t>
            </a:r>
          </a:p>
        </p:txBody>
      </p:sp>
      <p:sp>
        <p:nvSpPr>
          <p:cNvPr id="134" name="Text Placeholder 6">
            <a:extLst>
              <a:ext uri="{FF2B5EF4-FFF2-40B4-BE49-F238E27FC236}">
                <a16:creationId xmlns:a16="http://schemas.microsoft.com/office/drawing/2014/main" id="{4215B2FE-EA78-654A-A712-F9AB55B91CEF}"/>
              </a:ext>
            </a:extLst>
          </p:cNvPr>
          <p:cNvSpPr>
            <a:spLocks noGrp="1"/>
          </p:cNvSpPr>
          <p:nvPr>
            <p:ph type="body" sz="quarter" idx="21" hasCustomPrompt="1"/>
          </p:nvPr>
        </p:nvSpPr>
        <p:spPr>
          <a:xfrm>
            <a:off x="1483102" y="2780194"/>
            <a:ext cx="1616522" cy="701712"/>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Timeline/phase/ stage/ event description</a:t>
            </a:r>
          </a:p>
        </p:txBody>
      </p:sp>
      <p:sp>
        <p:nvSpPr>
          <p:cNvPr id="133" name="Text Placeholder 6">
            <a:extLst>
              <a:ext uri="{FF2B5EF4-FFF2-40B4-BE49-F238E27FC236}">
                <a16:creationId xmlns:a16="http://schemas.microsoft.com/office/drawing/2014/main" id="{EC63E420-8E6D-4D45-ABFE-115C8421F1CD}"/>
              </a:ext>
            </a:extLst>
          </p:cNvPr>
          <p:cNvSpPr>
            <a:spLocks noGrp="1"/>
          </p:cNvSpPr>
          <p:nvPr>
            <p:ph type="body" sz="quarter" idx="20" hasCustomPrompt="1"/>
          </p:nvPr>
        </p:nvSpPr>
        <p:spPr>
          <a:xfrm>
            <a:off x="9723097" y="1880740"/>
            <a:ext cx="1959891" cy="5588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Timeline/phase/ stage/ event description</a:t>
            </a:r>
          </a:p>
        </p:txBody>
      </p:sp>
      <p:sp>
        <p:nvSpPr>
          <p:cNvPr id="132" name="Text Placeholder 6">
            <a:extLst>
              <a:ext uri="{FF2B5EF4-FFF2-40B4-BE49-F238E27FC236}">
                <a16:creationId xmlns:a16="http://schemas.microsoft.com/office/drawing/2014/main" id="{B9B517B5-3AA8-1D44-AA81-CD1E2DDE2F8D}"/>
              </a:ext>
            </a:extLst>
          </p:cNvPr>
          <p:cNvSpPr>
            <a:spLocks noGrp="1"/>
          </p:cNvSpPr>
          <p:nvPr>
            <p:ph type="body" sz="quarter" idx="19" hasCustomPrompt="1"/>
          </p:nvPr>
        </p:nvSpPr>
        <p:spPr>
          <a:xfrm>
            <a:off x="7324344" y="2344232"/>
            <a:ext cx="1959891" cy="5588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Timeline/phase/ stage/ event description</a:t>
            </a:r>
          </a:p>
        </p:txBody>
      </p:sp>
      <p:sp>
        <p:nvSpPr>
          <p:cNvPr id="131" name="Text Placeholder 6">
            <a:extLst>
              <a:ext uri="{FF2B5EF4-FFF2-40B4-BE49-F238E27FC236}">
                <a16:creationId xmlns:a16="http://schemas.microsoft.com/office/drawing/2014/main" id="{90020362-6E21-644C-BF4D-9025A2F23481}"/>
              </a:ext>
            </a:extLst>
          </p:cNvPr>
          <p:cNvSpPr>
            <a:spLocks noGrp="1"/>
          </p:cNvSpPr>
          <p:nvPr>
            <p:ph type="body" sz="quarter" idx="18" hasCustomPrompt="1"/>
          </p:nvPr>
        </p:nvSpPr>
        <p:spPr>
          <a:xfrm>
            <a:off x="5038344" y="1880740"/>
            <a:ext cx="1959891" cy="5588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Timeline/phase/ stage/ event description</a:t>
            </a:r>
          </a:p>
        </p:txBody>
      </p:sp>
      <p:sp>
        <p:nvSpPr>
          <p:cNvPr id="130" name="Text Placeholder 6">
            <a:extLst>
              <a:ext uri="{FF2B5EF4-FFF2-40B4-BE49-F238E27FC236}">
                <a16:creationId xmlns:a16="http://schemas.microsoft.com/office/drawing/2014/main" id="{A3904071-8F4D-F14D-8096-B5D6720A8469}"/>
              </a:ext>
            </a:extLst>
          </p:cNvPr>
          <p:cNvSpPr>
            <a:spLocks noGrp="1"/>
          </p:cNvSpPr>
          <p:nvPr>
            <p:ph type="body" sz="quarter" idx="17" hasCustomPrompt="1"/>
          </p:nvPr>
        </p:nvSpPr>
        <p:spPr>
          <a:xfrm>
            <a:off x="2425536" y="1880740"/>
            <a:ext cx="1959891" cy="5588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Timeline/phase/ stage/ event description</a:t>
            </a:r>
          </a:p>
        </p:txBody>
      </p:sp>
      <p:sp>
        <p:nvSpPr>
          <p:cNvPr id="7" name="Text Placeholder 6">
            <a:extLst>
              <a:ext uri="{FF2B5EF4-FFF2-40B4-BE49-F238E27FC236}">
                <a16:creationId xmlns:a16="http://schemas.microsoft.com/office/drawing/2014/main" id="{622F240B-EC34-7E45-828B-FA1301F8A5EE}"/>
              </a:ext>
            </a:extLst>
          </p:cNvPr>
          <p:cNvSpPr>
            <a:spLocks noGrp="1"/>
          </p:cNvSpPr>
          <p:nvPr>
            <p:ph type="body" sz="quarter" idx="16" hasCustomPrompt="1"/>
          </p:nvPr>
        </p:nvSpPr>
        <p:spPr>
          <a:xfrm>
            <a:off x="524397" y="1880740"/>
            <a:ext cx="1760538" cy="558800"/>
          </a:xfrm>
          <a:prstGeom prst="rect">
            <a:avLst/>
          </a:prstGeom>
        </p:spPr>
        <p:txBody>
          <a:bodyPr/>
          <a:lstStyle>
            <a:lvl1pPr marL="0" indent="0" algn="ctr">
              <a:buNone/>
              <a:defRPr sz="1400">
                <a:solidFill>
                  <a:schemeClr val="accent1"/>
                </a:solidFill>
                <a:latin typeface="Arial" panose="020B0604020202020204" pitchFamily="34" charset="0"/>
              </a:defRPr>
            </a:lvl1pPr>
          </a:lstStyle>
          <a:p>
            <a:pPr lvl="0"/>
            <a:r>
              <a:rPr lang="en-US" dirty="0"/>
              <a:t>Timeline/phase/ stage/ event description</a:t>
            </a:r>
          </a:p>
        </p:txBody>
      </p:sp>
      <p:sp>
        <p:nvSpPr>
          <p:cNvPr id="59" name="Rectangle 58">
            <a:extLst>
              <a:ext uri="{FF2B5EF4-FFF2-40B4-BE49-F238E27FC236}">
                <a16:creationId xmlns:a16="http://schemas.microsoft.com/office/drawing/2014/main" id="{547E3CD7-3BB0-574B-808A-7D5DFDE6BE1E}"/>
              </a:ext>
            </a:extLst>
          </p:cNvPr>
          <p:cNvSpPr/>
          <p:nvPr userDrawn="1"/>
        </p:nvSpPr>
        <p:spPr>
          <a:xfrm>
            <a:off x="6100662" y="1295400"/>
            <a:ext cx="5361315"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9" name="Text Placeholder 2">
            <a:extLst>
              <a:ext uri="{FF2B5EF4-FFF2-40B4-BE49-F238E27FC236}">
                <a16:creationId xmlns:a16="http://schemas.microsoft.com/office/drawing/2014/main" id="{A32F28DA-482C-944B-9C8C-CDDDD9A3DDA1}"/>
              </a:ext>
            </a:extLst>
          </p:cNvPr>
          <p:cNvSpPr>
            <a:spLocks noGrp="1"/>
          </p:cNvSpPr>
          <p:nvPr>
            <p:ph type="body" sz="quarter" idx="15" hasCustomPrompt="1"/>
          </p:nvPr>
        </p:nvSpPr>
        <p:spPr>
          <a:xfrm>
            <a:off x="6105144" y="1390432"/>
            <a:ext cx="5334000" cy="304800"/>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b="1" dirty="0"/>
              <a:t>Phase 1 category</a:t>
            </a:r>
            <a:endParaRPr lang="en-US" dirty="0"/>
          </a:p>
        </p:txBody>
      </p:sp>
      <p:sp>
        <p:nvSpPr>
          <p:cNvPr id="57" name="Rectangle 56">
            <a:extLst>
              <a:ext uri="{FF2B5EF4-FFF2-40B4-BE49-F238E27FC236}">
                <a16:creationId xmlns:a16="http://schemas.microsoft.com/office/drawing/2014/main" id="{F2B064DC-7F59-EF45-A5C1-B68DAAB54209}"/>
              </a:ext>
            </a:extLst>
          </p:cNvPr>
          <p:cNvSpPr/>
          <p:nvPr userDrawn="1"/>
        </p:nvSpPr>
        <p:spPr>
          <a:xfrm>
            <a:off x="609600" y="1295400"/>
            <a:ext cx="5455624"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Text Placeholder 2">
            <a:extLst>
              <a:ext uri="{FF2B5EF4-FFF2-40B4-BE49-F238E27FC236}">
                <a16:creationId xmlns:a16="http://schemas.microsoft.com/office/drawing/2014/main" id="{87F82538-85FC-B14E-A4DD-72D8B075A6B6}"/>
              </a:ext>
            </a:extLst>
          </p:cNvPr>
          <p:cNvSpPr>
            <a:spLocks noGrp="1"/>
          </p:cNvSpPr>
          <p:nvPr>
            <p:ph type="body" sz="quarter" idx="14" hasCustomPrompt="1"/>
          </p:nvPr>
        </p:nvSpPr>
        <p:spPr>
          <a:xfrm>
            <a:off x="618744" y="1390432"/>
            <a:ext cx="5410200" cy="304800"/>
          </a:xfrm>
          <a:prstGeom prst="rect">
            <a:avLst/>
          </a:prstGeom>
        </p:spPr>
        <p:txBody>
          <a:bodyPr/>
          <a:lstStyle>
            <a:lvl1pPr marL="0" indent="0" algn="ctr">
              <a:buNone/>
              <a:defRPr sz="1200" b="1" cap="all" spc="300" baseline="0">
                <a:solidFill>
                  <a:schemeClr val="bg1"/>
                </a:solidFill>
                <a:latin typeface="Arial" panose="020B0604020202020204" pitchFamily="34" charset="0"/>
              </a:defRPr>
            </a:lvl1pPr>
          </a:lstStyle>
          <a:p>
            <a:pPr lvl="0"/>
            <a:r>
              <a:rPr lang="en-US" b="1" dirty="0"/>
              <a:t>Phase 1 category</a:t>
            </a:r>
            <a:endParaRPr lang="en-US" dirty="0"/>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598436"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Innovation journey (2015 – 2018) timeline slide title</a:t>
            </a:r>
          </a:p>
        </p:txBody>
      </p:sp>
      <p:sp>
        <p:nvSpPr>
          <p:cNvPr id="55" name="Rectangle 1">
            <a:extLst>
              <a:ext uri="{FF2B5EF4-FFF2-40B4-BE49-F238E27FC236}">
                <a16:creationId xmlns:a16="http://schemas.microsoft.com/office/drawing/2014/main" id="{A4597210-7833-9D49-9C6A-DD3221D5B546}"/>
              </a:ext>
            </a:extLst>
          </p:cNvPr>
          <p:cNvSpPr>
            <a:spLocks/>
          </p:cNvSpPr>
          <p:nvPr userDrawn="1"/>
        </p:nvSpPr>
        <p:spPr bwMode="auto">
          <a:xfrm>
            <a:off x="21156111" y="6136718"/>
            <a:ext cx="214161" cy="215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dirty="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cxnSp>
        <p:nvCxnSpPr>
          <p:cNvPr id="63" name="Straight Connector 62">
            <a:extLst>
              <a:ext uri="{FF2B5EF4-FFF2-40B4-BE49-F238E27FC236}">
                <a16:creationId xmlns:a16="http://schemas.microsoft.com/office/drawing/2014/main" id="{146E9C59-B399-3A41-843A-4F16E58828A9}"/>
              </a:ext>
            </a:extLst>
          </p:cNvPr>
          <p:cNvCxnSpPr>
            <a:cxnSpLocks/>
          </p:cNvCxnSpPr>
          <p:nvPr/>
        </p:nvCxnSpPr>
        <p:spPr>
          <a:xfrm>
            <a:off x="787399" y="3884938"/>
            <a:ext cx="10890280"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702C7320-27E8-274C-B7B2-FE89EB0FB334}"/>
              </a:ext>
            </a:extLst>
          </p:cNvPr>
          <p:cNvCxnSpPr/>
          <p:nvPr/>
        </p:nvCxnSpPr>
        <p:spPr>
          <a:xfrm flipH="1">
            <a:off x="1398385" y="2406175"/>
            <a:ext cx="1" cy="147876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3D621197-B9D3-3E47-99F3-6FB7E4A0895C}"/>
              </a:ext>
            </a:extLst>
          </p:cNvPr>
          <p:cNvCxnSpPr/>
          <p:nvPr/>
        </p:nvCxnSpPr>
        <p:spPr>
          <a:xfrm flipH="1">
            <a:off x="6014015" y="2406175"/>
            <a:ext cx="1" cy="147876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35F00526-DCC0-F94E-8ADA-0FE31E2C8FB6}"/>
              </a:ext>
            </a:extLst>
          </p:cNvPr>
          <p:cNvCxnSpPr/>
          <p:nvPr userDrawn="1"/>
        </p:nvCxnSpPr>
        <p:spPr>
          <a:xfrm flipH="1">
            <a:off x="10709177" y="2406175"/>
            <a:ext cx="1" cy="147876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B213791F-9686-654E-B721-CD6ED4CB7168}"/>
              </a:ext>
            </a:extLst>
          </p:cNvPr>
          <p:cNvCxnSpPr>
            <a:cxnSpLocks/>
          </p:cNvCxnSpPr>
          <p:nvPr/>
        </p:nvCxnSpPr>
        <p:spPr>
          <a:xfrm>
            <a:off x="8305216" y="2931968"/>
            <a:ext cx="3" cy="95297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1F13DAC0-9355-6B4F-BF37-AED041D4E267}"/>
              </a:ext>
            </a:extLst>
          </p:cNvPr>
          <p:cNvCxnSpPr/>
          <p:nvPr userDrawn="1"/>
        </p:nvCxnSpPr>
        <p:spPr>
          <a:xfrm flipH="1">
            <a:off x="3415657" y="2406175"/>
            <a:ext cx="1" cy="147876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E5263494-EDDA-F949-B479-FB81C16B166A}"/>
              </a:ext>
            </a:extLst>
          </p:cNvPr>
          <p:cNvCxnSpPr>
            <a:cxnSpLocks/>
          </p:cNvCxnSpPr>
          <p:nvPr userDrawn="1"/>
        </p:nvCxnSpPr>
        <p:spPr>
          <a:xfrm>
            <a:off x="2288141" y="3514357"/>
            <a:ext cx="1" cy="37058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B6CBCFFE-2377-D446-BAFA-6F440E8955DB}"/>
              </a:ext>
            </a:extLst>
          </p:cNvPr>
          <p:cNvCxnSpPr>
            <a:cxnSpLocks/>
          </p:cNvCxnSpPr>
          <p:nvPr userDrawn="1"/>
        </p:nvCxnSpPr>
        <p:spPr>
          <a:xfrm>
            <a:off x="4699284" y="3514357"/>
            <a:ext cx="1" cy="37058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D1BC7E77-36FB-1548-BF6D-AB1E95AA92B1}"/>
              </a:ext>
            </a:extLst>
          </p:cNvPr>
          <p:cNvCxnSpPr>
            <a:cxnSpLocks/>
          </p:cNvCxnSpPr>
          <p:nvPr userDrawn="1"/>
        </p:nvCxnSpPr>
        <p:spPr>
          <a:xfrm>
            <a:off x="7103240" y="3514357"/>
            <a:ext cx="1" cy="37058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4CC4D986-7B0A-1041-9948-4C9DD2E9A3B3}"/>
              </a:ext>
            </a:extLst>
          </p:cNvPr>
          <p:cNvCxnSpPr>
            <a:cxnSpLocks/>
          </p:cNvCxnSpPr>
          <p:nvPr/>
        </p:nvCxnSpPr>
        <p:spPr>
          <a:xfrm>
            <a:off x="9507196" y="3514357"/>
            <a:ext cx="1" cy="37058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B601947-E481-A341-877E-1E23651DA2E7}"/>
              </a:ext>
            </a:extLst>
          </p:cNvPr>
          <p:cNvCxnSpPr/>
          <p:nvPr/>
        </p:nvCxnSpPr>
        <p:spPr>
          <a:xfrm flipH="1">
            <a:off x="1653878" y="3884938"/>
            <a:ext cx="1" cy="147876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D3DAE73A-F4B5-7947-8596-4D5E3476E766}"/>
              </a:ext>
            </a:extLst>
          </p:cNvPr>
          <p:cNvCxnSpPr/>
          <p:nvPr/>
        </p:nvCxnSpPr>
        <p:spPr>
          <a:xfrm flipH="1">
            <a:off x="6688464" y="3884938"/>
            <a:ext cx="1" cy="147876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F4A327E9-9C09-C744-8D25-B812CA1A55BE}"/>
              </a:ext>
            </a:extLst>
          </p:cNvPr>
          <p:cNvCxnSpPr/>
          <p:nvPr userDrawn="1"/>
        </p:nvCxnSpPr>
        <p:spPr>
          <a:xfrm flipH="1">
            <a:off x="9879000" y="3884938"/>
            <a:ext cx="1" cy="147876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05A0928F-24DD-8F42-ACDB-82DD200697E3}"/>
              </a:ext>
            </a:extLst>
          </p:cNvPr>
          <p:cNvCxnSpPr/>
          <p:nvPr userDrawn="1"/>
        </p:nvCxnSpPr>
        <p:spPr>
          <a:xfrm flipH="1">
            <a:off x="3834946" y="3884938"/>
            <a:ext cx="1" cy="147876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3EAA1C95-61EE-4C45-916B-F9F9FCDC5EF4}"/>
              </a:ext>
            </a:extLst>
          </p:cNvPr>
          <p:cNvCxnSpPr>
            <a:cxnSpLocks/>
          </p:cNvCxnSpPr>
          <p:nvPr userDrawn="1"/>
        </p:nvCxnSpPr>
        <p:spPr>
          <a:xfrm>
            <a:off x="8416743" y="3884938"/>
            <a:ext cx="1" cy="37058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0811FF34-D9F1-654D-9934-69341A674B5E}"/>
              </a:ext>
            </a:extLst>
          </p:cNvPr>
          <p:cNvCxnSpPr>
            <a:cxnSpLocks/>
          </p:cNvCxnSpPr>
          <p:nvPr userDrawn="1"/>
        </p:nvCxnSpPr>
        <p:spPr>
          <a:xfrm>
            <a:off x="5215335" y="3884938"/>
            <a:ext cx="1" cy="37058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D7159947-D812-154B-8F71-C3CFF86D8553}"/>
              </a:ext>
            </a:extLst>
          </p:cNvPr>
          <p:cNvCxnSpPr>
            <a:cxnSpLocks/>
          </p:cNvCxnSpPr>
          <p:nvPr userDrawn="1"/>
        </p:nvCxnSpPr>
        <p:spPr>
          <a:xfrm>
            <a:off x="2564047" y="3884938"/>
            <a:ext cx="1" cy="37058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7641920"/>
      </p:ext>
    </p:extLst>
  </p:cSld>
  <p:clrMapOvr>
    <a:masterClrMapping/>
  </p:clrMapOvr>
  <p:extLst>
    <p:ext uri="{DCECCB84-F9BA-43D5-87BE-67443E8EF086}">
      <p15:sldGuideLst xmlns:p15="http://schemas.microsoft.com/office/powerpoint/2012/main">
        <p15:guide id="1" orient="horz" pos="2160">
          <p15:clr>
            <a:srgbClr val="FBAE40"/>
          </p15:clr>
        </p15:guide>
        <p15:guide id="2" pos="576">
          <p15:clr>
            <a:srgbClr val="FBAE40"/>
          </p15:clr>
        </p15:guide>
      </p15:sldGuideLst>
    </p:ext>
  </p:extLst>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Market Offerings">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83760EC0-DE7D-F048-989C-B10FDE5E500F}"/>
              </a:ext>
            </a:extLst>
          </p:cNvPr>
          <p:cNvSpPr/>
          <p:nvPr userDrawn="1"/>
        </p:nvSpPr>
        <p:spPr>
          <a:xfrm>
            <a:off x="9698038" y="3221033"/>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1200" spc="100" baseline="0" dirty="0">
                <a:latin typeface="Arial" panose="020B0604020202020204" pitchFamily="34" charset="0"/>
              </a:rPr>
              <a:t>2019-2020</a:t>
            </a:r>
          </a:p>
        </p:txBody>
      </p:sp>
      <p:sp>
        <p:nvSpPr>
          <p:cNvPr id="53" name="Rectangle 52">
            <a:extLst>
              <a:ext uri="{FF2B5EF4-FFF2-40B4-BE49-F238E27FC236}">
                <a16:creationId xmlns:a16="http://schemas.microsoft.com/office/drawing/2014/main" id="{E96C5C60-D912-3D4E-B535-07D968DA1723}"/>
              </a:ext>
            </a:extLst>
          </p:cNvPr>
          <p:cNvSpPr/>
          <p:nvPr userDrawn="1"/>
        </p:nvSpPr>
        <p:spPr>
          <a:xfrm>
            <a:off x="8174038" y="3221033"/>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spc="100" baseline="0" dirty="0">
                <a:latin typeface="Arial" panose="020B0604020202020204" pitchFamily="34" charset="0"/>
              </a:rPr>
              <a:t>2018</a:t>
            </a:r>
          </a:p>
        </p:txBody>
      </p:sp>
      <p:sp>
        <p:nvSpPr>
          <p:cNvPr id="52" name="Rectangle 51">
            <a:extLst>
              <a:ext uri="{FF2B5EF4-FFF2-40B4-BE49-F238E27FC236}">
                <a16:creationId xmlns:a16="http://schemas.microsoft.com/office/drawing/2014/main" id="{B0117DDE-338A-2E49-9B2B-76AE4FCEB110}"/>
              </a:ext>
            </a:extLst>
          </p:cNvPr>
          <p:cNvSpPr/>
          <p:nvPr userDrawn="1"/>
        </p:nvSpPr>
        <p:spPr>
          <a:xfrm>
            <a:off x="6650038" y="3221033"/>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1200" spc="100" baseline="0" dirty="0">
                <a:latin typeface="Arial" panose="020B0604020202020204" pitchFamily="34" charset="0"/>
              </a:rPr>
              <a:t>2017</a:t>
            </a:r>
          </a:p>
        </p:txBody>
      </p:sp>
      <p:sp>
        <p:nvSpPr>
          <p:cNvPr id="51" name="Rectangle 50">
            <a:extLst>
              <a:ext uri="{FF2B5EF4-FFF2-40B4-BE49-F238E27FC236}">
                <a16:creationId xmlns:a16="http://schemas.microsoft.com/office/drawing/2014/main" id="{A4B2DEFE-2820-D143-86F2-BEB8EF9B905C}"/>
              </a:ext>
            </a:extLst>
          </p:cNvPr>
          <p:cNvSpPr/>
          <p:nvPr userDrawn="1"/>
        </p:nvSpPr>
        <p:spPr>
          <a:xfrm>
            <a:off x="5126038" y="3221033"/>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1200" spc="100" baseline="0" dirty="0">
                <a:latin typeface="Arial" panose="020B0604020202020204" pitchFamily="34" charset="0"/>
              </a:rPr>
              <a:t>2016</a:t>
            </a:r>
          </a:p>
        </p:txBody>
      </p:sp>
      <p:sp>
        <p:nvSpPr>
          <p:cNvPr id="50" name="Rectangle 49">
            <a:extLst>
              <a:ext uri="{FF2B5EF4-FFF2-40B4-BE49-F238E27FC236}">
                <a16:creationId xmlns:a16="http://schemas.microsoft.com/office/drawing/2014/main" id="{8A2D6554-99BD-7943-B969-DCCFC90E720C}"/>
              </a:ext>
            </a:extLst>
          </p:cNvPr>
          <p:cNvSpPr/>
          <p:nvPr userDrawn="1"/>
        </p:nvSpPr>
        <p:spPr>
          <a:xfrm>
            <a:off x="3602038" y="3221033"/>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1200" spc="100" baseline="0" dirty="0">
                <a:latin typeface="Arial" panose="020B0604020202020204" pitchFamily="34" charset="0"/>
              </a:rPr>
              <a:t>2015</a:t>
            </a:r>
          </a:p>
        </p:txBody>
      </p:sp>
      <p:sp>
        <p:nvSpPr>
          <p:cNvPr id="49" name="Rectangle 48">
            <a:extLst>
              <a:ext uri="{FF2B5EF4-FFF2-40B4-BE49-F238E27FC236}">
                <a16:creationId xmlns:a16="http://schemas.microsoft.com/office/drawing/2014/main" id="{6EB157E0-AB7A-1544-99C9-D9D3B78EDF9A}"/>
              </a:ext>
            </a:extLst>
          </p:cNvPr>
          <p:cNvSpPr/>
          <p:nvPr userDrawn="1"/>
        </p:nvSpPr>
        <p:spPr>
          <a:xfrm>
            <a:off x="2078038" y="3221033"/>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1200" spc="100" baseline="0" dirty="0">
                <a:latin typeface="Arial" panose="020B0604020202020204" pitchFamily="34" charset="0"/>
              </a:rPr>
              <a:t>2014</a:t>
            </a:r>
          </a:p>
        </p:txBody>
      </p:sp>
      <p:sp>
        <p:nvSpPr>
          <p:cNvPr id="165" name="Text Placeholder 9">
            <a:extLst>
              <a:ext uri="{FF2B5EF4-FFF2-40B4-BE49-F238E27FC236}">
                <a16:creationId xmlns:a16="http://schemas.microsoft.com/office/drawing/2014/main" id="{5FD04C8B-B045-5040-8709-D369713F7877}"/>
              </a:ext>
            </a:extLst>
          </p:cNvPr>
          <p:cNvSpPr>
            <a:spLocks noGrp="1"/>
          </p:cNvSpPr>
          <p:nvPr>
            <p:ph type="body" sz="quarter" idx="37" hasCustomPrompt="1"/>
          </p:nvPr>
        </p:nvSpPr>
        <p:spPr>
          <a:xfrm>
            <a:off x="2078038" y="4843725"/>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53" name="Text Placeholder 9">
            <a:extLst>
              <a:ext uri="{FF2B5EF4-FFF2-40B4-BE49-F238E27FC236}">
                <a16:creationId xmlns:a16="http://schemas.microsoft.com/office/drawing/2014/main" id="{EDDB606C-9277-C34E-B30D-024B3B215158}"/>
              </a:ext>
            </a:extLst>
          </p:cNvPr>
          <p:cNvSpPr>
            <a:spLocks noGrp="1"/>
          </p:cNvSpPr>
          <p:nvPr>
            <p:ph type="body" sz="quarter" idx="25" hasCustomPrompt="1"/>
          </p:nvPr>
        </p:nvSpPr>
        <p:spPr>
          <a:xfrm>
            <a:off x="3602038" y="2349274"/>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54" name="Text Placeholder 9">
            <a:extLst>
              <a:ext uri="{FF2B5EF4-FFF2-40B4-BE49-F238E27FC236}">
                <a16:creationId xmlns:a16="http://schemas.microsoft.com/office/drawing/2014/main" id="{49C93D60-EB51-4540-80B6-589B659E9C3C}"/>
              </a:ext>
            </a:extLst>
          </p:cNvPr>
          <p:cNvSpPr>
            <a:spLocks noGrp="1"/>
          </p:cNvSpPr>
          <p:nvPr>
            <p:ph type="body" sz="quarter" idx="26" hasCustomPrompt="1"/>
          </p:nvPr>
        </p:nvSpPr>
        <p:spPr>
          <a:xfrm>
            <a:off x="5126038" y="2349274"/>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55" name="Text Placeholder 9">
            <a:extLst>
              <a:ext uri="{FF2B5EF4-FFF2-40B4-BE49-F238E27FC236}">
                <a16:creationId xmlns:a16="http://schemas.microsoft.com/office/drawing/2014/main" id="{DC4D1F3F-B805-A04B-8937-DED6790A74A6}"/>
              </a:ext>
            </a:extLst>
          </p:cNvPr>
          <p:cNvSpPr>
            <a:spLocks noGrp="1"/>
          </p:cNvSpPr>
          <p:nvPr>
            <p:ph type="body" sz="quarter" idx="27" hasCustomPrompt="1"/>
          </p:nvPr>
        </p:nvSpPr>
        <p:spPr>
          <a:xfrm>
            <a:off x="6650038" y="2349274"/>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62" name="Text Placeholder 9">
            <a:extLst>
              <a:ext uri="{FF2B5EF4-FFF2-40B4-BE49-F238E27FC236}">
                <a16:creationId xmlns:a16="http://schemas.microsoft.com/office/drawing/2014/main" id="{CD112509-C3EE-6B40-B535-24CD7120D729}"/>
              </a:ext>
            </a:extLst>
          </p:cNvPr>
          <p:cNvSpPr>
            <a:spLocks noGrp="1"/>
          </p:cNvSpPr>
          <p:nvPr>
            <p:ph type="body" sz="quarter" idx="34" hasCustomPrompt="1"/>
          </p:nvPr>
        </p:nvSpPr>
        <p:spPr>
          <a:xfrm>
            <a:off x="8174038" y="3797710"/>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marR="0" lvl="0" indent="-60325" algn="l" defTabSz="914400" rtl="0" eaLnBrk="1" fontAlgn="auto" latinLnBrk="0" hangingPunct="1">
              <a:lnSpc>
                <a:spcPct val="90000"/>
              </a:lnSpc>
              <a:spcBef>
                <a:spcPts val="0"/>
              </a:spcBef>
              <a:spcAft>
                <a:spcPts val="0"/>
              </a:spcAft>
              <a:buClrTx/>
              <a:buSzTx/>
              <a:buFont typeface="Arial" panose="020B0604020202020204" pitchFamily="34" charset="0"/>
              <a:buChar char="•"/>
              <a:tabLst/>
            </a:pPr>
            <a:r>
              <a:rPr lang="en-US" dirty="0"/>
              <a:t>Small bullet point</a:t>
            </a:r>
          </a:p>
        </p:txBody>
      </p:sp>
      <p:sp>
        <p:nvSpPr>
          <p:cNvPr id="158" name="Text Placeholder 9">
            <a:extLst>
              <a:ext uri="{FF2B5EF4-FFF2-40B4-BE49-F238E27FC236}">
                <a16:creationId xmlns:a16="http://schemas.microsoft.com/office/drawing/2014/main" id="{18303FED-BF0C-924E-9024-572ECE04F30C}"/>
              </a:ext>
            </a:extLst>
          </p:cNvPr>
          <p:cNvSpPr>
            <a:spLocks noGrp="1"/>
          </p:cNvSpPr>
          <p:nvPr>
            <p:ph type="body" sz="quarter" idx="30" hasCustomPrompt="1"/>
          </p:nvPr>
        </p:nvSpPr>
        <p:spPr>
          <a:xfrm>
            <a:off x="2078038" y="3797710"/>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60" name="Text Placeholder 9">
            <a:extLst>
              <a:ext uri="{FF2B5EF4-FFF2-40B4-BE49-F238E27FC236}">
                <a16:creationId xmlns:a16="http://schemas.microsoft.com/office/drawing/2014/main" id="{DCAFD1DF-391C-8340-BAA8-DEAC350248D6}"/>
              </a:ext>
            </a:extLst>
          </p:cNvPr>
          <p:cNvSpPr>
            <a:spLocks noGrp="1"/>
          </p:cNvSpPr>
          <p:nvPr>
            <p:ph type="body" sz="quarter" idx="32" hasCustomPrompt="1"/>
          </p:nvPr>
        </p:nvSpPr>
        <p:spPr>
          <a:xfrm>
            <a:off x="5126038" y="3797710"/>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61" name="Text Placeholder 9">
            <a:extLst>
              <a:ext uri="{FF2B5EF4-FFF2-40B4-BE49-F238E27FC236}">
                <a16:creationId xmlns:a16="http://schemas.microsoft.com/office/drawing/2014/main" id="{174D6F5E-2F0D-7D46-BBFA-2E5C8BB7257B}"/>
              </a:ext>
            </a:extLst>
          </p:cNvPr>
          <p:cNvSpPr>
            <a:spLocks noGrp="1"/>
          </p:cNvSpPr>
          <p:nvPr>
            <p:ph type="body" sz="quarter" idx="33" hasCustomPrompt="1"/>
          </p:nvPr>
        </p:nvSpPr>
        <p:spPr>
          <a:xfrm>
            <a:off x="6650038" y="3797710"/>
            <a:ext cx="1280160" cy="708950"/>
          </a:xfrm>
          <a:prstGeom prst="rect">
            <a:avLst/>
          </a:prstGeom>
        </p:spPr>
        <p:txBody>
          <a:bodyPr/>
          <a:lstStyle>
            <a:lvl1pPr marL="171450" marR="0" indent="-1714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marR="0" lvl="0" indent="-60325"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dirty="0"/>
              <a:t>Small bullet point</a:t>
            </a:r>
          </a:p>
          <a:p>
            <a:pPr lvl="0"/>
            <a:endParaRPr lang="en-US" dirty="0"/>
          </a:p>
        </p:txBody>
      </p:sp>
      <p:sp>
        <p:nvSpPr>
          <p:cNvPr id="150" name="Text Placeholder 9">
            <a:extLst>
              <a:ext uri="{FF2B5EF4-FFF2-40B4-BE49-F238E27FC236}">
                <a16:creationId xmlns:a16="http://schemas.microsoft.com/office/drawing/2014/main" id="{FA3DA5FA-6568-424D-AB75-BA24D15FF8A9}"/>
              </a:ext>
            </a:extLst>
          </p:cNvPr>
          <p:cNvSpPr>
            <a:spLocks noGrp="1"/>
          </p:cNvSpPr>
          <p:nvPr>
            <p:ph type="body" sz="quarter" idx="22" hasCustomPrompt="1"/>
          </p:nvPr>
        </p:nvSpPr>
        <p:spPr>
          <a:xfrm>
            <a:off x="8174038" y="1295400"/>
            <a:ext cx="1280160" cy="708950"/>
          </a:xfrm>
          <a:prstGeom prst="rect">
            <a:avLst/>
          </a:prstGeom>
        </p:spPr>
        <p:txBody>
          <a:bodyPr/>
          <a:lstStyle>
            <a:lvl1pPr marL="171450" indent="-171450">
              <a:lnSpc>
                <a:spcPct val="100000"/>
              </a:lnSpc>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49" name="Text Placeholder 9">
            <a:extLst>
              <a:ext uri="{FF2B5EF4-FFF2-40B4-BE49-F238E27FC236}">
                <a16:creationId xmlns:a16="http://schemas.microsoft.com/office/drawing/2014/main" id="{C5E5088F-1102-4D45-ABFE-7EC8EDC77998}"/>
              </a:ext>
            </a:extLst>
          </p:cNvPr>
          <p:cNvSpPr>
            <a:spLocks noGrp="1"/>
          </p:cNvSpPr>
          <p:nvPr>
            <p:ph type="body" sz="quarter" idx="21" hasCustomPrompt="1"/>
          </p:nvPr>
        </p:nvSpPr>
        <p:spPr>
          <a:xfrm>
            <a:off x="6650038" y="1295400"/>
            <a:ext cx="1280160" cy="708950"/>
          </a:xfrm>
          <a:prstGeom prst="rect">
            <a:avLst/>
          </a:prstGeom>
        </p:spPr>
        <p:txBody>
          <a:bodyPr/>
          <a:lstStyle>
            <a:lvl1pPr marL="171450" indent="-171450">
              <a:lnSpc>
                <a:spcPct val="100000"/>
              </a:lnSpc>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48" name="Text Placeholder 9">
            <a:extLst>
              <a:ext uri="{FF2B5EF4-FFF2-40B4-BE49-F238E27FC236}">
                <a16:creationId xmlns:a16="http://schemas.microsoft.com/office/drawing/2014/main" id="{469A86A2-939A-DE4D-B07E-7868AF89CF7E}"/>
              </a:ext>
            </a:extLst>
          </p:cNvPr>
          <p:cNvSpPr>
            <a:spLocks noGrp="1"/>
          </p:cNvSpPr>
          <p:nvPr>
            <p:ph type="body" sz="quarter" idx="20" hasCustomPrompt="1"/>
          </p:nvPr>
        </p:nvSpPr>
        <p:spPr>
          <a:xfrm>
            <a:off x="5126038" y="1295400"/>
            <a:ext cx="1280160" cy="708950"/>
          </a:xfrm>
          <a:prstGeom prst="rect">
            <a:avLst/>
          </a:prstGeom>
        </p:spPr>
        <p:txBody>
          <a:bodyPr/>
          <a:lstStyle>
            <a:lvl1pPr marL="171450" indent="-171450">
              <a:lnSpc>
                <a:spcPct val="100000"/>
              </a:lnSpc>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0" name="Text Placeholder 9">
            <a:extLst>
              <a:ext uri="{FF2B5EF4-FFF2-40B4-BE49-F238E27FC236}">
                <a16:creationId xmlns:a16="http://schemas.microsoft.com/office/drawing/2014/main" id="{E45ABA34-CADD-7A46-B037-D51C6656EC88}"/>
              </a:ext>
            </a:extLst>
          </p:cNvPr>
          <p:cNvSpPr>
            <a:spLocks noGrp="1"/>
          </p:cNvSpPr>
          <p:nvPr>
            <p:ph type="body" sz="quarter" idx="18" hasCustomPrompt="1"/>
          </p:nvPr>
        </p:nvSpPr>
        <p:spPr>
          <a:xfrm>
            <a:off x="2078039" y="1295400"/>
            <a:ext cx="1280160" cy="708950"/>
          </a:xfrm>
          <a:prstGeom prst="rect">
            <a:avLst/>
          </a:prstGeom>
        </p:spPr>
        <p:txBody>
          <a:bodyPr/>
          <a:lstStyle>
            <a:lvl1pPr marL="60325" indent="-60325">
              <a:spcBef>
                <a:spcPts val="0"/>
              </a:spcBef>
              <a:buFont typeface="Arial" panose="020B0604020202020204" pitchFamily="34" charset="0"/>
              <a:buChar char="•"/>
              <a:tabLst/>
              <a:defRPr sz="1000">
                <a:solidFill>
                  <a:schemeClr val="accent1"/>
                </a:solidFill>
                <a:latin typeface="Arial" panose="020B0604020202020204" pitchFamily="34" charset="0"/>
              </a:defRPr>
            </a:lvl1pPr>
          </a:lstStyle>
          <a:p>
            <a:pPr lvl="0"/>
            <a:r>
              <a:rPr lang="en-US" dirty="0"/>
              <a:t>Small bullet point</a:t>
            </a:r>
          </a:p>
        </p:txBody>
      </p:sp>
      <p:sp>
        <p:nvSpPr>
          <p:cNvPr id="6" name="Text Placeholder 5">
            <a:extLst>
              <a:ext uri="{FF2B5EF4-FFF2-40B4-BE49-F238E27FC236}">
                <a16:creationId xmlns:a16="http://schemas.microsoft.com/office/drawing/2014/main" id="{07DA1F5D-0374-0C44-8720-E5371B68C41D}"/>
              </a:ext>
            </a:extLst>
          </p:cNvPr>
          <p:cNvSpPr>
            <a:spLocks noGrp="1"/>
          </p:cNvSpPr>
          <p:nvPr>
            <p:ph type="body" sz="quarter" idx="14" hasCustomPrompt="1"/>
          </p:nvPr>
        </p:nvSpPr>
        <p:spPr>
          <a:xfrm>
            <a:off x="609600" y="1295400"/>
            <a:ext cx="1280160" cy="708025"/>
          </a:xfrm>
          <a:prstGeom prst="rect">
            <a:avLst/>
          </a:prstGeom>
        </p:spPr>
        <p:txBody>
          <a:bodyPr rIns="0"/>
          <a:lstStyle>
            <a:lvl1pPr marL="0" indent="0" algn="r">
              <a:buNone/>
              <a:defRPr sz="1200" b="1" cap="all" spc="300" baseline="0">
                <a:solidFill>
                  <a:schemeClr val="accent1"/>
                </a:solidFill>
                <a:latin typeface="Arial" panose="020B0604020202020204" pitchFamily="34" charset="0"/>
              </a:defRPr>
            </a:lvl1pPr>
          </a:lstStyle>
          <a:p>
            <a:pPr lvl="0"/>
            <a:r>
              <a:rPr lang="en-US" spc="300" dirty="0"/>
              <a:t>Row category title</a:t>
            </a:r>
            <a:endParaRPr lang="en-US" dirty="0"/>
          </a:p>
        </p:txBody>
      </p:sp>
      <p:sp>
        <p:nvSpPr>
          <p:cNvPr id="126" name="Text Placeholder 5">
            <a:extLst>
              <a:ext uri="{FF2B5EF4-FFF2-40B4-BE49-F238E27FC236}">
                <a16:creationId xmlns:a16="http://schemas.microsoft.com/office/drawing/2014/main" id="{C584B2A8-CC99-AD4C-969B-403699AF0454}"/>
              </a:ext>
            </a:extLst>
          </p:cNvPr>
          <p:cNvSpPr>
            <a:spLocks noGrp="1"/>
          </p:cNvSpPr>
          <p:nvPr>
            <p:ph type="body" sz="quarter" idx="15" hasCustomPrompt="1"/>
          </p:nvPr>
        </p:nvSpPr>
        <p:spPr>
          <a:xfrm>
            <a:off x="609600" y="2370223"/>
            <a:ext cx="1280160" cy="708025"/>
          </a:xfrm>
          <a:prstGeom prst="rect">
            <a:avLst/>
          </a:prstGeom>
        </p:spPr>
        <p:txBody>
          <a:bodyPr rIns="0"/>
          <a:lstStyle>
            <a:lvl1pPr marL="0" indent="0" algn="r">
              <a:buNone/>
              <a:defRPr sz="1200" b="1" cap="all" spc="300" baseline="0">
                <a:solidFill>
                  <a:schemeClr val="accent1"/>
                </a:solidFill>
                <a:latin typeface="Arial" panose="020B0604020202020204" pitchFamily="34" charset="0"/>
              </a:defRPr>
            </a:lvl1pPr>
          </a:lstStyle>
          <a:p>
            <a:pPr lvl="0"/>
            <a:r>
              <a:rPr lang="en-US" spc="300" dirty="0"/>
              <a:t>Row category title</a:t>
            </a:r>
            <a:endParaRPr lang="en-US" dirty="0"/>
          </a:p>
        </p:txBody>
      </p:sp>
      <p:sp>
        <p:nvSpPr>
          <p:cNvPr id="127" name="Text Placeholder 5">
            <a:extLst>
              <a:ext uri="{FF2B5EF4-FFF2-40B4-BE49-F238E27FC236}">
                <a16:creationId xmlns:a16="http://schemas.microsoft.com/office/drawing/2014/main" id="{9806BFF3-3EC7-BD43-9921-63EAACF579EC}"/>
              </a:ext>
            </a:extLst>
          </p:cNvPr>
          <p:cNvSpPr>
            <a:spLocks noGrp="1"/>
          </p:cNvSpPr>
          <p:nvPr>
            <p:ph type="body" sz="quarter" idx="16" hasCustomPrompt="1"/>
          </p:nvPr>
        </p:nvSpPr>
        <p:spPr>
          <a:xfrm>
            <a:off x="609600" y="3810458"/>
            <a:ext cx="1280160" cy="708025"/>
          </a:xfrm>
          <a:prstGeom prst="rect">
            <a:avLst/>
          </a:prstGeom>
        </p:spPr>
        <p:txBody>
          <a:bodyPr rIns="0"/>
          <a:lstStyle>
            <a:lvl1pPr marL="0" indent="0" algn="r">
              <a:buNone/>
              <a:defRPr sz="1200" b="1" cap="all" spc="300" baseline="0">
                <a:solidFill>
                  <a:schemeClr val="accent1"/>
                </a:solidFill>
                <a:latin typeface="Arial" panose="020B0604020202020204" pitchFamily="34" charset="0"/>
              </a:defRPr>
            </a:lvl1pPr>
          </a:lstStyle>
          <a:p>
            <a:pPr lvl="0"/>
            <a:r>
              <a:rPr lang="en-US" spc="300" dirty="0"/>
              <a:t>Row category title</a:t>
            </a:r>
            <a:endParaRPr lang="en-US" dirty="0"/>
          </a:p>
        </p:txBody>
      </p:sp>
      <p:sp>
        <p:nvSpPr>
          <p:cNvPr id="128" name="Text Placeholder 5">
            <a:extLst>
              <a:ext uri="{FF2B5EF4-FFF2-40B4-BE49-F238E27FC236}">
                <a16:creationId xmlns:a16="http://schemas.microsoft.com/office/drawing/2014/main" id="{3BD169F0-283A-E54A-B730-4F65BBE3EFD0}"/>
              </a:ext>
            </a:extLst>
          </p:cNvPr>
          <p:cNvSpPr>
            <a:spLocks noGrp="1"/>
          </p:cNvSpPr>
          <p:nvPr>
            <p:ph type="body" sz="quarter" idx="17" hasCustomPrompt="1"/>
          </p:nvPr>
        </p:nvSpPr>
        <p:spPr>
          <a:xfrm>
            <a:off x="609600" y="4830020"/>
            <a:ext cx="1280160" cy="951333"/>
          </a:xfrm>
          <a:prstGeom prst="rect">
            <a:avLst/>
          </a:prstGeom>
        </p:spPr>
        <p:txBody>
          <a:bodyPr rIns="0"/>
          <a:lstStyle>
            <a:lvl1pPr marL="0" indent="0" algn="r">
              <a:buNone/>
              <a:defRPr sz="1200" b="1" cap="all" spc="300" baseline="0">
                <a:solidFill>
                  <a:schemeClr val="accent1"/>
                </a:solidFill>
                <a:latin typeface="Arial" panose="020B0604020202020204" pitchFamily="34" charset="0"/>
              </a:defRPr>
            </a:lvl1pPr>
          </a:lstStyle>
          <a:p>
            <a:pPr lvl="0"/>
            <a:r>
              <a:rPr lang="en-US" spc="300" dirty="0"/>
              <a:t>Row category title</a:t>
            </a:r>
            <a:endParaRPr lang="en-US" dirty="0"/>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7596509" cy="684216"/>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Blocked timeline category chart title</a:t>
            </a:r>
          </a:p>
        </p:txBody>
      </p:sp>
      <p:sp>
        <p:nvSpPr>
          <p:cNvPr id="48" name="Rectangle 47">
            <a:extLst>
              <a:ext uri="{FF2B5EF4-FFF2-40B4-BE49-F238E27FC236}">
                <a16:creationId xmlns:a16="http://schemas.microsoft.com/office/drawing/2014/main" id="{05BB6170-8AB4-A44C-A242-81A5CCC66015}"/>
              </a:ext>
            </a:extLst>
          </p:cNvPr>
          <p:cNvSpPr/>
          <p:nvPr userDrawn="1"/>
        </p:nvSpPr>
        <p:spPr>
          <a:xfrm>
            <a:off x="580364" y="3221033"/>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cxnSp>
        <p:nvCxnSpPr>
          <p:cNvPr id="97" name="Straight Connector 96">
            <a:extLst>
              <a:ext uri="{FF2B5EF4-FFF2-40B4-BE49-F238E27FC236}">
                <a16:creationId xmlns:a16="http://schemas.microsoft.com/office/drawing/2014/main" id="{9FBB28B2-A88C-7E4D-AA91-5CCFCF82BA91}"/>
              </a:ext>
            </a:extLst>
          </p:cNvPr>
          <p:cNvCxnSpPr>
            <a:cxnSpLocks/>
          </p:cNvCxnSpPr>
          <p:nvPr userDrawn="1"/>
        </p:nvCxnSpPr>
        <p:spPr>
          <a:xfrm>
            <a:off x="646493" y="2106890"/>
            <a:ext cx="10346945"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C0E28B13-0947-1547-B21A-54DFEB8B75C7}"/>
              </a:ext>
            </a:extLst>
          </p:cNvPr>
          <p:cNvCxnSpPr>
            <a:cxnSpLocks/>
          </p:cNvCxnSpPr>
          <p:nvPr userDrawn="1"/>
        </p:nvCxnSpPr>
        <p:spPr>
          <a:xfrm>
            <a:off x="646493" y="4635910"/>
            <a:ext cx="10346945"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47" name="Text Placeholder 9">
            <a:extLst>
              <a:ext uri="{FF2B5EF4-FFF2-40B4-BE49-F238E27FC236}">
                <a16:creationId xmlns:a16="http://schemas.microsoft.com/office/drawing/2014/main" id="{EA27A20D-DBFD-AB42-9325-8472F91B84B8}"/>
              </a:ext>
            </a:extLst>
          </p:cNvPr>
          <p:cNvSpPr>
            <a:spLocks noGrp="1"/>
          </p:cNvSpPr>
          <p:nvPr>
            <p:ph type="body" sz="quarter" idx="19" hasCustomPrompt="1"/>
          </p:nvPr>
        </p:nvSpPr>
        <p:spPr>
          <a:xfrm>
            <a:off x="3602038" y="1295400"/>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51" name="Text Placeholder 9">
            <a:extLst>
              <a:ext uri="{FF2B5EF4-FFF2-40B4-BE49-F238E27FC236}">
                <a16:creationId xmlns:a16="http://schemas.microsoft.com/office/drawing/2014/main" id="{ED3C75AC-92B9-CD49-A669-6A96C4C41AEA}"/>
              </a:ext>
            </a:extLst>
          </p:cNvPr>
          <p:cNvSpPr>
            <a:spLocks noGrp="1"/>
          </p:cNvSpPr>
          <p:nvPr>
            <p:ph type="body" sz="quarter" idx="23" hasCustomPrompt="1"/>
          </p:nvPr>
        </p:nvSpPr>
        <p:spPr>
          <a:xfrm>
            <a:off x="9698038" y="1295400"/>
            <a:ext cx="1280160" cy="708950"/>
          </a:xfrm>
          <a:prstGeom prst="rect">
            <a:avLst/>
          </a:prstGeom>
        </p:spPr>
        <p:txBody>
          <a:bodyPr/>
          <a:lstStyle>
            <a:lvl1pPr marL="171450" indent="-171450">
              <a:lnSpc>
                <a:spcPct val="100000"/>
              </a:lnSpc>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52" name="Text Placeholder 9">
            <a:extLst>
              <a:ext uri="{FF2B5EF4-FFF2-40B4-BE49-F238E27FC236}">
                <a16:creationId xmlns:a16="http://schemas.microsoft.com/office/drawing/2014/main" id="{088C12A5-40B9-C44A-9785-E4D898C2152D}"/>
              </a:ext>
            </a:extLst>
          </p:cNvPr>
          <p:cNvSpPr>
            <a:spLocks noGrp="1"/>
          </p:cNvSpPr>
          <p:nvPr>
            <p:ph type="body" sz="quarter" idx="24" hasCustomPrompt="1"/>
          </p:nvPr>
        </p:nvSpPr>
        <p:spPr>
          <a:xfrm>
            <a:off x="2078038" y="2349274"/>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56" name="Text Placeholder 9">
            <a:extLst>
              <a:ext uri="{FF2B5EF4-FFF2-40B4-BE49-F238E27FC236}">
                <a16:creationId xmlns:a16="http://schemas.microsoft.com/office/drawing/2014/main" id="{11410063-9E24-BC44-9A2F-1D2AA2640995}"/>
              </a:ext>
            </a:extLst>
          </p:cNvPr>
          <p:cNvSpPr>
            <a:spLocks noGrp="1"/>
          </p:cNvSpPr>
          <p:nvPr>
            <p:ph type="body" sz="quarter" idx="28" hasCustomPrompt="1"/>
          </p:nvPr>
        </p:nvSpPr>
        <p:spPr>
          <a:xfrm>
            <a:off x="8174038" y="2349274"/>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57" name="Text Placeholder 9">
            <a:extLst>
              <a:ext uri="{FF2B5EF4-FFF2-40B4-BE49-F238E27FC236}">
                <a16:creationId xmlns:a16="http://schemas.microsoft.com/office/drawing/2014/main" id="{C627DCA2-BCBB-DE4F-8FBC-7A5AFC80D763}"/>
              </a:ext>
            </a:extLst>
          </p:cNvPr>
          <p:cNvSpPr>
            <a:spLocks noGrp="1"/>
          </p:cNvSpPr>
          <p:nvPr>
            <p:ph type="body" sz="quarter" idx="29" hasCustomPrompt="1"/>
          </p:nvPr>
        </p:nvSpPr>
        <p:spPr>
          <a:xfrm>
            <a:off x="9698038" y="2349274"/>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59" name="Text Placeholder 9">
            <a:extLst>
              <a:ext uri="{FF2B5EF4-FFF2-40B4-BE49-F238E27FC236}">
                <a16:creationId xmlns:a16="http://schemas.microsoft.com/office/drawing/2014/main" id="{4F87838C-C3AB-4240-88A1-400ADDF4DF79}"/>
              </a:ext>
            </a:extLst>
          </p:cNvPr>
          <p:cNvSpPr>
            <a:spLocks noGrp="1"/>
          </p:cNvSpPr>
          <p:nvPr>
            <p:ph type="body" sz="quarter" idx="31" hasCustomPrompt="1"/>
          </p:nvPr>
        </p:nvSpPr>
        <p:spPr>
          <a:xfrm>
            <a:off x="3602038" y="3797710"/>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63" name="Text Placeholder 9">
            <a:extLst>
              <a:ext uri="{FF2B5EF4-FFF2-40B4-BE49-F238E27FC236}">
                <a16:creationId xmlns:a16="http://schemas.microsoft.com/office/drawing/2014/main" id="{5A85C748-8D02-8844-8C1B-171C51783B57}"/>
              </a:ext>
            </a:extLst>
          </p:cNvPr>
          <p:cNvSpPr>
            <a:spLocks noGrp="1"/>
          </p:cNvSpPr>
          <p:nvPr>
            <p:ph type="body" sz="quarter" idx="35" hasCustomPrompt="1"/>
          </p:nvPr>
        </p:nvSpPr>
        <p:spPr>
          <a:xfrm>
            <a:off x="9698038" y="3797710"/>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marR="0" lvl="0" indent="-60325" algn="l" defTabSz="914400" rtl="0" eaLnBrk="1" fontAlgn="auto" latinLnBrk="0" hangingPunct="1">
              <a:lnSpc>
                <a:spcPct val="90000"/>
              </a:lnSpc>
              <a:spcBef>
                <a:spcPts val="0"/>
              </a:spcBef>
              <a:spcAft>
                <a:spcPts val="0"/>
              </a:spcAft>
              <a:buClrTx/>
              <a:buSzTx/>
              <a:buFont typeface="Arial" panose="020B0604020202020204" pitchFamily="34" charset="0"/>
              <a:buChar char="•"/>
              <a:tabLst/>
            </a:pPr>
            <a:r>
              <a:rPr lang="en-US" dirty="0"/>
              <a:t>Small bullet point</a:t>
            </a:r>
          </a:p>
        </p:txBody>
      </p:sp>
      <p:sp>
        <p:nvSpPr>
          <p:cNvPr id="164" name="Text Placeholder 9">
            <a:extLst>
              <a:ext uri="{FF2B5EF4-FFF2-40B4-BE49-F238E27FC236}">
                <a16:creationId xmlns:a16="http://schemas.microsoft.com/office/drawing/2014/main" id="{AAB0DBC0-0B19-E54B-8ABB-9B0ECB35DA73}"/>
              </a:ext>
            </a:extLst>
          </p:cNvPr>
          <p:cNvSpPr>
            <a:spLocks noGrp="1"/>
          </p:cNvSpPr>
          <p:nvPr>
            <p:ph type="body" sz="quarter" idx="36" hasCustomPrompt="1"/>
          </p:nvPr>
        </p:nvSpPr>
        <p:spPr>
          <a:xfrm>
            <a:off x="8174038" y="4843725"/>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66" name="Text Placeholder 9">
            <a:extLst>
              <a:ext uri="{FF2B5EF4-FFF2-40B4-BE49-F238E27FC236}">
                <a16:creationId xmlns:a16="http://schemas.microsoft.com/office/drawing/2014/main" id="{93CE0201-902E-F849-AE53-52BA97F02ECF}"/>
              </a:ext>
            </a:extLst>
          </p:cNvPr>
          <p:cNvSpPr>
            <a:spLocks noGrp="1"/>
          </p:cNvSpPr>
          <p:nvPr>
            <p:ph type="body" sz="quarter" idx="38" hasCustomPrompt="1"/>
          </p:nvPr>
        </p:nvSpPr>
        <p:spPr>
          <a:xfrm>
            <a:off x="5126038" y="4843725"/>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67" name="Text Placeholder 9">
            <a:extLst>
              <a:ext uri="{FF2B5EF4-FFF2-40B4-BE49-F238E27FC236}">
                <a16:creationId xmlns:a16="http://schemas.microsoft.com/office/drawing/2014/main" id="{F786A079-278F-9A4A-A2CE-9BE9A9116FEE}"/>
              </a:ext>
            </a:extLst>
          </p:cNvPr>
          <p:cNvSpPr>
            <a:spLocks noGrp="1"/>
          </p:cNvSpPr>
          <p:nvPr>
            <p:ph type="body" sz="quarter" idx="39" hasCustomPrompt="1"/>
          </p:nvPr>
        </p:nvSpPr>
        <p:spPr>
          <a:xfrm>
            <a:off x="6650038" y="4843725"/>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68" name="Text Placeholder 9">
            <a:extLst>
              <a:ext uri="{FF2B5EF4-FFF2-40B4-BE49-F238E27FC236}">
                <a16:creationId xmlns:a16="http://schemas.microsoft.com/office/drawing/2014/main" id="{5EFE2262-EB71-874B-BEDB-312CF66917E7}"/>
              </a:ext>
            </a:extLst>
          </p:cNvPr>
          <p:cNvSpPr>
            <a:spLocks noGrp="1"/>
          </p:cNvSpPr>
          <p:nvPr>
            <p:ph type="body" sz="quarter" idx="40" hasCustomPrompt="1"/>
          </p:nvPr>
        </p:nvSpPr>
        <p:spPr>
          <a:xfrm>
            <a:off x="3602038" y="4843725"/>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69" name="Text Placeholder 9">
            <a:extLst>
              <a:ext uri="{FF2B5EF4-FFF2-40B4-BE49-F238E27FC236}">
                <a16:creationId xmlns:a16="http://schemas.microsoft.com/office/drawing/2014/main" id="{85576C6C-6730-CD46-8E6D-A8E57A0E6354}"/>
              </a:ext>
            </a:extLst>
          </p:cNvPr>
          <p:cNvSpPr>
            <a:spLocks noGrp="1"/>
          </p:cNvSpPr>
          <p:nvPr>
            <p:ph type="body" sz="quarter" idx="41" hasCustomPrompt="1"/>
          </p:nvPr>
        </p:nvSpPr>
        <p:spPr>
          <a:xfrm>
            <a:off x="9698038" y="4843725"/>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Arial" panose="020B0604020202020204" pitchFamily="34" charset="0"/>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Tree>
    <p:extLst>
      <p:ext uri="{BB962C8B-B14F-4D97-AF65-F5344CB8AC3E}">
        <p14:creationId xmlns:p14="http://schemas.microsoft.com/office/powerpoint/2010/main" val="1574530436"/>
      </p:ext>
    </p:extLst>
  </p:cSld>
  <p:clrMapOvr>
    <a:masterClrMapping/>
  </p:clrMapOvr>
  <p:extLst>
    <p:ext uri="{DCECCB84-F9BA-43D5-87BE-67443E8EF086}">
      <p15:sldGuideLst xmlns:p15="http://schemas.microsoft.com/office/powerpoint/2012/main">
        <p15:guide id="1" orient="horz" pos="2160">
          <p15:clr>
            <a:srgbClr val="FBAE40"/>
          </p15:clr>
        </p15:guide>
        <p15:guide id="2" pos="432">
          <p15:clr>
            <a:srgbClr val="FBAE40"/>
          </p15:clr>
        </p15:guide>
      </p15:sldGuideLst>
    </p:ext>
  </p:extLst>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1_Market Offering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8CDAA3F-C41E-E447-9963-357E49938D31}"/>
              </a:ext>
            </a:extLst>
          </p:cNvPr>
          <p:cNvSpPr>
            <a:spLocks noGrp="1"/>
          </p:cNvSpPr>
          <p:nvPr>
            <p:ph type="body" sz="quarter" idx="17" hasCustomPrompt="1"/>
          </p:nvPr>
        </p:nvSpPr>
        <p:spPr>
          <a:xfrm>
            <a:off x="583498" y="4351656"/>
            <a:ext cx="2517775" cy="1806864"/>
          </a:xfrm>
          <a:prstGeom prst="rect">
            <a:avLst/>
          </a:prstGeom>
        </p:spPr>
        <p:txBody>
          <a:bodyPr/>
          <a:lstStyle>
            <a:lvl1pPr>
              <a:spcBef>
                <a:spcPts val="0"/>
              </a:spcBef>
              <a:defRPr sz="1400">
                <a:solidFill>
                  <a:schemeClr val="accent1"/>
                </a:solidFill>
                <a:latin typeface="Arial" panose="020B0604020202020204" pitchFamily="34" charset="0"/>
              </a:defRPr>
            </a:lvl1pPr>
            <a:lvl2pPr>
              <a:defRPr sz="1400">
                <a:solidFill>
                  <a:srgbClr val="164E9C"/>
                </a:solidFill>
                <a:latin typeface="+mj-lt"/>
              </a:defRPr>
            </a:lvl2pPr>
            <a:lvl3pPr>
              <a:defRPr sz="1400">
                <a:solidFill>
                  <a:srgbClr val="164E9C"/>
                </a:solidFill>
                <a:latin typeface="+mj-lt"/>
              </a:defRPr>
            </a:lvl3pPr>
            <a:lvl4pPr>
              <a:defRPr sz="1400">
                <a:solidFill>
                  <a:srgbClr val="164E9C"/>
                </a:solidFill>
                <a:latin typeface="+mj-lt"/>
              </a:defRPr>
            </a:lvl4pPr>
            <a:lvl5pPr>
              <a:defRPr sz="1400">
                <a:solidFill>
                  <a:srgbClr val="164E9C"/>
                </a:solidFill>
                <a:latin typeface="+mj-lt"/>
              </a:defRPr>
            </a:lvl5pPr>
          </a:lstStyle>
          <a:p>
            <a:pPr lvl="0"/>
            <a:r>
              <a:rPr lang="en-US" dirty="0"/>
              <a:t>Sample description bullet point sample description bullet</a:t>
            </a:r>
          </a:p>
        </p:txBody>
      </p:sp>
      <p:sp>
        <p:nvSpPr>
          <p:cNvPr id="84" name="Text Placeholder 7">
            <a:extLst>
              <a:ext uri="{FF2B5EF4-FFF2-40B4-BE49-F238E27FC236}">
                <a16:creationId xmlns:a16="http://schemas.microsoft.com/office/drawing/2014/main" id="{3F15419E-73E7-FB4D-BF1E-DD323528F44C}"/>
              </a:ext>
            </a:extLst>
          </p:cNvPr>
          <p:cNvSpPr>
            <a:spLocks noGrp="1"/>
          </p:cNvSpPr>
          <p:nvPr>
            <p:ph type="body" sz="quarter" idx="18" hasCustomPrompt="1"/>
          </p:nvPr>
        </p:nvSpPr>
        <p:spPr>
          <a:xfrm>
            <a:off x="3338393" y="4351656"/>
            <a:ext cx="2517775" cy="1806864"/>
          </a:xfrm>
          <a:prstGeom prst="rect">
            <a:avLst/>
          </a:prstGeom>
        </p:spPr>
        <p:txBody>
          <a:bodyPr/>
          <a:lstStyle>
            <a:lvl1pPr>
              <a:spcBef>
                <a:spcPts val="0"/>
              </a:spcBef>
              <a:defRPr sz="1400">
                <a:solidFill>
                  <a:schemeClr val="accent1"/>
                </a:solidFill>
                <a:latin typeface="Arial" panose="020B0604020202020204" pitchFamily="34" charset="0"/>
              </a:defRPr>
            </a:lvl1pPr>
            <a:lvl2pPr>
              <a:defRPr sz="1400">
                <a:solidFill>
                  <a:srgbClr val="164E9C"/>
                </a:solidFill>
                <a:latin typeface="+mj-lt"/>
              </a:defRPr>
            </a:lvl2pPr>
            <a:lvl3pPr>
              <a:defRPr sz="1400">
                <a:solidFill>
                  <a:srgbClr val="164E9C"/>
                </a:solidFill>
                <a:latin typeface="+mj-lt"/>
              </a:defRPr>
            </a:lvl3pPr>
            <a:lvl4pPr>
              <a:defRPr sz="1400">
                <a:solidFill>
                  <a:srgbClr val="164E9C"/>
                </a:solidFill>
                <a:latin typeface="+mj-lt"/>
              </a:defRPr>
            </a:lvl4pPr>
            <a:lvl5pPr>
              <a:defRPr sz="1400">
                <a:solidFill>
                  <a:srgbClr val="164E9C"/>
                </a:solidFill>
                <a:latin typeface="+mj-lt"/>
              </a:defRPr>
            </a:lvl5pPr>
          </a:lstStyle>
          <a:p>
            <a:pPr lvl="0"/>
            <a:r>
              <a:rPr lang="en-US" dirty="0"/>
              <a:t>Sample description bullet point sample description bullet</a:t>
            </a:r>
          </a:p>
        </p:txBody>
      </p:sp>
      <p:sp>
        <p:nvSpPr>
          <p:cNvPr id="85" name="Text Placeholder 7">
            <a:extLst>
              <a:ext uri="{FF2B5EF4-FFF2-40B4-BE49-F238E27FC236}">
                <a16:creationId xmlns:a16="http://schemas.microsoft.com/office/drawing/2014/main" id="{3B82E5C0-2DD3-2949-A129-24CDDE5D2ABE}"/>
              </a:ext>
            </a:extLst>
          </p:cNvPr>
          <p:cNvSpPr>
            <a:spLocks noGrp="1"/>
          </p:cNvSpPr>
          <p:nvPr>
            <p:ph type="body" sz="quarter" idx="19" hasCustomPrompt="1"/>
          </p:nvPr>
        </p:nvSpPr>
        <p:spPr>
          <a:xfrm>
            <a:off x="6093288" y="4351656"/>
            <a:ext cx="2517775" cy="1806864"/>
          </a:xfrm>
          <a:prstGeom prst="rect">
            <a:avLst/>
          </a:prstGeom>
        </p:spPr>
        <p:txBody>
          <a:bodyPr/>
          <a:lstStyle>
            <a:lvl1pPr>
              <a:spcBef>
                <a:spcPts val="0"/>
              </a:spcBef>
              <a:defRPr sz="1400">
                <a:solidFill>
                  <a:schemeClr val="accent1"/>
                </a:solidFill>
                <a:latin typeface="Arial" panose="020B0604020202020204" pitchFamily="34" charset="0"/>
              </a:defRPr>
            </a:lvl1pPr>
            <a:lvl2pPr>
              <a:defRPr sz="1400">
                <a:solidFill>
                  <a:srgbClr val="164E9C"/>
                </a:solidFill>
                <a:latin typeface="+mj-lt"/>
              </a:defRPr>
            </a:lvl2pPr>
            <a:lvl3pPr>
              <a:defRPr sz="1400">
                <a:solidFill>
                  <a:srgbClr val="164E9C"/>
                </a:solidFill>
                <a:latin typeface="+mj-lt"/>
              </a:defRPr>
            </a:lvl3pPr>
            <a:lvl4pPr>
              <a:defRPr sz="1400">
                <a:solidFill>
                  <a:srgbClr val="164E9C"/>
                </a:solidFill>
                <a:latin typeface="+mj-lt"/>
              </a:defRPr>
            </a:lvl4pPr>
            <a:lvl5pPr>
              <a:defRPr sz="1400">
                <a:solidFill>
                  <a:srgbClr val="164E9C"/>
                </a:solidFill>
                <a:latin typeface="+mj-lt"/>
              </a:defRPr>
            </a:lvl5pPr>
          </a:lstStyle>
          <a:p>
            <a:pPr lvl="0"/>
            <a:r>
              <a:rPr lang="en-US" dirty="0"/>
              <a:t>Sample description bullet point sample description bullet</a:t>
            </a:r>
          </a:p>
        </p:txBody>
      </p:sp>
      <p:sp>
        <p:nvSpPr>
          <p:cNvPr id="86" name="Text Placeholder 7">
            <a:extLst>
              <a:ext uri="{FF2B5EF4-FFF2-40B4-BE49-F238E27FC236}">
                <a16:creationId xmlns:a16="http://schemas.microsoft.com/office/drawing/2014/main" id="{2AE1A255-A219-5649-A842-D3274C81BF0C}"/>
              </a:ext>
            </a:extLst>
          </p:cNvPr>
          <p:cNvSpPr>
            <a:spLocks noGrp="1"/>
          </p:cNvSpPr>
          <p:nvPr>
            <p:ph type="body" sz="quarter" idx="20" hasCustomPrompt="1"/>
          </p:nvPr>
        </p:nvSpPr>
        <p:spPr>
          <a:xfrm>
            <a:off x="8848182" y="4351656"/>
            <a:ext cx="2517775" cy="1806864"/>
          </a:xfrm>
          <a:prstGeom prst="rect">
            <a:avLst/>
          </a:prstGeom>
        </p:spPr>
        <p:txBody>
          <a:bodyPr/>
          <a:lstStyle>
            <a:lvl1pPr marL="228600" marR="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sz="1400">
                <a:solidFill>
                  <a:schemeClr val="accent1"/>
                </a:solidFill>
                <a:latin typeface="Arial" panose="020B0604020202020204" pitchFamily="34" charset="0"/>
              </a:defRPr>
            </a:lvl1pPr>
            <a:lvl2pPr>
              <a:defRPr sz="1400">
                <a:solidFill>
                  <a:srgbClr val="164E9C"/>
                </a:solidFill>
                <a:latin typeface="+mj-lt"/>
              </a:defRPr>
            </a:lvl2pPr>
            <a:lvl3pPr>
              <a:defRPr sz="1400">
                <a:solidFill>
                  <a:srgbClr val="164E9C"/>
                </a:solidFill>
                <a:latin typeface="+mj-lt"/>
              </a:defRPr>
            </a:lvl3pPr>
            <a:lvl4pPr>
              <a:defRPr sz="1400">
                <a:solidFill>
                  <a:srgbClr val="164E9C"/>
                </a:solidFill>
                <a:latin typeface="+mj-lt"/>
              </a:defRPr>
            </a:lvl4pPr>
            <a:lvl5pPr>
              <a:defRPr sz="1400">
                <a:solidFill>
                  <a:srgbClr val="164E9C"/>
                </a:solidFill>
                <a:latin typeface="+mj-lt"/>
              </a:defRPr>
            </a:lvl5pPr>
          </a:lstStyle>
          <a:p>
            <a:pPr lvl="0"/>
            <a:r>
              <a:rPr lang="en-US" dirty="0"/>
              <a:t>Sample description bullet point sample description bullet</a:t>
            </a: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dirty="0"/>
              <a:t>Sample description bullet point sample description bullet</a:t>
            </a:r>
          </a:p>
          <a:p>
            <a:pPr lvl="0"/>
            <a:endParaRPr lang="en-US" dirty="0"/>
          </a:p>
        </p:txBody>
      </p:sp>
      <p:sp>
        <p:nvSpPr>
          <p:cNvPr id="55" name="Rectangle 54">
            <a:extLst>
              <a:ext uri="{FF2B5EF4-FFF2-40B4-BE49-F238E27FC236}">
                <a16:creationId xmlns:a16="http://schemas.microsoft.com/office/drawing/2014/main" id="{1CEC55CB-8047-8C4D-A6E1-5E9994B726C3}"/>
              </a:ext>
            </a:extLst>
          </p:cNvPr>
          <p:cNvSpPr/>
          <p:nvPr userDrawn="1"/>
        </p:nvSpPr>
        <p:spPr>
          <a:xfrm>
            <a:off x="8839200" y="1408584"/>
            <a:ext cx="2743200" cy="2836289"/>
          </a:xfrm>
          <a:prstGeom prst="rect">
            <a:avLst/>
          </a:prstGeom>
          <a:noFill/>
          <a:ln>
            <a:solidFill>
              <a:srgbClr val="164E9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chemeClr val="accent1"/>
                </a:solidFill>
              </a:ln>
              <a:solidFill>
                <a:prstClr val="white"/>
              </a:solidFill>
              <a:effectLst/>
              <a:uLnTx/>
              <a:uFillTx/>
              <a:latin typeface="Arial" panose="020B0604020202020204" pitchFamily="34" charset="0"/>
              <a:ea typeface="+mn-ea"/>
              <a:cs typeface="+mn-cs"/>
            </a:endParaRPr>
          </a:p>
        </p:txBody>
      </p:sp>
      <p:sp>
        <p:nvSpPr>
          <p:cNvPr id="56" name="Rectangle 55">
            <a:extLst>
              <a:ext uri="{FF2B5EF4-FFF2-40B4-BE49-F238E27FC236}">
                <a16:creationId xmlns:a16="http://schemas.microsoft.com/office/drawing/2014/main" id="{86218428-9925-5149-86DA-15F4B923C3AD}"/>
              </a:ext>
            </a:extLst>
          </p:cNvPr>
          <p:cNvSpPr/>
          <p:nvPr userDrawn="1"/>
        </p:nvSpPr>
        <p:spPr>
          <a:xfrm>
            <a:off x="9379647" y="1293168"/>
            <a:ext cx="1687286" cy="2308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83" name="Text Placeholder 2">
            <a:extLst>
              <a:ext uri="{FF2B5EF4-FFF2-40B4-BE49-F238E27FC236}">
                <a16:creationId xmlns:a16="http://schemas.microsoft.com/office/drawing/2014/main" id="{30697797-70D1-944A-BDE2-1FFDE44DF2CC}"/>
              </a:ext>
            </a:extLst>
          </p:cNvPr>
          <p:cNvSpPr>
            <a:spLocks noGrp="1"/>
          </p:cNvSpPr>
          <p:nvPr>
            <p:ph type="body" sz="quarter" idx="16" hasCustomPrompt="1"/>
          </p:nvPr>
        </p:nvSpPr>
        <p:spPr>
          <a:xfrm>
            <a:off x="9029905" y="1293323"/>
            <a:ext cx="2424953" cy="247229"/>
          </a:xfrm>
          <a:prstGeom prst="rect">
            <a:avLst/>
          </a:prstGeom>
        </p:spPr>
        <p:txBody>
          <a:bodyPr/>
          <a:lstStyle>
            <a:lvl1pPr marL="0" indent="0" algn="ctr">
              <a:buNone/>
              <a:defRPr sz="900" cap="all" spc="300" baseline="0">
                <a:solidFill>
                  <a:schemeClr val="accent1"/>
                </a:solidFill>
                <a:latin typeface="Arial" panose="020B0604020202020204" pitchFamily="34" charset="0"/>
              </a:defRPr>
            </a:lvl1pPr>
          </a:lstStyle>
          <a:p>
            <a:pPr lvl="0"/>
            <a:r>
              <a:rPr lang="en-US" dirty="0"/>
              <a:t>Small subtitle</a:t>
            </a:r>
          </a:p>
        </p:txBody>
      </p:sp>
      <p:sp>
        <p:nvSpPr>
          <p:cNvPr id="82" name="Text Placeholder 2">
            <a:extLst>
              <a:ext uri="{FF2B5EF4-FFF2-40B4-BE49-F238E27FC236}">
                <a16:creationId xmlns:a16="http://schemas.microsoft.com/office/drawing/2014/main" id="{AB93BE4F-B199-4B4B-A4E6-0CFBF7F035E4}"/>
              </a:ext>
            </a:extLst>
          </p:cNvPr>
          <p:cNvSpPr>
            <a:spLocks noGrp="1"/>
          </p:cNvSpPr>
          <p:nvPr>
            <p:ph type="body" sz="quarter" idx="15" hasCustomPrompt="1"/>
          </p:nvPr>
        </p:nvSpPr>
        <p:spPr>
          <a:xfrm>
            <a:off x="6404600" y="1293168"/>
            <a:ext cx="2068006" cy="251518"/>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900" cap="all" spc="300" baseline="0">
                <a:solidFill>
                  <a:schemeClr val="accent1"/>
                </a:solidFill>
                <a:latin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Small subtitle</a:t>
            </a:r>
          </a:p>
          <a:p>
            <a:pPr lvl="0"/>
            <a:endParaRPr lang="en-US" dirty="0"/>
          </a:p>
        </p:txBody>
      </p:sp>
      <p:sp>
        <p:nvSpPr>
          <p:cNvPr id="3" name="Text Placeholder 2">
            <a:extLst>
              <a:ext uri="{FF2B5EF4-FFF2-40B4-BE49-F238E27FC236}">
                <a16:creationId xmlns:a16="http://schemas.microsoft.com/office/drawing/2014/main" id="{2F79BF9D-0B75-8243-93C8-72B00F2C7DAC}"/>
              </a:ext>
            </a:extLst>
          </p:cNvPr>
          <p:cNvSpPr>
            <a:spLocks noGrp="1"/>
          </p:cNvSpPr>
          <p:nvPr>
            <p:ph type="body" sz="quarter" idx="14" hasCustomPrompt="1"/>
          </p:nvPr>
        </p:nvSpPr>
        <p:spPr>
          <a:xfrm>
            <a:off x="1574561" y="1295400"/>
            <a:ext cx="3505200" cy="228600"/>
          </a:xfrm>
          <a:prstGeom prst="rect">
            <a:avLst/>
          </a:prstGeom>
        </p:spPr>
        <p:txBody>
          <a:bodyPr/>
          <a:lstStyle>
            <a:lvl1pPr marL="0" indent="0" algn="ctr">
              <a:buNone/>
              <a:defRPr sz="900" cap="all" spc="300" baseline="0">
                <a:solidFill>
                  <a:schemeClr val="accent1"/>
                </a:solidFill>
                <a:latin typeface="Arial" panose="020B0604020202020204" pitchFamily="34" charset="0"/>
              </a:defRPr>
            </a:lvl1pPr>
          </a:lstStyle>
          <a:p>
            <a:pPr lvl="0"/>
            <a:r>
              <a:rPr lang="en-US" dirty="0"/>
              <a:t>Small subtitle</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7596509" cy="318678"/>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Four column with bullet points chart title </a:t>
            </a:r>
          </a:p>
        </p:txBody>
      </p:sp>
      <p:sp>
        <p:nvSpPr>
          <p:cNvPr id="57" name="Rectangle 56">
            <a:extLst>
              <a:ext uri="{FF2B5EF4-FFF2-40B4-BE49-F238E27FC236}">
                <a16:creationId xmlns:a16="http://schemas.microsoft.com/office/drawing/2014/main" id="{E364BC75-189E-814B-B2D1-3942F62AA0A9}"/>
              </a:ext>
            </a:extLst>
          </p:cNvPr>
          <p:cNvSpPr/>
          <p:nvPr userDrawn="1"/>
        </p:nvSpPr>
        <p:spPr>
          <a:xfrm>
            <a:off x="701116" y="1571365"/>
            <a:ext cx="2468880" cy="664987"/>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accent1"/>
              </a:solidFill>
              <a:effectLst/>
              <a:uLnTx/>
              <a:uFillTx/>
              <a:latin typeface="Arial" panose="020B0604020202020204" pitchFamily="34" charset="0"/>
              <a:ea typeface="+mn-ea"/>
              <a:cs typeface="+mn-cs"/>
            </a:endParaRPr>
          </a:p>
        </p:txBody>
      </p:sp>
      <p:sp>
        <p:nvSpPr>
          <p:cNvPr id="58" name="Rectangle 57">
            <a:extLst>
              <a:ext uri="{FF2B5EF4-FFF2-40B4-BE49-F238E27FC236}">
                <a16:creationId xmlns:a16="http://schemas.microsoft.com/office/drawing/2014/main" id="{8AC67F01-4D34-C842-9C50-ED7CDACD1BE0}"/>
              </a:ext>
            </a:extLst>
          </p:cNvPr>
          <p:cNvSpPr/>
          <p:nvPr userDrawn="1"/>
        </p:nvSpPr>
        <p:spPr>
          <a:xfrm>
            <a:off x="3462737" y="1571365"/>
            <a:ext cx="2468880" cy="664987"/>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accent1"/>
              </a:solidFill>
              <a:effectLst/>
              <a:uLnTx/>
              <a:uFillTx/>
              <a:latin typeface="Arial" panose="020B0604020202020204" pitchFamily="34" charset="0"/>
              <a:ea typeface="+mn-ea"/>
              <a:cs typeface="+mn-cs"/>
            </a:endParaRPr>
          </a:p>
        </p:txBody>
      </p:sp>
      <p:sp>
        <p:nvSpPr>
          <p:cNvPr id="59" name="Rectangle 58">
            <a:extLst>
              <a:ext uri="{FF2B5EF4-FFF2-40B4-BE49-F238E27FC236}">
                <a16:creationId xmlns:a16="http://schemas.microsoft.com/office/drawing/2014/main" id="{0C9BE375-4618-0F42-85DF-D3D2FCDBBD29}"/>
              </a:ext>
            </a:extLst>
          </p:cNvPr>
          <p:cNvSpPr/>
          <p:nvPr userDrawn="1"/>
        </p:nvSpPr>
        <p:spPr>
          <a:xfrm>
            <a:off x="8985978" y="1571365"/>
            <a:ext cx="2468880" cy="664987"/>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accent1"/>
              </a:solidFill>
              <a:effectLst/>
              <a:uLnTx/>
              <a:uFillTx/>
              <a:latin typeface="Arial" panose="020B0604020202020204" pitchFamily="34" charset="0"/>
              <a:ea typeface="+mn-ea"/>
              <a:cs typeface="+mn-cs"/>
            </a:endParaRPr>
          </a:p>
        </p:txBody>
      </p:sp>
      <p:sp>
        <p:nvSpPr>
          <p:cNvPr id="61" name="TextBox 60">
            <a:extLst>
              <a:ext uri="{FF2B5EF4-FFF2-40B4-BE49-F238E27FC236}">
                <a16:creationId xmlns:a16="http://schemas.microsoft.com/office/drawing/2014/main" id="{B0D80CAA-BAF6-254B-9BE8-C2F8AB68BB90}"/>
              </a:ext>
            </a:extLst>
          </p:cNvPr>
          <p:cNvSpPr txBox="1"/>
          <p:nvPr userDrawn="1"/>
        </p:nvSpPr>
        <p:spPr>
          <a:xfrm>
            <a:off x="760523" y="1649237"/>
            <a:ext cx="2334806"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300" normalizeH="0" baseline="0" noProof="0" dirty="0">
                <a:ln>
                  <a:noFill/>
                </a:ln>
                <a:solidFill>
                  <a:prstClr val="white"/>
                </a:solidFill>
                <a:effectLst/>
                <a:uLnTx/>
                <a:uFillTx/>
                <a:latin typeface="Arial" panose="020B0604020202020204" pitchFamily="34" charset="0"/>
                <a:ea typeface="Tahoma" panose="020B0604030504040204" pitchFamily="34" charset="0"/>
                <a:cs typeface="Calibri" panose="020F0502020204030204" pitchFamily="34" charset="0"/>
              </a:rPr>
              <a:t>Column category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300" normalizeH="0" baseline="0" noProof="0" dirty="0">
                <a:ln>
                  <a:noFill/>
                </a:ln>
                <a:solidFill>
                  <a:prstClr val="white"/>
                </a:solidFill>
                <a:effectLst/>
                <a:uLnTx/>
                <a:uFillTx/>
                <a:latin typeface="Arial" panose="020B0604020202020204" pitchFamily="34" charset="0"/>
                <a:ea typeface="Tahoma" panose="020B0604030504040204" pitchFamily="34" charset="0"/>
                <a:cs typeface="Calibri" panose="020F0502020204030204" pitchFamily="34" charset="0"/>
              </a:rPr>
              <a:t> Title</a:t>
            </a:r>
            <a:endParaRPr kumimoji="0" lang="en-US" sz="1200" b="0" i="0" u="none" strike="noStrike" kern="1200" cap="all" spc="0" normalizeH="0" baseline="0" noProof="0" dirty="0">
              <a:ln>
                <a:noFill/>
              </a:ln>
              <a:solidFill>
                <a:prstClr val="white"/>
              </a:solidFill>
              <a:effectLst/>
              <a:uLnTx/>
              <a:uFillTx/>
              <a:latin typeface="Arial" panose="020B0604020202020204" pitchFamily="34" charset="0"/>
              <a:ea typeface="Tahoma" panose="020B0604030504040204" pitchFamily="34" charset="0"/>
              <a:cs typeface="Calibri" panose="020F0502020204030204" pitchFamily="34" charset="0"/>
            </a:endParaRPr>
          </a:p>
        </p:txBody>
      </p:sp>
      <p:sp>
        <p:nvSpPr>
          <p:cNvPr id="62" name="TextBox 61">
            <a:extLst>
              <a:ext uri="{FF2B5EF4-FFF2-40B4-BE49-F238E27FC236}">
                <a16:creationId xmlns:a16="http://schemas.microsoft.com/office/drawing/2014/main" id="{35D493FD-8FEA-CF4F-97DA-805DFB206633}"/>
              </a:ext>
            </a:extLst>
          </p:cNvPr>
          <p:cNvSpPr txBox="1"/>
          <p:nvPr userDrawn="1"/>
        </p:nvSpPr>
        <p:spPr>
          <a:xfrm>
            <a:off x="3540500" y="1649237"/>
            <a:ext cx="2334806"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300" normalizeH="0" baseline="0" noProof="0" dirty="0">
                <a:ln>
                  <a:noFill/>
                </a:ln>
                <a:solidFill>
                  <a:prstClr val="white"/>
                </a:solidFill>
                <a:effectLst/>
                <a:uLnTx/>
                <a:uFillTx/>
                <a:latin typeface="Arial" panose="020B0604020202020204" pitchFamily="34" charset="0"/>
                <a:ea typeface="Tahoma" panose="020B0604030504040204" pitchFamily="34" charset="0"/>
                <a:cs typeface="Calibri" panose="020F0502020204030204" pitchFamily="34" charset="0"/>
              </a:rPr>
              <a:t>Column category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300" normalizeH="0" baseline="0" noProof="0" dirty="0">
                <a:ln>
                  <a:noFill/>
                </a:ln>
                <a:solidFill>
                  <a:prstClr val="white"/>
                </a:solidFill>
                <a:effectLst/>
                <a:uLnTx/>
                <a:uFillTx/>
                <a:latin typeface="Arial" panose="020B0604020202020204" pitchFamily="34" charset="0"/>
                <a:ea typeface="Tahoma" panose="020B0604030504040204" pitchFamily="34" charset="0"/>
                <a:cs typeface="Calibri" panose="020F0502020204030204" pitchFamily="34" charset="0"/>
              </a:rPr>
              <a:t> Title</a:t>
            </a:r>
            <a:endParaRPr kumimoji="0" lang="en-US" sz="1200" b="0" i="0" u="none" strike="noStrike" kern="1200" cap="all" spc="0" normalizeH="0" baseline="0" noProof="0" dirty="0">
              <a:ln>
                <a:noFill/>
              </a:ln>
              <a:solidFill>
                <a:prstClr val="white"/>
              </a:solidFill>
              <a:effectLst/>
              <a:uLnTx/>
              <a:uFillTx/>
              <a:latin typeface="Arial" panose="020B0604020202020204" pitchFamily="34" charset="0"/>
              <a:ea typeface="Tahoma" panose="020B0604030504040204" pitchFamily="34" charset="0"/>
              <a:cs typeface="Calibri" panose="020F0502020204030204" pitchFamily="34" charset="0"/>
            </a:endParaRPr>
          </a:p>
        </p:txBody>
      </p:sp>
      <p:sp>
        <p:nvSpPr>
          <p:cNvPr id="63" name="TextBox 62">
            <a:extLst>
              <a:ext uri="{FF2B5EF4-FFF2-40B4-BE49-F238E27FC236}">
                <a16:creationId xmlns:a16="http://schemas.microsoft.com/office/drawing/2014/main" id="{A15BFA18-0E5B-CB4A-A470-70549D7C546A}"/>
              </a:ext>
            </a:extLst>
          </p:cNvPr>
          <p:cNvSpPr txBox="1"/>
          <p:nvPr userDrawn="1"/>
        </p:nvSpPr>
        <p:spPr>
          <a:xfrm>
            <a:off x="9045385" y="1649237"/>
            <a:ext cx="2334806"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300" normalizeH="0" baseline="0" noProof="0" dirty="0">
                <a:ln>
                  <a:noFill/>
                </a:ln>
                <a:solidFill>
                  <a:prstClr val="white"/>
                </a:solidFill>
                <a:effectLst/>
                <a:uLnTx/>
                <a:uFillTx/>
                <a:latin typeface="Arial" panose="020B0604020202020204" pitchFamily="34" charset="0"/>
                <a:ea typeface="Tahoma" panose="020B0604030504040204" pitchFamily="34" charset="0"/>
                <a:cs typeface="Calibri" panose="020F0502020204030204" pitchFamily="34" charset="0"/>
              </a:rPr>
              <a:t>Column category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300" normalizeH="0" baseline="0" noProof="0" dirty="0">
                <a:ln>
                  <a:noFill/>
                </a:ln>
                <a:solidFill>
                  <a:prstClr val="white"/>
                </a:solidFill>
                <a:effectLst/>
                <a:uLnTx/>
                <a:uFillTx/>
                <a:latin typeface="Arial" panose="020B0604020202020204" pitchFamily="34" charset="0"/>
                <a:ea typeface="Tahoma" panose="020B0604030504040204" pitchFamily="34" charset="0"/>
                <a:cs typeface="Calibri" panose="020F0502020204030204" pitchFamily="34" charset="0"/>
              </a:rPr>
              <a:t> Title</a:t>
            </a:r>
            <a:endParaRPr kumimoji="0" lang="en-US" sz="1200" b="0" i="0" u="none" strike="noStrike" kern="1200" cap="all" spc="0" normalizeH="0" baseline="0" noProof="0" dirty="0">
              <a:ln>
                <a:noFill/>
              </a:ln>
              <a:solidFill>
                <a:prstClr val="white"/>
              </a:solidFill>
              <a:effectLst/>
              <a:uLnTx/>
              <a:uFillTx/>
              <a:latin typeface="Arial" panose="020B0604020202020204" pitchFamily="34" charset="0"/>
              <a:ea typeface="Tahoma" panose="020B0604030504040204" pitchFamily="34" charset="0"/>
              <a:cs typeface="Calibri" panose="020F0502020204030204" pitchFamily="34" charset="0"/>
            </a:endParaRPr>
          </a:p>
        </p:txBody>
      </p:sp>
      <p:sp>
        <p:nvSpPr>
          <p:cNvPr id="76" name="Rectangle 75">
            <a:extLst>
              <a:ext uri="{FF2B5EF4-FFF2-40B4-BE49-F238E27FC236}">
                <a16:creationId xmlns:a16="http://schemas.microsoft.com/office/drawing/2014/main" id="{485BAE63-AF9C-2442-B7D9-AF82DFFF78D5}"/>
              </a:ext>
            </a:extLst>
          </p:cNvPr>
          <p:cNvSpPr/>
          <p:nvPr userDrawn="1"/>
        </p:nvSpPr>
        <p:spPr>
          <a:xfrm>
            <a:off x="6224358" y="1571365"/>
            <a:ext cx="2468880" cy="664987"/>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accent1"/>
              </a:solidFill>
              <a:effectLst/>
              <a:uLnTx/>
              <a:uFillTx/>
              <a:latin typeface="Arial" panose="020B0604020202020204" pitchFamily="34" charset="0"/>
              <a:ea typeface="+mn-ea"/>
              <a:cs typeface="+mn-cs"/>
            </a:endParaRPr>
          </a:p>
        </p:txBody>
      </p:sp>
      <p:sp>
        <p:nvSpPr>
          <p:cNvPr id="77" name="TextBox 76">
            <a:extLst>
              <a:ext uri="{FF2B5EF4-FFF2-40B4-BE49-F238E27FC236}">
                <a16:creationId xmlns:a16="http://schemas.microsoft.com/office/drawing/2014/main" id="{1C115CF8-2ECD-F748-B028-C6733DB15F33}"/>
              </a:ext>
            </a:extLst>
          </p:cNvPr>
          <p:cNvSpPr txBox="1"/>
          <p:nvPr userDrawn="1"/>
        </p:nvSpPr>
        <p:spPr>
          <a:xfrm>
            <a:off x="6277837" y="1649237"/>
            <a:ext cx="2334806"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300" normalizeH="0" baseline="0" noProof="0" dirty="0">
                <a:ln>
                  <a:noFill/>
                </a:ln>
                <a:solidFill>
                  <a:prstClr val="white"/>
                </a:solidFill>
                <a:effectLst/>
                <a:uLnTx/>
                <a:uFillTx/>
                <a:latin typeface="Arial" panose="020B0604020202020204" pitchFamily="34" charset="0"/>
                <a:ea typeface="Tahoma" panose="020B0604030504040204" pitchFamily="34" charset="0"/>
                <a:cs typeface="Calibri" panose="020F0502020204030204" pitchFamily="34" charset="0"/>
              </a:rPr>
              <a:t>Column category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300" normalizeH="0" baseline="0" noProof="0" dirty="0">
                <a:ln>
                  <a:noFill/>
                </a:ln>
                <a:solidFill>
                  <a:prstClr val="white"/>
                </a:solidFill>
                <a:effectLst/>
                <a:uLnTx/>
                <a:uFillTx/>
                <a:latin typeface="Arial" panose="020B0604020202020204" pitchFamily="34" charset="0"/>
                <a:ea typeface="Tahoma" panose="020B0604030504040204" pitchFamily="34" charset="0"/>
                <a:cs typeface="Calibri" panose="020F0502020204030204" pitchFamily="34" charset="0"/>
              </a:rPr>
              <a:t> Title</a:t>
            </a:r>
            <a:endParaRPr kumimoji="0" lang="en-US" sz="1200" b="0" i="0" u="none" strike="noStrike" kern="1200" cap="all" spc="0" normalizeH="0" baseline="0" noProof="0" dirty="0">
              <a:ln>
                <a:noFill/>
              </a:ln>
              <a:solidFill>
                <a:prstClr val="white"/>
              </a:solidFill>
              <a:effectLst/>
              <a:uLnTx/>
              <a:uFillTx/>
              <a:latin typeface="Arial" panose="020B0604020202020204" pitchFamily="34" charset="0"/>
              <a:ea typeface="Tahoma" panose="020B0604030504040204" pitchFamily="34" charset="0"/>
              <a:cs typeface="Calibri" panose="020F0502020204030204" pitchFamily="34" charset="0"/>
            </a:endParaRPr>
          </a:p>
        </p:txBody>
      </p:sp>
    </p:spTree>
    <p:extLst>
      <p:ext uri="{BB962C8B-B14F-4D97-AF65-F5344CB8AC3E}">
        <p14:creationId xmlns:p14="http://schemas.microsoft.com/office/powerpoint/2010/main" val="1784406868"/>
      </p:ext>
    </p:extLst>
  </p:cSld>
  <p:clrMapOvr>
    <a:masterClrMapping/>
  </p:clrMapOvr>
  <p:extLst>
    <p:ext uri="{DCECCB84-F9BA-43D5-87BE-67443E8EF086}">
      <p15:sldGuideLst xmlns:p15="http://schemas.microsoft.com/office/powerpoint/2012/main">
        <p15:guide id="1" orient="horz" pos="2160">
          <p15:clr>
            <a:srgbClr val="FBAE40"/>
          </p15:clr>
        </p15:guide>
        <p15:guide id="2" pos="432">
          <p15:clr>
            <a:srgbClr val="FBAE40"/>
          </p15:clr>
        </p15:guide>
      </p15:sldGuideLst>
    </p:ext>
  </p:extLst>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2_Market Offerings">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828AC2A-CE5D-2C4C-9EFE-F5A2564E7876}"/>
              </a:ext>
            </a:extLst>
          </p:cNvPr>
          <p:cNvSpPr>
            <a:spLocks noGrp="1"/>
          </p:cNvSpPr>
          <p:nvPr>
            <p:ph type="body" sz="quarter" idx="19" hasCustomPrompt="1"/>
          </p:nvPr>
        </p:nvSpPr>
        <p:spPr>
          <a:xfrm>
            <a:off x="2895600" y="4775626"/>
            <a:ext cx="1310526" cy="349781"/>
          </a:xfrm>
          <a:prstGeom prst="rect">
            <a:avLst/>
          </a:prstGeom>
        </p:spPr>
        <p:txBody>
          <a:bodyPr/>
          <a:lstStyle>
            <a:lvl1pPr marL="0" indent="0" algn="r">
              <a:buNone/>
              <a:defRPr sz="1000" b="1" cap="all" spc="300" baseline="0">
                <a:solidFill>
                  <a:schemeClr val="accent1"/>
                </a:solidFill>
                <a:latin typeface="Arial" panose="020B0604020202020204" pitchFamily="34" charset="0"/>
              </a:defRPr>
            </a:lvl1pPr>
          </a:lstStyle>
          <a:p>
            <a:pPr lvl="0"/>
            <a:r>
              <a:rPr lang="en-US" dirty="0"/>
              <a:t>subtitle</a:t>
            </a:r>
          </a:p>
        </p:txBody>
      </p:sp>
      <p:sp>
        <p:nvSpPr>
          <p:cNvPr id="89" name="Text Placeholder 9">
            <a:extLst>
              <a:ext uri="{FF2B5EF4-FFF2-40B4-BE49-F238E27FC236}">
                <a16:creationId xmlns:a16="http://schemas.microsoft.com/office/drawing/2014/main" id="{4D6217EB-369B-5449-A570-679DE8A84C8C}"/>
              </a:ext>
            </a:extLst>
          </p:cNvPr>
          <p:cNvSpPr>
            <a:spLocks noGrp="1"/>
          </p:cNvSpPr>
          <p:nvPr>
            <p:ph type="body" sz="quarter" idx="20" hasCustomPrompt="1"/>
          </p:nvPr>
        </p:nvSpPr>
        <p:spPr>
          <a:xfrm>
            <a:off x="2895600" y="5413511"/>
            <a:ext cx="1310526" cy="349781"/>
          </a:xfrm>
          <a:prstGeom prst="rect">
            <a:avLst/>
          </a:prstGeom>
        </p:spPr>
        <p:txBody>
          <a:bodyPr/>
          <a:lstStyle>
            <a:lvl1pPr marL="0" marR="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1" cap="all" spc="300" baseline="0">
                <a:solidFill>
                  <a:schemeClr val="accent1"/>
                </a:solidFill>
                <a:latin typeface="Arial" panose="020B0604020202020204" pitchFamily="34" charset="0"/>
              </a:defRPr>
            </a:lvl1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subtitle</a:t>
            </a:r>
          </a:p>
        </p:txBody>
      </p:sp>
      <p:sp>
        <p:nvSpPr>
          <p:cNvPr id="6" name="Text Placeholder 5">
            <a:extLst>
              <a:ext uri="{FF2B5EF4-FFF2-40B4-BE49-F238E27FC236}">
                <a16:creationId xmlns:a16="http://schemas.microsoft.com/office/drawing/2014/main" id="{71608D7C-2D8E-BA4C-AFDD-BC090E8D1013}"/>
              </a:ext>
            </a:extLst>
          </p:cNvPr>
          <p:cNvSpPr>
            <a:spLocks noGrp="1"/>
          </p:cNvSpPr>
          <p:nvPr>
            <p:ph type="body" sz="quarter" idx="14" hasCustomPrompt="1"/>
          </p:nvPr>
        </p:nvSpPr>
        <p:spPr>
          <a:xfrm>
            <a:off x="503930" y="1788504"/>
            <a:ext cx="2315470" cy="387350"/>
          </a:xfrm>
          <a:prstGeom prst="rect">
            <a:avLst/>
          </a:prstGeom>
        </p:spPr>
        <p:txBody>
          <a:bodyPr/>
          <a:lstStyle>
            <a:lvl1pPr marL="0" indent="0" algn="r">
              <a:buNone/>
              <a:defRPr sz="1400" b="1" cap="all" spc="300" baseline="0">
                <a:solidFill>
                  <a:schemeClr val="accent1"/>
                </a:solidFill>
                <a:latin typeface="Arial" panose="020B0604020202020204" pitchFamily="34" charset="0"/>
              </a:defRPr>
            </a:lvl1pPr>
          </a:lstStyle>
          <a:p>
            <a:pPr lvl="0"/>
            <a:r>
              <a:rPr lang="en-US" b="1" dirty="0"/>
              <a:t> row Category/ Title</a:t>
            </a:r>
            <a:endParaRPr lang="en-US" dirty="0"/>
          </a:p>
        </p:txBody>
      </p:sp>
      <p:sp>
        <p:nvSpPr>
          <p:cNvPr id="80" name="Text Placeholder 5">
            <a:extLst>
              <a:ext uri="{FF2B5EF4-FFF2-40B4-BE49-F238E27FC236}">
                <a16:creationId xmlns:a16="http://schemas.microsoft.com/office/drawing/2014/main" id="{9393A429-2731-6240-A92C-0D70B32A4C49}"/>
              </a:ext>
            </a:extLst>
          </p:cNvPr>
          <p:cNvSpPr>
            <a:spLocks noGrp="1"/>
          </p:cNvSpPr>
          <p:nvPr>
            <p:ph type="body" sz="quarter" idx="15" hasCustomPrompt="1"/>
          </p:nvPr>
        </p:nvSpPr>
        <p:spPr>
          <a:xfrm>
            <a:off x="503930" y="2513635"/>
            <a:ext cx="2315470" cy="387350"/>
          </a:xfrm>
          <a:prstGeom prst="rect">
            <a:avLst/>
          </a:prstGeom>
        </p:spPr>
        <p:txBody>
          <a:bodyPr/>
          <a:lstStyle>
            <a:lvl1pPr marL="0" indent="0" algn="r">
              <a:buNone/>
              <a:defRPr sz="1400" b="1" cap="all" spc="300" baseline="0">
                <a:solidFill>
                  <a:schemeClr val="accent1"/>
                </a:solidFill>
                <a:latin typeface="Arial" panose="020B0604020202020204" pitchFamily="34" charset="0"/>
              </a:defRPr>
            </a:lvl1pPr>
          </a:lstStyle>
          <a:p>
            <a:pPr lvl="0"/>
            <a:r>
              <a:rPr lang="en-US" b="1" dirty="0"/>
              <a:t> row Category/ Title</a:t>
            </a:r>
            <a:endParaRPr lang="en-US" dirty="0"/>
          </a:p>
        </p:txBody>
      </p:sp>
      <p:sp>
        <p:nvSpPr>
          <p:cNvPr id="81" name="Text Placeholder 5">
            <a:extLst>
              <a:ext uri="{FF2B5EF4-FFF2-40B4-BE49-F238E27FC236}">
                <a16:creationId xmlns:a16="http://schemas.microsoft.com/office/drawing/2014/main" id="{64A0609B-600B-514B-85F5-DBC50A613782}"/>
              </a:ext>
            </a:extLst>
          </p:cNvPr>
          <p:cNvSpPr>
            <a:spLocks noGrp="1"/>
          </p:cNvSpPr>
          <p:nvPr>
            <p:ph type="body" sz="quarter" idx="16" hasCustomPrompt="1"/>
          </p:nvPr>
        </p:nvSpPr>
        <p:spPr>
          <a:xfrm>
            <a:off x="503930" y="3238764"/>
            <a:ext cx="2315470" cy="387350"/>
          </a:xfrm>
          <a:prstGeom prst="rect">
            <a:avLst/>
          </a:prstGeom>
        </p:spPr>
        <p:txBody>
          <a:bodyPr/>
          <a:lstStyle>
            <a:lvl1pPr marL="0" indent="0" algn="r">
              <a:buNone/>
              <a:defRPr sz="1400" b="1" cap="all" spc="300" baseline="0">
                <a:solidFill>
                  <a:schemeClr val="accent1"/>
                </a:solidFill>
                <a:latin typeface="Arial" panose="020B0604020202020204" pitchFamily="34" charset="0"/>
              </a:defRPr>
            </a:lvl1pPr>
          </a:lstStyle>
          <a:p>
            <a:pPr lvl="0"/>
            <a:r>
              <a:rPr lang="en-US" b="1" dirty="0"/>
              <a:t> row Category/ Title</a:t>
            </a:r>
            <a:endParaRPr lang="en-US" dirty="0"/>
          </a:p>
        </p:txBody>
      </p:sp>
      <p:sp>
        <p:nvSpPr>
          <p:cNvPr id="87" name="Text Placeholder 5">
            <a:extLst>
              <a:ext uri="{FF2B5EF4-FFF2-40B4-BE49-F238E27FC236}">
                <a16:creationId xmlns:a16="http://schemas.microsoft.com/office/drawing/2014/main" id="{B09D830F-C8A0-A245-AC48-C8BB5F864E2C}"/>
              </a:ext>
            </a:extLst>
          </p:cNvPr>
          <p:cNvSpPr>
            <a:spLocks noGrp="1"/>
          </p:cNvSpPr>
          <p:nvPr>
            <p:ph type="body" sz="quarter" idx="17" hasCustomPrompt="1"/>
          </p:nvPr>
        </p:nvSpPr>
        <p:spPr>
          <a:xfrm>
            <a:off x="503930" y="3871526"/>
            <a:ext cx="2315470" cy="387350"/>
          </a:xfrm>
          <a:prstGeom prst="rect">
            <a:avLst/>
          </a:prstGeom>
        </p:spPr>
        <p:txBody>
          <a:bodyPr/>
          <a:lstStyle>
            <a:lvl1pPr marL="0" indent="0" algn="r">
              <a:buNone/>
              <a:defRPr sz="1400" b="1" cap="all" spc="300" baseline="0">
                <a:solidFill>
                  <a:schemeClr val="accent1"/>
                </a:solidFill>
                <a:latin typeface="Arial" panose="020B0604020202020204" pitchFamily="34" charset="0"/>
              </a:defRPr>
            </a:lvl1pPr>
          </a:lstStyle>
          <a:p>
            <a:pPr lvl="0"/>
            <a:r>
              <a:rPr lang="en-US" b="1" dirty="0"/>
              <a:t> row Category/ Title</a:t>
            </a:r>
            <a:endParaRPr lang="en-US" dirty="0"/>
          </a:p>
        </p:txBody>
      </p:sp>
      <p:sp>
        <p:nvSpPr>
          <p:cNvPr id="88" name="Text Placeholder 5">
            <a:extLst>
              <a:ext uri="{FF2B5EF4-FFF2-40B4-BE49-F238E27FC236}">
                <a16:creationId xmlns:a16="http://schemas.microsoft.com/office/drawing/2014/main" id="{DFB1F197-548C-3545-9CC8-484289085605}"/>
              </a:ext>
            </a:extLst>
          </p:cNvPr>
          <p:cNvSpPr>
            <a:spLocks noGrp="1"/>
          </p:cNvSpPr>
          <p:nvPr>
            <p:ph type="body" sz="quarter" idx="18" hasCustomPrompt="1"/>
          </p:nvPr>
        </p:nvSpPr>
        <p:spPr>
          <a:xfrm>
            <a:off x="503930" y="4700998"/>
            <a:ext cx="2315470" cy="387350"/>
          </a:xfrm>
          <a:prstGeom prst="rect">
            <a:avLst/>
          </a:prstGeom>
        </p:spPr>
        <p:txBody>
          <a:bodyPr/>
          <a:lstStyle>
            <a:lvl1pPr marL="0" indent="0" algn="r">
              <a:buNone/>
              <a:defRPr sz="1400" b="1" cap="all" spc="300" baseline="0">
                <a:solidFill>
                  <a:schemeClr val="accent1"/>
                </a:solidFill>
                <a:latin typeface="Arial" panose="020B0604020202020204" pitchFamily="34" charset="0"/>
              </a:defRPr>
            </a:lvl1pPr>
          </a:lstStyle>
          <a:p>
            <a:pPr lvl="0"/>
            <a:r>
              <a:rPr lang="en-US" b="1" dirty="0"/>
              <a:t> row Category/ Title</a:t>
            </a:r>
            <a:endParaRPr lang="en-US" dirty="0"/>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314946" cy="318678"/>
          </a:xfrm>
          <a:prstGeom prst="rect">
            <a:avLst/>
          </a:prstGeom>
        </p:spPr>
        <p:txBody>
          <a:bodyPr/>
          <a:lstStyle>
            <a:lvl1pPr marL="0" indent="0">
              <a:buNone/>
              <a:defRPr sz="1800" b="1" cap="all" spc="300" baseline="0">
                <a:solidFill>
                  <a:schemeClr val="accent4"/>
                </a:solidFill>
                <a:latin typeface="Bebas Neue" panose="020B0606020202050201" pitchFamily="34" charset="77"/>
              </a:defRPr>
            </a:lvl1pPr>
          </a:lstStyle>
          <a:p>
            <a:pPr lvl="0"/>
            <a:r>
              <a:rPr lang="en-US" dirty="0"/>
              <a:t>Long slide title long slide title long slide title </a:t>
            </a:r>
          </a:p>
        </p:txBody>
      </p:sp>
      <p:cxnSp>
        <p:nvCxnSpPr>
          <p:cNvPr id="23" name="Straight Connector 22">
            <a:extLst>
              <a:ext uri="{FF2B5EF4-FFF2-40B4-BE49-F238E27FC236}">
                <a16:creationId xmlns:a16="http://schemas.microsoft.com/office/drawing/2014/main" id="{974B6AB3-B93A-624F-B169-1659A23D2514}"/>
              </a:ext>
            </a:extLst>
          </p:cNvPr>
          <p:cNvCxnSpPr/>
          <p:nvPr userDrawn="1"/>
        </p:nvCxnSpPr>
        <p:spPr>
          <a:xfrm>
            <a:off x="829055" y="2280194"/>
            <a:ext cx="10316704" cy="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151BE8B-E26A-D547-8790-600F122AFF38}"/>
              </a:ext>
            </a:extLst>
          </p:cNvPr>
          <p:cNvCxnSpPr/>
          <p:nvPr userDrawn="1"/>
        </p:nvCxnSpPr>
        <p:spPr>
          <a:xfrm>
            <a:off x="829055" y="3005325"/>
            <a:ext cx="10316704" cy="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E92B432-EADF-9747-99AB-C285D0ED8443}"/>
              </a:ext>
            </a:extLst>
          </p:cNvPr>
          <p:cNvCxnSpPr/>
          <p:nvPr userDrawn="1"/>
        </p:nvCxnSpPr>
        <p:spPr>
          <a:xfrm>
            <a:off x="829055" y="3730456"/>
            <a:ext cx="10316704" cy="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D5201B5-A2C1-5B45-93A0-9AD61726BE7E}"/>
              </a:ext>
            </a:extLst>
          </p:cNvPr>
          <p:cNvCxnSpPr/>
          <p:nvPr userDrawn="1"/>
        </p:nvCxnSpPr>
        <p:spPr>
          <a:xfrm>
            <a:off x="829055" y="4455586"/>
            <a:ext cx="10316704" cy="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sp>
        <p:nvSpPr>
          <p:cNvPr id="32" name="Pentagon 31">
            <a:extLst>
              <a:ext uri="{FF2B5EF4-FFF2-40B4-BE49-F238E27FC236}">
                <a16:creationId xmlns:a16="http://schemas.microsoft.com/office/drawing/2014/main" id="{BF6279B5-21FC-044B-8E24-ABF93684AC63}"/>
              </a:ext>
            </a:extLst>
          </p:cNvPr>
          <p:cNvSpPr/>
          <p:nvPr userDrawn="1"/>
        </p:nvSpPr>
        <p:spPr>
          <a:xfrm>
            <a:off x="2682240" y="1295400"/>
            <a:ext cx="8483839" cy="264160"/>
          </a:xfrm>
          <a:prstGeom prst="homePlate">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latin typeface="Arial" panose="020B0604020202020204" pitchFamily="34" charset="0"/>
            </a:endParaRPr>
          </a:p>
        </p:txBody>
      </p:sp>
      <p:sp>
        <p:nvSpPr>
          <p:cNvPr id="33" name="TextBox 32">
            <a:extLst>
              <a:ext uri="{FF2B5EF4-FFF2-40B4-BE49-F238E27FC236}">
                <a16:creationId xmlns:a16="http://schemas.microsoft.com/office/drawing/2014/main" id="{C03D89D2-351F-7845-B601-E491F3E95F6B}"/>
              </a:ext>
            </a:extLst>
          </p:cNvPr>
          <p:cNvSpPr txBox="1"/>
          <p:nvPr userDrawn="1"/>
        </p:nvSpPr>
        <p:spPr>
          <a:xfrm>
            <a:off x="3330305" y="1288981"/>
            <a:ext cx="2388795" cy="276999"/>
          </a:xfrm>
          <a:prstGeom prst="rect">
            <a:avLst/>
          </a:prstGeom>
          <a:noFill/>
        </p:spPr>
        <p:txBody>
          <a:bodyPr wrap="none" rtlCol="0">
            <a:spAutoFit/>
          </a:bodyPr>
          <a:lstStyle/>
          <a:p>
            <a:pPr algn="ctr"/>
            <a:r>
              <a:rPr lang="en-US" sz="1200" b="1" cap="all" spc="300" baseline="0" dirty="0">
                <a:solidFill>
                  <a:schemeClr val="bg1"/>
                </a:solidFill>
                <a:latin typeface="Arial" panose="020B0604020202020204" pitchFamily="34" charset="0"/>
                <a:ea typeface="Tahoma" panose="020B0604030504040204" pitchFamily="34" charset="0"/>
                <a:cs typeface="Calibri" panose="020F0502020204030204" pitchFamily="34" charset="0"/>
              </a:rPr>
              <a:t>Row title Phase 1</a:t>
            </a:r>
            <a:endParaRPr lang="en-US" sz="1200" cap="all" spc="300" baseline="0" dirty="0">
              <a:solidFill>
                <a:schemeClr val="bg1"/>
              </a:solidFill>
              <a:latin typeface="Arial" panose="020B0604020202020204" pitchFamily="34" charset="0"/>
              <a:ea typeface="Tahoma" panose="020B0604030504040204" pitchFamily="34" charset="0"/>
              <a:cs typeface="Calibri" panose="020F0502020204030204" pitchFamily="34" charset="0"/>
            </a:endParaRPr>
          </a:p>
        </p:txBody>
      </p:sp>
      <p:sp>
        <p:nvSpPr>
          <p:cNvPr id="34" name="TextBox 33">
            <a:extLst>
              <a:ext uri="{FF2B5EF4-FFF2-40B4-BE49-F238E27FC236}">
                <a16:creationId xmlns:a16="http://schemas.microsoft.com/office/drawing/2014/main" id="{648A040D-7695-154C-81B7-C72FDCDDB0C6}"/>
              </a:ext>
            </a:extLst>
          </p:cNvPr>
          <p:cNvSpPr txBox="1"/>
          <p:nvPr userDrawn="1"/>
        </p:nvSpPr>
        <p:spPr>
          <a:xfrm>
            <a:off x="6921302" y="1288981"/>
            <a:ext cx="3504486" cy="276999"/>
          </a:xfrm>
          <a:prstGeom prst="rect">
            <a:avLst/>
          </a:prstGeom>
          <a:noFill/>
        </p:spPr>
        <p:txBody>
          <a:bodyPr wrap="none" rtlCol="0">
            <a:spAutoFit/>
          </a:bodyPr>
          <a:lstStyle/>
          <a:p>
            <a:pPr algn="ctr"/>
            <a:r>
              <a:rPr lang="en-US" sz="1200" b="1" cap="all" spc="300" baseline="0" dirty="0">
                <a:solidFill>
                  <a:schemeClr val="bg1"/>
                </a:solidFill>
                <a:latin typeface="Arial" panose="020B0604020202020204" pitchFamily="34" charset="0"/>
                <a:ea typeface="Tahoma" panose="020B0604030504040204" pitchFamily="34" charset="0"/>
                <a:cs typeface="Calibri" panose="020F0502020204030204" pitchFamily="34" charset="0"/>
              </a:rPr>
              <a:t>Row title FUTURE (Phase 2)</a:t>
            </a:r>
            <a:endParaRPr lang="en-US" sz="1200" cap="all" spc="300" baseline="0" dirty="0">
              <a:solidFill>
                <a:schemeClr val="bg1"/>
              </a:solidFill>
              <a:latin typeface="Arial" panose="020B0604020202020204" pitchFamily="34" charset="0"/>
              <a:ea typeface="Tahoma" panose="020B0604030504040204" pitchFamily="34" charset="0"/>
              <a:cs typeface="Calibri" panose="020F0502020204030204" pitchFamily="34" charset="0"/>
            </a:endParaRPr>
          </a:p>
        </p:txBody>
      </p:sp>
      <p:cxnSp>
        <p:nvCxnSpPr>
          <p:cNvPr id="74" name="Straight Connector 73">
            <a:extLst>
              <a:ext uri="{FF2B5EF4-FFF2-40B4-BE49-F238E27FC236}">
                <a16:creationId xmlns:a16="http://schemas.microsoft.com/office/drawing/2014/main" id="{2A9F0693-DC3A-1841-8ADF-966416FF4CAD}"/>
              </a:ext>
            </a:extLst>
          </p:cNvPr>
          <p:cNvCxnSpPr>
            <a:cxnSpLocks/>
          </p:cNvCxnSpPr>
          <p:nvPr userDrawn="1"/>
        </p:nvCxnSpPr>
        <p:spPr>
          <a:xfrm>
            <a:off x="2534257" y="5256882"/>
            <a:ext cx="8631822"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1332843"/>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Iconography Library">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314946" cy="318678"/>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Iconography library</a:t>
            </a:r>
          </a:p>
        </p:txBody>
      </p:sp>
    </p:spTree>
    <p:extLst>
      <p:ext uri="{BB962C8B-B14F-4D97-AF65-F5344CB8AC3E}">
        <p14:creationId xmlns:p14="http://schemas.microsoft.com/office/powerpoint/2010/main" val="3406669051"/>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Color Palette">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314946" cy="318678"/>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Color palette</a:t>
            </a:r>
          </a:p>
        </p:txBody>
      </p:sp>
    </p:spTree>
    <p:extLst>
      <p:ext uri="{BB962C8B-B14F-4D97-AF65-F5344CB8AC3E}">
        <p14:creationId xmlns:p14="http://schemas.microsoft.com/office/powerpoint/2010/main" val="32151704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6BEF8-6F60-680E-16A7-4806AA77423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86FBA9F-E987-B47A-20E0-C1445A754A1F}"/>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6548D8A-4666-443F-C4BF-F46CD2BCE492}"/>
              </a:ext>
            </a:extLst>
          </p:cNvPr>
          <p:cNvSpPr>
            <a:spLocks noGrp="1"/>
          </p:cNvSpPr>
          <p:nvPr>
            <p:ph type="dt" sz="half" idx="10"/>
          </p:nvPr>
        </p:nvSpPr>
        <p:spPr>
          <a:xfrm>
            <a:off x="838200" y="6356350"/>
            <a:ext cx="2743200" cy="365125"/>
          </a:xfrm>
          <a:prstGeom prst="rect">
            <a:avLst/>
          </a:prstGeom>
        </p:spPr>
        <p:txBody>
          <a:bodyPr/>
          <a:lstStyle/>
          <a:p>
            <a:fld id="{A1B6A289-14E8-E642-AB72-AFADC5BC8307}" type="datetimeFigureOut">
              <a:rPr lang="en-US" smtClean="0"/>
              <a:t>5/22/2024</a:t>
            </a:fld>
            <a:endParaRPr lang="en-US" dirty="0"/>
          </a:p>
        </p:txBody>
      </p:sp>
      <p:sp>
        <p:nvSpPr>
          <p:cNvPr id="5" name="Footer Placeholder 4">
            <a:extLst>
              <a:ext uri="{FF2B5EF4-FFF2-40B4-BE49-F238E27FC236}">
                <a16:creationId xmlns:a16="http://schemas.microsoft.com/office/drawing/2014/main" id="{BD2DC04F-05C4-D754-C356-43190F0578C1}"/>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EECC3120-414E-E171-1820-1A0126F3321D}"/>
              </a:ext>
            </a:extLst>
          </p:cNvPr>
          <p:cNvSpPr>
            <a:spLocks noGrp="1"/>
          </p:cNvSpPr>
          <p:nvPr>
            <p:ph type="sldNum" sz="quarter" idx="12"/>
          </p:nvPr>
        </p:nvSpPr>
        <p:spPr>
          <a:xfrm>
            <a:off x="8610600" y="6356350"/>
            <a:ext cx="2743200" cy="365125"/>
          </a:xfrm>
          <a:prstGeom prst="rect">
            <a:avLst/>
          </a:prstGeom>
        </p:spPr>
        <p:txBody>
          <a:bodyPr/>
          <a:lstStyle/>
          <a:p>
            <a:fld id="{982456A5-6618-CC49-9652-217D9BB75F00}" type="slidenum">
              <a:rPr lang="en-US" smtClean="0"/>
              <a:t>‹#›</a:t>
            </a:fld>
            <a:endParaRPr lang="en-US" dirty="0"/>
          </a:p>
        </p:txBody>
      </p:sp>
    </p:spTree>
    <p:extLst>
      <p:ext uri="{BB962C8B-B14F-4D97-AF65-F5344CB8AC3E}">
        <p14:creationId xmlns:p14="http://schemas.microsoft.com/office/powerpoint/2010/main" val="4024850056"/>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Graphic Element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314946" cy="318678"/>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Graphic elements</a:t>
            </a:r>
          </a:p>
        </p:txBody>
      </p:sp>
    </p:spTree>
    <p:extLst>
      <p:ext uri="{BB962C8B-B14F-4D97-AF65-F5344CB8AC3E}">
        <p14:creationId xmlns:p14="http://schemas.microsoft.com/office/powerpoint/2010/main" val="10077223"/>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Four Column Grid 4">
    <p:spTree>
      <p:nvGrpSpPr>
        <p:cNvPr id="1" name=""/>
        <p:cNvGrpSpPr/>
        <p:nvPr/>
      </p:nvGrpSpPr>
      <p:grpSpPr>
        <a:xfrm>
          <a:off x="0" y="0"/>
          <a:ext cx="0" cy="0"/>
          <a:chOff x="0" y="0"/>
          <a:chExt cx="0" cy="0"/>
        </a:xfrm>
      </p:grpSpPr>
      <p:sp>
        <p:nvSpPr>
          <p:cNvPr id="38" name="Text Placeholder 2">
            <a:extLst>
              <a:ext uri="{FF2B5EF4-FFF2-40B4-BE49-F238E27FC236}">
                <a16:creationId xmlns:a16="http://schemas.microsoft.com/office/drawing/2014/main" id="{C2C12ABE-AAF7-D242-9E20-BC6E7E49CD17}"/>
              </a:ext>
            </a:extLst>
          </p:cNvPr>
          <p:cNvSpPr>
            <a:spLocks noGrp="1"/>
          </p:cNvSpPr>
          <p:nvPr>
            <p:ph type="body" sz="quarter" idx="20" hasCustomPrompt="1"/>
          </p:nvPr>
        </p:nvSpPr>
        <p:spPr>
          <a:xfrm>
            <a:off x="8634987" y="1997000"/>
            <a:ext cx="2286000" cy="3272983"/>
          </a:xfrm>
          <a:prstGeom prst="rect">
            <a:avLst/>
          </a:prstGeom>
        </p:spPr>
        <p:txBody>
          <a:bodyPr/>
          <a:lstStyle>
            <a:lvl1pPr marL="0" indent="0">
              <a:buNone/>
              <a:defRPr sz="1400" b="0">
                <a:solidFill>
                  <a:schemeClr val="accent1"/>
                </a:solidFill>
                <a:latin typeface="Arial" panose="020B0604020202020204" pitchFamily="34" charset="0"/>
              </a:defRPr>
            </a:lvl1pPr>
          </a:lstStyle>
          <a:p>
            <a:pPr lvl="0"/>
            <a:r>
              <a:rPr lang="en-US" dirty="0"/>
              <a:t>Content</a:t>
            </a:r>
          </a:p>
        </p:txBody>
      </p:sp>
      <p:sp>
        <p:nvSpPr>
          <p:cNvPr id="39" name="Text Placeholder 2">
            <a:extLst>
              <a:ext uri="{FF2B5EF4-FFF2-40B4-BE49-F238E27FC236}">
                <a16:creationId xmlns:a16="http://schemas.microsoft.com/office/drawing/2014/main" id="{3329AA89-D36E-F749-B2A4-7BDE77EA6392}"/>
              </a:ext>
            </a:extLst>
          </p:cNvPr>
          <p:cNvSpPr>
            <a:spLocks noGrp="1"/>
          </p:cNvSpPr>
          <p:nvPr>
            <p:ph type="body" sz="quarter" idx="21" hasCustomPrompt="1"/>
          </p:nvPr>
        </p:nvSpPr>
        <p:spPr>
          <a:xfrm>
            <a:off x="8634987" y="1676400"/>
            <a:ext cx="2286000" cy="381000"/>
          </a:xfrm>
          <a:prstGeom prst="rect">
            <a:avLst/>
          </a:prstGeom>
        </p:spPr>
        <p:txBody>
          <a:bodyPr/>
          <a:lstStyle>
            <a:lvl1pPr marL="0" indent="0">
              <a:buNone/>
              <a:defRPr sz="2000" b="1">
                <a:solidFill>
                  <a:schemeClr val="accent1"/>
                </a:solidFill>
                <a:latin typeface="Arial" panose="020B0604020202020204" pitchFamily="34" charset="0"/>
              </a:defRPr>
            </a:lvl1pPr>
          </a:lstStyle>
          <a:p>
            <a:pPr lvl="0"/>
            <a:r>
              <a:rPr lang="en-US" dirty="0"/>
              <a:t>Content</a:t>
            </a:r>
          </a:p>
        </p:txBody>
      </p:sp>
      <p:sp>
        <p:nvSpPr>
          <p:cNvPr id="36" name="Text Placeholder 2">
            <a:extLst>
              <a:ext uri="{FF2B5EF4-FFF2-40B4-BE49-F238E27FC236}">
                <a16:creationId xmlns:a16="http://schemas.microsoft.com/office/drawing/2014/main" id="{88565670-4C8C-2F4D-A3FD-7BB43CA289C8}"/>
              </a:ext>
            </a:extLst>
          </p:cNvPr>
          <p:cNvSpPr>
            <a:spLocks noGrp="1"/>
          </p:cNvSpPr>
          <p:nvPr>
            <p:ph type="body" sz="quarter" idx="18" hasCustomPrompt="1"/>
          </p:nvPr>
        </p:nvSpPr>
        <p:spPr>
          <a:xfrm>
            <a:off x="5967987" y="1997000"/>
            <a:ext cx="2286000" cy="3272983"/>
          </a:xfrm>
          <a:prstGeom prst="rect">
            <a:avLst/>
          </a:prstGeom>
        </p:spPr>
        <p:txBody>
          <a:bodyPr/>
          <a:lstStyle>
            <a:lvl1pPr marL="0" indent="0">
              <a:buNone/>
              <a:defRPr sz="1400" b="0">
                <a:solidFill>
                  <a:schemeClr val="accent1"/>
                </a:solidFill>
                <a:latin typeface="Arial" panose="020B0604020202020204" pitchFamily="34" charset="0"/>
              </a:defRPr>
            </a:lvl1pPr>
          </a:lstStyle>
          <a:p>
            <a:pPr lvl="0"/>
            <a:r>
              <a:rPr lang="en-US" dirty="0"/>
              <a:t>Content</a:t>
            </a:r>
          </a:p>
        </p:txBody>
      </p:sp>
      <p:sp>
        <p:nvSpPr>
          <p:cNvPr id="37" name="Text Placeholder 2">
            <a:extLst>
              <a:ext uri="{FF2B5EF4-FFF2-40B4-BE49-F238E27FC236}">
                <a16:creationId xmlns:a16="http://schemas.microsoft.com/office/drawing/2014/main" id="{16D0599F-8B70-3847-92FB-0D714BB78533}"/>
              </a:ext>
            </a:extLst>
          </p:cNvPr>
          <p:cNvSpPr>
            <a:spLocks noGrp="1"/>
          </p:cNvSpPr>
          <p:nvPr>
            <p:ph type="body" sz="quarter" idx="19" hasCustomPrompt="1"/>
          </p:nvPr>
        </p:nvSpPr>
        <p:spPr>
          <a:xfrm>
            <a:off x="5967987" y="1676400"/>
            <a:ext cx="2286000" cy="381000"/>
          </a:xfrm>
          <a:prstGeom prst="rect">
            <a:avLst/>
          </a:prstGeom>
        </p:spPr>
        <p:txBody>
          <a:bodyPr/>
          <a:lstStyle>
            <a:lvl1pPr marL="0" indent="0">
              <a:buNone/>
              <a:defRPr sz="2000" b="1">
                <a:solidFill>
                  <a:schemeClr val="accent1"/>
                </a:solidFill>
                <a:latin typeface="Arial" panose="020B0604020202020204" pitchFamily="34" charset="0"/>
              </a:defRPr>
            </a:lvl1pPr>
          </a:lstStyle>
          <a:p>
            <a:pPr lvl="0"/>
            <a:r>
              <a:rPr lang="en-US" dirty="0"/>
              <a:t>Content</a:t>
            </a:r>
          </a:p>
        </p:txBody>
      </p:sp>
      <p:sp>
        <p:nvSpPr>
          <p:cNvPr id="31" name="Text Placeholder 2">
            <a:extLst>
              <a:ext uri="{FF2B5EF4-FFF2-40B4-BE49-F238E27FC236}">
                <a16:creationId xmlns:a16="http://schemas.microsoft.com/office/drawing/2014/main" id="{8A87066B-B49F-CA47-A39C-DE80FE4FAFA6}"/>
              </a:ext>
            </a:extLst>
          </p:cNvPr>
          <p:cNvSpPr>
            <a:spLocks noGrp="1"/>
          </p:cNvSpPr>
          <p:nvPr>
            <p:ph type="body" sz="quarter" idx="16" hasCustomPrompt="1"/>
          </p:nvPr>
        </p:nvSpPr>
        <p:spPr>
          <a:xfrm>
            <a:off x="3300987" y="1997000"/>
            <a:ext cx="2286000" cy="3272983"/>
          </a:xfrm>
          <a:prstGeom prst="rect">
            <a:avLst/>
          </a:prstGeom>
        </p:spPr>
        <p:txBody>
          <a:bodyPr/>
          <a:lstStyle>
            <a:lvl1pPr marL="0" indent="0">
              <a:buNone/>
              <a:defRPr sz="1400" b="0">
                <a:solidFill>
                  <a:schemeClr val="accent1"/>
                </a:solidFill>
                <a:latin typeface="Arial" panose="020B0604020202020204" pitchFamily="34" charset="0"/>
              </a:defRPr>
            </a:lvl1pPr>
          </a:lstStyle>
          <a:p>
            <a:pPr lvl="0"/>
            <a:r>
              <a:rPr lang="en-US" dirty="0"/>
              <a:t>Content</a:t>
            </a:r>
          </a:p>
        </p:txBody>
      </p:sp>
      <p:sp>
        <p:nvSpPr>
          <p:cNvPr id="33" name="Text Placeholder 2">
            <a:extLst>
              <a:ext uri="{FF2B5EF4-FFF2-40B4-BE49-F238E27FC236}">
                <a16:creationId xmlns:a16="http://schemas.microsoft.com/office/drawing/2014/main" id="{98B88B46-34D8-8A4B-83B1-8D9E8EEE334F}"/>
              </a:ext>
            </a:extLst>
          </p:cNvPr>
          <p:cNvSpPr>
            <a:spLocks noGrp="1"/>
          </p:cNvSpPr>
          <p:nvPr>
            <p:ph type="body" sz="quarter" idx="17" hasCustomPrompt="1"/>
          </p:nvPr>
        </p:nvSpPr>
        <p:spPr>
          <a:xfrm>
            <a:off x="3300987" y="1676400"/>
            <a:ext cx="2286000" cy="381000"/>
          </a:xfrm>
          <a:prstGeom prst="rect">
            <a:avLst/>
          </a:prstGeom>
        </p:spPr>
        <p:txBody>
          <a:bodyPr/>
          <a:lstStyle>
            <a:lvl1pPr marL="0" indent="0">
              <a:buNone/>
              <a:defRPr sz="2000" b="1">
                <a:solidFill>
                  <a:schemeClr val="accent1"/>
                </a:solidFill>
                <a:latin typeface="Arial" panose="020B0604020202020204" pitchFamily="34" charset="0"/>
              </a:defRPr>
            </a:lvl1pPr>
          </a:lstStyle>
          <a:p>
            <a:pPr lvl="0"/>
            <a:r>
              <a:rPr lang="en-US" dirty="0"/>
              <a:t>Content</a:t>
            </a:r>
          </a:p>
        </p:txBody>
      </p:sp>
      <p:sp>
        <p:nvSpPr>
          <p:cNvPr id="29" name="Text Placeholder 2">
            <a:extLst>
              <a:ext uri="{FF2B5EF4-FFF2-40B4-BE49-F238E27FC236}">
                <a16:creationId xmlns:a16="http://schemas.microsoft.com/office/drawing/2014/main" id="{A860B114-ED61-E24D-8ACC-0D394AE6AE13}"/>
              </a:ext>
            </a:extLst>
          </p:cNvPr>
          <p:cNvSpPr>
            <a:spLocks noGrp="1"/>
          </p:cNvSpPr>
          <p:nvPr>
            <p:ph type="body" sz="quarter" idx="15" hasCustomPrompt="1"/>
          </p:nvPr>
        </p:nvSpPr>
        <p:spPr>
          <a:xfrm>
            <a:off x="603504" y="1997779"/>
            <a:ext cx="2286000" cy="3272983"/>
          </a:xfrm>
          <a:prstGeom prst="rect">
            <a:avLst/>
          </a:prstGeom>
        </p:spPr>
        <p:txBody>
          <a:bodyPr/>
          <a:lstStyle>
            <a:lvl1pPr marL="0" indent="0">
              <a:buNone/>
              <a:defRPr sz="1400" b="0">
                <a:solidFill>
                  <a:schemeClr val="accent1"/>
                </a:solidFill>
                <a:latin typeface="Arial" panose="020B0604020202020204" pitchFamily="34" charset="0"/>
              </a:defRPr>
            </a:lvl1pPr>
          </a:lstStyle>
          <a:p>
            <a:pPr lvl="0"/>
            <a:r>
              <a:rPr lang="en-US" dirty="0"/>
              <a:t>Content</a:t>
            </a:r>
          </a:p>
        </p:txBody>
      </p:sp>
      <p:sp>
        <p:nvSpPr>
          <p:cNvPr id="3" name="Text Placeholder 2">
            <a:extLst>
              <a:ext uri="{FF2B5EF4-FFF2-40B4-BE49-F238E27FC236}">
                <a16:creationId xmlns:a16="http://schemas.microsoft.com/office/drawing/2014/main" id="{D95ADA83-6C83-6D46-8AE2-51F71B9EC797}"/>
              </a:ext>
            </a:extLst>
          </p:cNvPr>
          <p:cNvSpPr>
            <a:spLocks noGrp="1"/>
          </p:cNvSpPr>
          <p:nvPr>
            <p:ph type="body" sz="quarter" idx="14" hasCustomPrompt="1"/>
          </p:nvPr>
        </p:nvSpPr>
        <p:spPr>
          <a:xfrm>
            <a:off x="603504" y="1676400"/>
            <a:ext cx="2286000" cy="381000"/>
          </a:xfrm>
          <a:prstGeom prst="rect">
            <a:avLst/>
          </a:prstGeom>
        </p:spPr>
        <p:txBody>
          <a:bodyPr/>
          <a:lstStyle>
            <a:lvl1pPr marL="0" indent="0">
              <a:buNone/>
              <a:defRPr sz="2000" b="1">
                <a:solidFill>
                  <a:schemeClr val="accent1"/>
                </a:solidFill>
                <a:latin typeface="Arial" panose="020B0604020202020204" pitchFamily="34" charset="0"/>
              </a:defRPr>
            </a:lvl1pPr>
          </a:lstStyle>
          <a:p>
            <a:pPr lvl="0"/>
            <a:r>
              <a:rPr lang="en-US" dirty="0"/>
              <a:t>Content</a:t>
            </a:r>
          </a:p>
        </p:txBody>
      </p:sp>
      <p:sp>
        <p:nvSpPr>
          <p:cNvPr id="12" name="Rectangle 1">
            <a:extLst>
              <a:ext uri="{FF2B5EF4-FFF2-40B4-BE49-F238E27FC236}">
                <a16:creationId xmlns:a16="http://schemas.microsoft.com/office/drawing/2014/main" id="{7B8FEB5F-FB32-F942-9E12-885C799791C0}"/>
              </a:ext>
            </a:extLst>
          </p:cNvPr>
          <p:cNvSpPr>
            <a:spLocks/>
          </p:cNvSpPr>
          <p:nvPr userDrawn="1"/>
        </p:nvSpPr>
        <p:spPr bwMode="auto">
          <a:xfrm>
            <a:off x="21156111" y="6136718"/>
            <a:ext cx="214161" cy="215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dirty="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cxnSp>
        <p:nvCxnSpPr>
          <p:cNvPr id="28" name="Straight Connector 27">
            <a:extLst>
              <a:ext uri="{FF2B5EF4-FFF2-40B4-BE49-F238E27FC236}">
                <a16:creationId xmlns:a16="http://schemas.microsoft.com/office/drawing/2014/main" id="{2039F19F-33FA-0347-8514-1933218F8EAA}"/>
              </a:ext>
            </a:extLst>
          </p:cNvPr>
          <p:cNvCxnSpPr>
            <a:cxnSpLocks/>
          </p:cNvCxnSpPr>
          <p:nvPr userDrawn="1"/>
        </p:nvCxnSpPr>
        <p:spPr>
          <a:xfrm>
            <a:off x="609600" y="1447800"/>
            <a:ext cx="1088421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4" name="Text Placeholder 8">
            <a:extLst>
              <a:ext uri="{FF2B5EF4-FFF2-40B4-BE49-F238E27FC236}">
                <a16:creationId xmlns:a16="http://schemas.microsoft.com/office/drawing/2014/main" id="{B1D03C89-E6F1-6641-8E28-A9E978BB6AD5}"/>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15" name="Text Placeholder 10">
            <a:extLst>
              <a:ext uri="{FF2B5EF4-FFF2-40B4-BE49-F238E27FC236}">
                <a16:creationId xmlns:a16="http://schemas.microsoft.com/office/drawing/2014/main" id="{38071360-3958-E349-8219-FE64A4F63D1C}"/>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3733711818"/>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General Title and Text Slid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01DB733-621B-C044-BB4E-20674E5EB3B0}"/>
              </a:ext>
            </a:extLst>
          </p:cNvPr>
          <p:cNvSpPr>
            <a:spLocks noGrp="1"/>
          </p:cNvSpPr>
          <p:nvPr>
            <p:ph type="body" sz="quarter" idx="12"/>
          </p:nvPr>
        </p:nvSpPr>
        <p:spPr>
          <a:xfrm>
            <a:off x="609600" y="1447800"/>
            <a:ext cx="9448800" cy="4230474"/>
          </a:xfrm>
          <a:prstGeom prst="rect">
            <a:avLst/>
          </a:prstGeom>
        </p:spPr>
        <p:txBody>
          <a:bodyPr/>
          <a:lstStyle>
            <a:lvl1pPr>
              <a:defRPr sz="2000">
                <a:solidFill>
                  <a:schemeClr val="accent1"/>
                </a:solidFill>
                <a:latin typeface="Arial" panose="020B0604020202020204" pitchFamily="34" charset="0"/>
              </a:defRPr>
            </a:lvl1pPr>
            <a:lvl2pPr>
              <a:defRPr sz="2000">
                <a:solidFill>
                  <a:schemeClr val="accent1"/>
                </a:solidFill>
                <a:latin typeface="Arial" panose="020B0604020202020204" pitchFamily="34" charset="0"/>
              </a:defRPr>
            </a:lvl2pPr>
            <a:lvl3pPr>
              <a:defRPr sz="2000">
                <a:solidFill>
                  <a:schemeClr val="accent1"/>
                </a:solidFill>
                <a:latin typeface="Arial" panose="020B0604020202020204" pitchFamily="34" charset="0"/>
              </a:defRPr>
            </a:lvl3pPr>
            <a:lvl4pPr>
              <a:defRPr sz="2000">
                <a:solidFill>
                  <a:schemeClr val="accent1"/>
                </a:solidFill>
                <a:latin typeface="Arial" panose="020B0604020202020204" pitchFamily="34" charset="0"/>
              </a:defRPr>
            </a:lvl4pPr>
            <a:lvl5pPr>
              <a:defRPr sz="2000">
                <a:solidFill>
                  <a:schemeClr val="accent1"/>
                </a:solidFill>
                <a:latin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8">
            <a:extLst>
              <a:ext uri="{FF2B5EF4-FFF2-40B4-BE49-F238E27FC236}">
                <a16:creationId xmlns:a16="http://schemas.microsoft.com/office/drawing/2014/main" id="{F71A4A69-23F0-BF48-A732-0923801D2EEC}"/>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6" name="Text Placeholder 10">
            <a:extLst>
              <a:ext uri="{FF2B5EF4-FFF2-40B4-BE49-F238E27FC236}">
                <a16:creationId xmlns:a16="http://schemas.microsoft.com/office/drawing/2014/main" id="{7BA54323-1A3B-8B4F-A58E-3487A5179535}"/>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2180408706"/>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General Title and Two Column Text Slid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01DB733-621B-C044-BB4E-20674E5EB3B0}"/>
              </a:ext>
            </a:extLst>
          </p:cNvPr>
          <p:cNvSpPr>
            <a:spLocks noGrp="1"/>
          </p:cNvSpPr>
          <p:nvPr>
            <p:ph type="body" sz="quarter" idx="12"/>
          </p:nvPr>
        </p:nvSpPr>
        <p:spPr>
          <a:xfrm>
            <a:off x="609981" y="1752600"/>
            <a:ext cx="4809745" cy="3925674"/>
          </a:xfrm>
          <a:prstGeom prst="rect">
            <a:avLst/>
          </a:prstGeom>
        </p:spPr>
        <p:txBody>
          <a:bodyPr/>
          <a:lstStyle>
            <a:lvl1pPr>
              <a:defRPr sz="2000">
                <a:solidFill>
                  <a:schemeClr val="accent1"/>
                </a:solidFill>
                <a:latin typeface="Arial" panose="020B0604020202020204" pitchFamily="34" charset="0"/>
              </a:defRPr>
            </a:lvl1pPr>
            <a:lvl2pPr>
              <a:defRPr sz="2000">
                <a:solidFill>
                  <a:schemeClr val="accent1"/>
                </a:solidFill>
                <a:latin typeface="Arial" panose="020B0604020202020204" pitchFamily="34" charset="0"/>
              </a:defRPr>
            </a:lvl2pPr>
            <a:lvl3pPr>
              <a:defRPr sz="2000">
                <a:solidFill>
                  <a:schemeClr val="accent1"/>
                </a:solidFill>
                <a:latin typeface="Arial" panose="020B0604020202020204" pitchFamily="34" charset="0"/>
              </a:defRPr>
            </a:lvl3pPr>
            <a:lvl4pPr>
              <a:defRPr sz="2000">
                <a:solidFill>
                  <a:schemeClr val="accent1"/>
                </a:solidFill>
                <a:latin typeface="Arial" panose="020B0604020202020204" pitchFamily="34" charset="0"/>
              </a:defRPr>
            </a:lvl4pPr>
            <a:lvl5pPr>
              <a:defRPr sz="2000">
                <a:solidFill>
                  <a:schemeClr val="accent1"/>
                </a:solidFill>
                <a:latin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12">
            <a:extLst>
              <a:ext uri="{FF2B5EF4-FFF2-40B4-BE49-F238E27FC236}">
                <a16:creationId xmlns:a16="http://schemas.microsoft.com/office/drawing/2014/main" id="{E80A3044-1B26-5A42-ACE4-F7705F62E3D3}"/>
              </a:ext>
            </a:extLst>
          </p:cNvPr>
          <p:cNvSpPr>
            <a:spLocks noGrp="1"/>
          </p:cNvSpPr>
          <p:nvPr>
            <p:ph type="body" sz="quarter" idx="14"/>
          </p:nvPr>
        </p:nvSpPr>
        <p:spPr>
          <a:xfrm>
            <a:off x="5557943" y="1752600"/>
            <a:ext cx="4809745" cy="3925674"/>
          </a:xfrm>
          <a:prstGeom prst="rect">
            <a:avLst/>
          </a:prstGeom>
        </p:spPr>
        <p:txBody>
          <a:bodyPr/>
          <a:lstStyle>
            <a:lvl1pPr>
              <a:defRPr sz="2000">
                <a:solidFill>
                  <a:schemeClr val="accent1"/>
                </a:solidFill>
                <a:latin typeface="Arial" panose="020B0604020202020204" pitchFamily="34" charset="0"/>
              </a:defRPr>
            </a:lvl1pPr>
            <a:lvl2pPr>
              <a:defRPr sz="2000">
                <a:solidFill>
                  <a:schemeClr val="accent1"/>
                </a:solidFill>
                <a:latin typeface="Arial" panose="020B0604020202020204" pitchFamily="34" charset="0"/>
              </a:defRPr>
            </a:lvl2pPr>
            <a:lvl3pPr>
              <a:defRPr sz="2000">
                <a:solidFill>
                  <a:schemeClr val="accent1"/>
                </a:solidFill>
                <a:latin typeface="Arial" panose="020B0604020202020204" pitchFamily="34" charset="0"/>
              </a:defRPr>
            </a:lvl3pPr>
            <a:lvl4pPr>
              <a:defRPr sz="2000">
                <a:solidFill>
                  <a:schemeClr val="accent1"/>
                </a:solidFill>
                <a:latin typeface="Arial" panose="020B0604020202020204" pitchFamily="34" charset="0"/>
              </a:defRPr>
            </a:lvl4pPr>
            <a:lvl5pPr>
              <a:defRPr sz="2000">
                <a:solidFill>
                  <a:schemeClr val="accent1"/>
                </a:solidFill>
                <a:latin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2">
            <a:extLst>
              <a:ext uri="{FF2B5EF4-FFF2-40B4-BE49-F238E27FC236}">
                <a16:creationId xmlns:a16="http://schemas.microsoft.com/office/drawing/2014/main" id="{915FE2A5-DAA3-A545-AEBC-9C5F76B6A4F0}"/>
              </a:ext>
            </a:extLst>
          </p:cNvPr>
          <p:cNvSpPr>
            <a:spLocks noGrp="1"/>
          </p:cNvSpPr>
          <p:nvPr>
            <p:ph type="body" sz="quarter" idx="15"/>
          </p:nvPr>
        </p:nvSpPr>
        <p:spPr>
          <a:xfrm>
            <a:off x="609600" y="1447800"/>
            <a:ext cx="4810125" cy="914400"/>
          </a:xfrm>
          <a:prstGeom prst="rect">
            <a:avLst/>
          </a:prstGeom>
        </p:spPr>
        <p:txBody>
          <a:bodyPr/>
          <a:lstStyle>
            <a:lvl1pPr marL="0" indent="0">
              <a:buNone/>
              <a:defRPr sz="1400" b="1" i="0" cap="all" spc="300" baseline="0">
                <a:solidFill>
                  <a:schemeClr val="accent1"/>
                </a:solidFill>
                <a:latin typeface="Arial" panose="020B0604020202020204" pitchFamily="34" charset="0"/>
                <a:cs typeface="Calibri" panose="020F0502020204030204" pitchFamily="34" charset="0"/>
              </a:defRPr>
            </a:lvl1pPr>
          </a:lstStyle>
          <a:p>
            <a:pPr lvl="0"/>
            <a:endParaRPr lang="en-US" dirty="0"/>
          </a:p>
        </p:txBody>
      </p:sp>
      <p:sp>
        <p:nvSpPr>
          <p:cNvPr id="12" name="Text Placeholder 2">
            <a:extLst>
              <a:ext uri="{FF2B5EF4-FFF2-40B4-BE49-F238E27FC236}">
                <a16:creationId xmlns:a16="http://schemas.microsoft.com/office/drawing/2014/main" id="{6CDDC137-5FFD-5C4D-BC25-B0A9285CE3B8}"/>
              </a:ext>
            </a:extLst>
          </p:cNvPr>
          <p:cNvSpPr>
            <a:spLocks noGrp="1"/>
          </p:cNvSpPr>
          <p:nvPr>
            <p:ph type="body" sz="quarter" idx="16"/>
          </p:nvPr>
        </p:nvSpPr>
        <p:spPr>
          <a:xfrm>
            <a:off x="5557561" y="1447800"/>
            <a:ext cx="4810125" cy="914400"/>
          </a:xfrm>
          <a:prstGeom prst="rect">
            <a:avLst/>
          </a:prstGeom>
        </p:spPr>
        <p:txBody>
          <a:bodyPr/>
          <a:lstStyle>
            <a:lvl1pPr marL="0" indent="0">
              <a:buNone/>
              <a:defRPr sz="1400" b="1" i="0" cap="all" spc="300" baseline="0">
                <a:solidFill>
                  <a:schemeClr val="accent1"/>
                </a:solidFill>
                <a:latin typeface="Arial" panose="020B0604020202020204" pitchFamily="34" charset="0"/>
                <a:cs typeface="Calibri" panose="020F0502020204030204" pitchFamily="34" charset="0"/>
              </a:defRPr>
            </a:lvl1pPr>
          </a:lstStyle>
          <a:p>
            <a:pPr lvl="0"/>
            <a:endParaRPr lang="en-US" dirty="0"/>
          </a:p>
        </p:txBody>
      </p:sp>
      <p:sp>
        <p:nvSpPr>
          <p:cNvPr id="10" name="Text Placeholder 8">
            <a:extLst>
              <a:ext uri="{FF2B5EF4-FFF2-40B4-BE49-F238E27FC236}">
                <a16:creationId xmlns:a16="http://schemas.microsoft.com/office/drawing/2014/main" id="{18DEFC29-4CDB-7941-9EB2-28BEBD66DACA}"/>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14" name="Text Placeholder 10">
            <a:extLst>
              <a:ext uri="{FF2B5EF4-FFF2-40B4-BE49-F238E27FC236}">
                <a16:creationId xmlns:a16="http://schemas.microsoft.com/office/drawing/2014/main" id="{60A100E0-E5EA-5F47-929E-D6B6DBE22BBE}"/>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1699360476"/>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General Tab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15FE2A5-DAA3-A545-AEBC-9C5F76B6A4F0}"/>
              </a:ext>
            </a:extLst>
          </p:cNvPr>
          <p:cNvSpPr>
            <a:spLocks noGrp="1"/>
          </p:cNvSpPr>
          <p:nvPr>
            <p:ph type="body" sz="quarter" idx="15"/>
          </p:nvPr>
        </p:nvSpPr>
        <p:spPr>
          <a:xfrm>
            <a:off x="603504" y="1447800"/>
            <a:ext cx="4810125" cy="914400"/>
          </a:xfrm>
          <a:prstGeom prst="rect">
            <a:avLst/>
          </a:prstGeom>
        </p:spPr>
        <p:txBody>
          <a:bodyPr/>
          <a:lstStyle>
            <a:lvl1pPr marL="0" indent="0">
              <a:buNone/>
              <a:defRPr sz="1400" b="1" i="0" cap="all" spc="300" baseline="0">
                <a:solidFill>
                  <a:schemeClr val="accent1"/>
                </a:solidFill>
                <a:latin typeface="Arial" panose="020B0604020202020204" pitchFamily="34" charset="0"/>
                <a:cs typeface="Calibri" panose="020F0502020204030204" pitchFamily="34" charset="0"/>
              </a:defRPr>
            </a:lvl1pPr>
          </a:lstStyle>
          <a:p>
            <a:pPr lvl="0"/>
            <a:endParaRPr lang="en-US" dirty="0"/>
          </a:p>
        </p:txBody>
      </p:sp>
      <p:sp>
        <p:nvSpPr>
          <p:cNvPr id="5" name="Text Placeholder 8">
            <a:extLst>
              <a:ext uri="{FF2B5EF4-FFF2-40B4-BE49-F238E27FC236}">
                <a16:creationId xmlns:a16="http://schemas.microsoft.com/office/drawing/2014/main" id="{FBEC4CEE-574B-1245-8666-67934F633F5B}"/>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6" name="Text Placeholder 10">
            <a:extLst>
              <a:ext uri="{FF2B5EF4-FFF2-40B4-BE49-F238E27FC236}">
                <a16:creationId xmlns:a16="http://schemas.microsoft.com/office/drawing/2014/main" id="{582AC146-9ACA-5241-A18B-50A7FF6D7F57}"/>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1217139773"/>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General Line Chart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D30DBE7-8E76-0F4C-9193-A3B66ECEE563}"/>
              </a:ext>
            </a:extLst>
          </p:cNvPr>
          <p:cNvSpPr/>
          <p:nvPr userDrawn="1"/>
        </p:nvSpPr>
        <p:spPr bwMode="auto">
          <a:xfrm>
            <a:off x="0" y="0"/>
            <a:ext cx="12220433" cy="6858000"/>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a typeface="ＭＳ Ｐゴシック" pitchFamily="1" charset="-128"/>
            </a:endParaRPr>
          </a:p>
        </p:txBody>
      </p:sp>
      <p:sp>
        <p:nvSpPr>
          <p:cNvPr id="8" name="TextBox 7">
            <a:extLst>
              <a:ext uri="{FF2B5EF4-FFF2-40B4-BE49-F238E27FC236}">
                <a16:creationId xmlns:a16="http://schemas.microsoft.com/office/drawing/2014/main" id="{028383E7-5FC0-4047-B852-74A90B89D282}"/>
              </a:ext>
            </a:extLst>
          </p:cNvPr>
          <p:cNvSpPr txBox="1"/>
          <p:nvPr userDrawn="1"/>
        </p:nvSpPr>
        <p:spPr>
          <a:xfrm>
            <a:off x="3330799" y="6335615"/>
            <a:ext cx="7402989" cy="230832"/>
          </a:xfrm>
          <a:prstGeom prst="rect">
            <a:avLst/>
          </a:prstGeom>
          <a:noFill/>
        </p:spPr>
        <p:txBody>
          <a:bodyPr wrap="none" rtlCol="0">
            <a:spAutoFit/>
          </a:bodyPr>
          <a:lstStyle/>
          <a:p>
            <a:r>
              <a:rPr lang="en-US" sz="900" b="1" spc="300" dirty="0">
                <a:solidFill>
                  <a:schemeClr val="bg1"/>
                </a:solidFill>
                <a:latin typeface="Calibri" panose="020F0502020204030204" pitchFamily="34" charset="0"/>
                <a:ea typeface="Tahoma" panose="020B0604030504040204" pitchFamily="34" charset="0"/>
                <a:cs typeface="Calibri" panose="020F0502020204030204" pitchFamily="34" charset="0"/>
              </a:rPr>
              <a:t>BLUE CROSS BLUE SHIELD OF MASSACHUSETTS |</a:t>
            </a:r>
            <a:r>
              <a:rPr lang="en-US" sz="900" spc="300" dirty="0">
                <a:solidFill>
                  <a:schemeClr val="bg1"/>
                </a:solidFill>
                <a:latin typeface="+mj-lt"/>
                <a:ea typeface="Tahoma" panose="020B0604030504040204" pitchFamily="34" charset="0"/>
                <a:cs typeface="Calibri" panose="020F0502020204030204" pitchFamily="34" charset="0"/>
              </a:rPr>
              <a:t> CONFIDENTIAL – NOT FOR DISTRIBUTION</a:t>
            </a:r>
            <a:endParaRPr lang="en-US" sz="900" dirty="0">
              <a:solidFill>
                <a:schemeClr val="bg1"/>
              </a:solidFill>
              <a:latin typeface="+mj-lt"/>
              <a:ea typeface="Tahoma" panose="020B0604030504040204" pitchFamily="34" charset="0"/>
              <a:cs typeface="Calibri" panose="020F0502020204030204" pitchFamily="34" charset="0"/>
            </a:endParaRPr>
          </a:p>
        </p:txBody>
      </p:sp>
      <p:sp>
        <p:nvSpPr>
          <p:cNvPr id="10" name="Text Placeholder 16">
            <a:extLst>
              <a:ext uri="{FF2B5EF4-FFF2-40B4-BE49-F238E27FC236}">
                <a16:creationId xmlns:a16="http://schemas.microsoft.com/office/drawing/2014/main" id="{C5531884-147B-8347-8CF9-8BAFD2922957}"/>
              </a:ext>
            </a:extLst>
          </p:cNvPr>
          <p:cNvSpPr>
            <a:spLocks noGrp="1"/>
          </p:cNvSpPr>
          <p:nvPr>
            <p:ph type="body" sz="quarter" idx="13" hasCustomPrompt="1"/>
          </p:nvPr>
        </p:nvSpPr>
        <p:spPr>
          <a:xfrm>
            <a:off x="3505200" y="3581400"/>
            <a:ext cx="5166860" cy="495311"/>
          </a:xfrm>
          <a:prstGeom prst="rect">
            <a:avLst/>
          </a:prstGeom>
          <a:ln>
            <a:noFill/>
          </a:ln>
        </p:spPr>
        <p:txBody>
          <a:bodyPr/>
          <a:lstStyle>
            <a:lvl1pPr marL="0" indent="0" algn="ctr">
              <a:buNone/>
              <a:defRPr sz="1200" spc="0">
                <a:solidFill>
                  <a:schemeClr val="bg1"/>
                </a:solidFill>
                <a:latin typeface="Arial" panose="020B0604020202020204" pitchFamily="34" charset="0"/>
              </a:defRPr>
            </a:lvl1pPr>
          </a:lstStyle>
          <a:p>
            <a:pPr lvl="0"/>
            <a:r>
              <a:rPr lang="en-US" dirty="0"/>
              <a:t>Blue Cross Blue Shield of Massachusetts is an Independent Licensee </a:t>
            </a:r>
            <a:br>
              <a:rPr lang="en-US" dirty="0"/>
            </a:br>
            <a:r>
              <a:rPr lang="en-US" dirty="0"/>
              <a:t>of the Blue Cross and Blue Shield Association. </a:t>
            </a:r>
          </a:p>
        </p:txBody>
      </p:sp>
      <p:pic>
        <p:nvPicPr>
          <p:cNvPr id="13" name="Picture 12">
            <a:extLst>
              <a:ext uri="{FF2B5EF4-FFF2-40B4-BE49-F238E27FC236}">
                <a16:creationId xmlns:a16="http://schemas.microsoft.com/office/drawing/2014/main" id="{F1B3FF91-9660-9A46-9DDC-FFC49B62BAA6}"/>
              </a:ext>
            </a:extLst>
          </p:cNvPr>
          <p:cNvPicPr>
            <a:picLocks noChangeAspect="1"/>
          </p:cNvPicPr>
          <p:nvPr userDrawn="1"/>
        </p:nvPicPr>
        <p:blipFill>
          <a:blip r:embed="rId2"/>
          <a:stretch>
            <a:fillRect/>
          </a:stretch>
        </p:blipFill>
        <p:spPr>
          <a:xfrm>
            <a:off x="5222486" y="2438400"/>
            <a:ext cx="1775460" cy="708660"/>
          </a:xfrm>
          <a:prstGeom prst="rect">
            <a:avLst/>
          </a:prstGeom>
        </p:spPr>
      </p:pic>
    </p:spTree>
    <p:extLst>
      <p:ext uri="{BB962C8B-B14F-4D97-AF65-F5344CB8AC3E}">
        <p14:creationId xmlns:p14="http://schemas.microsoft.com/office/powerpoint/2010/main" val="70727964"/>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64036-D86F-B1F2-0AE7-8D599131C19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A9F5E4B-E710-BDA1-467B-F1645460F7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264B3E0-F1FB-D6A8-EC07-75E3B65F9DA8}"/>
              </a:ext>
            </a:extLst>
          </p:cNvPr>
          <p:cNvSpPr>
            <a:spLocks noGrp="1"/>
          </p:cNvSpPr>
          <p:nvPr>
            <p:ph type="dt" sz="half" idx="10"/>
          </p:nvPr>
        </p:nvSpPr>
        <p:spPr/>
        <p:txBody>
          <a:bodyPr/>
          <a:lstStyle/>
          <a:p>
            <a:fld id="{6CE4793A-404F-45B1-8B0D-0DF296C7606F}" type="datetimeFigureOut">
              <a:rPr lang="en-US" smtClean="0"/>
              <a:t>5/22/2024</a:t>
            </a:fld>
            <a:endParaRPr lang="en-US"/>
          </a:p>
        </p:txBody>
      </p:sp>
      <p:sp>
        <p:nvSpPr>
          <p:cNvPr id="5" name="Footer Placeholder 4">
            <a:extLst>
              <a:ext uri="{FF2B5EF4-FFF2-40B4-BE49-F238E27FC236}">
                <a16:creationId xmlns:a16="http://schemas.microsoft.com/office/drawing/2014/main" id="{E1D632C1-DCDA-42DD-6046-ED24CCF038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9F325A-C8F0-4B24-8139-29F408860173}"/>
              </a:ext>
            </a:extLst>
          </p:cNvPr>
          <p:cNvSpPr>
            <a:spLocks noGrp="1"/>
          </p:cNvSpPr>
          <p:nvPr>
            <p:ph type="sldNum" sz="quarter" idx="12"/>
          </p:nvPr>
        </p:nvSpPr>
        <p:spPr/>
        <p:txBody>
          <a:bodyPr/>
          <a:lstStyle/>
          <a:p>
            <a:fld id="{45253D0F-58D0-47C8-98C8-4D4036745E94}" type="slidenum">
              <a:rPr lang="en-US" smtClean="0"/>
              <a:t>‹#›</a:t>
            </a:fld>
            <a:endParaRPr lang="en-US"/>
          </a:p>
        </p:txBody>
      </p:sp>
    </p:spTree>
    <p:extLst>
      <p:ext uri="{BB962C8B-B14F-4D97-AF65-F5344CB8AC3E}">
        <p14:creationId xmlns:p14="http://schemas.microsoft.com/office/powerpoint/2010/main" val="960377820"/>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3E113-1103-8A40-63EC-D3F5272D2BB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246357-CDB9-23D9-4B60-E06B790938B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BBC807-7C90-7D89-245A-9C04B6EC0437}"/>
              </a:ext>
            </a:extLst>
          </p:cNvPr>
          <p:cNvSpPr>
            <a:spLocks noGrp="1"/>
          </p:cNvSpPr>
          <p:nvPr>
            <p:ph type="dt" sz="half" idx="10"/>
          </p:nvPr>
        </p:nvSpPr>
        <p:spPr/>
        <p:txBody>
          <a:bodyPr/>
          <a:lstStyle/>
          <a:p>
            <a:fld id="{6CE4793A-404F-45B1-8B0D-0DF296C7606F}" type="datetimeFigureOut">
              <a:rPr lang="en-US" smtClean="0"/>
              <a:t>5/22/2024</a:t>
            </a:fld>
            <a:endParaRPr lang="en-US"/>
          </a:p>
        </p:txBody>
      </p:sp>
      <p:sp>
        <p:nvSpPr>
          <p:cNvPr id="5" name="Footer Placeholder 4">
            <a:extLst>
              <a:ext uri="{FF2B5EF4-FFF2-40B4-BE49-F238E27FC236}">
                <a16:creationId xmlns:a16="http://schemas.microsoft.com/office/drawing/2014/main" id="{216F4389-25C6-9112-D1D1-EA2DA13E3F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87D5D9-1696-09C1-A831-D48FED79615E}"/>
              </a:ext>
            </a:extLst>
          </p:cNvPr>
          <p:cNvSpPr>
            <a:spLocks noGrp="1"/>
          </p:cNvSpPr>
          <p:nvPr>
            <p:ph type="sldNum" sz="quarter" idx="12"/>
          </p:nvPr>
        </p:nvSpPr>
        <p:spPr/>
        <p:txBody>
          <a:bodyPr/>
          <a:lstStyle/>
          <a:p>
            <a:fld id="{45253D0F-58D0-47C8-98C8-4D4036745E94}" type="slidenum">
              <a:rPr lang="en-US" smtClean="0"/>
              <a:t>‹#›</a:t>
            </a:fld>
            <a:endParaRPr lang="en-US"/>
          </a:p>
        </p:txBody>
      </p:sp>
    </p:spTree>
    <p:extLst>
      <p:ext uri="{BB962C8B-B14F-4D97-AF65-F5344CB8AC3E}">
        <p14:creationId xmlns:p14="http://schemas.microsoft.com/office/powerpoint/2010/main" val="3353127920"/>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FDC18-F5C2-58BE-6209-723CCCCC3DB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C5496B6-D1B8-DD88-6C8F-E5F19A7217C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B93D01D-1C7D-37AC-BF26-C4F1F322CC19}"/>
              </a:ext>
            </a:extLst>
          </p:cNvPr>
          <p:cNvSpPr>
            <a:spLocks noGrp="1"/>
          </p:cNvSpPr>
          <p:nvPr>
            <p:ph type="dt" sz="half" idx="10"/>
          </p:nvPr>
        </p:nvSpPr>
        <p:spPr/>
        <p:txBody>
          <a:bodyPr/>
          <a:lstStyle/>
          <a:p>
            <a:fld id="{6CE4793A-404F-45B1-8B0D-0DF296C7606F}" type="datetimeFigureOut">
              <a:rPr lang="en-US" smtClean="0"/>
              <a:t>5/22/2024</a:t>
            </a:fld>
            <a:endParaRPr lang="en-US"/>
          </a:p>
        </p:txBody>
      </p:sp>
      <p:sp>
        <p:nvSpPr>
          <p:cNvPr id="5" name="Footer Placeholder 4">
            <a:extLst>
              <a:ext uri="{FF2B5EF4-FFF2-40B4-BE49-F238E27FC236}">
                <a16:creationId xmlns:a16="http://schemas.microsoft.com/office/drawing/2014/main" id="{5D390E79-67EB-CE1F-4272-1971D6F295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587F52-4973-DAF4-80BC-41E41F78B537}"/>
              </a:ext>
            </a:extLst>
          </p:cNvPr>
          <p:cNvSpPr>
            <a:spLocks noGrp="1"/>
          </p:cNvSpPr>
          <p:nvPr>
            <p:ph type="sldNum" sz="quarter" idx="12"/>
          </p:nvPr>
        </p:nvSpPr>
        <p:spPr/>
        <p:txBody>
          <a:bodyPr/>
          <a:lstStyle/>
          <a:p>
            <a:fld id="{45253D0F-58D0-47C8-98C8-4D4036745E94}" type="slidenum">
              <a:rPr lang="en-US" smtClean="0"/>
              <a:t>‹#›</a:t>
            </a:fld>
            <a:endParaRPr lang="en-US"/>
          </a:p>
        </p:txBody>
      </p:sp>
    </p:spTree>
    <p:extLst>
      <p:ext uri="{BB962C8B-B14F-4D97-AF65-F5344CB8AC3E}">
        <p14:creationId xmlns:p14="http://schemas.microsoft.com/office/powerpoint/2010/main" val="2121691535"/>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E70AF-AC47-C75C-40E7-41528FDC00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74CE77-E2B5-79DA-2D6C-C41C5163141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8C5172-CEF1-2067-5FC7-2F97C94C03F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AB78588-6DB8-69A1-AF98-9E4725557DC8}"/>
              </a:ext>
            </a:extLst>
          </p:cNvPr>
          <p:cNvSpPr>
            <a:spLocks noGrp="1"/>
          </p:cNvSpPr>
          <p:nvPr>
            <p:ph type="dt" sz="half" idx="10"/>
          </p:nvPr>
        </p:nvSpPr>
        <p:spPr/>
        <p:txBody>
          <a:bodyPr/>
          <a:lstStyle/>
          <a:p>
            <a:fld id="{6CE4793A-404F-45B1-8B0D-0DF296C7606F}" type="datetimeFigureOut">
              <a:rPr lang="en-US" smtClean="0"/>
              <a:t>5/22/2024</a:t>
            </a:fld>
            <a:endParaRPr lang="en-US"/>
          </a:p>
        </p:txBody>
      </p:sp>
      <p:sp>
        <p:nvSpPr>
          <p:cNvPr id="6" name="Footer Placeholder 5">
            <a:extLst>
              <a:ext uri="{FF2B5EF4-FFF2-40B4-BE49-F238E27FC236}">
                <a16:creationId xmlns:a16="http://schemas.microsoft.com/office/drawing/2014/main" id="{DEF05322-D03B-F2AF-4911-B6800B3E1E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B1A331-B397-C40F-3308-17A5C1FB6F70}"/>
              </a:ext>
            </a:extLst>
          </p:cNvPr>
          <p:cNvSpPr>
            <a:spLocks noGrp="1"/>
          </p:cNvSpPr>
          <p:nvPr>
            <p:ph type="sldNum" sz="quarter" idx="12"/>
          </p:nvPr>
        </p:nvSpPr>
        <p:spPr/>
        <p:txBody>
          <a:bodyPr/>
          <a:lstStyle/>
          <a:p>
            <a:fld id="{45253D0F-58D0-47C8-98C8-4D4036745E94}" type="slidenum">
              <a:rPr lang="en-US" smtClean="0"/>
              <a:t>‹#›</a:t>
            </a:fld>
            <a:endParaRPr lang="en-US"/>
          </a:p>
        </p:txBody>
      </p:sp>
    </p:spTree>
    <p:extLst>
      <p:ext uri="{BB962C8B-B14F-4D97-AF65-F5344CB8AC3E}">
        <p14:creationId xmlns:p14="http://schemas.microsoft.com/office/powerpoint/2010/main" val="2383479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A1120-9D40-AD45-3D88-79623010B69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A826E6D-A94B-8AF2-B321-94C13DE42214}"/>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0248AB3-4AA3-62C1-46ED-F1B2706C213E}"/>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0E804CD-BEB4-4028-A84C-D911DFD68A27}"/>
              </a:ext>
            </a:extLst>
          </p:cNvPr>
          <p:cNvSpPr>
            <a:spLocks noGrp="1"/>
          </p:cNvSpPr>
          <p:nvPr>
            <p:ph type="dt" sz="half" idx="10"/>
          </p:nvPr>
        </p:nvSpPr>
        <p:spPr>
          <a:xfrm>
            <a:off x="838200" y="6356350"/>
            <a:ext cx="2743200" cy="365125"/>
          </a:xfrm>
          <a:prstGeom prst="rect">
            <a:avLst/>
          </a:prstGeom>
        </p:spPr>
        <p:txBody>
          <a:bodyPr/>
          <a:lstStyle/>
          <a:p>
            <a:fld id="{A1B6A289-14E8-E642-AB72-AFADC5BC8307}" type="datetimeFigureOut">
              <a:rPr lang="en-US" smtClean="0"/>
              <a:t>5/22/2024</a:t>
            </a:fld>
            <a:endParaRPr lang="en-US" dirty="0"/>
          </a:p>
        </p:txBody>
      </p:sp>
      <p:sp>
        <p:nvSpPr>
          <p:cNvPr id="6" name="Footer Placeholder 5">
            <a:extLst>
              <a:ext uri="{FF2B5EF4-FFF2-40B4-BE49-F238E27FC236}">
                <a16:creationId xmlns:a16="http://schemas.microsoft.com/office/drawing/2014/main" id="{AAFA9684-17D0-8E21-9A1F-434C1638711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47281C6F-389D-84DD-09D8-740CD6FCB0B1}"/>
              </a:ext>
            </a:extLst>
          </p:cNvPr>
          <p:cNvSpPr>
            <a:spLocks noGrp="1"/>
          </p:cNvSpPr>
          <p:nvPr>
            <p:ph type="sldNum" sz="quarter" idx="12"/>
          </p:nvPr>
        </p:nvSpPr>
        <p:spPr>
          <a:xfrm>
            <a:off x="8610600" y="6356350"/>
            <a:ext cx="2743200" cy="365125"/>
          </a:xfrm>
          <a:prstGeom prst="rect">
            <a:avLst/>
          </a:prstGeom>
        </p:spPr>
        <p:txBody>
          <a:bodyPr/>
          <a:lstStyle/>
          <a:p>
            <a:fld id="{982456A5-6618-CC49-9652-217D9BB75F00}" type="slidenum">
              <a:rPr lang="en-US" smtClean="0"/>
              <a:t>‹#›</a:t>
            </a:fld>
            <a:endParaRPr lang="en-US" dirty="0"/>
          </a:p>
        </p:txBody>
      </p:sp>
    </p:spTree>
    <p:extLst>
      <p:ext uri="{BB962C8B-B14F-4D97-AF65-F5344CB8AC3E}">
        <p14:creationId xmlns:p14="http://schemas.microsoft.com/office/powerpoint/2010/main" val="1429993655"/>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CB669-245E-190E-0412-DE307DEFAEA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6F6636E-C45E-0C12-670C-E9E6FA8CCD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F26C619-68D7-8631-8FF7-D464361977A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8402601-0F73-DB12-317A-D1BCBA7A3F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0501A8E-ADCB-2A70-8594-E4C05EED1E7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9858A87-7960-0966-1E4A-2F5A92B3EA81}"/>
              </a:ext>
            </a:extLst>
          </p:cNvPr>
          <p:cNvSpPr>
            <a:spLocks noGrp="1"/>
          </p:cNvSpPr>
          <p:nvPr>
            <p:ph type="dt" sz="half" idx="10"/>
          </p:nvPr>
        </p:nvSpPr>
        <p:spPr/>
        <p:txBody>
          <a:bodyPr/>
          <a:lstStyle/>
          <a:p>
            <a:fld id="{6CE4793A-404F-45B1-8B0D-0DF296C7606F}" type="datetimeFigureOut">
              <a:rPr lang="en-US" smtClean="0"/>
              <a:t>5/22/2024</a:t>
            </a:fld>
            <a:endParaRPr lang="en-US"/>
          </a:p>
        </p:txBody>
      </p:sp>
      <p:sp>
        <p:nvSpPr>
          <p:cNvPr id="8" name="Footer Placeholder 7">
            <a:extLst>
              <a:ext uri="{FF2B5EF4-FFF2-40B4-BE49-F238E27FC236}">
                <a16:creationId xmlns:a16="http://schemas.microsoft.com/office/drawing/2014/main" id="{3A152C73-A07E-AD0D-BD62-118377996B3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FAEF263-040C-A9BA-CEC4-66987555AAC4}"/>
              </a:ext>
            </a:extLst>
          </p:cNvPr>
          <p:cNvSpPr>
            <a:spLocks noGrp="1"/>
          </p:cNvSpPr>
          <p:nvPr>
            <p:ph type="sldNum" sz="quarter" idx="12"/>
          </p:nvPr>
        </p:nvSpPr>
        <p:spPr/>
        <p:txBody>
          <a:bodyPr/>
          <a:lstStyle/>
          <a:p>
            <a:fld id="{45253D0F-58D0-47C8-98C8-4D4036745E94}" type="slidenum">
              <a:rPr lang="en-US" smtClean="0"/>
              <a:t>‹#›</a:t>
            </a:fld>
            <a:endParaRPr lang="en-US"/>
          </a:p>
        </p:txBody>
      </p:sp>
    </p:spTree>
    <p:extLst>
      <p:ext uri="{BB962C8B-B14F-4D97-AF65-F5344CB8AC3E}">
        <p14:creationId xmlns:p14="http://schemas.microsoft.com/office/powerpoint/2010/main" val="610142587"/>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E5E23-542C-D2CD-7005-00E9C8B2B61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2E9B3C9-3DD7-CF30-BB71-C985853A6DF8}"/>
              </a:ext>
            </a:extLst>
          </p:cNvPr>
          <p:cNvSpPr>
            <a:spLocks noGrp="1"/>
          </p:cNvSpPr>
          <p:nvPr>
            <p:ph type="dt" sz="half" idx="10"/>
          </p:nvPr>
        </p:nvSpPr>
        <p:spPr/>
        <p:txBody>
          <a:bodyPr/>
          <a:lstStyle/>
          <a:p>
            <a:fld id="{6CE4793A-404F-45B1-8B0D-0DF296C7606F}" type="datetimeFigureOut">
              <a:rPr lang="en-US" smtClean="0"/>
              <a:t>5/22/2024</a:t>
            </a:fld>
            <a:endParaRPr lang="en-US"/>
          </a:p>
        </p:txBody>
      </p:sp>
      <p:sp>
        <p:nvSpPr>
          <p:cNvPr id="4" name="Footer Placeholder 3">
            <a:extLst>
              <a:ext uri="{FF2B5EF4-FFF2-40B4-BE49-F238E27FC236}">
                <a16:creationId xmlns:a16="http://schemas.microsoft.com/office/drawing/2014/main" id="{433F5EBE-856A-7557-A5FC-6291134A7F3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EC08A0C-8BF1-AF11-D3CA-93BD240BA15C}"/>
              </a:ext>
            </a:extLst>
          </p:cNvPr>
          <p:cNvSpPr>
            <a:spLocks noGrp="1"/>
          </p:cNvSpPr>
          <p:nvPr>
            <p:ph type="sldNum" sz="quarter" idx="12"/>
          </p:nvPr>
        </p:nvSpPr>
        <p:spPr/>
        <p:txBody>
          <a:bodyPr/>
          <a:lstStyle/>
          <a:p>
            <a:fld id="{45253D0F-58D0-47C8-98C8-4D4036745E94}" type="slidenum">
              <a:rPr lang="en-US" smtClean="0"/>
              <a:t>‹#›</a:t>
            </a:fld>
            <a:endParaRPr lang="en-US"/>
          </a:p>
        </p:txBody>
      </p:sp>
    </p:spTree>
    <p:extLst>
      <p:ext uri="{BB962C8B-B14F-4D97-AF65-F5344CB8AC3E}">
        <p14:creationId xmlns:p14="http://schemas.microsoft.com/office/powerpoint/2010/main" val="261705619"/>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0B3C7B-D2FE-C3BC-A569-E5E52458D65F}"/>
              </a:ext>
            </a:extLst>
          </p:cNvPr>
          <p:cNvSpPr>
            <a:spLocks noGrp="1"/>
          </p:cNvSpPr>
          <p:nvPr>
            <p:ph type="dt" sz="half" idx="10"/>
          </p:nvPr>
        </p:nvSpPr>
        <p:spPr/>
        <p:txBody>
          <a:bodyPr/>
          <a:lstStyle/>
          <a:p>
            <a:fld id="{6CE4793A-404F-45B1-8B0D-0DF296C7606F}" type="datetimeFigureOut">
              <a:rPr lang="en-US" smtClean="0"/>
              <a:t>5/22/2024</a:t>
            </a:fld>
            <a:endParaRPr lang="en-US"/>
          </a:p>
        </p:txBody>
      </p:sp>
      <p:sp>
        <p:nvSpPr>
          <p:cNvPr id="3" name="Footer Placeholder 2">
            <a:extLst>
              <a:ext uri="{FF2B5EF4-FFF2-40B4-BE49-F238E27FC236}">
                <a16:creationId xmlns:a16="http://schemas.microsoft.com/office/drawing/2014/main" id="{91E69ECE-C107-04B4-AB52-FC356A23AE8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96F34CA-1537-64F4-C32A-EDC714F55A1C}"/>
              </a:ext>
            </a:extLst>
          </p:cNvPr>
          <p:cNvSpPr>
            <a:spLocks noGrp="1"/>
          </p:cNvSpPr>
          <p:nvPr>
            <p:ph type="sldNum" sz="quarter" idx="12"/>
          </p:nvPr>
        </p:nvSpPr>
        <p:spPr/>
        <p:txBody>
          <a:bodyPr/>
          <a:lstStyle/>
          <a:p>
            <a:fld id="{45253D0F-58D0-47C8-98C8-4D4036745E94}" type="slidenum">
              <a:rPr lang="en-US" smtClean="0"/>
              <a:t>‹#›</a:t>
            </a:fld>
            <a:endParaRPr lang="en-US"/>
          </a:p>
        </p:txBody>
      </p:sp>
    </p:spTree>
    <p:extLst>
      <p:ext uri="{BB962C8B-B14F-4D97-AF65-F5344CB8AC3E}">
        <p14:creationId xmlns:p14="http://schemas.microsoft.com/office/powerpoint/2010/main" val="12063298"/>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DA742-74EF-B05D-2D16-6FA9B089D1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3F1F3B3-D34A-32BD-645E-EC54867AAA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43ACB13-43C5-1A08-8802-4829ADECFC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201376-FEBA-A8F1-85D2-DE0E8E550D71}"/>
              </a:ext>
            </a:extLst>
          </p:cNvPr>
          <p:cNvSpPr>
            <a:spLocks noGrp="1"/>
          </p:cNvSpPr>
          <p:nvPr>
            <p:ph type="dt" sz="half" idx="10"/>
          </p:nvPr>
        </p:nvSpPr>
        <p:spPr/>
        <p:txBody>
          <a:bodyPr/>
          <a:lstStyle/>
          <a:p>
            <a:fld id="{6CE4793A-404F-45B1-8B0D-0DF296C7606F}" type="datetimeFigureOut">
              <a:rPr lang="en-US" smtClean="0"/>
              <a:t>5/22/2024</a:t>
            </a:fld>
            <a:endParaRPr lang="en-US"/>
          </a:p>
        </p:txBody>
      </p:sp>
      <p:sp>
        <p:nvSpPr>
          <p:cNvPr id="6" name="Footer Placeholder 5">
            <a:extLst>
              <a:ext uri="{FF2B5EF4-FFF2-40B4-BE49-F238E27FC236}">
                <a16:creationId xmlns:a16="http://schemas.microsoft.com/office/drawing/2014/main" id="{F59801B4-3CFF-1FB9-5DE0-89C5EAED36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B08A87-07E4-CE01-C6AB-BB547D1499CE}"/>
              </a:ext>
            </a:extLst>
          </p:cNvPr>
          <p:cNvSpPr>
            <a:spLocks noGrp="1"/>
          </p:cNvSpPr>
          <p:nvPr>
            <p:ph type="sldNum" sz="quarter" idx="12"/>
          </p:nvPr>
        </p:nvSpPr>
        <p:spPr/>
        <p:txBody>
          <a:bodyPr/>
          <a:lstStyle/>
          <a:p>
            <a:fld id="{45253D0F-58D0-47C8-98C8-4D4036745E94}" type="slidenum">
              <a:rPr lang="en-US" smtClean="0"/>
              <a:t>‹#›</a:t>
            </a:fld>
            <a:endParaRPr lang="en-US"/>
          </a:p>
        </p:txBody>
      </p:sp>
    </p:spTree>
    <p:extLst>
      <p:ext uri="{BB962C8B-B14F-4D97-AF65-F5344CB8AC3E}">
        <p14:creationId xmlns:p14="http://schemas.microsoft.com/office/powerpoint/2010/main" val="2212392285"/>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B437D-E59C-512C-7420-5E256CB854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E082864-0AA7-158E-A591-E2D63C1858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00C8BB-3303-6704-FCEF-0029A2AD5C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AAE6EF-3BA7-799C-52E9-4647F38BFC17}"/>
              </a:ext>
            </a:extLst>
          </p:cNvPr>
          <p:cNvSpPr>
            <a:spLocks noGrp="1"/>
          </p:cNvSpPr>
          <p:nvPr>
            <p:ph type="dt" sz="half" idx="10"/>
          </p:nvPr>
        </p:nvSpPr>
        <p:spPr/>
        <p:txBody>
          <a:bodyPr/>
          <a:lstStyle/>
          <a:p>
            <a:fld id="{6CE4793A-404F-45B1-8B0D-0DF296C7606F}" type="datetimeFigureOut">
              <a:rPr lang="en-US" smtClean="0"/>
              <a:t>5/22/2024</a:t>
            </a:fld>
            <a:endParaRPr lang="en-US"/>
          </a:p>
        </p:txBody>
      </p:sp>
      <p:sp>
        <p:nvSpPr>
          <p:cNvPr id="6" name="Footer Placeholder 5">
            <a:extLst>
              <a:ext uri="{FF2B5EF4-FFF2-40B4-BE49-F238E27FC236}">
                <a16:creationId xmlns:a16="http://schemas.microsoft.com/office/drawing/2014/main" id="{80309CC6-5015-4DED-B970-7C443BFCD1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7575E57-7871-2A3C-29B0-619D673AD099}"/>
              </a:ext>
            </a:extLst>
          </p:cNvPr>
          <p:cNvSpPr>
            <a:spLocks noGrp="1"/>
          </p:cNvSpPr>
          <p:nvPr>
            <p:ph type="sldNum" sz="quarter" idx="12"/>
          </p:nvPr>
        </p:nvSpPr>
        <p:spPr/>
        <p:txBody>
          <a:bodyPr/>
          <a:lstStyle/>
          <a:p>
            <a:fld id="{45253D0F-58D0-47C8-98C8-4D4036745E94}" type="slidenum">
              <a:rPr lang="en-US" smtClean="0"/>
              <a:t>‹#›</a:t>
            </a:fld>
            <a:endParaRPr lang="en-US"/>
          </a:p>
        </p:txBody>
      </p:sp>
    </p:spTree>
    <p:extLst>
      <p:ext uri="{BB962C8B-B14F-4D97-AF65-F5344CB8AC3E}">
        <p14:creationId xmlns:p14="http://schemas.microsoft.com/office/powerpoint/2010/main" val="3105663859"/>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4FD35-7342-4F61-FA04-EA26847AD06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7C6D30-BDDF-9A9B-8BB9-F6BEF889734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815BE1-4CF3-4A17-73FB-C57C89B6D6E1}"/>
              </a:ext>
            </a:extLst>
          </p:cNvPr>
          <p:cNvSpPr>
            <a:spLocks noGrp="1"/>
          </p:cNvSpPr>
          <p:nvPr>
            <p:ph type="dt" sz="half" idx="10"/>
          </p:nvPr>
        </p:nvSpPr>
        <p:spPr/>
        <p:txBody>
          <a:bodyPr/>
          <a:lstStyle/>
          <a:p>
            <a:fld id="{6CE4793A-404F-45B1-8B0D-0DF296C7606F}" type="datetimeFigureOut">
              <a:rPr lang="en-US" smtClean="0"/>
              <a:t>5/22/2024</a:t>
            </a:fld>
            <a:endParaRPr lang="en-US"/>
          </a:p>
        </p:txBody>
      </p:sp>
      <p:sp>
        <p:nvSpPr>
          <p:cNvPr id="5" name="Footer Placeholder 4">
            <a:extLst>
              <a:ext uri="{FF2B5EF4-FFF2-40B4-BE49-F238E27FC236}">
                <a16:creationId xmlns:a16="http://schemas.microsoft.com/office/drawing/2014/main" id="{F63A3653-7E4D-FDCE-3C26-D712BF27AB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7D69ED-B9E1-0496-2F88-15DD1D760905}"/>
              </a:ext>
            </a:extLst>
          </p:cNvPr>
          <p:cNvSpPr>
            <a:spLocks noGrp="1"/>
          </p:cNvSpPr>
          <p:nvPr>
            <p:ph type="sldNum" sz="quarter" idx="12"/>
          </p:nvPr>
        </p:nvSpPr>
        <p:spPr/>
        <p:txBody>
          <a:bodyPr/>
          <a:lstStyle/>
          <a:p>
            <a:fld id="{45253D0F-58D0-47C8-98C8-4D4036745E94}" type="slidenum">
              <a:rPr lang="en-US" smtClean="0"/>
              <a:t>‹#›</a:t>
            </a:fld>
            <a:endParaRPr lang="en-US"/>
          </a:p>
        </p:txBody>
      </p:sp>
    </p:spTree>
    <p:extLst>
      <p:ext uri="{BB962C8B-B14F-4D97-AF65-F5344CB8AC3E}">
        <p14:creationId xmlns:p14="http://schemas.microsoft.com/office/powerpoint/2010/main" val="399228504"/>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422AC3C-C20C-11E4-8CD3-E4B9C73DB2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584113A-662C-C7D8-D1CC-EE63F451540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EBFD20-4255-B5A5-046F-7806C9F0B55E}"/>
              </a:ext>
            </a:extLst>
          </p:cNvPr>
          <p:cNvSpPr>
            <a:spLocks noGrp="1"/>
          </p:cNvSpPr>
          <p:nvPr>
            <p:ph type="dt" sz="half" idx="10"/>
          </p:nvPr>
        </p:nvSpPr>
        <p:spPr/>
        <p:txBody>
          <a:bodyPr/>
          <a:lstStyle/>
          <a:p>
            <a:fld id="{6CE4793A-404F-45B1-8B0D-0DF296C7606F}" type="datetimeFigureOut">
              <a:rPr lang="en-US" smtClean="0"/>
              <a:t>5/22/2024</a:t>
            </a:fld>
            <a:endParaRPr lang="en-US"/>
          </a:p>
        </p:txBody>
      </p:sp>
      <p:sp>
        <p:nvSpPr>
          <p:cNvPr id="5" name="Footer Placeholder 4">
            <a:extLst>
              <a:ext uri="{FF2B5EF4-FFF2-40B4-BE49-F238E27FC236}">
                <a16:creationId xmlns:a16="http://schemas.microsoft.com/office/drawing/2014/main" id="{CF7DC764-DE5B-0D2E-13C5-E1F08CD7F7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4A6D95-1012-510F-76EA-5C8D66B11A75}"/>
              </a:ext>
            </a:extLst>
          </p:cNvPr>
          <p:cNvSpPr>
            <a:spLocks noGrp="1"/>
          </p:cNvSpPr>
          <p:nvPr>
            <p:ph type="sldNum" sz="quarter" idx="12"/>
          </p:nvPr>
        </p:nvSpPr>
        <p:spPr/>
        <p:txBody>
          <a:bodyPr/>
          <a:lstStyle/>
          <a:p>
            <a:fld id="{45253D0F-58D0-47C8-98C8-4D4036745E94}" type="slidenum">
              <a:rPr lang="en-US" smtClean="0"/>
              <a:t>‹#›</a:t>
            </a:fld>
            <a:endParaRPr lang="en-US"/>
          </a:p>
        </p:txBody>
      </p:sp>
    </p:spTree>
    <p:extLst>
      <p:ext uri="{BB962C8B-B14F-4D97-AF65-F5344CB8AC3E}">
        <p14:creationId xmlns:p14="http://schemas.microsoft.com/office/powerpoint/2010/main" val="231693240"/>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cSld name="42_Title and Content">
    <p:spTree>
      <p:nvGrpSpPr>
        <p:cNvPr id="1" name=""/>
        <p:cNvGrpSpPr/>
        <p:nvPr/>
      </p:nvGrpSpPr>
      <p:grpSpPr>
        <a:xfrm>
          <a:off x="0" y="0"/>
          <a:ext cx="0" cy="0"/>
          <a:chOff x="0" y="0"/>
          <a:chExt cx="0" cy="0"/>
        </a:xfrm>
      </p:grpSpPr>
      <p:pic>
        <p:nvPicPr>
          <p:cNvPr id="4" name="Picture 3" descr="Shape&#10;&#10;Description automatically generated">
            <a:extLst>
              <a:ext uri="{FF2B5EF4-FFF2-40B4-BE49-F238E27FC236}">
                <a16:creationId xmlns:a16="http://schemas.microsoft.com/office/drawing/2014/main" id="{DF311612-17FF-7D49-A4EC-57484CA6282C}"/>
              </a:ext>
            </a:extLst>
          </p:cNvPr>
          <p:cNvPicPr>
            <a:picLocks noChangeAspect="1"/>
          </p:cNvPicPr>
          <p:nvPr userDrawn="1"/>
        </p:nvPicPr>
        <p:blipFill>
          <a:blip r:embed="rId2"/>
          <a:stretch>
            <a:fillRect/>
          </a:stretch>
        </p:blipFill>
        <p:spPr>
          <a:xfrm>
            <a:off x="315464" y="0"/>
            <a:ext cx="11876536" cy="6858000"/>
          </a:xfrm>
          <a:prstGeom prst="rect">
            <a:avLst/>
          </a:prstGeom>
        </p:spPr>
      </p:pic>
    </p:spTree>
    <p:extLst>
      <p:ext uri="{BB962C8B-B14F-4D97-AF65-F5344CB8AC3E}">
        <p14:creationId xmlns:p14="http://schemas.microsoft.com/office/powerpoint/2010/main" val="1673264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aster Title Slide - Blue and White">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A720FF97-C41C-D34E-9EB4-384D4389D5C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ext Placeholder 9">
            <a:extLst>
              <a:ext uri="{FF2B5EF4-FFF2-40B4-BE49-F238E27FC236}">
                <a16:creationId xmlns:a16="http://schemas.microsoft.com/office/drawing/2014/main" id="{1F389AC1-84E3-4E44-AC8E-58ADFBFFEE3E}"/>
              </a:ext>
            </a:extLst>
          </p:cNvPr>
          <p:cNvSpPr>
            <a:spLocks noGrp="1"/>
          </p:cNvSpPr>
          <p:nvPr>
            <p:ph type="body" sz="quarter" idx="10" hasCustomPrompt="1"/>
          </p:nvPr>
        </p:nvSpPr>
        <p:spPr>
          <a:xfrm>
            <a:off x="1295400" y="3124200"/>
            <a:ext cx="6705600" cy="540917"/>
          </a:xfrm>
          <a:prstGeom prst="rect">
            <a:avLst/>
          </a:prstGeom>
        </p:spPr>
        <p:txBody>
          <a:bodyPr wrap="square" lIns="0" tIns="0" rIns="0" bIns="0">
            <a:noAutofit/>
          </a:bodyPr>
          <a:lstStyle>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6600" b="0" kern="1200" cap="all" spc="0" baseline="0" dirty="0" smtClean="0">
                <a:solidFill>
                  <a:srgbClr val="FD5D3B"/>
                </a:solidFill>
                <a:latin typeface="Bebas Neue" panose="020B0606020202050201" pitchFamily="34" charset="77"/>
                <a:ea typeface="+mn-ea"/>
                <a:cs typeface="+mn-cs"/>
              </a:defRPr>
            </a:lvl1pPr>
          </a:lstStyle>
          <a:p>
            <a:pPr fontAlgn="auto">
              <a:spcAft>
                <a:spcPts val="0"/>
              </a:spcAft>
            </a:pPr>
            <a:r>
              <a:rPr lang="en-US" sz="3800" dirty="0">
                <a:solidFill>
                  <a:srgbClr val="FD5D3B"/>
                </a:solidFill>
              </a:rPr>
              <a:t>Section Header option 1</a:t>
            </a:r>
          </a:p>
        </p:txBody>
      </p:sp>
      <p:sp>
        <p:nvSpPr>
          <p:cNvPr id="10" name="Content Placeholder 10">
            <a:extLst>
              <a:ext uri="{FF2B5EF4-FFF2-40B4-BE49-F238E27FC236}">
                <a16:creationId xmlns:a16="http://schemas.microsoft.com/office/drawing/2014/main" id="{EAE4D895-69CB-3245-A4C0-BAD9D4FFBF58}"/>
              </a:ext>
            </a:extLst>
          </p:cNvPr>
          <p:cNvSpPr>
            <a:spLocks noGrp="1"/>
          </p:cNvSpPr>
          <p:nvPr>
            <p:ph sz="quarter" idx="11" hasCustomPrompt="1"/>
          </p:nvPr>
        </p:nvSpPr>
        <p:spPr>
          <a:xfrm>
            <a:off x="1295400" y="3733800"/>
            <a:ext cx="4572000" cy="304800"/>
          </a:xfrm>
          <a:prstGeom prst="rect">
            <a:avLst/>
          </a:prstGeom>
        </p:spPr>
        <p:txBody>
          <a:bodyPr lIns="0" tIns="0" rIns="0" bIns="0"/>
          <a:lstStyle>
            <a:lvl1pPr marL="0" indent="0">
              <a:buNone/>
              <a:defRPr sz="1800" b="0" i="0" cap="all" spc="0" baseline="0">
                <a:solidFill>
                  <a:schemeClr val="bg1"/>
                </a:solidFill>
                <a:latin typeface="DM Sans" pitchFamily="2" charset="77"/>
              </a:defRPr>
            </a:lvl1pPr>
          </a:lstStyle>
          <a:p>
            <a:pPr lvl="0"/>
            <a:r>
              <a:rPr lang="en-US" dirty="0"/>
              <a:t>SECTION SUBTITLE</a:t>
            </a:r>
          </a:p>
        </p:txBody>
      </p:sp>
      <p:pic>
        <p:nvPicPr>
          <p:cNvPr id="13" name="Picture 12" descr="A picture containing object, clock, drawing&#10;&#10;Description automatically generated">
            <a:extLst>
              <a:ext uri="{FF2B5EF4-FFF2-40B4-BE49-F238E27FC236}">
                <a16:creationId xmlns:a16="http://schemas.microsoft.com/office/drawing/2014/main" id="{25C8DD14-3C56-3646-88AE-A4B0A01F66F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25125" y="410289"/>
            <a:ext cx="1133475" cy="457200"/>
          </a:xfrm>
          <a:prstGeom prst="rect">
            <a:avLst/>
          </a:prstGeom>
        </p:spPr>
      </p:pic>
      <p:sp>
        <p:nvSpPr>
          <p:cNvPr id="9" name="Rectangle 8">
            <a:extLst>
              <a:ext uri="{FF2B5EF4-FFF2-40B4-BE49-F238E27FC236}">
                <a16:creationId xmlns:a16="http://schemas.microsoft.com/office/drawing/2014/main" id="{AD38A769-51A8-7E43-8F85-71C0AB799D1D}"/>
              </a:ext>
            </a:extLst>
          </p:cNvPr>
          <p:cNvSpPr/>
          <p:nvPr userDrawn="1"/>
        </p:nvSpPr>
        <p:spPr>
          <a:xfrm>
            <a:off x="6336792" y="6553200"/>
            <a:ext cx="5257800" cy="84639"/>
          </a:xfrm>
          <a:prstGeom prst="rect">
            <a:avLst/>
          </a:prstGeom>
        </p:spPr>
        <p:txBody>
          <a:bodyPr wrap="square" lIns="0" tIns="0" rIns="0" bIns="0">
            <a:spAutoFit/>
          </a:bodyPr>
          <a:lstStyle/>
          <a:p>
            <a:pPr marL="0" indent="0" algn="r">
              <a:tabLst>
                <a:tab pos="2566988" algn="l"/>
                <a:tab pos="4794250" algn="l"/>
              </a:tabLst>
            </a:pPr>
            <a:r>
              <a:rPr lang="en-US" sz="550" b="0" i="0" u="none" strike="noStrike" dirty="0">
                <a:solidFill>
                  <a:schemeClr val="accent6"/>
                </a:solidFill>
                <a:effectLst/>
                <a:latin typeface="Roboto" charset="0"/>
              </a:rPr>
              <a:t>Blue Cross Blue Shield of Massachusetts is an Independent Licensee of the Blue Cross and Blue Shield Association.</a:t>
            </a:r>
            <a:endParaRPr lang="en-US" sz="550" dirty="0">
              <a:solidFill>
                <a:schemeClr val="accent6"/>
              </a:solidFill>
            </a:endParaRPr>
          </a:p>
        </p:txBody>
      </p:sp>
      <p:sp>
        <p:nvSpPr>
          <p:cNvPr id="11" name="TextBox 10">
            <a:extLst>
              <a:ext uri="{FF2B5EF4-FFF2-40B4-BE49-F238E27FC236}">
                <a16:creationId xmlns:a16="http://schemas.microsoft.com/office/drawing/2014/main" id="{F5138213-F426-314B-9F9A-753C5C7C9550}"/>
              </a:ext>
            </a:extLst>
          </p:cNvPr>
          <p:cNvSpPr txBox="1"/>
          <p:nvPr userDrawn="1"/>
        </p:nvSpPr>
        <p:spPr>
          <a:xfrm>
            <a:off x="7799832" y="6245352"/>
            <a:ext cx="3829575" cy="246221"/>
          </a:xfrm>
          <a:prstGeom prst="rect">
            <a:avLst/>
          </a:prstGeom>
          <a:no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300" normalizeH="0" baseline="0" noProof="0" dirty="0">
                <a:ln>
                  <a:noFill/>
                </a:ln>
                <a:solidFill>
                  <a:schemeClr val="accent6"/>
                </a:solidFill>
                <a:effectLst/>
                <a:uLnTx/>
                <a:uFillTx/>
                <a:latin typeface="DM Sans" pitchFamily="2" charset="77"/>
                <a:ea typeface="Tahoma" panose="020B0604030504040204" pitchFamily="34" charset="0"/>
                <a:cs typeface="Calibri" panose="020F0502020204030204" pitchFamily="34" charset="0"/>
              </a:rPr>
              <a:t>BLUE CROSS BLUE SHIELD OF MASSACHUSETTS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300" normalizeH="0" baseline="0" noProof="0" dirty="0">
                <a:ln>
                  <a:noFill/>
                </a:ln>
                <a:solidFill>
                  <a:schemeClr val="accent6"/>
                </a:solidFill>
                <a:effectLst/>
                <a:uLnTx/>
                <a:uFillTx/>
                <a:latin typeface="DM Sans" pitchFamily="2" charset="77"/>
                <a:ea typeface="Tahoma" panose="020B0604030504040204" pitchFamily="34" charset="0"/>
                <a:cs typeface="Calibri" panose="020F0502020204030204" pitchFamily="34" charset="0"/>
              </a:rPr>
              <a:t>CONFIDENTIAL – NOT FOR DISTRIBUTION</a:t>
            </a:r>
            <a:endParaRPr kumimoji="0" lang="en-US" sz="800" b="0" i="0" u="none" strike="noStrike" kern="1200" cap="none" spc="0" normalizeH="0" baseline="0" noProof="0" dirty="0">
              <a:ln>
                <a:noFill/>
              </a:ln>
              <a:solidFill>
                <a:schemeClr val="accent6"/>
              </a:solidFill>
              <a:effectLst/>
              <a:uLnTx/>
              <a:uFillTx/>
              <a:latin typeface="DM Sans" pitchFamily="2" charset="77"/>
              <a:ea typeface="Tahoma" panose="020B0604030504040204" pitchFamily="34" charset="0"/>
              <a:cs typeface="Calibri" panose="020F0502020204030204" pitchFamily="34" charset="0"/>
            </a:endParaRPr>
          </a:p>
        </p:txBody>
      </p:sp>
    </p:spTree>
    <p:extLst>
      <p:ext uri="{BB962C8B-B14F-4D97-AF65-F5344CB8AC3E}">
        <p14:creationId xmlns:p14="http://schemas.microsoft.com/office/powerpoint/2010/main" val="41212856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9268D-253B-EAE3-14F7-5ECC7190AF0A}"/>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50069F0F-6565-7688-70D9-EADE763E0F1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0F85294-238E-64B0-64B1-0F9F89132F5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8196BC5-B5A2-DF78-D867-8CC7A83E787F}"/>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2C38CA9-46B4-8DC6-B47B-0D65B6D71ACB}"/>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CD9DF1B-B125-EE3A-3CAE-46CA0B0ABD3B}"/>
              </a:ext>
            </a:extLst>
          </p:cNvPr>
          <p:cNvSpPr>
            <a:spLocks noGrp="1"/>
          </p:cNvSpPr>
          <p:nvPr>
            <p:ph type="dt" sz="half" idx="10"/>
          </p:nvPr>
        </p:nvSpPr>
        <p:spPr>
          <a:xfrm>
            <a:off x="838200" y="6356350"/>
            <a:ext cx="2743200" cy="365125"/>
          </a:xfrm>
          <a:prstGeom prst="rect">
            <a:avLst/>
          </a:prstGeom>
        </p:spPr>
        <p:txBody>
          <a:bodyPr/>
          <a:lstStyle/>
          <a:p>
            <a:fld id="{A1B6A289-14E8-E642-AB72-AFADC5BC8307}" type="datetimeFigureOut">
              <a:rPr lang="en-US" smtClean="0"/>
              <a:t>5/22/2024</a:t>
            </a:fld>
            <a:endParaRPr lang="en-US" dirty="0"/>
          </a:p>
        </p:txBody>
      </p:sp>
      <p:sp>
        <p:nvSpPr>
          <p:cNvPr id="8" name="Footer Placeholder 7">
            <a:extLst>
              <a:ext uri="{FF2B5EF4-FFF2-40B4-BE49-F238E27FC236}">
                <a16:creationId xmlns:a16="http://schemas.microsoft.com/office/drawing/2014/main" id="{0F5E02AE-E010-F471-5B29-13EE765F0CDF}"/>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8291C795-F67F-D2CD-A311-D6CC8A693E31}"/>
              </a:ext>
            </a:extLst>
          </p:cNvPr>
          <p:cNvSpPr>
            <a:spLocks noGrp="1"/>
          </p:cNvSpPr>
          <p:nvPr>
            <p:ph type="sldNum" sz="quarter" idx="12"/>
          </p:nvPr>
        </p:nvSpPr>
        <p:spPr>
          <a:xfrm>
            <a:off x="8610600" y="6356350"/>
            <a:ext cx="2743200" cy="365125"/>
          </a:xfrm>
          <a:prstGeom prst="rect">
            <a:avLst/>
          </a:prstGeom>
        </p:spPr>
        <p:txBody>
          <a:bodyPr/>
          <a:lstStyle/>
          <a:p>
            <a:fld id="{982456A5-6618-CC49-9652-217D9BB75F00}" type="slidenum">
              <a:rPr lang="en-US" smtClean="0"/>
              <a:t>‹#›</a:t>
            </a:fld>
            <a:endParaRPr lang="en-US" dirty="0"/>
          </a:p>
        </p:txBody>
      </p:sp>
    </p:spTree>
    <p:extLst>
      <p:ext uri="{BB962C8B-B14F-4D97-AF65-F5344CB8AC3E}">
        <p14:creationId xmlns:p14="http://schemas.microsoft.com/office/powerpoint/2010/main" val="27208129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34F9D-94BE-A180-D41B-0544E043547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64AD6E38-95A3-7515-2306-8831C571299F}"/>
              </a:ext>
            </a:extLst>
          </p:cNvPr>
          <p:cNvSpPr>
            <a:spLocks noGrp="1"/>
          </p:cNvSpPr>
          <p:nvPr>
            <p:ph type="dt" sz="half" idx="10"/>
          </p:nvPr>
        </p:nvSpPr>
        <p:spPr>
          <a:xfrm>
            <a:off x="838200" y="6356350"/>
            <a:ext cx="2743200" cy="365125"/>
          </a:xfrm>
          <a:prstGeom prst="rect">
            <a:avLst/>
          </a:prstGeom>
        </p:spPr>
        <p:txBody>
          <a:bodyPr/>
          <a:lstStyle/>
          <a:p>
            <a:fld id="{A1B6A289-14E8-E642-AB72-AFADC5BC8307}" type="datetimeFigureOut">
              <a:rPr lang="en-US" smtClean="0"/>
              <a:t>5/22/2024</a:t>
            </a:fld>
            <a:endParaRPr lang="en-US" dirty="0"/>
          </a:p>
        </p:txBody>
      </p:sp>
      <p:sp>
        <p:nvSpPr>
          <p:cNvPr id="4" name="Footer Placeholder 3">
            <a:extLst>
              <a:ext uri="{FF2B5EF4-FFF2-40B4-BE49-F238E27FC236}">
                <a16:creationId xmlns:a16="http://schemas.microsoft.com/office/drawing/2014/main" id="{BA109949-88E9-1A07-339F-EA1536EDDB6D}"/>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237E3841-E5D6-9B2A-9B7C-34CFCF3ED3FB}"/>
              </a:ext>
            </a:extLst>
          </p:cNvPr>
          <p:cNvSpPr>
            <a:spLocks noGrp="1"/>
          </p:cNvSpPr>
          <p:nvPr>
            <p:ph type="sldNum" sz="quarter" idx="12"/>
          </p:nvPr>
        </p:nvSpPr>
        <p:spPr>
          <a:xfrm>
            <a:off x="8610600" y="6356350"/>
            <a:ext cx="2743200" cy="365125"/>
          </a:xfrm>
          <a:prstGeom prst="rect">
            <a:avLst/>
          </a:prstGeom>
        </p:spPr>
        <p:txBody>
          <a:bodyPr/>
          <a:lstStyle/>
          <a:p>
            <a:fld id="{982456A5-6618-CC49-9652-217D9BB75F00}" type="slidenum">
              <a:rPr lang="en-US" smtClean="0"/>
              <a:t>‹#›</a:t>
            </a:fld>
            <a:endParaRPr lang="en-US" dirty="0"/>
          </a:p>
        </p:txBody>
      </p:sp>
    </p:spTree>
    <p:extLst>
      <p:ext uri="{BB962C8B-B14F-4D97-AF65-F5344CB8AC3E}">
        <p14:creationId xmlns:p14="http://schemas.microsoft.com/office/powerpoint/2010/main" val="6060583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F2BFBD-1A75-6295-7F76-2BFF74614FA6}"/>
              </a:ext>
            </a:extLst>
          </p:cNvPr>
          <p:cNvSpPr>
            <a:spLocks noGrp="1"/>
          </p:cNvSpPr>
          <p:nvPr>
            <p:ph type="dt" sz="half" idx="10"/>
          </p:nvPr>
        </p:nvSpPr>
        <p:spPr>
          <a:xfrm>
            <a:off x="838200" y="6356350"/>
            <a:ext cx="2743200" cy="365125"/>
          </a:xfrm>
          <a:prstGeom prst="rect">
            <a:avLst/>
          </a:prstGeom>
        </p:spPr>
        <p:txBody>
          <a:bodyPr/>
          <a:lstStyle/>
          <a:p>
            <a:fld id="{A1B6A289-14E8-E642-AB72-AFADC5BC8307}" type="datetimeFigureOut">
              <a:rPr lang="en-US" smtClean="0"/>
              <a:t>5/22/2024</a:t>
            </a:fld>
            <a:endParaRPr lang="en-US" dirty="0"/>
          </a:p>
        </p:txBody>
      </p:sp>
      <p:sp>
        <p:nvSpPr>
          <p:cNvPr id="3" name="Footer Placeholder 2">
            <a:extLst>
              <a:ext uri="{FF2B5EF4-FFF2-40B4-BE49-F238E27FC236}">
                <a16:creationId xmlns:a16="http://schemas.microsoft.com/office/drawing/2014/main" id="{6AD75596-345E-49D2-047F-12D27C9952F9}"/>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A70CBDF5-2637-768B-8796-584B28B83961}"/>
              </a:ext>
            </a:extLst>
          </p:cNvPr>
          <p:cNvSpPr>
            <a:spLocks noGrp="1"/>
          </p:cNvSpPr>
          <p:nvPr>
            <p:ph type="sldNum" sz="quarter" idx="12"/>
          </p:nvPr>
        </p:nvSpPr>
        <p:spPr>
          <a:xfrm>
            <a:off x="8610600" y="6356350"/>
            <a:ext cx="2743200" cy="365125"/>
          </a:xfrm>
          <a:prstGeom prst="rect">
            <a:avLst/>
          </a:prstGeom>
        </p:spPr>
        <p:txBody>
          <a:bodyPr/>
          <a:lstStyle/>
          <a:p>
            <a:fld id="{982456A5-6618-CC49-9652-217D9BB75F00}" type="slidenum">
              <a:rPr lang="en-US" smtClean="0"/>
              <a:t>‹#›</a:t>
            </a:fld>
            <a:endParaRPr lang="en-US" dirty="0"/>
          </a:p>
        </p:txBody>
      </p:sp>
    </p:spTree>
    <p:extLst>
      <p:ext uri="{BB962C8B-B14F-4D97-AF65-F5344CB8AC3E}">
        <p14:creationId xmlns:p14="http://schemas.microsoft.com/office/powerpoint/2010/main" val="31670087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EB07E-047D-B9AE-A8DD-26122AE71B0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168F84F-8491-82D5-DE29-F81D7A0B821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070975C-3503-E6F6-47BC-0271151B479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FA303C-97BC-DABC-59D2-A67A6B78C172}"/>
              </a:ext>
            </a:extLst>
          </p:cNvPr>
          <p:cNvSpPr>
            <a:spLocks noGrp="1"/>
          </p:cNvSpPr>
          <p:nvPr>
            <p:ph type="dt" sz="half" idx="10"/>
          </p:nvPr>
        </p:nvSpPr>
        <p:spPr>
          <a:xfrm>
            <a:off x="838200" y="6356350"/>
            <a:ext cx="2743200" cy="365125"/>
          </a:xfrm>
          <a:prstGeom prst="rect">
            <a:avLst/>
          </a:prstGeom>
        </p:spPr>
        <p:txBody>
          <a:bodyPr/>
          <a:lstStyle/>
          <a:p>
            <a:fld id="{A1B6A289-14E8-E642-AB72-AFADC5BC8307}" type="datetimeFigureOut">
              <a:rPr lang="en-US" smtClean="0"/>
              <a:t>5/22/2024</a:t>
            </a:fld>
            <a:endParaRPr lang="en-US" dirty="0"/>
          </a:p>
        </p:txBody>
      </p:sp>
      <p:sp>
        <p:nvSpPr>
          <p:cNvPr id="6" name="Footer Placeholder 5">
            <a:extLst>
              <a:ext uri="{FF2B5EF4-FFF2-40B4-BE49-F238E27FC236}">
                <a16:creationId xmlns:a16="http://schemas.microsoft.com/office/drawing/2014/main" id="{6EDBDBE1-14A6-515D-1DA6-3A58D0D7179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1E78C42F-0B43-6601-0AD6-4A49A7AEE194}"/>
              </a:ext>
            </a:extLst>
          </p:cNvPr>
          <p:cNvSpPr>
            <a:spLocks noGrp="1"/>
          </p:cNvSpPr>
          <p:nvPr>
            <p:ph type="sldNum" sz="quarter" idx="12"/>
          </p:nvPr>
        </p:nvSpPr>
        <p:spPr>
          <a:xfrm>
            <a:off x="8610600" y="6356350"/>
            <a:ext cx="2743200" cy="365125"/>
          </a:xfrm>
          <a:prstGeom prst="rect">
            <a:avLst/>
          </a:prstGeom>
        </p:spPr>
        <p:txBody>
          <a:bodyPr/>
          <a:lstStyle/>
          <a:p>
            <a:fld id="{982456A5-6618-CC49-9652-217D9BB75F00}" type="slidenum">
              <a:rPr lang="en-US" smtClean="0"/>
              <a:t>‹#›</a:t>
            </a:fld>
            <a:endParaRPr lang="en-US" dirty="0"/>
          </a:p>
        </p:txBody>
      </p:sp>
    </p:spTree>
    <p:extLst>
      <p:ext uri="{BB962C8B-B14F-4D97-AF65-F5344CB8AC3E}">
        <p14:creationId xmlns:p14="http://schemas.microsoft.com/office/powerpoint/2010/main" val="28129194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FDCAA-2924-15BE-4DDC-EE5ACBCF935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93FF24D-76B9-AB51-0829-75A330584B8F}"/>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FE36A63C-F1A7-A46D-43E9-160F1722EA5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38CC8C-11DF-4275-62C2-04F3C3468F8D}"/>
              </a:ext>
            </a:extLst>
          </p:cNvPr>
          <p:cNvSpPr>
            <a:spLocks noGrp="1"/>
          </p:cNvSpPr>
          <p:nvPr>
            <p:ph type="dt" sz="half" idx="10"/>
          </p:nvPr>
        </p:nvSpPr>
        <p:spPr>
          <a:xfrm>
            <a:off x="838200" y="6356350"/>
            <a:ext cx="2743200" cy="365125"/>
          </a:xfrm>
          <a:prstGeom prst="rect">
            <a:avLst/>
          </a:prstGeom>
        </p:spPr>
        <p:txBody>
          <a:bodyPr/>
          <a:lstStyle/>
          <a:p>
            <a:fld id="{A1B6A289-14E8-E642-AB72-AFADC5BC8307}" type="datetimeFigureOut">
              <a:rPr lang="en-US" smtClean="0"/>
              <a:t>5/22/2024</a:t>
            </a:fld>
            <a:endParaRPr lang="en-US" dirty="0"/>
          </a:p>
        </p:txBody>
      </p:sp>
      <p:sp>
        <p:nvSpPr>
          <p:cNvPr id="6" name="Footer Placeholder 5">
            <a:extLst>
              <a:ext uri="{FF2B5EF4-FFF2-40B4-BE49-F238E27FC236}">
                <a16:creationId xmlns:a16="http://schemas.microsoft.com/office/drawing/2014/main" id="{BEF2EC0E-8511-F24B-4DCC-7380E93AD0E8}"/>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5A44F7B5-714E-3E98-3298-02C30CDE45D0}"/>
              </a:ext>
            </a:extLst>
          </p:cNvPr>
          <p:cNvSpPr>
            <a:spLocks noGrp="1"/>
          </p:cNvSpPr>
          <p:nvPr>
            <p:ph type="sldNum" sz="quarter" idx="12"/>
          </p:nvPr>
        </p:nvSpPr>
        <p:spPr>
          <a:xfrm>
            <a:off x="8610600" y="6356350"/>
            <a:ext cx="2743200" cy="365125"/>
          </a:xfrm>
          <a:prstGeom prst="rect">
            <a:avLst/>
          </a:prstGeom>
        </p:spPr>
        <p:txBody>
          <a:bodyPr/>
          <a:lstStyle/>
          <a:p>
            <a:fld id="{982456A5-6618-CC49-9652-217D9BB75F00}" type="slidenum">
              <a:rPr lang="en-US" smtClean="0"/>
              <a:t>‹#›</a:t>
            </a:fld>
            <a:endParaRPr lang="en-US" dirty="0"/>
          </a:p>
        </p:txBody>
      </p:sp>
    </p:spTree>
    <p:extLst>
      <p:ext uri="{BB962C8B-B14F-4D97-AF65-F5344CB8AC3E}">
        <p14:creationId xmlns:p14="http://schemas.microsoft.com/office/powerpoint/2010/main" val="33650162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D5FFA-7968-CB52-DCD9-FF7F82B26E2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F70C06A-D93F-16B1-9346-4B1BF88859A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2374C9-3D5A-7131-B4B9-A15C27F0B4A4}"/>
              </a:ext>
            </a:extLst>
          </p:cNvPr>
          <p:cNvSpPr>
            <a:spLocks noGrp="1"/>
          </p:cNvSpPr>
          <p:nvPr>
            <p:ph type="dt" sz="half" idx="10"/>
          </p:nvPr>
        </p:nvSpPr>
        <p:spPr>
          <a:xfrm>
            <a:off x="838200" y="6356350"/>
            <a:ext cx="2743200" cy="365125"/>
          </a:xfrm>
          <a:prstGeom prst="rect">
            <a:avLst/>
          </a:prstGeom>
        </p:spPr>
        <p:txBody>
          <a:bodyPr/>
          <a:lstStyle/>
          <a:p>
            <a:fld id="{A1B6A289-14E8-E642-AB72-AFADC5BC8307}" type="datetimeFigureOut">
              <a:rPr lang="en-US" smtClean="0"/>
              <a:t>5/22/2024</a:t>
            </a:fld>
            <a:endParaRPr lang="en-US" dirty="0"/>
          </a:p>
        </p:txBody>
      </p:sp>
      <p:sp>
        <p:nvSpPr>
          <p:cNvPr id="5" name="Footer Placeholder 4">
            <a:extLst>
              <a:ext uri="{FF2B5EF4-FFF2-40B4-BE49-F238E27FC236}">
                <a16:creationId xmlns:a16="http://schemas.microsoft.com/office/drawing/2014/main" id="{5C452213-94E4-9956-AB3C-90BCACD71C7A}"/>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5C8224C3-FC7B-CA57-3F93-87864E4EA3CB}"/>
              </a:ext>
            </a:extLst>
          </p:cNvPr>
          <p:cNvSpPr>
            <a:spLocks noGrp="1"/>
          </p:cNvSpPr>
          <p:nvPr>
            <p:ph type="sldNum" sz="quarter" idx="12"/>
          </p:nvPr>
        </p:nvSpPr>
        <p:spPr>
          <a:xfrm>
            <a:off x="8610600" y="6356350"/>
            <a:ext cx="2743200" cy="365125"/>
          </a:xfrm>
          <a:prstGeom prst="rect">
            <a:avLst/>
          </a:prstGeom>
        </p:spPr>
        <p:txBody>
          <a:bodyPr/>
          <a:lstStyle/>
          <a:p>
            <a:fld id="{982456A5-6618-CC49-9652-217D9BB75F00}" type="slidenum">
              <a:rPr lang="en-US" smtClean="0"/>
              <a:t>‹#›</a:t>
            </a:fld>
            <a:endParaRPr lang="en-US" dirty="0"/>
          </a:p>
        </p:txBody>
      </p:sp>
    </p:spTree>
    <p:extLst>
      <p:ext uri="{BB962C8B-B14F-4D97-AF65-F5344CB8AC3E}">
        <p14:creationId xmlns:p14="http://schemas.microsoft.com/office/powerpoint/2010/main" val="4931409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D379F5-AFCC-13EA-B922-BDBD27A03B6A}"/>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F42BB2E-8877-8FF8-1C07-175D3F353160}"/>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FA9279-C081-8629-0E82-D3A590F1A21A}"/>
              </a:ext>
            </a:extLst>
          </p:cNvPr>
          <p:cNvSpPr>
            <a:spLocks noGrp="1"/>
          </p:cNvSpPr>
          <p:nvPr>
            <p:ph type="dt" sz="half" idx="10"/>
          </p:nvPr>
        </p:nvSpPr>
        <p:spPr>
          <a:xfrm>
            <a:off x="838200" y="6356350"/>
            <a:ext cx="2743200" cy="365125"/>
          </a:xfrm>
          <a:prstGeom prst="rect">
            <a:avLst/>
          </a:prstGeom>
        </p:spPr>
        <p:txBody>
          <a:bodyPr/>
          <a:lstStyle/>
          <a:p>
            <a:fld id="{A1B6A289-14E8-E642-AB72-AFADC5BC8307}" type="datetimeFigureOut">
              <a:rPr lang="en-US" smtClean="0"/>
              <a:t>5/22/2024</a:t>
            </a:fld>
            <a:endParaRPr lang="en-US" dirty="0"/>
          </a:p>
        </p:txBody>
      </p:sp>
      <p:sp>
        <p:nvSpPr>
          <p:cNvPr id="5" name="Footer Placeholder 4">
            <a:extLst>
              <a:ext uri="{FF2B5EF4-FFF2-40B4-BE49-F238E27FC236}">
                <a16:creationId xmlns:a16="http://schemas.microsoft.com/office/drawing/2014/main" id="{65AC31B4-E432-536A-5904-81BAC15012AB}"/>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F5D00DA7-BA17-DFAC-9929-B9359466D707}"/>
              </a:ext>
            </a:extLst>
          </p:cNvPr>
          <p:cNvSpPr>
            <a:spLocks noGrp="1"/>
          </p:cNvSpPr>
          <p:nvPr>
            <p:ph type="sldNum" sz="quarter" idx="12"/>
          </p:nvPr>
        </p:nvSpPr>
        <p:spPr>
          <a:xfrm>
            <a:off x="8610600" y="6356350"/>
            <a:ext cx="2743200" cy="365125"/>
          </a:xfrm>
          <a:prstGeom prst="rect">
            <a:avLst/>
          </a:prstGeom>
        </p:spPr>
        <p:txBody>
          <a:bodyPr/>
          <a:lstStyle/>
          <a:p>
            <a:fld id="{982456A5-6618-CC49-9652-217D9BB75F00}" type="slidenum">
              <a:rPr lang="en-US" smtClean="0"/>
              <a:t>‹#›</a:t>
            </a:fld>
            <a:endParaRPr lang="en-US" dirty="0"/>
          </a:p>
        </p:txBody>
      </p:sp>
    </p:spTree>
    <p:extLst>
      <p:ext uri="{BB962C8B-B14F-4D97-AF65-F5344CB8AC3E}">
        <p14:creationId xmlns:p14="http://schemas.microsoft.com/office/powerpoint/2010/main" val="6858264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9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344A88A-3ECD-B149-BE10-64102586BCCA}"/>
              </a:ext>
            </a:extLst>
          </p:cNvPr>
          <p:cNvSpPr/>
          <p:nvPr/>
        </p:nvSpPr>
        <p:spPr>
          <a:xfrm>
            <a:off x="0" y="5497690"/>
            <a:ext cx="12191999" cy="13688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latin typeface="Arial" panose="020B0604020202020204" pitchFamily="34" charset="0"/>
            </a:endParaRPr>
          </a:p>
        </p:txBody>
      </p:sp>
      <p:sp>
        <p:nvSpPr>
          <p:cNvPr id="7" name="Rectangle 6">
            <a:extLst>
              <a:ext uri="{FF2B5EF4-FFF2-40B4-BE49-F238E27FC236}">
                <a16:creationId xmlns:a16="http://schemas.microsoft.com/office/drawing/2014/main" id="{25A05333-161E-884B-8EA6-CB59D7CDF9EA}"/>
              </a:ext>
            </a:extLst>
          </p:cNvPr>
          <p:cNvSpPr/>
          <p:nvPr userDrawn="1"/>
        </p:nvSpPr>
        <p:spPr>
          <a:xfrm>
            <a:off x="0" y="5376152"/>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lide Number Placeholder 5">
            <a:extLst>
              <a:ext uri="{FF2B5EF4-FFF2-40B4-BE49-F238E27FC236}">
                <a16:creationId xmlns:a16="http://schemas.microsoft.com/office/drawing/2014/main" id="{C2073707-3774-1E4C-8B79-AAE73822D681}"/>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Arial" panose="020B0604020202020204" pitchFamily="34" charset="0"/>
                <a:ea typeface="Arial" charset="0"/>
                <a:cs typeface="Arial" charset="0"/>
              </a:rPr>
              <a:pPr>
                <a:defRPr/>
              </a:pPr>
              <a:t>‹#›</a:t>
            </a:fld>
            <a:endParaRPr lang="en-US" u="none" dirty="0">
              <a:solidFill>
                <a:schemeClr val="bg1"/>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29667616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_Header Slide">
    <p:spTree>
      <p:nvGrpSpPr>
        <p:cNvPr id="1" name=""/>
        <p:cNvGrpSpPr/>
        <p:nvPr/>
      </p:nvGrpSpPr>
      <p:grpSpPr>
        <a:xfrm>
          <a:off x="0" y="0"/>
          <a:ext cx="0" cy="0"/>
          <a:chOff x="0" y="0"/>
          <a:chExt cx="0" cy="0"/>
        </a:xfrm>
      </p:grpSpPr>
      <p:pic>
        <p:nvPicPr>
          <p:cNvPr id="10" name="Picture 9" descr="A picture containing drawing&#10;&#10;Description automatically generated">
            <a:extLst>
              <a:ext uri="{FF2B5EF4-FFF2-40B4-BE49-F238E27FC236}">
                <a16:creationId xmlns:a16="http://schemas.microsoft.com/office/drawing/2014/main" id="{C6D304B8-CA01-3C46-8F3B-8F3FC0BBCF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 Placeholder 9">
            <a:extLst>
              <a:ext uri="{FF2B5EF4-FFF2-40B4-BE49-F238E27FC236}">
                <a16:creationId xmlns:a16="http://schemas.microsoft.com/office/drawing/2014/main" id="{E1FF275C-85AF-9B4B-8B3D-1BA83D713770}"/>
              </a:ext>
            </a:extLst>
          </p:cNvPr>
          <p:cNvSpPr>
            <a:spLocks noGrp="1"/>
          </p:cNvSpPr>
          <p:nvPr>
            <p:ph type="body" sz="quarter" idx="10" hasCustomPrompt="1"/>
          </p:nvPr>
        </p:nvSpPr>
        <p:spPr>
          <a:xfrm>
            <a:off x="1295400" y="3124200"/>
            <a:ext cx="6705600" cy="609600"/>
          </a:xfrm>
          <a:prstGeom prst="rect">
            <a:avLst/>
          </a:prstGeom>
        </p:spPr>
        <p:txBody>
          <a:bodyPr lIns="0" tIns="0" rIns="0" bIns="0"/>
          <a:lstStyle>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3800" b="1" kern="1200" cap="all" spc="300" baseline="0" dirty="0" smtClean="0">
                <a:solidFill>
                  <a:srgbClr val="FD5D3B"/>
                </a:solidFill>
                <a:latin typeface="Bebas Neue" panose="020B0606020202050201" pitchFamily="34" charset="77"/>
                <a:ea typeface="+mn-ea"/>
                <a:cs typeface="+mn-cs"/>
              </a:defRPr>
            </a:lvl1pPr>
          </a:lstStyle>
          <a:p>
            <a:pPr fontAlgn="auto">
              <a:spcAft>
                <a:spcPts val="0"/>
              </a:spcAft>
            </a:pPr>
            <a:r>
              <a:rPr lang="en-US" sz="3800" dirty="0">
                <a:solidFill>
                  <a:srgbClr val="FD5D3B"/>
                </a:solidFill>
              </a:rPr>
              <a:t>Section Header </a:t>
            </a:r>
          </a:p>
        </p:txBody>
      </p:sp>
      <p:sp>
        <p:nvSpPr>
          <p:cNvPr id="11" name="Content Placeholder 10">
            <a:extLst>
              <a:ext uri="{FF2B5EF4-FFF2-40B4-BE49-F238E27FC236}">
                <a16:creationId xmlns:a16="http://schemas.microsoft.com/office/drawing/2014/main" id="{F08277DC-9BBB-BD42-ACC8-67B966B32CB8}"/>
              </a:ext>
            </a:extLst>
          </p:cNvPr>
          <p:cNvSpPr>
            <a:spLocks noGrp="1"/>
          </p:cNvSpPr>
          <p:nvPr>
            <p:ph sz="quarter" idx="11" hasCustomPrompt="1"/>
          </p:nvPr>
        </p:nvSpPr>
        <p:spPr>
          <a:xfrm>
            <a:off x="1295400" y="3733800"/>
            <a:ext cx="4572000" cy="304800"/>
          </a:xfrm>
          <a:prstGeom prst="rect">
            <a:avLst/>
          </a:prstGeom>
        </p:spPr>
        <p:txBody>
          <a:bodyPr lIns="0" tIns="0" rIns="0" bIns="0"/>
          <a:lstStyle>
            <a:lvl1pPr marL="0" indent="0">
              <a:buNone/>
              <a:defRPr sz="1800" b="0" i="0" spc="300" baseline="0">
                <a:solidFill>
                  <a:schemeClr val="bg1"/>
                </a:solidFill>
                <a:latin typeface="Arial" panose="020B0604020202020204" pitchFamily="34" charset="0"/>
              </a:defRPr>
            </a:lvl1pPr>
          </a:lstStyle>
          <a:p>
            <a:pPr lvl="0"/>
            <a:r>
              <a:rPr lang="en-US" dirty="0"/>
              <a:t>SECTION SUBTITLE</a:t>
            </a:r>
          </a:p>
        </p:txBody>
      </p:sp>
      <p:pic>
        <p:nvPicPr>
          <p:cNvPr id="7" name="Picture 6" descr="A picture containing drawing&#10;&#10;Description automatically generated">
            <a:extLst>
              <a:ext uri="{FF2B5EF4-FFF2-40B4-BE49-F238E27FC236}">
                <a16:creationId xmlns:a16="http://schemas.microsoft.com/office/drawing/2014/main" id="{687F641D-BF17-164F-BA48-F91BD49B8C3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15600" y="381000"/>
            <a:ext cx="1243584" cy="472821"/>
          </a:xfrm>
          <a:prstGeom prst="rect">
            <a:avLst/>
          </a:prstGeom>
        </p:spPr>
      </p:pic>
    </p:spTree>
    <p:extLst>
      <p:ext uri="{BB962C8B-B14F-4D97-AF65-F5344CB8AC3E}">
        <p14:creationId xmlns:p14="http://schemas.microsoft.com/office/powerpoint/2010/main" val="3694426317"/>
      </p:ext>
    </p:extLst>
  </p:cSld>
  <p:clrMapOvr>
    <a:masterClrMapping/>
  </p:clrMapOvr>
  <p:extLst>
    <p:ext uri="{DCECCB84-F9BA-43D5-87BE-67443E8EF086}">
      <p15:sldGuideLst xmlns:p15="http://schemas.microsoft.com/office/powerpoint/2012/main">
        <p15:guide id="1" orient="horz" pos="2256">
          <p15:clr>
            <a:srgbClr val="FBAE40"/>
          </p15:clr>
        </p15:guide>
        <p15:guide id="2" pos="3840">
          <p15:clr>
            <a:srgbClr val="FBAE40"/>
          </p15:clr>
        </p15:guide>
        <p15:guide id="3" orient="horz" pos="672">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General Slid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01DB733-621B-C044-BB4E-20674E5EB3B0}"/>
              </a:ext>
            </a:extLst>
          </p:cNvPr>
          <p:cNvSpPr>
            <a:spLocks noGrp="1"/>
          </p:cNvSpPr>
          <p:nvPr>
            <p:ph type="body" sz="quarter" idx="12"/>
          </p:nvPr>
        </p:nvSpPr>
        <p:spPr>
          <a:xfrm>
            <a:off x="609600" y="1371600"/>
            <a:ext cx="9448800" cy="4230474"/>
          </a:xfrm>
          <a:prstGeom prst="rect">
            <a:avLst/>
          </a:prstGeom>
        </p:spPr>
        <p:txBody>
          <a:bodyPr/>
          <a:lstStyle>
            <a:lvl1pPr>
              <a:defRPr sz="2000" spc="0">
                <a:solidFill>
                  <a:schemeClr val="accent1"/>
                </a:solidFill>
                <a:latin typeface="DM Sans" pitchFamily="2" charset="77"/>
              </a:defRPr>
            </a:lvl1pPr>
            <a:lvl2pPr>
              <a:defRPr sz="1800" spc="0">
                <a:solidFill>
                  <a:schemeClr val="accent1"/>
                </a:solidFill>
                <a:latin typeface="DM Sans" pitchFamily="2" charset="77"/>
              </a:defRPr>
            </a:lvl2pPr>
            <a:lvl3pPr>
              <a:defRPr sz="1600" spc="0">
                <a:solidFill>
                  <a:schemeClr val="accent1"/>
                </a:solidFill>
                <a:latin typeface="DM Sans" pitchFamily="2" charset="77"/>
              </a:defRPr>
            </a:lvl3pPr>
            <a:lvl4pPr>
              <a:defRPr sz="1400" spc="0">
                <a:solidFill>
                  <a:schemeClr val="accent1"/>
                </a:solidFill>
                <a:latin typeface="DM Sans" pitchFamily="2" charset="77"/>
              </a:defRPr>
            </a:lvl4pPr>
            <a:lvl5pPr>
              <a:defRPr sz="1200" spc="0">
                <a:solidFill>
                  <a:schemeClr val="accent1"/>
                </a:solidFill>
                <a:latin typeface="DM Sans" pitchFamily="2"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8">
            <a:extLst>
              <a:ext uri="{FF2B5EF4-FFF2-40B4-BE49-F238E27FC236}">
                <a16:creationId xmlns:a16="http://schemas.microsoft.com/office/drawing/2014/main" id="{000DE989-FFC2-8042-B668-C3C9F0CBC0FD}"/>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0" cap="all" spc="0" baseline="0">
                <a:solidFill>
                  <a:schemeClr val="accent4"/>
                </a:solidFill>
                <a:latin typeface="Bebas Neue" panose="020B0606020202050201" pitchFamily="34" charset="77"/>
              </a:defRPr>
            </a:lvl1pPr>
          </a:lstStyle>
          <a:p>
            <a:pPr lvl="0"/>
            <a:r>
              <a:rPr lang="en-US" dirty="0"/>
              <a:t>Slide Header</a:t>
            </a:r>
          </a:p>
        </p:txBody>
      </p:sp>
      <p:sp>
        <p:nvSpPr>
          <p:cNvPr id="6" name="Text Placeholder 10">
            <a:extLst>
              <a:ext uri="{FF2B5EF4-FFF2-40B4-BE49-F238E27FC236}">
                <a16:creationId xmlns:a16="http://schemas.microsoft.com/office/drawing/2014/main" id="{A2C4F693-A04C-1F4F-97E8-64A43B67D3A9}"/>
              </a:ext>
            </a:extLst>
          </p:cNvPr>
          <p:cNvSpPr>
            <a:spLocks noGrp="1"/>
          </p:cNvSpPr>
          <p:nvPr>
            <p:ph type="body" sz="quarter" idx="11" hasCustomPrompt="1"/>
          </p:nvPr>
        </p:nvSpPr>
        <p:spPr>
          <a:xfrm>
            <a:off x="603504" y="762000"/>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1350193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aster Title Slide - White">
    <p:spTree>
      <p:nvGrpSpPr>
        <p:cNvPr id="1" name=""/>
        <p:cNvGrpSpPr/>
        <p:nvPr/>
      </p:nvGrpSpPr>
      <p:grpSpPr>
        <a:xfrm>
          <a:off x="0" y="0"/>
          <a:ext cx="0" cy="0"/>
          <a:chOff x="0" y="0"/>
          <a:chExt cx="0" cy="0"/>
        </a:xfrm>
      </p:grpSpPr>
      <p:pic>
        <p:nvPicPr>
          <p:cNvPr id="3" name="Picture 2" descr="A picture containing mirror&#10;&#10;Description automatically generated">
            <a:extLst>
              <a:ext uri="{FF2B5EF4-FFF2-40B4-BE49-F238E27FC236}">
                <a16:creationId xmlns:a16="http://schemas.microsoft.com/office/drawing/2014/main" id="{8EB13B30-B115-F941-841B-72BA0B0778F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Text Placeholder 9">
            <a:extLst>
              <a:ext uri="{FF2B5EF4-FFF2-40B4-BE49-F238E27FC236}">
                <a16:creationId xmlns:a16="http://schemas.microsoft.com/office/drawing/2014/main" id="{C0E71645-E3A0-0C42-9195-8E489895FB78}"/>
              </a:ext>
            </a:extLst>
          </p:cNvPr>
          <p:cNvSpPr>
            <a:spLocks noGrp="1"/>
          </p:cNvSpPr>
          <p:nvPr>
            <p:ph type="body" sz="quarter" idx="10" hasCustomPrompt="1"/>
          </p:nvPr>
        </p:nvSpPr>
        <p:spPr>
          <a:xfrm>
            <a:off x="1295400" y="3124200"/>
            <a:ext cx="6705600" cy="609600"/>
          </a:xfrm>
          <a:prstGeom prst="rect">
            <a:avLst/>
          </a:prstGeom>
        </p:spPr>
        <p:txBody>
          <a:bodyPr lIns="0" tIns="0" rIns="0" bIns="0"/>
          <a:lstStyle>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4800" b="0" kern="1200" cap="all" spc="0" baseline="0" dirty="0" smtClean="0">
                <a:solidFill>
                  <a:srgbClr val="FD5D3B"/>
                </a:solidFill>
                <a:latin typeface="Bebas Neue" panose="020B0606020202050201" pitchFamily="34" charset="77"/>
                <a:ea typeface="+mn-ea"/>
                <a:cs typeface="+mn-cs"/>
              </a:defRPr>
            </a:lvl1pPr>
          </a:lstStyle>
          <a:p>
            <a:pPr fontAlgn="auto">
              <a:spcAft>
                <a:spcPts val="0"/>
              </a:spcAft>
            </a:pPr>
            <a:r>
              <a:rPr lang="en-US" sz="3800" dirty="0">
                <a:solidFill>
                  <a:srgbClr val="FD5D3B"/>
                </a:solidFill>
              </a:rPr>
              <a:t>Section Header option 2 </a:t>
            </a:r>
          </a:p>
        </p:txBody>
      </p:sp>
      <p:sp>
        <p:nvSpPr>
          <p:cNvPr id="19" name="Content Placeholder 10">
            <a:extLst>
              <a:ext uri="{FF2B5EF4-FFF2-40B4-BE49-F238E27FC236}">
                <a16:creationId xmlns:a16="http://schemas.microsoft.com/office/drawing/2014/main" id="{328ABE54-3B5D-BC4F-A8FD-4F9A4FF79DB9}"/>
              </a:ext>
            </a:extLst>
          </p:cNvPr>
          <p:cNvSpPr>
            <a:spLocks noGrp="1"/>
          </p:cNvSpPr>
          <p:nvPr>
            <p:ph sz="quarter" idx="11" hasCustomPrompt="1"/>
          </p:nvPr>
        </p:nvSpPr>
        <p:spPr>
          <a:xfrm>
            <a:off x="1295400" y="3733800"/>
            <a:ext cx="6705600" cy="304800"/>
          </a:xfrm>
          <a:prstGeom prst="rect">
            <a:avLst/>
          </a:prstGeom>
        </p:spPr>
        <p:txBody>
          <a:bodyPr lIns="0" tIns="0" rIns="0" bIns="0"/>
          <a:lstStyle>
            <a:lvl1pPr marL="0" indent="0">
              <a:buNone/>
              <a:defRPr sz="1800" b="0" i="0" cap="all" spc="0" baseline="0">
                <a:solidFill>
                  <a:schemeClr val="accent1"/>
                </a:solidFill>
                <a:latin typeface="DM Sans" pitchFamily="2" charset="77"/>
              </a:defRPr>
            </a:lvl1pPr>
          </a:lstStyle>
          <a:p>
            <a:pPr lvl="0"/>
            <a:r>
              <a:rPr lang="en-US" dirty="0"/>
              <a:t>SECTION SUBTITLE</a:t>
            </a:r>
          </a:p>
        </p:txBody>
      </p:sp>
      <p:sp>
        <p:nvSpPr>
          <p:cNvPr id="7" name="Rectangle 6">
            <a:extLst>
              <a:ext uri="{FF2B5EF4-FFF2-40B4-BE49-F238E27FC236}">
                <a16:creationId xmlns:a16="http://schemas.microsoft.com/office/drawing/2014/main" id="{82B07457-5542-0E42-A263-2A5C87968823}"/>
              </a:ext>
            </a:extLst>
          </p:cNvPr>
          <p:cNvSpPr/>
          <p:nvPr userDrawn="1"/>
        </p:nvSpPr>
        <p:spPr>
          <a:xfrm>
            <a:off x="6336792" y="6553200"/>
            <a:ext cx="5257800" cy="84639"/>
          </a:xfrm>
          <a:prstGeom prst="rect">
            <a:avLst/>
          </a:prstGeom>
        </p:spPr>
        <p:txBody>
          <a:bodyPr wrap="square" lIns="0" tIns="0" rIns="0" bIns="0">
            <a:spAutoFit/>
          </a:bodyPr>
          <a:lstStyle/>
          <a:p>
            <a:pPr marL="0" indent="0" algn="r">
              <a:tabLst>
                <a:tab pos="2566988" algn="l"/>
                <a:tab pos="4794250" algn="l"/>
              </a:tabLst>
            </a:pPr>
            <a:r>
              <a:rPr lang="en-US" sz="550" b="0" i="0" u="none" strike="noStrike" dirty="0">
                <a:solidFill>
                  <a:schemeClr val="accent6"/>
                </a:solidFill>
                <a:effectLst/>
                <a:latin typeface="Roboto" charset="0"/>
              </a:rPr>
              <a:t>Blue Cross Blue Shield of Massachusetts is an Independent Licensee of the Blue Cross and Blue Shield Association.</a:t>
            </a:r>
            <a:endParaRPr lang="en-US" sz="550" dirty="0">
              <a:solidFill>
                <a:schemeClr val="accent6"/>
              </a:solidFill>
            </a:endParaRPr>
          </a:p>
        </p:txBody>
      </p:sp>
      <p:sp>
        <p:nvSpPr>
          <p:cNvPr id="8" name="TextBox 7">
            <a:extLst>
              <a:ext uri="{FF2B5EF4-FFF2-40B4-BE49-F238E27FC236}">
                <a16:creationId xmlns:a16="http://schemas.microsoft.com/office/drawing/2014/main" id="{0984A120-E060-8445-8888-BAF21DD4C4A8}"/>
              </a:ext>
            </a:extLst>
          </p:cNvPr>
          <p:cNvSpPr txBox="1"/>
          <p:nvPr userDrawn="1"/>
        </p:nvSpPr>
        <p:spPr>
          <a:xfrm>
            <a:off x="7799832" y="6245352"/>
            <a:ext cx="3829575" cy="246221"/>
          </a:xfrm>
          <a:prstGeom prst="rect">
            <a:avLst/>
          </a:prstGeom>
          <a:no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300" normalizeH="0" baseline="0" noProof="0" dirty="0">
                <a:ln>
                  <a:noFill/>
                </a:ln>
                <a:solidFill>
                  <a:schemeClr val="accent6"/>
                </a:solidFill>
                <a:effectLst/>
                <a:uLnTx/>
                <a:uFillTx/>
                <a:latin typeface="DM Sans" pitchFamily="2" charset="77"/>
                <a:ea typeface="Tahoma" panose="020B0604030504040204" pitchFamily="34" charset="0"/>
                <a:cs typeface="Calibri" panose="020F0502020204030204" pitchFamily="34" charset="0"/>
              </a:rPr>
              <a:t>BLUE CROSS BLUE SHIELD OF MASSACHUSETTS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300" normalizeH="0" baseline="0" noProof="0" dirty="0">
                <a:ln>
                  <a:noFill/>
                </a:ln>
                <a:solidFill>
                  <a:schemeClr val="accent6"/>
                </a:solidFill>
                <a:effectLst/>
                <a:uLnTx/>
                <a:uFillTx/>
                <a:latin typeface="DM Sans" pitchFamily="2" charset="77"/>
                <a:ea typeface="Tahoma" panose="020B0604030504040204" pitchFamily="34" charset="0"/>
                <a:cs typeface="Calibri" panose="020F0502020204030204" pitchFamily="34" charset="0"/>
              </a:rPr>
              <a:t>CONFIDENTIAL – NOT FOR DISTRIBUTION</a:t>
            </a:r>
            <a:endParaRPr kumimoji="0" lang="en-US" sz="800" b="0" i="0" u="none" strike="noStrike" kern="1200" cap="none" spc="0" normalizeH="0" baseline="0" noProof="0" dirty="0">
              <a:ln>
                <a:noFill/>
              </a:ln>
              <a:solidFill>
                <a:schemeClr val="accent6"/>
              </a:solidFill>
              <a:effectLst/>
              <a:uLnTx/>
              <a:uFillTx/>
              <a:latin typeface="DM Sans" pitchFamily="2" charset="77"/>
              <a:ea typeface="Tahoma" panose="020B0604030504040204" pitchFamily="34" charset="0"/>
              <a:cs typeface="Calibri" panose="020F0502020204030204" pitchFamily="34" charset="0"/>
            </a:endParaRPr>
          </a:p>
        </p:txBody>
      </p:sp>
      <p:pic>
        <p:nvPicPr>
          <p:cNvPr id="11" name="Picture 10" descr="Blue Cross Blue Shield of Massachusetts Logo">
            <a:extLst>
              <a:ext uri="{FF2B5EF4-FFF2-40B4-BE49-F238E27FC236}">
                <a16:creationId xmlns:a16="http://schemas.microsoft.com/office/drawing/2014/main" id="{8A673103-26D6-C64A-AA30-B086CD6CBA75}"/>
              </a:ext>
            </a:extLst>
          </p:cNvPr>
          <p:cNvPicPr preferRelativeResize="0">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60736" y="411480"/>
            <a:ext cx="1181708" cy="476975"/>
          </a:xfrm>
          <a:prstGeom prst="rect">
            <a:avLst/>
          </a:prstGeom>
        </p:spPr>
      </p:pic>
    </p:spTree>
    <p:extLst>
      <p:ext uri="{BB962C8B-B14F-4D97-AF65-F5344CB8AC3E}">
        <p14:creationId xmlns:p14="http://schemas.microsoft.com/office/powerpoint/2010/main" val="7991853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40" name="Text Placeholder 47">
            <a:extLst>
              <a:ext uri="{FF2B5EF4-FFF2-40B4-BE49-F238E27FC236}">
                <a16:creationId xmlns:a16="http://schemas.microsoft.com/office/drawing/2014/main" id="{43754C7C-834C-FC46-8354-1FF30FEAB9A0}"/>
              </a:ext>
            </a:extLst>
          </p:cNvPr>
          <p:cNvSpPr>
            <a:spLocks noGrp="1"/>
          </p:cNvSpPr>
          <p:nvPr>
            <p:ph type="body" sz="quarter" idx="32" hasCustomPrompt="1"/>
          </p:nvPr>
        </p:nvSpPr>
        <p:spPr>
          <a:xfrm>
            <a:off x="2065075" y="6172200"/>
            <a:ext cx="9488625" cy="152400"/>
          </a:xfrm>
          <a:prstGeom prst="rect">
            <a:avLst/>
          </a:prstGeom>
        </p:spPr>
        <p:txBody>
          <a:bodyPr l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700" b="1"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0" spc="0" dirty="0">
                <a:latin typeface="+mj-lt"/>
              </a:rPr>
              <a:t>Small data source description small data source description small data source description small data source description </a:t>
            </a:r>
            <a:endParaRPr lang="en-US" dirty="0"/>
          </a:p>
        </p:txBody>
      </p:sp>
      <p:sp>
        <p:nvSpPr>
          <p:cNvPr id="42" name="Text Placeholder 47">
            <a:extLst>
              <a:ext uri="{FF2B5EF4-FFF2-40B4-BE49-F238E27FC236}">
                <a16:creationId xmlns:a16="http://schemas.microsoft.com/office/drawing/2014/main" id="{AE93FAAC-A019-4C4F-8EF5-4C1C318E18FB}"/>
              </a:ext>
            </a:extLst>
          </p:cNvPr>
          <p:cNvSpPr>
            <a:spLocks noGrp="1"/>
          </p:cNvSpPr>
          <p:nvPr>
            <p:ph type="body" sz="quarter" idx="31" hasCustomPrompt="1"/>
          </p:nvPr>
        </p:nvSpPr>
        <p:spPr>
          <a:xfrm>
            <a:off x="638299" y="6172200"/>
            <a:ext cx="1342901" cy="152400"/>
          </a:xfrm>
          <a:prstGeom prst="rect">
            <a:avLst/>
          </a:prstGeom>
        </p:spPr>
        <p:txBody>
          <a:bodyPr/>
          <a:lstStyle>
            <a:lvl1pPr marL="0" indent="0">
              <a:buNone/>
              <a:defRPr sz="700" b="1" cap="all" spc="300" baseline="0">
                <a:solidFill>
                  <a:schemeClr val="accent1"/>
                </a:solidFill>
                <a:latin typeface="DM Sans" pitchFamily="2" charset="77"/>
              </a:defRPr>
            </a:lvl1pPr>
          </a:lstStyle>
          <a:p>
            <a:pPr lvl="0"/>
            <a:r>
              <a:rPr lang="en-US" dirty="0"/>
              <a:t>Data source:</a:t>
            </a:r>
          </a:p>
        </p:txBody>
      </p:sp>
      <p:sp>
        <p:nvSpPr>
          <p:cNvPr id="8" name="Text Placeholder 8">
            <a:extLst>
              <a:ext uri="{FF2B5EF4-FFF2-40B4-BE49-F238E27FC236}">
                <a16:creationId xmlns:a16="http://schemas.microsoft.com/office/drawing/2014/main" id="{EBE5D43D-B325-7947-B568-878ACF6475D4}"/>
              </a:ext>
            </a:extLst>
          </p:cNvPr>
          <p:cNvSpPr>
            <a:spLocks noGrp="1"/>
          </p:cNvSpPr>
          <p:nvPr>
            <p:ph type="body" sz="quarter" idx="10" hasCustomPrompt="1"/>
          </p:nvPr>
        </p:nvSpPr>
        <p:spPr>
          <a:xfrm>
            <a:off x="603504" y="384048"/>
            <a:ext cx="9764182"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9" name="Text Placeholder 10">
            <a:extLst>
              <a:ext uri="{FF2B5EF4-FFF2-40B4-BE49-F238E27FC236}">
                <a16:creationId xmlns:a16="http://schemas.microsoft.com/office/drawing/2014/main" id="{9FCB9A23-8621-414C-9CD7-5102D5A26007}"/>
              </a:ext>
            </a:extLst>
          </p:cNvPr>
          <p:cNvSpPr>
            <a:spLocks noGrp="1"/>
          </p:cNvSpPr>
          <p:nvPr>
            <p:ph type="body" sz="quarter" idx="11" hasCustomPrompt="1"/>
          </p:nvPr>
        </p:nvSpPr>
        <p:spPr>
          <a:xfrm>
            <a:off x="603504" y="758952"/>
            <a:ext cx="9764182"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2">
                    <a:lumMod val="50000"/>
                  </a:schemeClr>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374874924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pic>
        <p:nvPicPr>
          <p:cNvPr id="3" name="Picture 2" descr="A picture containing clock&#10;&#10;Description automatically generated">
            <a:extLst>
              <a:ext uri="{FF2B5EF4-FFF2-40B4-BE49-F238E27FC236}">
                <a16:creationId xmlns:a16="http://schemas.microsoft.com/office/drawing/2014/main" id="{E65F44B3-3CAE-EB49-A0BD-4FACE595F52A}"/>
              </a:ext>
            </a:extLst>
          </p:cNvPr>
          <p:cNvPicPr>
            <a:picLocks noChangeAspect="1"/>
          </p:cNvPicPr>
          <p:nvPr/>
        </p:nvPicPr>
        <p:blipFill>
          <a:blip r:embed="rId2"/>
          <a:stretch>
            <a:fillRect/>
          </a:stretch>
        </p:blipFill>
        <p:spPr>
          <a:xfrm>
            <a:off x="691087" y="662255"/>
            <a:ext cx="1366575" cy="547808"/>
          </a:xfrm>
          <a:prstGeom prst="rect">
            <a:avLst/>
          </a:prstGeom>
        </p:spPr>
      </p:pic>
    </p:spTree>
    <p:extLst>
      <p:ext uri="{BB962C8B-B14F-4D97-AF65-F5344CB8AC3E}">
        <p14:creationId xmlns:p14="http://schemas.microsoft.com/office/powerpoint/2010/main" val="39730430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BC0B85-52EE-F74D-AAE0-9D6BF5B15235}"/>
              </a:ext>
            </a:extLst>
          </p:cNvPr>
          <p:cNvSpPr/>
          <p:nvPr/>
        </p:nvSpPr>
        <p:spPr>
          <a:xfrm>
            <a:off x="1" y="2823411"/>
            <a:ext cx="12191989" cy="403458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68">
              <a:solidFill>
                <a:srgbClr val="0D4877"/>
              </a:solidFill>
            </a:endParaRPr>
          </a:p>
        </p:txBody>
      </p:sp>
      <p:sp>
        <p:nvSpPr>
          <p:cNvPr id="7" name="Rectangle 6">
            <a:extLst>
              <a:ext uri="{FF2B5EF4-FFF2-40B4-BE49-F238E27FC236}">
                <a16:creationId xmlns:a16="http://schemas.microsoft.com/office/drawing/2014/main" id="{EB9CFEAB-FC47-064C-A5E1-853FDF717CF2}"/>
              </a:ext>
            </a:extLst>
          </p:cNvPr>
          <p:cNvSpPr/>
          <p:nvPr/>
        </p:nvSpPr>
        <p:spPr>
          <a:xfrm>
            <a:off x="0" y="2727615"/>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cxnSp>
        <p:nvCxnSpPr>
          <p:cNvPr id="5" name="Straight Connector 4">
            <a:extLst>
              <a:ext uri="{FF2B5EF4-FFF2-40B4-BE49-F238E27FC236}">
                <a16:creationId xmlns:a16="http://schemas.microsoft.com/office/drawing/2014/main" id="{B0A4C5D8-39FF-AB4E-87C5-09448A940078}"/>
              </a:ext>
            </a:extLst>
          </p:cNvPr>
          <p:cNvCxnSpPr>
            <a:cxnSpLocks/>
          </p:cNvCxnSpPr>
          <p:nvPr/>
        </p:nvCxnSpPr>
        <p:spPr>
          <a:xfrm>
            <a:off x="6096001" y="755375"/>
            <a:ext cx="0" cy="5344637"/>
          </a:xfrm>
          <a:prstGeom prst="line">
            <a:avLst/>
          </a:prstGeom>
          <a:ln w="9525">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340438BD-1E40-B849-8628-D0076E6B6249}"/>
              </a:ext>
            </a:extLst>
          </p:cNvPr>
          <p:cNvSpPr txBox="1">
            <a:spLocks/>
          </p:cNvSpPr>
          <p:nvPr/>
        </p:nvSpPr>
        <p:spPr>
          <a:xfrm>
            <a:off x="9959788" y="6351267"/>
            <a:ext cx="2057400" cy="365125"/>
          </a:xfrm>
          <a:prstGeom prst="rect">
            <a:avLst/>
          </a:prstGeom>
        </p:spPr>
        <p:txBody>
          <a:bodyPr vert="horz" lIns="84716" tIns="42358" rIns="84716" bIns="42358"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sz="741" u="none" smtClean="0">
                <a:solidFill>
                  <a:schemeClr val="bg1"/>
                </a:solidFill>
                <a:effectLst/>
                <a:latin typeface="+mn-lt"/>
                <a:ea typeface="Arial" charset="0"/>
                <a:cs typeface="Arial" charset="0"/>
              </a:rPr>
              <a:pPr>
                <a:defRPr/>
              </a:pPr>
              <a:t>‹#›</a:t>
            </a:fld>
            <a:endParaRPr lang="en-US" sz="741" u="none">
              <a:solidFill>
                <a:schemeClr val="bg1"/>
              </a:solidFill>
              <a:effectLst/>
              <a:latin typeface="+mn-lt"/>
              <a:ea typeface="Arial" charset="0"/>
              <a:cs typeface="Arial" charset="0"/>
            </a:endParaRPr>
          </a:p>
        </p:txBody>
      </p:sp>
    </p:spTree>
    <p:extLst>
      <p:ext uri="{BB962C8B-B14F-4D97-AF65-F5344CB8AC3E}">
        <p14:creationId xmlns:p14="http://schemas.microsoft.com/office/powerpoint/2010/main" val="42699856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BC0B85-52EE-F74D-AAE0-9D6BF5B15235}"/>
              </a:ext>
            </a:extLst>
          </p:cNvPr>
          <p:cNvSpPr/>
          <p:nvPr/>
        </p:nvSpPr>
        <p:spPr>
          <a:xfrm>
            <a:off x="1" y="2823411"/>
            <a:ext cx="12191989" cy="403458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68">
              <a:solidFill>
                <a:srgbClr val="0D4877"/>
              </a:solidFill>
            </a:endParaRPr>
          </a:p>
        </p:txBody>
      </p:sp>
      <p:sp>
        <p:nvSpPr>
          <p:cNvPr id="7" name="Rectangle 6">
            <a:extLst>
              <a:ext uri="{FF2B5EF4-FFF2-40B4-BE49-F238E27FC236}">
                <a16:creationId xmlns:a16="http://schemas.microsoft.com/office/drawing/2014/main" id="{EB9CFEAB-FC47-064C-A5E1-853FDF717CF2}"/>
              </a:ext>
            </a:extLst>
          </p:cNvPr>
          <p:cNvSpPr/>
          <p:nvPr/>
        </p:nvSpPr>
        <p:spPr>
          <a:xfrm>
            <a:off x="0" y="2727615"/>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cxnSp>
        <p:nvCxnSpPr>
          <p:cNvPr id="5" name="Straight Connector 4">
            <a:extLst>
              <a:ext uri="{FF2B5EF4-FFF2-40B4-BE49-F238E27FC236}">
                <a16:creationId xmlns:a16="http://schemas.microsoft.com/office/drawing/2014/main" id="{B0A4C5D8-39FF-AB4E-87C5-09448A940078}"/>
              </a:ext>
            </a:extLst>
          </p:cNvPr>
          <p:cNvCxnSpPr>
            <a:cxnSpLocks/>
          </p:cNvCxnSpPr>
          <p:nvPr/>
        </p:nvCxnSpPr>
        <p:spPr>
          <a:xfrm>
            <a:off x="6096001" y="3429001"/>
            <a:ext cx="0" cy="2922267"/>
          </a:xfrm>
          <a:prstGeom prst="line">
            <a:avLst/>
          </a:prstGeom>
          <a:ln w="9525">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AAE50D1D-42AB-6544-BE99-B8FBC897FEF2}"/>
              </a:ext>
            </a:extLst>
          </p:cNvPr>
          <p:cNvSpPr txBox="1">
            <a:spLocks/>
          </p:cNvSpPr>
          <p:nvPr/>
        </p:nvSpPr>
        <p:spPr>
          <a:xfrm>
            <a:off x="9959788" y="6351267"/>
            <a:ext cx="2057400" cy="365125"/>
          </a:xfrm>
          <a:prstGeom prst="rect">
            <a:avLst/>
          </a:prstGeom>
        </p:spPr>
        <p:txBody>
          <a:bodyPr vert="horz" lIns="84716" tIns="42358" rIns="84716" bIns="42358"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sz="741" u="none" smtClean="0">
                <a:solidFill>
                  <a:schemeClr val="bg1"/>
                </a:solidFill>
                <a:effectLst/>
                <a:latin typeface="+mn-lt"/>
                <a:ea typeface="Arial" charset="0"/>
                <a:cs typeface="Arial" charset="0"/>
              </a:rPr>
              <a:pPr>
                <a:defRPr/>
              </a:pPr>
              <a:t>‹#›</a:t>
            </a:fld>
            <a:endParaRPr lang="en-US" sz="741" u="none">
              <a:solidFill>
                <a:schemeClr val="bg1"/>
              </a:solidFill>
              <a:effectLst/>
              <a:latin typeface="+mn-lt"/>
              <a:ea typeface="Arial" charset="0"/>
              <a:cs typeface="Arial" charset="0"/>
            </a:endParaRPr>
          </a:p>
        </p:txBody>
      </p:sp>
    </p:spTree>
    <p:extLst>
      <p:ext uri="{BB962C8B-B14F-4D97-AF65-F5344CB8AC3E}">
        <p14:creationId xmlns:p14="http://schemas.microsoft.com/office/powerpoint/2010/main" val="246558922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9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344A88A-3ECD-B149-BE10-64102586BCCA}"/>
              </a:ext>
            </a:extLst>
          </p:cNvPr>
          <p:cNvSpPr/>
          <p:nvPr/>
        </p:nvSpPr>
        <p:spPr>
          <a:xfrm>
            <a:off x="1" y="5497690"/>
            <a:ext cx="12191999" cy="13688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68"/>
          </a:p>
        </p:txBody>
      </p:sp>
      <p:sp>
        <p:nvSpPr>
          <p:cNvPr id="7" name="Rectangle 6">
            <a:extLst>
              <a:ext uri="{FF2B5EF4-FFF2-40B4-BE49-F238E27FC236}">
                <a16:creationId xmlns:a16="http://schemas.microsoft.com/office/drawing/2014/main" id="{25A05333-161E-884B-8EA6-CB59D7CDF9EA}"/>
              </a:ext>
            </a:extLst>
          </p:cNvPr>
          <p:cNvSpPr/>
          <p:nvPr/>
        </p:nvSpPr>
        <p:spPr>
          <a:xfrm>
            <a:off x="0" y="5376152"/>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spTree>
    <p:extLst>
      <p:ext uri="{BB962C8B-B14F-4D97-AF65-F5344CB8AC3E}">
        <p14:creationId xmlns:p14="http://schemas.microsoft.com/office/powerpoint/2010/main" val="325061683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8D95121-E407-FF42-B168-0F6D63BB405E}"/>
              </a:ext>
            </a:extLst>
          </p:cNvPr>
          <p:cNvSpPr/>
          <p:nvPr/>
        </p:nvSpPr>
        <p:spPr>
          <a:xfrm>
            <a:off x="0" y="1"/>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68">
              <a:solidFill>
                <a:srgbClr val="0D4877"/>
              </a:solidFill>
            </a:endParaRPr>
          </a:p>
        </p:txBody>
      </p:sp>
      <p:sp>
        <p:nvSpPr>
          <p:cNvPr id="3" name="Rectangle 2">
            <a:extLst>
              <a:ext uri="{FF2B5EF4-FFF2-40B4-BE49-F238E27FC236}">
                <a16:creationId xmlns:a16="http://schemas.microsoft.com/office/drawing/2014/main" id="{F8D84B62-E387-3F49-B323-5921C000BD9C}"/>
              </a:ext>
            </a:extLst>
          </p:cNvPr>
          <p:cNvSpPr/>
          <p:nvPr/>
        </p:nvSpPr>
        <p:spPr>
          <a:xfrm>
            <a:off x="0" y="5376152"/>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spTree>
    <p:extLst>
      <p:ext uri="{BB962C8B-B14F-4D97-AF65-F5344CB8AC3E}">
        <p14:creationId xmlns:p14="http://schemas.microsoft.com/office/powerpoint/2010/main" val="24767018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8D95121-E407-FF42-B168-0F6D63BB405E}"/>
              </a:ext>
            </a:extLst>
          </p:cNvPr>
          <p:cNvSpPr/>
          <p:nvPr/>
        </p:nvSpPr>
        <p:spPr>
          <a:xfrm>
            <a:off x="6096000" y="1"/>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68">
              <a:solidFill>
                <a:srgbClr val="0D4877"/>
              </a:solidFill>
            </a:endParaRPr>
          </a:p>
        </p:txBody>
      </p:sp>
      <p:sp>
        <p:nvSpPr>
          <p:cNvPr id="4" name="Slide Number Placeholder 5">
            <a:extLst>
              <a:ext uri="{FF2B5EF4-FFF2-40B4-BE49-F238E27FC236}">
                <a16:creationId xmlns:a16="http://schemas.microsoft.com/office/drawing/2014/main" id="{362C32BC-BEC7-1F4A-A918-3C2DB7E63E1B}"/>
              </a:ext>
            </a:extLst>
          </p:cNvPr>
          <p:cNvSpPr txBox="1">
            <a:spLocks/>
          </p:cNvSpPr>
          <p:nvPr/>
        </p:nvSpPr>
        <p:spPr>
          <a:xfrm>
            <a:off x="9959788" y="6351267"/>
            <a:ext cx="2057400" cy="365125"/>
          </a:xfrm>
          <a:prstGeom prst="rect">
            <a:avLst/>
          </a:prstGeom>
        </p:spPr>
        <p:txBody>
          <a:bodyPr vert="horz" lIns="84716" tIns="42358" rIns="84716" bIns="42358"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sz="741" u="none" smtClean="0">
                <a:solidFill>
                  <a:schemeClr val="bg1"/>
                </a:solidFill>
                <a:effectLst/>
                <a:latin typeface="+mn-lt"/>
                <a:ea typeface="Arial" charset="0"/>
                <a:cs typeface="Arial" charset="0"/>
              </a:rPr>
              <a:pPr>
                <a:defRPr/>
              </a:pPr>
              <a:t>‹#›</a:t>
            </a:fld>
            <a:endParaRPr lang="en-US" sz="741" u="none">
              <a:solidFill>
                <a:schemeClr val="bg1"/>
              </a:solidFill>
              <a:effectLst/>
              <a:latin typeface="+mn-lt"/>
              <a:ea typeface="Arial" charset="0"/>
              <a:cs typeface="Arial" charset="0"/>
            </a:endParaRPr>
          </a:p>
        </p:txBody>
      </p:sp>
      <p:sp>
        <p:nvSpPr>
          <p:cNvPr id="5" name="Rectangle 4">
            <a:extLst>
              <a:ext uri="{FF2B5EF4-FFF2-40B4-BE49-F238E27FC236}">
                <a16:creationId xmlns:a16="http://schemas.microsoft.com/office/drawing/2014/main" id="{5270D28D-59C4-5449-AFD7-762F3EEDB5DD}"/>
              </a:ext>
            </a:extLst>
          </p:cNvPr>
          <p:cNvSpPr/>
          <p:nvPr/>
        </p:nvSpPr>
        <p:spPr>
          <a:xfrm>
            <a:off x="0" y="5376152"/>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spTree>
    <p:extLst>
      <p:ext uri="{BB962C8B-B14F-4D97-AF65-F5344CB8AC3E}">
        <p14:creationId xmlns:p14="http://schemas.microsoft.com/office/powerpoint/2010/main" val="26610413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pic>
        <p:nvPicPr>
          <p:cNvPr id="9" name="Picture 8">
            <a:extLst>
              <a:ext uri="{FF2B5EF4-FFF2-40B4-BE49-F238E27FC236}">
                <a16:creationId xmlns:a16="http://schemas.microsoft.com/office/drawing/2014/main" id="{582300F6-F382-A84D-8A22-BF6F26BF060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b="9469"/>
          <a:stretch/>
        </p:blipFill>
        <p:spPr>
          <a:xfrm>
            <a:off x="0" y="629920"/>
            <a:ext cx="12192000" cy="6228081"/>
          </a:xfrm>
          <a:prstGeom prst="rect">
            <a:avLst/>
          </a:prstGeom>
        </p:spPr>
      </p:pic>
      <p:sp>
        <p:nvSpPr>
          <p:cNvPr id="5" name="Slide Number Placeholder 5">
            <a:extLst>
              <a:ext uri="{FF2B5EF4-FFF2-40B4-BE49-F238E27FC236}">
                <a16:creationId xmlns:a16="http://schemas.microsoft.com/office/drawing/2014/main" id="{F449AB37-E0D1-B442-8B9D-56F2E6AC8BC1}"/>
              </a:ext>
            </a:extLst>
          </p:cNvPr>
          <p:cNvSpPr txBox="1">
            <a:spLocks/>
          </p:cNvSpPr>
          <p:nvPr/>
        </p:nvSpPr>
        <p:spPr>
          <a:xfrm>
            <a:off x="9959788" y="6351267"/>
            <a:ext cx="2057400" cy="365125"/>
          </a:xfrm>
          <a:prstGeom prst="rect">
            <a:avLst/>
          </a:prstGeom>
        </p:spPr>
        <p:txBody>
          <a:bodyPr vert="horz" lIns="84716" tIns="42358" rIns="84716" bIns="42358"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sz="741" u="none" smtClean="0">
                <a:solidFill>
                  <a:schemeClr val="bg1"/>
                </a:solidFill>
                <a:effectLst/>
                <a:latin typeface="+mn-lt"/>
                <a:ea typeface="Arial" charset="0"/>
                <a:cs typeface="Arial" charset="0"/>
              </a:rPr>
              <a:pPr>
                <a:defRPr/>
              </a:pPr>
              <a:t>‹#›</a:t>
            </a:fld>
            <a:endParaRPr lang="en-US" sz="741" u="none">
              <a:solidFill>
                <a:schemeClr val="bg1"/>
              </a:solidFill>
              <a:effectLst/>
              <a:latin typeface="+mn-lt"/>
              <a:ea typeface="Arial" charset="0"/>
              <a:cs typeface="Arial" charset="0"/>
            </a:endParaRPr>
          </a:p>
        </p:txBody>
      </p:sp>
    </p:spTree>
    <p:extLst>
      <p:ext uri="{BB962C8B-B14F-4D97-AF65-F5344CB8AC3E}">
        <p14:creationId xmlns:p14="http://schemas.microsoft.com/office/powerpoint/2010/main" val="341978588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8E7D6E1-396C-8E40-88DB-678E3A9A0186}"/>
              </a:ext>
            </a:extLst>
          </p:cNvPr>
          <p:cNvSpPr/>
          <p:nvPr/>
        </p:nvSpPr>
        <p:spPr>
          <a:xfrm>
            <a:off x="0" y="1129307"/>
            <a:ext cx="12192000" cy="580997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68">
              <a:solidFill>
                <a:srgbClr val="0D4877"/>
              </a:solidFill>
            </a:endParaRPr>
          </a:p>
        </p:txBody>
      </p:sp>
      <p:sp>
        <p:nvSpPr>
          <p:cNvPr id="9" name="Rectangle 8">
            <a:extLst>
              <a:ext uri="{FF2B5EF4-FFF2-40B4-BE49-F238E27FC236}">
                <a16:creationId xmlns:a16="http://schemas.microsoft.com/office/drawing/2014/main" id="{392E29CB-571F-AD45-9320-716287756CDC}"/>
              </a:ext>
            </a:extLst>
          </p:cNvPr>
          <p:cNvSpPr/>
          <p:nvPr/>
        </p:nvSpPr>
        <p:spPr>
          <a:xfrm>
            <a:off x="0" y="1098311"/>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sp>
        <p:nvSpPr>
          <p:cNvPr id="6" name="Slide Number Placeholder 5">
            <a:extLst>
              <a:ext uri="{FF2B5EF4-FFF2-40B4-BE49-F238E27FC236}">
                <a16:creationId xmlns:a16="http://schemas.microsoft.com/office/drawing/2014/main" id="{98CCEE3C-75C5-EC41-AD28-72701039AB7C}"/>
              </a:ext>
            </a:extLst>
          </p:cNvPr>
          <p:cNvSpPr txBox="1">
            <a:spLocks/>
          </p:cNvSpPr>
          <p:nvPr/>
        </p:nvSpPr>
        <p:spPr>
          <a:xfrm>
            <a:off x="9959788" y="6351267"/>
            <a:ext cx="2057400" cy="365125"/>
          </a:xfrm>
          <a:prstGeom prst="rect">
            <a:avLst/>
          </a:prstGeom>
        </p:spPr>
        <p:txBody>
          <a:bodyPr vert="horz" lIns="84716" tIns="42358" rIns="84716" bIns="42358"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sz="741" u="none" smtClean="0">
                <a:solidFill>
                  <a:schemeClr val="bg1"/>
                </a:solidFill>
                <a:effectLst/>
                <a:latin typeface="+mn-lt"/>
                <a:ea typeface="Arial" charset="0"/>
                <a:cs typeface="Arial" charset="0"/>
              </a:rPr>
              <a:pPr>
                <a:defRPr/>
              </a:pPr>
              <a:t>‹#›</a:t>
            </a:fld>
            <a:endParaRPr lang="en-US" sz="741" u="none">
              <a:solidFill>
                <a:schemeClr val="bg1"/>
              </a:solidFill>
              <a:effectLst/>
              <a:latin typeface="+mn-lt"/>
              <a:ea typeface="Arial" charset="0"/>
              <a:cs typeface="Arial" charset="0"/>
            </a:endParaRPr>
          </a:p>
        </p:txBody>
      </p:sp>
    </p:spTree>
    <p:extLst>
      <p:ext uri="{BB962C8B-B14F-4D97-AF65-F5344CB8AC3E}">
        <p14:creationId xmlns:p14="http://schemas.microsoft.com/office/powerpoint/2010/main" val="246966998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8D95121-E407-FF42-B168-0F6D63BB405E}"/>
              </a:ext>
            </a:extLst>
          </p:cNvPr>
          <p:cNvSpPr/>
          <p:nvPr/>
        </p:nvSpPr>
        <p:spPr>
          <a:xfrm>
            <a:off x="0" y="1"/>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68">
              <a:solidFill>
                <a:srgbClr val="0D4877"/>
              </a:solidFill>
            </a:endParaRPr>
          </a:p>
        </p:txBody>
      </p:sp>
      <p:sp>
        <p:nvSpPr>
          <p:cNvPr id="4" name="Slide Number Placeholder 5">
            <a:extLst>
              <a:ext uri="{FF2B5EF4-FFF2-40B4-BE49-F238E27FC236}">
                <a16:creationId xmlns:a16="http://schemas.microsoft.com/office/drawing/2014/main" id="{7B7BF54B-D3A0-6440-8A1A-A5CBD71E93E4}"/>
              </a:ext>
            </a:extLst>
          </p:cNvPr>
          <p:cNvSpPr txBox="1">
            <a:spLocks/>
          </p:cNvSpPr>
          <p:nvPr/>
        </p:nvSpPr>
        <p:spPr>
          <a:xfrm>
            <a:off x="9959788" y="6351267"/>
            <a:ext cx="2057400" cy="365125"/>
          </a:xfrm>
          <a:prstGeom prst="rect">
            <a:avLst/>
          </a:prstGeom>
        </p:spPr>
        <p:txBody>
          <a:bodyPr vert="horz" lIns="84716" tIns="42358" rIns="84716" bIns="42358"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sz="741" u="none" smtClean="0">
                <a:solidFill>
                  <a:schemeClr val="bg1"/>
                </a:solidFill>
                <a:effectLst/>
                <a:latin typeface="+mn-lt"/>
                <a:ea typeface="Arial" charset="0"/>
                <a:cs typeface="Arial" charset="0"/>
              </a:rPr>
              <a:pPr>
                <a:defRPr/>
              </a:pPr>
              <a:t>‹#›</a:t>
            </a:fld>
            <a:endParaRPr lang="en-US" sz="741" u="none">
              <a:solidFill>
                <a:schemeClr val="bg1"/>
              </a:solidFill>
              <a:effectLst/>
              <a:latin typeface="+mn-lt"/>
              <a:ea typeface="Arial" charset="0"/>
              <a:cs typeface="Arial" charset="0"/>
            </a:endParaRPr>
          </a:p>
        </p:txBody>
      </p:sp>
    </p:spTree>
    <p:extLst>
      <p:ext uri="{BB962C8B-B14F-4D97-AF65-F5344CB8AC3E}">
        <p14:creationId xmlns:p14="http://schemas.microsoft.com/office/powerpoint/2010/main" val="483426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Slide - White">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6F3A639A-6109-B54D-9145-3579E4840AED}"/>
              </a:ext>
            </a:extLst>
          </p:cNvPr>
          <p:cNvCxnSpPr/>
          <p:nvPr userDrawn="1"/>
        </p:nvCxnSpPr>
        <p:spPr>
          <a:xfrm>
            <a:off x="1056861" y="2166730"/>
            <a:ext cx="10078279"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 name="Text Placeholder 6">
            <a:extLst>
              <a:ext uri="{FF2B5EF4-FFF2-40B4-BE49-F238E27FC236}">
                <a16:creationId xmlns:a16="http://schemas.microsoft.com/office/drawing/2014/main" id="{C2816257-401A-F240-B333-525CCB812138}"/>
              </a:ext>
            </a:extLst>
          </p:cNvPr>
          <p:cNvSpPr>
            <a:spLocks noGrp="1"/>
          </p:cNvSpPr>
          <p:nvPr>
            <p:ph type="body" sz="quarter" idx="15" hasCustomPrompt="1"/>
          </p:nvPr>
        </p:nvSpPr>
        <p:spPr>
          <a:xfrm>
            <a:off x="1056859" y="2524746"/>
            <a:ext cx="10078279" cy="2961652"/>
          </a:xfrm>
          <a:prstGeom prst="rect">
            <a:avLst/>
          </a:prstGeom>
        </p:spPr>
        <p:txBody>
          <a:bodyPr/>
          <a:lstStyle>
            <a:lvl1pPr marL="0" indent="0">
              <a:buNone/>
              <a:defRPr sz="4800">
                <a:solidFill>
                  <a:srgbClr val="FD5D3B"/>
                </a:solidFill>
                <a:latin typeface="Bebas Neue" panose="020B0606020202050201" pitchFamily="34" charset="77"/>
              </a:defRPr>
            </a:lvl1pPr>
            <a:lvl2pPr marL="457200" indent="0">
              <a:buNone/>
              <a:defRPr sz="4800">
                <a:solidFill>
                  <a:srgbClr val="FD5D3B"/>
                </a:solidFill>
                <a:latin typeface="Bebas Neue" panose="020B0606020202050201" pitchFamily="34" charset="77"/>
              </a:defRPr>
            </a:lvl2pPr>
            <a:lvl3pPr marL="914400" indent="0">
              <a:buNone/>
              <a:defRPr sz="4800">
                <a:solidFill>
                  <a:srgbClr val="FD5D3B"/>
                </a:solidFill>
                <a:latin typeface="Bebas Neue" panose="020B0606020202050201" pitchFamily="34" charset="77"/>
              </a:defRPr>
            </a:lvl3pPr>
            <a:lvl4pPr marL="1371600" indent="0">
              <a:buNone/>
              <a:defRPr sz="4800">
                <a:solidFill>
                  <a:srgbClr val="FD5D3B"/>
                </a:solidFill>
                <a:latin typeface="Bebas Neue" panose="020B0606020202050201" pitchFamily="34" charset="77"/>
              </a:defRPr>
            </a:lvl4pPr>
            <a:lvl5pPr marL="1828800" indent="0">
              <a:buNone/>
              <a:defRPr sz="4800">
                <a:solidFill>
                  <a:srgbClr val="FD5D3B"/>
                </a:solidFill>
                <a:latin typeface="Bebas Neue" panose="020B0606020202050201" pitchFamily="34" charset="77"/>
              </a:defRPr>
            </a:lvl5pPr>
          </a:lstStyle>
          <a:p>
            <a:pPr lvl="0"/>
            <a:r>
              <a:rPr lang="en-US" dirty="0"/>
              <a:t>Placeholder</a:t>
            </a:r>
          </a:p>
        </p:txBody>
      </p:sp>
    </p:spTree>
    <p:extLst>
      <p:ext uri="{BB962C8B-B14F-4D97-AF65-F5344CB8AC3E}">
        <p14:creationId xmlns:p14="http://schemas.microsoft.com/office/powerpoint/2010/main" val="60368919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ECB4FCC-F808-5741-9EF2-1E9FEAC68559}"/>
              </a:ext>
            </a:extLst>
          </p:cNvPr>
          <p:cNvSpPr/>
          <p:nvPr/>
        </p:nvSpPr>
        <p:spPr>
          <a:xfrm rot="10800000">
            <a:off x="0" y="-3"/>
            <a:ext cx="12192004" cy="6858003"/>
          </a:xfrm>
          <a:prstGeom prst="rect">
            <a:avLst/>
          </a:prstGeom>
          <a:gradFill flip="none" rotWithShape="1">
            <a:gsLst>
              <a:gs pos="99000">
                <a:schemeClr val="bg1">
                  <a:lumMod val="85000"/>
                </a:schemeClr>
              </a:gs>
              <a:gs pos="0">
                <a:schemeClr val="bg1">
                  <a:alpha val="0"/>
                  <a:lumMod val="0"/>
                  <a:lumOff val="10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sp>
        <p:nvSpPr>
          <p:cNvPr id="7" name="Rectangle 6">
            <a:extLst>
              <a:ext uri="{FF2B5EF4-FFF2-40B4-BE49-F238E27FC236}">
                <a16:creationId xmlns:a16="http://schemas.microsoft.com/office/drawing/2014/main" id="{025B56CA-707B-EE45-8D3F-4719944800C6}"/>
              </a:ext>
            </a:extLst>
          </p:cNvPr>
          <p:cNvSpPr/>
          <p:nvPr/>
        </p:nvSpPr>
        <p:spPr>
          <a:xfrm>
            <a:off x="0" y="5410658"/>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spTree>
    <p:extLst>
      <p:ext uri="{BB962C8B-B14F-4D97-AF65-F5344CB8AC3E}">
        <p14:creationId xmlns:p14="http://schemas.microsoft.com/office/powerpoint/2010/main" val="343502654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48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25B56CA-707B-EE45-8D3F-4719944800C6}"/>
              </a:ext>
            </a:extLst>
          </p:cNvPr>
          <p:cNvSpPr/>
          <p:nvPr/>
        </p:nvSpPr>
        <p:spPr>
          <a:xfrm>
            <a:off x="0" y="5410658"/>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spTree>
    <p:extLst>
      <p:ext uri="{BB962C8B-B14F-4D97-AF65-F5344CB8AC3E}">
        <p14:creationId xmlns:p14="http://schemas.microsoft.com/office/powerpoint/2010/main" val="235671076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9FCE5AA-DB04-AA4C-8269-5BF23B3B2B2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36962" t="34981" r="10860" b="36339"/>
          <a:stretch/>
        </p:blipFill>
        <p:spPr>
          <a:xfrm>
            <a:off x="0" y="0"/>
            <a:ext cx="12192000" cy="6858000"/>
          </a:xfrm>
          <a:prstGeom prst="rect">
            <a:avLst/>
          </a:prstGeom>
        </p:spPr>
      </p:pic>
    </p:spTree>
    <p:extLst>
      <p:ext uri="{BB962C8B-B14F-4D97-AF65-F5344CB8AC3E}">
        <p14:creationId xmlns:p14="http://schemas.microsoft.com/office/powerpoint/2010/main" val="378490879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0D5C1F4C-F7C4-4145-8CDD-52DC45D684AB}"/>
              </a:ext>
            </a:extLst>
          </p:cNvPr>
          <p:cNvSpPr/>
          <p:nvPr/>
        </p:nvSpPr>
        <p:spPr>
          <a:xfrm>
            <a:off x="1" y="5050302"/>
            <a:ext cx="6077243" cy="1814732"/>
          </a:xfrm>
          <a:custGeom>
            <a:avLst/>
            <a:gdLst>
              <a:gd name="connsiteX0" fmla="*/ 0 w 6077243"/>
              <a:gd name="connsiteY0" fmla="*/ 0 h 1814732"/>
              <a:gd name="connsiteX1" fmla="*/ 0 w 6077243"/>
              <a:gd name="connsiteY1" fmla="*/ 1814732 h 1814732"/>
              <a:gd name="connsiteX2" fmla="*/ 6077243 w 6077243"/>
              <a:gd name="connsiteY2" fmla="*/ 1814732 h 1814732"/>
              <a:gd name="connsiteX3" fmla="*/ 5838092 w 6077243"/>
              <a:gd name="connsiteY3" fmla="*/ 1012873 h 1814732"/>
              <a:gd name="connsiteX4" fmla="*/ 5050302 w 6077243"/>
              <a:gd name="connsiteY4" fmla="*/ 281353 h 1814732"/>
              <a:gd name="connsiteX5" fmla="*/ 4107766 w 6077243"/>
              <a:gd name="connsiteY5" fmla="*/ 0 h 1814732"/>
              <a:gd name="connsiteX6" fmla="*/ 2560320 w 6077243"/>
              <a:gd name="connsiteY6" fmla="*/ 0 h 1814732"/>
              <a:gd name="connsiteX7" fmla="*/ 1083212 w 6077243"/>
              <a:gd name="connsiteY7" fmla="*/ 14067 h 1814732"/>
              <a:gd name="connsiteX8" fmla="*/ 0 w 6077243"/>
              <a:gd name="connsiteY8" fmla="*/ 0 h 1814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77243" h="1814732">
                <a:moveTo>
                  <a:pt x="0" y="0"/>
                </a:moveTo>
                <a:lnTo>
                  <a:pt x="0" y="1814732"/>
                </a:lnTo>
                <a:lnTo>
                  <a:pt x="6077243" y="1814732"/>
                </a:lnTo>
                <a:lnTo>
                  <a:pt x="5838092" y="1012873"/>
                </a:lnTo>
                <a:lnTo>
                  <a:pt x="5050302" y="281353"/>
                </a:lnTo>
                <a:lnTo>
                  <a:pt x="4107766" y="0"/>
                </a:lnTo>
                <a:lnTo>
                  <a:pt x="2560320" y="0"/>
                </a:lnTo>
                <a:lnTo>
                  <a:pt x="1083212" y="14067"/>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sp>
        <p:nvSpPr>
          <p:cNvPr id="3" name="Freeform 2">
            <a:extLst>
              <a:ext uri="{FF2B5EF4-FFF2-40B4-BE49-F238E27FC236}">
                <a16:creationId xmlns:a16="http://schemas.microsoft.com/office/drawing/2014/main" id="{94EDB302-A6F3-8748-BD0E-CDDEEE441D09}"/>
              </a:ext>
            </a:extLst>
          </p:cNvPr>
          <p:cNvSpPr/>
          <p:nvPr/>
        </p:nvSpPr>
        <p:spPr>
          <a:xfrm>
            <a:off x="0" y="-14068"/>
            <a:ext cx="5514535" cy="1280160"/>
          </a:xfrm>
          <a:custGeom>
            <a:avLst/>
            <a:gdLst>
              <a:gd name="connsiteX0" fmla="*/ 0 w 5514535"/>
              <a:gd name="connsiteY0" fmla="*/ 0 h 1280160"/>
              <a:gd name="connsiteX1" fmla="*/ 0 w 5514535"/>
              <a:gd name="connsiteY1" fmla="*/ 1280160 h 1280160"/>
              <a:gd name="connsiteX2" fmla="*/ 2518117 w 5514535"/>
              <a:gd name="connsiteY2" fmla="*/ 1266093 h 1280160"/>
              <a:gd name="connsiteX3" fmla="*/ 3967089 w 5514535"/>
              <a:gd name="connsiteY3" fmla="*/ 1266093 h 1280160"/>
              <a:gd name="connsiteX4" fmla="*/ 4712677 w 5514535"/>
              <a:gd name="connsiteY4" fmla="*/ 1041010 h 1280160"/>
              <a:gd name="connsiteX5" fmla="*/ 5219114 w 5514535"/>
              <a:gd name="connsiteY5" fmla="*/ 661182 h 1280160"/>
              <a:gd name="connsiteX6" fmla="*/ 5472332 w 5514535"/>
              <a:gd name="connsiteY6" fmla="*/ 211016 h 1280160"/>
              <a:gd name="connsiteX7" fmla="*/ 5514535 w 5514535"/>
              <a:gd name="connsiteY7" fmla="*/ 14068 h 1280160"/>
              <a:gd name="connsiteX8" fmla="*/ 0 w 5514535"/>
              <a:gd name="connsiteY8" fmla="*/ 0 h 128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14535" h="1280160">
                <a:moveTo>
                  <a:pt x="0" y="0"/>
                </a:moveTo>
                <a:lnTo>
                  <a:pt x="0" y="1280160"/>
                </a:lnTo>
                <a:lnTo>
                  <a:pt x="2518117" y="1266093"/>
                </a:lnTo>
                <a:lnTo>
                  <a:pt x="3967089" y="1266093"/>
                </a:lnTo>
                <a:lnTo>
                  <a:pt x="4712677" y="1041010"/>
                </a:lnTo>
                <a:lnTo>
                  <a:pt x="5219114" y="661182"/>
                </a:lnTo>
                <a:lnTo>
                  <a:pt x="5472332" y="211016"/>
                </a:lnTo>
                <a:lnTo>
                  <a:pt x="5514535" y="14068"/>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pic>
        <p:nvPicPr>
          <p:cNvPr id="6" name="Picture 5">
            <a:extLst>
              <a:ext uri="{FF2B5EF4-FFF2-40B4-BE49-F238E27FC236}">
                <a16:creationId xmlns:a16="http://schemas.microsoft.com/office/drawing/2014/main" id="{A092D64B-28C2-9741-88A1-C54F937DB7A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36962" t="34981" r="10860" b="36339"/>
          <a:stretch/>
        </p:blipFill>
        <p:spPr>
          <a:xfrm>
            <a:off x="0" y="0"/>
            <a:ext cx="12192000" cy="6865034"/>
          </a:xfrm>
          <a:prstGeom prst="rect">
            <a:avLst/>
          </a:prstGeom>
        </p:spPr>
      </p:pic>
    </p:spTree>
    <p:extLst>
      <p:ext uri="{BB962C8B-B14F-4D97-AF65-F5344CB8AC3E}">
        <p14:creationId xmlns:p14="http://schemas.microsoft.com/office/powerpoint/2010/main" val="210820947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0D5C1F4C-F7C4-4145-8CDD-52DC45D684AB}"/>
              </a:ext>
            </a:extLst>
          </p:cNvPr>
          <p:cNvSpPr/>
          <p:nvPr/>
        </p:nvSpPr>
        <p:spPr>
          <a:xfrm>
            <a:off x="1" y="5050302"/>
            <a:ext cx="6077243" cy="1814732"/>
          </a:xfrm>
          <a:custGeom>
            <a:avLst/>
            <a:gdLst>
              <a:gd name="connsiteX0" fmla="*/ 0 w 6077243"/>
              <a:gd name="connsiteY0" fmla="*/ 0 h 1814732"/>
              <a:gd name="connsiteX1" fmla="*/ 0 w 6077243"/>
              <a:gd name="connsiteY1" fmla="*/ 1814732 h 1814732"/>
              <a:gd name="connsiteX2" fmla="*/ 6077243 w 6077243"/>
              <a:gd name="connsiteY2" fmla="*/ 1814732 h 1814732"/>
              <a:gd name="connsiteX3" fmla="*/ 5838092 w 6077243"/>
              <a:gd name="connsiteY3" fmla="*/ 1012873 h 1814732"/>
              <a:gd name="connsiteX4" fmla="*/ 5050302 w 6077243"/>
              <a:gd name="connsiteY4" fmla="*/ 281353 h 1814732"/>
              <a:gd name="connsiteX5" fmla="*/ 4107766 w 6077243"/>
              <a:gd name="connsiteY5" fmla="*/ 0 h 1814732"/>
              <a:gd name="connsiteX6" fmla="*/ 2560320 w 6077243"/>
              <a:gd name="connsiteY6" fmla="*/ 0 h 1814732"/>
              <a:gd name="connsiteX7" fmla="*/ 1083212 w 6077243"/>
              <a:gd name="connsiteY7" fmla="*/ 14067 h 1814732"/>
              <a:gd name="connsiteX8" fmla="*/ 0 w 6077243"/>
              <a:gd name="connsiteY8" fmla="*/ 0 h 1814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77243" h="1814732">
                <a:moveTo>
                  <a:pt x="0" y="0"/>
                </a:moveTo>
                <a:lnTo>
                  <a:pt x="0" y="1814732"/>
                </a:lnTo>
                <a:lnTo>
                  <a:pt x="6077243" y="1814732"/>
                </a:lnTo>
                <a:lnTo>
                  <a:pt x="5838092" y="1012873"/>
                </a:lnTo>
                <a:lnTo>
                  <a:pt x="5050302" y="281353"/>
                </a:lnTo>
                <a:lnTo>
                  <a:pt x="4107766" y="0"/>
                </a:lnTo>
                <a:lnTo>
                  <a:pt x="2560320" y="0"/>
                </a:lnTo>
                <a:lnTo>
                  <a:pt x="1083212" y="14067"/>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sp>
        <p:nvSpPr>
          <p:cNvPr id="3" name="Freeform 2">
            <a:extLst>
              <a:ext uri="{FF2B5EF4-FFF2-40B4-BE49-F238E27FC236}">
                <a16:creationId xmlns:a16="http://schemas.microsoft.com/office/drawing/2014/main" id="{94EDB302-A6F3-8748-BD0E-CDDEEE441D09}"/>
              </a:ext>
            </a:extLst>
          </p:cNvPr>
          <p:cNvSpPr/>
          <p:nvPr/>
        </p:nvSpPr>
        <p:spPr>
          <a:xfrm>
            <a:off x="0" y="-14068"/>
            <a:ext cx="5514535" cy="1280160"/>
          </a:xfrm>
          <a:custGeom>
            <a:avLst/>
            <a:gdLst>
              <a:gd name="connsiteX0" fmla="*/ 0 w 5514535"/>
              <a:gd name="connsiteY0" fmla="*/ 0 h 1280160"/>
              <a:gd name="connsiteX1" fmla="*/ 0 w 5514535"/>
              <a:gd name="connsiteY1" fmla="*/ 1280160 h 1280160"/>
              <a:gd name="connsiteX2" fmla="*/ 2518117 w 5514535"/>
              <a:gd name="connsiteY2" fmla="*/ 1266093 h 1280160"/>
              <a:gd name="connsiteX3" fmla="*/ 3967089 w 5514535"/>
              <a:gd name="connsiteY3" fmla="*/ 1266093 h 1280160"/>
              <a:gd name="connsiteX4" fmla="*/ 4712677 w 5514535"/>
              <a:gd name="connsiteY4" fmla="*/ 1041010 h 1280160"/>
              <a:gd name="connsiteX5" fmla="*/ 5219114 w 5514535"/>
              <a:gd name="connsiteY5" fmla="*/ 661182 h 1280160"/>
              <a:gd name="connsiteX6" fmla="*/ 5472332 w 5514535"/>
              <a:gd name="connsiteY6" fmla="*/ 211016 h 1280160"/>
              <a:gd name="connsiteX7" fmla="*/ 5514535 w 5514535"/>
              <a:gd name="connsiteY7" fmla="*/ 14068 h 1280160"/>
              <a:gd name="connsiteX8" fmla="*/ 0 w 5514535"/>
              <a:gd name="connsiteY8" fmla="*/ 0 h 128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14535" h="1280160">
                <a:moveTo>
                  <a:pt x="0" y="0"/>
                </a:moveTo>
                <a:lnTo>
                  <a:pt x="0" y="1280160"/>
                </a:lnTo>
                <a:lnTo>
                  <a:pt x="2518117" y="1266093"/>
                </a:lnTo>
                <a:lnTo>
                  <a:pt x="3967089" y="1266093"/>
                </a:lnTo>
                <a:lnTo>
                  <a:pt x="4712677" y="1041010"/>
                </a:lnTo>
                <a:lnTo>
                  <a:pt x="5219114" y="661182"/>
                </a:lnTo>
                <a:lnTo>
                  <a:pt x="5472332" y="211016"/>
                </a:lnTo>
                <a:lnTo>
                  <a:pt x="5514535" y="14068"/>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sp>
        <p:nvSpPr>
          <p:cNvPr id="8" name="Freeform 7">
            <a:extLst>
              <a:ext uri="{FF2B5EF4-FFF2-40B4-BE49-F238E27FC236}">
                <a16:creationId xmlns:a16="http://schemas.microsoft.com/office/drawing/2014/main" id="{18D0F61C-8404-B644-A573-ACE6050C400B}"/>
              </a:ext>
            </a:extLst>
          </p:cNvPr>
          <p:cNvSpPr/>
          <p:nvPr/>
        </p:nvSpPr>
        <p:spPr>
          <a:xfrm>
            <a:off x="8229600" y="0"/>
            <a:ext cx="4121834" cy="6865034"/>
          </a:xfrm>
          <a:custGeom>
            <a:avLst/>
            <a:gdLst>
              <a:gd name="connsiteX0" fmla="*/ 3038622 w 4121834"/>
              <a:gd name="connsiteY0" fmla="*/ 0 h 6907237"/>
              <a:gd name="connsiteX1" fmla="*/ 3981157 w 4121834"/>
              <a:gd name="connsiteY1" fmla="*/ 0 h 6907237"/>
              <a:gd name="connsiteX2" fmla="*/ 3981157 w 4121834"/>
              <a:gd name="connsiteY2" fmla="*/ 6907237 h 6907237"/>
              <a:gd name="connsiteX3" fmla="*/ 4121834 w 4121834"/>
              <a:gd name="connsiteY3" fmla="*/ 6907237 h 6907237"/>
              <a:gd name="connsiteX4" fmla="*/ 3784209 w 4121834"/>
              <a:gd name="connsiteY4" fmla="*/ 6907237 h 6907237"/>
              <a:gd name="connsiteX5" fmla="*/ 3742006 w 4121834"/>
              <a:gd name="connsiteY5" fmla="*/ 6654018 h 6907237"/>
              <a:gd name="connsiteX6" fmla="*/ 3418449 w 4121834"/>
              <a:gd name="connsiteY6" fmla="*/ 5683347 h 6907237"/>
              <a:gd name="connsiteX7" fmla="*/ 2855742 w 4121834"/>
              <a:gd name="connsiteY7" fmla="*/ 4726744 h 6907237"/>
              <a:gd name="connsiteX8" fmla="*/ 2335237 w 4121834"/>
              <a:gd name="connsiteY8" fmla="*/ 4234375 h 6907237"/>
              <a:gd name="connsiteX9" fmla="*/ 1519311 w 4121834"/>
              <a:gd name="connsiteY9" fmla="*/ 3671667 h 6907237"/>
              <a:gd name="connsiteX10" fmla="*/ 745588 w 4121834"/>
              <a:gd name="connsiteY10" fmla="*/ 3376246 h 6907237"/>
              <a:gd name="connsiteX11" fmla="*/ 0 w 4121834"/>
              <a:gd name="connsiteY11" fmla="*/ 3179298 h 6907237"/>
              <a:gd name="connsiteX12" fmla="*/ 872197 w 4121834"/>
              <a:gd name="connsiteY12" fmla="*/ 2715064 h 6907237"/>
              <a:gd name="connsiteX13" fmla="*/ 2025748 w 4121834"/>
              <a:gd name="connsiteY13" fmla="*/ 1941341 h 6907237"/>
              <a:gd name="connsiteX14" fmla="*/ 2658794 w 4121834"/>
              <a:gd name="connsiteY14" fmla="*/ 1069144 h 6907237"/>
              <a:gd name="connsiteX15" fmla="*/ 2982351 w 4121834"/>
              <a:gd name="connsiteY15" fmla="*/ 450166 h 6907237"/>
              <a:gd name="connsiteX16" fmla="*/ 3038622 w 4121834"/>
              <a:gd name="connsiteY16" fmla="*/ 0 h 690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21834" h="6907237">
                <a:moveTo>
                  <a:pt x="3038622" y="0"/>
                </a:moveTo>
                <a:lnTo>
                  <a:pt x="3981157" y="0"/>
                </a:lnTo>
                <a:lnTo>
                  <a:pt x="3981157" y="6907237"/>
                </a:lnTo>
                <a:lnTo>
                  <a:pt x="4121834" y="6907237"/>
                </a:lnTo>
                <a:lnTo>
                  <a:pt x="3784209" y="6907237"/>
                </a:lnTo>
                <a:lnTo>
                  <a:pt x="3742006" y="6654018"/>
                </a:lnTo>
                <a:lnTo>
                  <a:pt x="3418449" y="5683347"/>
                </a:lnTo>
                <a:lnTo>
                  <a:pt x="2855742" y="4726744"/>
                </a:lnTo>
                <a:lnTo>
                  <a:pt x="2335237" y="4234375"/>
                </a:lnTo>
                <a:lnTo>
                  <a:pt x="1519311" y="3671667"/>
                </a:lnTo>
                <a:lnTo>
                  <a:pt x="745588" y="3376246"/>
                </a:lnTo>
                <a:lnTo>
                  <a:pt x="0" y="3179298"/>
                </a:lnTo>
                <a:lnTo>
                  <a:pt x="872197" y="2715064"/>
                </a:lnTo>
                <a:lnTo>
                  <a:pt x="2025748" y="1941341"/>
                </a:lnTo>
                <a:lnTo>
                  <a:pt x="2658794" y="1069144"/>
                </a:lnTo>
                <a:lnTo>
                  <a:pt x="2982351" y="450166"/>
                </a:lnTo>
                <a:lnTo>
                  <a:pt x="3038622"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pic>
        <p:nvPicPr>
          <p:cNvPr id="7" name="Picture 6">
            <a:extLst>
              <a:ext uri="{FF2B5EF4-FFF2-40B4-BE49-F238E27FC236}">
                <a16:creationId xmlns:a16="http://schemas.microsoft.com/office/drawing/2014/main" id="{726F3BE9-BEA2-BD46-9587-41C6D7C3173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36962" t="34981" r="10860" b="36339"/>
          <a:stretch/>
        </p:blipFill>
        <p:spPr>
          <a:xfrm>
            <a:off x="0" y="0"/>
            <a:ext cx="12192000" cy="6865034"/>
          </a:xfrm>
          <a:prstGeom prst="rect">
            <a:avLst/>
          </a:prstGeom>
        </p:spPr>
      </p:pic>
    </p:spTree>
    <p:extLst>
      <p:ext uri="{BB962C8B-B14F-4D97-AF65-F5344CB8AC3E}">
        <p14:creationId xmlns:p14="http://schemas.microsoft.com/office/powerpoint/2010/main" val="323602956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0D5C1F4C-F7C4-4145-8CDD-52DC45D684AB}"/>
              </a:ext>
            </a:extLst>
          </p:cNvPr>
          <p:cNvSpPr/>
          <p:nvPr/>
        </p:nvSpPr>
        <p:spPr>
          <a:xfrm>
            <a:off x="1" y="5050302"/>
            <a:ext cx="6077243" cy="1814732"/>
          </a:xfrm>
          <a:custGeom>
            <a:avLst/>
            <a:gdLst>
              <a:gd name="connsiteX0" fmla="*/ 0 w 6077243"/>
              <a:gd name="connsiteY0" fmla="*/ 0 h 1814732"/>
              <a:gd name="connsiteX1" fmla="*/ 0 w 6077243"/>
              <a:gd name="connsiteY1" fmla="*/ 1814732 h 1814732"/>
              <a:gd name="connsiteX2" fmla="*/ 6077243 w 6077243"/>
              <a:gd name="connsiteY2" fmla="*/ 1814732 h 1814732"/>
              <a:gd name="connsiteX3" fmla="*/ 5838092 w 6077243"/>
              <a:gd name="connsiteY3" fmla="*/ 1012873 h 1814732"/>
              <a:gd name="connsiteX4" fmla="*/ 5050302 w 6077243"/>
              <a:gd name="connsiteY4" fmla="*/ 281353 h 1814732"/>
              <a:gd name="connsiteX5" fmla="*/ 4107766 w 6077243"/>
              <a:gd name="connsiteY5" fmla="*/ 0 h 1814732"/>
              <a:gd name="connsiteX6" fmla="*/ 2560320 w 6077243"/>
              <a:gd name="connsiteY6" fmla="*/ 0 h 1814732"/>
              <a:gd name="connsiteX7" fmla="*/ 1083212 w 6077243"/>
              <a:gd name="connsiteY7" fmla="*/ 14067 h 1814732"/>
              <a:gd name="connsiteX8" fmla="*/ 0 w 6077243"/>
              <a:gd name="connsiteY8" fmla="*/ 0 h 1814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77243" h="1814732">
                <a:moveTo>
                  <a:pt x="0" y="0"/>
                </a:moveTo>
                <a:lnTo>
                  <a:pt x="0" y="1814732"/>
                </a:lnTo>
                <a:lnTo>
                  <a:pt x="6077243" y="1814732"/>
                </a:lnTo>
                <a:lnTo>
                  <a:pt x="5838092" y="1012873"/>
                </a:lnTo>
                <a:lnTo>
                  <a:pt x="5050302" y="281353"/>
                </a:lnTo>
                <a:lnTo>
                  <a:pt x="4107766" y="0"/>
                </a:lnTo>
                <a:lnTo>
                  <a:pt x="2560320" y="0"/>
                </a:lnTo>
                <a:lnTo>
                  <a:pt x="1083212" y="14067"/>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sp>
        <p:nvSpPr>
          <p:cNvPr id="3" name="Freeform 2">
            <a:extLst>
              <a:ext uri="{FF2B5EF4-FFF2-40B4-BE49-F238E27FC236}">
                <a16:creationId xmlns:a16="http://schemas.microsoft.com/office/drawing/2014/main" id="{94EDB302-A6F3-8748-BD0E-CDDEEE441D09}"/>
              </a:ext>
            </a:extLst>
          </p:cNvPr>
          <p:cNvSpPr/>
          <p:nvPr/>
        </p:nvSpPr>
        <p:spPr>
          <a:xfrm>
            <a:off x="0" y="-14068"/>
            <a:ext cx="5514535" cy="1280160"/>
          </a:xfrm>
          <a:custGeom>
            <a:avLst/>
            <a:gdLst>
              <a:gd name="connsiteX0" fmla="*/ 0 w 5514535"/>
              <a:gd name="connsiteY0" fmla="*/ 0 h 1280160"/>
              <a:gd name="connsiteX1" fmla="*/ 0 w 5514535"/>
              <a:gd name="connsiteY1" fmla="*/ 1280160 h 1280160"/>
              <a:gd name="connsiteX2" fmla="*/ 2518117 w 5514535"/>
              <a:gd name="connsiteY2" fmla="*/ 1266093 h 1280160"/>
              <a:gd name="connsiteX3" fmla="*/ 3967089 w 5514535"/>
              <a:gd name="connsiteY3" fmla="*/ 1266093 h 1280160"/>
              <a:gd name="connsiteX4" fmla="*/ 4712677 w 5514535"/>
              <a:gd name="connsiteY4" fmla="*/ 1041010 h 1280160"/>
              <a:gd name="connsiteX5" fmla="*/ 5219114 w 5514535"/>
              <a:gd name="connsiteY5" fmla="*/ 661182 h 1280160"/>
              <a:gd name="connsiteX6" fmla="*/ 5472332 w 5514535"/>
              <a:gd name="connsiteY6" fmla="*/ 211016 h 1280160"/>
              <a:gd name="connsiteX7" fmla="*/ 5514535 w 5514535"/>
              <a:gd name="connsiteY7" fmla="*/ 14068 h 1280160"/>
              <a:gd name="connsiteX8" fmla="*/ 0 w 5514535"/>
              <a:gd name="connsiteY8" fmla="*/ 0 h 128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14535" h="1280160">
                <a:moveTo>
                  <a:pt x="0" y="0"/>
                </a:moveTo>
                <a:lnTo>
                  <a:pt x="0" y="1280160"/>
                </a:lnTo>
                <a:lnTo>
                  <a:pt x="2518117" y="1266093"/>
                </a:lnTo>
                <a:lnTo>
                  <a:pt x="3967089" y="1266093"/>
                </a:lnTo>
                <a:lnTo>
                  <a:pt x="4712677" y="1041010"/>
                </a:lnTo>
                <a:lnTo>
                  <a:pt x="5219114" y="661182"/>
                </a:lnTo>
                <a:lnTo>
                  <a:pt x="5472332" y="211016"/>
                </a:lnTo>
                <a:lnTo>
                  <a:pt x="5514535" y="14068"/>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sp>
        <p:nvSpPr>
          <p:cNvPr id="8" name="Freeform 7">
            <a:extLst>
              <a:ext uri="{FF2B5EF4-FFF2-40B4-BE49-F238E27FC236}">
                <a16:creationId xmlns:a16="http://schemas.microsoft.com/office/drawing/2014/main" id="{18D0F61C-8404-B644-A573-ACE6050C400B}"/>
              </a:ext>
            </a:extLst>
          </p:cNvPr>
          <p:cNvSpPr/>
          <p:nvPr/>
        </p:nvSpPr>
        <p:spPr>
          <a:xfrm>
            <a:off x="8229600" y="0"/>
            <a:ext cx="4121834" cy="6865034"/>
          </a:xfrm>
          <a:custGeom>
            <a:avLst/>
            <a:gdLst>
              <a:gd name="connsiteX0" fmla="*/ 3038622 w 4121834"/>
              <a:gd name="connsiteY0" fmla="*/ 0 h 6907237"/>
              <a:gd name="connsiteX1" fmla="*/ 3981157 w 4121834"/>
              <a:gd name="connsiteY1" fmla="*/ 0 h 6907237"/>
              <a:gd name="connsiteX2" fmla="*/ 3981157 w 4121834"/>
              <a:gd name="connsiteY2" fmla="*/ 6907237 h 6907237"/>
              <a:gd name="connsiteX3" fmla="*/ 4121834 w 4121834"/>
              <a:gd name="connsiteY3" fmla="*/ 6907237 h 6907237"/>
              <a:gd name="connsiteX4" fmla="*/ 3784209 w 4121834"/>
              <a:gd name="connsiteY4" fmla="*/ 6907237 h 6907237"/>
              <a:gd name="connsiteX5" fmla="*/ 3742006 w 4121834"/>
              <a:gd name="connsiteY5" fmla="*/ 6654018 h 6907237"/>
              <a:gd name="connsiteX6" fmla="*/ 3418449 w 4121834"/>
              <a:gd name="connsiteY6" fmla="*/ 5683347 h 6907237"/>
              <a:gd name="connsiteX7" fmla="*/ 2855742 w 4121834"/>
              <a:gd name="connsiteY7" fmla="*/ 4726744 h 6907237"/>
              <a:gd name="connsiteX8" fmla="*/ 2335237 w 4121834"/>
              <a:gd name="connsiteY8" fmla="*/ 4234375 h 6907237"/>
              <a:gd name="connsiteX9" fmla="*/ 1519311 w 4121834"/>
              <a:gd name="connsiteY9" fmla="*/ 3671667 h 6907237"/>
              <a:gd name="connsiteX10" fmla="*/ 745588 w 4121834"/>
              <a:gd name="connsiteY10" fmla="*/ 3376246 h 6907237"/>
              <a:gd name="connsiteX11" fmla="*/ 0 w 4121834"/>
              <a:gd name="connsiteY11" fmla="*/ 3179298 h 6907237"/>
              <a:gd name="connsiteX12" fmla="*/ 872197 w 4121834"/>
              <a:gd name="connsiteY12" fmla="*/ 2715064 h 6907237"/>
              <a:gd name="connsiteX13" fmla="*/ 2025748 w 4121834"/>
              <a:gd name="connsiteY13" fmla="*/ 1941341 h 6907237"/>
              <a:gd name="connsiteX14" fmla="*/ 2658794 w 4121834"/>
              <a:gd name="connsiteY14" fmla="*/ 1069144 h 6907237"/>
              <a:gd name="connsiteX15" fmla="*/ 2982351 w 4121834"/>
              <a:gd name="connsiteY15" fmla="*/ 450166 h 6907237"/>
              <a:gd name="connsiteX16" fmla="*/ 3038622 w 4121834"/>
              <a:gd name="connsiteY16" fmla="*/ 0 h 690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21834" h="6907237">
                <a:moveTo>
                  <a:pt x="3038622" y="0"/>
                </a:moveTo>
                <a:lnTo>
                  <a:pt x="3981157" y="0"/>
                </a:lnTo>
                <a:lnTo>
                  <a:pt x="3981157" y="6907237"/>
                </a:lnTo>
                <a:lnTo>
                  <a:pt x="4121834" y="6907237"/>
                </a:lnTo>
                <a:lnTo>
                  <a:pt x="3784209" y="6907237"/>
                </a:lnTo>
                <a:lnTo>
                  <a:pt x="3742006" y="6654018"/>
                </a:lnTo>
                <a:lnTo>
                  <a:pt x="3418449" y="5683347"/>
                </a:lnTo>
                <a:lnTo>
                  <a:pt x="2855742" y="4726744"/>
                </a:lnTo>
                <a:lnTo>
                  <a:pt x="2335237" y="4234375"/>
                </a:lnTo>
                <a:lnTo>
                  <a:pt x="1519311" y="3671667"/>
                </a:lnTo>
                <a:lnTo>
                  <a:pt x="745588" y="3376246"/>
                </a:lnTo>
                <a:lnTo>
                  <a:pt x="0" y="3179298"/>
                </a:lnTo>
                <a:lnTo>
                  <a:pt x="872197" y="2715064"/>
                </a:lnTo>
                <a:lnTo>
                  <a:pt x="2025748" y="1941341"/>
                </a:lnTo>
                <a:lnTo>
                  <a:pt x="2658794" y="1069144"/>
                </a:lnTo>
                <a:lnTo>
                  <a:pt x="2982351" y="450166"/>
                </a:lnTo>
                <a:lnTo>
                  <a:pt x="3038622"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pic>
        <p:nvPicPr>
          <p:cNvPr id="11" name="Picture 10">
            <a:extLst>
              <a:ext uri="{FF2B5EF4-FFF2-40B4-BE49-F238E27FC236}">
                <a16:creationId xmlns:a16="http://schemas.microsoft.com/office/drawing/2014/main" id="{1192DEFC-A058-B24D-8526-E2B252C76DDE}"/>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36962" t="34981" r="10860" b="36339"/>
          <a:stretch/>
        </p:blipFill>
        <p:spPr>
          <a:xfrm>
            <a:off x="0" y="0"/>
            <a:ext cx="12192000" cy="6865034"/>
          </a:xfrm>
          <a:prstGeom prst="rect">
            <a:avLst/>
          </a:prstGeom>
        </p:spPr>
      </p:pic>
    </p:spTree>
    <p:extLst>
      <p:ext uri="{BB962C8B-B14F-4D97-AF65-F5344CB8AC3E}">
        <p14:creationId xmlns:p14="http://schemas.microsoft.com/office/powerpoint/2010/main" val="306483977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pic>
        <p:nvPicPr>
          <p:cNvPr id="6" name="Picture 5">
            <a:extLst>
              <a:ext uri="{FF2B5EF4-FFF2-40B4-BE49-F238E27FC236}">
                <a16:creationId xmlns:a16="http://schemas.microsoft.com/office/drawing/2014/main" id="{C512C19A-8884-834E-A447-BA3C5FE2FA3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8201" t="6613" r="12452" b="71760"/>
          <a:stretch/>
        </p:blipFill>
        <p:spPr>
          <a:xfrm>
            <a:off x="0" y="0"/>
            <a:ext cx="12192000" cy="6858000"/>
          </a:xfrm>
          <a:prstGeom prst="rect">
            <a:avLst/>
          </a:prstGeom>
        </p:spPr>
      </p:pic>
    </p:spTree>
    <p:extLst>
      <p:ext uri="{BB962C8B-B14F-4D97-AF65-F5344CB8AC3E}">
        <p14:creationId xmlns:p14="http://schemas.microsoft.com/office/powerpoint/2010/main" val="267412972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3A09FEC2-0BCE-0F44-8D59-EDA7F207D177}"/>
              </a:ext>
            </a:extLst>
          </p:cNvPr>
          <p:cNvSpPr/>
          <p:nvPr/>
        </p:nvSpPr>
        <p:spPr>
          <a:xfrm>
            <a:off x="1" y="5845630"/>
            <a:ext cx="3510643" cy="1012371"/>
          </a:xfrm>
          <a:custGeom>
            <a:avLst/>
            <a:gdLst>
              <a:gd name="connsiteX0" fmla="*/ 0 w 3510643"/>
              <a:gd name="connsiteY0" fmla="*/ 0 h 1028700"/>
              <a:gd name="connsiteX1" fmla="*/ 0 w 3510643"/>
              <a:gd name="connsiteY1" fmla="*/ 1028700 h 1028700"/>
              <a:gd name="connsiteX2" fmla="*/ 3510643 w 3510643"/>
              <a:gd name="connsiteY2" fmla="*/ 1028700 h 1028700"/>
              <a:gd name="connsiteX3" fmla="*/ 2955471 w 3510643"/>
              <a:gd name="connsiteY3" fmla="*/ 424542 h 1028700"/>
              <a:gd name="connsiteX4" fmla="*/ 2073729 w 3510643"/>
              <a:gd name="connsiteY4" fmla="*/ 114300 h 1028700"/>
              <a:gd name="connsiteX5" fmla="*/ 914400 w 3510643"/>
              <a:gd name="connsiteY5" fmla="*/ 48985 h 1028700"/>
              <a:gd name="connsiteX6" fmla="*/ 277586 w 3510643"/>
              <a:gd name="connsiteY6" fmla="*/ 0 h 1028700"/>
              <a:gd name="connsiteX7" fmla="*/ 0 w 3510643"/>
              <a:gd name="connsiteY7" fmla="*/ 0 h 1028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10643" h="1028700">
                <a:moveTo>
                  <a:pt x="0" y="0"/>
                </a:moveTo>
                <a:lnTo>
                  <a:pt x="0" y="1028700"/>
                </a:lnTo>
                <a:lnTo>
                  <a:pt x="3510643" y="1028700"/>
                </a:lnTo>
                <a:lnTo>
                  <a:pt x="2955471" y="424542"/>
                </a:lnTo>
                <a:lnTo>
                  <a:pt x="2073729" y="114300"/>
                </a:lnTo>
                <a:lnTo>
                  <a:pt x="914400" y="48985"/>
                </a:lnTo>
                <a:lnTo>
                  <a:pt x="277586"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pic>
        <p:nvPicPr>
          <p:cNvPr id="7" name="Picture 6">
            <a:extLst>
              <a:ext uri="{FF2B5EF4-FFF2-40B4-BE49-F238E27FC236}">
                <a16:creationId xmlns:a16="http://schemas.microsoft.com/office/drawing/2014/main" id="{74088A4C-23E1-1D48-A974-22A1CBD10D4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8201" t="6613" r="12452" b="71760"/>
          <a:stretch/>
        </p:blipFill>
        <p:spPr>
          <a:xfrm>
            <a:off x="0" y="0"/>
            <a:ext cx="12192000" cy="6858000"/>
          </a:xfrm>
          <a:prstGeom prst="rect">
            <a:avLst/>
          </a:prstGeom>
        </p:spPr>
      </p:pic>
    </p:spTree>
    <p:extLst>
      <p:ext uri="{BB962C8B-B14F-4D97-AF65-F5344CB8AC3E}">
        <p14:creationId xmlns:p14="http://schemas.microsoft.com/office/powerpoint/2010/main" val="338424853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228069FE-EC6C-C04A-AEAA-6B8D334A10F3}"/>
              </a:ext>
            </a:extLst>
          </p:cNvPr>
          <p:cNvSpPr/>
          <p:nvPr/>
        </p:nvSpPr>
        <p:spPr>
          <a:xfrm>
            <a:off x="1" y="5845630"/>
            <a:ext cx="3510643" cy="1012371"/>
          </a:xfrm>
          <a:custGeom>
            <a:avLst/>
            <a:gdLst>
              <a:gd name="connsiteX0" fmla="*/ 0 w 3510643"/>
              <a:gd name="connsiteY0" fmla="*/ 0 h 1028700"/>
              <a:gd name="connsiteX1" fmla="*/ 0 w 3510643"/>
              <a:gd name="connsiteY1" fmla="*/ 1028700 h 1028700"/>
              <a:gd name="connsiteX2" fmla="*/ 3510643 w 3510643"/>
              <a:gd name="connsiteY2" fmla="*/ 1028700 h 1028700"/>
              <a:gd name="connsiteX3" fmla="*/ 2955471 w 3510643"/>
              <a:gd name="connsiteY3" fmla="*/ 424542 h 1028700"/>
              <a:gd name="connsiteX4" fmla="*/ 2073729 w 3510643"/>
              <a:gd name="connsiteY4" fmla="*/ 114300 h 1028700"/>
              <a:gd name="connsiteX5" fmla="*/ 914400 w 3510643"/>
              <a:gd name="connsiteY5" fmla="*/ 48985 h 1028700"/>
              <a:gd name="connsiteX6" fmla="*/ 277586 w 3510643"/>
              <a:gd name="connsiteY6" fmla="*/ 0 h 1028700"/>
              <a:gd name="connsiteX7" fmla="*/ 0 w 3510643"/>
              <a:gd name="connsiteY7" fmla="*/ 0 h 1028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10643" h="1028700">
                <a:moveTo>
                  <a:pt x="0" y="0"/>
                </a:moveTo>
                <a:lnTo>
                  <a:pt x="0" y="1028700"/>
                </a:lnTo>
                <a:lnTo>
                  <a:pt x="3510643" y="1028700"/>
                </a:lnTo>
                <a:lnTo>
                  <a:pt x="2955471" y="424542"/>
                </a:lnTo>
                <a:lnTo>
                  <a:pt x="2073729" y="114300"/>
                </a:lnTo>
                <a:lnTo>
                  <a:pt x="914400" y="48985"/>
                </a:lnTo>
                <a:lnTo>
                  <a:pt x="277586"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sp>
        <p:nvSpPr>
          <p:cNvPr id="2" name="Freeform 1">
            <a:extLst>
              <a:ext uri="{FF2B5EF4-FFF2-40B4-BE49-F238E27FC236}">
                <a16:creationId xmlns:a16="http://schemas.microsoft.com/office/drawing/2014/main" id="{85D6F3A2-C918-D245-97C4-B918BCD05587}"/>
              </a:ext>
            </a:extLst>
          </p:cNvPr>
          <p:cNvSpPr/>
          <p:nvPr/>
        </p:nvSpPr>
        <p:spPr>
          <a:xfrm>
            <a:off x="0" y="0"/>
            <a:ext cx="12213771" cy="6858000"/>
          </a:xfrm>
          <a:custGeom>
            <a:avLst/>
            <a:gdLst>
              <a:gd name="connsiteX0" fmla="*/ 0 w 12213771"/>
              <a:gd name="connsiteY0" fmla="*/ 1126 h 6890657"/>
              <a:gd name="connsiteX1" fmla="*/ 0 w 12213771"/>
              <a:gd name="connsiteY1" fmla="*/ 868229 h 6890657"/>
              <a:gd name="connsiteX2" fmla="*/ 4981903 w 12213771"/>
              <a:gd name="connsiteY2" fmla="*/ 915526 h 6890657"/>
              <a:gd name="connsiteX3" fmla="*/ 7504386 w 12213771"/>
              <a:gd name="connsiteY3" fmla="*/ 1372726 h 6890657"/>
              <a:gd name="connsiteX4" fmla="*/ 9238593 w 12213771"/>
              <a:gd name="connsiteY4" fmla="*/ 2161002 h 6890657"/>
              <a:gd name="connsiteX5" fmla="*/ 10373710 w 12213771"/>
              <a:gd name="connsiteY5" fmla="*/ 3154229 h 6890657"/>
              <a:gd name="connsiteX6" fmla="*/ 11114690 w 12213771"/>
              <a:gd name="connsiteY6" fmla="*/ 4352409 h 6890657"/>
              <a:gd name="connsiteX7" fmla="*/ 11634952 w 12213771"/>
              <a:gd name="connsiteY7" fmla="*/ 5582119 h 6890657"/>
              <a:gd name="connsiteX8" fmla="*/ 11761076 w 12213771"/>
              <a:gd name="connsiteY8" fmla="*/ 6591112 h 6890657"/>
              <a:gd name="connsiteX9" fmla="*/ 11805557 w 12213771"/>
              <a:gd name="connsiteY9" fmla="*/ 6890657 h 6890657"/>
              <a:gd name="connsiteX10" fmla="*/ 12213771 w 12213771"/>
              <a:gd name="connsiteY10" fmla="*/ 6890657 h 6890657"/>
              <a:gd name="connsiteX11" fmla="*/ 12197443 w 12213771"/>
              <a:gd name="connsiteY11" fmla="*/ 0 h 6890657"/>
              <a:gd name="connsiteX12" fmla="*/ 0 w 12213771"/>
              <a:gd name="connsiteY12" fmla="*/ 1126 h 689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13771" h="6890657">
                <a:moveTo>
                  <a:pt x="0" y="1126"/>
                </a:moveTo>
                <a:lnTo>
                  <a:pt x="0" y="868229"/>
                </a:lnTo>
                <a:lnTo>
                  <a:pt x="4981903" y="915526"/>
                </a:lnTo>
                <a:lnTo>
                  <a:pt x="7504386" y="1372726"/>
                </a:lnTo>
                <a:lnTo>
                  <a:pt x="9238593" y="2161002"/>
                </a:lnTo>
                <a:lnTo>
                  <a:pt x="10373710" y="3154229"/>
                </a:lnTo>
                <a:lnTo>
                  <a:pt x="11114690" y="4352409"/>
                </a:lnTo>
                <a:lnTo>
                  <a:pt x="11634952" y="5582119"/>
                </a:lnTo>
                <a:lnTo>
                  <a:pt x="11761076" y="6591112"/>
                </a:lnTo>
                <a:lnTo>
                  <a:pt x="11805557" y="6890657"/>
                </a:lnTo>
                <a:lnTo>
                  <a:pt x="12213771" y="6890657"/>
                </a:lnTo>
                <a:cubicBezTo>
                  <a:pt x="12208328" y="4593771"/>
                  <a:pt x="12202886" y="2296886"/>
                  <a:pt x="12197443" y="0"/>
                </a:cubicBezTo>
                <a:lnTo>
                  <a:pt x="0" y="1126"/>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solidFill>
                <a:schemeClr val="bg2"/>
              </a:solidFill>
            </a:endParaRPr>
          </a:p>
        </p:txBody>
      </p:sp>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pic>
        <p:nvPicPr>
          <p:cNvPr id="7" name="Picture 6">
            <a:extLst>
              <a:ext uri="{FF2B5EF4-FFF2-40B4-BE49-F238E27FC236}">
                <a16:creationId xmlns:a16="http://schemas.microsoft.com/office/drawing/2014/main" id="{74088A4C-23E1-1D48-A974-22A1CBD10D4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8201" t="6613" r="12452" b="71760"/>
          <a:stretch/>
        </p:blipFill>
        <p:spPr>
          <a:xfrm>
            <a:off x="0" y="0"/>
            <a:ext cx="12192000" cy="6858000"/>
          </a:xfrm>
          <a:prstGeom prst="rect">
            <a:avLst/>
          </a:prstGeom>
        </p:spPr>
      </p:pic>
    </p:spTree>
    <p:extLst>
      <p:ext uri="{BB962C8B-B14F-4D97-AF65-F5344CB8AC3E}">
        <p14:creationId xmlns:p14="http://schemas.microsoft.com/office/powerpoint/2010/main" val="5518862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228069FE-EC6C-C04A-AEAA-6B8D334A10F3}"/>
              </a:ext>
            </a:extLst>
          </p:cNvPr>
          <p:cNvSpPr/>
          <p:nvPr/>
        </p:nvSpPr>
        <p:spPr>
          <a:xfrm>
            <a:off x="1" y="5852160"/>
            <a:ext cx="3510643" cy="1012371"/>
          </a:xfrm>
          <a:custGeom>
            <a:avLst/>
            <a:gdLst>
              <a:gd name="connsiteX0" fmla="*/ 0 w 3510643"/>
              <a:gd name="connsiteY0" fmla="*/ 0 h 1028700"/>
              <a:gd name="connsiteX1" fmla="*/ 0 w 3510643"/>
              <a:gd name="connsiteY1" fmla="*/ 1028700 h 1028700"/>
              <a:gd name="connsiteX2" fmla="*/ 3510643 w 3510643"/>
              <a:gd name="connsiteY2" fmla="*/ 1028700 h 1028700"/>
              <a:gd name="connsiteX3" fmla="*/ 2955471 w 3510643"/>
              <a:gd name="connsiteY3" fmla="*/ 424542 h 1028700"/>
              <a:gd name="connsiteX4" fmla="*/ 2073729 w 3510643"/>
              <a:gd name="connsiteY4" fmla="*/ 114300 h 1028700"/>
              <a:gd name="connsiteX5" fmla="*/ 914400 w 3510643"/>
              <a:gd name="connsiteY5" fmla="*/ 48985 h 1028700"/>
              <a:gd name="connsiteX6" fmla="*/ 277586 w 3510643"/>
              <a:gd name="connsiteY6" fmla="*/ 0 h 1028700"/>
              <a:gd name="connsiteX7" fmla="*/ 0 w 3510643"/>
              <a:gd name="connsiteY7" fmla="*/ 0 h 1028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10643" h="1028700">
                <a:moveTo>
                  <a:pt x="0" y="0"/>
                </a:moveTo>
                <a:lnTo>
                  <a:pt x="0" y="1028700"/>
                </a:lnTo>
                <a:lnTo>
                  <a:pt x="3510643" y="1028700"/>
                </a:lnTo>
                <a:lnTo>
                  <a:pt x="2955471" y="424542"/>
                </a:lnTo>
                <a:lnTo>
                  <a:pt x="2073729" y="114300"/>
                </a:lnTo>
                <a:lnTo>
                  <a:pt x="914400" y="48985"/>
                </a:lnTo>
                <a:lnTo>
                  <a:pt x="277586" y="0"/>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sp>
        <p:nvSpPr>
          <p:cNvPr id="2" name="Freeform 1">
            <a:extLst>
              <a:ext uri="{FF2B5EF4-FFF2-40B4-BE49-F238E27FC236}">
                <a16:creationId xmlns:a16="http://schemas.microsoft.com/office/drawing/2014/main" id="{85D6F3A2-C918-D245-97C4-B918BCD05587}"/>
              </a:ext>
            </a:extLst>
          </p:cNvPr>
          <p:cNvSpPr/>
          <p:nvPr/>
        </p:nvSpPr>
        <p:spPr>
          <a:xfrm>
            <a:off x="0" y="0"/>
            <a:ext cx="12213771" cy="6858000"/>
          </a:xfrm>
          <a:custGeom>
            <a:avLst/>
            <a:gdLst>
              <a:gd name="connsiteX0" fmla="*/ 0 w 12213771"/>
              <a:gd name="connsiteY0" fmla="*/ 1126 h 6890657"/>
              <a:gd name="connsiteX1" fmla="*/ 0 w 12213771"/>
              <a:gd name="connsiteY1" fmla="*/ 868229 h 6890657"/>
              <a:gd name="connsiteX2" fmla="*/ 4981903 w 12213771"/>
              <a:gd name="connsiteY2" fmla="*/ 915526 h 6890657"/>
              <a:gd name="connsiteX3" fmla="*/ 7504386 w 12213771"/>
              <a:gd name="connsiteY3" fmla="*/ 1372726 h 6890657"/>
              <a:gd name="connsiteX4" fmla="*/ 9238593 w 12213771"/>
              <a:gd name="connsiteY4" fmla="*/ 2161002 h 6890657"/>
              <a:gd name="connsiteX5" fmla="*/ 10373710 w 12213771"/>
              <a:gd name="connsiteY5" fmla="*/ 3154229 h 6890657"/>
              <a:gd name="connsiteX6" fmla="*/ 11114690 w 12213771"/>
              <a:gd name="connsiteY6" fmla="*/ 4352409 h 6890657"/>
              <a:gd name="connsiteX7" fmla="*/ 11634952 w 12213771"/>
              <a:gd name="connsiteY7" fmla="*/ 5582119 h 6890657"/>
              <a:gd name="connsiteX8" fmla="*/ 11761076 w 12213771"/>
              <a:gd name="connsiteY8" fmla="*/ 6591112 h 6890657"/>
              <a:gd name="connsiteX9" fmla="*/ 11805557 w 12213771"/>
              <a:gd name="connsiteY9" fmla="*/ 6890657 h 6890657"/>
              <a:gd name="connsiteX10" fmla="*/ 12213771 w 12213771"/>
              <a:gd name="connsiteY10" fmla="*/ 6890657 h 6890657"/>
              <a:gd name="connsiteX11" fmla="*/ 12197443 w 12213771"/>
              <a:gd name="connsiteY11" fmla="*/ 0 h 6890657"/>
              <a:gd name="connsiteX12" fmla="*/ 0 w 12213771"/>
              <a:gd name="connsiteY12" fmla="*/ 1126 h 689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13771" h="6890657">
                <a:moveTo>
                  <a:pt x="0" y="1126"/>
                </a:moveTo>
                <a:lnTo>
                  <a:pt x="0" y="868229"/>
                </a:lnTo>
                <a:lnTo>
                  <a:pt x="4981903" y="915526"/>
                </a:lnTo>
                <a:lnTo>
                  <a:pt x="7504386" y="1372726"/>
                </a:lnTo>
                <a:lnTo>
                  <a:pt x="9238593" y="2161002"/>
                </a:lnTo>
                <a:lnTo>
                  <a:pt x="10373710" y="3154229"/>
                </a:lnTo>
                <a:lnTo>
                  <a:pt x="11114690" y="4352409"/>
                </a:lnTo>
                <a:lnTo>
                  <a:pt x="11634952" y="5582119"/>
                </a:lnTo>
                <a:lnTo>
                  <a:pt x="11761076" y="6591112"/>
                </a:lnTo>
                <a:lnTo>
                  <a:pt x="11805557" y="6890657"/>
                </a:lnTo>
                <a:lnTo>
                  <a:pt x="12213771" y="6890657"/>
                </a:lnTo>
                <a:cubicBezTo>
                  <a:pt x="12208328" y="4593771"/>
                  <a:pt x="12202886" y="2296886"/>
                  <a:pt x="12197443" y="0"/>
                </a:cubicBezTo>
                <a:lnTo>
                  <a:pt x="0" y="1126"/>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solidFill>
                <a:schemeClr val="bg2"/>
              </a:solidFill>
            </a:endParaRPr>
          </a:p>
        </p:txBody>
      </p:sp>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pic>
        <p:nvPicPr>
          <p:cNvPr id="7" name="Picture 6">
            <a:extLst>
              <a:ext uri="{FF2B5EF4-FFF2-40B4-BE49-F238E27FC236}">
                <a16:creationId xmlns:a16="http://schemas.microsoft.com/office/drawing/2014/main" id="{74088A4C-23E1-1D48-A974-22A1CBD10D4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8201" t="6613" r="12452" b="71760"/>
          <a:stretch/>
        </p:blipFill>
        <p:spPr>
          <a:xfrm>
            <a:off x="0" y="-1"/>
            <a:ext cx="12192000" cy="6864531"/>
          </a:xfrm>
          <a:prstGeom prst="rect">
            <a:avLst/>
          </a:prstGeom>
        </p:spPr>
      </p:pic>
    </p:spTree>
    <p:extLst>
      <p:ext uri="{BB962C8B-B14F-4D97-AF65-F5344CB8AC3E}">
        <p14:creationId xmlns:p14="http://schemas.microsoft.com/office/powerpoint/2010/main" val="249017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2C1A887-CD57-1941-8F84-26A9D4CDC693}"/>
              </a:ext>
            </a:extLst>
          </p:cNvPr>
          <p:cNvSpPr/>
          <p:nvPr userDrawn="1"/>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9">
            <a:extLst>
              <a:ext uri="{FF2B5EF4-FFF2-40B4-BE49-F238E27FC236}">
                <a16:creationId xmlns:a16="http://schemas.microsoft.com/office/drawing/2014/main" id="{8686BFAF-B0BC-BE4A-BEE4-271BFC0162F2}"/>
              </a:ext>
            </a:extLst>
          </p:cNvPr>
          <p:cNvSpPr>
            <a:spLocks noGrp="1"/>
          </p:cNvSpPr>
          <p:nvPr>
            <p:ph type="body" sz="quarter" idx="10" hasCustomPrompt="1"/>
          </p:nvPr>
        </p:nvSpPr>
        <p:spPr>
          <a:xfrm>
            <a:off x="1295400" y="3124200"/>
            <a:ext cx="6705600" cy="609600"/>
          </a:xfrm>
          <a:prstGeom prst="rect">
            <a:avLst/>
          </a:prstGeom>
        </p:spPr>
        <p:txBody>
          <a:bodyPr lIns="0" tIns="0" rIns="0" bIns="0"/>
          <a:lstStyle>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3800" b="0" kern="1200" cap="all" spc="0" baseline="0" dirty="0" smtClean="0">
                <a:solidFill>
                  <a:srgbClr val="FD5D3B"/>
                </a:solidFill>
                <a:latin typeface="Bebas Neue" panose="020B0606020202050201" pitchFamily="34" charset="77"/>
                <a:ea typeface="+mn-ea"/>
                <a:cs typeface="+mn-cs"/>
              </a:defRPr>
            </a:lvl1pPr>
          </a:lstStyle>
          <a:p>
            <a:pPr fontAlgn="auto">
              <a:spcAft>
                <a:spcPts val="0"/>
              </a:spcAft>
            </a:pPr>
            <a:r>
              <a:rPr lang="en-US" sz="3800" dirty="0">
                <a:solidFill>
                  <a:srgbClr val="FD5D3B"/>
                </a:solidFill>
              </a:rPr>
              <a:t>Section Header option 3 </a:t>
            </a:r>
          </a:p>
        </p:txBody>
      </p:sp>
      <p:sp>
        <p:nvSpPr>
          <p:cNvPr id="14" name="Content Placeholder 10">
            <a:extLst>
              <a:ext uri="{FF2B5EF4-FFF2-40B4-BE49-F238E27FC236}">
                <a16:creationId xmlns:a16="http://schemas.microsoft.com/office/drawing/2014/main" id="{5A3747DF-1799-CA49-B6D4-435C14CCE692}"/>
              </a:ext>
            </a:extLst>
          </p:cNvPr>
          <p:cNvSpPr>
            <a:spLocks noGrp="1"/>
          </p:cNvSpPr>
          <p:nvPr>
            <p:ph sz="quarter" idx="11" hasCustomPrompt="1"/>
          </p:nvPr>
        </p:nvSpPr>
        <p:spPr>
          <a:xfrm>
            <a:off x="1295400" y="3733800"/>
            <a:ext cx="4572000" cy="304800"/>
          </a:xfrm>
          <a:prstGeom prst="rect">
            <a:avLst/>
          </a:prstGeom>
        </p:spPr>
        <p:txBody>
          <a:bodyPr lIns="0" tIns="0" rIns="0" bIns="0"/>
          <a:lstStyle>
            <a:lvl1pPr marL="0" indent="0">
              <a:buNone/>
              <a:defRPr sz="1800" b="0" i="0" cap="all" spc="0" baseline="0">
                <a:solidFill>
                  <a:schemeClr val="bg1"/>
                </a:solidFill>
                <a:latin typeface="DM Sans" pitchFamily="2" charset="77"/>
              </a:defRPr>
            </a:lvl1pPr>
          </a:lstStyle>
          <a:p>
            <a:pPr lvl="0"/>
            <a:r>
              <a:rPr lang="en-US" dirty="0"/>
              <a:t>SECTION SUBTITLE</a:t>
            </a:r>
          </a:p>
        </p:txBody>
      </p:sp>
      <p:sp>
        <p:nvSpPr>
          <p:cNvPr id="18" name="TextBox 17">
            <a:extLst>
              <a:ext uri="{FF2B5EF4-FFF2-40B4-BE49-F238E27FC236}">
                <a16:creationId xmlns:a16="http://schemas.microsoft.com/office/drawing/2014/main" id="{B2C99472-6389-8F43-9069-8AD6C04F469E}"/>
              </a:ext>
            </a:extLst>
          </p:cNvPr>
          <p:cNvSpPr txBox="1"/>
          <p:nvPr userDrawn="1"/>
        </p:nvSpPr>
        <p:spPr>
          <a:xfrm>
            <a:off x="4315968" y="6324600"/>
            <a:ext cx="7316105" cy="123111"/>
          </a:xfrm>
          <a:prstGeom prst="rect">
            <a:avLst/>
          </a:prstGeom>
          <a:no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300" normalizeH="0" baseline="0" noProof="0" dirty="0">
                <a:ln>
                  <a:noFill/>
                </a:ln>
                <a:solidFill>
                  <a:schemeClr val="accent5"/>
                </a:solidFill>
                <a:effectLst/>
                <a:uLnTx/>
                <a:uFillTx/>
                <a:latin typeface="DM Sans" pitchFamily="2" charset="77"/>
                <a:ea typeface="Tahoma" panose="020B0604030504040204" pitchFamily="34" charset="0"/>
                <a:cs typeface="Calibri" panose="020F0502020204030204" pitchFamily="34" charset="0"/>
              </a:rPr>
              <a:t>BLUE CROSS BLUE SHIELD OF MASSACHUSETTS |</a:t>
            </a:r>
            <a:r>
              <a:rPr kumimoji="0" lang="en-US" sz="800" b="0" i="0" u="none" strike="noStrike" kern="1200" cap="none" spc="300" normalizeH="0" baseline="0" noProof="0" dirty="0">
                <a:ln>
                  <a:noFill/>
                </a:ln>
                <a:solidFill>
                  <a:schemeClr val="accent5"/>
                </a:solidFill>
                <a:effectLst/>
                <a:uLnTx/>
                <a:uFillTx/>
                <a:latin typeface="DM Sans" pitchFamily="2" charset="77"/>
                <a:ea typeface="Tahoma" panose="020B0604030504040204" pitchFamily="34" charset="0"/>
                <a:cs typeface="Calibri" panose="020F0502020204030204" pitchFamily="34" charset="0"/>
              </a:rPr>
              <a:t> CONFIDENTIAL – NOT FOR DISTRIBUTION</a:t>
            </a:r>
            <a:endParaRPr kumimoji="0" lang="en-US" sz="800" b="0" i="0" u="none" strike="noStrike" kern="1200" cap="none" spc="0" normalizeH="0" baseline="0" noProof="0" dirty="0">
              <a:ln>
                <a:noFill/>
              </a:ln>
              <a:solidFill>
                <a:schemeClr val="accent5"/>
              </a:solidFill>
              <a:effectLst/>
              <a:uLnTx/>
              <a:uFillTx/>
              <a:latin typeface="DM Sans" pitchFamily="2" charset="77"/>
              <a:ea typeface="Tahoma" panose="020B060403050404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B3B8631D-3F22-CA48-99D2-3E802A18CBAE}"/>
              </a:ext>
            </a:extLst>
          </p:cNvPr>
          <p:cNvSpPr/>
          <p:nvPr userDrawn="1"/>
        </p:nvSpPr>
        <p:spPr>
          <a:xfrm>
            <a:off x="6336792" y="6553200"/>
            <a:ext cx="5257800" cy="84639"/>
          </a:xfrm>
          <a:prstGeom prst="rect">
            <a:avLst/>
          </a:prstGeom>
        </p:spPr>
        <p:txBody>
          <a:bodyPr wrap="square" lIns="0" tIns="0" rIns="0" bIns="0">
            <a:spAutoFit/>
          </a:bodyPr>
          <a:lstStyle/>
          <a:p>
            <a:pPr marL="0" indent="0" algn="r">
              <a:tabLst>
                <a:tab pos="2566988" algn="l"/>
              </a:tabLst>
            </a:pPr>
            <a:r>
              <a:rPr lang="en-US" sz="550" b="0" i="0" u="none" strike="noStrike" dirty="0">
                <a:solidFill>
                  <a:schemeClr val="accent5"/>
                </a:solidFill>
                <a:effectLst/>
                <a:latin typeface="Roboto" charset="0"/>
              </a:rPr>
              <a:t>Blue Cross Blue Shield of Massachusetts is an Independent Licensee of the Blue Cross and Blue Shield Association.</a:t>
            </a:r>
            <a:endParaRPr lang="en-US" sz="550" dirty="0">
              <a:solidFill>
                <a:schemeClr val="accent5"/>
              </a:solidFill>
            </a:endParaRPr>
          </a:p>
        </p:txBody>
      </p:sp>
      <p:pic>
        <p:nvPicPr>
          <p:cNvPr id="8" name="Picture 7" descr="A picture containing drawing&#10;&#10;Description automatically generated">
            <a:extLst>
              <a:ext uri="{FF2B5EF4-FFF2-40B4-BE49-F238E27FC236}">
                <a16:creationId xmlns:a16="http://schemas.microsoft.com/office/drawing/2014/main" id="{8C1CC89E-EDE0-684D-812F-3CA2D8BDE9A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72725" y="-76200"/>
            <a:ext cx="1438275" cy="1438275"/>
          </a:xfrm>
          <a:prstGeom prst="rect">
            <a:avLst/>
          </a:prstGeom>
        </p:spPr>
      </p:pic>
    </p:spTree>
    <p:extLst>
      <p:ext uri="{BB962C8B-B14F-4D97-AF65-F5344CB8AC3E}">
        <p14:creationId xmlns:p14="http://schemas.microsoft.com/office/powerpoint/2010/main" val="245094304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pic>
        <p:nvPicPr>
          <p:cNvPr id="4" name="Picture 3">
            <a:extLst>
              <a:ext uri="{FF2B5EF4-FFF2-40B4-BE49-F238E27FC236}">
                <a16:creationId xmlns:a16="http://schemas.microsoft.com/office/drawing/2014/main" id="{B5BF3747-E460-794F-8178-2E59446F8F3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8201" t="28239" r="12452" b="50133"/>
          <a:stretch/>
        </p:blipFill>
        <p:spPr>
          <a:xfrm>
            <a:off x="0" y="0"/>
            <a:ext cx="12192000" cy="6858000"/>
          </a:xfrm>
          <a:prstGeom prst="rect">
            <a:avLst/>
          </a:prstGeom>
        </p:spPr>
      </p:pic>
    </p:spTree>
    <p:extLst>
      <p:ext uri="{BB962C8B-B14F-4D97-AF65-F5344CB8AC3E}">
        <p14:creationId xmlns:p14="http://schemas.microsoft.com/office/powerpoint/2010/main" val="291515229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7A1B451-3845-9744-B694-15A2289D689B}"/>
              </a:ext>
            </a:extLst>
          </p:cNvPr>
          <p:cNvSpPr/>
          <p:nvPr/>
        </p:nvSpPr>
        <p:spPr>
          <a:xfrm>
            <a:off x="1" y="0"/>
            <a:ext cx="3896751" cy="3812345"/>
          </a:xfrm>
          <a:custGeom>
            <a:avLst/>
            <a:gdLst>
              <a:gd name="connsiteX0" fmla="*/ 0 w 3882683"/>
              <a:gd name="connsiteY0" fmla="*/ 0 h 3812345"/>
              <a:gd name="connsiteX1" fmla="*/ 0 w 3882683"/>
              <a:gd name="connsiteY1" fmla="*/ 3770142 h 3812345"/>
              <a:gd name="connsiteX2" fmla="*/ 211015 w 3882683"/>
              <a:gd name="connsiteY2" fmla="*/ 3770142 h 3812345"/>
              <a:gd name="connsiteX3" fmla="*/ 1828800 w 3882683"/>
              <a:gd name="connsiteY3" fmla="*/ 3812345 h 3812345"/>
              <a:gd name="connsiteX4" fmla="*/ 2785403 w 3882683"/>
              <a:gd name="connsiteY4" fmla="*/ 3474720 h 3812345"/>
              <a:gd name="connsiteX5" fmla="*/ 3502855 w 3882683"/>
              <a:gd name="connsiteY5" fmla="*/ 2926080 h 3812345"/>
              <a:gd name="connsiteX6" fmla="*/ 3882683 w 3882683"/>
              <a:gd name="connsiteY6" fmla="*/ 1983545 h 3812345"/>
              <a:gd name="connsiteX7" fmla="*/ 3826412 w 3882683"/>
              <a:gd name="connsiteY7" fmla="*/ 1139483 h 3812345"/>
              <a:gd name="connsiteX8" fmla="*/ 3657600 w 3882683"/>
              <a:gd name="connsiteY8" fmla="*/ 492369 h 3812345"/>
              <a:gd name="connsiteX9" fmla="*/ 3474720 w 3882683"/>
              <a:gd name="connsiteY9" fmla="*/ 0 h 3812345"/>
              <a:gd name="connsiteX10" fmla="*/ 0 w 3882683"/>
              <a:gd name="connsiteY10" fmla="*/ 0 h 3812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82683" h="3812345">
                <a:moveTo>
                  <a:pt x="0" y="0"/>
                </a:moveTo>
                <a:lnTo>
                  <a:pt x="0" y="3770142"/>
                </a:lnTo>
                <a:lnTo>
                  <a:pt x="211015" y="3770142"/>
                </a:lnTo>
                <a:lnTo>
                  <a:pt x="1828800" y="3812345"/>
                </a:lnTo>
                <a:lnTo>
                  <a:pt x="2785403" y="3474720"/>
                </a:lnTo>
                <a:lnTo>
                  <a:pt x="3502855" y="2926080"/>
                </a:lnTo>
                <a:lnTo>
                  <a:pt x="3882683" y="1983545"/>
                </a:lnTo>
                <a:lnTo>
                  <a:pt x="3826412" y="1139483"/>
                </a:lnTo>
                <a:lnTo>
                  <a:pt x="3657600" y="492369"/>
                </a:lnTo>
                <a:lnTo>
                  <a:pt x="3474720"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pic>
        <p:nvPicPr>
          <p:cNvPr id="4" name="Picture 3">
            <a:extLst>
              <a:ext uri="{FF2B5EF4-FFF2-40B4-BE49-F238E27FC236}">
                <a16:creationId xmlns:a16="http://schemas.microsoft.com/office/drawing/2014/main" id="{B5BF3747-E460-794F-8178-2E59446F8F3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8201" t="28239" r="12452" b="50133"/>
          <a:stretch/>
        </p:blipFill>
        <p:spPr>
          <a:xfrm>
            <a:off x="0" y="0"/>
            <a:ext cx="12192000" cy="6858000"/>
          </a:xfrm>
          <a:prstGeom prst="rect">
            <a:avLst/>
          </a:prstGeom>
        </p:spPr>
      </p:pic>
    </p:spTree>
    <p:extLst>
      <p:ext uri="{BB962C8B-B14F-4D97-AF65-F5344CB8AC3E}">
        <p14:creationId xmlns:p14="http://schemas.microsoft.com/office/powerpoint/2010/main" val="398432551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B62F2678-CAB7-7046-9323-52181B27B944}"/>
              </a:ext>
            </a:extLst>
          </p:cNvPr>
          <p:cNvSpPr/>
          <p:nvPr/>
        </p:nvSpPr>
        <p:spPr>
          <a:xfrm>
            <a:off x="7512149" y="0"/>
            <a:ext cx="4698609" cy="6879102"/>
          </a:xfrm>
          <a:custGeom>
            <a:avLst/>
            <a:gdLst>
              <a:gd name="connsiteX0" fmla="*/ 4248443 w 4698609"/>
              <a:gd name="connsiteY0" fmla="*/ 0 h 6879102"/>
              <a:gd name="connsiteX1" fmla="*/ 4698609 w 4698609"/>
              <a:gd name="connsiteY1" fmla="*/ 0 h 6879102"/>
              <a:gd name="connsiteX2" fmla="*/ 4698609 w 4698609"/>
              <a:gd name="connsiteY2" fmla="*/ 6879102 h 6879102"/>
              <a:gd name="connsiteX3" fmla="*/ 1533378 w 4698609"/>
              <a:gd name="connsiteY3" fmla="*/ 6879102 h 6879102"/>
              <a:gd name="connsiteX4" fmla="*/ 0 w 4698609"/>
              <a:gd name="connsiteY4" fmla="*/ 6260123 h 6879102"/>
              <a:gd name="connsiteX5" fmla="*/ 1716258 w 4698609"/>
              <a:gd name="connsiteY5" fmla="*/ 5317588 h 6879102"/>
              <a:gd name="connsiteX6" fmla="*/ 2912012 w 4698609"/>
              <a:gd name="connsiteY6" fmla="*/ 4262511 h 6879102"/>
              <a:gd name="connsiteX7" fmla="*/ 3910818 w 4698609"/>
              <a:gd name="connsiteY7" fmla="*/ 2602523 h 6879102"/>
              <a:gd name="connsiteX8" fmla="*/ 4220307 w 4698609"/>
              <a:gd name="connsiteY8" fmla="*/ 815926 h 6879102"/>
              <a:gd name="connsiteX9" fmla="*/ 4248443 w 4698609"/>
              <a:gd name="connsiteY9" fmla="*/ 0 h 687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98609" h="6879102">
                <a:moveTo>
                  <a:pt x="4248443" y="0"/>
                </a:moveTo>
                <a:lnTo>
                  <a:pt x="4698609" y="0"/>
                </a:lnTo>
                <a:lnTo>
                  <a:pt x="4698609" y="6879102"/>
                </a:lnTo>
                <a:lnTo>
                  <a:pt x="1533378" y="6879102"/>
                </a:lnTo>
                <a:lnTo>
                  <a:pt x="0" y="6260123"/>
                </a:lnTo>
                <a:lnTo>
                  <a:pt x="1716258" y="5317588"/>
                </a:lnTo>
                <a:lnTo>
                  <a:pt x="2912012" y="4262511"/>
                </a:lnTo>
                <a:lnTo>
                  <a:pt x="3910818" y="2602523"/>
                </a:lnTo>
                <a:lnTo>
                  <a:pt x="4220307" y="815926"/>
                </a:lnTo>
                <a:lnTo>
                  <a:pt x="4248443"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sp>
        <p:nvSpPr>
          <p:cNvPr id="2" name="Freeform 1">
            <a:extLst>
              <a:ext uri="{FF2B5EF4-FFF2-40B4-BE49-F238E27FC236}">
                <a16:creationId xmlns:a16="http://schemas.microsoft.com/office/drawing/2014/main" id="{C7A1B451-3845-9744-B694-15A2289D689B}"/>
              </a:ext>
            </a:extLst>
          </p:cNvPr>
          <p:cNvSpPr/>
          <p:nvPr/>
        </p:nvSpPr>
        <p:spPr>
          <a:xfrm>
            <a:off x="1" y="0"/>
            <a:ext cx="3896751" cy="3812345"/>
          </a:xfrm>
          <a:custGeom>
            <a:avLst/>
            <a:gdLst>
              <a:gd name="connsiteX0" fmla="*/ 0 w 3882683"/>
              <a:gd name="connsiteY0" fmla="*/ 0 h 3812345"/>
              <a:gd name="connsiteX1" fmla="*/ 0 w 3882683"/>
              <a:gd name="connsiteY1" fmla="*/ 3770142 h 3812345"/>
              <a:gd name="connsiteX2" fmla="*/ 211015 w 3882683"/>
              <a:gd name="connsiteY2" fmla="*/ 3770142 h 3812345"/>
              <a:gd name="connsiteX3" fmla="*/ 1828800 w 3882683"/>
              <a:gd name="connsiteY3" fmla="*/ 3812345 h 3812345"/>
              <a:gd name="connsiteX4" fmla="*/ 2785403 w 3882683"/>
              <a:gd name="connsiteY4" fmla="*/ 3474720 h 3812345"/>
              <a:gd name="connsiteX5" fmla="*/ 3502855 w 3882683"/>
              <a:gd name="connsiteY5" fmla="*/ 2926080 h 3812345"/>
              <a:gd name="connsiteX6" fmla="*/ 3882683 w 3882683"/>
              <a:gd name="connsiteY6" fmla="*/ 1983545 h 3812345"/>
              <a:gd name="connsiteX7" fmla="*/ 3826412 w 3882683"/>
              <a:gd name="connsiteY7" fmla="*/ 1139483 h 3812345"/>
              <a:gd name="connsiteX8" fmla="*/ 3657600 w 3882683"/>
              <a:gd name="connsiteY8" fmla="*/ 492369 h 3812345"/>
              <a:gd name="connsiteX9" fmla="*/ 3474720 w 3882683"/>
              <a:gd name="connsiteY9" fmla="*/ 0 h 3812345"/>
              <a:gd name="connsiteX10" fmla="*/ 0 w 3882683"/>
              <a:gd name="connsiteY10" fmla="*/ 0 h 3812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82683" h="3812345">
                <a:moveTo>
                  <a:pt x="0" y="0"/>
                </a:moveTo>
                <a:lnTo>
                  <a:pt x="0" y="3770142"/>
                </a:lnTo>
                <a:lnTo>
                  <a:pt x="211015" y="3770142"/>
                </a:lnTo>
                <a:lnTo>
                  <a:pt x="1828800" y="3812345"/>
                </a:lnTo>
                <a:lnTo>
                  <a:pt x="2785403" y="3474720"/>
                </a:lnTo>
                <a:lnTo>
                  <a:pt x="3502855" y="2926080"/>
                </a:lnTo>
                <a:lnTo>
                  <a:pt x="3882683" y="1983545"/>
                </a:lnTo>
                <a:lnTo>
                  <a:pt x="3826412" y="1139483"/>
                </a:lnTo>
                <a:lnTo>
                  <a:pt x="3657600" y="492369"/>
                </a:lnTo>
                <a:lnTo>
                  <a:pt x="3474720"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pic>
        <p:nvPicPr>
          <p:cNvPr id="8" name="Picture 7">
            <a:extLst>
              <a:ext uri="{FF2B5EF4-FFF2-40B4-BE49-F238E27FC236}">
                <a16:creationId xmlns:a16="http://schemas.microsoft.com/office/drawing/2014/main" id="{0F9F2331-11E3-6F4A-9259-64BD1956CAA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8201" t="28239" r="12452" b="50133"/>
          <a:stretch/>
        </p:blipFill>
        <p:spPr>
          <a:xfrm>
            <a:off x="0" y="0"/>
            <a:ext cx="12192000" cy="6879101"/>
          </a:xfrm>
          <a:prstGeom prst="rect">
            <a:avLst/>
          </a:prstGeom>
        </p:spPr>
      </p:pic>
    </p:spTree>
    <p:extLst>
      <p:ext uri="{BB962C8B-B14F-4D97-AF65-F5344CB8AC3E}">
        <p14:creationId xmlns:p14="http://schemas.microsoft.com/office/powerpoint/2010/main" val="278888709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B62F2678-CAB7-7046-9323-52181B27B944}"/>
              </a:ext>
            </a:extLst>
          </p:cNvPr>
          <p:cNvSpPr/>
          <p:nvPr/>
        </p:nvSpPr>
        <p:spPr>
          <a:xfrm>
            <a:off x="7512149" y="0"/>
            <a:ext cx="4698609" cy="6879102"/>
          </a:xfrm>
          <a:custGeom>
            <a:avLst/>
            <a:gdLst>
              <a:gd name="connsiteX0" fmla="*/ 4248443 w 4698609"/>
              <a:gd name="connsiteY0" fmla="*/ 0 h 6879102"/>
              <a:gd name="connsiteX1" fmla="*/ 4698609 w 4698609"/>
              <a:gd name="connsiteY1" fmla="*/ 0 h 6879102"/>
              <a:gd name="connsiteX2" fmla="*/ 4698609 w 4698609"/>
              <a:gd name="connsiteY2" fmla="*/ 6879102 h 6879102"/>
              <a:gd name="connsiteX3" fmla="*/ 1533378 w 4698609"/>
              <a:gd name="connsiteY3" fmla="*/ 6879102 h 6879102"/>
              <a:gd name="connsiteX4" fmla="*/ 0 w 4698609"/>
              <a:gd name="connsiteY4" fmla="*/ 6260123 h 6879102"/>
              <a:gd name="connsiteX5" fmla="*/ 1716258 w 4698609"/>
              <a:gd name="connsiteY5" fmla="*/ 5317588 h 6879102"/>
              <a:gd name="connsiteX6" fmla="*/ 2912012 w 4698609"/>
              <a:gd name="connsiteY6" fmla="*/ 4262511 h 6879102"/>
              <a:gd name="connsiteX7" fmla="*/ 3910818 w 4698609"/>
              <a:gd name="connsiteY7" fmla="*/ 2602523 h 6879102"/>
              <a:gd name="connsiteX8" fmla="*/ 4220307 w 4698609"/>
              <a:gd name="connsiteY8" fmla="*/ 815926 h 6879102"/>
              <a:gd name="connsiteX9" fmla="*/ 4248443 w 4698609"/>
              <a:gd name="connsiteY9" fmla="*/ 0 h 687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98609" h="6879102">
                <a:moveTo>
                  <a:pt x="4248443" y="0"/>
                </a:moveTo>
                <a:lnTo>
                  <a:pt x="4698609" y="0"/>
                </a:lnTo>
                <a:lnTo>
                  <a:pt x="4698609" y="6879102"/>
                </a:lnTo>
                <a:lnTo>
                  <a:pt x="1533378" y="6879102"/>
                </a:lnTo>
                <a:lnTo>
                  <a:pt x="0" y="6260123"/>
                </a:lnTo>
                <a:lnTo>
                  <a:pt x="1716258" y="5317588"/>
                </a:lnTo>
                <a:lnTo>
                  <a:pt x="2912012" y="4262511"/>
                </a:lnTo>
                <a:lnTo>
                  <a:pt x="3910818" y="2602523"/>
                </a:lnTo>
                <a:lnTo>
                  <a:pt x="4220307" y="815926"/>
                </a:lnTo>
                <a:lnTo>
                  <a:pt x="4248443"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sp>
        <p:nvSpPr>
          <p:cNvPr id="2" name="Freeform 1">
            <a:extLst>
              <a:ext uri="{FF2B5EF4-FFF2-40B4-BE49-F238E27FC236}">
                <a16:creationId xmlns:a16="http://schemas.microsoft.com/office/drawing/2014/main" id="{C7A1B451-3845-9744-B694-15A2289D689B}"/>
              </a:ext>
            </a:extLst>
          </p:cNvPr>
          <p:cNvSpPr/>
          <p:nvPr/>
        </p:nvSpPr>
        <p:spPr>
          <a:xfrm>
            <a:off x="1" y="0"/>
            <a:ext cx="3896751" cy="3812345"/>
          </a:xfrm>
          <a:custGeom>
            <a:avLst/>
            <a:gdLst>
              <a:gd name="connsiteX0" fmla="*/ 0 w 3882683"/>
              <a:gd name="connsiteY0" fmla="*/ 0 h 3812345"/>
              <a:gd name="connsiteX1" fmla="*/ 0 w 3882683"/>
              <a:gd name="connsiteY1" fmla="*/ 3770142 h 3812345"/>
              <a:gd name="connsiteX2" fmla="*/ 211015 w 3882683"/>
              <a:gd name="connsiteY2" fmla="*/ 3770142 h 3812345"/>
              <a:gd name="connsiteX3" fmla="*/ 1828800 w 3882683"/>
              <a:gd name="connsiteY3" fmla="*/ 3812345 h 3812345"/>
              <a:gd name="connsiteX4" fmla="*/ 2785403 w 3882683"/>
              <a:gd name="connsiteY4" fmla="*/ 3474720 h 3812345"/>
              <a:gd name="connsiteX5" fmla="*/ 3502855 w 3882683"/>
              <a:gd name="connsiteY5" fmla="*/ 2926080 h 3812345"/>
              <a:gd name="connsiteX6" fmla="*/ 3882683 w 3882683"/>
              <a:gd name="connsiteY6" fmla="*/ 1983545 h 3812345"/>
              <a:gd name="connsiteX7" fmla="*/ 3826412 w 3882683"/>
              <a:gd name="connsiteY7" fmla="*/ 1139483 h 3812345"/>
              <a:gd name="connsiteX8" fmla="*/ 3657600 w 3882683"/>
              <a:gd name="connsiteY8" fmla="*/ 492369 h 3812345"/>
              <a:gd name="connsiteX9" fmla="*/ 3474720 w 3882683"/>
              <a:gd name="connsiteY9" fmla="*/ 0 h 3812345"/>
              <a:gd name="connsiteX10" fmla="*/ 0 w 3882683"/>
              <a:gd name="connsiteY10" fmla="*/ 0 h 3812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82683" h="3812345">
                <a:moveTo>
                  <a:pt x="0" y="0"/>
                </a:moveTo>
                <a:lnTo>
                  <a:pt x="0" y="3770142"/>
                </a:lnTo>
                <a:lnTo>
                  <a:pt x="211015" y="3770142"/>
                </a:lnTo>
                <a:lnTo>
                  <a:pt x="1828800" y="3812345"/>
                </a:lnTo>
                <a:lnTo>
                  <a:pt x="2785403" y="3474720"/>
                </a:lnTo>
                <a:lnTo>
                  <a:pt x="3502855" y="2926080"/>
                </a:lnTo>
                <a:lnTo>
                  <a:pt x="3882683" y="1983545"/>
                </a:lnTo>
                <a:lnTo>
                  <a:pt x="3826412" y="1139483"/>
                </a:lnTo>
                <a:lnTo>
                  <a:pt x="3657600" y="492369"/>
                </a:lnTo>
                <a:lnTo>
                  <a:pt x="3474720" y="0"/>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pic>
        <p:nvPicPr>
          <p:cNvPr id="5" name="Picture 4">
            <a:extLst>
              <a:ext uri="{FF2B5EF4-FFF2-40B4-BE49-F238E27FC236}">
                <a16:creationId xmlns:a16="http://schemas.microsoft.com/office/drawing/2014/main" id="{5A088925-FA36-E949-AA08-4BAC29F9289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8201" t="28239" r="12452" b="50133"/>
          <a:stretch/>
        </p:blipFill>
        <p:spPr>
          <a:xfrm>
            <a:off x="0" y="0"/>
            <a:ext cx="12192000" cy="6879101"/>
          </a:xfrm>
          <a:prstGeom prst="rect">
            <a:avLst/>
          </a:prstGeom>
        </p:spPr>
      </p:pic>
    </p:spTree>
    <p:extLst>
      <p:ext uri="{BB962C8B-B14F-4D97-AF65-F5344CB8AC3E}">
        <p14:creationId xmlns:p14="http://schemas.microsoft.com/office/powerpoint/2010/main" val="76966804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721F296-804A-C249-B4E1-F296E50A954C}"/>
              </a:ext>
            </a:extLst>
          </p:cNvPr>
          <p:cNvSpPr txBox="1">
            <a:spLocks/>
          </p:cNvSpPr>
          <p:nvPr/>
        </p:nvSpPr>
        <p:spPr>
          <a:xfrm>
            <a:off x="9959788" y="6351267"/>
            <a:ext cx="2057400" cy="365125"/>
          </a:xfrm>
          <a:prstGeom prst="rect">
            <a:avLst/>
          </a:prstGeom>
        </p:spPr>
        <p:txBody>
          <a:bodyPr vert="horz" lIns="84716" tIns="42358" rIns="84716" bIns="42358"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sz="741" u="none" smtClean="0">
                <a:solidFill>
                  <a:schemeClr val="bg1"/>
                </a:solidFill>
                <a:effectLst/>
                <a:latin typeface="+mn-lt"/>
                <a:ea typeface="Arial" charset="0"/>
                <a:cs typeface="Arial" charset="0"/>
              </a:rPr>
              <a:pPr>
                <a:defRPr/>
              </a:pPr>
              <a:t>‹#›</a:t>
            </a:fld>
            <a:endParaRPr lang="en-US" sz="741" u="none">
              <a:solidFill>
                <a:schemeClr val="bg1"/>
              </a:solidFill>
              <a:effectLst/>
              <a:latin typeface="+mn-lt"/>
              <a:ea typeface="Arial" charset="0"/>
              <a:cs typeface="Arial" charset="0"/>
            </a:endParaRPr>
          </a:p>
        </p:txBody>
      </p:sp>
      <p:pic>
        <p:nvPicPr>
          <p:cNvPr id="5" name="Picture 4">
            <a:extLst>
              <a:ext uri="{FF2B5EF4-FFF2-40B4-BE49-F238E27FC236}">
                <a16:creationId xmlns:a16="http://schemas.microsoft.com/office/drawing/2014/main" id="{1CC63ACD-A5A4-A541-999C-A0950B5F41DC}"/>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8201" t="49867" r="12452" b="28504"/>
          <a:stretch/>
        </p:blipFill>
        <p:spPr>
          <a:xfrm>
            <a:off x="0" y="1"/>
            <a:ext cx="12192000" cy="6858000"/>
          </a:xfrm>
          <a:prstGeom prst="rect">
            <a:avLst/>
          </a:prstGeom>
        </p:spPr>
      </p:pic>
    </p:spTree>
    <p:extLst>
      <p:ext uri="{BB962C8B-B14F-4D97-AF65-F5344CB8AC3E}">
        <p14:creationId xmlns:p14="http://schemas.microsoft.com/office/powerpoint/2010/main" val="308814870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35_Title and Content">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235C5D95-2106-3744-B383-A9CC9027A9F3}"/>
              </a:ext>
            </a:extLst>
          </p:cNvPr>
          <p:cNvSpPr/>
          <p:nvPr/>
        </p:nvSpPr>
        <p:spPr>
          <a:xfrm>
            <a:off x="0" y="1930401"/>
            <a:ext cx="4588933" cy="4927600"/>
          </a:xfrm>
          <a:custGeom>
            <a:avLst/>
            <a:gdLst>
              <a:gd name="connsiteX0" fmla="*/ 0 w 4572000"/>
              <a:gd name="connsiteY0" fmla="*/ 33867 h 4944533"/>
              <a:gd name="connsiteX1" fmla="*/ 0 w 4572000"/>
              <a:gd name="connsiteY1" fmla="*/ 4944533 h 4944533"/>
              <a:gd name="connsiteX2" fmla="*/ 3556000 w 4572000"/>
              <a:gd name="connsiteY2" fmla="*/ 4944533 h 4944533"/>
              <a:gd name="connsiteX3" fmla="*/ 4165600 w 4572000"/>
              <a:gd name="connsiteY3" fmla="*/ 4216400 h 4944533"/>
              <a:gd name="connsiteX4" fmla="*/ 4572000 w 4572000"/>
              <a:gd name="connsiteY4" fmla="*/ 3149600 h 4944533"/>
              <a:gd name="connsiteX5" fmla="*/ 4402667 w 4572000"/>
              <a:gd name="connsiteY5" fmla="*/ 1794933 h 4944533"/>
              <a:gd name="connsiteX6" fmla="*/ 3776134 w 4572000"/>
              <a:gd name="connsiteY6" fmla="*/ 795867 h 4944533"/>
              <a:gd name="connsiteX7" fmla="*/ 2641600 w 4572000"/>
              <a:gd name="connsiteY7" fmla="*/ 203200 h 4944533"/>
              <a:gd name="connsiteX8" fmla="*/ 1032934 w 4572000"/>
              <a:gd name="connsiteY8" fmla="*/ 0 h 4944533"/>
              <a:gd name="connsiteX9" fmla="*/ 0 w 4572000"/>
              <a:gd name="connsiteY9" fmla="*/ 33867 h 4944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72000" h="4944533">
                <a:moveTo>
                  <a:pt x="0" y="33867"/>
                </a:moveTo>
                <a:lnTo>
                  <a:pt x="0" y="4944533"/>
                </a:lnTo>
                <a:lnTo>
                  <a:pt x="3556000" y="4944533"/>
                </a:lnTo>
                <a:lnTo>
                  <a:pt x="4165600" y="4216400"/>
                </a:lnTo>
                <a:lnTo>
                  <a:pt x="4572000" y="3149600"/>
                </a:lnTo>
                <a:lnTo>
                  <a:pt x="4402667" y="1794933"/>
                </a:lnTo>
                <a:lnTo>
                  <a:pt x="3776134" y="795867"/>
                </a:lnTo>
                <a:lnTo>
                  <a:pt x="2641600" y="203200"/>
                </a:lnTo>
                <a:lnTo>
                  <a:pt x="1032934" y="0"/>
                </a:lnTo>
                <a:lnTo>
                  <a:pt x="0" y="33867"/>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sp>
        <p:nvSpPr>
          <p:cNvPr id="6" name="Slide Number Placeholder 5">
            <a:extLst>
              <a:ext uri="{FF2B5EF4-FFF2-40B4-BE49-F238E27FC236}">
                <a16:creationId xmlns:a16="http://schemas.microsoft.com/office/drawing/2014/main" id="{8721F296-804A-C249-B4E1-F296E50A954C}"/>
              </a:ext>
            </a:extLst>
          </p:cNvPr>
          <p:cNvSpPr txBox="1">
            <a:spLocks/>
          </p:cNvSpPr>
          <p:nvPr/>
        </p:nvSpPr>
        <p:spPr>
          <a:xfrm>
            <a:off x="9959788" y="6351267"/>
            <a:ext cx="2057400" cy="365125"/>
          </a:xfrm>
          <a:prstGeom prst="rect">
            <a:avLst/>
          </a:prstGeom>
        </p:spPr>
        <p:txBody>
          <a:bodyPr vert="horz" lIns="84716" tIns="42358" rIns="84716" bIns="42358"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sz="741" u="none" smtClean="0">
                <a:solidFill>
                  <a:schemeClr val="bg1"/>
                </a:solidFill>
                <a:effectLst/>
                <a:latin typeface="+mn-lt"/>
                <a:ea typeface="Arial" charset="0"/>
                <a:cs typeface="Arial" charset="0"/>
              </a:rPr>
              <a:pPr>
                <a:defRPr/>
              </a:pPr>
              <a:t>‹#›</a:t>
            </a:fld>
            <a:endParaRPr lang="en-US" sz="741" u="none">
              <a:solidFill>
                <a:schemeClr val="bg1"/>
              </a:solidFill>
              <a:effectLst/>
              <a:latin typeface="+mn-lt"/>
              <a:ea typeface="Arial" charset="0"/>
              <a:cs typeface="Arial" charset="0"/>
            </a:endParaRPr>
          </a:p>
        </p:txBody>
      </p:sp>
      <p:pic>
        <p:nvPicPr>
          <p:cNvPr id="7" name="Picture 6">
            <a:extLst>
              <a:ext uri="{FF2B5EF4-FFF2-40B4-BE49-F238E27FC236}">
                <a16:creationId xmlns:a16="http://schemas.microsoft.com/office/drawing/2014/main" id="{F8797CF4-FB59-6341-86A1-2C263D49C4DE}"/>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8201" t="49867" r="12452" b="28504"/>
          <a:stretch/>
        </p:blipFill>
        <p:spPr>
          <a:xfrm>
            <a:off x="0" y="1"/>
            <a:ext cx="12192000" cy="6858000"/>
          </a:xfrm>
          <a:prstGeom prst="rect">
            <a:avLst/>
          </a:prstGeom>
        </p:spPr>
      </p:pic>
    </p:spTree>
    <p:extLst>
      <p:ext uri="{BB962C8B-B14F-4D97-AF65-F5344CB8AC3E}">
        <p14:creationId xmlns:p14="http://schemas.microsoft.com/office/powerpoint/2010/main" val="344396401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06063FDB-A73A-B444-AD96-25257B06C094}"/>
              </a:ext>
            </a:extLst>
          </p:cNvPr>
          <p:cNvSpPr/>
          <p:nvPr/>
        </p:nvSpPr>
        <p:spPr>
          <a:xfrm>
            <a:off x="9245600" y="0"/>
            <a:ext cx="2946400" cy="3217333"/>
          </a:xfrm>
          <a:custGeom>
            <a:avLst/>
            <a:gdLst>
              <a:gd name="connsiteX0" fmla="*/ 0 w 2946400"/>
              <a:gd name="connsiteY0" fmla="*/ 0 h 3234266"/>
              <a:gd name="connsiteX1" fmla="*/ 2946400 w 2946400"/>
              <a:gd name="connsiteY1" fmla="*/ 0 h 3234266"/>
              <a:gd name="connsiteX2" fmla="*/ 2946400 w 2946400"/>
              <a:gd name="connsiteY2" fmla="*/ 3234266 h 3234266"/>
              <a:gd name="connsiteX3" fmla="*/ 2150533 w 2946400"/>
              <a:gd name="connsiteY3" fmla="*/ 1727200 h 3234266"/>
              <a:gd name="connsiteX4" fmla="*/ 1270000 w 2946400"/>
              <a:gd name="connsiteY4" fmla="*/ 863600 h 3234266"/>
              <a:gd name="connsiteX5" fmla="*/ 338667 w 2946400"/>
              <a:gd name="connsiteY5" fmla="*/ 237066 h 3234266"/>
              <a:gd name="connsiteX6" fmla="*/ 0 w 2946400"/>
              <a:gd name="connsiteY6" fmla="*/ 0 h 3234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6400" h="3234266">
                <a:moveTo>
                  <a:pt x="0" y="0"/>
                </a:moveTo>
                <a:lnTo>
                  <a:pt x="2946400" y="0"/>
                </a:lnTo>
                <a:lnTo>
                  <a:pt x="2946400" y="3234266"/>
                </a:lnTo>
                <a:lnTo>
                  <a:pt x="2150533" y="1727200"/>
                </a:lnTo>
                <a:lnTo>
                  <a:pt x="1270000" y="863600"/>
                </a:lnTo>
                <a:lnTo>
                  <a:pt x="338667" y="237066"/>
                </a:lnTo>
                <a:lnTo>
                  <a:pt x="0" y="0"/>
                </a:lnTo>
                <a:close/>
              </a:path>
            </a:pathLst>
          </a:cu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sp>
        <p:nvSpPr>
          <p:cNvPr id="3" name="Freeform 2">
            <a:extLst>
              <a:ext uri="{FF2B5EF4-FFF2-40B4-BE49-F238E27FC236}">
                <a16:creationId xmlns:a16="http://schemas.microsoft.com/office/drawing/2014/main" id="{235C5D95-2106-3744-B383-A9CC9027A9F3}"/>
              </a:ext>
            </a:extLst>
          </p:cNvPr>
          <p:cNvSpPr/>
          <p:nvPr/>
        </p:nvSpPr>
        <p:spPr>
          <a:xfrm>
            <a:off x="0" y="1930401"/>
            <a:ext cx="4588933" cy="4927600"/>
          </a:xfrm>
          <a:custGeom>
            <a:avLst/>
            <a:gdLst>
              <a:gd name="connsiteX0" fmla="*/ 0 w 4572000"/>
              <a:gd name="connsiteY0" fmla="*/ 33867 h 4944533"/>
              <a:gd name="connsiteX1" fmla="*/ 0 w 4572000"/>
              <a:gd name="connsiteY1" fmla="*/ 4944533 h 4944533"/>
              <a:gd name="connsiteX2" fmla="*/ 3556000 w 4572000"/>
              <a:gd name="connsiteY2" fmla="*/ 4944533 h 4944533"/>
              <a:gd name="connsiteX3" fmla="*/ 4165600 w 4572000"/>
              <a:gd name="connsiteY3" fmla="*/ 4216400 h 4944533"/>
              <a:gd name="connsiteX4" fmla="*/ 4572000 w 4572000"/>
              <a:gd name="connsiteY4" fmla="*/ 3149600 h 4944533"/>
              <a:gd name="connsiteX5" fmla="*/ 4402667 w 4572000"/>
              <a:gd name="connsiteY5" fmla="*/ 1794933 h 4944533"/>
              <a:gd name="connsiteX6" fmla="*/ 3776134 w 4572000"/>
              <a:gd name="connsiteY6" fmla="*/ 795867 h 4944533"/>
              <a:gd name="connsiteX7" fmla="*/ 2641600 w 4572000"/>
              <a:gd name="connsiteY7" fmla="*/ 203200 h 4944533"/>
              <a:gd name="connsiteX8" fmla="*/ 1032934 w 4572000"/>
              <a:gd name="connsiteY8" fmla="*/ 0 h 4944533"/>
              <a:gd name="connsiteX9" fmla="*/ 0 w 4572000"/>
              <a:gd name="connsiteY9" fmla="*/ 33867 h 4944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72000" h="4944533">
                <a:moveTo>
                  <a:pt x="0" y="33867"/>
                </a:moveTo>
                <a:lnTo>
                  <a:pt x="0" y="4944533"/>
                </a:lnTo>
                <a:lnTo>
                  <a:pt x="3556000" y="4944533"/>
                </a:lnTo>
                <a:lnTo>
                  <a:pt x="4165600" y="4216400"/>
                </a:lnTo>
                <a:lnTo>
                  <a:pt x="4572000" y="3149600"/>
                </a:lnTo>
                <a:lnTo>
                  <a:pt x="4402667" y="1794933"/>
                </a:lnTo>
                <a:lnTo>
                  <a:pt x="3776134" y="795867"/>
                </a:lnTo>
                <a:lnTo>
                  <a:pt x="2641600" y="203200"/>
                </a:lnTo>
                <a:lnTo>
                  <a:pt x="1032934" y="0"/>
                </a:lnTo>
                <a:lnTo>
                  <a:pt x="0" y="33867"/>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sp>
        <p:nvSpPr>
          <p:cNvPr id="6" name="Slide Number Placeholder 5">
            <a:extLst>
              <a:ext uri="{FF2B5EF4-FFF2-40B4-BE49-F238E27FC236}">
                <a16:creationId xmlns:a16="http://schemas.microsoft.com/office/drawing/2014/main" id="{8721F296-804A-C249-B4E1-F296E50A954C}"/>
              </a:ext>
            </a:extLst>
          </p:cNvPr>
          <p:cNvSpPr txBox="1">
            <a:spLocks/>
          </p:cNvSpPr>
          <p:nvPr/>
        </p:nvSpPr>
        <p:spPr>
          <a:xfrm>
            <a:off x="9959788" y="6351267"/>
            <a:ext cx="2057400" cy="365125"/>
          </a:xfrm>
          <a:prstGeom prst="rect">
            <a:avLst/>
          </a:prstGeom>
        </p:spPr>
        <p:txBody>
          <a:bodyPr vert="horz" lIns="84716" tIns="42358" rIns="84716" bIns="42358"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sz="741" u="none" smtClean="0">
                <a:solidFill>
                  <a:schemeClr val="bg1"/>
                </a:solidFill>
                <a:effectLst/>
                <a:latin typeface="+mn-lt"/>
                <a:ea typeface="Arial" charset="0"/>
                <a:cs typeface="Arial" charset="0"/>
              </a:rPr>
              <a:pPr>
                <a:defRPr/>
              </a:pPr>
              <a:t>‹#›</a:t>
            </a:fld>
            <a:endParaRPr lang="en-US" sz="741" u="none">
              <a:solidFill>
                <a:schemeClr val="bg1"/>
              </a:solidFill>
              <a:effectLst/>
              <a:latin typeface="+mn-lt"/>
              <a:ea typeface="Arial" charset="0"/>
              <a:cs typeface="Arial" charset="0"/>
            </a:endParaRPr>
          </a:p>
        </p:txBody>
      </p:sp>
      <p:pic>
        <p:nvPicPr>
          <p:cNvPr id="8" name="Picture 7">
            <a:extLst>
              <a:ext uri="{FF2B5EF4-FFF2-40B4-BE49-F238E27FC236}">
                <a16:creationId xmlns:a16="http://schemas.microsoft.com/office/drawing/2014/main" id="{3FCEF381-11A3-2048-9AF3-0006364A8664}"/>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8201" t="49867" r="12452" b="28504"/>
          <a:stretch/>
        </p:blipFill>
        <p:spPr>
          <a:xfrm>
            <a:off x="0" y="1"/>
            <a:ext cx="12192000" cy="6858000"/>
          </a:xfrm>
          <a:prstGeom prst="rect">
            <a:avLst/>
          </a:prstGeom>
        </p:spPr>
      </p:pic>
    </p:spTree>
    <p:extLst>
      <p:ext uri="{BB962C8B-B14F-4D97-AF65-F5344CB8AC3E}">
        <p14:creationId xmlns:p14="http://schemas.microsoft.com/office/powerpoint/2010/main" val="269938265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06063FDB-A73A-B444-AD96-25257B06C094}"/>
              </a:ext>
            </a:extLst>
          </p:cNvPr>
          <p:cNvSpPr/>
          <p:nvPr/>
        </p:nvSpPr>
        <p:spPr>
          <a:xfrm>
            <a:off x="9245600" y="0"/>
            <a:ext cx="2946400" cy="3217333"/>
          </a:xfrm>
          <a:custGeom>
            <a:avLst/>
            <a:gdLst>
              <a:gd name="connsiteX0" fmla="*/ 0 w 2946400"/>
              <a:gd name="connsiteY0" fmla="*/ 0 h 3234266"/>
              <a:gd name="connsiteX1" fmla="*/ 2946400 w 2946400"/>
              <a:gd name="connsiteY1" fmla="*/ 0 h 3234266"/>
              <a:gd name="connsiteX2" fmla="*/ 2946400 w 2946400"/>
              <a:gd name="connsiteY2" fmla="*/ 3234266 h 3234266"/>
              <a:gd name="connsiteX3" fmla="*/ 2150533 w 2946400"/>
              <a:gd name="connsiteY3" fmla="*/ 1727200 h 3234266"/>
              <a:gd name="connsiteX4" fmla="*/ 1270000 w 2946400"/>
              <a:gd name="connsiteY4" fmla="*/ 863600 h 3234266"/>
              <a:gd name="connsiteX5" fmla="*/ 338667 w 2946400"/>
              <a:gd name="connsiteY5" fmla="*/ 237066 h 3234266"/>
              <a:gd name="connsiteX6" fmla="*/ 0 w 2946400"/>
              <a:gd name="connsiteY6" fmla="*/ 0 h 3234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6400" h="3234266">
                <a:moveTo>
                  <a:pt x="0" y="0"/>
                </a:moveTo>
                <a:lnTo>
                  <a:pt x="2946400" y="0"/>
                </a:lnTo>
                <a:lnTo>
                  <a:pt x="2946400" y="3234266"/>
                </a:lnTo>
                <a:lnTo>
                  <a:pt x="2150533" y="1727200"/>
                </a:lnTo>
                <a:lnTo>
                  <a:pt x="1270000" y="863600"/>
                </a:lnTo>
                <a:lnTo>
                  <a:pt x="338667" y="237066"/>
                </a:lnTo>
                <a:lnTo>
                  <a:pt x="0" y="0"/>
                </a:lnTo>
                <a:close/>
              </a:path>
            </a:pathLst>
          </a:cu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sp>
        <p:nvSpPr>
          <p:cNvPr id="3" name="Freeform 2">
            <a:extLst>
              <a:ext uri="{FF2B5EF4-FFF2-40B4-BE49-F238E27FC236}">
                <a16:creationId xmlns:a16="http://schemas.microsoft.com/office/drawing/2014/main" id="{235C5D95-2106-3744-B383-A9CC9027A9F3}"/>
              </a:ext>
            </a:extLst>
          </p:cNvPr>
          <p:cNvSpPr/>
          <p:nvPr/>
        </p:nvSpPr>
        <p:spPr>
          <a:xfrm>
            <a:off x="0" y="1930401"/>
            <a:ext cx="4588933" cy="4927600"/>
          </a:xfrm>
          <a:custGeom>
            <a:avLst/>
            <a:gdLst>
              <a:gd name="connsiteX0" fmla="*/ 0 w 4572000"/>
              <a:gd name="connsiteY0" fmla="*/ 33867 h 4944533"/>
              <a:gd name="connsiteX1" fmla="*/ 0 w 4572000"/>
              <a:gd name="connsiteY1" fmla="*/ 4944533 h 4944533"/>
              <a:gd name="connsiteX2" fmla="*/ 3556000 w 4572000"/>
              <a:gd name="connsiteY2" fmla="*/ 4944533 h 4944533"/>
              <a:gd name="connsiteX3" fmla="*/ 4165600 w 4572000"/>
              <a:gd name="connsiteY3" fmla="*/ 4216400 h 4944533"/>
              <a:gd name="connsiteX4" fmla="*/ 4572000 w 4572000"/>
              <a:gd name="connsiteY4" fmla="*/ 3149600 h 4944533"/>
              <a:gd name="connsiteX5" fmla="*/ 4402667 w 4572000"/>
              <a:gd name="connsiteY5" fmla="*/ 1794933 h 4944533"/>
              <a:gd name="connsiteX6" fmla="*/ 3776134 w 4572000"/>
              <a:gd name="connsiteY6" fmla="*/ 795867 h 4944533"/>
              <a:gd name="connsiteX7" fmla="*/ 2641600 w 4572000"/>
              <a:gd name="connsiteY7" fmla="*/ 203200 h 4944533"/>
              <a:gd name="connsiteX8" fmla="*/ 1032934 w 4572000"/>
              <a:gd name="connsiteY8" fmla="*/ 0 h 4944533"/>
              <a:gd name="connsiteX9" fmla="*/ 0 w 4572000"/>
              <a:gd name="connsiteY9" fmla="*/ 33867 h 4944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72000" h="4944533">
                <a:moveTo>
                  <a:pt x="0" y="33867"/>
                </a:moveTo>
                <a:lnTo>
                  <a:pt x="0" y="4944533"/>
                </a:lnTo>
                <a:lnTo>
                  <a:pt x="3556000" y="4944533"/>
                </a:lnTo>
                <a:lnTo>
                  <a:pt x="4165600" y="4216400"/>
                </a:lnTo>
                <a:lnTo>
                  <a:pt x="4572000" y="3149600"/>
                </a:lnTo>
                <a:lnTo>
                  <a:pt x="4402667" y="1794933"/>
                </a:lnTo>
                <a:lnTo>
                  <a:pt x="3776134" y="795867"/>
                </a:lnTo>
                <a:lnTo>
                  <a:pt x="2641600" y="203200"/>
                </a:lnTo>
                <a:lnTo>
                  <a:pt x="1032934" y="0"/>
                </a:lnTo>
                <a:lnTo>
                  <a:pt x="0" y="3386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sp>
        <p:nvSpPr>
          <p:cNvPr id="6" name="Slide Number Placeholder 5">
            <a:extLst>
              <a:ext uri="{FF2B5EF4-FFF2-40B4-BE49-F238E27FC236}">
                <a16:creationId xmlns:a16="http://schemas.microsoft.com/office/drawing/2014/main" id="{8721F296-804A-C249-B4E1-F296E50A954C}"/>
              </a:ext>
            </a:extLst>
          </p:cNvPr>
          <p:cNvSpPr txBox="1">
            <a:spLocks/>
          </p:cNvSpPr>
          <p:nvPr/>
        </p:nvSpPr>
        <p:spPr>
          <a:xfrm>
            <a:off x="9959788" y="6351267"/>
            <a:ext cx="2057400" cy="365125"/>
          </a:xfrm>
          <a:prstGeom prst="rect">
            <a:avLst/>
          </a:prstGeom>
        </p:spPr>
        <p:txBody>
          <a:bodyPr vert="horz" lIns="84716" tIns="42358" rIns="84716" bIns="42358"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sz="741" u="none" smtClean="0">
                <a:solidFill>
                  <a:schemeClr val="bg1"/>
                </a:solidFill>
                <a:effectLst/>
                <a:latin typeface="+mn-lt"/>
                <a:ea typeface="Arial" charset="0"/>
                <a:cs typeface="Arial" charset="0"/>
              </a:rPr>
              <a:pPr>
                <a:defRPr/>
              </a:pPr>
              <a:t>‹#›</a:t>
            </a:fld>
            <a:endParaRPr lang="en-US" sz="741" u="none">
              <a:solidFill>
                <a:schemeClr val="bg1"/>
              </a:solidFill>
              <a:effectLst/>
              <a:latin typeface="+mn-lt"/>
              <a:ea typeface="Arial" charset="0"/>
              <a:cs typeface="Arial" charset="0"/>
            </a:endParaRPr>
          </a:p>
        </p:txBody>
      </p:sp>
      <p:pic>
        <p:nvPicPr>
          <p:cNvPr id="7" name="Picture 6">
            <a:extLst>
              <a:ext uri="{FF2B5EF4-FFF2-40B4-BE49-F238E27FC236}">
                <a16:creationId xmlns:a16="http://schemas.microsoft.com/office/drawing/2014/main" id="{6B73A273-DCB0-8B41-A95E-50E17D9BCEC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8201" t="49867" r="12452" b="28504"/>
          <a:stretch/>
        </p:blipFill>
        <p:spPr>
          <a:xfrm>
            <a:off x="0" y="1"/>
            <a:ext cx="12192000" cy="6858000"/>
          </a:xfrm>
          <a:prstGeom prst="rect">
            <a:avLst/>
          </a:prstGeom>
        </p:spPr>
      </p:pic>
    </p:spTree>
    <p:extLst>
      <p:ext uri="{BB962C8B-B14F-4D97-AF65-F5344CB8AC3E}">
        <p14:creationId xmlns:p14="http://schemas.microsoft.com/office/powerpoint/2010/main" val="341869779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pic>
        <p:nvPicPr>
          <p:cNvPr id="4" name="Picture 3">
            <a:extLst>
              <a:ext uri="{FF2B5EF4-FFF2-40B4-BE49-F238E27FC236}">
                <a16:creationId xmlns:a16="http://schemas.microsoft.com/office/drawing/2014/main" id="{6C092D29-E373-0841-B9B4-A6D41CE5825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8201" t="71496" r="12452" b="6875"/>
          <a:stretch/>
        </p:blipFill>
        <p:spPr>
          <a:xfrm>
            <a:off x="0" y="0"/>
            <a:ext cx="12192000" cy="6858000"/>
          </a:xfrm>
          <a:prstGeom prst="rect">
            <a:avLst/>
          </a:prstGeom>
        </p:spPr>
      </p:pic>
    </p:spTree>
    <p:extLst>
      <p:ext uri="{BB962C8B-B14F-4D97-AF65-F5344CB8AC3E}">
        <p14:creationId xmlns:p14="http://schemas.microsoft.com/office/powerpoint/2010/main" val="200024293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52_Title and Content">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1860D07-4388-1A49-9A2E-6EE606036C5F}"/>
              </a:ext>
            </a:extLst>
          </p:cNvPr>
          <p:cNvSpPr/>
          <p:nvPr/>
        </p:nvSpPr>
        <p:spPr>
          <a:xfrm>
            <a:off x="0" y="0"/>
            <a:ext cx="3488788" cy="604911"/>
          </a:xfrm>
          <a:custGeom>
            <a:avLst/>
            <a:gdLst>
              <a:gd name="connsiteX0" fmla="*/ 28135 w 3516923"/>
              <a:gd name="connsiteY0" fmla="*/ 548640 h 618979"/>
              <a:gd name="connsiteX1" fmla="*/ 2082018 w 3516923"/>
              <a:gd name="connsiteY1" fmla="*/ 576776 h 618979"/>
              <a:gd name="connsiteX2" fmla="*/ 3165230 w 3516923"/>
              <a:gd name="connsiteY2" fmla="*/ 337625 h 618979"/>
              <a:gd name="connsiteX3" fmla="*/ 3516923 w 3516923"/>
              <a:gd name="connsiteY3" fmla="*/ 0 h 618979"/>
              <a:gd name="connsiteX4" fmla="*/ 0 w 3516923"/>
              <a:gd name="connsiteY4" fmla="*/ 0 h 618979"/>
              <a:gd name="connsiteX5" fmla="*/ 0 w 3516923"/>
              <a:gd name="connsiteY5" fmla="*/ 618979 h 618979"/>
              <a:gd name="connsiteX6" fmla="*/ 28135 w 3516923"/>
              <a:gd name="connsiteY6" fmla="*/ 548640 h 618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16923" h="618979">
                <a:moveTo>
                  <a:pt x="28135" y="548640"/>
                </a:moveTo>
                <a:lnTo>
                  <a:pt x="2082018" y="576776"/>
                </a:lnTo>
                <a:lnTo>
                  <a:pt x="3165230" y="337625"/>
                </a:lnTo>
                <a:lnTo>
                  <a:pt x="3516923" y="0"/>
                </a:lnTo>
                <a:lnTo>
                  <a:pt x="0" y="0"/>
                </a:lnTo>
                <a:lnTo>
                  <a:pt x="0" y="618979"/>
                </a:lnTo>
                <a:lnTo>
                  <a:pt x="28135" y="54864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pic>
        <p:nvPicPr>
          <p:cNvPr id="6" name="Picture 5">
            <a:extLst>
              <a:ext uri="{FF2B5EF4-FFF2-40B4-BE49-F238E27FC236}">
                <a16:creationId xmlns:a16="http://schemas.microsoft.com/office/drawing/2014/main" id="{124A40AF-2AE0-FA48-ACBF-058D7BFBE61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8201" t="71496" r="12452" b="6875"/>
          <a:stretch/>
        </p:blipFill>
        <p:spPr>
          <a:xfrm>
            <a:off x="0" y="0"/>
            <a:ext cx="12192000" cy="6858000"/>
          </a:xfrm>
          <a:prstGeom prst="rect">
            <a:avLst/>
          </a:prstGeom>
        </p:spPr>
      </p:pic>
    </p:spTree>
    <p:extLst>
      <p:ext uri="{BB962C8B-B14F-4D97-AF65-F5344CB8AC3E}">
        <p14:creationId xmlns:p14="http://schemas.microsoft.com/office/powerpoint/2010/main" val="456887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A4E77F90-EBDB-2341-96E4-1228B5343DD8}"/>
              </a:ext>
            </a:extLst>
          </p:cNvPr>
          <p:cNvSpPr>
            <a:spLocks noGrp="1"/>
          </p:cNvSpPr>
          <p:nvPr>
            <p:ph type="body" sz="quarter" idx="14" hasCustomPrompt="1"/>
          </p:nvPr>
        </p:nvSpPr>
        <p:spPr>
          <a:xfrm>
            <a:off x="1295400" y="1447800"/>
            <a:ext cx="2438400" cy="3505200"/>
          </a:xfrm>
          <a:prstGeom prst="rect">
            <a:avLst/>
          </a:prstGeom>
        </p:spPr>
        <p:txBody>
          <a:bodyPr anchor="ctr" anchorCtr="0"/>
          <a:lstStyle>
            <a:lvl1pPr marL="0" indent="0" algn="r">
              <a:buNone/>
              <a:defRPr sz="4800" b="0" cap="all" spc="0" baseline="0">
                <a:solidFill>
                  <a:schemeClr val="accent4"/>
                </a:solidFill>
                <a:latin typeface="Bebas Neue" panose="020B0606020202050201" pitchFamily="34" charset="77"/>
              </a:defRPr>
            </a:lvl1pPr>
            <a:lvl2pPr marL="457200" indent="0" algn="r">
              <a:buNone/>
              <a:defRPr/>
            </a:lvl2pPr>
            <a:lvl3pPr marL="914400" indent="0" algn="r">
              <a:buNone/>
              <a:defRPr/>
            </a:lvl3pPr>
            <a:lvl4pPr marL="1371600" indent="0" algn="r">
              <a:buNone/>
              <a:defRPr/>
            </a:lvl4pPr>
            <a:lvl5pPr marL="1828800" indent="0" algn="r">
              <a:buNone/>
              <a:defRPr/>
            </a:lvl5pPr>
          </a:lstStyle>
          <a:p>
            <a:pPr lvl="0"/>
            <a:r>
              <a:rPr lang="en-US" dirty="0"/>
              <a:t>AGENDA</a:t>
            </a:r>
          </a:p>
        </p:txBody>
      </p:sp>
      <p:sp>
        <p:nvSpPr>
          <p:cNvPr id="7" name="Text Placeholder 12">
            <a:extLst>
              <a:ext uri="{FF2B5EF4-FFF2-40B4-BE49-F238E27FC236}">
                <a16:creationId xmlns:a16="http://schemas.microsoft.com/office/drawing/2014/main" id="{097E7D69-DC57-6C46-BADA-DAB8CFA9187B}"/>
              </a:ext>
            </a:extLst>
          </p:cNvPr>
          <p:cNvSpPr>
            <a:spLocks noGrp="1"/>
          </p:cNvSpPr>
          <p:nvPr>
            <p:ph type="body" sz="quarter" idx="12"/>
          </p:nvPr>
        </p:nvSpPr>
        <p:spPr>
          <a:xfrm>
            <a:off x="4648200" y="1447800"/>
            <a:ext cx="6497559" cy="3505200"/>
          </a:xfrm>
          <a:prstGeom prst="rect">
            <a:avLst/>
          </a:prstGeom>
        </p:spPr>
        <p:txBody>
          <a:bodyPr anchor="ctr" anchorCtr="0"/>
          <a:lstStyle>
            <a:lvl1pPr>
              <a:buClr>
                <a:srgbClr val="164E9C"/>
              </a:buClr>
              <a:defRPr sz="2400" b="0" i="0" baseline="0">
                <a:solidFill>
                  <a:schemeClr val="accent1"/>
                </a:solidFill>
                <a:latin typeface="DM Sans" pitchFamily="2" charset="77"/>
              </a:defRPr>
            </a:lvl1pPr>
            <a:lvl2pPr>
              <a:buClr>
                <a:srgbClr val="164E9C"/>
              </a:buClr>
              <a:defRPr sz="2000" b="0" i="0" baseline="0">
                <a:solidFill>
                  <a:schemeClr val="accent1"/>
                </a:solidFill>
                <a:latin typeface="DM Sans" pitchFamily="2" charset="77"/>
              </a:defRPr>
            </a:lvl2pPr>
            <a:lvl3pPr>
              <a:buClr>
                <a:srgbClr val="164E9C"/>
              </a:buClr>
              <a:defRPr sz="1800" b="0" i="0" baseline="0">
                <a:solidFill>
                  <a:schemeClr val="accent1"/>
                </a:solidFill>
                <a:latin typeface="DM Sans" pitchFamily="2" charset="77"/>
              </a:defRPr>
            </a:lvl3pPr>
            <a:lvl4pPr>
              <a:buClr>
                <a:srgbClr val="164E9C"/>
              </a:buClr>
              <a:defRPr sz="1600" b="0" i="0" baseline="0">
                <a:solidFill>
                  <a:schemeClr val="accent1"/>
                </a:solidFill>
                <a:latin typeface="DM Sans" pitchFamily="2" charset="77"/>
              </a:defRPr>
            </a:lvl4pPr>
            <a:lvl5pPr>
              <a:buClr>
                <a:srgbClr val="164E9C"/>
              </a:buClr>
              <a:defRPr sz="1400" b="0" i="0" baseline="0">
                <a:solidFill>
                  <a:schemeClr val="accent1"/>
                </a:solidFill>
                <a:latin typeface="DM Sans" pitchFamily="2"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a:extLst>
              <a:ext uri="{FF2B5EF4-FFF2-40B4-BE49-F238E27FC236}">
                <a16:creationId xmlns:a16="http://schemas.microsoft.com/office/drawing/2014/main" id="{90500958-20A3-5A4B-97D4-7BA09F3DA8D0}"/>
              </a:ext>
            </a:extLst>
          </p:cNvPr>
          <p:cNvCxnSpPr>
            <a:cxnSpLocks/>
          </p:cNvCxnSpPr>
          <p:nvPr userDrawn="1"/>
        </p:nvCxnSpPr>
        <p:spPr>
          <a:xfrm>
            <a:off x="4267200" y="1479480"/>
            <a:ext cx="0" cy="35052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627287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A62AFAE5-04BD-0349-8020-C98B7265876B}"/>
              </a:ext>
            </a:extLst>
          </p:cNvPr>
          <p:cNvSpPr/>
          <p:nvPr/>
        </p:nvSpPr>
        <p:spPr>
          <a:xfrm>
            <a:off x="-9378" y="1294228"/>
            <a:ext cx="12201378" cy="5563772"/>
          </a:xfrm>
          <a:custGeom>
            <a:avLst/>
            <a:gdLst>
              <a:gd name="connsiteX0" fmla="*/ 0 w 12168554"/>
              <a:gd name="connsiteY0" fmla="*/ 4403187 h 5584874"/>
              <a:gd name="connsiteX1" fmla="*/ 0 w 12168554"/>
              <a:gd name="connsiteY1" fmla="*/ 5584874 h 5584874"/>
              <a:gd name="connsiteX2" fmla="*/ 12168554 w 12168554"/>
              <a:gd name="connsiteY2" fmla="*/ 5584874 h 5584874"/>
              <a:gd name="connsiteX3" fmla="*/ 12168554 w 12168554"/>
              <a:gd name="connsiteY3" fmla="*/ 0 h 5584874"/>
              <a:gd name="connsiteX4" fmla="*/ 11254154 w 12168554"/>
              <a:gd name="connsiteY4" fmla="*/ 1674055 h 5584874"/>
              <a:gd name="connsiteX5" fmla="*/ 10128738 w 12168554"/>
              <a:gd name="connsiteY5" fmla="*/ 2827606 h 5584874"/>
              <a:gd name="connsiteX6" fmla="*/ 8314006 w 12168554"/>
              <a:gd name="connsiteY6" fmla="*/ 3882683 h 5584874"/>
              <a:gd name="connsiteX7" fmla="*/ 6921304 w 12168554"/>
              <a:gd name="connsiteY7" fmla="*/ 4178104 h 5584874"/>
              <a:gd name="connsiteX8" fmla="*/ 4994030 w 12168554"/>
              <a:gd name="connsiteY8" fmla="*/ 4375052 h 5584874"/>
              <a:gd name="connsiteX9" fmla="*/ 3094892 w 12168554"/>
              <a:gd name="connsiteY9" fmla="*/ 4445390 h 5584874"/>
              <a:gd name="connsiteX10" fmla="*/ 970670 w 12168554"/>
              <a:gd name="connsiteY10" fmla="*/ 4431323 h 5584874"/>
              <a:gd name="connsiteX11" fmla="*/ 0 w 12168554"/>
              <a:gd name="connsiteY11" fmla="*/ 4403187 h 5584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68554" h="5584874">
                <a:moveTo>
                  <a:pt x="0" y="4403187"/>
                </a:moveTo>
                <a:lnTo>
                  <a:pt x="0" y="5584874"/>
                </a:lnTo>
                <a:lnTo>
                  <a:pt x="12168554" y="5584874"/>
                </a:lnTo>
                <a:lnTo>
                  <a:pt x="12168554" y="0"/>
                </a:lnTo>
                <a:lnTo>
                  <a:pt x="11254154" y="1674055"/>
                </a:lnTo>
                <a:lnTo>
                  <a:pt x="10128738" y="2827606"/>
                </a:lnTo>
                <a:lnTo>
                  <a:pt x="8314006" y="3882683"/>
                </a:lnTo>
                <a:lnTo>
                  <a:pt x="6921304" y="4178104"/>
                </a:lnTo>
                <a:lnTo>
                  <a:pt x="4994030" y="4375052"/>
                </a:lnTo>
                <a:lnTo>
                  <a:pt x="3094892" y="4445390"/>
                </a:lnTo>
                <a:lnTo>
                  <a:pt x="970670" y="4431323"/>
                </a:lnTo>
                <a:lnTo>
                  <a:pt x="0" y="4403187"/>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sp>
        <p:nvSpPr>
          <p:cNvPr id="2" name="Freeform 1">
            <a:extLst>
              <a:ext uri="{FF2B5EF4-FFF2-40B4-BE49-F238E27FC236}">
                <a16:creationId xmlns:a16="http://schemas.microsoft.com/office/drawing/2014/main" id="{F1860D07-4388-1A49-9A2E-6EE606036C5F}"/>
              </a:ext>
            </a:extLst>
          </p:cNvPr>
          <p:cNvSpPr/>
          <p:nvPr/>
        </p:nvSpPr>
        <p:spPr>
          <a:xfrm>
            <a:off x="0" y="0"/>
            <a:ext cx="3488788" cy="604911"/>
          </a:xfrm>
          <a:custGeom>
            <a:avLst/>
            <a:gdLst>
              <a:gd name="connsiteX0" fmla="*/ 28135 w 3516923"/>
              <a:gd name="connsiteY0" fmla="*/ 548640 h 618979"/>
              <a:gd name="connsiteX1" fmla="*/ 2082018 w 3516923"/>
              <a:gd name="connsiteY1" fmla="*/ 576776 h 618979"/>
              <a:gd name="connsiteX2" fmla="*/ 3165230 w 3516923"/>
              <a:gd name="connsiteY2" fmla="*/ 337625 h 618979"/>
              <a:gd name="connsiteX3" fmla="*/ 3516923 w 3516923"/>
              <a:gd name="connsiteY3" fmla="*/ 0 h 618979"/>
              <a:gd name="connsiteX4" fmla="*/ 0 w 3516923"/>
              <a:gd name="connsiteY4" fmla="*/ 0 h 618979"/>
              <a:gd name="connsiteX5" fmla="*/ 0 w 3516923"/>
              <a:gd name="connsiteY5" fmla="*/ 618979 h 618979"/>
              <a:gd name="connsiteX6" fmla="*/ 28135 w 3516923"/>
              <a:gd name="connsiteY6" fmla="*/ 548640 h 618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16923" h="618979">
                <a:moveTo>
                  <a:pt x="28135" y="548640"/>
                </a:moveTo>
                <a:lnTo>
                  <a:pt x="2082018" y="576776"/>
                </a:lnTo>
                <a:lnTo>
                  <a:pt x="3165230" y="337625"/>
                </a:lnTo>
                <a:lnTo>
                  <a:pt x="3516923" y="0"/>
                </a:lnTo>
                <a:lnTo>
                  <a:pt x="0" y="0"/>
                </a:lnTo>
                <a:lnTo>
                  <a:pt x="0" y="618979"/>
                </a:lnTo>
                <a:lnTo>
                  <a:pt x="28135" y="54864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pic>
        <p:nvPicPr>
          <p:cNvPr id="6" name="Picture 5">
            <a:extLst>
              <a:ext uri="{FF2B5EF4-FFF2-40B4-BE49-F238E27FC236}">
                <a16:creationId xmlns:a16="http://schemas.microsoft.com/office/drawing/2014/main" id="{124A40AF-2AE0-FA48-ACBF-058D7BFBE61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8201" t="71496" r="12452" b="6875"/>
          <a:stretch/>
        </p:blipFill>
        <p:spPr>
          <a:xfrm>
            <a:off x="1" y="0"/>
            <a:ext cx="12192000" cy="6858000"/>
          </a:xfrm>
          <a:prstGeom prst="rect">
            <a:avLst/>
          </a:prstGeom>
        </p:spPr>
      </p:pic>
    </p:spTree>
    <p:extLst>
      <p:ext uri="{BB962C8B-B14F-4D97-AF65-F5344CB8AC3E}">
        <p14:creationId xmlns:p14="http://schemas.microsoft.com/office/powerpoint/2010/main" val="365278912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A62AFAE5-04BD-0349-8020-C98B7265876B}"/>
              </a:ext>
            </a:extLst>
          </p:cNvPr>
          <p:cNvSpPr/>
          <p:nvPr/>
        </p:nvSpPr>
        <p:spPr>
          <a:xfrm>
            <a:off x="-9378" y="1294228"/>
            <a:ext cx="12201378" cy="5563772"/>
          </a:xfrm>
          <a:custGeom>
            <a:avLst/>
            <a:gdLst>
              <a:gd name="connsiteX0" fmla="*/ 0 w 12168554"/>
              <a:gd name="connsiteY0" fmla="*/ 4403187 h 5584874"/>
              <a:gd name="connsiteX1" fmla="*/ 0 w 12168554"/>
              <a:gd name="connsiteY1" fmla="*/ 5584874 h 5584874"/>
              <a:gd name="connsiteX2" fmla="*/ 12168554 w 12168554"/>
              <a:gd name="connsiteY2" fmla="*/ 5584874 h 5584874"/>
              <a:gd name="connsiteX3" fmla="*/ 12168554 w 12168554"/>
              <a:gd name="connsiteY3" fmla="*/ 0 h 5584874"/>
              <a:gd name="connsiteX4" fmla="*/ 11254154 w 12168554"/>
              <a:gd name="connsiteY4" fmla="*/ 1674055 h 5584874"/>
              <a:gd name="connsiteX5" fmla="*/ 10128738 w 12168554"/>
              <a:gd name="connsiteY5" fmla="*/ 2827606 h 5584874"/>
              <a:gd name="connsiteX6" fmla="*/ 8314006 w 12168554"/>
              <a:gd name="connsiteY6" fmla="*/ 3882683 h 5584874"/>
              <a:gd name="connsiteX7" fmla="*/ 6921304 w 12168554"/>
              <a:gd name="connsiteY7" fmla="*/ 4178104 h 5584874"/>
              <a:gd name="connsiteX8" fmla="*/ 4994030 w 12168554"/>
              <a:gd name="connsiteY8" fmla="*/ 4375052 h 5584874"/>
              <a:gd name="connsiteX9" fmla="*/ 3094892 w 12168554"/>
              <a:gd name="connsiteY9" fmla="*/ 4445390 h 5584874"/>
              <a:gd name="connsiteX10" fmla="*/ 970670 w 12168554"/>
              <a:gd name="connsiteY10" fmla="*/ 4431323 h 5584874"/>
              <a:gd name="connsiteX11" fmla="*/ 0 w 12168554"/>
              <a:gd name="connsiteY11" fmla="*/ 4403187 h 5584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68554" h="5584874">
                <a:moveTo>
                  <a:pt x="0" y="4403187"/>
                </a:moveTo>
                <a:lnTo>
                  <a:pt x="0" y="5584874"/>
                </a:lnTo>
                <a:lnTo>
                  <a:pt x="12168554" y="5584874"/>
                </a:lnTo>
                <a:lnTo>
                  <a:pt x="12168554" y="0"/>
                </a:lnTo>
                <a:lnTo>
                  <a:pt x="11254154" y="1674055"/>
                </a:lnTo>
                <a:lnTo>
                  <a:pt x="10128738" y="2827606"/>
                </a:lnTo>
                <a:lnTo>
                  <a:pt x="8314006" y="3882683"/>
                </a:lnTo>
                <a:lnTo>
                  <a:pt x="6921304" y="4178104"/>
                </a:lnTo>
                <a:lnTo>
                  <a:pt x="4994030" y="4375052"/>
                </a:lnTo>
                <a:lnTo>
                  <a:pt x="3094892" y="4445390"/>
                </a:lnTo>
                <a:lnTo>
                  <a:pt x="970670" y="4431323"/>
                </a:lnTo>
                <a:lnTo>
                  <a:pt x="0" y="4403187"/>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sp>
        <p:nvSpPr>
          <p:cNvPr id="2" name="Freeform 1">
            <a:extLst>
              <a:ext uri="{FF2B5EF4-FFF2-40B4-BE49-F238E27FC236}">
                <a16:creationId xmlns:a16="http://schemas.microsoft.com/office/drawing/2014/main" id="{F1860D07-4388-1A49-9A2E-6EE606036C5F}"/>
              </a:ext>
            </a:extLst>
          </p:cNvPr>
          <p:cNvSpPr/>
          <p:nvPr/>
        </p:nvSpPr>
        <p:spPr>
          <a:xfrm>
            <a:off x="0" y="0"/>
            <a:ext cx="3488788" cy="604911"/>
          </a:xfrm>
          <a:custGeom>
            <a:avLst/>
            <a:gdLst>
              <a:gd name="connsiteX0" fmla="*/ 28135 w 3516923"/>
              <a:gd name="connsiteY0" fmla="*/ 548640 h 618979"/>
              <a:gd name="connsiteX1" fmla="*/ 2082018 w 3516923"/>
              <a:gd name="connsiteY1" fmla="*/ 576776 h 618979"/>
              <a:gd name="connsiteX2" fmla="*/ 3165230 w 3516923"/>
              <a:gd name="connsiteY2" fmla="*/ 337625 h 618979"/>
              <a:gd name="connsiteX3" fmla="*/ 3516923 w 3516923"/>
              <a:gd name="connsiteY3" fmla="*/ 0 h 618979"/>
              <a:gd name="connsiteX4" fmla="*/ 0 w 3516923"/>
              <a:gd name="connsiteY4" fmla="*/ 0 h 618979"/>
              <a:gd name="connsiteX5" fmla="*/ 0 w 3516923"/>
              <a:gd name="connsiteY5" fmla="*/ 618979 h 618979"/>
              <a:gd name="connsiteX6" fmla="*/ 28135 w 3516923"/>
              <a:gd name="connsiteY6" fmla="*/ 548640 h 618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16923" h="618979">
                <a:moveTo>
                  <a:pt x="28135" y="548640"/>
                </a:moveTo>
                <a:lnTo>
                  <a:pt x="2082018" y="576776"/>
                </a:lnTo>
                <a:lnTo>
                  <a:pt x="3165230" y="337625"/>
                </a:lnTo>
                <a:lnTo>
                  <a:pt x="3516923" y="0"/>
                </a:lnTo>
                <a:lnTo>
                  <a:pt x="0" y="0"/>
                </a:lnTo>
                <a:lnTo>
                  <a:pt x="0" y="618979"/>
                </a:lnTo>
                <a:lnTo>
                  <a:pt x="28135" y="54864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pic>
        <p:nvPicPr>
          <p:cNvPr id="5" name="Picture 4">
            <a:extLst>
              <a:ext uri="{FF2B5EF4-FFF2-40B4-BE49-F238E27FC236}">
                <a16:creationId xmlns:a16="http://schemas.microsoft.com/office/drawing/2014/main" id="{FAF49F67-2A1B-9C40-9509-F6BBB365772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8201" t="71496" r="12452" b="6875"/>
          <a:stretch/>
        </p:blipFill>
        <p:spPr>
          <a:xfrm>
            <a:off x="1" y="0"/>
            <a:ext cx="12192000" cy="6858000"/>
          </a:xfrm>
          <a:prstGeom prst="rect">
            <a:avLst/>
          </a:prstGeom>
        </p:spPr>
      </p:pic>
    </p:spTree>
    <p:extLst>
      <p:ext uri="{BB962C8B-B14F-4D97-AF65-F5344CB8AC3E}">
        <p14:creationId xmlns:p14="http://schemas.microsoft.com/office/powerpoint/2010/main" val="66322950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21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917FE1-3EF5-8347-9651-C9684AADDACF}"/>
              </a:ext>
            </a:extLst>
          </p:cNvPr>
          <p:cNvSpPr/>
          <p:nvPr/>
        </p:nvSpPr>
        <p:spPr>
          <a:xfrm>
            <a:off x="8442251" y="6358270"/>
            <a:ext cx="978196"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pic>
        <p:nvPicPr>
          <p:cNvPr id="5" name="Picture 4">
            <a:extLst>
              <a:ext uri="{FF2B5EF4-FFF2-40B4-BE49-F238E27FC236}">
                <a16:creationId xmlns:a16="http://schemas.microsoft.com/office/drawing/2014/main" id="{35EDE8B8-10B3-A341-8CB8-AC4046126BF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251" y="2"/>
            <a:ext cx="12153898" cy="6857999"/>
          </a:xfrm>
          <a:prstGeom prst="rect">
            <a:avLst/>
          </a:prstGeom>
        </p:spPr>
      </p:pic>
    </p:spTree>
    <p:extLst>
      <p:ext uri="{BB962C8B-B14F-4D97-AF65-F5344CB8AC3E}">
        <p14:creationId xmlns:p14="http://schemas.microsoft.com/office/powerpoint/2010/main" val="317629613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36_Title and Content">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004F16FE-1D1D-BF4E-82B1-E1D5C4350C8B}"/>
              </a:ext>
            </a:extLst>
          </p:cNvPr>
          <p:cNvSpPr/>
          <p:nvPr/>
        </p:nvSpPr>
        <p:spPr>
          <a:xfrm>
            <a:off x="0" y="0"/>
            <a:ext cx="4656667" cy="2590800"/>
          </a:xfrm>
          <a:custGeom>
            <a:avLst/>
            <a:gdLst>
              <a:gd name="connsiteX0" fmla="*/ 0 w 4673600"/>
              <a:gd name="connsiteY0" fmla="*/ 2556933 h 2590800"/>
              <a:gd name="connsiteX1" fmla="*/ 0 w 4673600"/>
              <a:gd name="connsiteY1" fmla="*/ 0 h 2590800"/>
              <a:gd name="connsiteX2" fmla="*/ 4673600 w 4673600"/>
              <a:gd name="connsiteY2" fmla="*/ 0 h 2590800"/>
              <a:gd name="connsiteX3" fmla="*/ 4385733 w 4673600"/>
              <a:gd name="connsiteY3" fmla="*/ 1270000 h 2590800"/>
              <a:gd name="connsiteX4" fmla="*/ 3691466 w 4673600"/>
              <a:gd name="connsiteY4" fmla="*/ 2116667 h 2590800"/>
              <a:gd name="connsiteX5" fmla="*/ 2675466 w 4673600"/>
              <a:gd name="connsiteY5" fmla="*/ 2506133 h 2590800"/>
              <a:gd name="connsiteX6" fmla="*/ 1253066 w 4673600"/>
              <a:gd name="connsiteY6" fmla="*/ 2590800 h 2590800"/>
              <a:gd name="connsiteX7" fmla="*/ 0 w 4673600"/>
              <a:gd name="connsiteY7" fmla="*/ 2556933 h 259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73600" h="2590800">
                <a:moveTo>
                  <a:pt x="0" y="2556933"/>
                </a:moveTo>
                <a:lnTo>
                  <a:pt x="0" y="0"/>
                </a:lnTo>
                <a:lnTo>
                  <a:pt x="4673600" y="0"/>
                </a:lnTo>
                <a:lnTo>
                  <a:pt x="4385733" y="1270000"/>
                </a:lnTo>
                <a:lnTo>
                  <a:pt x="3691466" y="2116667"/>
                </a:lnTo>
                <a:lnTo>
                  <a:pt x="2675466" y="2506133"/>
                </a:lnTo>
                <a:lnTo>
                  <a:pt x="1253066" y="2590800"/>
                </a:lnTo>
                <a:lnTo>
                  <a:pt x="0" y="2556933"/>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pic>
        <p:nvPicPr>
          <p:cNvPr id="8" name="Picture 7">
            <a:extLst>
              <a:ext uri="{FF2B5EF4-FFF2-40B4-BE49-F238E27FC236}">
                <a16:creationId xmlns:a16="http://schemas.microsoft.com/office/drawing/2014/main" id="{B237C1DE-F447-C944-87CC-1A829246E24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251" y="1"/>
            <a:ext cx="12153898" cy="6867143"/>
          </a:xfrm>
          <a:prstGeom prst="rect">
            <a:avLst/>
          </a:prstGeom>
        </p:spPr>
      </p:pic>
    </p:spTree>
    <p:extLst>
      <p:ext uri="{BB962C8B-B14F-4D97-AF65-F5344CB8AC3E}">
        <p14:creationId xmlns:p14="http://schemas.microsoft.com/office/powerpoint/2010/main" val="370603775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37_Title and Content">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004F16FE-1D1D-BF4E-82B1-E1D5C4350C8B}"/>
              </a:ext>
            </a:extLst>
          </p:cNvPr>
          <p:cNvSpPr/>
          <p:nvPr/>
        </p:nvSpPr>
        <p:spPr>
          <a:xfrm>
            <a:off x="0" y="0"/>
            <a:ext cx="4656667" cy="2590800"/>
          </a:xfrm>
          <a:custGeom>
            <a:avLst/>
            <a:gdLst>
              <a:gd name="connsiteX0" fmla="*/ 0 w 4673600"/>
              <a:gd name="connsiteY0" fmla="*/ 2556933 h 2590800"/>
              <a:gd name="connsiteX1" fmla="*/ 0 w 4673600"/>
              <a:gd name="connsiteY1" fmla="*/ 0 h 2590800"/>
              <a:gd name="connsiteX2" fmla="*/ 4673600 w 4673600"/>
              <a:gd name="connsiteY2" fmla="*/ 0 h 2590800"/>
              <a:gd name="connsiteX3" fmla="*/ 4385733 w 4673600"/>
              <a:gd name="connsiteY3" fmla="*/ 1270000 h 2590800"/>
              <a:gd name="connsiteX4" fmla="*/ 3691466 w 4673600"/>
              <a:gd name="connsiteY4" fmla="*/ 2116667 h 2590800"/>
              <a:gd name="connsiteX5" fmla="*/ 2675466 w 4673600"/>
              <a:gd name="connsiteY5" fmla="*/ 2506133 h 2590800"/>
              <a:gd name="connsiteX6" fmla="*/ 1253066 w 4673600"/>
              <a:gd name="connsiteY6" fmla="*/ 2590800 h 2590800"/>
              <a:gd name="connsiteX7" fmla="*/ 0 w 4673600"/>
              <a:gd name="connsiteY7" fmla="*/ 2556933 h 259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73600" h="2590800">
                <a:moveTo>
                  <a:pt x="0" y="2556933"/>
                </a:moveTo>
                <a:lnTo>
                  <a:pt x="0" y="0"/>
                </a:lnTo>
                <a:lnTo>
                  <a:pt x="4673600" y="0"/>
                </a:lnTo>
                <a:lnTo>
                  <a:pt x="4385733" y="1270000"/>
                </a:lnTo>
                <a:lnTo>
                  <a:pt x="3691466" y="2116667"/>
                </a:lnTo>
                <a:lnTo>
                  <a:pt x="2675466" y="2506133"/>
                </a:lnTo>
                <a:lnTo>
                  <a:pt x="1253066" y="2590800"/>
                </a:lnTo>
                <a:lnTo>
                  <a:pt x="0" y="255693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pic>
        <p:nvPicPr>
          <p:cNvPr id="4" name="Picture 3">
            <a:extLst>
              <a:ext uri="{FF2B5EF4-FFF2-40B4-BE49-F238E27FC236}">
                <a16:creationId xmlns:a16="http://schemas.microsoft.com/office/drawing/2014/main" id="{4B2308DF-7DFD-C944-B6E4-640DDCED9C5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251" y="1"/>
            <a:ext cx="12153898" cy="6867143"/>
          </a:xfrm>
          <a:prstGeom prst="rect">
            <a:avLst/>
          </a:prstGeom>
        </p:spPr>
      </p:pic>
    </p:spTree>
    <p:extLst>
      <p:ext uri="{BB962C8B-B14F-4D97-AF65-F5344CB8AC3E}">
        <p14:creationId xmlns:p14="http://schemas.microsoft.com/office/powerpoint/2010/main" val="273237384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E9A8DB-1137-1C4C-8207-4849C795AB3D}"/>
              </a:ext>
            </a:extLst>
          </p:cNvPr>
          <p:cNvSpPr/>
          <p:nvPr/>
        </p:nvSpPr>
        <p:spPr>
          <a:xfrm>
            <a:off x="7090350" y="0"/>
            <a:ext cx="5101651" cy="685800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pic>
        <p:nvPicPr>
          <p:cNvPr id="7" name="Picture 6">
            <a:extLst>
              <a:ext uri="{FF2B5EF4-FFF2-40B4-BE49-F238E27FC236}">
                <a16:creationId xmlns:a16="http://schemas.microsoft.com/office/drawing/2014/main" id="{584896F5-49F2-8141-A6BE-CC3464CF921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251" y="1"/>
            <a:ext cx="12153898" cy="6867143"/>
          </a:xfrm>
          <a:prstGeom prst="rect">
            <a:avLst/>
          </a:prstGeom>
        </p:spPr>
      </p:pic>
    </p:spTree>
    <p:extLst>
      <p:ext uri="{BB962C8B-B14F-4D97-AF65-F5344CB8AC3E}">
        <p14:creationId xmlns:p14="http://schemas.microsoft.com/office/powerpoint/2010/main" val="242205427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E9A8DB-1137-1C4C-8207-4849C795AB3D}"/>
              </a:ext>
            </a:extLst>
          </p:cNvPr>
          <p:cNvSpPr/>
          <p:nvPr/>
        </p:nvSpPr>
        <p:spPr>
          <a:xfrm>
            <a:off x="7090350" y="0"/>
            <a:ext cx="5101651" cy="6858000"/>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pic>
        <p:nvPicPr>
          <p:cNvPr id="4" name="Picture 3">
            <a:extLst>
              <a:ext uri="{FF2B5EF4-FFF2-40B4-BE49-F238E27FC236}">
                <a16:creationId xmlns:a16="http://schemas.microsoft.com/office/drawing/2014/main" id="{5925D632-2EF0-4C4D-BC67-327987A18B3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251" y="1"/>
            <a:ext cx="12153898" cy="6867143"/>
          </a:xfrm>
          <a:prstGeom prst="rect">
            <a:avLst/>
          </a:prstGeom>
        </p:spPr>
      </p:pic>
    </p:spTree>
    <p:extLst>
      <p:ext uri="{BB962C8B-B14F-4D97-AF65-F5344CB8AC3E}">
        <p14:creationId xmlns:p14="http://schemas.microsoft.com/office/powerpoint/2010/main" val="429316884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8BF8ABF-9C70-0D43-A74C-C10CE015CF26}"/>
              </a:ext>
            </a:extLst>
          </p:cNvPr>
          <p:cNvCxnSpPr>
            <a:cxnSpLocks/>
          </p:cNvCxnSpPr>
          <p:nvPr/>
        </p:nvCxnSpPr>
        <p:spPr>
          <a:xfrm>
            <a:off x="0" y="640080"/>
            <a:ext cx="3319975" cy="0"/>
          </a:xfrm>
          <a:prstGeom prst="line">
            <a:avLst/>
          </a:prstGeom>
          <a:ln w="203200">
            <a:solidFill>
              <a:srgbClr val="FFA76C"/>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5FEAEE2F-EDAD-0C4A-8719-F1139BAD00EB}"/>
              </a:ext>
            </a:extLst>
          </p:cNvPr>
          <p:cNvCxnSpPr>
            <a:cxnSpLocks/>
          </p:cNvCxnSpPr>
          <p:nvPr/>
        </p:nvCxnSpPr>
        <p:spPr>
          <a:xfrm>
            <a:off x="8915400" y="6019800"/>
            <a:ext cx="3319975" cy="0"/>
          </a:xfrm>
          <a:prstGeom prst="line">
            <a:avLst/>
          </a:prstGeom>
          <a:ln w="2032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8779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p:tgtEl>
                                          <p:spTgt spid="5"/>
                                        </p:tgtEl>
                                        <p:attrNameLst>
                                          <p:attrName>ppt_x</p:attrName>
                                        </p:attrNameLst>
                                      </p:cBhvr>
                                      <p:tavLst>
                                        <p:tav tm="0">
                                          <p:val>
                                            <p:strVal val="#ppt_x+#ppt_w*1.125000"/>
                                          </p:val>
                                        </p:tav>
                                        <p:tav tm="100000">
                                          <p:val>
                                            <p:strVal val="#ppt_x"/>
                                          </p:val>
                                        </p:tav>
                                      </p:tavLst>
                                    </p:anim>
                                    <p:animEffect transition="in" filter="wipe(left)">
                                      <p:cBhvr>
                                        <p:cTn id="8"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38_Title and Content">
    <p:spTree>
      <p:nvGrpSpPr>
        <p:cNvPr id="1" name=""/>
        <p:cNvGrpSpPr/>
        <p:nvPr/>
      </p:nvGrpSpPr>
      <p:grpSpPr>
        <a:xfrm>
          <a:off x="0" y="0"/>
          <a:ext cx="0" cy="0"/>
          <a:chOff x="0" y="0"/>
          <a:chExt cx="0" cy="0"/>
        </a:xfrm>
      </p:grpSpPr>
      <p:pic>
        <p:nvPicPr>
          <p:cNvPr id="6" name="Picture 5" descr="Shape, rectangle&#10;&#10;Description automatically generated">
            <a:extLst>
              <a:ext uri="{FF2B5EF4-FFF2-40B4-BE49-F238E27FC236}">
                <a16:creationId xmlns:a16="http://schemas.microsoft.com/office/drawing/2014/main" id="{B0CF06E7-605E-FB48-8957-CB4F6BD9C51E}"/>
              </a:ext>
            </a:extLst>
          </p:cNvPr>
          <p:cNvPicPr>
            <a:picLocks noChangeAspect="1"/>
          </p:cNvPicPr>
          <p:nvPr/>
        </p:nvPicPr>
        <p:blipFill rotWithShape="1">
          <a:blip r:embed="rId2"/>
          <a:srcRect b="2587"/>
          <a:stretch/>
        </p:blipFill>
        <p:spPr>
          <a:xfrm>
            <a:off x="0" y="0"/>
            <a:ext cx="12192000" cy="6858000"/>
          </a:xfrm>
          <a:prstGeom prst="rect">
            <a:avLst/>
          </a:prstGeom>
        </p:spPr>
      </p:pic>
    </p:spTree>
    <p:extLst>
      <p:ext uri="{BB962C8B-B14F-4D97-AF65-F5344CB8AC3E}">
        <p14:creationId xmlns:p14="http://schemas.microsoft.com/office/powerpoint/2010/main" val="314199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pic>
        <p:nvPicPr>
          <p:cNvPr id="8" name="Picture 7" descr="Shape&#10;&#10;Description automatically generated">
            <a:extLst>
              <a:ext uri="{FF2B5EF4-FFF2-40B4-BE49-F238E27FC236}">
                <a16:creationId xmlns:a16="http://schemas.microsoft.com/office/drawing/2014/main" id="{A7FD8FBC-4905-3941-AA4F-24034D32EE8C}"/>
              </a:ext>
            </a:extLst>
          </p:cNvPr>
          <p:cNvPicPr>
            <a:picLocks noChangeAspect="1"/>
          </p:cNvPicPr>
          <p:nvPr/>
        </p:nvPicPr>
        <p:blipFill>
          <a:blip r:embed="rId2"/>
          <a:stretch>
            <a:fillRect/>
          </a:stretch>
        </p:blipFill>
        <p:spPr>
          <a:xfrm>
            <a:off x="315464" y="0"/>
            <a:ext cx="11876536" cy="6858000"/>
          </a:xfrm>
          <a:prstGeom prst="rect">
            <a:avLst/>
          </a:prstGeom>
        </p:spPr>
      </p:pic>
    </p:spTree>
    <p:extLst>
      <p:ext uri="{BB962C8B-B14F-4D97-AF65-F5344CB8AC3E}">
        <p14:creationId xmlns:p14="http://schemas.microsoft.com/office/powerpoint/2010/main" val="532736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ing Slide">
    <p:spTree>
      <p:nvGrpSpPr>
        <p:cNvPr id="1" name=""/>
        <p:cNvGrpSpPr/>
        <p:nvPr/>
      </p:nvGrpSpPr>
      <p:grpSpPr>
        <a:xfrm>
          <a:off x="0" y="0"/>
          <a:ext cx="0" cy="0"/>
          <a:chOff x="0" y="0"/>
          <a:chExt cx="0" cy="0"/>
        </a:xfrm>
      </p:grpSpPr>
      <p:sp>
        <p:nvSpPr>
          <p:cNvPr id="11" name="Text Placeholder 15">
            <a:extLst>
              <a:ext uri="{FF2B5EF4-FFF2-40B4-BE49-F238E27FC236}">
                <a16:creationId xmlns:a16="http://schemas.microsoft.com/office/drawing/2014/main" id="{A6D79BF1-9101-B34D-8DC4-4CA8810553D0}"/>
              </a:ext>
            </a:extLst>
          </p:cNvPr>
          <p:cNvSpPr>
            <a:spLocks noGrp="1"/>
          </p:cNvSpPr>
          <p:nvPr>
            <p:ph type="body" sz="quarter" idx="14" hasCustomPrompt="1"/>
          </p:nvPr>
        </p:nvSpPr>
        <p:spPr>
          <a:xfrm>
            <a:off x="609600" y="2525517"/>
            <a:ext cx="10624100" cy="2046475"/>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200" b="1" i="0" cap="all" spc="0" baseline="0">
                <a:solidFill>
                  <a:schemeClr val="accent1"/>
                </a:solidFill>
                <a:latin typeface="DM Sans" pitchFamily="2" charset="77"/>
              </a:defRPr>
            </a:lvl1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a:t>Sample intro copy Sample intro copy Sample intro copy Sample intro copy Sample intro copy Sample intro copy Sample intro copy Sample intro copy Sample intro copy</a:t>
            </a:r>
          </a:p>
        </p:txBody>
      </p:sp>
      <p:cxnSp>
        <p:nvCxnSpPr>
          <p:cNvPr id="12" name="Straight Connector 11">
            <a:extLst>
              <a:ext uri="{FF2B5EF4-FFF2-40B4-BE49-F238E27FC236}">
                <a16:creationId xmlns:a16="http://schemas.microsoft.com/office/drawing/2014/main" id="{DE5FEB42-6C82-B54F-9425-A77A95C26711}"/>
              </a:ext>
            </a:extLst>
          </p:cNvPr>
          <p:cNvCxnSpPr>
            <a:cxnSpLocks/>
          </p:cNvCxnSpPr>
          <p:nvPr userDrawn="1"/>
        </p:nvCxnSpPr>
        <p:spPr>
          <a:xfrm>
            <a:off x="701950" y="2362200"/>
            <a:ext cx="10439400"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665855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39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7904520-E30E-E84C-A111-DFC8D5F5C080}"/>
              </a:ext>
            </a:extLst>
          </p:cNvPr>
          <p:cNvSpPr/>
          <p:nvPr/>
        </p:nvSpPr>
        <p:spPr>
          <a:xfrm>
            <a:off x="9029700" y="0"/>
            <a:ext cx="3162300" cy="457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pic>
        <p:nvPicPr>
          <p:cNvPr id="3" name="Picture 2">
            <a:extLst>
              <a:ext uri="{FF2B5EF4-FFF2-40B4-BE49-F238E27FC236}">
                <a16:creationId xmlns:a16="http://schemas.microsoft.com/office/drawing/2014/main" id="{B6E54374-3FAC-8A44-8CF6-D7AA95BF499D}"/>
              </a:ext>
            </a:extLst>
          </p:cNvPr>
          <p:cNvPicPr>
            <a:picLocks noChangeAspect="1"/>
          </p:cNvPicPr>
          <p:nvPr/>
        </p:nvPicPr>
        <p:blipFill rotWithShape="1">
          <a:blip r:embed="rId2"/>
          <a:srcRect l="9489" t="71384" r="54165" b="8639"/>
          <a:stretch/>
        </p:blipFill>
        <p:spPr>
          <a:xfrm>
            <a:off x="14288" y="0"/>
            <a:ext cx="12192000" cy="6858000"/>
          </a:xfrm>
          <a:prstGeom prst="rect">
            <a:avLst/>
          </a:prstGeom>
          <a:noFill/>
        </p:spPr>
      </p:pic>
    </p:spTree>
    <p:extLst>
      <p:ext uri="{BB962C8B-B14F-4D97-AF65-F5344CB8AC3E}">
        <p14:creationId xmlns:p14="http://schemas.microsoft.com/office/powerpoint/2010/main" val="290678728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43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A0D04B-3ED3-7446-96DD-37E4765076AF}"/>
              </a:ext>
            </a:extLst>
          </p:cNvPr>
          <p:cNvSpPr/>
          <p:nvPr/>
        </p:nvSpPr>
        <p:spPr>
          <a:xfrm>
            <a:off x="836908" y="526942"/>
            <a:ext cx="11355092" cy="633105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sp>
        <p:nvSpPr>
          <p:cNvPr id="4" name="Rectangle 3">
            <a:extLst>
              <a:ext uri="{FF2B5EF4-FFF2-40B4-BE49-F238E27FC236}">
                <a16:creationId xmlns:a16="http://schemas.microsoft.com/office/drawing/2014/main" id="{736CC113-9018-D549-BC8F-3B2D255B72D1}"/>
              </a:ext>
            </a:extLst>
          </p:cNvPr>
          <p:cNvSpPr/>
          <p:nvPr/>
        </p:nvSpPr>
        <p:spPr>
          <a:xfrm>
            <a:off x="9344026" y="6200776"/>
            <a:ext cx="2847974" cy="6572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pic>
        <p:nvPicPr>
          <p:cNvPr id="2" name="Picture 1">
            <a:extLst>
              <a:ext uri="{FF2B5EF4-FFF2-40B4-BE49-F238E27FC236}">
                <a16:creationId xmlns:a16="http://schemas.microsoft.com/office/drawing/2014/main" id="{41AF5B36-4B8C-F846-9C70-268BCDE99FE6}"/>
              </a:ext>
            </a:extLst>
          </p:cNvPr>
          <p:cNvPicPr>
            <a:picLocks noChangeAspect="1"/>
          </p:cNvPicPr>
          <p:nvPr/>
        </p:nvPicPr>
        <p:blipFill rotWithShape="1">
          <a:blip r:embed="rId2"/>
          <a:srcRect l="8634" t="7417" r="55020" b="72606"/>
          <a:stretch/>
        </p:blipFill>
        <p:spPr>
          <a:xfrm>
            <a:off x="0" y="-1"/>
            <a:ext cx="12192000" cy="6858000"/>
          </a:xfrm>
          <a:prstGeom prst="rect">
            <a:avLst/>
          </a:prstGeom>
        </p:spPr>
      </p:pic>
    </p:spTree>
    <p:extLst>
      <p:ext uri="{BB962C8B-B14F-4D97-AF65-F5344CB8AC3E}">
        <p14:creationId xmlns:p14="http://schemas.microsoft.com/office/powerpoint/2010/main" val="77485878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40_Title and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80BFC5F-BC07-6D4D-9C5D-31A5A94DA23D}"/>
              </a:ext>
            </a:extLst>
          </p:cNvPr>
          <p:cNvSpPr/>
          <p:nvPr/>
        </p:nvSpPr>
        <p:spPr>
          <a:xfrm>
            <a:off x="0" y="1"/>
            <a:ext cx="812338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68">
              <a:solidFill>
                <a:srgbClr val="0D4877"/>
              </a:solidFill>
            </a:endParaRPr>
          </a:p>
        </p:txBody>
      </p:sp>
      <p:sp>
        <p:nvSpPr>
          <p:cNvPr id="8" name="Rectangle 7">
            <a:extLst>
              <a:ext uri="{FF2B5EF4-FFF2-40B4-BE49-F238E27FC236}">
                <a16:creationId xmlns:a16="http://schemas.microsoft.com/office/drawing/2014/main" id="{6CF19463-0818-3540-838C-F39F88339911}"/>
              </a:ext>
            </a:extLst>
          </p:cNvPr>
          <p:cNvSpPr/>
          <p:nvPr/>
        </p:nvSpPr>
        <p:spPr>
          <a:xfrm>
            <a:off x="8128000" y="0"/>
            <a:ext cx="406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spTree>
    <p:extLst>
      <p:ext uri="{BB962C8B-B14F-4D97-AF65-F5344CB8AC3E}">
        <p14:creationId xmlns:p14="http://schemas.microsoft.com/office/powerpoint/2010/main" val="228803559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41_Title and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80BFC5F-BC07-6D4D-9C5D-31A5A94DA23D}"/>
              </a:ext>
            </a:extLst>
          </p:cNvPr>
          <p:cNvSpPr/>
          <p:nvPr/>
        </p:nvSpPr>
        <p:spPr>
          <a:xfrm>
            <a:off x="4064000" y="0"/>
            <a:ext cx="812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68">
              <a:solidFill>
                <a:srgbClr val="0D4877"/>
              </a:solidFill>
            </a:endParaRPr>
          </a:p>
        </p:txBody>
      </p:sp>
      <p:sp>
        <p:nvSpPr>
          <p:cNvPr id="8" name="Rectangle 7">
            <a:extLst>
              <a:ext uri="{FF2B5EF4-FFF2-40B4-BE49-F238E27FC236}">
                <a16:creationId xmlns:a16="http://schemas.microsoft.com/office/drawing/2014/main" id="{6CF19463-0818-3540-838C-F39F88339911}"/>
              </a:ext>
            </a:extLst>
          </p:cNvPr>
          <p:cNvSpPr/>
          <p:nvPr/>
        </p:nvSpPr>
        <p:spPr>
          <a:xfrm>
            <a:off x="0" y="0"/>
            <a:ext cx="508461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spTree>
    <p:extLst>
      <p:ext uri="{BB962C8B-B14F-4D97-AF65-F5344CB8AC3E}">
        <p14:creationId xmlns:p14="http://schemas.microsoft.com/office/powerpoint/2010/main" val="317129386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42_Title and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80BFC5F-BC07-6D4D-9C5D-31A5A94DA23D}"/>
              </a:ext>
            </a:extLst>
          </p:cNvPr>
          <p:cNvSpPr/>
          <p:nvPr/>
        </p:nvSpPr>
        <p:spPr>
          <a:xfrm>
            <a:off x="0" y="1"/>
            <a:ext cx="812338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68">
              <a:solidFill>
                <a:srgbClr val="0D4877"/>
              </a:solidFill>
            </a:endParaRPr>
          </a:p>
        </p:txBody>
      </p:sp>
    </p:spTree>
    <p:extLst>
      <p:ext uri="{BB962C8B-B14F-4D97-AF65-F5344CB8AC3E}">
        <p14:creationId xmlns:p14="http://schemas.microsoft.com/office/powerpoint/2010/main" val="120233656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46_Title and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80BFC5F-BC07-6D4D-9C5D-31A5A94DA23D}"/>
              </a:ext>
            </a:extLst>
          </p:cNvPr>
          <p:cNvSpPr/>
          <p:nvPr/>
        </p:nvSpPr>
        <p:spPr>
          <a:xfrm>
            <a:off x="4064000" y="0"/>
            <a:ext cx="812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68">
              <a:solidFill>
                <a:srgbClr val="0D4877"/>
              </a:solidFill>
            </a:endParaRPr>
          </a:p>
        </p:txBody>
      </p:sp>
    </p:spTree>
    <p:extLst>
      <p:ext uri="{BB962C8B-B14F-4D97-AF65-F5344CB8AC3E}">
        <p14:creationId xmlns:p14="http://schemas.microsoft.com/office/powerpoint/2010/main" val="35624331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45_Title and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80BFC5F-BC07-6D4D-9C5D-31A5A94DA23D}"/>
              </a:ext>
            </a:extLst>
          </p:cNvPr>
          <p:cNvSpPr/>
          <p:nvPr/>
        </p:nvSpPr>
        <p:spPr>
          <a:xfrm>
            <a:off x="0" y="1"/>
            <a:ext cx="913854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68">
              <a:solidFill>
                <a:srgbClr val="0D4877"/>
              </a:solidFill>
            </a:endParaRPr>
          </a:p>
        </p:txBody>
      </p:sp>
      <p:sp>
        <p:nvSpPr>
          <p:cNvPr id="4" name="Rectangle 3">
            <a:extLst>
              <a:ext uri="{FF2B5EF4-FFF2-40B4-BE49-F238E27FC236}">
                <a16:creationId xmlns:a16="http://schemas.microsoft.com/office/drawing/2014/main" id="{0A1AA174-AB48-524D-BED1-452BDAD41693}"/>
              </a:ext>
            </a:extLst>
          </p:cNvPr>
          <p:cNvSpPr/>
          <p:nvPr/>
        </p:nvSpPr>
        <p:spPr>
          <a:xfrm>
            <a:off x="9138547" y="0"/>
            <a:ext cx="3053453" cy="6858000"/>
          </a:xfrm>
          <a:prstGeom prst="rect">
            <a:avLst/>
          </a:prstGeom>
          <a:solidFill>
            <a:schemeClr val="accent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68" b="0" i="0">
              <a:solidFill>
                <a:srgbClr val="0D4877"/>
              </a:solidFill>
              <a:latin typeface="DM Sans" pitchFamily="2" charset="77"/>
            </a:endParaRPr>
          </a:p>
        </p:txBody>
      </p:sp>
    </p:spTree>
    <p:extLst>
      <p:ext uri="{BB962C8B-B14F-4D97-AF65-F5344CB8AC3E}">
        <p14:creationId xmlns:p14="http://schemas.microsoft.com/office/powerpoint/2010/main" val="279179603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44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7E9A10-6E93-E144-9727-31559C5E4971}"/>
              </a:ext>
            </a:extLst>
          </p:cNvPr>
          <p:cNvSpPr/>
          <p:nvPr/>
        </p:nvSpPr>
        <p:spPr>
          <a:xfrm>
            <a:off x="0" y="0"/>
            <a:ext cx="12192000" cy="570631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68">
              <a:solidFill>
                <a:srgbClr val="0D4877"/>
              </a:solidFill>
            </a:endParaRPr>
          </a:p>
        </p:txBody>
      </p:sp>
      <p:sp>
        <p:nvSpPr>
          <p:cNvPr id="3" name="Rectangle 2">
            <a:extLst>
              <a:ext uri="{FF2B5EF4-FFF2-40B4-BE49-F238E27FC236}">
                <a16:creationId xmlns:a16="http://schemas.microsoft.com/office/drawing/2014/main" id="{4DD59909-F4A4-5548-A604-903EF022DA03}"/>
              </a:ext>
            </a:extLst>
          </p:cNvPr>
          <p:cNvSpPr/>
          <p:nvPr/>
        </p:nvSpPr>
        <p:spPr>
          <a:xfrm>
            <a:off x="0" y="5618382"/>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spTree>
    <p:extLst>
      <p:ext uri="{BB962C8B-B14F-4D97-AF65-F5344CB8AC3E}">
        <p14:creationId xmlns:p14="http://schemas.microsoft.com/office/powerpoint/2010/main" val="103863578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47_Title and Conten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7347DE81-6FFC-4542-9210-62457648F2E6}"/>
              </a:ext>
            </a:extLst>
          </p:cNvPr>
          <p:cNvCxnSpPr>
            <a:cxnSpLocks/>
          </p:cNvCxnSpPr>
          <p:nvPr/>
        </p:nvCxnSpPr>
        <p:spPr>
          <a:xfrm>
            <a:off x="1" y="5769937"/>
            <a:ext cx="4602997" cy="0"/>
          </a:xfrm>
          <a:prstGeom prst="line">
            <a:avLst/>
          </a:prstGeom>
          <a:ln w="203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617E9A10-6E93-E144-9727-31559C5E4971}"/>
              </a:ext>
            </a:extLst>
          </p:cNvPr>
          <p:cNvSpPr/>
          <p:nvPr/>
        </p:nvSpPr>
        <p:spPr>
          <a:xfrm>
            <a:off x="0" y="3429000"/>
            <a:ext cx="12192000" cy="34290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68">
              <a:solidFill>
                <a:srgbClr val="0D4877"/>
              </a:solidFill>
            </a:endParaRPr>
          </a:p>
        </p:txBody>
      </p:sp>
      <p:cxnSp>
        <p:nvCxnSpPr>
          <p:cNvPr id="11" name="Straight Connector 10">
            <a:extLst>
              <a:ext uri="{FF2B5EF4-FFF2-40B4-BE49-F238E27FC236}">
                <a16:creationId xmlns:a16="http://schemas.microsoft.com/office/drawing/2014/main" id="{F4DA380E-3457-CC49-B101-3A963B7FA5F9}"/>
              </a:ext>
            </a:extLst>
          </p:cNvPr>
          <p:cNvCxnSpPr>
            <a:cxnSpLocks/>
          </p:cNvCxnSpPr>
          <p:nvPr/>
        </p:nvCxnSpPr>
        <p:spPr>
          <a:xfrm>
            <a:off x="1" y="3428999"/>
            <a:ext cx="5225143" cy="0"/>
          </a:xfrm>
          <a:prstGeom prst="line">
            <a:avLst/>
          </a:prstGeom>
          <a:ln w="2032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4661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p:tgtEl>
                                          <p:spTgt spid="4"/>
                                        </p:tgtEl>
                                        <p:attrNameLst>
                                          <p:attrName>ppt_x</p:attrName>
                                        </p:attrNameLst>
                                      </p:cBhvr>
                                      <p:tavLst>
                                        <p:tav tm="0">
                                          <p:val>
                                            <p:strVal val="#ppt_x+#ppt_w*1.125000"/>
                                          </p:val>
                                        </p:tav>
                                        <p:tav tm="100000">
                                          <p:val>
                                            <p:strVal val="#ppt_x"/>
                                          </p:val>
                                        </p:tav>
                                      </p:tavLst>
                                    </p:anim>
                                    <p:animEffect transition="in" filter="wipe(left)">
                                      <p:cBhvr>
                                        <p:cTn id="8"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50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CA4636A-4982-8341-97E3-23288072CDC1}"/>
              </a:ext>
            </a:extLst>
          </p:cNvPr>
          <p:cNvSpPr/>
          <p:nvPr/>
        </p:nvSpPr>
        <p:spPr>
          <a:xfrm>
            <a:off x="0" y="3571876"/>
            <a:ext cx="6096000" cy="32861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sp>
        <p:nvSpPr>
          <p:cNvPr id="3" name="Rectangle 2">
            <a:extLst>
              <a:ext uri="{FF2B5EF4-FFF2-40B4-BE49-F238E27FC236}">
                <a16:creationId xmlns:a16="http://schemas.microsoft.com/office/drawing/2014/main" id="{3D187C93-3091-FD40-90D7-6146AB269D65}"/>
              </a:ext>
            </a:extLst>
          </p:cNvPr>
          <p:cNvSpPr/>
          <p:nvPr/>
        </p:nvSpPr>
        <p:spPr>
          <a:xfrm>
            <a:off x="6096000" y="3571876"/>
            <a:ext cx="6096000" cy="32861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8"/>
          </a:p>
        </p:txBody>
      </p:sp>
    </p:spTree>
    <p:extLst>
      <p:ext uri="{BB962C8B-B14F-4D97-AF65-F5344CB8AC3E}">
        <p14:creationId xmlns:p14="http://schemas.microsoft.com/office/powerpoint/2010/main" val="2797403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ulti Column Text Layout">
    <p:spTree>
      <p:nvGrpSpPr>
        <p:cNvPr id="1" name=""/>
        <p:cNvGrpSpPr/>
        <p:nvPr/>
      </p:nvGrpSpPr>
      <p:grpSpPr>
        <a:xfrm>
          <a:off x="0" y="0"/>
          <a:ext cx="0" cy="0"/>
          <a:chOff x="0" y="0"/>
          <a:chExt cx="0" cy="0"/>
        </a:xfrm>
      </p:grpSpPr>
      <p:sp>
        <p:nvSpPr>
          <p:cNvPr id="10" name="Text Placeholder 8">
            <a:extLst>
              <a:ext uri="{FF2B5EF4-FFF2-40B4-BE49-F238E27FC236}">
                <a16:creationId xmlns:a16="http://schemas.microsoft.com/office/drawing/2014/main" id="{D2FFD37B-2CBA-6C4C-B1D2-1987AAA77222}"/>
              </a:ext>
            </a:extLst>
          </p:cNvPr>
          <p:cNvSpPr>
            <a:spLocks noGrp="1"/>
          </p:cNvSpPr>
          <p:nvPr>
            <p:ph type="body" sz="quarter" idx="17" hasCustomPrompt="1"/>
          </p:nvPr>
        </p:nvSpPr>
        <p:spPr>
          <a:xfrm>
            <a:off x="600075" y="1673352"/>
            <a:ext cx="2600325" cy="244792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0" spc="0">
                <a:solidFill>
                  <a:srgbClr val="FD5D3B"/>
                </a:solidFill>
                <a:latin typeface="Bebas Neue" panose="020B0606020202050201"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LARGE</a:t>
            </a:r>
          </a:p>
        </p:txBody>
      </p:sp>
      <p:sp>
        <p:nvSpPr>
          <p:cNvPr id="11" name="Text Placeholder 6">
            <a:extLst>
              <a:ext uri="{FF2B5EF4-FFF2-40B4-BE49-F238E27FC236}">
                <a16:creationId xmlns:a16="http://schemas.microsoft.com/office/drawing/2014/main" id="{385A32C5-81BE-364D-BF75-225A05ED3668}"/>
              </a:ext>
            </a:extLst>
          </p:cNvPr>
          <p:cNvSpPr>
            <a:spLocks noGrp="1"/>
          </p:cNvSpPr>
          <p:nvPr>
            <p:ph type="body" sz="quarter" idx="16" hasCustomPrompt="1"/>
          </p:nvPr>
        </p:nvSpPr>
        <p:spPr>
          <a:xfrm>
            <a:off x="3429000" y="1673352"/>
            <a:ext cx="3865775" cy="1450848"/>
          </a:xfrm>
          <a:prstGeom prst="rect">
            <a:avLst/>
          </a:prstGeom>
        </p:spPr>
        <p:txBody>
          <a:bodyPr/>
          <a:lstStyle>
            <a:lvl1pPr marL="0" indent="0">
              <a:buNone/>
              <a:defRPr sz="2400" b="1" i="0" spc="0">
                <a:solidFill>
                  <a:schemeClr val="accent1"/>
                </a:solidFill>
                <a:latin typeface="DM Sans" pitchFamily="2" charset="77"/>
              </a:defRPr>
            </a:lvl1pPr>
          </a:lstStyle>
          <a:p>
            <a:pPr lvl="0"/>
            <a:r>
              <a:rPr lang="en-US" dirty="0"/>
              <a:t>Sample medium</a:t>
            </a:r>
          </a:p>
        </p:txBody>
      </p:sp>
      <p:cxnSp>
        <p:nvCxnSpPr>
          <p:cNvPr id="12" name="Straight Connector 11">
            <a:extLst>
              <a:ext uri="{FF2B5EF4-FFF2-40B4-BE49-F238E27FC236}">
                <a16:creationId xmlns:a16="http://schemas.microsoft.com/office/drawing/2014/main" id="{3D338B26-BF12-5F49-8E36-1E0876FB9109}"/>
              </a:ext>
            </a:extLst>
          </p:cNvPr>
          <p:cNvCxnSpPr>
            <a:cxnSpLocks/>
          </p:cNvCxnSpPr>
          <p:nvPr userDrawn="1"/>
        </p:nvCxnSpPr>
        <p:spPr>
          <a:xfrm>
            <a:off x="7467600" y="1673352"/>
            <a:ext cx="0" cy="30480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3" name="Text Placeholder 2">
            <a:extLst>
              <a:ext uri="{FF2B5EF4-FFF2-40B4-BE49-F238E27FC236}">
                <a16:creationId xmlns:a16="http://schemas.microsoft.com/office/drawing/2014/main" id="{EE47E812-2915-A04C-B29C-E6BAC095EB59}"/>
              </a:ext>
            </a:extLst>
          </p:cNvPr>
          <p:cNvSpPr>
            <a:spLocks noGrp="1"/>
          </p:cNvSpPr>
          <p:nvPr>
            <p:ph type="body" sz="quarter" idx="14" hasCustomPrompt="1"/>
          </p:nvPr>
        </p:nvSpPr>
        <p:spPr>
          <a:xfrm>
            <a:off x="3429000" y="3200400"/>
            <a:ext cx="4038600" cy="1752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medium</a:t>
            </a:r>
          </a:p>
        </p:txBody>
      </p:sp>
      <p:sp>
        <p:nvSpPr>
          <p:cNvPr id="14" name="Text Placeholder 2">
            <a:extLst>
              <a:ext uri="{FF2B5EF4-FFF2-40B4-BE49-F238E27FC236}">
                <a16:creationId xmlns:a16="http://schemas.microsoft.com/office/drawing/2014/main" id="{B3848411-7818-7045-9702-C5D87F39A790}"/>
              </a:ext>
            </a:extLst>
          </p:cNvPr>
          <p:cNvSpPr>
            <a:spLocks noGrp="1"/>
          </p:cNvSpPr>
          <p:nvPr>
            <p:ph type="body" sz="quarter" idx="15" hasCustomPrompt="1"/>
          </p:nvPr>
        </p:nvSpPr>
        <p:spPr>
          <a:xfrm>
            <a:off x="7640425" y="1673352"/>
            <a:ext cx="3941975" cy="3210612"/>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a:t>
            </a:r>
          </a:p>
        </p:txBody>
      </p:sp>
      <p:sp>
        <p:nvSpPr>
          <p:cNvPr id="15" name="Text Placeholder 8">
            <a:extLst>
              <a:ext uri="{FF2B5EF4-FFF2-40B4-BE49-F238E27FC236}">
                <a16:creationId xmlns:a16="http://schemas.microsoft.com/office/drawing/2014/main" id="{3121E099-356F-2848-A488-95F62A02AAC6}"/>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0" cap="all" spc="0" baseline="0">
                <a:solidFill>
                  <a:schemeClr val="accent4"/>
                </a:solidFill>
                <a:latin typeface="Bebas Neue" panose="020B0606020202050201" pitchFamily="34" charset="77"/>
              </a:defRPr>
            </a:lvl1pPr>
          </a:lstStyle>
          <a:p>
            <a:pPr lvl="0"/>
            <a:r>
              <a:rPr lang="en-US" dirty="0"/>
              <a:t>Slide Header</a:t>
            </a:r>
          </a:p>
        </p:txBody>
      </p:sp>
      <p:sp>
        <p:nvSpPr>
          <p:cNvPr id="16" name="Text Placeholder 10">
            <a:extLst>
              <a:ext uri="{FF2B5EF4-FFF2-40B4-BE49-F238E27FC236}">
                <a16:creationId xmlns:a16="http://schemas.microsoft.com/office/drawing/2014/main" id="{2F75A344-AD62-7141-BD88-908C0FCD6913}"/>
              </a:ext>
            </a:extLst>
          </p:cNvPr>
          <p:cNvSpPr>
            <a:spLocks noGrp="1"/>
          </p:cNvSpPr>
          <p:nvPr>
            <p:ph type="body" sz="quarter" idx="11" hasCustomPrompt="1"/>
          </p:nvPr>
        </p:nvSpPr>
        <p:spPr>
          <a:xfrm>
            <a:off x="603504" y="762000"/>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2886451394"/>
      </p:ext>
    </p:extLst>
  </p:cSld>
  <p:clrMapOvr>
    <a:masterClrMapping/>
  </p:clrMapOvr>
  <p:extLst>
    <p:ext uri="{DCECCB84-F9BA-43D5-87BE-67443E8EF086}">
      <p15:sldGuideLst xmlns:p15="http://schemas.microsoft.com/office/powerpoint/2012/main">
        <p15:guide id="1" orient="horz" pos="2352" userDrawn="1">
          <p15:clr>
            <a:srgbClr val="FBAE40"/>
          </p15:clr>
        </p15:guide>
        <p15:guide id="2" pos="432" userDrawn="1">
          <p15:clr>
            <a:srgbClr val="FBAE40"/>
          </p15:clr>
        </p15:guide>
        <p15:guide id="3" orient="horz" pos="1104"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51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8BC762-E0B9-AC4A-8913-19DDC765C40F}"/>
              </a:ext>
            </a:extLst>
          </p:cNvPr>
          <p:cNvSpPr/>
          <p:nvPr/>
        </p:nvSpPr>
        <p:spPr>
          <a:xfrm>
            <a:off x="7948246" y="0"/>
            <a:ext cx="4243755" cy="6858000"/>
          </a:xfrm>
          <a:prstGeom prst="rect">
            <a:avLst/>
          </a:prstGeom>
          <a:solidFill>
            <a:srgbClr val="0D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47210" rtl="0" eaLnBrk="0" fontAlgn="base" latinLnBrk="0" hangingPunct="0">
              <a:lnSpc>
                <a:spcPct val="100000"/>
              </a:lnSpc>
              <a:spcBef>
                <a:spcPct val="0"/>
              </a:spcBef>
              <a:spcAft>
                <a:spcPct val="0"/>
              </a:spcAft>
              <a:buClrTx/>
              <a:buSzTx/>
              <a:buFontTx/>
              <a:buNone/>
              <a:tabLst/>
              <a:defRPr/>
            </a:pPr>
            <a:endParaRPr kumimoji="0" lang="en-US" sz="1668" b="0" i="0" u="none" strike="noStrike" kern="1200" cap="none" spc="0" normalizeH="0" baseline="0" noProof="0">
              <a:ln>
                <a:noFill/>
              </a:ln>
              <a:solidFill>
                <a:srgbClr val="FFFFFF"/>
              </a:solidFill>
              <a:effectLst/>
              <a:uLnTx/>
              <a:uFillTx/>
              <a:latin typeface="DM Sans"/>
              <a:ea typeface="+mn-ea"/>
              <a:cs typeface="+mn-cs"/>
            </a:endParaRPr>
          </a:p>
        </p:txBody>
      </p:sp>
      <p:sp>
        <p:nvSpPr>
          <p:cNvPr id="3" name="Oval 2">
            <a:extLst>
              <a:ext uri="{FF2B5EF4-FFF2-40B4-BE49-F238E27FC236}">
                <a16:creationId xmlns:a16="http://schemas.microsoft.com/office/drawing/2014/main" id="{C185703D-E795-844C-AB73-5ABEF5C2CD68}"/>
              </a:ext>
            </a:extLst>
          </p:cNvPr>
          <p:cNvSpPr/>
          <p:nvPr/>
        </p:nvSpPr>
        <p:spPr>
          <a:xfrm>
            <a:off x="7451969" y="2739325"/>
            <a:ext cx="1002324" cy="100232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47210" rtl="0" eaLnBrk="0" fontAlgn="base" latinLnBrk="0" hangingPunct="0">
              <a:lnSpc>
                <a:spcPct val="100000"/>
              </a:lnSpc>
              <a:spcBef>
                <a:spcPct val="0"/>
              </a:spcBef>
              <a:spcAft>
                <a:spcPct val="0"/>
              </a:spcAft>
              <a:buClrTx/>
              <a:buSzTx/>
              <a:buFontTx/>
              <a:buNone/>
              <a:tabLst/>
              <a:defRPr/>
            </a:pPr>
            <a:endParaRPr kumimoji="0" lang="en-US" sz="1668" b="0" i="0" u="none" strike="noStrike" kern="1200" cap="none" spc="0" normalizeH="0" baseline="0" noProof="0">
              <a:ln>
                <a:noFill/>
              </a:ln>
              <a:solidFill>
                <a:srgbClr val="FFFFFF"/>
              </a:solidFill>
              <a:effectLst/>
              <a:uLnTx/>
              <a:uFillTx/>
              <a:latin typeface="DM Sans"/>
              <a:ea typeface="+mn-ea"/>
              <a:cs typeface="+mn-cs"/>
            </a:endParaRPr>
          </a:p>
        </p:txBody>
      </p:sp>
      <p:sp>
        <p:nvSpPr>
          <p:cNvPr id="4" name="Oval 3">
            <a:extLst>
              <a:ext uri="{FF2B5EF4-FFF2-40B4-BE49-F238E27FC236}">
                <a16:creationId xmlns:a16="http://schemas.microsoft.com/office/drawing/2014/main" id="{F1B6BC79-D4FC-C748-85AC-5883A739CC6F}"/>
              </a:ext>
            </a:extLst>
          </p:cNvPr>
          <p:cNvSpPr/>
          <p:nvPr/>
        </p:nvSpPr>
        <p:spPr>
          <a:xfrm>
            <a:off x="7451969" y="1064019"/>
            <a:ext cx="1002324" cy="1002324"/>
          </a:xfrm>
          <a:prstGeom prst="ellipse">
            <a:avLst/>
          </a:prstGeom>
          <a:solidFill>
            <a:srgbClr val="FFA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47210" rtl="0" eaLnBrk="0" fontAlgn="base" latinLnBrk="0" hangingPunct="0">
              <a:lnSpc>
                <a:spcPct val="100000"/>
              </a:lnSpc>
              <a:spcBef>
                <a:spcPct val="0"/>
              </a:spcBef>
              <a:spcAft>
                <a:spcPct val="0"/>
              </a:spcAft>
              <a:buClrTx/>
              <a:buSzTx/>
              <a:buFontTx/>
              <a:buNone/>
              <a:tabLst/>
              <a:defRPr/>
            </a:pPr>
            <a:endParaRPr kumimoji="0" lang="en-US" sz="1668" b="0" i="0" u="none" strike="noStrike" kern="1200" cap="none" spc="0" normalizeH="0" baseline="0" noProof="0">
              <a:ln>
                <a:noFill/>
              </a:ln>
              <a:solidFill>
                <a:srgbClr val="FFFFFF"/>
              </a:solidFill>
              <a:effectLst/>
              <a:uLnTx/>
              <a:uFillTx/>
              <a:latin typeface="DM Sans"/>
              <a:ea typeface="+mn-ea"/>
              <a:cs typeface="+mn-cs"/>
            </a:endParaRPr>
          </a:p>
        </p:txBody>
      </p:sp>
      <p:sp>
        <p:nvSpPr>
          <p:cNvPr id="5" name="Oval 4">
            <a:extLst>
              <a:ext uri="{FF2B5EF4-FFF2-40B4-BE49-F238E27FC236}">
                <a16:creationId xmlns:a16="http://schemas.microsoft.com/office/drawing/2014/main" id="{65BC187C-6E96-B34C-8F10-AEDB88067A59}"/>
              </a:ext>
            </a:extLst>
          </p:cNvPr>
          <p:cNvSpPr/>
          <p:nvPr/>
        </p:nvSpPr>
        <p:spPr>
          <a:xfrm>
            <a:off x="7451969" y="4414632"/>
            <a:ext cx="1002324" cy="1002324"/>
          </a:xfrm>
          <a:prstGeom prst="ellipse">
            <a:avLst/>
          </a:prstGeom>
          <a:solidFill>
            <a:srgbClr val="57C9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47210" rtl="0" eaLnBrk="0" fontAlgn="base" latinLnBrk="0" hangingPunct="0">
              <a:lnSpc>
                <a:spcPct val="100000"/>
              </a:lnSpc>
              <a:spcBef>
                <a:spcPct val="0"/>
              </a:spcBef>
              <a:spcAft>
                <a:spcPct val="0"/>
              </a:spcAft>
              <a:buClrTx/>
              <a:buSzTx/>
              <a:buFontTx/>
              <a:buNone/>
              <a:tabLst/>
              <a:defRPr/>
            </a:pPr>
            <a:endParaRPr kumimoji="0" lang="en-US" sz="1668" b="0" i="0" u="none" strike="noStrike" kern="1200" cap="none" spc="0" normalizeH="0" baseline="0" noProof="0">
              <a:ln>
                <a:noFill/>
              </a:ln>
              <a:solidFill>
                <a:srgbClr val="FFFFFF"/>
              </a:solidFill>
              <a:effectLst/>
              <a:uLnTx/>
              <a:uFillTx/>
              <a:latin typeface="DM Sans"/>
              <a:ea typeface="+mn-ea"/>
              <a:cs typeface="+mn-cs"/>
            </a:endParaRPr>
          </a:p>
        </p:txBody>
      </p:sp>
    </p:spTree>
    <p:extLst>
      <p:ext uri="{BB962C8B-B14F-4D97-AF65-F5344CB8AC3E}">
        <p14:creationId xmlns:p14="http://schemas.microsoft.com/office/powerpoint/2010/main" val="154172477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49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55319221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pic>
        <p:nvPicPr>
          <p:cNvPr id="3" name="Picture 2" descr="A picture containing clock&#10;&#10;Description automatically generated">
            <a:extLst>
              <a:ext uri="{FF2B5EF4-FFF2-40B4-BE49-F238E27FC236}">
                <a16:creationId xmlns:a16="http://schemas.microsoft.com/office/drawing/2014/main" id="{E65F44B3-3CAE-EB49-A0BD-4FACE595F52A}"/>
              </a:ext>
            </a:extLst>
          </p:cNvPr>
          <p:cNvPicPr>
            <a:picLocks noChangeAspect="1"/>
          </p:cNvPicPr>
          <p:nvPr userDrawn="1"/>
        </p:nvPicPr>
        <p:blipFill>
          <a:blip r:embed="rId2"/>
          <a:stretch>
            <a:fillRect/>
          </a:stretch>
        </p:blipFill>
        <p:spPr>
          <a:xfrm>
            <a:off x="691086" y="662254"/>
            <a:ext cx="1366575" cy="547808"/>
          </a:xfrm>
          <a:prstGeom prst="rect">
            <a:avLst/>
          </a:prstGeom>
        </p:spPr>
      </p:pic>
    </p:spTree>
    <p:extLst>
      <p:ext uri="{BB962C8B-B14F-4D97-AF65-F5344CB8AC3E}">
        <p14:creationId xmlns:p14="http://schemas.microsoft.com/office/powerpoint/2010/main" val="250975385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42_Title and Content">
    <p:spTree>
      <p:nvGrpSpPr>
        <p:cNvPr id="1" name=""/>
        <p:cNvGrpSpPr/>
        <p:nvPr/>
      </p:nvGrpSpPr>
      <p:grpSpPr>
        <a:xfrm>
          <a:off x="0" y="0"/>
          <a:ext cx="0" cy="0"/>
          <a:chOff x="0" y="0"/>
          <a:chExt cx="0" cy="0"/>
        </a:xfrm>
      </p:grpSpPr>
      <p:pic>
        <p:nvPicPr>
          <p:cNvPr id="4" name="Picture 3" descr="Shape&#10;&#10;Description automatically generated">
            <a:extLst>
              <a:ext uri="{FF2B5EF4-FFF2-40B4-BE49-F238E27FC236}">
                <a16:creationId xmlns:a16="http://schemas.microsoft.com/office/drawing/2014/main" id="{DF311612-17FF-7D49-A4EC-57484CA6282C}"/>
              </a:ext>
            </a:extLst>
          </p:cNvPr>
          <p:cNvPicPr>
            <a:picLocks noChangeAspect="1"/>
          </p:cNvPicPr>
          <p:nvPr userDrawn="1"/>
        </p:nvPicPr>
        <p:blipFill>
          <a:blip r:embed="rId2"/>
          <a:stretch>
            <a:fillRect/>
          </a:stretch>
        </p:blipFill>
        <p:spPr>
          <a:xfrm>
            <a:off x="315464" y="0"/>
            <a:ext cx="11876536" cy="6858000"/>
          </a:xfrm>
          <a:prstGeom prst="rect">
            <a:avLst/>
          </a:prstGeom>
        </p:spPr>
      </p:pic>
    </p:spTree>
    <p:extLst>
      <p:ext uri="{BB962C8B-B14F-4D97-AF65-F5344CB8AC3E}">
        <p14:creationId xmlns:p14="http://schemas.microsoft.com/office/powerpoint/2010/main" val="86871648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41_Title and Content">
    <p:spTree>
      <p:nvGrpSpPr>
        <p:cNvPr id="1" name=""/>
        <p:cNvGrpSpPr/>
        <p:nvPr/>
      </p:nvGrpSpPr>
      <p:grpSpPr>
        <a:xfrm>
          <a:off x="0" y="0"/>
          <a:ext cx="0" cy="0"/>
          <a:chOff x="0" y="0"/>
          <a:chExt cx="0" cy="0"/>
        </a:xfrm>
      </p:grpSpPr>
      <p:pic>
        <p:nvPicPr>
          <p:cNvPr id="4" name="Picture 3" descr="Shape, rectangle&#10;&#10;Description automatically generated">
            <a:extLst>
              <a:ext uri="{FF2B5EF4-FFF2-40B4-BE49-F238E27FC236}">
                <a16:creationId xmlns:a16="http://schemas.microsoft.com/office/drawing/2014/main" id="{60164771-ABD9-F948-B316-04E03DA87C4D}"/>
              </a:ext>
            </a:extLst>
          </p:cNvPr>
          <p:cNvPicPr>
            <a:picLocks noChangeAspect="1"/>
          </p:cNvPicPr>
          <p:nvPr userDrawn="1"/>
        </p:nvPicPr>
        <p:blipFill rotWithShape="1">
          <a:blip r:embed="rId2"/>
          <a:srcRect b="2587"/>
          <a:stretch/>
        </p:blipFill>
        <p:spPr>
          <a:xfrm>
            <a:off x="0" y="0"/>
            <a:ext cx="12192000" cy="6858000"/>
          </a:xfrm>
          <a:prstGeom prst="rect">
            <a:avLst/>
          </a:prstGeom>
        </p:spPr>
      </p:pic>
    </p:spTree>
    <p:extLst>
      <p:ext uri="{BB962C8B-B14F-4D97-AF65-F5344CB8AC3E}">
        <p14:creationId xmlns:p14="http://schemas.microsoft.com/office/powerpoint/2010/main" val="113358191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BC0B85-52EE-F74D-AAE0-9D6BF5B15235}"/>
              </a:ext>
            </a:extLst>
          </p:cNvPr>
          <p:cNvSpPr/>
          <p:nvPr/>
        </p:nvSpPr>
        <p:spPr>
          <a:xfrm>
            <a:off x="0" y="2823411"/>
            <a:ext cx="12191989" cy="403458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endParaRPr>
          </a:p>
        </p:txBody>
      </p:sp>
      <p:sp>
        <p:nvSpPr>
          <p:cNvPr id="7" name="Rectangle 6">
            <a:extLst>
              <a:ext uri="{FF2B5EF4-FFF2-40B4-BE49-F238E27FC236}">
                <a16:creationId xmlns:a16="http://schemas.microsoft.com/office/drawing/2014/main" id="{EB9CFEAB-FC47-064C-A5E1-853FDF717CF2}"/>
              </a:ext>
            </a:extLst>
          </p:cNvPr>
          <p:cNvSpPr/>
          <p:nvPr userDrawn="1"/>
        </p:nvSpPr>
        <p:spPr>
          <a:xfrm>
            <a:off x="0" y="2727615"/>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 name="Straight Connector 4">
            <a:extLst>
              <a:ext uri="{FF2B5EF4-FFF2-40B4-BE49-F238E27FC236}">
                <a16:creationId xmlns:a16="http://schemas.microsoft.com/office/drawing/2014/main" id="{B0A4C5D8-39FF-AB4E-87C5-09448A940078}"/>
              </a:ext>
            </a:extLst>
          </p:cNvPr>
          <p:cNvCxnSpPr>
            <a:cxnSpLocks/>
          </p:cNvCxnSpPr>
          <p:nvPr/>
        </p:nvCxnSpPr>
        <p:spPr>
          <a:xfrm>
            <a:off x="6096001" y="755374"/>
            <a:ext cx="0" cy="5344637"/>
          </a:xfrm>
          <a:prstGeom prst="line">
            <a:avLst/>
          </a:prstGeom>
          <a:ln w="9525">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340438BD-1E40-B849-8628-D0076E6B6249}"/>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mn-lt"/>
                <a:ea typeface="Arial" charset="0"/>
                <a:cs typeface="Arial" charset="0"/>
              </a:rPr>
              <a:pPr>
                <a:defRPr/>
              </a:pPr>
              <a:t>‹#›</a:t>
            </a:fld>
            <a:endParaRPr lang="en-US" u="none" dirty="0">
              <a:solidFill>
                <a:schemeClr val="bg1"/>
              </a:solidFill>
              <a:effectLst/>
              <a:latin typeface="+mn-lt"/>
              <a:ea typeface="Arial" charset="0"/>
              <a:cs typeface="Arial" charset="0"/>
            </a:endParaRPr>
          </a:p>
        </p:txBody>
      </p:sp>
    </p:spTree>
    <p:extLst>
      <p:ext uri="{BB962C8B-B14F-4D97-AF65-F5344CB8AC3E}">
        <p14:creationId xmlns:p14="http://schemas.microsoft.com/office/powerpoint/2010/main" val="374701087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BC0B85-52EE-F74D-AAE0-9D6BF5B15235}"/>
              </a:ext>
            </a:extLst>
          </p:cNvPr>
          <p:cNvSpPr/>
          <p:nvPr/>
        </p:nvSpPr>
        <p:spPr>
          <a:xfrm>
            <a:off x="0" y="2823411"/>
            <a:ext cx="12191989" cy="403458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endParaRPr>
          </a:p>
        </p:txBody>
      </p:sp>
      <p:sp>
        <p:nvSpPr>
          <p:cNvPr id="7" name="Rectangle 6">
            <a:extLst>
              <a:ext uri="{FF2B5EF4-FFF2-40B4-BE49-F238E27FC236}">
                <a16:creationId xmlns:a16="http://schemas.microsoft.com/office/drawing/2014/main" id="{EB9CFEAB-FC47-064C-A5E1-853FDF717CF2}"/>
              </a:ext>
            </a:extLst>
          </p:cNvPr>
          <p:cNvSpPr/>
          <p:nvPr userDrawn="1"/>
        </p:nvSpPr>
        <p:spPr>
          <a:xfrm>
            <a:off x="0" y="2727615"/>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 name="Straight Connector 4">
            <a:extLst>
              <a:ext uri="{FF2B5EF4-FFF2-40B4-BE49-F238E27FC236}">
                <a16:creationId xmlns:a16="http://schemas.microsoft.com/office/drawing/2014/main" id="{B0A4C5D8-39FF-AB4E-87C5-09448A940078}"/>
              </a:ext>
            </a:extLst>
          </p:cNvPr>
          <p:cNvCxnSpPr>
            <a:cxnSpLocks/>
          </p:cNvCxnSpPr>
          <p:nvPr/>
        </p:nvCxnSpPr>
        <p:spPr>
          <a:xfrm>
            <a:off x="6096001" y="3429000"/>
            <a:ext cx="0" cy="2476278"/>
          </a:xfrm>
          <a:prstGeom prst="line">
            <a:avLst/>
          </a:prstGeom>
          <a:ln w="9525">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AAE50D1D-42AB-6544-BE99-B8FBC897FEF2}"/>
              </a:ext>
            </a:extLst>
          </p:cNvPr>
          <p:cNvSpPr txBox="1">
            <a:spLocks/>
          </p:cNvSpPr>
          <p:nvPr userDrawn="1"/>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chemeClr val="bg1"/>
                </a:solidFill>
                <a:effectLst/>
                <a:latin typeface="+mn-lt"/>
                <a:ea typeface="Arial" charset="0"/>
                <a:cs typeface="Arial" charset="0"/>
              </a:rPr>
              <a:pPr>
                <a:defRPr/>
              </a:pPr>
              <a:t>‹#›</a:t>
            </a:fld>
            <a:endParaRPr lang="en-US" u="none" dirty="0">
              <a:solidFill>
                <a:schemeClr val="bg1"/>
              </a:solidFill>
              <a:effectLst/>
              <a:latin typeface="+mn-lt"/>
              <a:ea typeface="Arial" charset="0"/>
              <a:cs typeface="Arial" charset="0"/>
            </a:endParaRPr>
          </a:p>
        </p:txBody>
      </p:sp>
    </p:spTree>
    <p:extLst>
      <p:ext uri="{BB962C8B-B14F-4D97-AF65-F5344CB8AC3E}">
        <p14:creationId xmlns:p14="http://schemas.microsoft.com/office/powerpoint/2010/main" val="240595869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9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344A88A-3ECD-B149-BE10-64102586BCCA}"/>
              </a:ext>
            </a:extLst>
          </p:cNvPr>
          <p:cNvSpPr/>
          <p:nvPr/>
        </p:nvSpPr>
        <p:spPr>
          <a:xfrm>
            <a:off x="0" y="5497690"/>
            <a:ext cx="12191999" cy="13688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 name="Rectangle 6">
            <a:extLst>
              <a:ext uri="{FF2B5EF4-FFF2-40B4-BE49-F238E27FC236}">
                <a16:creationId xmlns:a16="http://schemas.microsoft.com/office/drawing/2014/main" id="{25A05333-161E-884B-8EA6-CB59D7CDF9EA}"/>
              </a:ext>
            </a:extLst>
          </p:cNvPr>
          <p:cNvSpPr/>
          <p:nvPr userDrawn="1"/>
        </p:nvSpPr>
        <p:spPr>
          <a:xfrm>
            <a:off x="0" y="5376152"/>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8712134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8D95121-E407-FF42-B168-0F6D63BB405E}"/>
              </a:ext>
            </a:extLst>
          </p:cNvPr>
          <p:cNvSpPr/>
          <p:nvPr/>
        </p:nvSpPr>
        <p:spPr>
          <a:xfrm>
            <a:off x="0" y="1"/>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endParaRPr>
          </a:p>
        </p:txBody>
      </p:sp>
      <p:sp>
        <p:nvSpPr>
          <p:cNvPr id="3" name="Rectangle 2">
            <a:extLst>
              <a:ext uri="{FF2B5EF4-FFF2-40B4-BE49-F238E27FC236}">
                <a16:creationId xmlns:a16="http://schemas.microsoft.com/office/drawing/2014/main" id="{F8D84B62-E387-3F49-B323-5921C000BD9C}"/>
              </a:ext>
            </a:extLst>
          </p:cNvPr>
          <p:cNvSpPr/>
          <p:nvPr userDrawn="1"/>
        </p:nvSpPr>
        <p:spPr>
          <a:xfrm>
            <a:off x="0" y="5376152"/>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6173942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8D95121-E407-FF42-B168-0F6D63BB405E}"/>
              </a:ext>
            </a:extLst>
          </p:cNvPr>
          <p:cNvSpPr/>
          <p:nvPr/>
        </p:nvSpPr>
        <p:spPr>
          <a:xfrm>
            <a:off x="0" y="1"/>
            <a:ext cx="518746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D4877"/>
              </a:solidFill>
            </a:endParaRPr>
          </a:p>
        </p:txBody>
      </p:sp>
    </p:spTree>
    <p:extLst>
      <p:ext uri="{BB962C8B-B14F-4D97-AF65-F5344CB8AC3E}">
        <p14:creationId xmlns:p14="http://schemas.microsoft.com/office/powerpoint/2010/main" val="3722571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6" Type="http://schemas.openxmlformats.org/officeDocument/2006/relationships/theme" Target="../theme/theme2.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53.xml"/><Relationship Id="rId18" Type="http://schemas.openxmlformats.org/officeDocument/2006/relationships/slideLayout" Target="../slideLayouts/slideLayout58.xml"/><Relationship Id="rId26" Type="http://schemas.openxmlformats.org/officeDocument/2006/relationships/slideLayout" Target="../slideLayouts/slideLayout66.xml"/><Relationship Id="rId39" Type="http://schemas.openxmlformats.org/officeDocument/2006/relationships/slideLayout" Target="../slideLayouts/slideLayout79.xml"/><Relationship Id="rId3" Type="http://schemas.openxmlformats.org/officeDocument/2006/relationships/slideLayout" Target="../slideLayouts/slideLayout43.xml"/><Relationship Id="rId21" Type="http://schemas.openxmlformats.org/officeDocument/2006/relationships/slideLayout" Target="../slideLayouts/slideLayout61.xml"/><Relationship Id="rId34" Type="http://schemas.openxmlformats.org/officeDocument/2006/relationships/slideLayout" Target="../slideLayouts/slideLayout74.xml"/><Relationship Id="rId42" Type="http://schemas.openxmlformats.org/officeDocument/2006/relationships/slideLayout" Target="../slideLayouts/slideLayout82.xml"/><Relationship Id="rId47" Type="http://schemas.openxmlformats.org/officeDocument/2006/relationships/slideLayout" Target="../slideLayouts/slideLayout87.xml"/><Relationship Id="rId50" Type="http://schemas.openxmlformats.org/officeDocument/2006/relationships/slideLayout" Target="../slideLayouts/slideLayout90.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5" Type="http://schemas.openxmlformats.org/officeDocument/2006/relationships/slideLayout" Target="../slideLayouts/slideLayout65.xml"/><Relationship Id="rId33" Type="http://schemas.openxmlformats.org/officeDocument/2006/relationships/slideLayout" Target="../slideLayouts/slideLayout73.xml"/><Relationship Id="rId38" Type="http://schemas.openxmlformats.org/officeDocument/2006/relationships/slideLayout" Target="../slideLayouts/slideLayout78.xml"/><Relationship Id="rId46" Type="http://schemas.openxmlformats.org/officeDocument/2006/relationships/slideLayout" Target="../slideLayouts/slideLayout86.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slideLayout" Target="../slideLayouts/slideLayout60.xml"/><Relationship Id="rId29" Type="http://schemas.openxmlformats.org/officeDocument/2006/relationships/slideLayout" Target="../slideLayouts/slideLayout69.xml"/><Relationship Id="rId41" Type="http://schemas.openxmlformats.org/officeDocument/2006/relationships/slideLayout" Target="../slideLayouts/slideLayout81.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24" Type="http://schemas.openxmlformats.org/officeDocument/2006/relationships/slideLayout" Target="../slideLayouts/slideLayout64.xml"/><Relationship Id="rId32" Type="http://schemas.openxmlformats.org/officeDocument/2006/relationships/slideLayout" Target="../slideLayouts/slideLayout72.xml"/><Relationship Id="rId37" Type="http://schemas.openxmlformats.org/officeDocument/2006/relationships/slideLayout" Target="../slideLayouts/slideLayout77.xml"/><Relationship Id="rId40" Type="http://schemas.openxmlformats.org/officeDocument/2006/relationships/slideLayout" Target="../slideLayouts/slideLayout80.xml"/><Relationship Id="rId45" Type="http://schemas.openxmlformats.org/officeDocument/2006/relationships/slideLayout" Target="../slideLayouts/slideLayout85.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23" Type="http://schemas.openxmlformats.org/officeDocument/2006/relationships/slideLayout" Target="../slideLayouts/slideLayout63.xml"/><Relationship Id="rId28" Type="http://schemas.openxmlformats.org/officeDocument/2006/relationships/slideLayout" Target="../slideLayouts/slideLayout68.xml"/><Relationship Id="rId36" Type="http://schemas.openxmlformats.org/officeDocument/2006/relationships/slideLayout" Target="../slideLayouts/slideLayout76.xml"/><Relationship Id="rId49" Type="http://schemas.openxmlformats.org/officeDocument/2006/relationships/slideLayout" Target="../slideLayouts/slideLayout89.xml"/><Relationship Id="rId10" Type="http://schemas.openxmlformats.org/officeDocument/2006/relationships/slideLayout" Target="../slideLayouts/slideLayout50.xml"/><Relationship Id="rId19" Type="http://schemas.openxmlformats.org/officeDocument/2006/relationships/slideLayout" Target="../slideLayouts/slideLayout59.xml"/><Relationship Id="rId31" Type="http://schemas.openxmlformats.org/officeDocument/2006/relationships/slideLayout" Target="../slideLayouts/slideLayout71.xml"/><Relationship Id="rId44" Type="http://schemas.openxmlformats.org/officeDocument/2006/relationships/slideLayout" Target="../slideLayouts/slideLayout84.xml"/><Relationship Id="rId52" Type="http://schemas.openxmlformats.org/officeDocument/2006/relationships/theme" Target="../theme/theme3.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 Id="rId22" Type="http://schemas.openxmlformats.org/officeDocument/2006/relationships/slideLayout" Target="../slideLayouts/slideLayout62.xml"/><Relationship Id="rId27" Type="http://schemas.openxmlformats.org/officeDocument/2006/relationships/slideLayout" Target="../slideLayouts/slideLayout67.xml"/><Relationship Id="rId30" Type="http://schemas.openxmlformats.org/officeDocument/2006/relationships/slideLayout" Target="../slideLayouts/slideLayout70.xml"/><Relationship Id="rId35" Type="http://schemas.openxmlformats.org/officeDocument/2006/relationships/slideLayout" Target="../slideLayouts/slideLayout75.xml"/><Relationship Id="rId43" Type="http://schemas.openxmlformats.org/officeDocument/2006/relationships/slideLayout" Target="../slideLayouts/slideLayout83.xml"/><Relationship Id="rId48" Type="http://schemas.openxmlformats.org/officeDocument/2006/relationships/slideLayout" Target="../slideLayouts/slideLayout88.xml"/><Relationship Id="rId8" Type="http://schemas.openxmlformats.org/officeDocument/2006/relationships/slideLayout" Target="../slideLayouts/slideLayout48.xml"/><Relationship Id="rId51" Type="http://schemas.openxmlformats.org/officeDocument/2006/relationships/slideLayout" Target="../slideLayouts/slideLayout9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slideLayout" Target="../slideLayouts/slideLayout104.xml"/><Relationship Id="rId18" Type="http://schemas.openxmlformats.org/officeDocument/2006/relationships/slideLayout" Target="../slideLayouts/slideLayout109.xml"/><Relationship Id="rId26" Type="http://schemas.openxmlformats.org/officeDocument/2006/relationships/slideLayout" Target="../slideLayouts/slideLayout117.xml"/><Relationship Id="rId39" Type="http://schemas.openxmlformats.org/officeDocument/2006/relationships/slideLayout" Target="../slideLayouts/slideLayout130.xml"/><Relationship Id="rId3" Type="http://schemas.openxmlformats.org/officeDocument/2006/relationships/slideLayout" Target="../slideLayouts/slideLayout94.xml"/><Relationship Id="rId21" Type="http://schemas.openxmlformats.org/officeDocument/2006/relationships/slideLayout" Target="../slideLayouts/slideLayout112.xml"/><Relationship Id="rId34" Type="http://schemas.openxmlformats.org/officeDocument/2006/relationships/slideLayout" Target="../slideLayouts/slideLayout125.xml"/><Relationship Id="rId42" Type="http://schemas.openxmlformats.org/officeDocument/2006/relationships/slideLayout" Target="../slideLayouts/slideLayout133.xml"/><Relationship Id="rId7" Type="http://schemas.openxmlformats.org/officeDocument/2006/relationships/slideLayout" Target="../slideLayouts/slideLayout98.xml"/><Relationship Id="rId12" Type="http://schemas.openxmlformats.org/officeDocument/2006/relationships/slideLayout" Target="../slideLayouts/slideLayout103.xml"/><Relationship Id="rId17" Type="http://schemas.openxmlformats.org/officeDocument/2006/relationships/slideLayout" Target="../slideLayouts/slideLayout108.xml"/><Relationship Id="rId25" Type="http://schemas.openxmlformats.org/officeDocument/2006/relationships/slideLayout" Target="../slideLayouts/slideLayout116.xml"/><Relationship Id="rId33" Type="http://schemas.openxmlformats.org/officeDocument/2006/relationships/slideLayout" Target="../slideLayouts/slideLayout124.xml"/><Relationship Id="rId38" Type="http://schemas.openxmlformats.org/officeDocument/2006/relationships/slideLayout" Target="../slideLayouts/slideLayout129.xml"/><Relationship Id="rId2" Type="http://schemas.openxmlformats.org/officeDocument/2006/relationships/slideLayout" Target="../slideLayouts/slideLayout93.xml"/><Relationship Id="rId16" Type="http://schemas.openxmlformats.org/officeDocument/2006/relationships/slideLayout" Target="../slideLayouts/slideLayout107.xml"/><Relationship Id="rId20" Type="http://schemas.openxmlformats.org/officeDocument/2006/relationships/slideLayout" Target="../slideLayouts/slideLayout111.xml"/><Relationship Id="rId29" Type="http://schemas.openxmlformats.org/officeDocument/2006/relationships/slideLayout" Target="../slideLayouts/slideLayout120.xml"/><Relationship Id="rId41" Type="http://schemas.openxmlformats.org/officeDocument/2006/relationships/slideLayout" Target="../slideLayouts/slideLayout132.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24" Type="http://schemas.openxmlformats.org/officeDocument/2006/relationships/slideLayout" Target="../slideLayouts/slideLayout115.xml"/><Relationship Id="rId32" Type="http://schemas.openxmlformats.org/officeDocument/2006/relationships/slideLayout" Target="../slideLayouts/slideLayout123.xml"/><Relationship Id="rId37" Type="http://schemas.openxmlformats.org/officeDocument/2006/relationships/slideLayout" Target="../slideLayouts/slideLayout128.xml"/><Relationship Id="rId40" Type="http://schemas.openxmlformats.org/officeDocument/2006/relationships/slideLayout" Target="../slideLayouts/slideLayout131.xml"/><Relationship Id="rId5" Type="http://schemas.openxmlformats.org/officeDocument/2006/relationships/slideLayout" Target="../slideLayouts/slideLayout96.xml"/><Relationship Id="rId15" Type="http://schemas.openxmlformats.org/officeDocument/2006/relationships/slideLayout" Target="../slideLayouts/slideLayout106.xml"/><Relationship Id="rId23" Type="http://schemas.openxmlformats.org/officeDocument/2006/relationships/slideLayout" Target="../slideLayouts/slideLayout114.xml"/><Relationship Id="rId28" Type="http://schemas.openxmlformats.org/officeDocument/2006/relationships/slideLayout" Target="../slideLayouts/slideLayout119.xml"/><Relationship Id="rId36" Type="http://schemas.openxmlformats.org/officeDocument/2006/relationships/slideLayout" Target="../slideLayouts/slideLayout127.xml"/><Relationship Id="rId10" Type="http://schemas.openxmlformats.org/officeDocument/2006/relationships/slideLayout" Target="../slideLayouts/slideLayout101.xml"/><Relationship Id="rId19" Type="http://schemas.openxmlformats.org/officeDocument/2006/relationships/slideLayout" Target="../slideLayouts/slideLayout110.xml"/><Relationship Id="rId31" Type="http://schemas.openxmlformats.org/officeDocument/2006/relationships/slideLayout" Target="../slideLayouts/slideLayout122.xml"/><Relationship Id="rId44" Type="http://schemas.openxmlformats.org/officeDocument/2006/relationships/theme" Target="../theme/theme4.xml"/><Relationship Id="rId4" Type="http://schemas.openxmlformats.org/officeDocument/2006/relationships/slideLayout" Target="../slideLayouts/slideLayout95.xml"/><Relationship Id="rId9" Type="http://schemas.openxmlformats.org/officeDocument/2006/relationships/slideLayout" Target="../slideLayouts/slideLayout100.xml"/><Relationship Id="rId14" Type="http://schemas.openxmlformats.org/officeDocument/2006/relationships/slideLayout" Target="../slideLayouts/slideLayout105.xml"/><Relationship Id="rId22" Type="http://schemas.openxmlformats.org/officeDocument/2006/relationships/slideLayout" Target="../slideLayouts/slideLayout113.xml"/><Relationship Id="rId27" Type="http://schemas.openxmlformats.org/officeDocument/2006/relationships/slideLayout" Target="../slideLayouts/slideLayout118.xml"/><Relationship Id="rId30" Type="http://schemas.openxmlformats.org/officeDocument/2006/relationships/slideLayout" Target="../slideLayouts/slideLayout121.xml"/><Relationship Id="rId35" Type="http://schemas.openxmlformats.org/officeDocument/2006/relationships/slideLayout" Target="../slideLayouts/slideLayout126.xml"/><Relationship Id="rId43" Type="http://schemas.openxmlformats.org/officeDocument/2006/relationships/slideLayout" Target="../slideLayouts/slideLayout13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47.xml"/><Relationship Id="rId18" Type="http://schemas.openxmlformats.org/officeDocument/2006/relationships/slideLayout" Target="../slideLayouts/slideLayout152.xml"/><Relationship Id="rId26" Type="http://schemas.openxmlformats.org/officeDocument/2006/relationships/slideLayout" Target="../slideLayouts/slideLayout160.xml"/><Relationship Id="rId39" Type="http://schemas.openxmlformats.org/officeDocument/2006/relationships/slideLayout" Target="../slideLayouts/slideLayout173.xml"/><Relationship Id="rId3" Type="http://schemas.openxmlformats.org/officeDocument/2006/relationships/slideLayout" Target="../slideLayouts/slideLayout137.xml"/><Relationship Id="rId21" Type="http://schemas.openxmlformats.org/officeDocument/2006/relationships/slideLayout" Target="../slideLayouts/slideLayout155.xml"/><Relationship Id="rId34" Type="http://schemas.openxmlformats.org/officeDocument/2006/relationships/slideLayout" Target="../slideLayouts/slideLayout168.xml"/><Relationship Id="rId42" Type="http://schemas.openxmlformats.org/officeDocument/2006/relationships/slideLayout" Target="../slideLayouts/slideLayout176.xml"/><Relationship Id="rId47" Type="http://schemas.openxmlformats.org/officeDocument/2006/relationships/slideLayout" Target="../slideLayouts/slideLayout181.xml"/><Relationship Id="rId50" Type="http://schemas.openxmlformats.org/officeDocument/2006/relationships/slideLayout" Target="../slideLayouts/slideLayout184.xml"/><Relationship Id="rId7" Type="http://schemas.openxmlformats.org/officeDocument/2006/relationships/slideLayout" Target="../slideLayouts/slideLayout141.xml"/><Relationship Id="rId12" Type="http://schemas.openxmlformats.org/officeDocument/2006/relationships/slideLayout" Target="../slideLayouts/slideLayout146.xml"/><Relationship Id="rId17" Type="http://schemas.openxmlformats.org/officeDocument/2006/relationships/slideLayout" Target="../slideLayouts/slideLayout151.xml"/><Relationship Id="rId25" Type="http://schemas.openxmlformats.org/officeDocument/2006/relationships/slideLayout" Target="../slideLayouts/slideLayout159.xml"/><Relationship Id="rId33" Type="http://schemas.openxmlformats.org/officeDocument/2006/relationships/slideLayout" Target="../slideLayouts/slideLayout167.xml"/><Relationship Id="rId38" Type="http://schemas.openxmlformats.org/officeDocument/2006/relationships/slideLayout" Target="../slideLayouts/slideLayout172.xml"/><Relationship Id="rId46" Type="http://schemas.openxmlformats.org/officeDocument/2006/relationships/slideLayout" Target="../slideLayouts/slideLayout180.xml"/><Relationship Id="rId2" Type="http://schemas.openxmlformats.org/officeDocument/2006/relationships/slideLayout" Target="../slideLayouts/slideLayout136.xml"/><Relationship Id="rId16" Type="http://schemas.openxmlformats.org/officeDocument/2006/relationships/slideLayout" Target="../slideLayouts/slideLayout150.xml"/><Relationship Id="rId20" Type="http://schemas.openxmlformats.org/officeDocument/2006/relationships/slideLayout" Target="../slideLayouts/slideLayout154.xml"/><Relationship Id="rId29" Type="http://schemas.openxmlformats.org/officeDocument/2006/relationships/slideLayout" Target="../slideLayouts/slideLayout163.xml"/><Relationship Id="rId41" Type="http://schemas.openxmlformats.org/officeDocument/2006/relationships/slideLayout" Target="../slideLayouts/slideLayout175.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24" Type="http://schemas.openxmlformats.org/officeDocument/2006/relationships/slideLayout" Target="../slideLayouts/slideLayout158.xml"/><Relationship Id="rId32" Type="http://schemas.openxmlformats.org/officeDocument/2006/relationships/slideLayout" Target="../slideLayouts/slideLayout166.xml"/><Relationship Id="rId37" Type="http://schemas.openxmlformats.org/officeDocument/2006/relationships/slideLayout" Target="../slideLayouts/slideLayout171.xml"/><Relationship Id="rId40" Type="http://schemas.openxmlformats.org/officeDocument/2006/relationships/slideLayout" Target="../slideLayouts/slideLayout174.xml"/><Relationship Id="rId45" Type="http://schemas.openxmlformats.org/officeDocument/2006/relationships/slideLayout" Target="../slideLayouts/slideLayout179.xml"/><Relationship Id="rId53" Type="http://schemas.openxmlformats.org/officeDocument/2006/relationships/theme" Target="../theme/theme5.xml"/><Relationship Id="rId5" Type="http://schemas.openxmlformats.org/officeDocument/2006/relationships/slideLayout" Target="../slideLayouts/slideLayout139.xml"/><Relationship Id="rId15" Type="http://schemas.openxmlformats.org/officeDocument/2006/relationships/slideLayout" Target="../slideLayouts/slideLayout149.xml"/><Relationship Id="rId23" Type="http://schemas.openxmlformats.org/officeDocument/2006/relationships/slideLayout" Target="../slideLayouts/slideLayout157.xml"/><Relationship Id="rId28" Type="http://schemas.openxmlformats.org/officeDocument/2006/relationships/slideLayout" Target="../slideLayouts/slideLayout162.xml"/><Relationship Id="rId36" Type="http://schemas.openxmlformats.org/officeDocument/2006/relationships/slideLayout" Target="../slideLayouts/slideLayout170.xml"/><Relationship Id="rId49" Type="http://schemas.openxmlformats.org/officeDocument/2006/relationships/slideLayout" Target="../slideLayouts/slideLayout183.xml"/><Relationship Id="rId10" Type="http://schemas.openxmlformats.org/officeDocument/2006/relationships/slideLayout" Target="../slideLayouts/slideLayout144.xml"/><Relationship Id="rId19" Type="http://schemas.openxmlformats.org/officeDocument/2006/relationships/slideLayout" Target="../slideLayouts/slideLayout153.xml"/><Relationship Id="rId31" Type="http://schemas.openxmlformats.org/officeDocument/2006/relationships/slideLayout" Target="../slideLayouts/slideLayout165.xml"/><Relationship Id="rId44" Type="http://schemas.openxmlformats.org/officeDocument/2006/relationships/slideLayout" Target="../slideLayouts/slideLayout178.xml"/><Relationship Id="rId52" Type="http://schemas.openxmlformats.org/officeDocument/2006/relationships/slideLayout" Target="../slideLayouts/slideLayout186.xml"/><Relationship Id="rId4" Type="http://schemas.openxmlformats.org/officeDocument/2006/relationships/slideLayout" Target="../slideLayouts/slideLayout138.xml"/><Relationship Id="rId9" Type="http://schemas.openxmlformats.org/officeDocument/2006/relationships/slideLayout" Target="../slideLayouts/slideLayout143.xml"/><Relationship Id="rId14" Type="http://schemas.openxmlformats.org/officeDocument/2006/relationships/slideLayout" Target="../slideLayouts/slideLayout148.xml"/><Relationship Id="rId22" Type="http://schemas.openxmlformats.org/officeDocument/2006/relationships/slideLayout" Target="../slideLayouts/slideLayout156.xml"/><Relationship Id="rId27" Type="http://schemas.openxmlformats.org/officeDocument/2006/relationships/slideLayout" Target="../slideLayouts/slideLayout161.xml"/><Relationship Id="rId30" Type="http://schemas.openxmlformats.org/officeDocument/2006/relationships/slideLayout" Target="../slideLayouts/slideLayout164.xml"/><Relationship Id="rId35" Type="http://schemas.openxmlformats.org/officeDocument/2006/relationships/slideLayout" Target="../slideLayouts/slideLayout169.xml"/><Relationship Id="rId43" Type="http://schemas.openxmlformats.org/officeDocument/2006/relationships/slideLayout" Target="../slideLayouts/slideLayout177.xml"/><Relationship Id="rId48" Type="http://schemas.openxmlformats.org/officeDocument/2006/relationships/slideLayout" Target="../slideLayouts/slideLayout182.xml"/><Relationship Id="rId8" Type="http://schemas.openxmlformats.org/officeDocument/2006/relationships/slideLayout" Target="../slideLayouts/slideLayout142.xml"/><Relationship Id="rId51" Type="http://schemas.openxmlformats.org/officeDocument/2006/relationships/slideLayout" Target="../slideLayouts/slideLayout18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94.xml"/><Relationship Id="rId13" Type="http://schemas.openxmlformats.org/officeDocument/2006/relationships/slideLayout" Target="../slideLayouts/slideLayout199.xml"/><Relationship Id="rId18" Type="http://schemas.openxmlformats.org/officeDocument/2006/relationships/slideLayout" Target="../slideLayouts/slideLayout204.xml"/><Relationship Id="rId3" Type="http://schemas.openxmlformats.org/officeDocument/2006/relationships/slideLayout" Target="../slideLayouts/slideLayout189.xml"/><Relationship Id="rId21" Type="http://schemas.openxmlformats.org/officeDocument/2006/relationships/theme" Target="../theme/theme6.xml"/><Relationship Id="rId7" Type="http://schemas.openxmlformats.org/officeDocument/2006/relationships/slideLayout" Target="../slideLayouts/slideLayout193.xml"/><Relationship Id="rId12" Type="http://schemas.openxmlformats.org/officeDocument/2006/relationships/slideLayout" Target="../slideLayouts/slideLayout198.xml"/><Relationship Id="rId17" Type="http://schemas.openxmlformats.org/officeDocument/2006/relationships/slideLayout" Target="../slideLayouts/slideLayout203.xml"/><Relationship Id="rId2" Type="http://schemas.openxmlformats.org/officeDocument/2006/relationships/slideLayout" Target="../slideLayouts/slideLayout188.xml"/><Relationship Id="rId16" Type="http://schemas.openxmlformats.org/officeDocument/2006/relationships/slideLayout" Target="../slideLayouts/slideLayout202.xml"/><Relationship Id="rId20" Type="http://schemas.openxmlformats.org/officeDocument/2006/relationships/slideLayout" Target="../slideLayouts/slideLayout206.xml"/><Relationship Id="rId1" Type="http://schemas.openxmlformats.org/officeDocument/2006/relationships/slideLayout" Target="../slideLayouts/slideLayout187.xml"/><Relationship Id="rId6" Type="http://schemas.openxmlformats.org/officeDocument/2006/relationships/slideLayout" Target="../slideLayouts/slideLayout192.xml"/><Relationship Id="rId11" Type="http://schemas.openxmlformats.org/officeDocument/2006/relationships/slideLayout" Target="../slideLayouts/slideLayout197.xml"/><Relationship Id="rId5" Type="http://schemas.openxmlformats.org/officeDocument/2006/relationships/slideLayout" Target="../slideLayouts/slideLayout191.xml"/><Relationship Id="rId15" Type="http://schemas.openxmlformats.org/officeDocument/2006/relationships/slideLayout" Target="../slideLayouts/slideLayout201.xml"/><Relationship Id="rId10" Type="http://schemas.openxmlformats.org/officeDocument/2006/relationships/slideLayout" Target="../slideLayouts/slideLayout196.xml"/><Relationship Id="rId19" Type="http://schemas.openxmlformats.org/officeDocument/2006/relationships/slideLayout" Target="../slideLayouts/slideLayout205.xml"/><Relationship Id="rId4" Type="http://schemas.openxmlformats.org/officeDocument/2006/relationships/slideLayout" Target="../slideLayouts/slideLayout190.xml"/><Relationship Id="rId9" Type="http://schemas.openxmlformats.org/officeDocument/2006/relationships/slideLayout" Target="../slideLayouts/slideLayout195.xml"/><Relationship Id="rId14" Type="http://schemas.openxmlformats.org/officeDocument/2006/relationships/slideLayout" Target="../slideLayouts/slideLayout20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214.xml"/><Relationship Id="rId13" Type="http://schemas.openxmlformats.org/officeDocument/2006/relationships/slideLayout" Target="../slideLayouts/slideLayout219.xml"/><Relationship Id="rId18" Type="http://schemas.openxmlformats.org/officeDocument/2006/relationships/slideLayout" Target="../slideLayouts/slideLayout224.xml"/><Relationship Id="rId3" Type="http://schemas.openxmlformats.org/officeDocument/2006/relationships/slideLayout" Target="../slideLayouts/slideLayout209.xml"/><Relationship Id="rId21" Type="http://schemas.openxmlformats.org/officeDocument/2006/relationships/slideLayout" Target="../slideLayouts/slideLayout227.xml"/><Relationship Id="rId7" Type="http://schemas.openxmlformats.org/officeDocument/2006/relationships/slideLayout" Target="../slideLayouts/slideLayout213.xml"/><Relationship Id="rId12" Type="http://schemas.openxmlformats.org/officeDocument/2006/relationships/slideLayout" Target="../slideLayouts/slideLayout218.xml"/><Relationship Id="rId17" Type="http://schemas.openxmlformats.org/officeDocument/2006/relationships/slideLayout" Target="../slideLayouts/slideLayout223.xml"/><Relationship Id="rId2" Type="http://schemas.openxmlformats.org/officeDocument/2006/relationships/slideLayout" Target="../slideLayouts/slideLayout208.xml"/><Relationship Id="rId16" Type="http://schemas.openxmlformats.org/officeDocument/2006/relationships/slideLayout" Target="../slideLayouts/slideLayout222.xml"/><Relationship Id="rId20" Type="http://schemas.openxmlformats.org/officeDocument/2006/relationships/slideLayout" Target="../slideLayouts/slideLayout226.xml"/><Relationship Id="rId1" Type="http://schemas.openxmlformats.org/officeDocument/2006/relationships/slideLayout" Target="../slideLayouts/slideLayout207.xml"/><Relationship Id="rId6" Type="http://schemas.openxmlformats.org/officeDocument/2006/relationships/slideLayout" Target="../slideLayouts/slideLayout212.xml"/><Relationship Id="rId11" Type="http://schemas.openxmlformats.org/officeDocument/2006/relationships/slideLayout" Target="../slideLayouts/slideLayout217.xml"/><Relationship Id="rId24" Type="http://schemas.openxmlformats.org/officeDocument/2006/relationships/theme" Target="../theme/theme7.xml"/><Relationship Id="rId5" Type="http://schemas.openxmlformats.org/officeDocument/2006/relationships/slideLayout" Target="../slideLayouts/slideLayout211.xml"/><Relationship Id="rId15" Type="http://schemas.openxmlformats.org/officeDocument/2006/relationships/slideLayout" Target="../slideLayouts/slideLayout221.xml"/><Relationship Id="rId23" Type="http://schemas.openxmlformats.org/officeDocument/2006/relationships/slideLayout" Target="../slideLayouts/slideLayout229.xml"/><Relationship Id="rId10" Type="http://schemas.openxmlformats.org/officeDocument/2006/relationships/slideLayout" Target="../slideLayouts/slideLayout216.xml"/><Relationship Id="rId19" Type="http://schemas.openxmlformats.org/officeDocument/2006/relationships/slideLayout" Target="../slideLayouts/slideLayout225.xml"/><Relationship Id="rId4" Type="http://schemas.openxmlformats.org/officeDocument/2006/relationships/slideLayout" Target="../slideLayouts/slideLayout210.xml"/><Relationship Id="rId9" Type="http://schemas.openxmlformats.org/officeDocument/2006/relationships/slideLayout" Target="../slideLayouts/slideLayout215.xml"/><Relationship Id="rId14" Type="http://schemas.openxmlformats.org/officeDocument/2006/relationships/slideLayout" Target="../slideLayouts/slideLayout220.xml"/><Relationship Id="rId22" Type="http://schemas.openxmlformats.org/officeDocument/2006/relationships/slideLayout" Target="../slideLayouts/slideLayout228.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242.xml"/><Relationship Id="rId18" Type="http://schemas.openxmlformats.org/officeDocument/2006/relationships/slideLayout" Target="../slideLayouts/slideLayout247.xml"/><Relationship Id="rId26" Type="http://schemas.openxmlformats.org/officeDocument/2006/relationships/slideLayout" Target="../slideLayouts/slideLayout255.xml"/><Relationship Id="rId39" Type="http://schemas.openxmlformats.org/officeDocument/2006/relationships/slideLayout" Target="../slideLayouts/slideLayout268.xml"/><Relationship Id="rId21" Type="http://schemas.openxmlformats.org/officeDocument/2006/relationships/slideLayout" Target="../slideLayouts/slideLayout250.xml"/><Relationship Id="rId34" Type="http://schemas.openxmlformats.org/officeDocument/2006/relationships/slideLayout" Target="../slideLayouts/slideLayout263.xml"/><Relationship Id="rId42" Type="http://schemas.openxmlformats.org/officeDocument/2006/relationships/slideLayout" Target="../slideLayouts/slideLayout271.xml"/><Relationship Id="rId47" Type="http://schemas.openxmlformats.org/officeDocument/2006/relationships/slideLayout" Target="../slideLayouts/slideLayout276.xml"/><Relationship Id="rId50" Type="http://schemas.openxmlformats.org/officeDocument/2006/relationships/slideLayout" Target="../slideLayouts/slideLayout279.xml"/><Relationship Id="rId55" Type="http://schemas.openxmlformats.org/officeDocument/2006/relationships/slideLayout" Target="../slideLayouts/slideLayout284.xml"/><Relationship Id="rId7" Type="http://schemas.openxmlformats.org/officeDocument/2006/relationships/slideLayout" Target="../slideLayouts/slideLayout236.xml"/><Relationship Id="rId12" Type="http://schemas.openxmlformats.org/officeDocument/2006/relationships/slideLayout" Target="../slideLayouts/slideLayout241.xml"/><Relationship Id="rId17" Type="http://schemas.openxmlformats.org/officeDocument/2006/relationships/slideLayout" Target="../slideLayouts/slideLayout246.xml"/><Relationship Id="rId25" Type="http://schemas.openxmlformats.org/officeDocument/2006/relationships/slideLayout" Target="../slideLayouts/slideLayout254.xml"/><Relationship Id="rId33" Type="http://schemas.openxmlformats.org/officeDocument/2006/relationships/slideLayout" Target="../slideLayouts/slideLayout262.xml"/><Relationship Id="rId38" Type="http://schemas.openxmlformats.org/officeDocument/2006/relationships/slideLayout" Target="../slideLayouts/slideLayout267.xml"/><Relationship Id="rId46" Type="http://schemas.openxmlformats.org/officeDocument/2006/relationships/slideLayout" Target="../slideLayouts/slideLayout275.xml"/><Relationship Id="rId59" Type="http://schemas.openxmlformats.org/officeDocument/2006/relationships/image" Target="../media/image8.jpeg"/><Relationship Id="rId2" Type="http://schemas.openxmlformats.org/officeDocument/2006/relationships/slideLayout" Target="../slideLayouts/slideLayout231.xml"/><Relationship Id="rId16" Type="http://schemas.openxmlformats.org/officeDocument/2006/relationships/slideLayout" Target="../slideLayouts/slideLayout245.xml"/><Relationship Id="rId20" Type="http://schemas.openxmlformats.org/officeDocument/2006/relationships/slideLayout" Target="../slideLayouts/slideLayout249.xml"/><Relationship Id="rId29" Type="http://schemas.openxmlformats.org/officeDocument/2006/relationships/slideLayout" Target="../slideLayouts/slideLayout258.xml"/><Relationship Id="rId41" Type="http://schemas.openxmlformats.org/officeDocument/2006/relationships/slideLayout" Target="../slideLayouts/slideLayout270.xml"/><Relationship Id="rId54" Type="http://schemas.openxmlformats.org/officeDocument/2006/relationships/slideLayout" Target="../slideLayouts/slideLayout283.xml"/><Relationship Id="rId1" Type="http://schemas.openxmlformats.org/officeDocument/2006/relationships/slideLayout" Target="../slideLayouts/slideLayout230.xml"/><Relationship Id="rId6" Type="http://schemas.openxmlformats.org/officeDocument/2006/relationships/slideLayout" Target="../slideLayouts/slideLayout235.xml"/><Relationship Id="rId11" Type="http://schemas.openxmlformats.org/officeDocument/2006/relationships/slideLayout" Target="../slideLayouts/slideLayout240.xml"/><Relationship Id="rId24" Type="http://schemas.openxmlformats.org/officeDocument/2006/relationships/slideLayout" Target="../slideLayouts/slideLayout253.xml"/><Relationship Id="rId32" Type="http://schemas.openxmlformats.org/officeDocument/2006/relationships/slideLayout" Target="../slideLayouts/slideLayout261.xml"/><Relationship Id="rId37" Type="http://schemas.openxmlformats.org/officeDocument/2006/relationships/slideLayout" Target="../slideLayouts/slideLayout266.xml"/><Relationship Id="rId40" Type="http://schemas.openxmlformats.org/officeDocument/2006/relationships/slideLayout" Target="../slideLayouts/slideLayout269.xml"/><Relationship Id="rId45" Type="http://schemas.openxmlformats.org/officeDocument/2006/relationships/slideLayout" Target="../slideLayouts/slideLayout274.xml"/><Relationship Id="rId53" Type="http://schemas.openxmlformats.org/officeDocument/2006/relationships/slideLayout" Target="../slideLayouts/slideLayout282.xml"/><Relationship Id="rId58" Type="http://schemas.openxmlformats.org/officeDocument/2006/relationships/image" Target="../media/image19.jpg"/><Relationship Id="rId5" Type="http://schemas.openxmlformats.org/officeDocument/2006/relationships/slideLayout" Target="../slideLayouts/slideLayout234.xml"/><Relationship Id="rId15" Type="http://schemas.openxmlformats.org/officeDocument/2006/relationships/slideLayout" Target="../slideLayouts/slideLayout244.xml"/><Relationship Id="rId23" Type="http://schemas.openxmlformats.org/officeDocument/2006/relationships/slideLayout" Target="../slideLayouts/slideLayout252.xml"/><Relationship Id="rId28" Type="http://schemas.openxmlformats.org/officeDocument/2006/relationships/slideLayout" Target="../slideLayouts/slideLayout257.xml"/><Relationship Id="rId36" Type="http://schemas.openxmlformats.org/officeDocument/2006/relationships/slideLayout" Target="../slideLayouts/slideLayout265.xml"/><Relationship Id="rId49" Type="http://schemas.openxmlformats.org/officeDocument/2006/relationships/slideLayout" Target="../slideLayouts/slideLayout278.xml"/><Relationship Id="rId57" Type="http://schemas.openxmlformats.org/officeDocument/2006/relationships/theme" Target="../theme/theme8.xml"/><Relationship Id="rId10" Type="http://schemas.openxmlformats.org/officeDocument/2006/relationships/slideLayout" Target="../slideLayouts/slideLayout239.xml"/><Relationship Id="rId19" Type="http://schemas.openxmlformats.org/officeDocument/2006/relationships/slideLayout" Target="../slideLayouts/slideLayout248.xml"/><Relationship Id="rId31" Type="http://schemas.openxmlformats.org/officeDocument/2006/relationships/slideLayout" Target="../slideLayouts/slideLayout260.xml"/><Relationship Id="rId44" Type="http://schemas.openxmlformats.org/officeDocument/2006/relationships/slideLayout" Target="../slideLayouts/slideLayout273.xml"/><Relationship Id="rId52" Type="http://schemas.openxmlformats.org/officeDocument/2006/relationships/slideLayout" Target="../slideLayouts/slideLayout281.xml"/><Relationship Id="rId4" Type="http://schemas.openxmlformats.org/officeDocument/2006/relationships/slideLayout" Target="../slideLayouts/slideLayout233.xml"/><Relationship Id="rId9" Type="http://schemas.openxmlformats.org/officeDocument/2006/relationships/slideLayout" Target="../slideLayouts/slideLayout238.xml"/><Relationship Id="rId14" Type="http://schemas.openxmlformats.org/officeDocument/2006/relationships/slideLayout" Target="../slideLayouts/slideLayout243.xml"/><Relationship Id="rId22" Type="http://schemas.openxmlformats.org/officeDocument/2006/relationships/slideLayout" Target="../slideLayouts/slideLayout251.xml"/><Relationship Id="rId27" Type="http://schemas.openxmlformats.org/officeDocument/2006/relationships/slideLayout" Target="../slideLayouts/slideLayout256.xml"/><Relationship Id="rId30" Type="http://schemas.openxmlformats.org/officeDocument/2006/relationships/slideLayout" Target="../slideLayouts/slideLayout259.xml"/><Relationship Id="rId35" Type="http://schemas.openxmlformats.org/officeDocument/2006/relationships/slideLayout" Target="../slideLayouts/slideLayout264.xml"/><Relationship Id="rId43" Type="http://schemas.openxmlformats.org/officeDocument/2006/relationships/slideLayout" Target="../slideLayouts/slideLayout272.xml"/><Relationship Id="rId48" Type="http://schemas.openxmlformats.org/officeDocument/2006/relationships/slideLayout" Target="../slideLayouts/slideLayout277.xml"/><Relationship Id="rId56" Type="http://schemas.openxmlformats.org/officeDocument/2006/relationships/slideLayout" Target="../slideLayouts/slideLayout285.xml"/><Relationship Id="rId8" Type="http://schemas.openxmlformats.org/officeDocument/2006/relationships/slideLayout" Target="../slideLayouts/slideLayout237.xml"/><Relationship Id="rId51" Type="http://schemas.openxmlformats.org/officeDocument/2006/relationships/slideLayout" Target="../slideLayouts/slideLayout280.xml"/><Relationship Id="rId3" Type="http://schemas.openxmlformats.org/officeDocument/2006/relationships/slideLayout" Target="../slideLayouts/slideLayout23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93.xml"/><Relationship Id="rId13" Type="http://schemas.openxmlformats.org/officeDocument/2006/relationships/theme" Target="../theme/theme9.xml"/><Relationship Id="rId3" Type="http://schemas.openxmlformats.org/officeDocument/2006/relationships/slideLayout" Target="../slideLayouts/slideLayout288.xml"/><Relationship Id="rId7" Type="http://schemas.openxmlformats.org/officeDocument/2006/relationships/slideLayout" Target="../slideLayouts/slideLayout292.xml"/><Relationship Id="rId12" Type="http://schemas.openxmlformats.org/officeDocument/2006/relationships/slideLayout" Target="../slideLayouts/slideLayout297.xml"/><Relationship Id="rId2" Type="http://schemas.openxmlformats.org/officeDocument/2006/relationships/slideLayout" Target="../slideLayouts/slideLayout287.xml"/><Relationship Id="rId1" Type="http://schemas.openxmlformats.org/officeDocument/2006/relationships/slideLayout" Target="../slideLayouts/slideLayout286.xml"/><Relationship Id="rId6" Type="http://schemas.openxmlformats.org/officeDocument/2006/relationships/slideLayout" Target="../slideLayouts/slideLayout291.xml"/><Relationship Id="rId11" Type="http://schemas.openxmlformats.org/officeDocument/2006/relationships/slideLayout" Target="../slideLayouts/slideLayout296.xml"/><Relationship Id="rId5" Type="http://schemas.openxmlformats.org/officeDocument/2006/relationships/slideLayout" Target="../slideLayouts/slideLayout290.xml"/><Relationship Id="rId10" Type="http://schemas.openxmlformats.org/officeDocument/2006/relationships/slideLayout" Target="../slideLayouts/slideLayout295.xml"/><Relationship Id="rId4" Type="http://schemas.openxmlformats.org/officeDocument/2006/relationships/slideLayout" Target="../slideLayouts/slideLayout289.xml"/><Relationship Id="rId9" Type="http://schemas.openxmlformats.org/officeDocument/2006/relationships/slideLayout" Target="../slideLayouts/slideLayout29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875428D-4C5C-A849-9B5B-866A00438A2A}"/>
              </a:ext>
            </a:extLst>
          </p:cNvPr>
          <p:cNvSpPr txBox="1"/>
          <p:nvPr userDrawn="1"/>
        </p:nvSpPr>
        <p:spPr>
          <a:xfrm>
            <a:off x="11405978" y="6474023"/>
            <a:ext cx="481222" cy="246221"/>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D05BBB-0E6C-45FC-B6AD-A481CDED7F75}" type="slidenum">
              <a:rPr kumimoji="0" lang="en-US" sz="1000" b="0" i="0" u="none" strike="noStrike" kern="1200" cap="none" spc="300" normalizeH="0" baseline="0" noProof="0">
                <a:ln>
                  <a:noFill/>
                </a:ln>
                <a:solidFill>
                  <a:schemeClr val="bg1"/>
                </a:solidFill>
                <a:effectLst/>
                <a:uLnTx/>
                <a:uFillTx/>
                <a:latin typeface="DM Sans Medium" pitchFamily="2" charset="77"/>
                <a:ea typeface="Tahoma" panose="020B0604030504040204" pitchFamily="34" charset="0"/>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chemeClr val="bg1"/>
              </a:solidFill>
              <a:effectLst/>
              <a:uLnTx/>
              <a:uFillTx/>
              <a:latin typeface="DM Sans Medium" pitchFamily="2" charset="77"/>
              <a:ea typeface="Tahoma" panose="020B060403050404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341808B6-F8CC-5041-A2DB-E51A230E32A8}"/>
              </a:ext>
            </a:extLst>
          </p:cNvPr>
          <p:cNvSpPr txBox="1"/>
          <p:nvPr userDrawn="1"/>
        </p:nvSpPr>
        <p:spPr>
          <a:xfrm>
            <a:off x="3330799" y="6324600"/>
            <a:ext cx="7316105" cy="123111"/>
          </a:xfrm>
          <a:prstGeom prst="rect">
            <a:avLst/>
          </a:prstGeom>
          <a:no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300" normalizeH="0" baseline="0" noProof="0" dirty="0">
                <a:ln>
                  <a:noFill/>
                </a:ln>
                <a:solidFill>
                  <a:schemeClr val="bg1">
                    <a:lumMod val="50000"/>
                  </a:schemeClr>
                </a:solidFill>
                <a:effectLst/>
                <a:uLnTx/>
                <a:uFillTx/>
                <a:latin typeface="DM Sans" pitchFamily="2" charset="77"/>
                <a:ea typeface="Tahoma" panose="020B0604030504040204" pitchFamily="34" charset="0"/>
                <a:cs typeface="Calibri" panose="020F0502020204030204" pitchFamily="34" charset="0"/>
              </a:rPr>
              <a:t>BLUE CROSS BLUE SHIELD OF MASSACHUSETTS |</a:t>
            </a:r>
            <a:r>
              <a:rPr kumimoji="0" lang="en-US" sz="800" b="0" i="0" u="none" strike="noStrike" kern="1200" cap="none" spc="300" normalizeH="0" baseline="0" noProof="0" dirty="0">
                <a:ln>
                  <a:noFill/>
                </a:ln>
                <a:solidFill>
                  <a:schemeClr val="bg1">
                    <a:lumMod val="50000"/>
                  </a:schemeClr>
                </a:solidFill>
                <a:effectLst/>
                <a:uLnTx/>
                <a:uFillTx/>
                <a:latin typeface="DM Sans" pitchFamily="2" charset="77"/>
                <a:ea typeface="Tahoma" panose="020B0604030504040204" pitchFamily="34" charset="0"/>
                <a:cs typeface="Calibri" panose="020F0502020204030204" pitchFamily="34" charset="0"/>
              </a:rPr>
              <a:t> CONFIDENTIAL – NOT FOR DISTRIBUTION</a:t>
            </a:r>
            <a:endParaRPr kumimoji="0" lang="en-US" sz="800" b="0" i="0" u="none" strike="noStrike" kern="1200" cap="none" spc="0" normalizeH="0" baseline="0" noProof="0" dirty="0">
              <a:ln>
                <a:noFill/>
              </a:ln>
              <a:solidFill>
                <a:schemeClr val="bg1">
                  <a:lumMod val="50000"/>
                </a:schemeClr>
              </a:solidFill>
              <a:effectLst/>
              <a:uLnTx/>
              <a:uFillTx/>
              <a:latin typeface="DM Sans" pitchFamily="2" charset="77"/>
              <a:ea typeface="Tahoma" panose="020B060403050404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119CF78B-8C05-4A4A-80E3-5AA1D8D510F2}"/>
              </a:ext>
            </a:extLst>
          </p:cNvPr>
          <p:cNvSpPr/>
          <p:nvPr userDrawn="1"/>
        </p:nvSpPr>
        <p:spPr>
          <a:xfrm>
            <a:off x="5358384" y="6553200"/>
            <a:ext cx="5257800" cy="84639"/>
          </a:xfrm>
          <a:prstGeom prst="rect">
            <a:avLst/>
          </a:prstGeom>
        </p:spPr>
        <p:txBody>
          <a:bodyPr wrap="square" lIns="0" tIns="0" rIns="0" bIns="0">
            <a:spAutoFit/>
          </a:bodyPr>
          <a:lstStyle/>
          <a:p>
            <a:pPr marL="0" indent="0" algn="r">
              <a:tabLst>
                <a:tab pos="2566988" algn="l"/>
              </a:tabLst>
            </a:pPr>
            <a:r>
              <a:rPr lang="en-US" sz="550" b="0" i="0" u="none" strike="noStrike" dirty="0">
                <a:solidFill>
                  <a:srgbClr val="999999"/>
                </a:solidFill>
                <a:effectLst/>
                <a:latin typeface="Roboto" charset="0"/>
              </a:rPr>
              <a:t>Blue Cross Blue Shield of Massachusetts is an Independent Licensee of the Blue Cross and Blue Shield Association.</a:t>
            </a:r>
            <a:endParaRPr lang="en-US" sz="550" dirty="0"/>
          </a:p>
        </p:txBody>
      </p:sp>
      <p:pic>
        <p:nvPicPr>
          <p:cNvPr id="2" name="Picture 1" descr="Blue Cross Blue Shield of Massachusetts Logo">
            <a:extLst>
              <a:ext uri="{FF2B5EF4-FFF2-40B4-BE49-F238E27FC236}">
                <a16:creationId xmlns:a16="http://schemas.microsoft.com/office/drawing/2014/main" id="{6333E655-5EE8-25C9-1155-81BAB215A117}"/>
              </a:ext>
            </a:extLst>
          </p:cNvPr>
          <p:cNvPicPr preferRelativeResize="0">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10460736" y="411480"/>
            <a:ext cx="1181708" cy="476975"/>
          </a:xfrm>
          <a:prstGeom prst="rect">
            <a:avLst/>
          </a:prstGeom>
        </p:spPr>
      </p:pic>
    </p:spTree>
    <p:extLst>
      <p:ext uri="{BB962C8B-B14F-4D97-AF65-F5344CB8AC3E}">
        <p14:creationId xmlns:p14="http://schemas.microsoft.com/office/powerpoint/2010/main" val="4171466387"/>
      </p:ext>
    </p:extLst>
  </p:cSld>
  <p:clrMap bg1="lt1" tx1="dk1" bg2="lt2" tx2="dk2" accent1="accent1" accent2="accent2" accent3="accent3" accent4="accent4" accent5="accent5" accent6="accent6" hlink="hlink" folHlink="folHlink"/>
  <p:sldLayoutIdLst>
    <p:sldLayoutId id="2147484539" r:id="rId1"/>
    <p:sldLayoutId id="2147484549" r:id="rId2"/>
    <p:sldLayoutId id="2147484540" r:id="rId3"/>
    <p:sldLayoutId id="2147484547" r:id="rId4"/>
    <p:sldLayoutId id="2147484560" r:id="rId5"/>
    <p:sldLayoutId id="2147484550" r:id="rId6"/>
    <p:sldLayoutId id="2147484531" r:id="rId7"/>
    <p:sldLayoutId id="2147484484" r:id="rId8"/>
    <p:sldLayoutId id="2147484542" r:id="rId9"/>
    <p:sldLayoutId id="2147484541" r:id="rId10"/>
    <p:sldLayoutId id="2147484552" r:id="rId11"/>
    <p:sldLayoutId id="2147484553" r:id="rId12"/>
    <p:sldLayoutId id="2147484554" r:id="rId13"/>
    <p:sldLayoutId id="2147484532" r:id="rId14"/>
    <p:sldLayoutId id="2147484544" r:id="rId15"/>
    <p:sldLayoutId id="2147484546" r:id="rId16"/>
    <p:sldLayoutId id="2147484545" r:id="rId17"/>
    <p:sldLayoutId id="2147484562" r:id="rId18"/>
    <p:sldLayoutId id="2147484485" r:id="rId19"/>
    <p:sldLayoutId id="2147484486" r:id="rId20"/>
    <p:sldLayoutId id="2147484487" r:id="rId21"/>
    <p:sldLayoutId id="2147484488" r:id="rId22"/>
    <p:sldLayoutId id="2147484529" r:id="rId23"/>
    <p:sldLayoutId id="2147484561" r:id="rId24"/>
    <p:sldLayoutId id="2147484559"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840" userDrawn="1">
          <p15:clr>
            <a:srgbClr val="F26B43"/>
          </p15:clr>
        </p15:guide>
        <p15:guide id="2" pos="3840" userDrawn="1">
          <p15:clr>
            <a:srgbClr val="F26B43"/>
          </p15:clr>
        </p15:guide>
        <p15:guide id="4" pos="7296" userDrawn="1">
          <p15:clr>
            <a:srgbClr val="F26B43"/>
          </p15:clr>
        </p15:guide>
        <p15:guide id="6" orient="horz" pos="1104" userDrawn="1">
          <p15:clr>
            <a:srgbClr val="F26B43"/>
          </p15:clr>
        </p15:guide>
        <p15:guide id="7" pos="432" userDrawn="1">
          <p15:clr>
            <a:srgbClr val="F26B43"/>
          </p15:clr>
        </p15:guide>
        <p15:guide id="8" orient="horz" pos="384" userDrawn="1">
          <p15:clr>
            <a:srgbClr val="F26B43"/>
          </p15:clr>
        </p15:guide>
        <p15:guide id="9" orient="horz" pos="624" userDrawn="1">
          <p15:clr>
            <a:srgbClr val="F26B43"/>
          </p15:clr>
        </p15:guide>
        <p15:guide id="10" orient="horz" pos="28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9421973"/>
      </p:ext>
    </p:extLst>
  </p:cSld>
  <p:clrMap bg1="lt1" tx1="dk1" bg2="lt2" tx2="dk2" accent1="accent1" accent2="accent2" accent3="accent3" accent4="accent4" accent5="accent5" accent6="accent6" hlink="hlink" folHlink="folHlink"/>
  <p:sldLayoutIdLst>
    <p:sldLayoutId id="2147484564" r:id="rId1"/>
    <p:sldLayoutId id="2147484565" r:id="rId2"/>
    <p:sldLayoutId id="2147484566" r:id="rId3"/>
    <p:sldLayoutId id="2147484567" r:id="rId4"/>
    <p:sldLayoutId id="2147484568" r:id="rId5"/>
    <p:sldLayoutId id="2147484569" r:id="rId6"/>
    <p:sldLayoutId id="2147484570" r:id="rId7"/>
    <p:sldLayoutId id="2147484571" r:id="rId8"/>
    <p:sldLayoutId id="2147484572" r:id="rId9"/>
    <p:sldLayoutId id="2147484573" r:id="rId10"/>
    <p:sldLayoutId id="2147484574" r:id="rId11"/>
    <p:sldLayoutId id="2147484576" r:id="rId12"/>
    <p:sldLayoutId id="2147484577" r:id="rId13"/>
    <p:sldLayoutId id="2147484578" r:id="rId14"/>
    <p:sldLayoutId id="2147486600"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B9F8E1E8-FEED-C34F-8DDB-4F7432703CA7}"/>
              </a:ext>
            </a:extLst>
          </p:cNvPr>
          <p:cNvSpPr txBox="1">
            <a:spLocks/>
          </p:cNvSpPr>
          <p:nvPr/>
        </p:nvSpPr>
        <p:spPr>
          <a:xfrm>
            <a:off x="9959788" y="6351267"/>
            <a:ext cx="2057400" cy="365125"/>
          </a:xfrm>
          <a:prstGeom prst="rect">
            <a:avLst/>
          </a:prstGeom>
        </p:spPr>
        <p:txBody>
          <a:bodyPr vert="horz" lIns="84716" tIns="42358" rIns="84716" bIns="42358"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sz="741" u="none" smtClean="0">
                <a:solidFill>
                  <a:srgbClr val="000000"/>
                </a:solidFill>
                <a:effectLst/>
                <a:latin typeface="+mn-lt"/>
                <a:ea typeface="Arial" charset="0"/>
                <a:cs typeface="Arial" charset="0"/>
              </a:rPr>
              <a:pPr>
                <a:defRPr/>
              </a:pPr>
              <a:t>‹#›</a:t>
            </a:fld>
            <a:endParaRPr lang="en-US" sz="741" u="none">
              <a:solidFill>
                <a:srgbClr val="000000"/>
              </a:solidFill>
              <a:effectLst/>
              <a:latin typeface="+mn-lt"/>
              <a:ea typeface="Arial" charset="0"/>
              <a:cs typeface="Arial" charset="0"/>
            </a:endParaRPr>
          </a:p>
        </p:txBody>
      </p:sp>
    </p:spTree>
    <p:extLst>
      <p:ext uri="{BB962C8B-B14F-4D97-AF65-F5344CB8AC3E}">
        <p14:creationId xmlns:p14="http://schemas.microsoft.com/office/powerpoint/2010/main" val="2585479296"/>
      </p:ext>
    </p:extLst>
  </p:cSld>
  <p:clrMap bg1="lt1" tx1="dk1" bg2="lt2" tx2="dk2" accent1="accent1" accent2="accent2" accent3="accent3" accent4="accent4" accent5="accent5" accent6="accent6" hlink="hlink" folHlink="folHlink"/>
  <p:sldLayoutIdLst>
    <p:sldLayoutId id="2147486306" r:id="rId1"/>
    <p:sldLayoutId id="2147486307" r:id="rId2"/>
    <p:sldLayoutId id="2147486308" r:id="rId3"/>
    <p:sldLayoutId id="2147486309" r:id="rId4"/>
    <p:sldLayoutId id="2147486310" r:id="rId5"/>
    <p:sldLayoutId id="2147486311" r:id="rId6"/>
    <p:sldLayoutId id="2147486312" r:id="rId7"/>
    <p:sldLayoutId id="2147486313" r:id="rId8"/>
    <p:sldLayoutId id="2147486314" r:id="rId9"/>
    <p:sldLayoutId id="2147486315" r:id="rId10"/>
    <p:sldLayoutId id="2147486316" r:id="rId11"/>
    <p:sldLayoutId id="2147486317" r:id="rId12"/>
    <p:sldLayoutId id="2147486318" r:id="rId13"/>
    <p:sldLayoutId id="2147486319" r:id="rId14"/>
    <p:sldLayoutId id="2147486320" r:id="rId15"/>
    <p:sldLayoutId id="2147486321" r:id="rId16"/>
    <p:sldLayoutId id="2147486322" r:id="rId17"/>
    <p:sldLayoutId id="2147486323" r:id="rId18"/>
    <p:sldLayoutId id="2147486324" r:id="rId19"/>
    <p:sldLayoutId id="2147486325" r:id="rId20"/>
    <p:sldLayoutId id="2147486326" r:id="rId21"/>
    <p:sldLayoutId id="2147486327" r:id="rId22"/>
    <p:sldLayoutId id="2147486328" r:id="rId23"/>
    <p:sldLayoutId id="2147486329" r:id="rId24"/>
    <p:sldLayoutId id="2147486330" r:id="rId25"/>
    <p:sldLayoutId id="2147486331" r:id="rId26"/>
    <p:sldLayoutId id="2147486332" r:id="rId27"/>
    <p:sldLayoutId id="2147486333" r:id="rId28"/>
    <p:sldLayoutId id="2147486334" r:id="rId29"/>
    <p:sldLayoutId id="2147486335" r:id="rId30"/>
    <p:sldLayoutId id="2147486336" r:id="rId31"/>
    <p:sldLayoutId id="2147486337" r:id="rId32"/>
    <p:sldLayoutId id="2147486338" r:id="rId33"/>
    <p:sldLayoutId id="2147486339" r:id="rId34"/>
    <p:sldLayoutId id="2147486340" r:id="rId35"/>
    <p:sldLayoutId id="2147486341" r:id="rId36"/>
    <p:sldLayoutId id="2147486342" r:id="rId37"/>
    <p:sldLayoutId id="2147486343" r:id="rId38"/>
    <p:sldLayoutId id="2147486344" r:id="rId39"/>
    <p:sldLayoutId id="2147486345" r:id="rId40"/>
    <p:sldLayoutId id="2147486346" r:id="rId41"/>
    <p:sldLayoutId id="2147486347" r:id="rId42"/>
    <p:sldLayoutId id="2147486348" r:id="rId43"/>
    <p:sldLayoutId id="2147486349" r:id="rId44"/>
    <p:sldLayoutId id="2147486350" r:id="rId45"/>
    <p:sldLayoutId id="2147486351" r:id="rId46"/>
    <p:sldLayoutId id="2147486352" r:id="rId47"/>
    <p:sldLayoutId id="2147486353" r:id="rId48"/>
    <p:sldLayoutId id="2147486354" r:id="rId49"/>
    <p:sldLayoutId id="2147486355" r:id="rId50"/>
    <p:sldLayoutId id="2147486356" r:id="rId51"/>
  </p:sldLayoutIdLst>
  <p:txStyles>
    <p:titleStyle>
      <a:lvl1pPr algn="l" defTabSz="847210" rtl="0" eaLnBrk="1" latinLnBrk="0" hangingPunct="1">
        <a:lnSpc>
          <a:spcPct val="90000"/>
        </a:lnSpc>
        <a:spcBef>
          <a:spcPct val="0"/>
        </a:spcBef>
        <a:buNone/>
        <a:defRPr sz="4077" b="0" i="0" kern="1200" cap="all" spc="47" baseline="0">
          <a:solidFill>
            <a:srgbClr val="FD5D3B"/>
          </a:solidFill>
          <a:latin typeface="+mj-lt"/>
          <a:ea typeface="+mj-ea"/>
          <a:cs typeface="+mj-cs"/>
        </a:defRPr>
      </a:lvl1pPr>
    </p:titleStyle>
    <p:bodyStyle>
      <a:lvl1pPr marL="211802" indent="-211802" algn="l" defTabSz="847210" rtl="0" eaLnBrk="1" latinLnBrk="0" hangingPunct="1">
        <a:lnSpc>
          <a:spcPct val="90000"/>
        </a:lnSpc>
        <a:spcBef>
          <a:spcPts val="927"/>
        </a:spcBef>
        <a:buFont typeface="Arial" panose="020B0604020202020204" pitchFamily="34" charset="0"/>
        <a:buChar char="•"/>
        <a:defRPr sz="2594" b="0" i="0" kern="1200" baseline="0">
          <a:solidFill>
            <a:sysClr val="windowText" lastClr="000000"/>
          </a:solidFill>
          <a:latin typeface="+mn-lt"/>
          <a:ea typeface="+mn-ea"/>
          <a:cs typeface="+mn-cs"/>
        </a:defRPr>
      </a:lvl1pPr>
      <a:lvl2pPr marL="635407" indent="-211802" algn="l" defTabSz="847210" rtl="0" eaLnBrk="1" latinLnBrk="0" hangingPunct="1">
        <a:lnSpc>
          <a:spcPct val="90000"/>
        </a:lnSpc>
        <a:spcBef>
          <a:spcPts val="463"/>
        </a:spcBef>
        <a:buFont typeface="Arial" panose="020B0604020202020204" pitchFamily="34" charset="0"/>
        <a:buChar char="•"/>
        <a:defRPr sz="2224" b="0" i="0" kern="1200" baseline="0">
          <a:solidFill>
            <a:sysClr val="windowText" lastClr="000000"/>
          </a:solidFill>
          <a:latin typeface="+mn-lt"/>
          <a:ea typeface="+mn-ea"/>
          <a:cs typeface="+mn-cs"/>
        </a:defRPr>
      </a:lvl2pPr>
      <a:lvl3pPr marL="1059012" indent="-211802" algn="l" defTabSz="847210" rtl="0" eaLnBrk="1" latinLnBrk="0" hangingPunct="1">
        <a:lnSpc>
          <a:spcPct val="90000"/>
        </a:lnSpc>
        <a:spcBef>
          <a:spcPts val="463"/>
        </a:spcBef>
        <a:buFont typeface="Arial" panose="020B0604020202020204" pitchFamily="34" charset="0"/>
        <a:buChar char="•"/>
        <a:defRPr sz="1853" b="0" i="0" kern="1200" baseline="0">
          <a:solidFill>
            <a:sysClr val="windowText" lastClr="000000"/>
          </a:solidFill>
          <a:latin typeface="+mn-lt"/>
          <a:ea typeface="+mn-ea"/>
          <a:cs typeface="+mn-cs"/>
        </a:defRPr>
      </a:lvl3pPr>
      <a:lvl4pPr marL="1482617" indent="-211802" algn="l" defTabSz="847210" rtl="0" eaLnBrk="1" latinLnBrk="0" hangingPunct="1">
        <a:lnSpc>
          <a:spcPct val="90000"/>
        </a:lnSpc>
        <a:spcBef>
          <a:spcPts val="463"/>
        </a:spcBef>
        <a:buFont typeface="Arial" panose="020B0604020202020204" pitchFamily="34" charset="0"/>
        <a:buChar char="•"/>
        <a:defRPr sz="1668" b="0" i="0" kern="1200" baseline="0">
          <a:solidFill>
            <a:sysClr val="windowText" lastClr="000000"/>
          </a:solidFill>
          <a:latin typeface="+mn-lt"/>
          <a:ea typeface="+mn-ea"/>
          <a:cs typeface="+mn-cs"/>
        </a:defRPr>
      </a:lvl4pPr>
      <a:lvl5pPr marL="1906222" indent="-211802" algn="l" defTabSz="847210" rtl="0" eaLnBrk="1" latinLnBrk="0" hangingPunct="1">
        <a:lnSpc>
          <a:spcPct val="90000"/>
        </a:lnSpc>
        <a:spcBef>
          <a:spcPts val="463"/>
        </a:spcBef>
        <a:buFont typeface="Arial" panose="020B0604020202020204" pitchFamily="34" charset="0"/>
        <a:buChar char="•"/>
        <a:defRPr sz="1668" b="0" i="0" kern="1200" baseline="0">
          <a:solidFill>
            <a:sysClr val="windowText" lastClr="000000"/>
          </a:solidFill>
          <a:latin typeface="+mn-lt"/>
          <a:ea typeface="+mn-ea"/>
          <a:cs typeface="+mn-cs"/>
        </a:defRPr>
      </a:lvl5pPr>
      <a:lvl6pPr marL="2329827" indent="-211802" algn="l" defTabSz="847210" rtl="0" eaLnBrk="1" latinLnBrk="0" hangingPunct="1">
        <a:lnSpc>
          <a:spcPct val="90000"/>
        </a:lnSpc>
        <a:spcBef>
          <a:spcPts val="463"/>
        </a:spcBef>
        <a:buFont typeface="Arial" panose="020B0604020202020204" pitchFamily="34" charset="0"/>
        <a:buChar char="•"/>
        <a:defRPr sz="1668" kern="1200">
          <a:solidFill>
            <a:schemeClr val="tx1"/>
          </a:solidFill>
          <a:latin typeface="+mn-lt"/>
          <a:ea typeface="+mn-ea"/>
          <a:cs typeface="+mn-cs"/>
        </a:defRPr>
      </a:lvl6pPr>
      <a:lvl7pPr marL="2753432" indent="-211802" algn="l" defTabSz="847210" rtl="0" eaLnBrk="1" latinLnBrk="0" hangingPunct="1">
        <a:lnSpc>
          <a:spcPct val="90000"/>
        </a:lnSpc>
        <a:spcBef>
          <a:spcPts val="463"/>
        </a:spcBef>
        <a:buFont typeface="Arial" panose="020B0604020202020204" pitchFamily="34" charset="0"/>
        <a:buChar char="•"/>
        <a:defRPr sz="1668" kern="1200">
          <a:solidFill>
            <a:schemeClr val="tx1"/>
          </a:solidFill>
          <a:latin typeface="+mn-lt"/>
          <a:ea typeface="+mn-ea"/>
          <a:cs typeface="+mn-cs"/>
        </a:defRPr>
      </a:lvl7pPr>
      <a:lvl8pPr marL="3177037" indent="-211802" algn="l" defTabSz="847210" rtl="0" eaLnBrk="1" latinLnBrk="0" hangingPunct="1">
        <a:lnSpc>
          <a:spcPct val="90000"/>
        </a:lnSpc>
        <a:spcBef>
          <a:spcPts val="463"/>
        </a:spcBef>
        <a:buFont typeface="Arial" panose="020B0604020202020204" pitchFamily="34" charset="0"/>
        <a:buChar char="•"/>
        <a:defRPr sz="1668" kern="1200">
          <a:solidFill>
            <a:schemeClr val="tx1"/>
          </a:solidFill>
          <a:latin typeface="+mn-lt"/>
          <a:ea typeface="+mn-ea"/>
          <a:cs typeface="+mn-cs"/>
        </a:defRPr>
      </a:lvl8pPr>
      <a:lvl9pPr marL="3600642" indent="-211802" algn="l" defTabSz="847210" rtl="0" eaLnBrk="1" latinLnBrk="0" hangingPunct="1">
        <a:lnSpc>
          <a:spcPct val="90000"/>
        </a:lnSpc>
        <a:spcBef>
          <a:spcPts val="463"/>
        </a:spcBef>
        <a:buFont typeface="Arial" panose="020B0604020202020204" pitchFamily="34" charset="0"/>
        <a:buChar char="•"/>
        <a:defRPr sz="1668" kern="1200">
          <a:solidFill>
            <a:schemeClr val="tx1"/>
          </a:solidFill>
          <a:latin typeface="+mn-lt"/>
          <a:ea typeface="+mn-ea"/>
          <a:cs typeface="+mn-cs"/>
        </a:defRPr>
      </a:lvl9pPr>
    </p:bodyStyle>
    <p:otherStyle>
      <a:defPPr>
        <a:defRPr lang="en-US"/>
      </a:defPPr>
      <a:lvl1pPr marL="0" algn="l" defTabSz="847210" rtl="0" eaLnBrk="1" latinLnBrk="0" hangingPunct="1">
        <a:defRPr sz="1668" kern="1200">
          <a:solidFill>
            <a:schemeClr val="tx1"/>
          </a:solidFill>
          <a:latin typeface="+mn-lt"/>
          <a:ea typeface="+mn-ea"/>
          <a:cs typeface="+mn-cs"/>
        </a:defRPr>
      </a:lvl1pPr>
      <a:lvl2pPr marL="423605" algn="l" defTabSz="847210" rtl="0" eaLnBrk="1" latinLnBrk="0" hangingPunct="1">
        <a:defRPr sz="1668" kern="1200">
          <a:solidFill>
            <a:schemeClr val="tx1"/>
          </a:solidFill>
          <a:latin typeface="+mn-lt"/>
          <a:ea typeface="+mn-ea"/>
          <a:cs typeface="+mn-cs"/>
        </a:defRPr>
      </a:lvl2pPr>
      <a:lvl3pPr marL="847210" algn="l" defTabSz="847210" rtl="0" eaLnBrk="1" latinLnBrk="0" hangingPunct="1">
        <a:defRPr sz="1668" kern="1200">
          <a:solidFill>
            <a:schemeClr val="tx1"/>
          </a:solidFill>
          <a:latin typeface="+mn-lt"/>
          <a:ea typeface="+mn-ea"/>
          <a:cs typeface="+mn-cs"/>
        </a:defRPr>
      </a:lvl3pPr>
      <a:lvl4pPr marL="1270815" algn="l" defTabSz="847210" rtl="0" eaLnBrk="1" latinLnBrk="0" hangingPunct="1">
        <a:defRPr sz="1668" kern="1200">
          <a:solidFill>
            <a:schemeClr val="tx1"/>
          </a:solidFill>
          <a:latin typeface="+mn-lt"/>
          <a:ea typeface="+mn-ea"/>
          <a:cs typeface="+mn-cs"/>
        </a:defRPr>
      </a:lvl4pPr>
      <a:lvl5pPr marL="1694420" algn="l" defTabSz="847210" rtl="0" eaLnBrk="1" latinLnBrk="0" hangingPunct="1">
        <a:defRPr sz="1668" kern="1200">
          <a:solidFill>
            <a:schemeClr val="tx1"/>
          </a:solidFill>
          <a:latin typeface="+mn-lt"/>
          <a:ea typeface="+mn-ea"/>
          <a:cs typeface="+mn-cs"/>
        </a:defRPr>
      </a:lvl5pPr>
      <a:lvl6pPr marL="2118025" algn="l" defTabSz="847210" rtl="0" eaLnBrk="1" latinLnBrk="0" hangingPunct="1">
        <a:defRPr sz="1668" kern="1200">
          <a:solidFill>
            <a:schemeClr val="tx1"/>
          </a:solidFill>
          <a:latin typeface="+mn-lt"/>
          <a:ea typeface="+mn-ea"/>
          <a:cs typeface="+mn-cs"/>
        </a:defRPr>
      </a:lvl6pPr>
      <a:lvl7pPr marL="2541630" algn="l" defTabSz="847210" rtl="0" eaLnBrk="1" latinLnBrk="0" hangingPunct="1">
        <a:defRPr sz="1668" kern="1200">
          <a:solidFill>
            <a:schemeClr val="tx1"/>
          </a:solidFill>
          <a:latin typeface="+mn-lt"/>
          <a:ea typeface="+mn-ea"/>
          <a:cs typeface="+mn-cs"/>
        </a:defRPr>
      </a:lvl7pPr>
      <a:lvl8pPr marL="2965235" algn="l" defTabSz="847210" rtl="0" eaLnBrk="1" latinLnBrk="0" hangingPunct="1">
        <a:defRPr sz="1668" kern="1200">
          <a:solidFill>
            <a:schemeClr val="tx1"/>
          </a:solidFill>
          <a:latin typeface="+mn-lt"/>
          <a:ea typeface="+mn-ea"/>
          <a:cs typeface="+mn-cs"/>
        </a:defRPr>
      </a:lvl8pPr>
      <a:lvl9pPr marL="3388840" algn="l" defTabSz="847210" rtl="0" eaLnBrk="1" latinLnBrk="0" hangingPunct="1">
        <a:defRPr sz="1668"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2">
          <p15:clr>
            <a:srgbClr val="F26B43"/>
          </p15:clr>
        </p15:guide>
        <p15:guide id="2" pos="240">
          <p15:clr>
            <a:srgbClr val="F26B43"/>
          </p15:clr>
        </p15:guide>
        <p15:guide id="3" pos="7440">
          <p15:clr>
            <a:srgbClr val="F26B43"/>
          </p15:clr>
        </p15:guide>
        <p15:guide id="4" pos="722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B9F8E1E8-FEED-C34F-8DDB-4F7432703CA7}"/>
              </a:ext>
            </a:extLst>
          </p:cNvPr>
          <p:cNvSpPr txBox="1">
            <a:spLocks/>
          </p:cNvSpPr>
          <p:nvPr/>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rgbClr val="000000"/>
                </a:solidFill>
                <a:effectLst/>
                <a:latin typeface="+mn-lt"/>
                <a:ea typeface="Arial" charset="0"/>
                <a:cs typeface="Arial" charset="0"/>
              </a:rPr>
              <a:pPr>
                <a:defRPr/>
              </a:pPr>
              <a:t>‹#›</a:t>
            </a:fld>
            <a:endParaRPr lang="en-US" u="none" dirty="0">
              <a:solidFill>
                <a:srgbClr val="000000"/>
              </a:solidFill>
              <a:effectLst/>
              <a:latin typeface="+mn-lt"/>
              <a:ea typeface="Arial" charset="0"/>
              <a:cs typeface="Arial" charset="0"/>
            </a:endParaRPr>
          </a:p>
        </p:txBody>
      </p:sp>
    </p:spTree>
    <p:extLst>
      <p:ext uri="{BB962C8B-B14F-4D97-AF65-F5344CB8AC3E}">
        <p14:creationId xmlns:p14="http://schemas.microsoft.com/office/powerpoint/2010/main" val="3619128545"/>
      </p:ext>
    </p:extLst>
  </p:cSld>
  <p:clrMap bg1="lt1" tx1="dk1" bg2="lt2" tx2="dk2" accent1="accent1" accent2="accent2" accent3="accent3" accent4="accent4" accent5="accent5" accent6="accent6" hlink="hlink" folHlink="folHlink"/>
  <p:sldLayoutIdLst>
    <p:sldLayoutId id="2147486603" r:id="rId1"/>
    <p:sldLayoutId id="2147486604" r:id="rId2"/>
    <p:sldLayoutId id="2147486605" r:id="rId3"/>
    <p:sldLayoutId id="2147486606" r:id="rId4"/>
    <p:sldLayoutId id="2147486607" r:id="rId5"/>
    <p:sldLayoutId id="2147486608" r:id="rId6"/>
    <p:sldLayoutId id="2147486609" r:id="rId7"/>
    <p:sldLayoutId id="2147486610" r:id="rId8"/>
    <p:sldLayoutId id="2147486611" r:id="rId9"/>
    <p:sldLayoutId id="2147486612" r:id="rId10"/>
    <p:sldLayoutId id="2147486613" r:id="rId11"/>
    <p:sldLayoutId id="2147486614" r:id="rId12"/>
    <p:sldLayoutId id="2147486615" r:id="rId13"/>
    <p:sldLayoutId id="2147486616" r:id="rId14"/>
    <p:sldLayoutId id="2147486617" r:id="rId15"/>
    <p:sldLayoutId id="2147486618" r:id="rId16"/>
    <p:sldLayoutId id="2147486619" r:id="rId17"/>
    <p:sldLayoutId id="2147486620" r:id="rId18"/>
    <p:sldLayoutId id="2147486621" r:id="rId19"/>
    <p:sldLayoutId id="2147486622" r:id="rId20"/>
    <p:sldLayoutId id="2147486623" r:id="rId21"/>
    <p:sldLayoutId id="2147486624" r:id="rId22"/>
    <p:sldLayoutId id="2147486625" r:id="rId23"/>
    <p:sldLayoutId id="2147486626" r:id="rId24"/>
    <p:sldLayoutId id="2147486627" r:id="rId25"/>
    <p:sldLayoutId id="2147486628" r:id="rId26"/>
    <p:sldLayoutId id="2147486629" r:id="rId27"/>
    <p:sldLayoutId id="2147486630" r:id="rId28"/>
    <p:sldLayoutId id="2147486631" r:id="rId29"/>
    <p:sldLayoutId id="2147486632" r:id="rId30"/>
    <p:sldLayoutId id="2147486633" r:id="rId31"/>
    <p:sldLayoutId id="2147486634" r:id="rId32"/>
    <p:sldLayoutId id="2147486635" r:id="rId33"/>
    <p:sldLayoutId id="2147486636" r:id="rId34"/>
    <p:sldLayoutId id="2147486637" r:id="rId35"/>
    <p:sldLayoutId id="2147486638" r:id="rId36"/>
    <p:sldLayoutId id="2147486639" r:id="rId37"/>
    <p:sldLayoutId id="2147486640" r:id="rId38"/>
    <p:sldLayoutId id="2147486641" r:id="rId39"/>
    <p:sldLayoutId id="2147486642" r:id="rId40"/>
    <p:sldLayoutId id="2147486643" r:id="rId41"/>
    <p:sldLayoutId id="2147486644" r:id="rId42"/>
    <p:sldLayoutId id="2147486800" r:id="rId43"/>
  </p:sldLayoutIdLst>
  <p:hf hdr="0"/>
  <p:txStyles>
    <p:titleStyle>
      <a:lvl1pPr algn="l" defTabSz="914400" rtl="0" eaLnBrk="1" latinLnBrk="0" hangingPunct="1">
        <a:lnSpc>
          <a:spcPct val="90000"/>
        </a:lnSpc>
        <a:spcBef>
          <a:spcPct val="0"/>
        </a:spcBef>
        <a:buNone/>
        <a:defRPr sz="4400" b="0" i="0" kern="1200" cap="all" spc="50" baseline="0">
          <a:solidFill>
            <a:srgbClr val="FD5D3B"/>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baseline="0">
          <a:solidFill>
            <a:sysClr val="windowText" lastClr="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ysClr val="windowText" lastClr="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ysClr val="windowText" lastClr="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2">
          <p15:clr>
            <a:srgbClr val="F26B43"/>
          </p15:clr>
        </p15:guide>
        <p15:guide id="2" pos="240">
          <p15:clr>
            <a:srgbClr val="F26B43"/>
          </p15:clr>
        </p15:guide>
        <p15:guide id="3" pos="7440">
          <p15:clr>
            <a:srgbClr val="F26B43"/>
          </p15:clr>
        </p15:guide>
        <p15:guide id="4" pos="7224">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B9F8E1E8-FEED-C34F-8DDB-4F7432703CA7}"/>
              </a:ext>
            </a:extLst>
          </p:cNvPr>
          <p:cNvSpPr txBox="1">
            <a:spLocks/>
          </p:cNvSpPr>
          <p:nvPr/>
        </p:nvSpPr>
        <p:spPr>
          <a:xfrm>
            <a:off x="9959788" y="6351269"/>
            <a:ext cx="2057400" cy="365125"/>
          </a:xfrm>
          <a:prstGeom prst="rect">
            <a:avLst/>
          </a:prstGeom>
        </p:spPr>
        <p:txBody>
          <a:bodyPr vert="horz" lIns="84694" tIns="42347" rIns="84694" bIns="42347"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sz="741" u="none" smtClean="0">
                <a:solidFill>
                  <a:srgbClr val="000000"/>
                </a:solidFill>
                <a:effectLst/>
                <a:latin typeface="+mn-lt"/>
                <a:ea typeface="Arial" charset="0"/>
                <a:cs typeface="Arial" charset="0"/>
              </a:rPr>
              <a:pPr>
                <a:defRPr/>
              </a:pPr>
              <a:t>‹#›</a:t>
            </a:fld>
            <a:endParaRPr lang="en-US" sz="741" u="none" dirty="0">
              <a:solidFill>
                <a:srgbClr val="000000"/>
              </a:solidFill>
              <a:effectLst/>
              <a:latin typeface="+mn-lt"/>
              <a:ea typeface="Arial" charset="0"/>
              <a:cs typeface="Arial" charset="0"/>
            </a:endParaRPr>
          </a:p>
        </p:txBody>
      </p:sp>
    </p:spTree>
    <p:extLst>
      <p:ext uri="{BB962C8B-B14F-4D97-AF65-F5344CB8AC3E}">
        <p14:creationId xmlns:p14="http://schemas.microsoft.com/office/powerpoint/2010/main" val="3889532512"/>
      </p:ext>
    </p:extLst>
  </p:cSld>
  <p:clrMap bg1="lt1" tx1="dk1" bg2="lt2" tx2="dk2" accent1="accent1" accent2="accent2" accent3="accent3" accent4="accent4" accent5="accent5" accent6="accent6" hlink="hlink" folHlink="folHlink"/>
  <p:sldLayoutIdLst>
    <p:sldLayoutId id="2147486646" r:id="rId1"/>
    <p:sldLayoutId id="2147486647" r:id="rId2"/>
    <p:sldLayoutId id="2147486648" r:id="rId3"/>
    <p:sldLayoutId id="2147486649" r:id="rId4"/>
    <p:sldLayoutId id="2147486650" r:id="rId5"/>
    <p:sldLayoutId id="2147486651" r:id="rId6"/>
    <p:sldLayoutId id="2147486652" r:id="rId7"/>
    <p:sldLayoutId id="2147486653" r:id="rId8"/>
    <p:sldLayoutId id="2147486654" r:id="rId9"/>
    <p:sldLayoutId id="2147486655" r:id="rId10"/>
    <p:sldLayoutId id="2147486656" r:id="rId11"/>
    <p:sldLayoutId id="2147486657" r:id="rId12"/>
    <p:sldLayoutId id="2147486658" r:id="rId13"/>
    <p:sldLayoutId id="2147486659" r:id="rId14"/>
    <p:sldLayoutId id="2147486660" r:id="rId15"/>
    <p:sldLayoutId id="2147486661" r:id="rId16"/>
    <p:sldLayoutId id="2147486662" r:id="rId17"/>
    <p:sldLayoutId id="2147486663" r:id="rId18"/>
    <p:sldLayoutId id="2147486664" r:id="rId19"/>
    <p:sldLayoutId id="2147486665" r:id="rId20"/>
    <p:sldLayoutId id="2147486666" r:id="rId21"/>
    <p:sldLayoutId id="2147486667" r:id="rId22"/>
    <p:sldLayoutId id="2147486668" r:id="rId23"/>
    <p:sldLayoutId id="2147486669" r:id="rId24"/>
    <p:sldLayoutId id="2147486670" r:id="rId25"/>
    <p:sldLayoutId id="2147486671" r:id="rId26"/>
    <p:sldLayoutId id="2147486672" r:id="rId27"/>
    <p:sldLayoutId id="2147486673" r:id="rId28"/>
    <p:sldLayoutId id="2147486674" r:id="rId29"/>
    <p:sldLayoutId id="2147486675" r:id="rId30"/>
    <p:sldLayoutId id="2147486676" r:id="rId31"/>
    <p:sldLayoutId id="2147486677" r:id="rId32"/>
    <p:sldLayoutId id="2147486678" r:id="rId33"/>
    <p:sldLayoutId id="2147486679" r:id="rId34"/>
    <p:sldLayoutId id="2147486680" r:id="rId35"/>
    <p:sldLayoutId id="2147486681" r:id="rId36"/>
    <p:sldLayoutId id="2147486682" r:id="rId37"/>
    <p:sldLayoutId id="2147486683" r:id="rId38"/>
    <p:sldLayoutId id="2147486684" r:id="rId39"/>
    <p:sldLayoutId id="2147486685" r:id="rId40"/>
    <p:sldLayoutId id="2147486686" r:id="rId41"/>
    <p:sldLayoutId id="2147486687" r:id="rId42"/>
    <p:sldLayoutId id="2147486688" r:id="rId43"/>
    <p:sldLayoutId id="2147486689" r:id="rId44"/>
    <p:sldLayoutId id="2147486690" r:id="rId45"/>
    <p:sldLayoutId id="2147486691" r:id="rId46"/>
    <p:sldLayoutId id="2147486692" r:id="rId47"/>
    <p:sldLayoutId id="2147486693" r:id="rId48"/>
    <p:sldLayoutId id="2147486694" r:id="rId49"/>
    <p:sldLayoutId id="2147486695" r:id="rId50"/>
    <p:sldLayoutId id="2147486696" r:id="rId51"/>
    <p:sldLayoutId id="2147486697" r:id="rId52"/>
  </p:sldLayoutIdLst>
  <p:txStyles>
    <p:titleStyle>
      <a:lvl1pPr algn="l" defTabSz="847210" rtl="0" eaLnBrk="1" latinLnBrk="0" hangingPunct="1">
        <a:lnSpc>
          <a:spcPct val="90000"/>
        </a:lnSpc>
        <a:spcBef>
          <a:spcPct val="0"/>
        </a:spcBef>
        <a:buNone/>
        <a:defRPr sz="4077" b="0" i="0" kern="1200" cap="all" spc="47" baseline="0">
          <a:solidFill>
            <a:srgbClr val="FD5D3B"/>
          </a:solidFill>
          <a:latin typeface="+mj-lt"/>
          <a:ea typeface="+mj-ea"/>
          <a:cs typeface="+mj-cs"/>
        </a:defRPr>
      </a:lvl1pPr>
    </p:titleStyle>
    <p:bodyStyle>
      <a:lvl1pPr marL="211802" indent="-211802" algn="l" defTabSz="847210" rtl="0" eaLnBrk="1" latinLnBrk="0" hangingPunct="1">
        <a:lnSpc>
          <a:spcPct val="90000"/>
        </a:lnSpc>
        <a:spcBef>
          <a:spcPts val="927"/>
        </a:spcBef>
        <a:buFont typeface="Arial" panose="020B0604020202020204" pitchFamily="34" charset="0"/>
        <a:buChar char="•"/>
        <a:defRPr sz="2594" b="0" i="0" kern="1200" baseline="0">
          <a:solidFill>
            <a:sysClr val="windowText" lastClr="000000"/>
          </a:solidFill>
          <a:latin typeface="+mn-lt"/>
          <a:ea typeface="+mn-ea"/>
          <a:cs typeface="+mn-cs"/>
        </a:defRPr>
      </a:lvl1pPr>
      <a:lvl2pPr marL="635407" indent="-211802" algn="l" defTabSz="847210" rtl="0" eaLnBrk="1" latinLnBrk="0" hangingPunct="1">
        <a:lnSpc>
          <a:spcPct val="90000"/>
        </a:lnSpc>
        <a:spcBef>
          <a:spcPts val="463"/>
        </a:spcBef>
        <a:buFont typeface="Arial" panose="020B0604020202020204" pitchFamily="34" charset="0"/>
        <a:buChar char="•"/>
        <a:defRPr sz="2224" b="0" i="0" kern="1200" baseline="0">
          <a:solidFill>
            <a:sysClr val="windowText" lastClr="000000"/>
          </a:solidFill>
          <a:latin typeface="+mn-lt"/>
          <a:ea typeface="+mn-ea"/>
          <a:cs typeface="+mn-cs"/>
        </a:defRPr>
      </a:lvl2pPr>
      <a:lvl3pPr marL="1059012" indent="-211802" algn="l" defTabSz="847210" rtl="0" eaLnBrk="1" latinLnBrk="0" hangingPunct="1">
        <a:lnSpc>
          <a:spcPct val="90000"/>
        </a:lnSpc>
        <a:spcBef>
          <a:spcPts val="463"/>
        </a:spcBef>
        <a:buFont typeface="Arial" panose="020B0604020202020204" pitchFamily="34" charset="0"/>
        <a:buChar char="•"/>
        <a:defRPr sz="1853" b="0" i="0" kern="1200" baseline="0">
          <a:solidFill>
            <a:sysClr val="windowText" lastClr="000000"/>
          </a:solidFill>
          <a:latin typeface="+mn-lt"/>
          <a:ea typeface="+mn-ea"/>
          <a:cs typeface="+mn-cs"/>
        </a:defRPr>
      </a:lvl3pPr>
      <a:lvl4pPr marL="1482617" indent="-211802" algn="l" defTabSz="847210" rtl="0" eaLnBrk="1" latinLnBrk="0" hangingPunct="1">
        <a:lnSpc>
          <a:spcPct val="90000"/>
        </a:lnSpc>
        <a:spcBef>
          <a:spcPts val="463"/>
        </a:spcBef>
        <a:buFont typeface="Arial" panose="020B0604020202020204" pitchFamily="34" charset="0"/>
        <a:buChar char="•"/>
        <a:defRPr sz="1668" b="0" i="0" kern="1200" baseline="0">
          <a:solidFill>
            <a:sysClr val="windowText" lastClr="000000"/>
          </a:solidFill>
          <a:latin typeface="+mn-lt"/>
          <a:ea typeface="+mn-ea"/>
          <a:cs typeface="+mn-cs"/>
        </a:defRPr>
      </a:lvl4pPr>
      <a:lvl5pPr marL="1906222" indent="-211802" algn="l" defTabSz="847210" rtl="0" eaLnBrk="1" latinLnBrk="0" hangingPunct="1">
        <a:lnSpc>
          <a:spcPct val="90000"/>
        </a:lnSpc>
        <a:spcBef>
          <a:spcPts val="463"/>
        </a:spcBef>
        <a:buFont typeface="Arial" panose="020B0604020202020204" pitchFamily="34" charset="0"/>
        <a:buChar char="•"/>
        <a:defRPr sz="1668" b="0" i="0" kern="1200" baseline="0">
          <a:solidFill>
            <a:sysClr val="windowText" lastClr="000000"/>
          </a:solidFill>
          <a:latin typeface="+mn-lt"/>
          <a:ea typeface="+mn-ea"/>
          <a:cs typeface="+mn-cs"/>
        </a:defRPr>
      </a:lvl5pPr>
      <a:lvl6pPr marL="2329827" indent="-211802" algn="l" defTabSz="847210" rtl="0" eaLnBrk="1" latinLnBrk="0" hangingPunct="1">
        <a:lnSpc>
          <a:spcPct val="90000"/>
        </a:lnSpc>
        <a:spcBef>
          <a:spcPts val="463"/>
        </a:spcBef>
        <a:buFont typeface="Arial" panose="020B0604020202020204" pitchFamily="34" charset="0"/>
        <a:buChar char="•"/>
        <a:defRPr sz="1668" kern="1200">
          <a:solidFill>
            <a:schemeClr val="tx1"/>
          </a:solidFill>
          <a:latin typeface="+mn-lt"/>
          <a:ea typeface="+mn-ea"/>
          <a:cs typeface="+mn-cs"/>
        </a:defRPr>
      </a:lvl6pPr>
      <a:lvl7pPr marL="2753432" indent="-211802" algn="l" defTabSz="847210" rtl="0" eaLnBrk="1" latinLnBrk="0" hangingPunct="1">
        <a:lnSpc>
          <a:spcPct val="90000"/>
        </a:lnSpc>
        <a:spcBef>
          <a:spcPts val="463"/>
        </a:spcBef>
        <a:buFont typeface="Arial" panose="020B0604020202020204" pitchFamily="34" charset="0"/>
        <a:buChar char="•"/>
        <a:defRPr sz="1668" kern="1200">
          <a:solidFill>
            <a:schemeClr val="tx1"/>
          </a:solidFill>
          <a:latin typeface="+mn-lt"/>
          <a:ea typeface="+mn-ea"/>
          <a:cs typeface="+mn-cs"/>
        </a:defRPr>
      </a:lvl7pPr>
      <a:lvl8pPr marL="3177037" indent="-211802" algn="l" defTabSz="847210" rtl="0" eaLnBrk="1" latinLnBrk="0" hangingPunct="1">
        <a:lnSpc>
          <a:spcPct val="90000"/>
        </a:lnSpc>
        <a:spcBef>
          <a:spcPts val="463"/>
        </a:spcBef>
        <a:buFont typeface="Arial" panose="020B0604020202020204" pitchFamily="34" charset="0"/>
        <a:buChar char="•"/>
        <a:defRPr sz="1668" kern="1200">
          <a:solidFill>
            <a:schemeClr val="tx1"/>
          </a:solidFill>
          <a:latin typeface="+mn-lt"/>
          <a:ea typeface="+mn-ea"/>
          <a:cs typeface="+mn-cs"/>
        </a:defRPr>
      </a:lvl8pPr>
      <a:lvl9pPr marL="3600642" indent="-211802" algn="l" defTabSz="847210" rtl="0" eaLnBrk="1" latinLnBrk="0" hangingPunct="1">
        <a:lnSpc>
          <a:spcPct val="90000"/>
        </a:lnSpc>
        <a:spcBef>
          <a:spcPts val="463"/>
        </a:spcBef>
        <a:buFont typeface="Arial" panose="020B0604020202020204" pitchFamily="34" charset="0"/>
        <a:buChar char="•"/>
        <a:defRPr sz="1668" kern="1200">
          <a:solidFill>
            <a:schemeClr val="tx1"/>
          </a:solidFill>
          <a:latin typeface="+mn-lt"/>
          <a:ea typeface="+mn-ea"/>
          <a:cs typeface="+mn-cs"/>
        </a:defRPr>
      </a:lvl9pPr>
    </p:bodyStyle>
    <p:otherStyle>
      <a:defPPr>
        <a:defRPr lang="en-US"/>
      </a:defPPr>
      <a:lvl1pPr marL="0" algn="l" defTabSz="847210" rtl="0" eaLnBrk="1" latinLnBrk="0" hangingPunct="1">
        <a:defRPr sz="1668" kern="1200">
          <a:solidFill>
            <a:schemeClr val="tx1"/>
          </a:solidFill>
          <a:latin typeface="+mn-lt"/>
          <a:ea typeface="+mn-ea"/>
          <a:cs typeface="+mn-cs"/>
        </a:defRPr>
      </a:lvl1pPr>
      <a:lvl2pPr marL="423605" algn="l" defTabSz="847210" rtl="0" eaLnBrk="1" latinLnBrk="0" hangingPunct="1">
        <a:defRPr sz="1668" kern="1200">
          <a:solidFill>
            <a:schemeClr val="tx1"/>
          </a:solidFill>
          <a:latin typeface="+mn-lt"/>
          <a:ea typeface="+mn-ea"/>
          <a:cs typeface="+mn-cs"/>
        </a:defRPr>
      </a:lvl2pPr>
      <a:lvl3pPr marL="847210" algn="l" defTabSz="847210" rtl="0" eaLnBrk="1" latinLnBrk="0" hangingPunct="1">
        <a:defRPr sz="1668" kern="1200">
          <a:solidFill>
            <a:schemeClr val="tx1"/>
          </a:solidFill>
          <a:latin typeface="+mn-lt"/>
          <a:ea typeface="+mn-ea"/>
          <a:cs typeface="+mn-cs"/>
        </a:defRPr>
      </a:lvl3pPr>
      <a:lvl4pPr marL="1270815" algn="l" defTabSz="847210" rtl="0" eaLnBrk="1" latinLnBrk="0" hangingPunct="1">
        <a:defRPr sz="1668" kern="1200">
          <a:solidFill>
            <a:schemeClr val="tx1"/>
          </a:solidFill>
          <a:latin typeface="+mn-lt"/>
          <a:ea typeface="+mn-ea"/>
          <a:cs typeface="+mn-cs"/>
        </a:defRPr>
      </a:lvl4pPr>
      <a:lvl5pPr marL="1694420" algn="l" defTabSz="847210" rtl="0" eaLnBrk="1" latinLnBrk="0" hangingPunct="1">
        <a:defRPr sz="1668" kern="1200">
          <a:solidFill>
            <a:schemeClr val="tx1"/>
          </a:solidFill>
          <a:latin typeface="+mn-lt"/>
          <a:ea typeface="+mn-ea"/>
          <a:cs typeface="+mn-cs"/>
        </a:defRPr>
      </a:lvl5pPr>
      <a:lvl6pPr marL="2118025" algn="l" defTabSz="847210" rtl="0" eaLnBrk="1" latinLnBrk="0" hangingPunct="1">
        <a:defRPr sz="1668" kern="1200">
          <a:solidFill>
            <a:schemeClr val="tx1"/>
          </a:solidFill>
          <a:latin typeface="+mn-lt"/>
          <a:ea typeface="+mn-ea"/>
          <a:cs typeface="+mn-cs"/>
        </a:defRPr>
      </a:lvl6pPr>
      <a:lvl7pPr marL="2541630" algn="l" defTabSz="847210" rtl="0" eaLnBrk="1" latinLnBrk="0" hangingPunct="1">
        <a:defRPr sz="1668" kern="1200">
          <a:solidFill>
            <a:schemeClr val="tx1"/>
          </a:solidFill>
          <a:latin typeface="+mn-lt"/>
          <a:ea typeface="+mn-ea"/>
          <a:cs typeface="+mn-cs"/>
        </a:defRPr>
      </a:lvl7pPr>
      <a:lvl8pPr marL="2965235" algn="l" defTabSz="847210" rtl="0" eaLnBrk="1" latinLnBrk="0" hangingPunct="1">
        <a:defRPr sz="1668" kern="1200">
          <a:solidFill>
            <a:schemeClr val="tx1"/>
          </a:solidFill>
          <a:latin typeface="+mn-lt"/>
          <a:ea typeface="+mn-ea"/>
          <a:cs typeface="+mn-cs"/>
        </a:defRPr>
      </a:lvl8pPr>
      <a:lvl9pPr marL="3388840" algn="l" defTabSz="847210" rtl="0" eaLnBrk="1" latinLnBrk="0" hangingPunct="1">
        <a:defRPr sz="1668"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2">
          <p15:clr>
            <a:srgbClr val="F26B43"/>
          </p15:clr>
        </p15:guide>
        <p15:guide id="2" pos="240">
          <p15:clr>
            <a:srgbClr val="F26B43"/>
          </p15:clr>
        </p15:guide>
        <p15:guide id="3" pos="7438">
          <p15:clr>
            <a:srgbClr val="F26B43"/>
          </p15:clr>
        </p15:guide>
        <p15:guide id="4" pos="7222">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B9F8E1E8-FEED-C34F-8DDB-4F7432703CA7}"/>
              </a:ext>
            </a:extLst>
          </p:cNvPr>
          <p:cNvSpPr txBox="1">
            <a:spLocks/>
          </p:cNvSpPr>
          <p:nvPr/>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b="0" i="0" u="none" smtClean="0">
                <a:solidFill>
                  <a:srgbClr val="000000"/>
                </a:solidFill>
                <a:effectLst/>
                <a:latin typeface="DM Sans" pitchFamily="2" charset="77"/>
                <a:ea typeface="Arial" charset="0"/>
                <a:cs typeface="Arial" charset="0"/>
              </a:rPr>
              <a:pPr>
                <a:defRPr/>
              </a:pPr>
              <a:t>‹#›</a:t>
            </a:fld>
            <a:endParaRPr lang="en-US" b="0" i="0" u="none" dirty="0">
              <a:solidFill>
                <a:srgbClr val="000000"/>
              </a:solidFill>
              <a:effectLst/>
              <a:latin typeface="DM Sans" pitchFamily="2" charset="77"/>
              <a:ea typeface="Arial" charset="0"/>
              <a:cs typeface="Arial" charset="0"/>
            </a:endParaRPr>
          </a:p>
        </p:txBody>
      </p:sp>
    </p:spTree>
    <p:extLst>
      <p:ext uri="{BB962C8B-B14F-4D97-AF65-F5344CB8AC3E}">
        <p14:creationId xmlns:p14="http://schemas.microsoft.com/office/powerpoint/2010/main" val="4089976836"/>
      </p:ext>
    </p:extLst>
  </p:cSld>
  <p:clrMap bg1="lt1" tx1="dk1" bg2="lt2" tx2="dk2" accent1="accent1" accent2="accent2" accent3="accent3" accent4="accent4" accent5="accent5" accent6="accent6" hlink="hlink" folHlink="folHlink"/>
  <p:sldLayoutIdLst>
    <p:sldLayoutId id="2147486699" r:id="rId1"/>
    <p:sldLayoutId id="2147486700" r:id="rId2"/>
    <p:sldLayoutId id="2147486701" r:id="rId3"/>
    <p:sldLayoutId id="2147486702" r:id="rId4"/>
    <p:sldLayoutId id="2147486703" r:id="rId5"/>
    <p:sldLayoutId id="2147486704" r:id="rId6"/>
    <p:sldLayoutId id="2147486705" r:id="rId7"/>
    <p:sldLayoutId id="2147486706" r:id="rId8"/>
    <p:sldLayoutId id="2147486707" r:id="rId9"/>
    <p:sldLayoutId id="2147486708" r:id="rId10"/>
    <p:sldLayoutId id="2147486709" r:id="rId11"/>
    <p:sldLayoutId id="2147486710" r:id="rId12"/>
    <p:sldLayoutId id="2147486711" r:id="rId13"/>
    <p:sldLayoutId id="2147486712" r:id="rId14"/>
    <p:sldLayoutId id="2147486713" r:id="rId15"/>
    <p:sldLayoutId id="2147486714" r:id="rId16"/>
    <p:sldLayoutId id="2147486715" r:id="rId17"/>
    <p:sldLayoutId id="2147486716" r:id="rId18"/>
    <p:sldLayoutId id="2147486717" r:id="rId19"/>
    <p:sldLayoutId id="2147486718" r:id="rId20"/>
  </p:sldLayoutIdLst>
  <p:hf hdr="0" ftr="0" dt="0"/>
  <p:txStyles>
    <p:titleStyle>
      <a:lvl1pPr algn="l" defTabSz="914400" rtl="0" eaLnBrk="1" latinLnBrk="0" hangingPunct="1">
        <a:lnSpc>
          <a:spcPct val="90000"/>
        </a:lnSpc>
        <a:spcBef>
          <a:spcPct val="0"/>
        </a:spcBef>
        <a:buNone/>
        <a:defRPr sz="4400" b="0" i="0" kern="1200" cap="all" spc="50" baseline="0">
          <a:solidFill>
            <a:srgbClr val="FD5D3B"/>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baseline="0">
          <a:solidFill>
            <a:sysClr val="windowText" lastClr="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ysClr val="windowText" lastClr="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ysClr val="windowText" lastClr="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2">
          <p15:clr>
            <a:srgbClr val="F26B43"/>
          </p15:clr>
        </p15:guide>
        <p15:guide id="2" pos="240">
          <p15:clr>
            <a:srgbClr val="F26B43"/>
          </p15:clr>
        </p15:guide>
        <p15:guide id="3" pos="7440">
          <p15:clr>
            <a:srgbClr val="F26B43"/>
          </p15:clr>
        </p15:guide>
        <p15:guide id="4" pos="7224">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B9F8E1E8-FEED-C34F-8DDB-4F7432703CA7}"/>
              </a:ext>
            </a:extLst>
          </p:cNvPr>
          <p:cNvSpPr txBox="1">
            <a:spLocks/>
          </p:cNvSpPr>
          <p:nvPr/>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9B86030-C55B-4DC1-9E1A-C067DCFF1B6F}" type="slidenum">
              <a:rPr lang="en-US" u="none" smtClean="0">
                <a:solidFill>
                  <a:srgbClr val="000000"/>
                </a:solidFill>
                <a:effectLst/>
                <a:latin typeface="Arial" panose="020B0604020202020204" pitchFamily="34" charset="0"/>
                <a:ea typeface="Arial" charset="0"/>
                <a:cs typeface="Arial" charset="0"/>
              </a:rPr>
              <a:pPr>
                <a:defRPr/>
              </a:pPr>
              <a:t>‹#›</a:t>
            </a:fld>
            <a:endParaRPr lang="en-US" u="none" dirty="0">
              <a:solidFill>
                <a:srgbClr val="000000"/>
              </a:solidFill>
              <a:effectLst/>
              <a:latin typeface="Arial" panose="020B0604020202020204" pitchFamily="34" charset="0"/>
              <a:ea typeface="Arial" charset="0"/>
              <a:cs typeface="Arial" charset="0"/>
            </a:endParaRPr>
          </a:p>
        </p:txBody>
      </p:sp>
    </p:spTree>
    <p:extLst>
      <p:ext uri="{BB962C8B-B14F-4D97-AF65-F5344CB8AC3E}">
        <p14:creationId xmlns:p14="http://schemas.microsoft.com/office/powerpoint/2010/main" val="577375856"/>
      </p:ext>
    </p:extLst>
  </p:cSld>
  <p:clrMap bg1="lt1" tx1="dk1" bg2="lt2" tx2="dk2" accent1="accent1" accent2="accent2" accent3="accent3" accent4="accent4" accent5="accent5" accent6="accent6" hlink="hlink" folHlink="folHlink"/>
  <p:sldLayoutIdLst>
    <p:sldLayoutId id="2147486720" r:id="rId1"/>
    <p:sldLayoutId id="2147486721" r:id="rId2"/>
    <p:sldLayoutId id="2147486722" r:id="rId3"/>
    <p:sldLayoutId id="2147486723" r:id="rId4"/>
    <p:sldLayoutId id="2147486724" r:id="rId5"/>
    <p:sldLayoutId id="2147486725" r:id="rId6"/>
    <p:sldLayoutId id="2147486726" r:id="rId7"/>
    <p:sldLayoutId id="2147486727" r:id="rId8"/>
    <p:sldLayoutId id="2147486728" r:id="rId9"/>
    <p:sldLayoutId id="2147486729" r:id="rId10"/>
    <p:sldLayoutId id="2147486730" r:id="rId11"/>
    <p:sldLayoutId id="2147486731" r:id="rId12"/>
    <p:sldLayoutId id="2147486732" r:id="rId13"/>
    <p:sldLayoutId id="2147486733" r:id="rId14"/>
    <p:sldLayoutId id="2147486734" r:id="rId15"/>
    <p:sldLayoutId id="2147486735" r:id="rId16"/>
    <p:sldLayoutId id="2147486736" r:id="rId17"/>
    <p:sldLayoutId id="2147486737" r:id="rId18"/>
    <p:sldLayoutId id="2147486738" r:id="rId19"/>
    <p:sldLayoutId id="2147486739" r:id="rId20"/>
    <p:sldLayoutId id="2147486740" r:id="rId21"/>
    <p:sldLayoutId id="2147486741" r:id="rId22"/>
    <p:sldLayoutId id="2147486742" r:id="rId23"/>
  </p:sldLayoutIdLst>
  <p:hf hdr="0"/>
  <p:txStyles>
    <p:titleStyle>
      <a:lvl1pPr algn="l" defTabSz="914400" rtl="0" eaLnBrk="1" latinLnBrk="0" hangingPunct="1">
        <a:lnSpc>
          <a:spcPct val="90000"/>
        </a:lnSpc>
        <a:spcBef>
          <a:spcPct val="0"/>
        </a:spcBef>
        <a:buNone/>
        <a:defRPr sz="4400" b="0" i="0" kern="1200" cap="all" spc="50" baseline="0">
          <a:solidFill>
            <a:srgbClr val="FD5D3B"/>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baseline="0">
          <a:solidFill>
            <a:sysClr val="windowText" lastClr="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ysClr val="windowText" lastClr="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ysClr val="windowText" lastClr="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2">
          <p15:clr>
            <a:srgbClr val="F26B43"/>
          </p15:clr>
        </p15:guide>
        <p15:guide id="2" pos="240">
          <p15:clr>
            <a:srgbClr val="F26B43"/>
          </p15:clr>
        </p15:guide>
        <p15:guide id="3" pos="7440">
          <p15:clr>
            <a:srgbClr val="F26B43"/>
          </p15:clr>
        </p15:guide>
        <p15:guide id="4" pos="7224">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1085E1E0-B375-A34F-84D6-8B0008B08D76}"/>
              </a:ext>
            </a:extLst>
          </p:cNvPr>
          <p:cNvPicPr>
            <a:picLocks noChangeAspect="1"/>
          </p:cNvPicPr>
          <p:nvPr userDrawn="1"/>
        </p:nvPicPr>
        <p:blipFill>
          <a:blip r:embed="rId58">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17A1E857-87D4-374B-86F4-E6105E6603D3}"/>
              </a:ext>
            </a:extLst>
          </p:cNvPr>
          <p:cNvSpPr txBox="1"/>
          <p:nvPr userDrawn="1"/>
        </p:nvSpPr>
        <p:spPr>
          <a:xfrm>
            <a:off x="11324224" y="6474023"/>
            <a:ext cx="562976" cy="307777"/>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D05BBB-0E6C-45FC-B6AD-A481CDED7F75}" type="slidenum">
              <a:rPr kumimoji="0" lang="en-US" sz="1400" b="0" i="0" u="none" strike="noStrike" kern="1200" cap="none" spc="300" normalizeH="0" baseline="0" noProof="0">
                <a:ln>
                  <a:noFill/>
                </a:ln>
                <a:solidFill>
                  <a:schemeClr val="bg1"/>
                </a:solidFill>
                <a:effectLst/>
                <a:uLnTx/>
                <a:uFillTx/>
                <a:latin typeface="DM Sans Medium" pitchFamily="2" charset="77"/>
                <a:ea typeface="Tahoma" panose="020B0604030504040204" pitchFamily="34" charset="0"/>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dirty="0">
              <a:ln>
                <a:noFill/>
              </a:ln>
              <a:solidFill>
                <a:schemeClr val="bg1"/>
              </a:solidFill>
              <a:effectLst/>
              <a:uLnTx/>
              <a:uFillTx/>
              <a:latin typeface="DM Sans Medium" pitchFamily="2" charset="77"/>
              <a:ea typeface="Tahoma" panose="020B060403050404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A9658A89-DF65-F448-8FC4-167E8F6130DA}"/>
              </a:ext>
            </a:extLst>
          </p:cNvPr>
          <p:cNvSpPr txBox="1"/>
          <p:nvPr userDrawn="1"/>
        </p:nvSpPr>
        <p:spPr>
          <a:xfrm>
            <a:off x="3330799" y="6535579"/>
            <a:ext cx="7827784"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300" normalizeH="0" baseline="0" noProof="0" dirty="0">
                <a:ln>
                  <a:noFill/>
                </a:ln>
                <a:solidFill>
                  <a:schemeClr val="bg1">
                    <a:lumMod val="50000"/>
                  </a:schemeClr>
                </a:solidFill>
                <a:effectLst/>
                <a:uLnTx/>
                <a:uFillTx/>
                <a:latin typeface="Arial" panose="020B0604020202020204" pitchFamily="34" charset="0"/>
                <a:ea typeface="Tahoma" panose="020B0604030504040204" pitchFamily="34" charset="0"/>
                <a:cs typeface="Calibri" panose="020F0502020204030204" pitchFamily="34" charset="0"/>
              </a:rPr>
              <a:t>BLUE CROSS BLUE SHIELD OF MASSACHUSETTS |</a:t>
            </a:r>
            <a:r>
              <a:rPr kumimoji="0" lang="en-US" sz="800" b="0" i="0" u="none" strike="noStrike" kern="1200" cap="none" spc="300" normalizeH="0" baseline="0" noProof="0" dirty="0">
                <a:ln>
                  <a:noFill/>
                </a:ln>
                <a:solidFill>
                  <a:schemeClr val="bg1">
                    <a:lumMod val="50000"/>
                  </a:schemeClr>
                </a:solidFill>
                <a:effectLst/>
                <a:uLnTx/>
                <a:uFillTx/>
                <a:latin typeface="Arial" panose="020B0604020202020204" pitchFamily="34" charset="0"/>
                <a:ea typeface="Tahoma" panose="020B0604030504040204" pitchFamily="34" charset="0"/>
                <a:cs typeface="Calibri" panose="020F0502020204030204" pitchFamily="34" charset="0"/>
              </a:rPr>
              <a:t> CONFIDENTIAL – NOT FOR DISTRIBUTION</a:t>
            </a:r>
            <a:endParaRPr kumimoji="0" lang="en-US" sz="800" b="0" i="0" u="none" strike="noStrike" kern="1200" cap="none" spc="0" normalizeH="0" baseline="0" noProof="0" dirty="0">
              <a:ln>
                <a:noFill/>
              </a:ln>
              <a:solidFill>
                <a:schemeClr val="bg1">
                  <a:lumMod val="50000"/>
                </a:schemeClr>
              </a:solidFill>
              <a:effectLst/>
              <a:uLnTx/>
              <a:uFillTx/>
              <a:latin typeface="Arial" panose="020B0604020202020204" pitchFamily="34" charset="0"/>
              <a:ea typeface="Tahoma" panose="020B0604030504040204" pitchFamily="34" charset="0"/>
              <a:cs typeface="Calibri" panose="020F0502020204030204" pitchFamily="34" charset="0"/>
            </a:endParaRPr>
          </a:p>
        </p:txBody>
      </p:sp>
      <p:pic>
        <p:nvPicPr>
          <p:cNvPr id="9" name="Picture 8" descr="A picture containing drawing&#10;&#10;Description automatically generated">
            <a:extLst>
              <a:ext uri="{FF2B5EF4-FFF2-40B4-BE49-F238E27FC236}">
                <a16:creationId xmlns:a16="http://schemas.microsoft.com/office/drawing/2014/main" id="{01FF846B-0BB9-E94C-BAF5-CE34A731AEDC}"/>
              </a:ext>
            </a:extLst>
          </p:cNvPr>
          <p:cNvPicPr>
            <a:picLocks noChangeAspect="1"/>
          </p:cNvPicPr>
          <p:nvPr userDrawn="1"/>
        </p:nvPicPr>
        <p:blipFill>
          <a:blip r:embed="rId59" cstate="print">
            <a:extLst>
              <a:ext uri="{28A0092B-C50C-407E-A947-70E740481C1C}">
                <a14:useLocalDpi xmlns:a14="http://schemas.microsoft.com/office/drawing/2010/main" val="0"/>
              </a:ext>
            </a:extLst>
          </a:blip>
          <a:stretch>
            <a:fillRect/>
          </a:stretch>
        </p:blipFill>
        <p:spPr>
          <a:xfrm>
            <a:off x="10415016" y="420624"/>
            <a:ext cx="1243584" cy="472821"/>
          </a:xfrm>
          <a:prstGeom prst="rect">
            <a:avLst/>
          </a:prstGeom>
        </p:spPr>
      </p:pic>
    </p:spTree>
    <p:extLst>
      <p:ext uri="{BB962C8B-B14F-4D97-AF65-F5344CB8AC3E}">
        <p14:creationId xmlns:p14="http://schemas.microsoft.com/office/powerpoint/2010/main" val="3225834677"/>
      </p:ext>
    </p:extLst>
  </p:cSld>
  <p:clrMap bg1="lt1" tx1="dk1" bg2="lt2" tx2="dk2" accent1="accent1" accent2="accent2" accent3="accent3" accent4="accent4" accent5="accent5" accent6="accent6" hlink="hlink" folHlink="folHlink"/>
  <p:sldLayoutIdLst>
    <p:sldLayoutId id="2147486744" r:id="rId1"/>
    <p:sldLayoutId id="2147486745" r:id="rId2"/>
    <p:sldLayoutId id="2147486746" r:id="rId3"/>
    <p:sldLayoutId id="2147486747" r:id="rId4"/>
    <p:sldLayoutId id="2147486748" r:id="rId5"/>
    <p:sldLayoutId id="2147486749" r:id="rId6"/>
    <p:sldLayoutId id="2147486750" r:id="rId7"/>
    <p:sldLayoutId id="2147486751" r:id="rId8"/>
    <p:sldLayoutId id="2147486752" r:id="rId9"/>
    <p:sldLayoutId id="2147486753" r:id="rId10"/>
    <p:sldLayoutId id="2147486754" r:id="rId11"/>
    <p:sldLayoutId id="2147486755" r:id="rId12"/>
    <p:sldLayoutId id="2147486756" r:id="rId13"/>
    <p:sldLayoutId id="2147486757" r:id="rId14"/>
    <p:sldLayoutId id="2147486758" r:id="rId15"/>
    <p:sldLayoutId id="2147486759" r:id="rId16"/>
    <p:sldLayoutId id="2147486760" r:id="rId17"/>
    <p:sldLayoutId id="2147486761" r:id="rId18"/>
    <p:sldLayoutId id="2147486762" r:id="rId19"/>
    <p:sldLayoutId id="2147486763" r:id="rId20"/>
    <p:sldLayoutId id="2147486764" r:id="rId21"/>
    <p:sldLayoutId id="2147486765" r:id="rId22"/>
    <p:sldLayoutId id="2147486766" r:id="rId23"/>
    <p:sldLayoutId id="2147486767" r:id="rId24"/>
    <p:sldLayoutId id="2147486768" r:id="rId25"/>
    <p:sldLayoutId id="2147486769" r:id="rId26"/>
    <p:sldLayoutId id="2147486770" r:id="rId27"/>
    <p:sldLayoutId id="2147486771" r:id="rId28"/>
    <p:sldLayoutId id="2147486772" r:id="rId29"/>
    <p:sldLayoutId id="2147486773" r:id="rId30"/>
    <p:sldLayoutId id="2147486774" r:id="rId31"/>
    <p:sldLayoutId id="2147486775" r:id="rId32"/>
    <p:sldLayoutId id="2147486776" r:id="rId33"/>
    <p:sldLayoutId id="2147486777" r:id="rId34"/>
    <p:sldLayoutId id="2147486778" r:id="rId35"/>
    <p:sldLayoutId id="2147486779" r:id="rId36"/>
    <p:sldLayoutId id="2147486780" r:id="rId37"/>
    <p:sldLayoutId id="2147486781" r:id="rId38"/>
    <p:sldLayoutId id="2147486782" r:id="rId39"/>
    <p:sldLayoutId id="2147486783" r:id="rId40"/>
    <p:sldLayoutId id="2147486784" r:id="rId41"/>
    <p:sldLayoutId id="2147486785" r:id="rId42"/>
    <p:sldLayoutId id="2147486786" r:id="rId43"/>
    <p:sldLayoutId id="2147486787" r:id="rId44"/>
    <p:sldLayoutId id="2147486788" r:id="rId45"/>
    <p:sldLayoutId id="2147486789" r:id="rId46"/>
    <p:sldLayoutId id="2147486790" r:id="rId47"/>
    <p:sldLayoutId id="2147486791" r:id="rId48"/>
    <p:sldLayoutId id="2147486792" r:id="rId49"/>
    <p:sldLayoutId id="2147486793" r:id="rId50"/>
    <p:sldLayoutId id="2147486794" r:id="rId51"/>
    <p:sldLayoutId id="2147486795" r:id="rId52"/>
    <p:sldLayoutId id="2147486796" r:id="rId53"/>
    <p:sldLayoutId id="2147486797" r:id="rId54"/>
    <p:sldLayoutId id="2147486798" r:id="rId55"/>
    <p:sldLayoutId id="2147486799" r:id="rId5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04">
          <p15:clr>
            <a:srgbClr val="F26B43"/>
          </p15:clr>
        </p15:guide>
        <p15:guide id="2" pos="384">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EEF263-F820-05C2-3133-49109AC837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06ACEB4-2141-408D-3019-5EACCE7020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92DCDE-FE40-D5CE-26F7-8DD59DE404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E4793A-404F-45B1-8B0D-0DF296C7606F}" type="datetimeFigureOut">
              <a:rPr lang="en-US" smtClean="0"/>
              <a:t>5/22/2024</a:t>
            </a:fld>
            <a:endParaRPr lang="en-US"/>
          </a:p>
        </p:txBody>
      </p:sp>
      <p:sp>
        <p:nvSpPr>
          <p:cNvPr id="5" name="Footer Placeholder 4">
            <a:extLst>
              <a:ext uri="{FF2B5EF4-FFF2-40B4-BE49-F238E27FC236}">
                <a16:creationId xmlns:a16="http://schemas.microsoft.com/office/drawing/2014/main" id="{1B4EE9CA-1235-0187-4831-3E7E98EB97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C060DEB-EAF9-4E7E-4451-77325220F7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253D0F-58D0-47C8-98C8-4D4036745E94}" type="slidenum">
              <a:rPr lang="en-US" smtClean="0"/>
              <a:t>‹#›</a:t>
            </a:fld>
            <a:endParaRPr lang="en-US"/>
          </a:p>
        </p:txBody>
      </p:sp>
    </p:spTree>
    <p:extLst>
      <p:ext uri="{BB962C8B-B14F-4D97-AF65-F5344CB8AC3E}">
        <p14:creationId xmlns:p14="http://schemas.microsoft.com/office/powerpoint/2010/main" val="4030317873"/>
      </p:ext>
    </p:extLst>
  </p:cSld>
  <p:clrMap bg1="lt1" tx1="dk1" bg2="lt2" tx2="dk2" accent1="accent1" accent2="accent2" accent3="accent3" accent4="accent4" accent5="accent5" accent6="accent6" hlink="hlink" folHlink="folHlink"/>
  <p:sldLayoutIdLst>
    <p:sldLayoutId id="2147486802" r:id="rId1"/>
    <p:sldLayoutId id="2147486803" r:id="rId2"/>
    <p:sldLayoutId id="2147486804" r:id="rId3"/>
    <p:sldLayoutId id="2147486805" r:id="rId4"/>
    <p:sldLayoutId id="2147486806" r:id="rId5"/>
    <p:sldLayoutId id="2147486807" r:id="rId6"/>
    <p:sldLayoutId id="2147486808" r:id="rId7"/>
    <p:sldLayoutId id="2147486809" r:id="rId8"/>
    <p:sldLayoutId id="2147486810" r:id="rId9"/>
    <p:sldLayoutId id="2147486811" r:id="rId10"/>
    <p:sldLayoutId id="2147486812" r:id="rId11"/>
    <p:sldLayoutId id="214748681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37.xml"/><Relationship Id="rId5" Type="http://schemas.openxmlformats.org/officeDocument/2006/relationships/image" Target="../media/image20.jpe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hyperlink" Target="chrome-extension://efaidnbmnnnibpcajpcglclefindmkaj/https:/www.bluecrossma.net/newsclips/newsclips/sites/g/files/csphws2496/files/2024-04/BG4824BC.pdf" TargetMode="External"/><Relationship Id="rId7"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39.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1.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1.png"/><Relationship Id="rId7" Type="http://schemas.openxmlformats.org/officeDocument/2006/relationships/image" Target="../media/image50.png"/><Relationship Id="rId2" Type="http://schemas.openxmlformats.org/officeDocument/2006/relationships/notesSlide" Target="../notesSlides/notesSlide11.xml"/><Relationship Id="rId1" Type="http://schemas.openxmlformats.org/officeDocument/2006/relationships/slideLayout" Target="../slideLayouts/slideLayout32.xml"/><Relationship Id="rId6" Type="http://schemas.openxmlformats.org/officeDocument/2006/relationships/image" Target="../media/image49.png"/><Relationship Id="rId11" Type="http://schemas.openxmlformats.org/officeDocument/2006/relationships/image" Target="../media/image54.pn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40.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1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4.xml"/><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32.xml"/></Relationships>
</file>

<file path=ppt/slides/_rels/slide1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6.xml"/><Relationship Id="rId1" Type="http://schemas.openxmlformats.org/officeDocument/2006/relationships/slideLayout" Target="../slideLayouts/slideLayout91.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2.xml"/></Relationships>
</file>

<file path=ppt/slides/_rels/slide19.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73.png"/><Relationship Id="rId18" Type="http://schemas.openxmlformats.org/officeDocument/2006/relationships/image" Target="../media/image78.png"/><Relationship Id="rId26" Type="http://schemas.openxmlformats.org/officeDocument/2006/relationships/image" Target="../media/image86.svg"/><Relationship Id="rId3" Type="http://schemas.openxmlformats.org/officeDocument/2006/relationships/image" Target="../media/image63.png"/><Relationship Id="rId21" Type="http://schemas.openxmlformats.org/officeDocument/2006/relationships/image" Target="../media/image81.png"/><Relationship Id="rId7" Type="http://schemas.openxmlformats.org/officeDocument/2006/relationships/image" Target="../media/image67.png"/><Relationship Id="rId12" Type="http://schemas.openxmlformats.org/officeDocument/2006/relationships/image" Target="../media/image72.png"/><Relationship Id="rId17" Type="http://schemas.openxmlformats.org/officeDocument/2006/relationships/image" Target="../media/image77.png"/><Relationship Id="rId25" Type="http://schemas.openxmlformats.org/officeDocument/2006/relationships/image" Target="../media/image85.png"/><Relationship Id="rId2" Type="http://schemas.openxmlformats.org/officeDocument/2006/relationships/notesSlide" Target="../notesSlides/notesSlide19.xml"/><Relationship Id="rId16" Type="http://schemas.openxmlformats.org/officeDocument/2006/relationships/image" Target="../media/image76.png"/><Relationship Id="rId20" Type="http://schemas.openxmlformats.org/officeDocument/2006/relationships/image" Target="../media/image80.png"/><Relationship Id="rId1" Type="http://schemas.openxmlformats.org/officeDocument/2006/relationships/slideLayout" Target="../slideLayouts/slideLayout297.xml"/><Relationship Id="rId6" Type="http://schemas.openxmlformats.org/officeDocument/2006/relationships/image" Target="../media/image66.png"/><Relationship Id="rId11" Type="http://schemas.openxmlformats.org/officeDocument/2006/relationships/image" Target="../media/image71.jpeg"/><Relationship Id="rId24" Type="http://schemas.openxmlformats.org/officeDocument/2006/relationships/image" Target="../media/image84.png"/><Relationship Id="rId5" Type="http://schemas.openxmlformats.org/officeDocument/2006/relationships/image" Target="../media/image65.png"/><Relationship Id="rId15" Type="http://schemas.openxmlformats.org/officeDocument/2006/relationships/image" Target="../media/image75.png"/><Relationship Id="rId23" Type="http://schemas.openxmlformats.org/officeDocument/2006/relationships/image" Target="../media/image83.png"/><Relationship Id="rId10" Type="http://schemas.openxmlformats.org/officeDocument/2006/relationships/image" Target="../media/image70.png"/><Relationship Id="rId19" Type="http://schemas.openxmlformats.org/officeDocument/2006/relationships/image" Target="../media/image79.png"/><Relationship Id="rId4" Type="http://schemas.openxmlformats.org/officeDocument/2006/relationships/image" Target="../media/image64.png"/><Relationship Id="rId9" Type="http://schemas.openxmlformats.org/officeDocument/2006/relationships/image" Target="../media/image69.png"/><Relationship Id="rId14" Type="http://schemas.openxmlformats.org/officeDocument/2006/relationships/image" Target="../media/image74.png"/><Relationship Id="rId22" Type="http://schemas.openxmlformats.org/officeDocument/2006/relationships/image" Target="../media/image8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34.xml"/></Relationships>
</file>

<file path=ppt/slides/_rels/slide2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88.png"/><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22.xml"/><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3.xml"/><Relationship Id="rId1" Type="http://schemas.openxmlformats.org/officeDocument/2006/relationships/slideLayout" Target="../slideLayouts/slideLayout224.xml"/><Relationship Id="rId5" Type="http://schemas.openxmlformats.org/officeDocument/2006/relationships/image" Target="../media/image91.png"/><Relationship Id="rId4" Type="http://schemas.openxmlformats.org/officeDocument/2006/relationships/image" Target="../media/image90.pn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5.xml"/><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26.xml"/><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85.xml"/></Relationships>
</file>

<file path=ppt/slides/_rels/slide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xml"/><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27.xml"/><Relationship Id="rId4" Type="http://schemas.openxmlformats.org/officeDocument/2006/relationships/image" Target="../media/image36.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3" Type="http://schemas.openxmlformats.org/officeDocument/2006/relationships/image" Target="../media/image37.tmp"/><Relationship Id="rId2" Type="http://schemas.openxmlformats.org/officeDocument/2006/relationships/notesSlide" Target="../notesSlides/notesSlide6.xml"/><Relationship Id="rId1" Type="http://schemas.openxmlformats.org/officeDocument/2006/relationships/slideLayout" Target="../slideLayouts/slideLayout39.xml"/><Relationship Id="rId5" Type="http://schemas.openxmlformats.org/officeDocument/2006/relationships/image" Target="../media/image39.png"/><Relationship Id="rId4" Type="http://schemas.openxmlformats.org/officeDocument/2006/relationships/image" Target="../media/image38.png"/></Relationships>
</file>

<file path=ppt/slides/_rels/slide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27.xml"/><Relationship Id="rId4" Type="http://schemas.openxmlformats.org/officeDocument/2006/relationships/image" Target="../media/image4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176E45E-8FB6-5197-1817-92FD5AEE77E2}"/>
              </a:ext>
            </a:extLst>
          </p:cNvPr>
          <p:cNvSpPr/>
          <p:nvPr/>
        </p:nvSpPr>
        <p:spPr>
          <a:xfrm>
            <a:off x="0" y="5562600"/>
            <a:ext cx="12192000" cy="1295400"/>
          </a:xfrm>
          <a:prstGeom prst="rect">
            <a:avLst/>
          </a:prstGeom>
          <a:solidFill>
            <a:srgbClr val="0D487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in a white lab coat&#10;&#10;Description automatically generated">
            <a:extLst>
              <a:ext uri="{FF2B5EF4-FFF2-40B4-BE49-F238E27FC236}">
                <a16:creationId xmlns:a16="http://schemas.microsoft.com/office/drawing/2014/main" id="{F357161A-D948-1B83-E012-0E0060185049}"/>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6781800" y="131202"/>
            <a:ext cx="3487765" cy="523194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D1EDA26B-3F5A-614F-A8A8-28EF3D130857}"/>
              </a:ext>
            </a:extLst>
          </p:cNvPr>
          <p:cNvSpPr/>
          <p:nvPr/>
        </p:nvSpPr>
        <p:spPr>
          <a:xfrm>
            <a:off x="460917" y="6477000"/>
            <a:ext cx="4982539" cy="200055"/>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700" b="0" i="0" u="none" strike="noStrike" kern="1200" cap="none" spc="0" normalizeH="0" baseline="0" noProof="0" dirty="0">
                <a:ln>
                  <a:noFill/>
                </a:ln>
                <a:solidFill>
                  <a:schemeClr val="bg1"/>
                </a:solidFill>
                <a:effectLst/>
                <a:uLnTx/>
                <a:uFillTx/>
                <a:latin typeface="Arial" panose="020B0604020202020204" pitchFamily="34" charset="0"/>
                <a:ea typeface="+mn-ea"/>
                <a:cs typeface="+mn-cs"/>
              </a:rPr>
              <a:t>Blue Cross Blue Shield of Massachusetts is an Independent Licensee of the Blue Cross and Blue Shield Association.</a:t>
            </a:r>
          </a:p>
        </p:txBody>
      </p:sp>
      <p:sp>
        <p:nvSpPr>
          <p:cNvPr id="6" name="Title 2">
            <a:extLst>
              <a:ext uri="{FF2B5EF4-FFF2-40B4-BE49-F238E27FC236}">
                <a16:creationId xmlns:a16="http://schemas.microsoft.com/office/drawing/2014/main" id="{31970FA6-1FB8-3E46-9110-BE39F19A0ABD}"/>
              </a:ext>
            </a:extLst>
          </p:cNvPr>
          <p:cNvSpPr txBox="1">
            <a:spLocks/>
          </p:cNvSpPr>
          <p:nvPr/>
        </p:nvSpPr>
        <p:spPr>
          <a:xfrm>
            <a:off x="457200" y="1295400"/>
            <a:ext cx="6563147" cy="2315271"/>
          </a:xfrm>
          <a:prstGeom prst="rect">
            <a:avLst/>
          </a:prstGeom>
        </p:spPr>
        <p:txBody>
          <a:bodyPr anchor="b">
            <a:noAutofit/>
          </a:bodyPr>
          <a:lstStyle>
            <a:lvl1pPr algn="l" defTabSz="914400" rtl="0" eaLnBrk="1" latinLnBrk="0" hangingPunct="1">
              <a:lnSpc>
                <a:spcPct val="90000"/>
              </a:lnSpc>
              <a:spcBef>
                <a:spcPct val="0"/>
              </a:spcBef>
              <a:buNone/>
              <a:defRPr sz="4400" b="0" i="0" kern="1200" cap="all" spc="50" baseline="0">
                <a:solidFill>
                  <a:srgbClr val="FD5D3B"/>
                </a:solidFill>
                <a:latin typeface="+mj-lt"/>
                <a:ea typeface="+mj-ea"/>
                <a:cs typeface="+mj-cs"/>
              </a:defRPr>
            </a:lvl1pPr>
          </a:lstStyle>
          <a:p>
            <a:pPr marL="0" marR="0" lvl="0" indent="0" algn="l" defTabSz="914400" rtl="0" eaLnBrk="1" fontAlgn="auto" latinLnBrk="0" hangingPunct="1">
              <a:lnSpc>
                <a:spcPts val="7400"/>
              </a:lnSpc>
              <a:spcBef>
                <a:spcPct val="0"/>
              </a:spcBef>
              <a:spcAft>
                <a:spcPts val="0"/>
              </a:spcAft>
              <a:buClrTx/>
              <a:buSzTx/>
              <a:buFontTx/>
              <a:buNone/>
              <a:tabLst/>
              <a:defRPr/>
            </a:pPr>
            <a:r>
              <a:rPr kumimoji="0" lang="en-US" sz="6500" b="0" i="0" u="none" strike="noStrike" kern="1200" cap="all" spc="-150" normalizeH="0" baseline="0" noProof="0" dirty="0">
                <a:ln>
                  <a:noFill/>
                </a:ln>
                <a:solidFill>
                  <a:srgbClr val="FD5D3B"/>
                </a:solidFill>
                <a:effectLst/>
                <a:uLnTx/>
                <a:uFillTx/>
                <a:latin typeface="Bebas Neue"/>
                <a:ea typeface="+mj-ea"/>
                <a:cs typeface="+mj-cs"/>
              </a:rPr>
              <a:t>Blue cross</a:t>
            </a:r>
            <a:r>
              <a:rPr kumimoji="0" lang="en-US" sz="6500" b="0" i="0" u="none" strike="noStrike" kern="1200" cap="all" spc="-150" normalizeH="0" noProof="0" dirty="0">
                <a:ln>
                  <a:noFill/>
                </a:ln>
                <a:solidFill>
                  <a:srgbClr val="FD5D3B"/>
                </a:solidFill>
                <a:effectLst/>
                <a:uLnTx/>
                <a:uFillTx/>
                <a:latin typeface="Bebas Neue"/>
                <a:ea typeface="+mj-ea"/>
                <a:cs typeface="+mj-cs"/>
              </a:rPr>
              <a:t> 2024 updates </a:t>
            </a:r>
          </a:p>
          <a:p>
            <a:pPr marL="0" marR="0" lvl="0" indent="0" algn="l" defTabSz="914400" rtl="0" eaLnBrk="1" fontAlgn="auto" latinLnBrk="0" hangingPunct="1">
              <a:lnSpc>
                <a:spcPts val="7400"/>
              </a:lnSpc>
              <a:spcBef>
                <a:spcPct val="0"/>
              </a:spcBef>
              <a:spcAft>
                <a:spcPts val="0"/>
              </a:spcAft>
              <a:buClrTx/>
              <a:buSzTx/>
              <a:buFontTx/>
              <a:buNone/>
              <a:tabLst/>
              <a:defRPr/>
            </a:pPr>
            <a:endParaRPr kumimoji="0" lang="en-US" sz="6500" b="0" i="0" u="none" strike="noStrike" kern="1200" cap="all" spc="-150" normalizeH="0" baseline="0" noProof="0" dirty="0">
              <a:ln>
                <a:noFill/>
              </a:ln>
              <a:solidFill>
                <a:srgbClr val="FD5D3B"/>
              </a:solidFill>
              <a:effectLst/>
              <a:uLnTx/>
              <a:uFillTx/>
              <a:latin typeface="Bebas Neue"/>
              <a:ea typeface="+mj-ea"/>
              <a:cs typeface="+mj-cs"/>
            </a:endParaRPr>
          </a:p>
        </p:txBody>
      </p:sp>
      <p:sp>
        <p:nvSpPr>
          <p:cNvPr id="3" name="TextBox 2">
            <a:extLst>
              <a:ext uri="{FF2B5EF4-FFF2-40B4-BE49-F238E27FC236}">
                <a16:creationId xmlns:a16="http://schemas.microsoft.com/office/drawing/2014/main" id="{5B346A0E-81AD-44D6-8351-894EBEE56026}"/>
              </a:ext>
            </a:extLst>
          </p:cNvPr>
          <p:cNvSpPr txBox="1"/>
          <p:nvPr/>
        </p:nvSpPr>
        <p:spPr>
          <a:xfrm>
            <a:off x="457200" y="3610671"/>
            <a:ext cx="4177146" cy="1328569"/>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chemeClr val="bg2">
                    <a:lumMod val="50000"/>
                  </a:schemeClr>
                </a:solidFill>
                <a:effectLst/>
                <a:uLnTx/>
                <a:uFillTx/>
                <a:latin typeface="Arial" panose="020B0604020202020204" pitchFamily="34" charset="0"/>
                <a:ea typeface="+mn-ea"/>
                <a:cs typeface="+mn-cs"/>
              </a:rPr>
              <a:t>05/23/2024</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000" dirty="0">
                <a:solidFill>
                  <a:schemeClr val="bg2">
                    <a:lumMod val="50000"/>
                  </a:schemeClr>
                </a:solidFill>
                <a:latin typeface="Arial" panose="020B0604020202020204" pitchFamily="34" charset="0"/>
              </a:rPr>
              <a:t>Patrice Inda</a:t>
            </a:r>
            <a:br>
              <a:rPr kumimoji="0" lang="en-US" sz="2000" b="0" i="0" u="none" strike="noStrike" kern="1200" cap="none" spc="0" normalizeH="0" baseline="0" noProof="0" dirty="0">
                <a:ln>
                  <a:noFill/>
                </a:ln>
                <a:solidFill>
                  <a:schemeClr val="bg2">
                    <a:lumMod val="50000"/>
                  </a:schemeClr>
                </a:solidFill>
                <a:effectLst/>
                <a:uLnTx/>
                <a:uFillTx/>
                <a:latin typeface="Arial" panose="020B0604020202020204" pitchFamily="34" charset="0"/>
                <a:ea typeface="+mn-ea"/>
                <a:cs typeface="+mn-cs"/>
              </a:rPr>
            </a:br>
            <a:r>
              <a:rPr lang="en-US" sz="2000" dirty="0">
                <a:solidFill>
                  <a:schemeClr val="bg2">
                    <a:lumMod val="50000"/>
                  </a:schemeClr>
                </a:solidFill>
                <a:latin typeface="Arial" panose="020B0604020202020204" pitchFamily="34" charset="0"/>
              </a:rPr>
              <a:t>Network Manager, Contracting &amp; Network Management.</a:t>
            </a:r>
            <a:endParaRPr kumimoji="0" lang="en-US" sz="2000" b="0" i="0" u="none" strike="noStrike" kern="1200" cap="none" spc="0" normalizeH="0" baseline="0" noProof="0" dirty="0">
              <a:ln>
                <a:noFill/>
              </a:ln>
              <a:solidFill>
                <a:schemeClr val="bg2">
                  <a:lumMod val="50000"/>
                </a:schemeClr>
              </a:solidFill>
              <a:effectLst/>
              <a:uLnTx/>
              <a:uFillTx/>
              <a:latin typeface="Arial" panose="020B0604020202020204" pitchFamily="34" charset="0"/>
              <a:ea typeface="+mn-ea"/>
              <a:cs typeface="+mn-cs"/>
            </a:endParaRPr>
          </a:p>
        </p:txBody>
      </p:sp>
      <p:pic>
        <p:nvPicPr>
          <p:cNvPr id="10" name="Picture 9" descr="A picture containing drawing&#10;&#10;Description automatically generated">
            <a:extLst>
              <a:ext uri="{FF2B5EF4-FFF2-40B4-BE49-F238E27FC236}">
                <a16:creationId xmlns:a16="http://schemas.microsoft.com/office/drawing/2014/main" id="{078E43BB-EFA9-406B-B9CC-395E478D94D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32848" y="429768"/>
            <a:ext cx="1901952" cy="723138"/>
          </a:xfrm>
          <a:prstGeom prst="rect">
            <a:avLst/>
          </a:prstGeom>
        </p:spPr>
      </p:pic>
      <p:sp>
        <p:nvSpPr>
          <p:cNvPr id="9" name="Rectangle 8">
            <a:extLst>
              <a:ext uri="{FF2B5EF4-FFF2-40B4-BE49-F238E27FC236}">
                <a16:creationId xmlns:a16="http://schemas.microsoft.com/office/drawing/2014/main" id="{C1975601-AAA4-0723-3A70-0C186852F0D9}"/>
              </a:ext>
            </a:extLst>
          </p:cNvPr>
          <p:cNvSpPr/>
          <p:nvPr/>
        </p:nvSpPr>
        <p:spPr>
          <a:xfrm>
            <a:off x="0" y="5362547"/>
            <a:ext cx="12192000" cy="200054"/>
          </a:xfrm>
          <a:prstGeom prst="rect">
            <a:avLst/>
          </a:prstGeom>
          <a:solidFill>
            <a:srgbClr val="00C4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168001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8748C-0F62-E94D-82A2-D8E68FEB9CC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A9CFE40-80D7-2685-1FB6-1B08D6A588A9}"/>
              </a:ext>
            </a:extLst>
          </p:cNvPr>
          <p:cNvSpPr/>
          <p:nvPr/>
        </p:nvSpPr>
        <p:spPr>
          <a:xfrm>
            <a:off x="0" y="0"/>
            <a:ext cx="12192000" cy="6858000"/>
          </a:xfrm>
          <a:prstGeom prst="rect">
            <a:avLst/>
          </a:prstGeom>
          <a:solidFill>
            <a:srgbClr val="0D487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4E6EF35E-D04B-C8C3-3689-CB33E69BA2CF}"/>
              </a:ext>
            </a:extLst>
          </p:cNvPr>
          <p:cNvSpPr>
            <a:spLocks noGrp="1"/>
          </p:cNvSpPr>
          <p:nvPr>
            <p:ph type="body" sz="quarter" idx="10"/>
          </p:nvPr>
        </p:nvSpPr>
        <p:spPr>
          <a:xfrm>
            <a:off x="367496" y="437819"/>
            <a:ext cx="8839200" cy="347137"/>
          </a:xfrm>
        </p:spPr>
        <p:txBody>
          <a:bodyPr/>
          <a:lstStyle/>
          <a:p>
            <a:r>
              <a:rPr lang="en-US" sz="3600" dirty="0">
                <a:solidFill>
                  <a:srgbClr val="FD5D3B"/>
                </a:solidFill>
              </a:rPr>
              <a:t>Addressing high costs underlies all our initiatives</a:t>
            </a:r>
          </a:p>
        </p:txBody>
      </p:sp>
      <p:sp>
        <p:nvSpPr>
          <p:cNvPr id="5" name="Text Placeholder 1">
            <a:extLst>
              <a:ext uri="{FF2B5EF4-FFF2-40B4-BE49-F238E27FC236}">
                <a16:creationId xmlns:a16="http://schemas.microsoft.com/office/drawing/2014/main" id="{B0089AC1-FD5A-8B45-8261-D9D8A76CCB55}"/>
              </a:ext>
            </a:extLst>
          </p:cNvPr>
          <p:cNvSpPr txBox="1">
            <a:spLocks noGrp="1"/>
          </p:cNvSpPr>
          <p:nvPr>
            <p:ph type="body" sz="quarter" idx="12"/>
          </p:nvPr>
        </p:nvSpPr>
        <p:spPr>
          <a:xfrm>
            <a:off x="326985" y="899256"/>
            <a:ext cx="10521696" cy="42306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spc="0">
                <a:solidFill>
                  <a:schemeClr val="accent1"/>
                </a:solidFill>
                <a:latin typeface="DM Sa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spc="0">
                <a:solidFill>
                  <a:schemeClr val="accent1"/>
                </a:solidFill>
                <a:latin typeface="DM Sa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spc="0">
                <a:solidFill>
                  <a:schemeClr val="accent1"/>
                </a:solidFill>
                <a:latin typeface="DM Sa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spc="0">
                <a:solidFill>
                  <a:schemeClr val="accent1"/>
                </a:solidFill>
                <a:latin typeface="DM Sa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spc="0">
                <a:solidFill>
                  <a:schemeClr val="accent1"/>
                </a:solidFill>
                <a:latin typeface="DM Sa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sz="1800" dirty="0">
                <a:solidFill>
                  <a:schemeClr val="bg1"/>
                </a:solidFill>
                <a:latin typeface="Arial" panose="020B0604020202020204" pitchFamily="34" charset="0"/>
                <a:cs typeface="Arial" panose="020B0604020202020204" pitchFamily="34" charset="0"/>
              </a:rPr>
              <a:t>Our strategy is driven by the need to </a:t>
            </a:r>
            <a:r>
              <a:rPr lang="en-US" sz="1800" b="0" i="0" dirty="0">
                <a:solidFill>
                  <a:schemeClr val="bg1"/>
                </a:solidFill>
                <a:effectLst/>
                <a:latin typeface="Arial" panose="020B0604020202020204" pitchFamily="34" charset="0"/>
                <a:cs typeface="Arial" panose="020B0604020202020204" pitchFamily="34" charset="0"/>
              </a:rPr>
              <a:t>responsibly moderate the growth in health care spending. Among the steps the company is taking:</a:t>
            </a:r>
          </a:p>
          <a:p>
            <a:pPr algn="l">
              <a:buFont typeface="Arial" panose="020B0604020202020204" pitchFamily="34" charset="0"/>
              <a:buChar char="•"/>
            </a:pPr>
            <a:endParaRPr lang="en-US" sz="1100" dirty="0">
              <a:solidFill>
                <a:srgbClr val="4D4D4D"/>
              </a:solidFill>
              <a:highlight>
                <a:srgbClr val="FFFF00"/>
              </a:highlight>
              <a:latin typeface="Roboto" panose="02000000000000000000" pitchFamily="2" charset="0"/>
            </a:endParaRPr>
          </a:p>
          <a:p>
            <a:pPr marL="0" indent="0" algn="l">
              <a:buNone/>
            </a:pPr>
            <a:endParaRPr lang="en-US" sz="1100" b="0" i="0" dirty="0">
              <a:solidFill>
                <a:srgbClr val="4D4D4D"/>
              </a:solidFill>
              <a:effectLst/>
              <a:highlight>
                <a:srgbClr val="FFFF00"/>
              </a:highlight>
              <a:latin typeface="Roboto" panose="02000000000000000000" pitchFamily="2" charset="0"/>
            </a:endParaRPr>
          </a:p>
        </p:txBody>
      </p:sp>
      <p:sp>
        <p:nvSpPr>
          <p:cNvPr id="7" name="Rectangle: Rounded Corners 6">
            <a:extLst>
              <a:ext uri="{FF2B5EF4-FFF2-40B4-BE49-F238E27FC236}">
                <a16:creationId xmlns:a16="http://schemas.microsoft.com/office/drawing/2014/main" id="{AE918FEC-97CA-6D3E-8917-064BD2FE7CA0}"/>
              </a:ext>
            </a:extLst>
          </p:cNvPr>
          <p:cNvSpPr/>
          <p:nvPr/>
        </p:nvSpPr>
        <p:spPr>
          <a:xfrm>
            <a:off x="228600" y="1711549"/>
            <a:ext cx="2291368" cy="4230688"/>
          </a:xfrm>
          <a:prstGeom prst="roundRect">
            <a:avLst/>
          </a:prstGeom>
          <a:solidFill>
            <a:schemeClr val="bg1"/>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6D290DB0-9F60-F34C-41C7-C16980F8BF4B}"/>
              </a:ext>
            </a:extLst>
          </p:cNvPr>
          <p:cNvSpPr/>
          <p:nvPr/>
        </p:nvSpPr>
        <p:spPr>
          <a:xfrm>
            <a:off x="9672032" y="1708375"/>
            <a:ext cx="2291368" cy="4230688"/>
          </a:xfrm>
          <a:prstGeom prst="roundRect">
            <a:avLst/>
          </a:prstGeom>
          <a:solidFill>
            <a:schemeClr val="bg1"/>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6BA6F708-D4EF-13BE-3BFE-8A4718BEC4F5}"/>
              </a:ext>
            </a:extLst>
          </p:cNvPr>
          <p:cNvSpPr/>
          <p:nvPr/>
        </p:nvSpPr>
        <p:spPr>
          <a:xfrm>
            <a:off x="2590800" y="1711549"/>
            <a:ext cx="2291368" cy="4230688"/>
          </a:xfrm>
          <a:prstGeom prst="roundRect">
            <a:avLst/>
          </a:prstGeom>
          <a:solidFill>
            <a:schemeClr val="bg1"/>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CF60270F-0F0A-DE37-4801-047814E9AD5D}"/>
              </a:ext>
            </a:extLst>
          </p:cNvPr>
          <p:cNvSpPr/>
          <p:nvPr/>
        </p:nvSpPr>
        <p:spPr>
          <a:xfrm>
            <a:off x="4947632" y="1712912"/>
            <a:ext cx="2291368" cy="4229325"/>
          </a:xfrm>
          <a:prstGeom prst="roundRect">
            <a:avLst/>
          </a:prstGeom>
          <a:solidFill>
            <a:schemeClr val="bg1"/>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507F5AC5-4B98-56AA-A3F7-F4E4EA351C20}"/>
              </a:ext>
            </a:extLst>
          </p:cNvPr>
          <p:cNvSpPr/>
          <p:nvPr/>
        </p:nvSpPr>
        <p:spPr>
          <a:xfrm>
            <a:off x="7309832" y="1711549"/>
            <a:ext cx="2291368" cy="4227513"/>
          </a:xfrm>
          <a:prstGeom prst="roundRect">
            <a:avLst/>
          </a:prstGeom>
          <a:solidFill>
            <a:schemeClr val="bg1"/>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09A08D07-B54A-82AF-A8C7-EDD475586894}"/>
              </a:ext>
            </a:extLst>
          </p:cNvPr>
          <p:cNvSpPr txBox="1"/>
          <p:nvPr/>
        </p:nvSpPr>
        <p:spPr>
          <a:xfrm>
            <a:off x="9795681" y="6029199"/>
            <a:ext cx="2291368" cy="738664"/>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Read president and </a:t>
            </a:r>
            <a:br>
              <a:rPr lang="en-US" sz="1400" dirty="0">
                <a:solidFill>
                  <a:schemeClr val="bg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br>
            <a:r>
              <a:rPr lang="en-US" sz="1400" dirty="0">
                <a:solidFill>
                  <a:schemeClr val="bg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CEO Sarah Iselin’s </a:t>
            </a:r>
          </a:p>
          <a:p>
            <a:r>
              <a:rPr lang="en-US" sz="1400" dirty="0">
                <a:solidFill>
                  <a:schemeClr val="bg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Boston Globe op ed</a:t>
            </a:r>
            <a:r>
              <a:rPr lang="en-US" sz="1400" dirty="0">
                <a:solidFill>
                  <a:schemeClr val="bg1"/>
                </a:solidFill>
                <a:latin typeface="Arial" panose="020B0604020202020204" pitchFamily="34" charset="0"/>
                <a:cs typeface="Arial" panose="020B0604020202020204" pitchFamily="34" charset="0"/>
              </a:rPr>
              <a:t>.</a:t>
            </a:r>
          </a:p>
        </p:txBody>
      </p:sp>
      <p:pic>
        <p:nvPicPr>
          <p:cNvPr id="14" name="Picture 13">
            <a:extLst>
              <a:ext uri="{FF2B5EF4-FFF2-40B4-BE49-F238E27FC236}">
                <a16:creationId xmlns:a16="http://schemas.microsoft.com/office/drawing/2014/main" id="{AD49B551-EFB0-53F7-40F6-AB2216E90BCF}"/>
              </a:ext>
            </a:extLst>
          </p:cNvPr>
          <p:cNvPicPr>
            <a:picLocks noChangeAspect="1"/>
          </p:cNvPicPr>
          <p:nvPr/>
        </p:nvPicPr>
        <p:blipFill>
          <a:blip r:embed="rId4"/>
          <a:stretch>
            <a:fillRect/>
          </a:stretch>
        </p:blipFill>
        <p:spPr>
          <a:xfrm>
            <a:off x="3405667" y="1933312"/>
            <a:ext cx="480533" cy="694747"/>
          </a:xfrm>
          <a:prstGeom prst="rect">
            <a:avLst/>
          </a:prstGeom>
        </p:spPr>
      </p:pic>
      <p:pic>
        <p:nvPicPr>
          <p:cNvPr id="15" name="Picture 14">
            <a:extLst>
              <a:ext uri="{FF2B5EF4-FFF2-40B4-BE49-F238E27FC236}">
                <a16:creationId xmlns:a16="http://schemas.microsoft.com/office/drawing/2014/main" id="{C3581D84-6B86-D4EA-B95B-4EC86E14380F}"/>
              </a:ext>
            </a:extLst>
          </p:cNvPr>
          <p:cNvPicPr>
            <a:picLocks noChangeAspect="1"/>
          </p:cNvPicPr>
          <p:nvPr/>
        </p:nvPicPr>
        <p:blipFill>
          <a:blip r:embed="rId5"/>
          <a:stretch>
            <a:fillRect/>
          </a:stretch>
        </p:blipFill>
        <p:spPr>
          <a:xfrm>
            <a:off x="10439400" y="1890700"/>
            <a:ext cx="800101" cy="711201"/>
          </a:xfrm>
          <a:prstGeom prst="rect">
            <a:avLst/>
          </a:prstGeom>
        </p:spPr>
      </p:pic>
      <p:pic>
        <p:nvPicPr>
          <p:cNvPr id="16" name="Picture 15" descr="Icon&#10;&#10;Description automatically generated">
            <a:extLst>
              <a:ext uri="{FF2B5EF4-FFF2-40B4-BE49-F238E27FC236}">
                <a16:creationId xmlns:a16="http://schemas.microsoft.com/office/drawing/2014/main" id="{CE8F9720-3DB0-6EAF-74F9-C289F2FDE77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01000" y="1932030"/>
            <a:ext cx="669871" cy="669871"/>
          </a:xfrm>
          <a:prstGeom prst="rect">
            <a:avLst/>
          </a:prstGeom>
        </p:spPr>
      </p:pic>
      <p:pic>
        <p:nvPicPr>
          <p:cNvPr id="17" name="Picture 16">
            <a:extLst>
              <a:ext uri="{FF2B5EF4-FFF2-40B4-BE49-F238E27FC236}">
                <a16:creationId xmlns:a16="http://schemas.microsoft.com/office/drawing/2014/main" id="{D90504EE-4E02-7E03-8BA9-EF606DCBBE98}"/>
              </a:ext>
            </a:extLst>
          </p:cNvPr>
          <p:cNvPicPr>
            <a:picLocks noChangeAspect="1"/>
          </p:cNvPicPr>
          <p:nvPr/>
        </p:nvPicPr>
        <p:blipFill>
          <a:blip r:embed="rId7"/>
          <a:stretch>
            <a:fillRect/>
          </a:stretch>
        </p:blipFill>
        <p:spPr>
          <a:xfrm>
            <a:off x="5730369" y="1939055"/>
            <a:ext cx="683260" cy="683260"/>
          </a:xfrm>
          <a:prstGeom prst="rect">
            <a:avLst/>
          </a:prstGeom>
        </p:spPr>
      </p:pic>
      <p:sp>
        <p:nvSpPr>
          <p:cNvPr id="18" name="TextBox 17">
            <a:extLst>
              <a:ext uri="{FF2B5EF4-FFF2-40B4-BE49-F238E27FC236}">
                <a16:creationId xmlns:a16="http://schemas.microsoft.com/office/drawing/2014/main" id="{AE885C46-DC19-7617-467B-B07518E6764D}"/>
              </a:ext>
            </a:extLst>
          </p:cNvPr>
          <p:cNvSpPr txBox="1"/>
          <p:nvPr/>
        </p:nvSpPr>
        <p:spPr>
          <a:xfrm>
            <a:off x="304800" y="2819400"/>
            <a:ext cx="2133600" cy="3046988"/>
          </a:xfrm>
          <a:prstGeom prst="rect">
            <a:avLst/>
          </a:prstGeom>
          <a:noFill/>
        </p:spPr>
        <p:txBody>
          <a:bodyPr wrap="square" rtlCol="0">
            <a:spAutoFit/>
          </a:bodyPr>
          <a:lstStyle/>
          <a:p>
            <a:pPr algn="l"/>
            <a:r>
              <a:rPr lang="en-US" sz="1600" b="1" dirty="0">
                <a:solidFill>
                  <a:srgbClr val="FD5D3B"/>
                </a:solidFill>
                <a:latin typeface="Arial" panose="020B0604020202020204" pitchFamily="34" charset="0"/>
                <a:cs typeface="Arial" panose="020B0604020202020204" pitchFamily="34" charset="0"/>
              </a:rPr>
              <a:t>Contracts that protect families &amp; businesses</a:t>
            </a:r>
            <a:endParaRPr lang="en-US" sz="1600" b="1" i="0" dirty="0">
              <a:solidFill>
                <a:srgbClr val="FD5D3B"/>
              </a:solidFill>
              <a:effectLst/>
              <a:latin typeface="Arial" panose="020B0604020202020204" pitchFamily="34" charset="0"/>
              <a:cs typeface="Arial" panose="020B0604020202020204" pitchFamily="34" charset="0"/>
            </a:endParaRPr>
          </a:p>
          <a:p>
            <a:pPr algn="l"/>
            <a:endParaRPr lang="en-US" sz="1600" dirty="0">
              <a:solidFill>
                <a:srgbClr val="0D4877"/>
              </a:solidFill>
              <a:latin typeface="Arial" panose="020B0604020202020204" pitchFamily="34" charset="0"/>
              <a:cs typeface="Arial" panose="020B0604020202020204" pitchFamily="34" charset="0"/>
            </a:endParaRPr>
          </a:p>
          <a:p>
            <a:pPr algn="l"/>
            <a:r>
              <a:rPr lang="en-US" sz="1600" i="0" dirty="0">
                <a:solidFill>
                  <a:srgbClr val="0D4877"/>
                </a:solidFill>
                <a:effectLst/>
                <a:latin typeface="Arial" panose="020B0604020202020204" pitchFamily="34" charset="0"/>
                <a:cs typeface="Arial" panose="020B0604020202020204" pitchFamily="34" charset="0"/>
              </a:rPr>
              <a:t>Work closely with hospitals and physicians to agree on contracts </a:t>
            </a:r>
            <a:r>
              <a:rPr lang="en-US" sz="1600" b="0" i="0" dirty="0">
                <a:solidFill>
                  <a:srgbClr val="0D4877"/>
                </a:solidFill>
                <a:effectLst/>
                <a:latin typeface="Arial" panose="020B0604020202020204" pitchFamily="34" charset="0"/>
                <a:cs typeface="Arial" panose="020B0604020202020204" pitchFamily="34" charset="0"/>
              </a:rPr>
              <a:t>that protect families and businesses from unsustainable health care price increases.</a:t>
            </a:r>
          </a:p>
        </p:txBody>
      </p:sp>
      <p:sp>
        <p:nvSpPr>
          <p:cNvPr id="19" name="TextBox 18">
            <a:extLst>
              <a:ext uri="{FF2B5EF4-FFF2-40B4-BE49-F238E27FC236}">
                <a16:creationId xmlns:a16="http://schemas.microsoft.com/office/drawing/2014/main" id="{6CDD65B4-4C8C-4503-A0F2-5E210435B200}"/>
              </a:ext>
            </a:extLst>
          </p:cNvPr>
          <p:cNvSpPr txBox="1"/>
          <p:nvPr/>
        </p:nvSpPr>
        <p:spPr>
          <a:xfrm>
            <a:off x="2702780" y="2836115"/>
            <a:ext cx="2174020" cy="2554545"/>
          </a:xfrm>
          <a:prstGeom prst="rect">
            <a:avLst/>
          </a:prstGeom>
          <a:noFill/>
        </p:spPr>
        <p:txBody>
          <a:bodyPr wrap="square" rtlCol="0">
            <a:spAutoFit/>
          </a:bodyPr>
          <a:lstStyle/>
          <a:p>
            <a:pPr algn="l"/>
            <a:r>
              <a:rPr lang="en-US" sz="1600" b="1" i="0" dirty="0">
                <a:solidFill>
                  <a:srgbClr val="FD5D3B"/>
                </a:solidFill>
                <a:effectLst/>
                <a:latin typeface="Arial" panose="020B0604020202020204" pitchFamily="34" charset="0"/>
                <a:cs typeface="Arial" panose="020B0604020202020204" pitchFamily="34" charset="0"/>
              </a:rPr>
              <a:t>Innovating for access &amp; affordability</a:t>
            </a:r>
          </a:p>
          <a:p>
            <a:pPr algn="l"/>
            <a:endParaRPr lang="en-US" sz="1600" dirty="0">
              <a:solidFill>
                <a:srgbClr val="0D4877"/>
              </a:solidFill>
              <a:latin typeface="Arial" panose="020B0604020202020204" pitchFamily="34" charset="0"/>
              <a:cs typeface="Arial" panose="020B0604020202020204" pitchFamily="34" charset="0"/>
            </a:endParaRPr>
          </a:p>
          <a:p>
            <a:pPr algn="l"/>
            <a:r>
              <a:rPr lang="en-US" sz="1600" b="0" i="0" dirty="0">
                <a:solidFill>
                  <a:srgbClr val="0D4877"/>
                </a:solidFill>
                <a:effectLst/>
                <a:latin typeface="Arial" panose="020B0604020202020204" pitchFamily="34" charset="0"/>
                <a:cs typeface="Arial" panose="020B0604020202020204" pitchFamily="34" charset="0"/>
              </a:rPr>
              <a:t>Offer new, innovative options that improve access to affordable primary care and mental health services</a:t>
            </a:r>
            <a:r>
              <a:rPr lang="en-US" sz="1600" b="0" i="0" dirty="0">
                <a:solidFill>
                  <a:srgbClr val="4D4D4D"/>
                </a:solidFill>
                <a:effectLst/>
                <a:latin typeface="Arial" panose="020B0604020202020204" pitchFamily="34" charset="0"/>
                <a:cs typeface="Arial" panose="020B0604020202020204" pitchFamily="34" charset="0"/>
              </a:rPr>
              <a:t>.</a:t>
            </a:r>
          </a:p>
        </p:txBody>
      </p:sp>
      <p:sp>
        <p:nvSpPr>
          <p:cNvPr id="20" name="TextBox 19">
            <a:extLst>
              <a:ext uri="{FF2B5EF4-FFF2-40B4-BE49-F238E27FC236}">
                <a16:creationId xmlns:a16="http://schemas.microsoft.com/office/drawing/2014/main" id="{061BB230-3D83-9467-21F0-657D6A96A5EA}"/>
              </a:ext>
            </a:extLst>
          </p:cNvPr>
          <p:cNvSpPr txBox="1"/>
          <p:nvPr/>
        </p:nvSpPr>
        <p:spPr>
          <a:xfrm>
            <a:off x="5029200" y="2821103"/>
            <a:ext cx="2166331" cy="3046988"/>
          </a:xfrm>
          <a:prstGeom prst="rect">
            <a:avLst/>
          </a:prstGeom>
          <a:noFill/>
        </p:spPr>
        <p:txBody>
          <a:bodyPr wrap="square" rtlCol="0">
            <a:spAutoFit/>
          </a:bodyPr>
          <a:lstStyle/>
          <a:p>
            <a:pPr algn="l"/>
            <a:r>
              <a:rPr lang="en-US" sz="1600" b="1" i="0" dirty="0">
                <a:solidFill>
                  <a:srgbClr val="FD5D3B"/>
                </a:solidFill>
                <a:effectLst/>
                <a:latin typeface="Arial" panose="020B0604020202020204" pitchFamily="34" charset="0"/>
                <a:cs typeface="Arial" panose="020B0604020202020204" pitchFamily="34" charset="0"/>
              </a:rPr>
              <a:t>Streamlining prior authorization </a:t>
            </a:r>
          </a:p>
          <a:p>
            <a:pPr algn="l"/>
            <a:endParaRPr lang="en-US" sz="1600" b="0" i="0" dirty="0">
              <a:solidFill>
                <a:srgbClr val="0D4877"/>
              </a:solidFill>
              <a:effectLst/>
              <a:latin typeface="Arial" panose="020B0604020202020204" pitchFamily="34" charset="0"/>
              <a:cs typeface="Arial" panose="020B0604020202020204" pitchFamily="34" charset="0"/>
            </a:endParaRPr>
          </a:p>
          <a:p>
            <a:pPr algn="l"/>
            <a:r>
              <a:rPr lang="en-US" sz="1600" b="0" i="0" dirty="0">
                <a:solidFill>
                  <a:srgbClr val="0D4877"/>
                </a:solidFill>
                <a:effectLst/>
                <a:latin typeface="Arial" panose="020B0604020202020204" pitchFamily="34" charset="0"/>
                <a:cs typeface="Arial" panose="020B0604020202020204" pitchFamily="34" charset="0"/>
              </a:rPr>
              <a:t>Streamline prior authorization requirements to ensure that services and treatments contribute to improved health outcomes at lower costs for members.</a:t>
            </a:r>
          </a:p>
        </p:txBody>
      </p:sp>
      <p:sp>
        <p:nvSpPr>
          <p:cNvPr id="21" name="TextBox 20">
            <a:extLst>
              <a:ext uri="{FF2B5EF4-FFF2-40B4-BE49-F238E27FC236}">
                <a16:creationId xmlns:a16="http://schemas.microsoft.com/office/drawing/2014/main" id="{863F2F12-418C-DB54-FFC4-EA867491B9CA}"/>
              </a:ext>
            </a:extLst>
          </p:cNvPr>
          <p:cNvSpPr txBox="1"/>
          <p:nvPr/>
        </p:nvSpPr>
        <p:spPr>
          <a:xfrm>
            <a:off x="7467600" y="2822408"/>
            <a:ext cx="2133600" cy="2554545"/>
          </a:xfrm>
          <a:prstGeom prst="rect">
            <a:avLst/>
          </a:prstGeom>
          <a:noFill/>
        </p:spPr>
        <p:txBody>
          <a:bodyPr wrap="square" rtlCol="0">
            <a:spAutoFit/>
          </a:bodyPr>
          <a:lstStyle/>
          <a:p>
            <a:pPr algn="l"/>
            <a:r>
              <a:rPr lang="en-US" sz="1600" b="1" i="0" dirty="0">
                <a:solidFill>
                  <a:srgbClr val="FD5D3B"/>
                </a:solidFill>
                <a:effectLst/>
                <a:latin typeface="Arial" panose="020B0604020202020204" pitchFamily="34" charset="0"/>
                <a:cs typeface="Arial" panose="020B0604020202020204" pitchFamily="34" charset="0"/>
              </a:rPr>
              <a:t>Addressing </a:t>
            </a:r>
            <a:r>
              <a:rPr lang="en-US" sz="1600" b="1" dirty="0">
                <a:solidFill>
                  <a:srgbClr val="FD5D3B"/>
                </a:solidFill>
                <a:latin typeface="Arial" panose="020B0604020202020204" pitchFamily="34" charset="0"/>
                <a:cs typeface="Arial" panose="020B0604020202020204" pitchFamily="34" charset="0"/>
              </a:rPr>
              <a:t>p</a:t>
            </a:r>
            <a:r>
              <a:rPr lang="en-US" sz="1600" b="1" i="0" dirty="0">
                <a:solidFill>
                  <a:srgbClr val="FD5D3B"/>
                </a:solidFill>
                <a:effectLst/>
                <a:latin typeface="Arial" panose="020B0604020202020204" pitchFamily="34" charset="0"/>
                <a:cs typeface="Arial" panose="020B0604020202020204" pitchFamily="34" charset="0"/>
              </a:rPr>
              <a:t>rescription drug costs </a:t>
            </a:r>
          </a:p>
          <a:p>
            <a:pPr algn="l"/>
            <a:endParaRPr lang="en-US" sz="1600" dirty="0">
              <a:solidFill>
                <a:srgbClr val="0D4877"/>
              </a:solidFill>
              <a:latin typeface="Arial" panose="020B0604020202020204" pitchFamily="34" charset="0"/>
              <a:cs typeface="Arial" panose="020B0604020202020204" pitchFamily="34" charset="0"/>
            </a:endParaRPr>
          </a:p>
          <a:p>
            <a:pPr algn="l"/>
            <a:r>
              <a:rPr lang="en-US" sz="1600" b="0" i="0" dirty="0">
                <a:solidFill>
                  <a:srgbClr val="0D4877"/>
                </a:solidFill>
                <a:effectLst/>
                <a:latin typeface="Arial" panose="020B0604020202020204" pitchFamily="34" charset="0"/>
                <a:cs typeface="Arial" panose="020B0604020202020204" pitchFamily="34" charset="0"/>
              </a:rPr>
              <a:t>Address prescription drugs costs to ensure members are getting high quality, clinically appropriate prescription drugs.</a:t>
            </a:r>
          </a:p>
        </p:txBody>
      </p:sp>
      <p:sp>
        <p:nvSpPr>
          <p:cNvPr id="22" name="TextBox 21">
            <a:extLst>
              <a:ext uri="{FF2B5EF4-FFF2-40B4-BE49-F238E27FC236}">
                <a16:creationId xmlns:a16="http://schemas.microsoft.com/office/drawing/2014/main" id="{15F63FFD-2DA4-D683-4E65-A50766ECC106}"/>
              </a:ext>
            </a:extLst>
          </p:cNvPr>
          <p:cNvSpPr txBox="1"/>
          <p:nvPr/>
        </p:nvSpPr>
        <p:spPr>
          <a:xfrm>
            <a:off x="9829800" y="2836764"/>
            <a:ext cx="2133600" cy="2800767"/>
          </a:xfrm>
          <a:prstGeom prst="rect">
            <a:avLst/>
          </a:prstGeom>
          <a:noFill/>
        </p:spPr>
        <p:txBody>
          <a:bodyPr wrap="square" rtlCol="0">
            <a:spAutoFit/>
          </a:bodyPr>
          <a:lstStyle/>
          <a:p>
            <a:pPr algn="l"/>
            <a:r>
              <a:rPr lang="en-US" sz="1600" b="1" i="0" dirty="0">
                <a:solidFill>
                  <a:srgbClr val="FD5D3B"/>
                </a:solidFill>
                <a:effectLst/>
                <a:latin typeface="Arial" panose="020B0604020202020204" pitchFamily="34" charset="0"/>
                <a:cs typeface="Arial" panose="020B0604020202020204" pitchFamily="34" charset="0"/>
              </a:rPr>
              <a:t>Keeping admin  costs down</a:t>
            </a:r>
          </a:p>
          <a:p>
            <a:pPr algn="l"/>
            <a:endParaRPr lang="en-US" sz="1600" b="1" i="0" dirty="0">
              <a:solidFill>
                <a:srgbClr val="0D4877"/>
              </a:solidFill>
              <a:effectLst/>
              <a:latin typeface="Arial" panose="020B0604020202020204" pitchFamily="34" charset="0"/>
              <a:cs typeface="Arial" panose="020B0604020202020204" pitchFamily="34" charset="0"/>
            </a:endParaRPr>
          </a:p>
          <a:p>
            <a:pPr algn="l"/>
            <a:r>
              <a:rPr lang="en-US" sz="1600" b="0" i="0" dirty="0">
                <a:solidFill>
                  <a:srgbClr val="0D4877"/>
                </a:solidFill>
                <a:effectLst/>
                <a:latin typeface="Arial" panose="020B0604020202020204" pitchFamily="34" charset="0"/>
                <a:cs typeface="Arial" panose="020B0604020202020204" pitchFamily="34" charset="0"/>
              </a:rPr>
              <a:t>Spend 90 cents or more of every premium dollar directly on medical care and prescription drugs and less than 10 cents on administrative costs. </a:t>
            </a:r>
          </a:p>
        </p:txBody>
      </p:sp>
      <p:pic>
        <p:nvPicPr>
          <p:cNvPr id="23" name="Picture 22">
            <a:extLst>
              <a:ext uri="{FF2B5EF4-FFF2-40B4-BE49-F238E27FC236}">
                <a16:creationId xmlns:a16="http://schemas.microsoft.com/office/drawing/2014/main" id="{29CA24E9-8B7A-62D3-13A5-22BE080D76AB}"/>
              </a:ext>
            </a:extLst>
          </p:cNvPr>
          <p:cNvPicPr>
            <a:picLocks noChangeAspect="1"/>
          </p:cNvPicPr>
          <p:nvPr/>
        </p:nvPicPr>
        <p:blipFill>
          <a:blip r:embed="rId8"/>
          <a:stretch>
            <a:fillRect/>
          </a:stretch>
        </p:blipFill>
        <p:spPr>
          <a:xfrm>
            <a:off x="800098" y="2092959"/>
            <a:ext cx="800102" cy="497841"/>
          </a:xfrm>
          <a:prstGeom prst="rect">
            <a:avLst/>
          </a:prstGeom>
        </p:spPr>
      </p:pic>
    </p:spTree>
    <p:extLst>
      <p:ext uri="{BB962C8B-B14F-4D97-AF65-F5344CB8AC3E}">
        <p14:creationId xmlns:p14="http://schemas.microsoft.com/office/powerpoint/2010/main" val="3344998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808A667-5743-4B46-0AAC-828A0829E4A1}"/>
              </a:ext>
            </a:extLst>
          </p:cNvPr>
          <p:cNvSpPr/>
          <p:nvPr/>
        </p:nvSpPr>
        <p:spPr>
          <a:xfrm>
            <a:off x="6325906" y="6553200"/>
            <a:ext cx="5257800" cy="84639"/>
          </a:xfrm>
          <a:prstGeom prst="rect">
            <a:avLst/>
          </a:prstGeom>
        </p:spPr>
        <p:txBody>
          <a:bodyPr wrap="square" lIns="0" tIns="0" rIns="0" bIns="0">
            <a:spAutoFit/>
          </a:bodyPr>
          <a:lstStyle/>
          <a:p>
            <a:pPr marL="0" indent="0" algn="r">
              <a:tabLst>
                <a:tab pos="2566988" algn="l"/>
                <a:tab pos="4794250" algn="l"/>
              </a:tabLst>
            </a:pPr>
            <a:r>
              <a:rPr lang="en-US" sz="550" b="0" i="0" u="none" strike="noStrike" dirty="0">
                <a:solidFill>
                  <a:schemeClr val="bg1"/>
                </a:solidFill>
                <a:effectLst/>
                <a:latin typeface="Roboto" charset="0"/>
              </a:rPr>
              <a:t>Blue Cross Blue Shield of Massachusetts is an Independent Licensee of the Blue Cross and Blue Shield Association.</a:t>
            </a:r>
            <a:endParaRPr lang="en-US" sz="550" dirty="0">
              <a:solidFill>
                <a:schemeClr val="bg1"/>
              </a:solidFill>
            </a:endParaRPr>
          </a:p>
        </p:txBody>
      </p:sp>
      <p:sp>
        <p:nvSpPr>
          <p:cNvPr id="6" name="TextBox 5">
            <a:extLst>
              <a:ext uri="{FF2B5EF4-FFF2-40B4-BE49-F238E27FC236}">
                <a16:creationId xmlns:a16="http://schemas.microsoft.com/office/drawing/2014/main" id="{2240300C-6553-E45B-DC32-5CDF844480DA}"/>
              </a:ext>
            </a:extLst>
          </p:cNvPr>
          <p:cNvSpPr txBox="1"/>
          <p:nvPr/>
        </p:nvSpPr>
        <p:spPr>
          <a:xfrm>
            <a:off x="7788946" y="6245352"/>
            <a:ext cx="3829575" cy="246221"/>
          </a:xfrm>
          <a:prstGeom prst="rect">
            <a:avLst/>
          </a:prstGeom>
          <a:no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300" normalizeH="0" baseline="0" noProof="0" dirty="0">
                <a:ln>
                  <a:noFill/>
                </a:ln>
                <a:solidFill>
                  <a:schemeClr val="bg1"/>
                </a:solidFill>
                <a:effectLst/>
                <a:uLnTx/>
                <a:uFillTx/>
                <a:latin typeface="DM Sans" pitchFamily="2" charset="77"/>
                <a:ea typeface="Tahoma" panose="020B0604030504040204" pitchFamily="34" charset="0"/>
                <a:cs typeface="Calibri" panose="020F0502020204030204" pitchFamily="34" charset="0"/>
              </a:rPr>
              <a:t>BLUE CROSS BLUE SHIELD OF MASSACHUSETTS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300" normalizeH="0" baseline="0" noProof="0" dirty="0">
                <a:ln>
                  <a:noFill/>
                </a:ln>
                <a:solidFill>
                  <a:schemeClr val="bg1"/>
                </a:solidFill>
                <a:effectLst/>
                <a:uLnTx/>
                <a:uFillTx/>
                <a:latin typeface="DM Sans" pitchFamily="2" charset="77"/>
                <a:ea typeface="Tahoma" panose="020B0604030504040204" pitchFamily="34" charset="0"/>
                <a:cs typeface="Calibri" panose="020F0502020204030204" pitchFamily="34" charset="0"/>
              </a:rPr>
              <a:t>CONFIDENTIAL – NOT FOR DISTRIBUTION</a:t>
            </a:r>
            <a:endParaRPr kumimoji="0" lang="en-US" sz="800" b="0" i="0" u="none" strike="noStrike" kern="1200" cap="none" spc="0" normalizeH="0" baseline="0" noProof="0" dirty="0">
              <a:ln>
                <a:noFill/>
              </a:ln>
              <a:solidFill>
                <a:schemeClr val="bg1"/>
              </a:solidFill>
              <a:effectLst/>
              <a:uLnTx/>
              <a:uFillTx/>
              <a:latin typeface="DM Sans" pitchFamily="2" charset="77"/>
              <a:ea typeface="Tahoma" panose="020B0604030504040204" pitchFamily="34" charset="0"/>
              <a:cs typeface="Calibri" panose="020F0502020204030204" pitchFamily="34" charset="0"/>
            </a:endParaRPr>
          </a:p>
        </p:txBody>
      </p:sp>
      <p:pic>
        <p:nvPicPr>
          <p:cNvPr id="7" name="Picture 6" descr="Blue Cross Blue Shield of Massachusetts Logo">
            <a:extLst>
              <a:ext uri="{FF2B5EF4-FFF2-40B4-BE49-F238E27FC236}">
                <a16:creationId xmlns:a16="http://schemas.microsoft.com/office/drawing/2014/main" id="{6A6AFB31-E879-3CC5-3272-812AC0B729D2}"/>
              </a:ext>
            </a:extLst>
          </p:cNvPr>
          <p:cNvPicPr preferRelativeResize="0">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60736" y="411480"/>
            <a:ext cx="1181708" cy="476975"/>
          </a:xfrm>
          <a:prstGeom prst="rect">
            <a:avLst/>
          </a:prstGeom>
        </p:spPr>
      </p:pic>
      <p:sp>
        <p:nvSpPr>
          <p:cNvPr id="10" name="Rectangle 9">
            <a:extLst>
              <a:ext uri="{FF2B5EF4-FFF2-40B4-BE49-F238E27FC236}">
                <a16:creationId xmlns:a16="http://schemas.microsoft.com/office/drawing/2014/main" id="{5A43190C-70BA-143C-9D1B-4960BAC68BDE}"/>
              </a:ext>
            </a:extLst>
          </p:cNvPr>
          <p:cNvSpPr/>
          <p:nvPr/>
        </p:nvSpPr>
        <p:spPr>
          <a:xfrm>
            <a:off x="8636883" y="1974336"/>
            <a:ext cx="3555117" cy="192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1AA79311-EF8E-1595-C6EC-3A94C05B257A}"/>
              </a:ext>
            </a:extLst>
          </p:cNvPr>
          <p:cNvSpPr/>
          <p:nvPr/>
        </p:nvSpPr>
        <p:spPr>
          <a:xfrm>
            <a:off x="551766" y="5934730"/>
            <a:ext cx="3182034" cy="192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2">
            <a:extLst>
              <a:ext uri="{FF2B5EF4-FFF2-40B4-BE49-F238E27FC236}">
                <a16:creationId xmlns:a16="http://schemas.microsoft.com/office/drawing/2014/main" id="{EA757779-151B-32CE-FAA5-8ECDBCF65239}"/>
              </a:ext>
            </a:extLst>
          </p:cNvPr>
          <p:cNvSpPr txBox="1">
            <a:spLocks/>
          </p:cNvSpPr>
          <p:nvPr/>
        </p:nvSpPr>
        <p:spPr>
          <a:xfrm>
            <a:off x="603504" y="384048"/>
            <a:ext cx="8839200" cy="347137"/>
          </a:xfrm>
          <a:prstGeom prst="rect">
            <a:avLst/>
          </a:prstGeom>
        </p:spPr>
        <p:txBody>
          <a:bodyPr/>
          <a:lstStyle>
            <a:defPPr>
              <a:defRPr lang="en-US"/>
            </a:defPPr>
            <a:lvl1pPr algn="l" rtl="0" fontAlgn="base">
              <a:spcBef>
                <a:spcPct val="0"/>
              </a:spcBef>
              <a:spcAft>
                <a:spcPct val="0"/>
              </a:spcAft>
              <a:defRPr kern="1200">
                <a:solidFill>
                  <a:schemeClr val="tx1"/>
                </a:solidFill>
                <a:latin typeface="Calibri" pitchFamily="34" charset="0"/>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mn-cs"/>
              </a:defRPr>
            </a:lvl2pPr>
            <a:lvl3pPr marL="914400" algn="l" rtl="0" fontAlgn="base">
              <a:spcBef>
                <a:spcPct val="0"/>
              </a:spcBef>
              <a:spcAft>
                <a:spcPct val="0"/>
              </a:spcAft>
              <a:defRPr kern="1200">
                <a:solidFill>
                  <a:schemeClr val="tx1"/>
                </a:solidFill>
                <a:latin typeface="Calibri" pitchFamily="34" charset="0"/>
                <a:ea typeface="+mn-ea"/>
                <a:cs typeface="+mn-cs"/>
              </a:defRPr>
            </a:lvl3pPr>
            <a:lvl4pPr marL="1371600" algn="l" rtl="0" fontAlgn="base">
              <a:spcBef>
                <a:spcPct val="0"/>
              </a:spcBef>
              <a:spcAft>
                <a:spcPct val="0"/>
              </a:spcAft>
              <a:defRPr kern="1200">
                <a:solidFill>
                  <a:schemeClr val="tx1"/>
                </a:solidFill>
                <a:latin typeface="Calibri" pitchFamily="34" charset="0"/>
                <a:ea typeface="+mn-ea"/>
                <a:cs typeface="+mn-cs"/>
              </a:defRPr>
            </a:lvl4pPr>
            <a:lvl5pPr marL="1828800" algn="l" rtl="0" fontAlgn="base">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a:lstStyle>
          <a:p>
            <a:r>
              <a:rPr lang="en-US" sz="3600" dirty="0">
                <a:solidFill>
                  <a:srgbClr val="FD5D3B"/>
                </a:solidFill>
                <a:latin typeface="Bebas Neue" panose="020B0606020202050201" pitchFamily="34" charset="0"/>
              </a:rPr>
              <a:t>Focus on customer experience</a:t>
            </a:r>
          </a:p>
        </p:txBody>
      </p:sp>
      <p:pic>
        <p:nvPicPr>
          <p:cNvPr id="9" name="Picture 8">
            <a:extLst>
              <a:ext uri="{FF2B5EF4-FFF2-40B4-BE49-F238E27FC236}">
                <a16:creationId xmlns:a16="http://schemas.microsoft.com/office/drawing/2014/main" id="{F9E021E4-DF11-3D7E-4F0A-AFCA6E9DA6B2}"/>
              </a:ext>
            </a:extLst>
          </p:cNvPr>
          <p:cNvPicPr>
            <a:picLocks noChangeAspect="1"/>
          </p:cNvPicPr>
          <p:nvPr/>
        </p:nvPicPr>
        <p:blipFill>
          <a:blip r:embed="rId4"/>
          <a:stretch>
            <a:fillRect/>
          </a:stretch>
        </p:blipFill>
        <p:spPr>
          <a:xfrm>
            <a:off x="9026447" y="3455415"/>
            <a:ext cx="582467" cy="461957"/>
          </a:xfrm>
          <a:prstGeom prst="rect">
            <a:avLst/>
          </a:prstGeom>
        </p:spPr>
      </p:pic>
      <p:pic>
        <p:nvPicPr>
          <p:cNvPr id="11" name="Picture 10">
            <a:extLst>
              <a:ext uri="{FF2B5EF4-FFF2-40B4-BE49-F238E27FC236}">
                <a16:creationId xmlns:a16="http://schemas.microsoft.com/office/drawing/2014/main" id="{A486FE66-E469-3A1E-5E46-4946BD1235AB}"/>
              </a:ext>
            </a:extLst>
          </p:cNvPr>
          <p:cNvPicPr>
            <a:picLocks noChangeAspect="1"/>
          </p:cNvPicPr>
          <p:nvPr/>
        </p:nvPicPr>
        <p:blipFill>
          <a:blip r:embed="rId5"/>
          <a:stretch>
            <a:fillRect/>
          </a:stretch>
        </p:blipFill>
        <p:spPr>
          <a:xfrm>
            <a:off x="6688868" y="3352800"/>
            <a:ext cx="639848" cy="564572"/>
          </a:xfrm>
          <a:prstGeom prst="rect">
            <a:avLst/>
          </a:prstGeom>
        </p:spPr>
      </p:pic>
      <p:sp>
        <p:nvSpPr>
          <p:cNvPr id="14" name="Rectangle 13">
            <a:extLst>
              <a:ext uri="{FF2B5EF4-FFF2-40B4-BE49-F238E27FC236}">
                <a16:creationId xmlns:a16="http://schemas.microsoft.com/office/drawing/2014/main" id="{706BFB13-7963-9221-2566-5CF3B22AB3E9}"/>
              </a:ext>
            </a:extLst>
          </p:cNvPr>
          <p:cNvSpPr/>
          <p:nvPr/>
        </p:nvSpPr>
        <p:spPr>
          <a:xfrm>
            <a:off x="3507358" y="1896457"/>
            <a:ext cx="2374346" cy="909416"/>
          </a:xfrm>
          <a:prstGeom prst="rect">
            <a:avLst/>
          </a:prstGeom>
        </p:spPr>
        <p:txBody>
          <a:bodyPr wrap="square">
            <a:spAutoFit/>
          </a:bodyPr>
          <a:lstStyle/>
          <a:p>
            <a:pPr marL="114300" marR="0" lvl="0" indent="0" algn="ctr" defTabSz="914400" rtl="0" eaLnBrk="1" fontAlgn="auto" latinLnBrk="0" hangingPunct="1">
              <a:lnSpc>
                <a:spcPts val="1600"/>
              </a:lnSpc>
              <a:spcBef>
                <a:spcPts val="0"/>
              </a:spcBef>
              <a:spcAft>
                <a:spcPts val="0"/>
              </a:spcAft>
              <a:buClr>
                <a:srgbClr val="000000"/>
              </a:buClr>
              <a:buSzTx/>
              <a:buFont typeface="Arial"/>
              <a:buNone/>
              <a:tabLst/>
              <a:defRPr/>
            </a:pPr>
            <a:r>
              <a:rPr kumimoji="0" lang="en-US" sz="1400" i="0" u="none" strike="noStrike" kern="0" cap="none" spc="0" normalizeH="0" baseline="0" noProof="0" dirty="0">
                <a:ln>
                  <a:noFill/>
                </a:ln>
                <a:solidFill>
                  <a:srgbClr val="000000"/>
                </a:solidFill>
                <a:effectLst/>
                <a:uLnTx/>
                <a:uFillTx/>
                <a:latin typeface="DM Sans" pitchFamily="2" charset="0"/>
                <a:ea typeface="+mn-ea"/>
                <a:cs typeface="Arial"/>
                <a:sym typeface="Arial"/>
              </a:rPr>
              <a:t>Simple ways to </a:t>
            </a:r>
            <a:br>
              <a:rPr kumimoji="0" lang="en-US" sz="1400" i="0" u="none" strike="noStrike" kern="0" cap="none" spc="0" normalizeH="0" baseline="0" noProof="0" dirty="0">
                <a:ln>
                  <a:noFill/>
                </a:ln>
                <a:solidFill>
                  <a:srgbClr val="000000"/>
                </a:solidFill>
                <a:effectLst/>
                <a:uLnTx/>
                <a:uFillTx/>
                <a:latin typeface="DM Sans" pitchFamily="2" charset="0"/>
                <a:ea typeface="+mn-ea"/>
                <a:cs typeface="Arial"/>
                <a:sym typeface="Arial"/>
              </a:rPr>
            </a:br>
            <a:r>
              <a:rPr kumimoji="0" lang="en-US" sz="1400" i="0" u="none" strike="noStrike" kern="0" cap="none" spc="0" normalizeH="0" baseline="0" noProof="0" dirty="0">
                <a:ln>
                  <a:noFill/>
                </a:ln>
                <a:solidFill>
                  <a:srgbClr val="000000"/>
                </a:solidFill>
                <a:effectLst/>
                <a:uLnTx/>
                <a:uFillTx/>
                <a:latin typeface="DM Sans" pitchFamily="2" charset="0"/>
                <a:ea typeface="+mn-ea"/>
                <a:cs typeface="Arial"/>
                <a:sym typeface="Arial"/>
              </a:rPr>
              <a:t>find what’s covered </a:t>
            </a:r>
            <a:br>
              <a:rPr kumimoji="0" lang="en-US" sz="1400" i="0" u="none" strike="noStrike" kern="0" cap="none" spc="0" normalizeH="0" baseline="0" noProof="0" dirty="0">
                <a:ln>
                  <a:noFill/>
                </a:ln>
                <a:solidFill>
                  <a:srgbClr val="000000"/>
                </a:solidFill>
                <a:effectLst/>
                <a:uLnTx/>
                <a:uFillTx/>
                <a:latin typeface="DM Sans" pitchFamily="2" charset="0"/>
                <a:ea typeface="+mn-ea"/>
                <a:cs typeface="Arial"/>
                <a:sym typeface="Arial"/>
              </a:rPr>
            </a:br>
            <a:r>
              <a:rPr kumimoji="0" lang="en-US" sz="1400" i="0" u="none" strike="noStrike" kern="0" cap="none" spc="0" normalizeH="0" baseline="0" noProof="0" dirty="0">
                <a:ln>
                  <a:noFill/>
                </a:ln>
                <a:solidFill>
                  <a:srgbClr val="000000"/>
                </a:solidFill>
                <a:effectLst/>
                <a:uLnTx/>
                <a:uFillTx/>
                <a:latin typeface="DM Sans" pitchFamily="2" charset="0"/>
                <a:ea typeface="+mn-ea"/>
                <a:cs typeface="Arial"/>
                <a:sym typeface="Arial"/>
              </a:rPr>
              <a:t>and get the most </a:t>
            </a:r>
            <a:br>
              <a:rPr kumimoji="0" lang="en-US" sz="1400" i="0" u="none" strike="noStrike" kern="0" cap="none" spc="0" normalizeH="0" baseline="0" noProof="0" dirty="0">
                <a:ln>
                  <a:noFill/>
                </a:ln>
                <a:solidFill>
                  <a:srgbClr val="000000"/>
                </a:solidFill>
                <a:effectLst/>
                <a:uLnTx/>
                <a:uFillTx/>
                <a:latin typeface="DM Sans" pitchFamily="2" charset="0"/>
                <a:ea typeface="+mn-ea"/>
                <a:cs typeface="Arial"/>
                <a:sym typeface="Arial"/>
              </a:rPr>
            </a:br>
            <a:r>
              <a:rPr kumimoji="0" lang="en-US" sz="1400" i="0" u="none" strike="noStrike" kern="0" cap="none" spc="0" normalizeH="0" baseline="0" noProof="0" dirty="0">
                <a:ln>
                  <a:noFill/>
                </a:ln>
                <a:solidFill>
                  <a:srgbClr val="000000"/>
                </a:solidFill>
                <a:effectLst/>
                <a:uLnTx/>
                <a:uFillTx/>
                <a:latin typeface="DM Sans" pitchFamily="2" charset="0"/>
                <a:ea typeface="+mn-ea"/>
                <a:cs typeface="Arial"/>
                <a:sym typeface="Arial"/>
              </a:rPr>
              <a:t>out of their plan</a:t>
            </a:r>
          </a:p>
        </p:txBody>
      </p:sp>
      <p:sp>
        <p:nvSpPr>
          <p:cNvPr id="15" name="Rectangle 14">
            <a:extLst>
              <a:ext uri="{FF2B5EF4-FFF2-40B4-BE49-F238E27FC236}">
                <a16:creationId xmlns:a16="http://schemas.microsoft.com/office/drawing/2014/main" id="{4E553C55-880A-5769-4813-4468D1E2006B}"/>
              </a:ext>
            </a:extLst>
          </p:cNvPr>
          <p:cNvSpPr/>
          <p:nvPr/>
        </p:nvSpPr>
        <p:spPr>
          <a:xfrm>
            <a:off x="8119761" y="1896457"/>
            <a:ext cx="2395839" cy="909416"/>
          </a:xfrm>
          <a:prstGeom prst="rect">
            <a:avLst/>
          </a:prstGeom>
        </p:spPr>
        <p:txBody>
          <a:bodyPr wrap="square">
            <a:spAutoFit/>
          </a:bodyPr>
          <a:lstStyle/>
          <a:p>
            <a:pPr marL="114300" marR="0" lvl="0" indent="0" algn="ctr" defTabSz="914400" rtl="0" eaLnBrk="1" fontAlgn="auto" latinLnBrk="0" hangingPunct="1">
              <a:lnSpc>
                <a:spcPts val="1600"/>
              </a:lnSpc>
              <a:spcBef>
                <a:spcPts val="0"/>
              </a:spcBef>
              <a:spcAft>
                <a:spcPts val="0"/>
              </a:spcAft>
              <a:buClr>
                <a:srgbClr val="000000"/>
              </a:buClr>
              <a:buSzTx/>
              <a:buFont typeface="Arial"/>
              <a:buNone/>
              <a:tabLst/>
              <a:defRPr/>
            </a:pPr>
            <a:r>
              <a:rPr kumimoji="0" lang="en-US" sz="1400" i="0" u="none" strike="noStrike" kern="0" cap="none" spc="0" normalizeH="0" baseline="0" noProof="0" dirty="0">
                <a:ln>
                  <a:noFill/>
                </a:ln>
                <a:solidFill>
                  <a:srgbClr val="000000"/>
                </a:solidFill>
                <a:effectLst/>
                <a:uLnTx/>
                <a:uFillTx/>
                <a:latin typeface="DM Sans" pitchFamily="2" charset="0"/>
                <a:ea typeface="+mn-ea"/>
                <a:cs typeface="Arial"/>
                <a:sym typeface="Arial"/>
              </a:rPr>
              <a:t>Predictable costs </a:t>
            </a:r>
            <a:br>
              <a:rPr kumimoji="0" lang="en-US" sz="1400" i="0" u="none" strike="noStrike" kern="0" cap="none" spc="0" normalizeH="0" baseline="0" noProof="0" dirty="0">
                <a:ln>
                  <a:noFill/>
                </a:ln>
                <a:solidFill>
                  <a:srgbClr val="000000"/>
                </a:solidFill>
                <a:effectLst/>
                <a:uLnTx/>
                <a:uFillTx/>
                <a:latin typeface="DM Sans" pitchFamily="2" charset="0"/>
                <a:ea typeface="+mn-ea"/>
                <a:cs typeface="Arial"/>
                <a:sym typeface="Arial"/>
              </a:rPr>
            </a:br>
            <a:r>
              <a:rPr kumimoji="0" lang="en-US" sz="1400" i="0" u="none" strike="noStrike" kern="0" cap="none" spc="0" normalizeH="0" baseline="0" noProof="0" dirty="0">
                <a:ln>
                  <a:noFill/>
                </a:ln>
                <a:solidFill>
                  <a:srgbClr val="000000"/>
                </a:solidFill>
                <a:effectLst/>
                <a:uLnTx/>
                <a:uFillTx/>
                <a:latin typeface="DM Sans" pitchFamily="2" charset="0"/>
                <a:ea typeface="+mn-ea"/>
                <a:cs typeface="Arial"/>
                <a:sym typeface="Arial"/>
              </a:rPr>
              <a:t>and coverage </a:t>
            </a:r>
            <a:br>
              <a:rPr kumimoji="0" lang="en-US" sz="1400" i="0" u="none" strike="noStrike" kern="0" cap="none" spc="0" normalizeH="0" baseline="0" noProof="0" dirty="0">
                <a:ln>
                  <a:noFill/>
                </a:ln>
                <a:solidFill>
                  <a:srgbClr val="000000"/>
                </a:solidFill>
                <a:effectLst/>
                <a:uLnTx/>
                <a:uFillTx/>
                <a:latin typeface="DM Sans" pitchFamily="2" charset="0"/>
                <a:ea typeface="+mn-ea"/>
                <a:cs typeface="Arial"/>
                <a:sym typeface="Arial"/>
              </a:rPr>
            </a:br>
            <a:r>
              <a:rPr kumimoji="0" lang="en-US" sz="1400" i="0" u="none" strike="noStrike" kern="0" cap="none" spc="0" normalizeH="0" baseline="0" noProof="0" dirty="0">
                <a:ln>
                  <a:noFill/>
                </a:ln>
                <a:solidFill>
                  <a:srgbClr val="000000"/>
                </a:solidFill>
                <a:effectLst/>
                <a:uLnTx/>
                <a:uFillTx/>
                <a:latin typeface="DM Sans" pitchFamily="2" charset="0"/>
                <a:ea typeface="+mn-ea"/>
                <a:cs typeface="Arial"/>
                <a:sym typeface="Arial"/>
              </a:rPr>
              <a:t>and ways to </a:t>
            </a:r>
            <a:br>
              <a:rPr kumimoji="0" lang="en-US" sz="1400" i="0" u="none" strike="noStrike" kern="0" cap="none" spc="0" normalizeH="0" baseline="0" noProof="0" dirty="0">
                <a:ln>
                  <a:noFill/>
                </a:ln>
                <a:solidFill>
                  <a:srgbClr val="000000"/>
                </a:solidFill>
                <a:effectLst/>
                <a:uLnTx/>
                <a:uFillTx/>
                <a:latin typeface="DM Sans" pitchFamily="2" charset="0"/>
                <a:ea typeface="+mn-ea"/>
                <a:cs typeface="Arial"/>
                <a:sym typeface="Arial"/>
              </a:rPr>
            </a:br>
            <a:r>
              <a:rPr kumimoji="0" lang="en-US" sz="1400" i="0" u="none" strike="noStrike" kern="0" cap="none" spc="0" normalizeH="0" baseline="0" noProof="0" dirty="0">
                <a:ln>
                  <a:noFill/>
                </a:ln>
                <a:solidFill>
                  <a:srgbClr val="000000"/>
                </a:solidFill>
                <a:effectLst/>
                <a:uLnTx/>
                <a:uFillTx/>
                <a:latin typeface="DM Sans" pitchFamily="2" charset="0"/>
                <a:ea typeface="+mn-ea"/>
                <a:cs typeface="Arial"/>
                <a:sym typeface="Arial"/>
              </a:rPr>
              <a:t>decrease costs</a:t>
            </a:r>
          </a:p>
        </p:txBody>
      </p:sp>
      <p:sp>
        <p:nvSpPr>
          <p:cNvPr id="17" name="Rectangle 16">
            <a:extLst>
              <a:ext uri="{FF2B5EF4-FFF2-40B4-BE49-F238E27FC236}">
                <a16:creationId xmlns:a16="http://schemas.microsoft.com/office/drawing/2014/main" id="{95D3179B-C8E7-395F-665E-28C7688B7BB3}"/>
              </a:ext>
            </a:extLst>
          </p:cNvPr>
          <p:cNvSpPr/>
          <p:nvPr/>
        </p:nvSpPr>
        <p:spPr>
          <a:xfrm>
            <a:off x="3501985" y="3967911"/>
            <a:ext cx="2385093" cy="704232"/>
          </a:xfrm>
          <a:prstGeom prst="rect">
            <a:avLst/>
          </a:prstGeom>
        </p:spPr>
        <p:txBody>
          <a:bodyPr wrap="square" lIns="91440" tIns="45720" rIns="91440" bIns="45720" anchor="t">
            <a:spAutoFit/>
          </a:bodyPr>
          <a:lstStyle/>
          <a:p>
            <a:pPr marL="114300" marR="0" lvl="0" indent="0" algn="ctr" defTabSz="914400" rtl="0" eaLnBrk="1" fontAlgn="auto" latinLnBrk="0" hangingPunct="1">
              <a:lnSpc>
                <a:spcPts val="1600"/>
              </a:lnSpc>
              <a:spcBef>
                <a:spcPts val="0"/>
              </a:spcBef>
              <a:spcAft>
                <a:spcPts val="0"/>
              </a:spcAft>
              <a:buClr>
                <a:srgbClr val="000000"/>
              </a:buClr>
              <a:buSzTx/>
              <a:buFontTx/>
              <a:buNone/>
              <a:tabLst/>
              <a:defRPr/>
            </a:pPr>
            <a:r>
              <a:rPr kumimoji="0" lang="en-US" sz="1400" i="0" u="none" strike="noStrike" kern="0" cap="none" spc="0" normalizeH="0" baseline="0" noProof="0" dirty="0">
                <a:ln>
                  <a:noFill/>
                </a:ln>
                <a:solidFill>
                  <a:srgbClr val="000000"/>
                </a:solidFill>
                <a:effectLst/>
                <a:uLnTx/>
                <a:uFillTx/>
                <a:latin typeface="DM Sans"/>
                <a:ea typeface="+mn-ea"/>
                <a:cs typeface="Arial"/>
                <a:sym typeface="Arial"/>
              </a:rPr>
              <a:t>A personalized </a:t>
            </a:r>
            <a:br>
              <a:rPr kumimoji="0" lang="en-US" sz="1400" i="0" u="none" strike="noStrike" kern="0" cap="none" spc="0" normalizeH="0" baseline="0" noProof="0" dirty="0">
                <a:ln>
                  <a:noFill/>
                </a:ln>
                <a:solidFill>
                  <a:srgbClr val="000000"/>
                </a:solidFill>
                <a:effectLst/>
                <a:uLnTx/>
                <a:uFillTx/>
                <a:latin typeface="DM Sans"/>
                <a:ea typeface="+mn-ea"/>
                <a:cs typeface="Arial"/>
                <a:sym typeface="Arial"/>
              </a:rPr>
            </a:br>
            <a:r>
              <a:rPr kumimoji="0" lang="en-US" sz="1400" i="0" u="none" strike="noStrike" kern="0" cap="none" spc="0" normalizeH="0" baseline="0" noProof="0" dirty="0">
                <a:ln>
                  <a:noFill/>
                </a:ln>
                <a:solidFill>
                  <a:srgbClr val="000000"/>
                </a:solidFill>
                <a:effectLst/>
                <a:uLnTx/>
                <a:uFillTx/>
                <a:latin typeface="DM Sans"/>
                <a:ea typeface="+mn-ea"/>
                <a:cs typeface="Arial"/>
                <a:sym typeface="Arial"/>
              </a:rPr>
              <a:t>experience with </a:t>
            </a:r>
            <a:br>
              <a:rPr kumimoji="0" lang="en-US" sz="1400" i="0" u="none" strike="noStrike" kern="0" cap="none" spc="0" normalizeH="0" baseline="0" noProof="0" dirty="0">
                <a:ln>
                  <a:noFill/>
                </a:ln>
                <a:solidFill>
                  <a:srgbClr val="000000"/>
                </a:solidFill>
                <a:effectLst/>
                <a:uLnTx/>
                <a:uFillTx/>
                <a:latin typeface="DM Sans"/>
                <a:ea typeface="+mn-ea"/>
                <a:cs typeface="Arial"/>
                <a:sym typeface="Arial"/>
              </a:rPr>
            </a:br>
            <a:r>
              <a:rPr kumimoji="0" lang="en-US" sz="1400" i="0" u="none" strike="noStrike" kern="0" cap="none" spc="0" normalizeH="0" baseline="0" noProof="0" dirty="0">
                <a:ln>
                  <a:noFill/>
                </a:ln>
                <a:solidFill>
                  <a:srgbClr val="000000"/>
                </a:solidFill>
                <a:effectLst/>
                <a:uLnTx/>
                <a:uFillTx/>
                <a:latin typeface="DM Sans"/>
                <a:ea typeface="+mn-ea"/>
                <a:cs typeface="Arial"/>
                <a:sym typeface="Arial"/>
              </a:rPr>
              <a:t>quick issue resolution</a:t>
            </a:r>
            <a:endParaRPr kumimoji="0" lang="en-US" sz="1400" i="0" u="none" strike="noStrike" kern="0" cap="none" spc="0" normalizeH="0" baseline="0" noProof="0" dirty="0">
              <a:ln>
                <a:noFill/>
              </a:ln>
              <a:solidFill>
                <a:srgbClr val="000000"/>
              </a:solidFill>
              <a:effectLst/>
              <a:uLnTx/>
              <a:uFillTx/>
              <a:latin typeface="DM Sans" pitchFamily="2" charset="0"/>
              <a:ea typeface="+mn-ea"/>
              <a:cs typeface="Arial"/>
              <a:sym typeface="Arial"/>
            </a:endParaRPr>
          </a:p>
        </p:txBody>
      </p:sp>
      <p:sp>
        <p:nvSpPr>
          <p:cNvPr id="18" name="Rectangle 17">
            <a:extLst>
              <a:ext uri="{FF2B5EF4-FFF2-40B4-BE49-F238E27FC236}">
                <a16:creationId xmlns:a16="http://schemas.microsoft.com/office/drawing/2014/main" id="{3C5FE266-E100-7244-0CFB-79496081E26C}"/>
              </a:ext>
            </a:extLst>
          </p:cNvPr>
          <p:cNvSpPr/>
          <p:nvPr/>
        </p:nvSpPr>
        <p:spPr>
          <a:xfrm>
            <a:off x="5831491" y="3967911"/>
            <a:ext cx="2354603" cy="704232"/>
          </a:xfrm>
          <a:prstGeom prst="rect">
            <a:avLst/>
          </a:prstGeom>
        </p:spPr>
        <p:txBody>
          <a:bodyPr wrap="square">
            <a:spAutoFit/>
          </a:bodyPr>
          <a:lstStyle/>
          <a:p>
            <a:pPr marL="114300" marR="0" lvl="0" indent="0" algn="ctr" defTabSz="914400" rtl="0" eaLnBrk="1" fontAlgn="auto" latinLnBrk="0" hangingPunct="1">
              <a:lnSpc>
                <a:spcPts val="1600"/>
              </a:lnSpc>
              <a:spcBef>
                <a:spcPts val="0"/>
              </a:spcBef>
              <a:spcAft>
                <a:spcPts val="0"/>
              </a:spcAft>
              <a:buClr>
                <a:srgbClr val="000000"/>
              </a:buClr>
              <a:buSzTx/>
              <a:buFont typeface="Arial"/>
              <a:buNone/>
              <a:tabLst/>
              <a:defRPr/>
            </a:pPr>
            <a:r>
              <a:rPr kumimoji="0" lang="en-US" sz="1400" i="0" u="none" strike="noStrike" kern="0" cap="none" spc="0" normalizeH="0" baseline="0" noProof="0" dirty="0">
                <a:ln>
                  <a:noFill/>
                </a:ln>
                <a:solidFill>
                  <a:srgbClr val="000000"/>
                </a:solidFill>
                <a:effectLst/>
                <a:uLnTx/>
                <a:uFillTx/>
                <a:latin typeface="DM Sans" pitchFamily="2" charset="0"/>
                <a:ea typeface="+mn-ea"/>
                <a:cs typeface="Arial"/>
                <a:sym typeface="Arial"/>
              </a:rPr>
              <a:t>Support for </a:t>
            </a:r>
            <a:br>
              <a:rPr kumimoji="0" lang="en-US" sz="1400" i="0" u="none" strike="noStrike" kern="0" cap="none" spc="0" normalizeH="0" baseline="0" noProof="0" dirty="0">
                <a:ln>
                  <a:noFill/>
                </a:ln>
                <a:solidFill>
                  <a:srgbClr val="000000"/>
                </a:solidFill>
                <a:effectLst/>
                <a:uLnTx/>
                <a:uFillTx/>
                <a:latin typeface="DM Sans" pitchFamily="2" charset="0"/>
                <a:ea typeface="+mn-ea"/>
                <a:cs typeface="Arial"/>
                <a:sym typeface="Arial"/>
              </a:rPr>
            </a:br>
            <a:r>
              <a:rPr kumimoji="0" lang="en-US" sz="1400" i="0" u="none" strike="noStrike" kern="0" cap="none" spc="0" normalizeH="0" baseline="0" noProof="0" dirty="0">
                <a:ln>
                  <a:noFill/>
                </a:ln>
                <a:solidFill>
                  <a:srgbClr val="000000"/>
                </a:solidFill>
                <a:effectLst/>
                <a:uLnTx/>
                <a:uFillTx/>
                <a:latin typeface="DM Sans" pitchFamily="2" charset="0"/>
                <a:ea typeface="+mn-ea"/>
                <a:cs typeface="Arial"/>
                <a:sym typeface="Arial"/>
              </a:rPr>
              <a:t>the whole </a:t>
            </a:r>
            <a:br>
              <a:rPr kumimoji="0" lang="en-US" sz="1400" i="0" u="none" strike="noStrike" kern="0" cap="none" spc="0" normalizeH="0" baseline="0" noProof="0" dirty="0">
                <a:ln>
                  <a:noFill/>
                </a:ln>
                <a:solidFill>
                  <a:srgbClr val="000000"/>
                </a:solidFill>
                <a:effectLst/>
                <a:uLnTx/>
                <a:uFillTx/>
                <a:latin typeface="DM Sans" pitchFamily="2" charset="0"/>
                <a:ea typeface="+mn-ea"/>
                <a:cs typeface="Arial"/>
                <a:sym typeface="Arial"/>
              </a:rPr>
            </a:br>
            <a:r>
              <a:rPr kumimoji="0" lang="en-US" sz="1400" i="0" u="none" strike="noStrike" kern="0" cap="none" spc="0" normalizeH="0" baseline="0" noProof="0" dirty="0">
                <a:ln>
                  <a:noFill/>
                </a:ln>
                <a:solidFill>
                  <a:srgbClr val="000000"/>
                </a:solidFill>
                <a:effectLst/>
                <a:uLnTx/>
                <a:uFillTx/>
                <a:latin typeface="DM Sans" pitchFamily="2" charset="0"/>
                <a:ea typeface="+mn-ea"/>
                <a:cs typeface="Arial"/>
                <a:sym typeface="Arial"/>
              </a:rPr>
              <a:t>health journey</a:t>
            </a:r>
          </a:p>
        </p:txBody>
      </p:sp>
      <p:sp>
        <p:nvSpPr>
          <p:cNvPr id="19" name="Rectangle 18">
            <a:extLst>
              <a:ext uri="{FF2B5EF4-FFF2-40B4-BE49-F238E27FC236}">
                <a16:creationId xmlns:a16="http://schemas.microsoft.com/office/drawing/2014/main" id="{1AB952D9-B5A0-2E9F-9EAD-A8CED63C0709}"/>
              </a:ext>
            </a:extLst>
          </p:cNvPr>
          <p:cNvSpPr/>
          <p:nvPr/>
        </p:nvSpPr>
        <p:spPr>
          <a:xfrm>
            <a:off x="8144229" y="3967911"/>
            <a:ext cx="2346902" cy="704232"/>
          </a:xfrm>
          <a:prstGeom prst="rect">
            <a:avLst/>
          </a:prstGeom>
        </p:spPr>
        <p:txBody>
          <a:bodyPr wrap="square">
            <a:spAutoFit/>
          </a:bodyPr>
          <a:lstStyle/>
          <a:p>
            <a:pPr marL="114300" marR="0" lvl="0" indent="0" algn="ctr" defTabSz="914400" rtl="0" eaLnBrk="1" fontAlgn="auto" latinLnBrk="0" hangingPunct="1">
              <a:lnSpc>
                <a:spcPts val="1600"/>
              </a:lnSpc>
              <a:spcBef>
                <a:spcPts val="0"/>
              </a:spcBef>
              <a:spcAft>
                <a:spcPts val="0"/>
              </a:spcAft>
              <a:buClr>
                <a:srgbClr val="000000"/>
              </a:buClr>
              <a:buSzTx/>
              <a:buFont typeface="Arial"/>
              <a:buNone/>
              <a:tabLst/>
              <a:defRPr/>
            </a:pPr>
            <a:r>
              <a:rPr kumimoji="0" lang="en-US" sz="1400" i="0" u="none" strike="noStrike" kern="0" cap="none" spc="0" normalizeH="0" baseline="0" noProof="0" dirty="0">
                <a:ln>
                  <a:noFill/>
                </a:ln>
                <a:solidFill>
                  <a:srgbClr val="000000"/>
                </a:solidFill>
                <a:effectLst/>
                <a:uLnTx/>
                <a:uFillTx/>
                <a:latin typeface="DM Sans" pitchFamily="2" charset="0"/>
                <a:ea typeface="+mn-ea"/>
                <a:cs typeface="Arial"/>
                <a:sym typeface="Arial"/>
              </a:rPr>
              <a:t>Taking care of them </a:t>
            </a:r>
            <a:br>
              <a:rPr kumimoji="0" lang="en-US" sz="1400" i="0" u="none" strike="noStrike" kern="0" cap="none" spc="0" normalizeH="0" baseline="0" noProof="0" dirty="0">
                <a:ln>
                  <a:noFill/>
                </a:ln>
                <a:solidFill>
                  <a:srgbClr val="000000"/>
                </a:solidFill>
                <a:effectLst/>
                <a:uLnTx/>
                <a:uFillTx/>
                <a:latin typeface="DM Sans" pitchFamily="2" charset="0"/>
                <a:ea typeface="+mn-ea"/>
                <a:cs typeface="Arial"/>
                <a:sym typeface="Arial"/>
              </a:rPr>
            </a:br>
            <a:r>
              <a:rPr kumimoji="0" lang="en-US" sz="1400" i="0" u="none" strike="noStrike" kern="0" cap="none" spc="0" normalizeH="0" baseline="0" noProof="0" dirty="0">
                <a:ln>
                  <a:noFill/>
                </a:ln>
                <a:solidFill>
                  <a:srgbClr val="000000"/>
                </a:solidFill>
                <a:effectLst/>
                <a:uLnTx/>
                <a:uFillTx/>
                <a:latin typeface="DM Sans" pitchFamily="2" charset="0"/>
                <a:ea typeface="+mn-ea"/>
                <a:cs typeface="Arial"/>
                <a:sym typeface="Arial"/>
              </a:rPr>
              <a:t>and their families when they need it most</a:t>
            </a:r>
          </a:p>
        </p:txBody>
      </p:sp>
      <p:sp>
        <p:nvSpPr>
          <p:cNvPr id="20" name="Rectangle 19">
            <a:extLst>
              <a:ext uri="{FF2B5EF4-FFF2-40B4-BE49-F238E27FC236}">
                <a16:creationId xmlns:a16="http://schemas.microsoft.com/office/drawing/2014/main" id="{3B038833-B5CD-743E-393E-60AF7E9A3610}"/>
              </a:ext>
            </a:extLst>
          </p:cNvPr>
          <p:cNvSpPr/>
          <p:nvPr/>
        </p:nvSpPr>
        <p:spPr>
          <a:xfrm>
            <a:off x="5816246" y="1896457"/>
            <a:ext cx="2385093" cy="704232"/>
          </a:xfrm>
          <a:prstGeom prst="rect">
            <a:avLst/>
          </a:prstGeom>
        </p:spPr>
        <p:txBody>
          <a:bodyPr wrap="square">
            <a:spAutoFit/>
          </a:bodyPr>
          <a:lstStyle/>
          <a:p>
            <a:pPr marL="114300" marR="0" lvl="0" indent="0" algn="ctr" defTabSz="914400" rtl="0" eaLnBrk="1" fontAlgn="auto" latinLnBrk="0" hangingPunct="1">
              <a:lnSpc>
                <a:spcPts val="1600"/>
              </a:lnSpc>
              <a:spcBef>
                <a:spcPts val="0"/>
              </a:spcBef>
              <a:spcAft>
                <a:spcPts val="0"/>
              </a:spcAft>
              <a:buClr>
                <a:srgbClr val="000000"/>
              </a:buClr>
              <a:buSzTx/>
              <a:buFont typeface="Arial"/>
              <a:buNone/>
              <a:tabLst/>
              <a:defRPr/>
            </a:pPr>
            <a:r>
              <a:rPr kumimoji="0" lang="en-US" sz="1400" i="0" u="none" strike="noStrike" kern="0" cap="none" spc="0" normalizeH="0" baseline="0" noProof="0" dirty="0">
                <a:ln>
                  <a:noFill/>
                </a:ln>
                <a:solidFill>
                  <a:srgbClr val="000000"/>
                </a:solidFill>
                <a:effectLst/>
                <a:uLnTx/>
                <a:uFillTx/>
                <a:latin typeface="DM Sans" pitchFamily="2" charset="0"/>
                <a:ea typeface="+mn-ea"/>
                <a:cs typeface="Arial"/>
                <a:sym typeface="Arial"/>
              </a:rPr>
              <a:t>Clear and easy access </a:t>
            </a:r>
            <a:br>
              <a:rPr kumimoji="0" lang="en-US" sz="1400" i="0" u="none" strike="noStrike" kern="0" cap="none" spc="0" normalizeH="0" baseline="0" noProof="0" dirty="0">
                <a:ln>
                  <a:noFill/>
                </a:ln>
                <a:solidFill>
                  <a:srgbClr val="000000"/>
                </a:solidFill>
                <a:effectLst/>
                <a:uLnTx/>
                <a:uFillTx/>
                <a:latin typeface="DM Sans" pitchFamily="2" charset="0"/>
                <a:ea typeface="+mn-ea"/>
                <a:cs typeface="Arial"/>
                <a:sym typeface="Arial"/>
              </a:rPr>
            </a:br>
            <a:r>
              <a:rPr kumimoji="0" lang="en-US" sz="1400" i="0" u="none" strike="noStrike" kern="0" cap="none" spc="0" normalizeH="0" baseline="0" noProof="0" dirty="0">
                <a:ln>
                  <a:noFill/>
                </a:ln>
                <a:solidFill>
                  <a:srgbClr val="000000"/>
                </a:solidFill>
                <a:effectLst/>
                <a:uLnTx/>
                <a:uFillTx/>
                <a:latin typeface="DM Sans" pitchFamily="2" charset="0"/>
                <a:ea typeface="+mn-ea"/>
                <a:cs typeface="Arial"/>
                <a:sym typeface="Arial"/>
              </a:rPr>
              <a:t>to the doctors and hospitals they want</a:t>
            </a:r>
          </a:p>
        </p:txBody>
      </p:sp>
      <p:pic>
        <p:nvPicPr>
          <p:cNvPr id="21" name="Picture 20">
            <a:extLst>
              <a:ext uri="{FF2B5EF4-FFF2-40B4-BE49-F238E27FC236}">
                <a16:creationId xmlns:a16="http://schemas.microsoft.com/office/drawing/2014/main" id="{FE9606B3-BF0B-5E12-3A91-2C44C6CD01E6}"/>
              </a:ext>
            </a:extLst>
          </p:cNvPr>
          <p:cNvPicPr>
            <a:picLocks noChangeAspect="1"/>
          </p:cNvPicPr>
          <p:nvPr/>
        </p:nvPicPr>
        <p:blipFill>
          <a:blip r:embed="rId6"/>
          <a:stretch>
            <a:fillRect/>
          </a:stretch>
        </p:blipFill>
        <p:spPr>
          <a:xfrm>
            <a:off x="4369526" y="3404206"/>
            <a:ext cx="650010" cy="513166"/>
          </a:xfrm>
          <a:prstGeom prst="rect">
            <a:avLst/>
          </a:prstGeom>
        </p:spPr>
      </p:pic>
      <p:pic>
        <p:nvPicPr>
          <p:cNvPr id="22" name="Picture 21">
            <a:extLst>
              <a:ext uri="{FF2B5EF4-FFF2-40B4-BE49-F238E27FC236}">
                <a16:creationId xmlns:a16="http://schemas.microsoft.com/office/drawing/2014/main" id="{7E959E8A-0AFF-BBF1-867A-BE2DE03C67B1}"/>
              </a:ext>
            </a:extLst>
          </p:cNvPr>
          <p:cNvPicPr>
            <a:picLocks noChangeAspect="1"/>
          </p:cNvPicPr>
          <p:nvPr/>
        </p:nvPicPr>
        <p:blipFill>
          <a:blip r:embed="rId7"/>
          <a:stretch>
            <a:fillRect/>
          </a:stretch>
        </p:blipFill>
        <p:spPr>
          <a:xfrm>
            <a:off x="4421655" y="1295400"/>
            <a:ext cx="545753" cy="564572"/>
          </a:xfrm>
          <a:prstGeom prst="rect">
            <a:avLst/>
          </a:prstGeom>
        </p:spPr>
      </p:pic>
      <p:grpSp>
        <p:nvGrpSpPr>
          <p:cNvPr id="23" name="Group 22">
            <a:extLst>
              <a:ext uri="{FF2B5EF4-FFF2-40B4-BE49-F238E27FC236}">
                <a16:creationId xmlns:a16="http://schemas.microsoft.com/office/drawing/2014/main" id="{4D400147-97C7-A73B-17CF-46279B6EABDB}"/>
              </a:ext>
            </a:extLst>
          </p:cNvPr>
          <p:cNvGrpSpPr/>
          <p:nvPr/>
        </p:nvGrpSpPr>
        <p:grpSpPr>
          <a:xfrm>
            <a:off x="6726217" y="1369874"/>
            <a:ext cx="565150" cy="491434"/>
            <a:chOff x="8321323" y="1561298"/>
            <a:chExt cx="565150" cy="491434"/>
          </a:xfrm>
        </p:grpSpPr>
        <p:pic>
          <p:nvPicPr>
            <p:cNvPr id="24" name="Picture 23">
              <a:extLst>
                <a:ext uri="{FF2B5EF4-FFF2-40B4-BE49-F238E27FC236}">
                  <a16:creationId xmlns:a16="http://schemas.microsoft.com/office/drawing/2014/main" id="{797ADC68-024A-3CA0-C0EB-67C0881805C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6532" t="16038" r="16366" b="41796"/>
            <a:stretch/>
          </p:blipFill>
          <p:spPr>
            <a:xfrm>
              <a:off x="8398744" y="1660770"/>
              <a:ext cx="410308" cy="219774"/>
            </a:xfrm>
            <a:prstGeom prst="rect">
              <a:avLst/>
            </a:prstGeom>
          </p:spPr>
        </p:pic>
        <p:pic>
          <p:nvPicPr>
            <p:cNvPr id="25" name="Picture 24">
              <a:extLst>
                <a:ext uri="{FF2B5EF4-FFF2-40B4-BE49-F238E27FC236}">
                  <a16:creationId xmlns:a16="http://schemas.microsoft.com/office/drawing/2014/main" id="{95B8B7E5-4FF8-D1E5-70EE-813F3FD02141}"/>
                </a:ext>
              </a:extLst>
            </p:cNvPr>
            <p:cNvPicPr>
              <a:picLocks noChangeAspect="1"/>
            </p:cNvPicPr>
            <p:nvPr/>
          </p:nvPicPr>
          <p:blipFill>
            <a:blip r:embed="rId9"/>
            <a:stretch>
              <a:fillRect/>
            </a:stretch>
          </p:blipFill>
          <p:spPr>
            <a:xfrm>
              <a:off x="8321323" y="1561298"/>
              <a:ext cx="565150" cy="491434"/>
            </a:xfrm>
            <a:prstGeom prst="rect">
              <a:avLst/>
            </a:prstGeom>
          </p:spPr>
        </p:pic>
      </p:grpSp>
      <p:pic>
        <p:nvPicPr>
          <p:cNvPr id="26" name="Picture 25">
            <a:extLst>
              <a:ext uri="{FF2B5EF4-FFF2-40B4-BE49-F238E27FC236}">
                <a16:creationId xmlns:a16="http://schemas.microsoft.com/office/drawing/2014/main" id="{C94A7EC4-4CF1-DDF0-4706-977BD971CC7E}"/>
              </a:ext>
            </a:extLst>
          </p:cNvPr>
          <p:cNvPicPr>
            <a:picLocks noChangeAspect="1"/>
          </p:cNvPicPr>
          <p:nvPr/>
        </p:nvPicPr>
        <p:blipFill>
          <a:blip r:embed="rId10"/>
          <a:stretch>
            <a:fillRect/>
          </a:stretch>
        </p:blipFill>
        <p:spPr>
          <a:xfrm>
            <a:off x="9068760" y="1363056"/>
            <a:ext cx="497840" cy="497840"/>
          </a:xfrm>
          <a:prstGeom prst="rect">
            <a:avLst/>
          </a:prstGeom>
        </p:spPr>
      </p:pic>
      <p:pic>
        <p:nvPicPr>
          <p:cNvPr id="28" name="Picture 27">
            <a:extLst>
              <a:ext uri="{FF2B5EF4-FFF2-40B4-BE49-F238E27FC236}">
                <a16:creationId xmlns:a16="http://schemas.microsoft.com/office/drawing/2014/main" id="{602A4E7A-B84D-D78E-48E8-9AD7914CCA75}"/>
              </a:ext>
            </a:extLst>
          </p:cNvPr>
          <p:cNvPicPr>
            <a:picLocks noChangeAspect="1"/>
          </p:cNvPicPr>
          <p:nvPr/>
        </p:nvPicPr>
        <p:blipFill>
          <a:blip r:embed="rId11"/>
          <a:stretch>
            <a:fillRect/>
          </a:stretch>
        </p:blipFill>
        <p:spPr>
          <a:xfrm>
            <a:off x="2312714" y="5181600"/>
            <a:ext cx="8279086" cy="1402202"/>
          </a:xfrm>
          <a:prstGeom prst="rect">
            <a:avLst/>
          </a:prstGeom>
          <a:solidFill>
            <a:srgbClr val="0D4877"/>
          </a:solidFill>
        </p:spPr>
      </p:pic>
      <p:sp>
        <p:nvSpPr>
          <p:cNvPr id="29" name="Rectangle 28">
            <a:extLst>
              <a:ext uri="{FF2B5EF4-FFF2-40B4-BE49-F238E27FC236}">
                <a16:creationId xmlns:a16="http://schemas.microsoft.com/office/drawing/2014/main" id="{E6F9EA11-09FC-7476-55A9-2F75A0580BCE}"/>
              </a:ext>
            </a:extLst>
          </p:cNvPr>
          <p:cNvSpPr/>
          <p:nvPr/>
        </p:nvSpPr>
        <p:spPr>
          <a:xfrm>
            <a:off x="10287000" y="5181600"/>
            <a:ext cx="1905000" cy="1402202"/>
          </a:xfrm>
          <a:prstGeom prst="rect">
            <a:avLst/>
          </a:prstGeom>
          <a:solidFill>
            <a:srgbClr val="0D48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A58FEBDC-6150-80DF-829D-FB4494F95BE9}"/>
              </a:ext>
            </a:extLst>
          </p:cNvPr>
          <p:cNvSpPr/>
          <p:nvPr/>
        </p:nvSpPr>
        <p:spPr>
          <a:xfrm>
            <a:off x="5478" y="5181600"/>
            <a:ext cx="2374345" cy="1402202"/>
          </a:xfrm>
          <a:prstGeom prst="rect">
            <a:avLst/>
          </a:prstGeom>
          <a:solidFill>
            <a:srgbClr val="0D48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latin typeface="Bebas Neue" panose="020B0606020202050201" pitchFamily="34" charset="0"/>
              </a:rPr>
              <a:t>How we’ll deliver</a:t>
            </a:r>
          </a:p>
        </p:txBody>
      </p:sp>
      <p:sp>
        <p:nvSpPr>
          <p:cNvPr id="31" name="Rectangle 30">
            <a:extLst>
              <a:ext uri="{FF2B5EF4-FFF2-40B4-BE49-F238E27FC236}">
                <a16:creationId xmlns:a16="http://schemas.microsoft.com/office/drawing/2014/main" id="{9AC0E32A-5B2F-91B1-CBD2-E14C76671DC2}"/>
              </a:ext>
            </a:extLst>
          </p:cNvPr>
          <p:cNvSpPr/>
          <p:nvPr/>
        </p:nvSpPr>
        <p:spPr>
          <a:xfrm>
            <a:off x="1070054" y="1363056"/>
            <a:ext cx="4191000" cy="3604720"/>
          </a:xfrm>
          <a:prstGeom prst="rect">
            <a:avLst/>
          </a:prstGeom>
        </p:spPr>
        <p:txBody>
          <a:bodyPr wrap="square">
            <a:noAutofit/>
          </a:bodyPr>
          <a:lstStyle/>
          <a:p>
            <a:pPr marL="0" marR="0" lvl="0" indent="0" defTabSz="914400" rtl="0" eaLnBrk="0" fontAlgn="base" latinLnBrk="0" hangingPunct="0">
              <a:lnSpc>
                <a:spcPts val="5800"/>
              </a:lnSpc>
              <a:spcBef>
                <a:spcPct val="0"/>
              </a:spcBef>
              <a:spcAft>
                <a:spcPct val="0"/>
              </a:spcAft>
              <a:buClrTx/>
              <a:buSzTx/>
              <a:buFontTx/>
              <a:buNone/>
              <a:tabLst/>
              <a:defRPr/>
            </a:pPr>
            <a:r>
              <a:rPr kumimoji="0" lang="en-US" sz="4800" b="0" i="0" u="none" strike="noStrike" kern="1200" cap="none" spc="-50" normalizeH="0" noProof="0" dirty="0">
                <a:ln>
                  <a:noFill/>
                </a:ln>
                <a:solidFill>
                  <a:srgbClr val="00C4FF"/>
                </a:solidFill>
                <a:effectLst/>
                <a:uLnTx/>
                <a:uFillTx/>
                <a:latin typeface="Bebas Neue Regular" panose="020B0606020202050201" pitchFamily="34" charset="77"/>
                <a:ea typeface="ＭＳ Ｐゴシック" panose="020B0600070205080204" pitchFamily="34" charset="-128"/>
                <a:cs typeface="+mn-cs"/>
              </a:rPr>
              <a:t>member </a:t>
            </a:r>
          </a:p>
          <a:p>
            <a:pPr marL="0" marR="0" lvl="0" indent="0" defTabSz="914400" rtl="0" eaLnBrk="0" fontAlgn="base" latinLnBrk="0" hangingPunct="0">
              <a:lnSpc>
                <a:spcPts val="5800"/>
              </a:lnSpc>
              <a:spcBef>
                <a:spcPct val="0"/>
              </a:spcBef>
              <a:spcAft>
                <a:spcPct val="0"/>
              </a:spcAft>
              <a:buClrTx/>
              <a:buSzTx/>
              <a:buFontTx/>
              <a:buNone/>
              <a:tabLst/>
              <a:defRPr/>
            </a:pPr>
            <a:r>
              <a:rPr kumimoji="0" lang="en-US" sz="4800" b="0" i="0" u="none" strike="noStrike" kern="1200" cap="none" spc="-50" normalizeH="0" noProof="0" dirty="0">
                <a:ln>
                  <a:noFill/>
                </a:ln>
                <a:solidFill>
                  <a:srgbClr val="00C4FF"/>
                </a:solidFill>
                <a:effectLst/>
                <a:uLnTx/>
                <a:uFillTx/>
                <a:latin typeface="Bebas Neue Regular" panose="020B0606020202050201" pitchFamily="34" charset="77"/>
                <a:ea typeface="ＭＳ Ｐゴシック" panose="020B0600070205080204" pitchFamily="34" charset="-128"/>
                <a:cs typeface="+mn-cs"/>
              </a:rPr>
              <a:t>needs </a:t>
            </a:r>
          </a:p>
          <a:p>
            <a:pPr marL="0" marR="0" lvl="0" indent="0" defTabSz="914400" rtl="0" eaLnBrk="0" fontAlgn="base" latinLnBrk="0" hangingPunct="0">
              <a:lnSpc>
                <a:spcPts val="5800"/>
              </a:lnSpc>
              <a:spcBef>
                <a:spcPct val="0"/>
              </a:spcBef>
              <a:spcAft>
                <a:spcPct val="0"/>
              </a:spcAft>
              <a:buClrTx/>
              <a:buSzTx/>
              <a:buFontTx/>
              <a:buNone/>
              <a:tabLst/>
              <a:defRPr/>
            </a:pPr>
            <a:r>
              <a:rPr kumimoji="0" lang="en-US" sz="4800" b="0" i="0" u="none" strike="noStrike" kern="1200" cap="none" spc="-50" normalizeH="0" noProof="0" dirty="0">
                <a:ln>
                  <a:noFill/>
                </a:ln>
                <a:solidFill>
                  <a:srgbClr val="00C4FF"/>
                </a:solidFill>
                <a:effectLst/>
                <a:uLnTx/>
                <a:uFillTx/>
                <a:latin typeface="Bebas Neue Regular" panose="020B0606020202050201" pitchFamily="34" charset="77"/>
                <a:ea typeface="ＭＳ Ｐゴシック" panose="020B0600070205080204" pitchFamily="34" charset="-128"/>
                <a:cs typeface="+mn-cs"/>
              </a:rPr>
              <a:t>drive our </a:t>
            </a:r>
            <a:br>
              <a:rPr kumimoji="0" lang="en-US" sz="4800" b="0" i="0" u="none" strike="noStrike" kern="1200" cap="none" spc="-50" normalizeH="0" noProof="0" dirty="0">
                <a:ln>
                  <a:noFill/>
                </a:ln>
                <a:solidFill>
                  <a:srgbClr val="00C4FF"/>
                </a:solidFill>
                <a:effectLst/>
                <a:uLnTx/>
                <a:uFillTx/>
                <a:latin typeface="Bebas Neue Regular" panose="020B0606020202050201" pitchFamily="34" charset="77"/>
                <a:ea typeface="ＭＳ Ｐゴシック" panose="020B0600070205080204" pitchFamily="34" charset="-128"/>
                <a:cs typeface="+mn-cs"/>
              </a:rPr>
            </a:br>
            <a:r>
              <a:rPr kumimoji="0" lang="en-US" sz="4800" b="0" i="0" u="none" strike="noStrike" kern="1200" cap="none" spc="-50" normalizeH="0" noProof="0" dirty="0">
                <a:ln>
                  <a:noFill/>
                </a:ln>
                <a:solidFill>
                  <a:srgbClr val="00C4FF"/>
                </a:solidFill>
                <a:effectLst/>
                <a:uLnTx/>
                <a:uFillTx/>
                <a:latin typeface="Bebas Neue Regular" panose="020B0606020202050201" pitchFamily="34" charset="77"/>
                <a:ea typeface="ＭＳ Ｐゴシック" panose="020B0600070205080204" pitchFamily="34" charset="-128"/>
                <a:cs typeface="+mn-cs"/>
              </a:rPr>
              <a:t>focus</a:t>
            </a:r>
          </a:p>
        </p:txBody>
      </p:sp>
      <p:sp>
        <p:nvSpPr>
          <p:cNvPr id="33" name="Right Brace 32">
            <a:extLst>
              <a:ext uri="{FF2B5EF4-FFF2-40B4-BE49-F238E27FC236}">
                <a16:creationId xmlns:a16="http://schemas.microsoft.com/office/drawing/2014/main" id="{D8538D62-48C6-6964-CBE4-17EF362851C6}"/>
              </a:ext>
            </a:extLst>
          </p:cNvPr>
          <p:cNvSpPr/>
          <p:nvPr/>
        </p:nvSpPr>
        <p:spPr>
          <a:xfrm>
            <a:off x="1781941" y="5284594"/>
            <a:ext cx="530773" cy="1189358"/>
          </a:xfrm>
          <a:prstGeom prst="rightBrace">
            <a:avLst>
              <a:gd name="adj1" fmla="val 38116"/>
              <a:gd name="adj2" fmla="val 50000"/>
            </a:avLst>
          </a:prstGeom>
          <a:ln w="254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319787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883A4563-FF14-858B-650B-07DF78BA5836}"/>
              </a:ext>
            </a:extLst>
          </p:cNvPr>
          <p:cNvSpPr txBox="1">
            <a:spLocks/>
          </p:cNvSpPr>
          <p:nvPr/>
        </p:nvSpPr>
        <p:spPr>
          <a:xfrm>
            <a:off x="0" y="3025710"/>
            <a:ext cx="12192000" cy="609600"/>
          </a:xfrm>
          <a:prstGeom prst="rect">
            <a:avLst/>
          </a:prstGeom>
        </p:spPr>
        <p:txBody>
          <a:bodyPr vert="horz" lIns="0" tIns="0" rIns="0" bIns="0" rtlCol="0" anchor="ctr"/>
          <a:lstStyle>
            <a:defPPr>
              <a:defRPr lang="en-US"/>
            </a:defPPr>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4800" b="0" kern="1200" cap="all" spc="0" baseline="0" dirty="0" smtClean="0">
                <a:solidFill>
                  <a:srgbClr val="FD5D3B"/>
                </a:solidFill>
                <a:latin typeface="Bebas Neue" panose="020B0606020202050201"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500" dirty="0"/>
              <a:t>Medicare advantage</a:t>
            </a:r>
          </a:p>
        </p:txBody>
      </p:sp>
      <p:sp>
        <p:nvSpPr>
          <p:cNvPr id="5" name="Rectangle 4">
            <a:extLst>
              <a:ext uri="{FF2B5EF4-FFF2-40B4-BE49-F238E27FC236}">
                <a16:creationId xmlns:a16="http://schemas.microsoft.com/office/drawing/2014/main" id="{D808A667-5743-4B46-0AAC-828A0829E4A1}"/>
              </a:ext>
            </a:extLst>
          </p:cNvPr>
          <p:cNvSpPr/>
          <p:nvPr/>
        </p:nvSpPr>
        <p:spPr>
          <a:xfrm>
            <a:off x="6325906" y="6553200"/>
            <a:ext cx="5257800" cy="84639"/>
          </a:xfrm>
          <a:prstGeom prst="rect">
            <a:avLst/>
          </a:prstGeom>
        </p:spPr>
        <p:txBody>
          <a:bodyPr wrap="square" lIns="0" tIns="0" rIns="0" bIns="0">
            <a:spAutoFit/>
          </a:bodyPr>
          <a:lstStyle/>
          <a:p>
            <a:pPr marL="0" indent="0" algn="r">
              <a:tabLst>
                <a:tab pos="2566988" algn="l"/>
                <a:tab pos="4794250" algn="l"/>
              </a:tabLst>
            </a:pPr>
            <a:r>
              <a:rPr lang="en-US" sz="550" b="0" i="0" u="none" strike="noStrike" dirty="0">
                <a:solidFill>
                  <a:schemeClr val="bg1"/>
                </a:solidFill>
                <a:effectLst/>
                <a:latin typeface="Roboto" charset="0"/>
              </a:rPr>
              <a:t>Blue Cross Blue Shield of Massachusetts is an Independent Licensee of the Blue Cross and Blue Shield Association.</a:t>
            </a:r>
            <a:endParaRPr lang="en-US" sz="550" dirty="0">
              <a:solidFill>
                <a:schemeClr val="bg1"/>
              </a:solidFill>
            </a:endParaRPr>
          </a:p>
        </p:txBody>
      </p:sp>
      <p:sp>
        <p:nvSpPr>
          <p:cNvPr id="6" name="TextBox 5">
            <a:extLst>
              <a:ext uri="{FF2B5EF4-FFF2-40B4-BE49-F238E27FC236}">
                <a16:creationId xmlns:a16="http://schemas.microsoft.com/office/drawing/2014/main" id="{2240300C-6553-E45B-DC32-5CDF844480DA}"/>
              </a:ext>
            </a:extLst>
          </p:cNvPr>
          <p:cNvSpPr txBox="1"/>
          <p:nvPr/>
        </p:nvSpPr>
        <p:spPr>
          <a:xfrm>
            <a:off x="7788946" y="6245352"/>
            <a:ext cx="3829575" cy="246221"/>
          </a:xfrm>
          <a:prstGeom prst="rect">
            <a:avLst/>
          </a:prstGeom>
          <a:no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300" normalizeH="0" baseline="0" noProof="0" dirty="0">
                <a:ln>
                  <a:noFill/>
                </a:ln>
                <a:solidFill>
                  <a:schemeClr val="bg1"/>
                </a:solidFill>
                <a:effectLst/>
                <a:uLnTx/>
                <a:uFillTx/>
                <a:latin typeface="DM Sans" pitchFamily="2" charset="77"/>
                <a:ea typeface="Tahoma" panose="020B0604030504040204" pitchFamily="34" charset="0"/>
                <a:cs typeface="Calibri" panose="020F0502020204030204" pitchFamily="34" charset="0"/>
              </a:rPr>
              <a:t>BLUE CROSS BLUE SHIELD OF MASSACHUSETTS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300" normalizeH="0" baseline="0" noProof="0" dirty="0">
                <a:ln>
                  <a:noFill/>
                </a:ln>
                <a:solidFill>
                  <a:schemeClr val="bg1"/>
                </a:solidFill>
                <a:effectLst/>
                <a:uLnTx/>
                <a:uFillTx/>
                <a:latin typeface="DM Sans" pitchFamily="2" charset="77"/>
                <a:ea typeface="Tahoma" panose="020B0604030504040204" pitchFamily="34" charset="0"/>
                <a:cs typeface="Calibri" panose="020F0502020204030204" pitchFamily="34" charset="0"/>
              </a:rPr>
              <a:t>CONFIDENTIAL – NOT FOR DISTRIBUTION</a:t>
            </a:r>
            <a:endParaRPr kumimoji="0" lang="en-US" sz="800" b="0" i="0" u="none" strike="noStrike" kern="1200" cap="none" spc="0" normalizeH="0" baseline="0" noProof="0" dirty="0">
              <a:ln>
                <a:noFill/>
              </a:ln>
              <a:solidFill>
                <a:schemeClr val="bg1"/>
              </a:solidFill>
              <a:effectLst/>
              <a:uLnTx/>
              <a:uFillTx/>
              <a:latin typeface="DM Sans" pitchFamily="2" charset="77"/>
              <a:ea typeface="Tahoma" panose="020B0604030504040204" pitchFamily="34" charset="0"/>
              <a:cs typeface="Calibri" panose="020F0502020204030204" pitchFamily="34" charset="0"/>
            </a:endParaRPr>
          </a:p>
        </p:txBody>
      </p:sp>
      <p:pic>
        <p:nvPicPr>
          <p:cNvPr id="7" name="Picture 6" descr="Blue Cross Blue Shield of Massachusetts Logo">
            <a:extLst>
              <a:ext uri="{FF2B5EF4-FFF2-40B4-BE49-F238E27FC236}">
                <a16:creationId xmlns:a16="http://schemas.microsoft.com/office/drawing/2014/main" id="{6A6AFB31-E879-3CC5-3272-812AC0B729D2}"/>
              </a:ext>
            </a:extLst>
          </p:cNvPr>
          <p:cNvPicPr preferRelativeResize="0">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60736" y="411480"/>
            <a:ext cx="1181708" cy="476975"/>
          </a:xfrm>
          <a:prstGeom prst="rect">
            <a:avLst/>
          </a:prstGeom>
        </p:spPr>
      </p:pic>
      <p:sp>
        <p:nvSpPr>
          <p:cNvPr id="10" name="Rectangle 9">
            <a:extLst>
              <a:ext uri="{FF2B5EF4-FFF2-40B4-BE49-F238E27FC236}">
                <a16:creationId xmlns:a16="http://schemas.microsoft.com/office/drawing/2014/main" id="{5A43190C-70BA-143C-9D1B-4960BAC68BDE}"/>
              </a:ext>
            </a:extLst>
          </p:cNvPr>
          <p:cNvSpPr/>
          <p:nvPr/>
        </p:nvSpPr>
        <p:spPr>
          <a:xfrm>
            <a:off x="8636883" y="1974336"/>
            <a:ext cx="3555117" cy="192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4C33538-2935-FE49-8F5A-AB0E2E5BB1B2}"/>
              </a:ext>
            </a:extLst>
          </p:cNvPr>
          <p:cNvSpPr/>
          <p:nvPr/>
        </p:nvSpPr>
        <p:spPr>
          <a:xfrm>
            <a:off x="0" y="2063572"/>
            <a:ext cx="6238442" cy="228600"/>
          </a:xfrm>
          <a:prstGeom prst="rect">
            <a:avLst/>
          </a:prstGeom>
          <a:solidFill>
            <a:srgbClr val="0D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1AA79311-EF8E-1595-C6EC-3A94C05B257A}"/>
              </a:ext>
            </a:extLst>
          </p:cNvPr>
          <p:cNvSpPr/>
          <p:nvPr/>
        </p:nvSpPr>
        <p:spPr>
          <a:xfrm>
            <a:off x="551766" y="5934730"/>
            <a:ext cx="3182034" cy="192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A8A327AB-1C52-5A8A-4379-CC1B79DAE07A}"/>
              </a:ext>
            </a:extLst>
          </p:cNvPr>
          <p:cNvSpPr/>
          <p:nvPr/>
        </p:nvSpPr>
        <p:spPr>
          <a:xfrm>
            <a:off x="5486400" y="4593656"/>
            <a:ext cx="6705600" cy="228600"/>
          </a:xfrm>
          <a:prstGeom prst="rect">
            <a:avLst/>
          </a:prstGeom>
          <a:solidFill>
            <a:srgbClr val="0076BD"/>
          </a:solidFill>
          <a:ln>
            <a:solidFill>
              <a:srgbClr val="0D75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332620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55C84-669A-E681-C701-5A7B43A4925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E3E10C2-B67E-BD76-EB41-7956D397F714}"/>
              </a:ext>
            </a:extLst>
          </p:cNvPr>
          <p:cNvSpPr/>
          <p:nvPr/>
        </p:nvSpPr>
        <p:spPr>
          <a:xfrm>
            <a:off x="5913699" y="0"/>
            <a:ext cx="6248398" cy="6858000"/>
          </a:xfrm>
          <a:prstGeom prst="rect">
            <a:avLst/>
          </a:prstGeom>
          <a:solidFill>
            <a:srgbClr val="0D487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967024A4-FFFF-20A3-3741-DCFC93C34AC0}"/>
              </a:ext>
            </a:extLst>
          </p:cNvPr>
          <p:cNvSpPr>
            <a:spLocks noGrp="1"/>
          </p:cNvSpPr>
          <p:nvPr>
            <p:ph type="body" sz="quarter" idx="10"/>
          </p:nvPr>
        </p:nvSpPr>
        <p:spPr>
          <a:xfrm>
            <a:off x="411709" y="432072"/>
            <a:ext cx="4922291" cy="970289"/>
          </a:xfrm>
        </p:spPr>
        <p:txBody>
          <a:bodyPr/>
          <a:lstStyle/>
          <a:p>
            <a:r>
              <a:rPr lang="en-US" sz="3600" b="0" dirty="0">
                <a:solidFill>
                  <a:srgbClr val="FD5D3B"/>
                </a:solidFill>
              </a:rPr>
              <a:t>Medicare 5-star: New member incentives</a:t>
            </a:r>
          </a:p>
          <a:p>
            <a:endParaRPr lang="en-US" sz="2400" b="0" dirty="0">
              <a:solidFill>
                <a:srgbClr val="FD5D3B"/>
              </a:solidFill>
              <a:highlight>
                <a:srgbClr val="FFFF00"/>
              </a:highlight>
            </a:endParaRPr>
          </a:p>
        </p:txBody>
      </p:sp>
      <p:sp>
        <p:nvSpPr>
          <p:cNvPr id="19" name="Rectangle 18">
            <a:extLst>
              <a:ext uri="{FF2B5EF4-FFF2-40B4-BE49-F238E27FC236}">
                <a16:creationId xmlns:a16="http://schemas.microsoft.com/office/drawing/2014/main" id="{5FD19BF4-A002-8D00-83C8-74BDF25240AE}"/>
              </a:ext>
            </a:extLst>
          </p:cNvPr>
          <p:cNvSpPr/>
          <p:nvPr/>
        </p:nvSpPr>
        <p:spPr>
          <a:xfrm>
            <a:off x="462495" y="1981200"/>
            <a:ext cx="5252502" cy="1785104"/>
          </a:xfrm>
          <a:prstGeom prst="rect">
            <a:avLst/>
          </a:prstGeom>
        </p:spPr>
        <p:txBody>
          <a:bodyPr wrap="square" lIns="91440" tIns="45720" rIns="91440" bIns="45720" anchor="t">
            <a:spAutoFit/>
          </a:bodyPr>
          <a:lstStyle/>
          <a:p>
            <a:pPr lvl="0" fontAlgn="auto">
              <a:spcBef>
                <a:spcPts val="0"/>
              </a:spcBef>
              <a:spcAft>
                <a:spcPts val="0"/>
              </a:spcAft>
              <a:defRPr/>
            </a:pPr>
            <a:r>
              <a:rPr lang="en-US" sz="2000" b="1" dirty="0">
                <a:solidFill>
                  <a:srgbClr val="0D4877"/>
                </a:solidFill>
                <a:latin typeface="Arial" panose="020B0604020202020204" pitchFamily="34" charset="0"/>
                <a:cs typeface="Arial" panose="020B0604020202020204" pitchFamily="34" charset="0"/>
              </a:rPr>
              <a:t>Improving 5-Star performance</a:t>
            </a:r>
            <a:br>
              <a:rPr lang="en-US" b="1" dirty="0">
                <a:solidFill>
                  <a:schemeClr val="bg2">
                    <a:lumMod val="50000"/>
                  </a:schemeClr>
                </a:solidFill>
                <a:latin typeface="Arial" panose="020B0604020202020204" pitchFamily="34" charset="0"/>
                <a:cs typeface="Arial" panose="020B0604020202020204" pitchFamily="34" charset="0"/>
              </a:rPr>
            </a:br>
            <a:r>
              <a:rPr lang="en-US" dirty="0">
                <a:solidFill>
                  <a:schemeClr val="bg2">
                    <a:lumMod val="50000"/>
                  </a:schemeClr>
                </a:solidFill>
                <a:latin typeface="Arial" panose="020B0604020202020204" pitchFamily="34" charset="0"/>
                <a:cs typeface="Arial" panose="020B0604020202020204" pitchFamily="34" charset="0"/>
              </a:rPr>
              <a:t>To improve Stars performance, we’re adding member incentives to close gaps in care for:</a:t>
            </a:r>
          </a:p>
          <a:p>
            <a:pPr marL="342900" lvl="0" indent="-342900" fontAlgn="auto">
              <a:spcBef>
                <a:spcPts val="0"/>
              </a:spcBef>
              <a:spcAft>
                <a:spcPts val="0"/>
              </a:spcAft>
              <a:buFont typeface="Arial" panose="020B0604020202020204" pitchFamily="34" charset="0"/>
              <a:buChar char="•"/>
              <a:defRPr/>
            </a:pPr>
            <a:r>
              <a:rPr lang="en-US" dirty="0">
                <a:solidFill>
                  <a:schemeClr val="bg2">
                    <a:lumMod val="50000"/>
                  </a:schemeClr>
                </a:solidFill>
                <a:latin typeface="Arial" panose="020B0604020202020204" pitchFamily="34" charset="0"/>
                <a:cs typeface="Arial" panose="020B0604020202020204" pitchFamily="34" charset="0"/>
              </a:rPr>
              <a:t>Osteoporosis</a:t>
            </a:r>
          </a:p>
          <a:p>
            <a:pPr marL="342900" lvl="0" indent="-342900" fontAlgn="auto">
              <a:spcBef>
                <a:spcPts val="0"/>
              </a:spcBef>
              <a:spcAft>
                <a:spcPts val="0"/>
              </a:spcAft>
              <a:buFont typeface="Arial" panose="020B0604020202020204" pitchFamily="34" charset="0"/>
              <a:buChar char="•"/>
              <a:defRPr/>
            </a:pPr>
            <a:r>
              <a:rPr lang="en-US" dirty="0">
                <a:solidFill>
                  <a:schemeClr val="bg2">
                    <a:lumMod val="50000"/>
                  </a:schemeClr>
                </a:solidFill>
                <a:latin typeface="Arial" panose="020B0604020202020204" pitchFamily="34" charset="0"/>
                <a:cs typeface="Arial" panose="020B0604020202020204" pitchFamily="34" charset="0"/>
              </a:rPr>
              <a:t>Diabetes</a:t>
            </a:r>
          </a:p>
          <a:p>
            <a:pPr marL="342900" lvl="0" indent="-342900" fontAlgn="auto">
              <a:spcBef>
                <a:spcPts val="0"/>
              </a:spcBef>
              <a:spcAft>
                <a:spcPts val="0"/>
              </a:spcAft>
              <a:buFont typeface="Arial" panose="020B0604020202020204" pitchFamily="34" charset="0"/>
              <a:buChar char="•"/>
              <a:defRPr/>
            </a:pPr>
            <a:r>
              <a:rPr lang="en-US" dirty="0">
                <a:solidFill>
                  <a:schemeClr val="bg2">
                    <a:lumMod val="50000"/>
                  </a:schemeClr>
                </a:solidFill>
                <a:latin typeface="Arial" panose="020B0604020202020204" pitchFamily="34" charset="0"/>
                <a:cs typeface="Arial" panose="020B0604020202020204" pitchFamily="34" charset="0"/>
              </a:rPr>
              <a:t>Controlling Blood Pressure</a:t>
            </a:r>
          </a:p>
        </p:txBody>
      </p:sp>
      <p:sp>
        <p:nvSpPr>
          <p:cNvPr id="29" name="Rectangle 28">
            <a:extLst>
              <a:ext uri="{FF2B5EF4-FFF2-40B4-BE49-F238E27FC236}">
                <a16:creationId xmlns:a16="http://schemas.microsoft.com/office/drawing/2014/main" id="{2FDB07F3-6D6F-66A1-3D6B-38A08EB625F8}"/>
              </a:ext>
            </a:extLst>
          </p:cNvPr>
          <p:cNvSpPr/>
          <p:nvPr/>
        </p:nvSpPr>
        <p:spPr>
          <a:xfrm>
            <a:off x="457202" y="3815477"/>
            <a:ext cx="5333995" cy="3139321"/>
          </a:xfrm>
          <a:prstGeom prst="rect">
            <a:avLst/>
          </a:prstGeom>
        </p:spPr>
        <p:txBody>
          <a:bodyPr wrap="square">
            <a:spAutoFit/>
          </a:bodyPr>
          <a:lstStyle/>
          <a:p>
            <a:pPr marR="0" lvl="0" algn="l" defTabSz="914400" rtl="0" eaLnBrk="1" fontAlgn="base" latinLnBrk="0" hangingPunct="1">
              <a:lnSpc>
                <a:spcPct val="100000"/>
              </a:lnSpc>
              <a:spcBef>
                <a:spcPct val="0"/>
              </a:spcBef>
              <a:spcAft>
                <a:spcPct val="0"/>
              </a:spcAft>
              <a:buClrTx/>
              <a:buSzTx/>
              <a:tabLst>
                <a:tab pos="346075" algn="l"/>
              </a:tabLst>
              <a:defRPr/>
            </a:pPr>
            <a:r>
              <a:rPr lang="en-US" dirty="0">
                <a:solidFill>
                  <a:schemeClr val="bg2">
                    <a:lumMod val="50000"/>
                  </a:schemeClr>
                </a:solidFill>
                <a:latin typeface="Arial" panose="020B0604020202020204" pitchFamily="34" charset="0"/>
                <a:cs typeface="Arial" panose="020B0604020202020204" pitchFamily="34" charset="0"/>
              </a:rPr>
              <a:t>Eligible Medicare Advantage members who are enrolled in MyBlue can receive incentives for:</a:t>
            </a:r>
          </a:p>
          <a:p>
            <a:pPr marR="0" lvl="0" algn="l" defTabSz="914400" rtl="0" eaLnBrk="1" fontAlgn="base" latinLnBrk="0" hangingPunct="1">
              <a:lnSpc>
                <a:spcPct val="100000"/>
              </a:lnSpc>
              <a:spcBef>
                <a:spcPct val="0"/>
              </a:spcBef>
              <a:spcAft>
                <a:spcPct val="0"/>
              </a:spcAft>
              <a:buClrTx/>
              <a:buSzTx/>
              <a:tabLst>
                <a:tab pos="346075" algn="l"/>
              </a:tabLst>
              <a:defRPr/>
            </a:pPr>
            <a:endParaRPr lang="en-US" sz="900" dirty="0">
              <a:solidFill>
                <a:schemeClr val="bg2">
                  <a:lumMod val="50000"/>
                </a:schemeClr>
              </a:solidFill>
              <a:latin typeface="Arial" panose="020B0604020202020204" pitchFamily="34" charset="0"/>
              <a:cs typeface="Arial" panose="020B0604020202020204" pitchFamily="34" charset="0"/>
            </a:endParaRPr>
          </a:p>
          <a:p>
            <a:pPr lvl="1">
              <a:tabLst>
                <a:tab pos="346075" algn="l"/>
              </a:tabLst>
              <a:defRPr/>
            </a:pPr>
            <a:r>
              <a:rPr lang="en-US" dirty="0">
                <a:solidFill>
                  <a:srgbClr val="0D75B6"/>
                </a:solidFill>
                <a:latin typeface="Arial" panose="020B0604020202020204" pitchFamily="34" charset="0"/>
                <a:cs typeface="Arial" panose="020B0604020202020204" pitchFamily="34" charset="0"/>
              </a:rPr>
              <a:t>	Bone density scan - </a:t>
            </a:r>
            <a:r>
              <a:rPr lang="en-US" b="1" dirty="0">
                <a:solidFill>
                  <a:srgbClr val="0D75B6"/>
                </a:solidFill>
                <a:latin typeface="Arial" panose="020B0604020202020204" pitchFamily="34" charset="0"/>
                <a:cs typeface="Arial" panose="020B0604020202020204" pitchFamily="34" charset="0"/>
              </a:rPr>
              <a:t>$100 </a:t>
            </a:r>
            <a:br>
              <a:rPr lang="en-US" dirty="0">
                <a:solidFill>
                  <a:srgbClr val="0D75B6"/>
                </a:solidFill>
                <a:latin typeface="Arial" panose="020B0604020202020204" pitchFamily="34" charset="0"/>
                <a:cs typeface="Arial" panose="020B0604020202020204" pitchFamily="34" charset="0"/>
              </a:rPr>
            </a:br>
            <a:r>
              <a:rPr lang="en-US" dirty="0">
                <a:solidFill>
                  <a:srgbClr val="0D75B6"/>
                </a:solidFill>
                <a:latin typeface="Arial" panose="020B0604020202020204" pitchFamily="34" charset="0"/>
                <a:cs typeface="Arial" panose="020B0604020202020204" pitchFamily="34" charset="0"/>
              </a:rPr>
              <a:t>       Blood pressure check - </a:t>
            </a:r>
            <a:r>
              <a:rPr lang="en-US" b="1" dirty="0">
                <a:solidFill>
                  <a:srgbClr val="0D75B6"/>
                </a:solidFill>
                <a:latin typeface="Arial" panose="020B0604020202020204" pitchFamily="34" charset="0"/>
                <a:cs typeface="Arial" panose="020B0604020202020204" pitchFamily="34" charset="0"/>
              </a:rPr>
              <a:t>$25</a:t>
            </a:r>
          </a:p>
          <a:p>
            <a:pPr lvl="1">
              <a:tabLst>
                <a:tab pos="346075" algn="l"/>
              </a:tabLst>
              <a:defRPr/>
            </a:pPr>
            <a:r>
              <a:rPr lang="en-US" b="1" dirty="0">
                <a:solidFill>
                  <a:srgbClr val="0D75B6"/>
                </a:solidFill>
                <a:latin typeface="Arial" panose="020B0604020202020204" pitchFamily="34" charset="0"/>
                <a:cs typeface="Arial" panose="020B0604020202020204" pitchFamily="34" charset="0"/>
              </a:rPr>
              <a:t>	</a:t>
            </a:r>
          </a:p>
          <a:p>
            <a:pPr lvl="1">
              <a:tabLst>
                <a:tab pos="346075" algn="l"/>
              </a:tabLst>
              <a:defRPr/>
            </a:pPr>
            <a:r>
              <a:rPr lang="en-US" b="1" dirty="0">
                <a:solidFill>
                  <a:srgbClr val="0D75B6"/>
                </a:solidFill>
                <a:latin typeface="Arial" panose="020B0604020202020204" pitchFamily="34" charset="0"/>
                <a:cs typeface="Arial" panose="020B0604020202020204" pitchFamily="34" charset="0"/>
              </a:rPr>
              <a:t>	</a:t>
            </a:r>
            <a:r>
              <a:rPr lang="en-US" dirty="0">
                <a:solidFill>
                  <a:srgbClr val="666666"/>
                </a:solidFill>
                <a:latin typeface="Arial" panose="020B0604020202020204" pitchFamily="34" charset="0"/>
                <a:cs typeface="Arial" panose="020B0604020202020204" pitchFamily="34" charset="0"/>
              </a:rPr>
              <a:t>For members with diabetes:</a:t>
            </a:r>
          </a:p>
          <a:p>
            <a:pPr lvl="1">
              <a:tabLst>
                <a:tab pos="346075" algn="l"/>
              </a:tabLst>
              <a:defRPr/>
            </a:pPr>
            <a:r>
              <a:rPr lang="en-US" b="1" dirty="0">
                <a:solidFill>
                  <a:srgbClr val="0D75B6"/>
                </a:solidFill>
                <a:latin typeface="Arial" panose="020B0604020202020204" pitchFamily="34" charset="0"/>
                <a:cs typeface="Arial" panose="020B0604020202020204" pitchFamily="34" charset="0"/>
              </a:rPr>
              <a:t>	</a:t>
            </a:r>
            <a:r>
              <a:rPr lang="en-US" dirty="0">
                <a:solidFill>
                  <a:srgbClr val="0D75B6"/>
                </a:solidFill>
                <a:latin typeface="Arial" panose="020B0604020202020204" pitchFamily="34" charset="0"/>
                <a:cs typeface="Arial" panose="020B0604020202020204" pitchFamily="34" charset="0"/>
              </a:rPr>
              <a:t>A1c and blood pressure check - </a:t>
            </a:r>
            <a:r>
              <a:rPr lang="en-US" b="1" dirty="0">
                <a:solidFill>
                  <a:srgbClr val="0D75B6"/>
                </a:solidFill>
                <a:latin typeface="Arial" panose="020B0604020202020204" pitchFamily="34" charset="0"/>
                <a:cs typeface="Arial" panose="020B0604020202020204" pitchFamily="34" charset="0"/>
              </a:rPr>
              <a:t>$25 </a:t>
            </a:r>
          </a:p>
          <a:p>
            <a:pPr lvl="1">
              <a:tabLst>
                <a:tab pos="346075" algn="l"/>
              </a:tabLst>
              <a:defRPr/>
            </a:pPr>
            <a:r>
              <a:rPr lang="en-US" b="1" dirty="0">
                <a:solidFill>
                  <a:srgbClr val="0D75B6"/>
                </a:solidFill>
                <a:latin typeface="Arial" panose="020B0604020202020204" pitchFamily="34" charset="0"/>
                <a:cs typeface="Arial" panose="020B0604020202020204" pitchFamily="34" charset="0"/>
              </a:rPr>
              <a:t>	</a:t>
            </a:r>
            <a:r>
              <a:rPr lang="en-US" dirty="0">
                <a:solidFill>
                  <a:srgbClr val="0D75B6"/>
                </a:solidFill>
                <a:latin typeface="Arial" panose="020B0604020202020204" pitchFamily="34" charset="0"/>
                <a:cs typeface="Arial" panose="020B0604020202020204" pitchFamily="34" charset="0"/>
              </a:rPr>
              <a:t>Retinal eye scan - </a:t>
            </a:r>
            <a:r>
              <a:rPr lang="en-US" b="1" dirty="0">
                <a:solidFill>
                  <a:srgbClr val="0D75B6"/>
                </a:solidFill>
                <a:latin typeface="Arial" panose="020B0604020202020204" pitchFamily="34" charset="0"/>
                <a:cs typeface="Arial" panose="020B0604020202020204" pitchFamily="34" charset="0"/>
              </a:rPr>
              <a:t>$25</a:t>
            </a:r>
            <a:endParaRPr lang="en-US" dirty="0">
              <a:solidFill>
                <a:srgbClr val="0D75B6"/>
              </a:solidFill>
              <a:latin typeface="Arial" panose="020B0604020202020204" pitchFamily="34" charset="0"/>
              <a:cs typeface="Arial" panose="020B0604020202020204" pitchFamily="34" charset="0"/>
            </a:endParaRPr>
          </a:p>
          <a:p>
            <a:pPr lvl="1">
              <a:tabLst>
                <a:tab pos="346075" algn="l"/>
              </a:tabLst>
              <a:defRPr/>
            </a:pPr>
            <a:endParaRPr lang="en-US" sz="900" dirty="0">
              <a:solidFill>
                <a:srgbClr val="0D75B6"/>
              </a:solidFill>
              <a:latin typeface="Arial" panose="020B0604020202020204" pitchFamily="34" charset="0"/>
              <a:cs typeface="Arial" panose="020B0604020202020204" pitchFamily="34" charset="0"/>
            </a:endParaRPr>
          </a:p>
          <a:p>
            <a:pPr>
              <a:tabLst>
                <a:tab pos="346075" algn="l"/>
              </a:tabLst>
              <a:defRPr/>
            </a:pPr>
            <a:r>
              <a:rPr lang="en-US" dirty="0">
                <a:solidFill>
                  <a:schemeClr val="tx2"/>
                </a:solidFill>
                <a:latin typeface="Arial" panose="020B0604020202020204" pitchFamily="34" charset="0"/>
                <a:cs typeface="Arial" panose="020B0604020202020204" pitchFamily="34" charset="0"/>
              </a:rPr>
              <a:t>We’ll pay member incentives through their Flex Card. </a:t>
            </a:r>
            <a:endParaRPr lang="en-US" sz="1600" dirty="0">
              <a:solidFill>
                <a:srgbClr val="000000"/>
              </a:solidFill>
              <a:latin typeface="Arial Narrow" panose="020B0606020202030204" pitchFamily="34" charset="0"/>
              <a:ea typeface="ＭＳ Ｐゴシック" panose="020B0600070205080204" pitchFamily="34" charset="-128"/>
            </a:endParaRPr>
          </a:p>
        </p:txBody>
      </p:sp>
      <p:pic>
        <p:nvPicPr>
          <p:cNvPr id="14" name="Picture 13">
            <a:extLst>
              <a:ext uri="{FF2B5EF4-FFF2-40B4-BE49-F238E27FC236}">
                <a16:creationId xmlns:a16="http://schemas.microsoft.com/office/drawing/2014/main" id="{5577BFB0-1994-1459-AA97-393283F53253}"/>
              </a:ext>
            </a:extLst>
          </p:cNvPr>
          <p:cNvPicPr>
            <a:picLocks noChangeAspect="1"/>
          </p:cNvPicPr>
          <p:nvPr/>
        </p:nvPicPr>
        <p:blipFill>
          <a:blip r:embed="rId3"/>
          <a:stretch>
            <a:fillRect/>
          </a:stretch>
        </p:blipFill>
        <p:spPr>
          <a:xfrm>
            <a:off x="457201" y="4749836"/>
            <a:ext cx="806178" cy="716603"/>
          </a:xfrm>
          <a:prstGeom prst="rect">
            <a:avLst/>
          </a:prstGeom>
        </p:spPr>
      </p:pic>
      <p:sp>
        <p:nvSpPr>
          <p:cNvPr id="15" name="TextBox 14">
            <a:extLst>
              <a:ext uri="{FF2B5EF4-FFF2-40B4-BE49-F238E27FC236}">
                <a16:creationId xmlns:a16="http://schemas.microsoft.com/office/drawing/2014/main" id="{5392AFB2-C7E9-0E9F-90F1-4013A10635C7}"/>
              </a:ext>
            </a:extLst>
          </p:cNvPr>
          <p:cNvSpPr txBox="1"/>
          <p:nvPr/>
        </p:nvSpPr>
        <p:spPr>
          <a:xfrm>
            <a:off x="6248400" y="1219200"/>
            <a:ext cx="5252503" cy="3877985"/>
          </a:xfrm>
          <a:prstGeom prst="rect">
            <a:avLst/>
          </a:prstGeom>
          <a:noFill/>
        </p:spPr>
        <p:txBody>
          <a:bodyPr wrap="square" rtlCol="0">
            <a:spAutoFit/>
          </a:bodyPr>
          <a:lstStyle/>
          <a:p>
            <a:pPr algn="l"/>
            <a:r>
              <a:rPr lang="en-US" sz="2000" b="1" dirty="0">
                <a:solidFill>
                  <a:schemeClr val="bg1"/>
                </a:solidFill>
                <a:latin typeface="Arial" panose="020B0604020202020204" pitchFamily="34" charset="0"/>
                <a:cs typeface="Arial" panose="020B0604020202020204" pitchFamily="34" charset="0"/>
              </a:rPr>
              <a:t>Medicare 5-Star q</a:t>
            </a:r>
            <a:r>
              <a:rPr lang="en-US" sz="2000" b="1" i="0" dirty="0">
                <a:solidFill>
                  <a:schemeClr val="bg1"/>
                </a:solidFill>
                <a:effectLst/>
                <a:latin typeface="Arial" panose="020B0604020202020204" pitchFamily="34" charset="0"/>
                <a:cs typeface="Arial" panose="020B0604020202020204" pitchFamily="34" charset="0"/>
              </a:rPr>
              <a:t>uality outreach</a:t>
            </a:r>
          </a:p>
          <a:p>
            <a:pPr algn="l"/>
            <a:r>
              <a:rPr lang="en-US" b="0" i="0" dirty="0">
                <a:solidFill>
                  <a:schemeClr val="bg1"/>
                </a:solidFill>
                <a:effectLst/>
                <a:latin typeface="Arial" panose="020B0604020202020204" pitchFamily="34" charset="0"/>
                <a:cs typeface="Arial" panose="020B0604020202020204" pitchFamily="34" charset="0"/>
              </a:rPr>
              <a:t>To help ensure our Medicare Advantage members are getting the care they need, we’ll continue to send you:</a:t>
            </a:r>
          </a:p>
          <a:p>
            <a:pPr algn="l"/>
            <a:r>
              <a:rPr lang="en-US" dirty="0">
                <a:solidFill>
                  <a:schemeClr val="bg1"/>
                </a:solidFill>
                <a:latin typeface="Arial" panose="020B0604020202020204" pitchFamily="34" charset="0"/>
                <a:cs typeface="Arial" panose="020B0604020202020204" pitchFamily="34" charset="0"/>
              </a:rPr>
              <a:t>                 </a:t>
            </a:r>
            <a:br>
              <a:rPr lang="en-US" dirty="0">
                <a:solidFill>
                  <a:schemeClr val="bg1"/>
                </a:solidFill>
                <a:latin typeface="Arial" panose="020B0604020202020204" pitchFamily="34" charset="0"/>
                <a:cs typeface="Arial" panose="020B0604020202020204" pitchFamily="34" charset="0"/>
              </a:rPr>
            </a:br>
            <a:r>
              <a:rPr lang="en-US" dirty="0">
                <a:solidFill>
                  <a:schemeClr val="bg1"/>
                </a:solidFill>
                <a:latin typeface="Arial" panose="020B0604020202020204" pitchFamily="34" charset="0"/>
                <a:cs typeface="Arial" panose="020B0604020202020204" pitchFamily="34" charset="0"/>
              </a:rPr>
              <a:t>                 G</a:t>
            </a:r>
            <a:r>
              <a:rPr lang="en-US" b="0" i="0" dirty="0">
                <a:solidFill>
                  <a:schemeClr val="bg1"/>
                </a:solidFill>
                <a:effectLst/>
                <a:latin typeface="Arial" panose="020B0604020202020204" pitchFamily="34" charset="0"/>
                <a:cs typeface="Arial" panose="020B0604020202020204" pitchFamily="34" charset="0"/>
              </a:rPr>
              <a:t>aps-in-care patient reports</a:t>
            </a:r>
          </a:p>
          <a:p>
            <a:pPr algn="l"/>
            <a:endParaRPr lang="en-US" b="0" i="0" dirty="0">
              <a:solidFill>
                <a:schemeClr val="bg1"/>
              </a:solidFill>
              <a:effectLst/>
              <a:latin typeface="Arial" panose="020B0604020202020204" pitchFamily="34" charset="0"/>
              <a:cs typeface="Arial" panose="020B0604020202020204" pitchFamily="34" charset="0"/>
            </a:endParaRPr>
          </a:p>
          <a:p>
            <a:pPr algn="l"/>
            <a:r>
              <a:rPr lang="en-US" dirty="0">
                <a:solidFill>
                  <a:schemeClr val="bg1"/>
                </a:solidFill>
                <a:latin typeface="Arial" panose="020B0604020202020204" pitchFamily="34" charset="0"/>
                <a:cs typeface="Arial" panose="020B0604020202020204" pitchFamily="34" charset="0"/>
              </a:rPr>
              <a:t>	 </a:t>
            </a:r>
            <a:br>
              <a:rPr lang="en-US" dirty="0">
                <a:solidFill>
                  <a:schemeClr val="bg1"/>
                </a:solidFill>
                <a:latin typeface="Arial" panose="020B0604020202020204" pitchFamily="34" charset="0"/>
                <a:cs typeface="Arial" panose="020B0604020202020204" pitchFamily="34" charset="0"/>
              </a:rPr>
            </a:br>
            <a:r>
              <a:rPr lang="en-US" dirty="0">
                <a:solidFill>
                  <a:schemeClr val="bg1"/>
                </a:solidFill>
                <a:latin typeface="Arial" panose="020B0604020202020204" pitchFamily="34" charset="0"/>
                <a:cs typeface="Arial" panose="020B0604020202020204" pitchFamily="34" charset="0"/>
              </a:rPr>
              <a:t>                 Resources* to help you satisfy various 	   quality measures. </a:t>
            </a:r>
          </a:p>
          <a:p>
            <a:pPr algn="l"/>
            <a:endParaRPr lang="en-US" dirty="0">
              <a:solidFill>
                <a:schemeClr val="bg1"/>
              </a:solidFill>
              <a:latin typeface="Arial" panose="020B0604020202020204" pitchFamily="34" charset="0"/>
              <a:cs typeface="Arial" panose="020B0604020202020204" pitchFamily="34" charset="0"/>
            </a:endParaRPr>
          </a:p>
          <a:p>
            <a:pPr algn="l"/>
            <a:r>
              <a:rPr lang="en-US" sz="1400" dirty="0">
                <a:solidFill>
                  <a:schemeClr val="bg1"/>
                </a:solidFill>
                <a:latin typeface="Arial" panose="020B0604020202020204" pitchFamily="34" charset="0"/>
                <a:cs typeface="Arial" panose="020B0604020202020204" pitchFamily="34" charset="0"/>
              </a:rPr>
              <a:t>*</a:t>
            </a:r>
            <a:r>
              <a:rPr lang="en-US" sz="1200" dirty="0">
                <a:solidFill>
                  <a:schemeClr val="bg1"/>
                </a:solidFill>
                <a:latin typeface="Arial" panose="020B0604020202020204" pitchFamily="34" charset="0"/>
                <a:cs typeface="Arial" panose="020B0604020202020204" pitchFamily="34" charset="0"/>
              </a:rPr>
              <a:t>Resources may include faxes on your patients that fall in HEDIS measure populations and regular coding education</a:t>
            </a:r>
            <a:r>
              <a:rPr lang="en-US" sz="1400" dirty="0">
                <a:solidFill>
                  <a:schemeClr val="bg1"/>
                </a:solidFill>
                <a:latin typeface="Arial" panose="020B0604020202020204" pitchFamily="34" charset="0"/>
                <a:cs typeface="Arial" panose="020B0604020202020204" pitchFamily="34" charset="0"/>
              </a:rPr>
              <a:t>.</a:t>
            </a:r>
            <a:endParaRPr lang="en-US" sz="1400" b="0" i="0" dirty="0">
              <a:solidFill>
                <a:schemeClr val="bg1"/>
              </a:solidFill>
              <a:effectLst/>
              <a:latin typeface="Arial" panose="020B0604020202020204" pitchFamily="34" charset="0"/>
              <a:cs typeface="Arial" panose="020B0604020202020204" pitchFamily="34" charset="0"/>
            </a:endParaRPr>
          </a:p>
          <a:p>
            <a:endParaRPr lang="en-US" dirty="0"/>
          </a:p>
        </p:txBody>
      </p:sp>
      <p:pic>
        <p:nvPicPr>
          <p:cNvPr id="16" name="Picture 15">
            <a:extLst>
              <a:ext uri="{FF2B5EF4-FFF2-40B4-BE49-F238E27FC236}">
                <a16:creationId xmlns:a16="http://schemas.microsoft.com/office/drawing/2014/main" id="{A4602418-465D-08C6-34AC-B3E8A5989EC4}"/>
              </a:ext>
            </a:extLst>
          </p:cNvPr>
          <p:cNvPicPr>
            <a:picLocks noChangeAspect="1"/>
          </p:cNvPicPr>
          <p:nvPr/>
        </p:nvPicPr>
        <p:blipFill>
          <a:blip r:embed="rId4">
            <a:biLevel thresh="25000"/>
          </a:blip>
          <a:stretch>
            <a:fillRect/>
          </a:stretch>
        </p:blipFill>
        <p:spPr>
          <a:xfrm>
            <a:off x="6571400" y="2590800"/>
            <a:ext cx="586781" cy="510244"/>
          </a:xfrm>
          <a:prstGeom prst="rect">
            <a:avLst/>
          </a:prstGeom>
        </p:spPr>
      </p:pic>
      <p:pic>
        <p:nvPicPr>
          <p:cNvPr id="17" name="Picture 16">
            <a:extLst>
              <a:ext uri="{FF2B5EF4-FFF2-40B4-BE49-F238E27FC236}">
                <a16:creationId xmlns:a16="http://schemas.microsoft.com/office/drawing/2014/main" id="{84A770DA-CCD2-7672-2FDC-80D803F00711}"/>
              </a:ext>
            </a:extLst>
          </p:cNvPr>
          <p:cNvPicPr>
            <a:picLocks noChangeAspect="1"/>
          </p:cNvPicPr>
          <p:nvPr/>
        </p:nvPicPr>
        <p:blipFill>
          <a:blip r:embed="rId5">
            <a:biLevel thresh="25000"/>
          </a:blip>
          <a:stretch>
            <a:fillRect/>
          </a:stretch>
        </p:blipFill>
        <p:spPr>
          <a:xfrm>
            <a:off x="6571400" y="3512700"/>
            <a:ext cx="586781" cy="586781"/>
          </a:xfrm>
          <a:prstGeom prst="rect">
            <a:avLst/>
          </a:prstGeom>
        </p:spPr>
      </p:pic>
      <p:sp>
        <p:nvSpPr>
          <p:cNvPr id="3" name="Text Placeholder 3">
            <a:extLst>
              <a:ext uri="{FF2B5EF4-FFF2-40B4-BE49-F238E27FC236}">
                <a16:creationId xmlns:a16="http://schemas.microsoft.com/office/drawing/2014/main" id="{5ADEC4C9-A792-E695-F1FD-563DAA652B05}"/>
              </a:ext>
            </a:extLst>
          </p:cNvPr>
          <p:cNvSpPr txBox="1">
            <a:spLocks/>
          </p:cNvSpPr>
          <p:nvPr/>
        </p:nvSpPr>
        <p:spPr>
          <a:xfrm>
            <a:off x="6247436" y="437811"/>
            <a:ext cx="4922291" cy="636094"/>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b="1" kern="1200" cap="all" spc="300" baseline="0">
                <a:solidFill>
                  <a:schemeClr val="accent4"/>
                </a:solidFill>
                <a:latin typeface="Bebas Neue" panose="020B0606020202050201"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US" sz="3600" b="0" dirty="0">
                <a:solidFill>
                  <a:srgbClr val="FD5D3B"/>
                </a:solidFill>
              </a:rPr>
              <a:t>quality outreach</a:t>
            </a:r>
          </a:p>
          <a:p>
            <a:pPr fontAlgn="auto">
              <a:spcAft>
                <a:spcPts val="0"/>
              </a:spcAft>
            </a:pPr>
            <a:endParaRPr lang="en-US" sz="2400" b="0" dirty="0">
              <a:solidFill>
                <a:srgbClr val="FD5D3B"/>
              </a:solidFill>
              <a:highlight>
                <a:srgbClr val="FFFF00"/>
              </a:highlight>
            </a:endParaRPr>
          </a:p>
        </p:txBody>
      </p:sp>
      <p:sp>
        <p:nvSpPr>
          <p:cNvPr id="5" name="Rectangle: Rounded Corners 4">
            <a:extLst>
              <a:ext uri="{FF2B5EF4-FFF2-40B4-BE49-F238E27FC236}">
                <a16:creationId xmlns:a16="http://schemas.microsoft.com/office/drawing/2014/main" id="{BE32B521-A9D3-99E4-033F-13FE248689E9}"/>
              </a:ext>
            </a:extLst>
          </p:cNvPr>
          <p:cNvSpPr/>
          <p:nvPr/>
        </p:nvSpPr>
        <p:spPr>
          <a:xfrm>
            <a:off x="6247436" y="5334000"/>
            <a:ext cx="5487358" cy="1378704"/>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2A3C4FD6-E1D3-800E-5622-F7D367C7A90F}"/>
              </a:ext>
            </a:extLst>
          </p:cNvPr>
          <p:cNvSpPr txBox="1"/>
          <p:nvPr/>
        </p:nvSpPr>
        <p:spPr>
          <a:xfrm>
            <a:off x="6210782" y="5401985"/>
            <a:ext cx="5487358" cy="1138773"/>
          </a:xfrm>
          <a:prstGeom prst="rect">
            <a:avLst/>
          </a:prstGeom>
          <a:noFill/>
        </p:spPr>
        <p:txBody>
          <a:bodyPr wrap="square" rtlCol="0">
            <a:spAutoFit/>
          </a:bodyPr>
          <a:lstStyle/>
          <a:p>
            <a:pPr algn="ctr"/>
            <a:r>
              <a:rPr lang="en-US" sz="1600" b="1" dirty="0">
                <a:solidFill>
                  <a:srgbClr val="0D4877"/>
                </a:solidFill>
                <a:latin typeface="Arial" panose="020B0604020202020204" pitchFamily="34" charset="0"/>
                <a:cs typeface="Arial" panose="020B0604020202020204" pitchFamily="34" charset="0"/>
              </a:rPr>
              <a:t>Coming soon! </a:t>
            </a:r>
          </a:p>
          <a:p>
            <a:pPr algn="ctr"/>
            <a:r>
              <a:rPr lang="en-US" sz="2000" b="1" dirty="0">
                <a:solidFill>
                  <a:srgbClr val="FD5D3B"/>
                </a:solidFill>
                <a:latin typeface="Arial" panose="020B0604020202020204" pitchFamily="34" charset="0"/>
                <a:cs typeface="Arial" panose="020B0604020202020204" pitchFamily="34" charset="0"/>
              </a:rPr>
              <a:t>Medicare 5-Star Provider Playbook </a:t>
            </a:r>
          </a:p>
          <a:p>
            <a:pPr algn="ctr"/>
            <a:r>
              <a:rPr lang="en-US" sz="1600" dirty="0">
                <a:solidFill>
                  <a:srgbClr val="0D4877"/>
                </a:solidFill>
                <a:latin typeface="Arial" panose="020B0604020202020204" pitchFamily="34" charset="0"/>
                <a:cs typeface="Arial" panose="020B0604020202020204" pitchFamily="34" charset="0"/>
              </a:rPr>
              <a:t>Provides actionable steps you </a:t>
            </a:r>
          </a:p>
          <a:p>
            <a:pPr algn="ctr"/>
            <a:r>
              <a:rPr lang="en-US" sz="1600" dirty="0">
                <a:solidFill>
                  <a:srgbClr val="0D4877"/>
                </a:solidFill>
                <a:latin typeface="Arial" panose="020B0604020202020204" pitchFamily="34" charset="0"/>
                <a:cs typeface="Arial" panose="020B0604020202020204" pitchFamily="34" charset="0"/>
              </a:rPr>
              <a:t>can take to close gaps in care for your patients</a:t>
            </a:r>
          </a:p>
        </p:txBody>
      </p:sp>
      <p:pic>
        <p:nvPicPr>
          <p:cNvPr id="7" name="Picture 6">
            <a:extLst>
              <a:ext uri="{FF2B5EF4-FFF2-40B4-BE49-F238E27FC236}">
                <a16:creationId xmlns:a16="http://schemas.microsoft.com/office/drawing/2014/main" id="{5A335DDC-1282-E56B-344C-C36DFF9ACA44}"/>
              </a:ext>
            </a:extLst>
          </p:cNvPr>
          <p:cNvPicPr>
            <a:picLocks noChangeAspect="1"/>
          </p:cNvPicPr>
          <p:nvPr/>
        </p:nvPicPr>
        <p:blipFill>
          <a:blip r:embed="rId6"/>
          <a:stretch>
            <a:fillRect/>
          </a:stretch>
        </p:blipFill>
        <p:spPr>
          <a:xfrm>
            <a:off x="4892117" y="1451534"/>
            <a:ext cx="465976" cy="450944"/>
          </a:xfrm>
          <a:prstGeom prst="rect">
            <a:avLst/>
          </a:prstGeom>
        </p:spPr>
      </p:pic>
      <p:pic>
        <p:nvPicPr>
          <p:cNvPr id="8" name="Picture 7">
            <a:extLst>
              <a:ext uri="{FF2B5EF4-FFF2-40B4-BE49-F238E27FC236}">
                <a16:creationId xmlns:a16="http://schemas.microsoft.com/office/drawing/2014/main" id="{AF623763-0EFD-35F5-57CC-67F4F3792C83}"/>
              </a:ext>
            </a:extLst>
          </p:cNvPr>
          <p:cNvPicPr>
            <a:picLocks noChangeAspect="1"/>
          </p:cNvPicPr>
          <p:nvPr/>
        </p:nvPicPr>
        <p:blipFill>
          <a:blip r:embed="rId6"/>
          <a:stretch>
            <a:fillRect/>
          </a:stretch>
        </p:blipFill>
        <p:spPr>
          <a:xfrm>
            <a:off x="4373827" y="1432564"/>
            <a:ext cx="465976" cy="450944"/>
          </a:xfrm>
          <a:prstGeom prst="rect">
            <a:avLst/>
          </a:prstGeom>
        </p:spPr>
      </p:pic>
      <p:pic>
        <p:nvPicPr>
          <p:cNvPr id="10" name="Picture 9">
            <a:extLst>
              <a:ext uri="{FF2B5EF4-FFF2-40B4-BE49-F238E27FC236}">
                <a16:creationId xmlns:a16="http://schemas.microsoft.com/office/drawing/2014/main" id="{8CFE852C-5ABB-32C0-B09C-3DB729B0DCD8}"/>
              </a:ext>
            </a:extLst>
          </p:cNvPr>
          <p:cNvPicPr>
            <a:picLocks noChangeAspect="1"/>
          </p:cNvPicPr>
          <p:nvPr/>
        </p:nvPicPr>
        <p:blipFill>
          <a:blip r:embed="rId6"/>
          <a:stretch>
            <a:fillRect/>
          </a:stretch>
        </p:blipFill>
        <p:spPr>
          <a:xfrm>
            <a:off x="3836879" y="1451534"/>
            <a:ext cx="465976" cy="427639"/>
          </a:xfrm>
          <a:prstGeom prst="rect">
            <a:avLst/>
          </a:prstGeom>
        </p:spPr>
      </p:pic>
      <p:pic>
        <p:nvPicPr>
          <p:cNvPr id="11" name="Picture 10">
            <a:extLst>
              <a:ext uri="{FF2B5EF4-FFF2-40B4-BE49-F238E27FC236}">
                <a16:creationId xmlns:a16="http://schemas.microsoft.com/office/drawing/2014/main" id="{9D8EE5E6-1BB0-DE18-225F-F6AAB4C4F66D}"/>
              </a:ext>
            </a:extLst>
          </p:cNvPr>
          <p:cNvPicPr>
            <a:picLocks noChangeAspect="1"/>
          </p:cNvPicPr>
          <p:nvPr/>
        </p:nvPicPr>
        <p:blipFill>
          <a:blip r:embed="rId6"/>
          <a:stretch>
            <a:fillRect/>
          </a:stretch>
        </p:blipFill>
        <p:spPr>
          <a:xfrm>
            <a:off x="3281273" y="1432564"/>
            <a:ext cx="465976" cy="450944"/>
          </a:xfrm>
          <a:prstGeom prst="rect">
            <a:avLst/>
          </a:prstGeom>
        </p:spPr>
      </p:pic>
      <p:pic>
        <p:nvPicPr>
          <p:cNvPr id="12" name="Picture 11">
            <a:extLst>
              <a:ext uri="{FF2B5EF4-FFF2-40B4-BE49-F238E27FC236}">
                <a16:creationId xmlns:a16="http://schemas.microsoft.com/office/drawing/2014/main" id="{FBD1A549-DA86-17CA-0EC1-770C1DF0E2F9}"/>
              </a:ext>
            </a:extLst>
          </p:cNvPr>
          <p:cNvPicPr>
            <a:picLocks noChangeAspect="1"/>
          </p:cNvPicPr>
          <p:nvPr/>
        </p:nvPicPr>
        <p:blipFill>
          <a:blip r:embed="rId6"/>
          <a:stretch>
            <a:fillRect/>
          </a:stretch>
        </p:blipFill>
        <p:spPr>
          <a:xfrm>
            <a:off x="2734604" y="1451534"/>
            <a:ext cx="465976" cy="450944"/>
          </a:xfrm>
          <a:prstGeom prst="rect">
            <a:avLst/>
          </a:prstGeom>
        </p:spPr>
      </p:pic>
    </p:spTree>
    <p:extLst>
      <p:ext uri="{BB962C8B-B14F-4D97-AF65-F5344CB8AC3E}">
        <p14:creationId xmlns:p14="http://schemas.microsoft.com/office/powerpoint/2010/main" val="2376423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BEC0B0-2D0C-BBBF-51BB-7632F9B3EE1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0A4057B-7ACB-1F4C-FB01-8217A9996CDE}"/>
              </a:ext>
            </a:extLst>
          </p:cNvPr>
          <p:cNvSpPr>
            <a:spLocks noGrp="1"/>
          </p:cNvSpPr>
          <p:nvPr>
            <p:ph type="body" sz="quarter" idx="10"/>
          </p:nvPr>
        </p:nvSpPr>
        <p:spPr>
          <a:xfrm>
            <a:off x="685800" y="381000"/>
            <a:ext cx="9764182" cy="347137"/>
          </a:xfrm>
        </p:spPr>
        <p:txBody>
          <a:bodyPr/>
          <a:lstStyle/>
          <a:p>
            <a:r>
              <a:rPr lang="en-US" sz="3600" b="0" dirty="0">
                <a:solidFill>
                  <a:srgbClr val="FD5D3B"/>
                </a:solidFill>
              </a:rPr>
              <a:t>Medicare Advantage flex card</a:t>
            </a:r>
            <a:endParaRPr lang="en-US" sz="3600" b="0" dirty="0">
              <a:solidFill>
                <a:srgbClr val="FD5D3B"/>
              </a:solidFill>
              <a:highlight>
                <a:srgbClr val="FFFF00"/>
              </a:highlight>
            </a:endParaRPr>
          </a:p>
        </p:txBody>
      </p:sp>
      <p:sp>
        <p:nvSpPr>
          <p:cNvPr id="3" name="TextBox 2">
            <a:extLst>
              <a:ext uri="{FF2B5EF4-FFF2-40B4-BE49-F238E27FC236}">
                <a16:creationId xmlns:a16="http://schemas.microsoft.com/office/drawing/2014/main" id="{7E36CD30-B379-CCB8-88E4-D235602F35FA}"/>
              </a:ext>
            </a:extLst>
          </p:cNvPr>
          <p:cNvSpPr txBox="1"/>
          <p:nvPr/>
        </p:nvSpPr>
        <p:spPr>
          <a:xfrm>
            <a:off x="683525" y="1143000"/>
            <a:ext cx="6051645" cy="4524315"/>
          </a:xfrm>
          <a:prstGeom prst="rect">
            <a:avLst/>
          </a:prstGeom>
          <a:noFill/>
        </p:spPr>
        <p:txBody>
          <a:bodyPr wrap="square">
            <a:spAutoFit/>
          </a:bodyPr>
          <a:lstStyle/>
          <a:p>
            <a:pPr algn="l"/>
            <a:r>
              <a:rPr lang="en-US" sz="2000" b="1" i="0" dirty="0">
                <a:solidFill>
                  <a:srgbClr val="0D4877"/>
                </a:solidFill>
                <a:effectLst/>
                <a:latin typeface="Arial" panose="020B0604020202020204" pitchFamily="34" charset="0"/>
                <a:cs typeface="Arial" panose="020B0604020202020204" pitchFamily="34" charset="0"/>
              </a:rPr>
              <a:t>New Flex Card for plan benefits and rewards</a:t>
            </a:r>
          </a:p>
          <a:p>
            <a:r>
              <a:rPr lang="en-US" b="0" i="0" dirty="0">
                <a:solidFill>
                  <a:schemeClr val="bg2">
                    <a:lumMod val="50000"/>
                  </a:schemeClr>
                </a:solidFill>
                <a:effectLst/>
                <a:latin typeface="Arial" panose="020B0604020202020204" pitchFamily="34" charset="0"/>
                <a:cs typeface="Arial" panose="020B0604020202020204" pitchFamily="34" charset="0"/>
              </a:rPr>
              <a:t>In 2024, we </a:t>
            </a:r>
            <a:r>
              <a:rPr lang="en-US" dirty="0">
                <a:solidFill>
                  <a:schemeClr val="bg2">
                    <a:lumMod val="50000"/>
                  </a:schemeClr>
                </a:solidFill>
                <a:latin typeface="Arial" panose="020B0604020202020204" pitchFamily="34" charset="0"/>
                <a:cs typeface="Arial" panose="020B0604020202020204" pitchFamily="34" charset="0"/>
              </a:rPr>
              <a:t>sent our new Flex Card to </a:t>
            </a:r>
            <a:r>
              <a:rPr lang="en-US" b="0" i="0" dirty="0">
                <a:solidFill>
                  <a:schemeClr val="bg2">
                    <a:lumMod val="50000"/>
                  </a:schemeClr>
                </a:solidFill>
                <a:effectLst/>
                <a:latin typeface="Arial" panose="020B0604020202020204" pitchFamily="34" charset="0"/>
                <a:cs typeface="Arial" panose="020B0604020202020204" pitchFamily="34" charset="0"/>
              </a:rPr>
              <a:t>Medicare Advantage to use on their plan benefits and rewards, such as:</a:t>
            </a:r>
          </a:p>
          <a:p>
            <a:endParaRPr lang="en-US" b="0" i="0" dirty="0">
              <a:solidFill>
                <a:schemeClr val="bg2">
                  <a:lumMod val="50000"/>
                </a:schemeClr>
              </a:solidFill>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b="0" i="0" dirty="0">
                <a:solidFill>
                  <a:schemeClr val="bg2">
                    <a:lumMod val="50000"/>
                  </a:schemeClr>
                </a:solidFill>
                <a:effectLst/>
                <a:latin typeface="Arial" panose="020B0604020202020204" pitchFamily="34" charset="0"/>
                <a:cs typeface="Arial" panose="020B0604020202020204" pitchFamily="34" charset="0"/>
              </a:rPr>
              <a:t>Dental, vision, and hearing allowance</a:t>
            </a:r>
          </a:p>
          <a:p>
            <a:pPr marL="285750" indent="-285750" algn="l">
              <a:buFont typeface="Arial" panose="020B0604020202020204" pitchFamily="34" charset="0"/>
              <a:buChar char="•"/>
            </a:pPr>
            <a:r>
              <a:rPr lang="en-US" b="0" i="0" dirty="0">
                <a:solidFill>
                  <a:schemeClr val="bg2">
                    <a:lumMod val="50000"/>
                  </a:schemeClr>
                </a:solidFill>
                <a:effectLst/>
                <a:latin typeface="Arial" panose="020B0604020202020204" pitchFamily="34" charset="0"/>
                <a:cs typeface="Arial" panose="020B0604020202020204" pitchFamily="34" charset="0"/>
              </a:rPr>
              <a:t>Quarterly over-the-counter allowance</a:t>
            </a:r>
          </a:p>
          <a:p>
            <a:pPr marL="285750" indent="-285750" algn="l">
              <a:buFont typeface="Arial" panose="020B0604020202020204" pitchFamily="34" charset="0"/>
              <a:buChar char="•"/>
            </a:pPr>
            <a:r>
              <a:rPr lang="en-US" b="0" i="0" dirty="0">
                <a:solidFill>
                  <a:schemeClr val="bg2">
                    <a:lumMod val="50000"/>
                  </a:schemeClr>
                </a:solidFill>
                <a:effectLst/>
                <a:latin typeface="Arial" panose="020B0604020202020204" pitchFamily="34" charset="0"/>
                <a:cs typeface="Arial" panose="020B0604020202020204" pitchFamily="34" charset="0"/>
              </a:rPr>
              <a:t>Fitness and weight loss benefits</a:t>
            </a:r>
          </a:p>
          <a:p>
            <a:pPr marL="285750" indent="-285750" algn="l">
              <a:buFont typeface="Arial" panose="020B0604020202020204" pitchFamily="34" charset="0"/>
              <a:buChar char="•"/>
            </a:pPr>
            <a:r>
              <a:rPr lang="en-US" b="0" i="0" dirty="0">
                <a:solidFill>
                  <a:schemeClr val="bg2">
                    <a:lumMod val="50000"/>
                  </a:schemeClr>
                </a:solidFill>
                <a:effectLst/>
                <a:latin typeface="Arial" panose="020B0604020202020204" pitchFamily="34" charset="0"/>
                <a:cs typeface="Arial" panose="020B0604020202020204" pitchFamily="34" charset="0"/>
              </a:rPr>
              <a:t>Wellness Rewards for health screenings like $25 incentives for completing an annual wellness visit and $10 incentives for completing in-home health risk assessments</a:t>
            </a:r>
          </a:p>
          <a:p>
            <a:pPr algn="l"/>
            <a:endParaRPr lang="en-US" b="0" i="0" dirty="0">
              <a:solidFill>
                <a:schemeClr val="bg2">
                  <a:lumMod val="50000"/>
                </a:schemeClr>
              </a:solidFill>
              <a:effectLst/>
              <a:latin typeface="Arial" panose="020B0604020202020204" pitchFamily="34" charset="0"/>
              <a:cs typeface="Arial" panose="020B0604020202020204" pitchFamily="34" charset="0"/>
            </a:endParaRPr>
          </a:p>
          <a:p>
            <a:pPr algn="l"/>
            <a:r>
              <a:rPr lang="en-US" b="1" i="0" dirty="0">
                <a:solidFill>
                  <a:srgbClr val="FD5D3B"/>
                </a:solidFill>
                <a:effectLst/>
                <a:latin typeface="Arial" panose="020B0604020202020204" pitchFamily="34" charset="0"/>
                <a:cs typeface="Arial" panose="020B0604020202020204" pitchFamily="34" charset="0"/>
              </a:rPr>
              <a:t>The Flex Card functions like a debit card and</a:t>
            </a:r>
            <a:r>
              <a:rPr lang="en-US" b="1" dirty="0">
                <a:solidFill>
                  <a:srgbClr val="FD5D3B"/>
                </a:solidFill>
                <a:latin typeface="Arial" panose="020B0604020202020204" pitchFamily="34" charset="0"/>
                <a:cs typeface="Arial" panose="020B0604020202020204" pitchFamily="34" charset="0"/>
              </a:rPr>
              <a:t> we </a:t>
            </a:r>
            <a:r>
              <a:rPr lang="en-US" b="1" i="0" dirty="0">
                <a:solidFill>
                  <a:srgbClr val="FD5D3B"/>
                </a:solidFill>
                <a:effectLst/>
                <a:latin typeface="Arial" panose="020B0604020202020204" pitchFamily="34" charset="0"/>
                <a:cs typeface="Arial" panose="020B0604020202020204" pitchFamily="34" charset="0"/>
              </a:rPr>
              <a:t>auto-load money for members to use on eligible products and services.</a:t>
            </a:r>
          </a:p>
        </p:txBody>
      </p:sp>
      <p:pic>
        <p:nvPicPr>
          <p:cNvPr id="7" name="Picture 6" descr="A blue credit card with red and orange numbers&#10;&#10;Description automatically generated">
            <a:extLst>
              <a:ext uri="{FF2B5EF4-FFF2-40B4-BE49-F238E27FC236}">
                <a16:creationId xmlns:a16="http://schemas.microsoft.com/office/drawing/2014/main" id="{B53607A8-C94F-0FCA-A079-FE84C954FC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8017" y="1600200"/>
            <a:ext cx="3886200" cy="3264409"/>
          </a:xfrm>
          <a:prstGeom prst="rect">
            <a:avLst/>
          </a:prstGeom>
        </p:spPr>
      </p:pic>
      <p:sp>
        <p:nvSpPr>
          <p:cNvPr id="2" name="Arrow: Curved Up 1">
            <a:extLst>
              <a:ext uri="{FF2B5EF4-FFF2-40B4-BE49-F238E27FC236}">
                <a16:creationId xmlns:a16="http://schemas.microsoft.com/office/drawing/2014/main" id="{0D63749A-057F-9F72-374D-F96C1C83AFFE}"/>
              </a:ext>
            </a:extLst>
          </p:cNvPr>
          <p:cNvSpPr/>
          <p:nvPr/>
        </p:nvSpPr>
        <p:spPr>
          <a:xfrm rot="20404921">
            <a:off x="5867400" y="5197777"/>
            <a:ext cx="3048000" cy="1019115"/>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0150904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883A4563-FF14-858B-650B-07DF78BA5836}"/>
              </a:ext>
            </a:extLst>
          </p:cNvPr>
          <p:cNvSpPr txBox="1">
            <a:spLocks/>
          </p:cNvSpPr>
          <p:nvPr/>
        </p:nvSpPr>
        <p:spPr>
          <a:xfrm>
            <a:off x="0" y="3025710"/>
            <a:ext cx="12192000" cy="609600"/>
          </a:xfrm>
          <a:prstGeom prst="rect">
            <a:avLst/>
          </a:prstGeom>
        </p:spPr>
        <p:txBody>
          <a:bodyPr vert="horz" lIns="0" tIns="0" rIns="0" bIns="0" rtlCol="0" anchor="ctr"/>
          <a:lstStyle>
            <a:defPPr>
              <a:defRPr lang="en-US"/>
            </a:defPPr>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4800" b="0" kern="1200" cap="all" spc="0" baseline="0" dirty="0" smtClean="0">
                <a:solidFill>
                  <a:srgbClr val="FD5D3B"/>
                </a:solidFill>
                <a:latin typeface="Bebas Neue" panose="020B0606020202050201"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500" dirty="0"/>
              <a:t>Mental health</a:t>
            </a:r>
          </a:p>
        </p:txBody>
      </p:sp>
      <p:sp>
        <p:nvSpPr>
          <p:cNvPr id="5" name="Rectangle 4">
            <a:extLst>
              <a:ext uri="{FF2B5EF4-FFF2-40B4-BE49-F238E27FC236}">
                <a16:creationId xmlns:a16="http://schemas.microsoft.com/office/drawing/2014/main" id="{D808A667-5743-4B46-0AAC-828A0829E4A1}"/>
              </a:ext>
            </a:extLst>
          </p:cNvPr>
          <p:cNvSpPr/>
          <p:nvPr/>
        </p:nvSpPr>
        <p:spPr>
          <a:xfrm>
            <a:off x="6325906" y="6553200"/>
            <a:ext cx="5257800" cy="84639"/>
          </a:xfrm>
          <a:prstGeom prst="rect">
            <a:avLst/>
          </a:prstGeom>
        </p:spPr>
        <p:txBody>
          <a:bodyPr wrap="square" lIns="0" tIns="0" rIns="0" bIns="0">
            <a:spAutoFit/>
          </a:bodyPr>
          <a:lstStyle/>
          <a:p>
            <a:pPr marL="0" indent="0" algn="r">
              <a:tabLst>
                <a:tab pos="2566988" algn="l"/>
                <a:tab pos="4794250" algn="l"/>
              </a:tabLst>
            </a:pPr>
            <a:r>
              <a:rPr lang="en-US" sz="550" b="0" i="0" u="none" strike="noStrike" dirty="0">
                <a:solidFill>
                  <a:schemeClr val="bg1"/>
                </a:solidFill>
                <a:effectLst/>
                <a:latin typeface="Roboto" charset="0"/>
              </a:rPr>
              <a:t>Blue Cross Blue Shield of Massachusetts is an Independent Licensee of the Blue Cross and Blue Shield Association.</a:t>
            </a:r>
            <a:endParaRPr lang="en-US" sz="550" dirty="0">
              <a:solidFill>
                <a:schemeClr val="bg1"/>
              </a:solidFill>
            </a:endParaRPr>
          </a:p>
        </p:txBody>
      </p:sp>
      <p:sp>
        <p:nvSpPr>
          <p:cNvPr id="6" name="TextBox 5">
            <a:extLst>
              <a:ext uri="{FF2B5EF4-FFF2-40B4-BE49-F238E27FC236}">
                <a16:creationId xmlns:a16="http://schemas.microsoft.com/office/drawing/2014/main" id="{2240300C-6553-E45B-DC32-5CDF844480DA}"/>
              </a:ext>
            </a:extLst>
          </p:cNvPr>
          <p:cNvSpPr txBox="1"/>
          <p:nvPr/>
        </p:nvSpPr>
        <p:spPr>
          <a:xfrm>
            <a:off x="7788946" y="6245352"/>
            <a:ext cx="3829575" cy="246221"/>
          </a:xfrm>
          <a:prstGeom prst="rect">
            <a:avLst/>
          </a:prstGeom>
          <a:no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300" normalizeH="0" baseline="0" noProof="0" dirty="0">
                <a:ln>
                  <a:noFill/>
                </a:ln>
                <a:solidFill>
                  <a:schemeClr val="bg1"/>
                </a:solidFill>
                <a:effectLst/>
                <a:uLnTx/>
                <a:uFillTx/>
                <a:latin typeface="DM Sans" pitchFamily="2" charset="77"/>
                <a:ea typeface="Tahoma" panose="020B0604030504040204" pitchFamily="34" charset="0"/>
                <a:cs typeface="Calibri" panose="020F0502020204030204" pitchFamily="34" charset="0"/>
              </a:rPr>
              <a:t>BLUE CROSS BLUE SHIELD OF MASSACHUSETTS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300" normalizeH="0" baseline="0" noProof="0" dirty="0">
                <a:ln>
                  <a:noFill/>
                </a:ln>
                <a:solidFill>
                  <a:schemeClr val="bg1"/>
                </a:solidFill>
                <a:effectLst/>
                <a:uLnTx/>
                <a:uFillTx/>
                <a:latin typeface="DM Sans" pitchFamily="2" charset="77"/>
                <a:ea typeface="Tahoma" panose="020B0604030504040204" pitchFamily="34" charset="0"/>
                <a:cs typeface="Calibri" panose="020F0502020204030204" pitchFamily="34" charset="0"/>
              </a:rPr>
              <a:t>CONFIDENTIAL – NOT FOR DISTRIBUTION</a:t>
            </a:r>
            <a:endParaRPr kumimoji="0" lang="en-US" sz="800" b="0" i="0" u="none" strike="noStrike" kern="1200" cap="none" spc="0" normalizeH="0" baseline="0" noProof="0" dirty="0">
              <a:ln>
                <a:noFill/>
              </a:ln>
              <a:solidFill>
                <a:schemeClr val="bg1"/>
              </a:solidFill>
              <a:effectLst/>
              <a:uLnTx/>
              <a:uFillTx/>
              <a:latin typeface="DM Sans" pitchFamily="2" charset="77"/>
              <a:ea typeface="Tahoma" panose="020B0604030504040204" pitchFamily="34" charset="0"/>
              <a:cs typeface="Calibri" panose="020F0502020204030204" pitchFamily="34" charset="0"/>
            </a:endParaRPr>
          </a:p>
        </p:txBody>
      </p:sp>
      <p:pic>
        <p:nvPicPr>
          <p:cNvPr id="7" name="Picture 6" descr="Blue Cross Blue Shield of Massachusetts Logo">
            <a:extLst>
              <a:ext uri="{FF2B5EF4-FFF2-40B4-BE49-F238E27FC236}">
                <a16:creationId xmlns:a16="http://schemas.microsoft.com/office/drawing/2014/main" id="{6A6AFB31-E879-3CC5-3272-812AC0B729D2}"/>
              </a:ext>
            </a:extLst>
          </p:cNvPr>
          <p:cNvPicPr preferRelativeResize="0">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60736" y="411480"/>
            <a:ext cx="1181708" cy="476975"/>
          </a:xfrm>
          <a:prstGeom prst="rect">
            <a:avLst/>
          </a:prstGeom>
        </p:spPr>
      </p:pic>
      <p:sp>
        <p:nvSpPr>
          <p:cNvPr id="10" name="Rectangle 9">
            <a:extLst>
              <a:ext uri="{FF2B5EF4-FFF2-40B4-BE49-F238E27FC236}">
                <a16:creationId xmlns:a16="http://schemas.microsoft.com/office/drawing/2014/main" id="{5A43190C-70BA-143C-9D1B-4960BAC68BDE}"/>
              </a:ext>
            </a:extLst>
          </p:cNvPr>
          <p:cNvSpPr/>
          <p:nvPr/>
        </p:nvSpPr>
        <p:spPr>
          <a:xfrm>
            <a:off x="8636883" y="1974336"/>
            <a:ext cx="3555117" cy="192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4C33538-2935-FE49-8F5A-AB0E2E5BB1B2}"/>
              </a:ext>
            </a:extLst>
          </p:cNvPr>
          <p:cNvSpPr/>
          <p:nvPr/>
        </p:nvSpPr>
        <p:spPr>
          <a:xfrm>
            <a:off x="0" y="2063572"/>
            <a:ext cx="6238442" cy="228600"/>
          </a:xfrm>
          <a:prstGeom prst="rect">
            <a:avLst/>
          </a:prstGeom>
          <a:solidFill>
            <a:srgbClr val="0D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1AA79311-EF8E-1595-C6EC-3A94C05B257A}"/>
              </a:ext>
            </a:extLst>
          </p:cNvPr>
          <p:cNvSpPr/>
          <p:nvPr/>
        </p:nvSpPr>
        <p:spPr>
          <a:xfrm>
            <a:off x="551766" y="5934730"/>
            <a:ext cx="3182034" cy="192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A8A327AB-1C52-5A8A-4379-CC1B79DAE07A}"/>
              </a:ext>
            </a:extLst>
          </p:cNvPr>
          <p:cNvSpPr/>
          <p:nvPr/>
        </p:nvSpPr>
        <p:spPr>
          <a:xfrm>
            <a:off x="5486400" y="4593656"/>
            <a:ext cx="6705600" cy="228600"/>
          </a:xfrm>
          <a:prstGeom prst="rect">
            <a:avLst/>
          </a:prstGeom>
          <a:solidFill>
            <a:srgbClr val="0076BD"/>
          </a:solidFill>
          <a:ln>
            <a:solidFill>
              <a:srgbClr val="0D75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330983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19A585E7-4078-B61B-179B-26CA58190098}"/>
              </a:ext>
            </a:extLst>
          </p:cNvPr>
          <p:cNvSpPr/>
          <p:nvPr/>
        </p:nvSpPr>
        <p:spPr>
          <a:xfrm>
            <a:off x="14785" y="0"/>
            <a:ext cx="12192000" cy="69126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DM Sans"/>
              <a:ea typeface="+mn-ea"/>
              <a:cs typeface="+mn-cs"/>
            </a:endParaRPr>
          </a:p>
        </p:txBody>
      </p:sp>
      <p:sp>
        <p:nvSpPr>
          <p:cNvPr id="2" name="TextBox 1">
            <a:extLst>
              <a:ext uri="{FF2B5EF4-FFF2-40B4-BE49-F238E27FC236}">
                <a16:creationId xmlns:a16="http://schemas.microsoft.com/office/drawing/2014/main" id="{AE61A151-EB2E-F94B-1CCA-FA3B1D874E1A}"/>
              </a:ext>
            </a:extLst>
          </p:cNvPr>
          <p:cNvSpPr txBox="1"/>
          <p:nvPr/>
        </p:nvSpPr>
        <p:spPr>
          <a:xfrm>
            <a:off x="381000" y="389539"/>
            <a:ext cx="4247909" cy="827150"/>
          </a:xfrm>
          <a:prstGeom prst="rect">
            <a:avLst/>
          </a:prstGeom>
          <a:noFill/>
        </p:spPr>
        <p:txBody>
          <a:bodyPr wrap="square">
            <a:spAutoFit/>
          </a:bodyPr>
          <a:lstStyle/>
          <a:p>
            <a:pPr marL="0" marR="0" lvl="0" indent="0" algn="l" defTabSz="914400" rtl="0" eaLnBrk="0" fontAlgn="base" latinLnBrk="0" hangingPunct="0">
              <a:lnSpc>
                <a:spcPts val="62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Bebas Neue" panose="020B0606020202050201" pitchFamily="34" charset="77"/>
                <a:ea typeface="+mn-ea"/>
                <a:cs typeface="+mn-cs"/>
              </a:rPr>
              <a:t>The Men</a:t>
            </a:r>
            <a:r>
              <a:rPr kumimoji="0" lang="en-US" sz="3600" b="0" i="0" u="none" strike="noStrike" kern="1200" cap="none" spc="-300" normalizeH="0" baseline="0" noProof="0" dirty="0">
                <a:ln>
                  <a:noFill/>
                </a:ln>
                <a:solidFill>
                  <a:srgbClr val="FFFFFF"/>
                </a:solidFill>
                <a:effectLst/>
                <a:uLnTx/>
                <a:uFillTx/>
                <a:latin typeface="Bebas Neue" panose="020B0606020202050201" pitchFamily="34" charset="77"/>
                <a:ea typeface="+mn-ea"/>
                <a:cs typeface="+mn-cs"/>
              </a:rPr>
              <a:t>t</a:t>
            </a:r>
            <a:r>
              <a:rPr kumimoji="0" lang="en-US" sz="3600" b="0" i="0" u="none" strike="noStrike" kern="1200" cap="none" spc="0" normalizeH="0" baseline="0" noProof="0" dirty="0">
                <a:ln>
                  <a:noFill/>
                </a:ln>
                <a:solidFill>
                  <a:srgbClr val="FFFFFF"/>
                </a:solidFill>
                <a:effectLst/>
                <a:uLnTx/>
                <a:uFillTx/>
                <a:latin typeface="Bebas Neue" panose="020B0606020202050201" pitchFamily="34" charset="77"/>
                <a:ea typeface="+mn-ea"/>
                <a:cs typeface="+mn-cs"/>
              </a:rPr>
              <a:t>al Hea</a:t>
            </a:r>
            <a:r>
              <a:rPr kumimoji="0" lang="en-US" sz="3600" b="0" i="0" u="none" strike="noStrike" kern="1200" cap="none" spc="-300" normalizeH="0" baseline="0" noProof="0" dirty="0">
                <a:ln>
                  <a:noFill/>
                </a:ln>
                <a:solidFill>
                  <a:srgbClr val="FFFFFF"/>
                </a:solidFill>
                <a:effectLst/>
                <a:uLnTx/>
                <a:uFillTx/>
                <a:latin typeface="Bebas Neue" panose="020B0606020202050201" pitchFamily="34" charset="77"/>
                <a:ea typeface="+mn-ea"/>
                <a:cs typeface="+mn-cs"/>
              </a:rPr>
              <a:t>l</a:t>
            </a:r>
            <a:r>
              <a:rPr kumimoji="0" lang="en-US" sz="3600" b="0" i="0" u="none" strike="noStrike" kern="1200" cap="none" spc="0" normalizeH="0" baseline="0" noProof="0" dirty="0">
                <a:ln>
                  <a:noFill/>
                </a:ln>
                <a:solidFill>
                  <a:srgbClr val="FFFFFF"/>
                </a:solidFill>
                <a:effectLst/>
                <a:uLnTx/>
                <a:uFillTx/>
                <a:latin typeface="Bebas Neue" panose="020B0606020202050201" pitchFamily="34" charset="77"/>
                <a:ea typeface="+mn-ea"/>
                <a:cs typeface="+mn-cs"/>
              </a:rPr>
              <a:t>th </a:t>
            </a:r>
            <a:r>
              <a:rPr kumimoji="0" lang="en-US" sz="3600" b="0" i="0" u="none" strike="noStrike" kern="1200" cap="none" spc="0" normalizeH="0" baseline="0" noProof="0" dirty="0">
                <a:ln>
                  <a:noFill/>
                </a:ln>
                <a:solidFill>
                  <a:srgbClr val="02C3FE"/>
                </a:solidFill>
                <a:effectLst/>
                <a:uLnTx/>
                <a:uFillTx/>
                <a:latin typeface="Bebas Neue" panose="020B0606020202050201" pitchFamily="34" charset="77"/>
                <a:ea typeface="+mn-ea"/>
                <a:cs typeface="+mn-cs"/>
              </a:rPr>
              <a:t>Crisis</a:t>
            </a:r>
          </a:p>
        </p:txBody>
      </p:sp>
      <p:sp>
        <p:nvSpPr>
          <p:cNvPr id="3" name="TextBox 2">
            <a:extLst>
              <a:ext uri="{FF2B5EF4-FFF2-40B4-BE49-F238E27FC236}">
                <a16:creationId xmlns:a16="http://schemas.microsoft.com/office/drawing/2014/main" id="{3466FD70-856F-BB2F-E162-F390D99A88F6}"/>
              </a:ext>
            </a:extLst>
          </p:cNvPr>
          <p:cNvSpPr txBox="1"/>
          <p:nvPr/>
        </p:nvSpPr>
        <p:spPr>
          <a:xfrm>
            <a:off x="0" y="2667000"/>
            <a:ext cx="4689130" cy="323165"/>
          </a:xfrm>
          <a:prstGeom prst="rect">
            <a:avLst/>
          </a:prstGeom>
          <a:noFill/>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500" b="1" i="0" u="none" strike="noStrike" kern="1200" cap="none" spc="0" normalizeH="0" baseline="0" noProof="0" dirty="0">
                <a:ln>
                  <a:noFill/>
                </a:ln>
                <a:solidFill>
                  <a:srgbClr val="FFFFFF"/>
                </a:solidFill>
                <a:effectLst/>
                <a:uLnTx/>
                <a:uFillTx/>
                <a:latin typeface="DM Sans" pitchFamily="2" charset="77"/>
                <a:ea typeface="+mn-ea"/>
                <a:cs typeface="+mn-cs"/>
              </a:rPr>
              <a:t>IN MENTAL HEALTH CARE VISITS SINCE 2019</a:t>
            </a:r>
            <a:r>
              <a:rPr kumimoji="0" lang="en-US" sz="1500" b="1" i="0" u="none" strike="noStrike" kern="1200" cap="none" spc="0" normalizeH="0" baseline="30000" noProof="0" dirty="0">
                <a:ln>
                  <a:noFill/>
                </a:ln>
                <a:solidFill>
                  <a:srgbClr val="FFFFFF"/>
                </a:solidFill>
                <a:effectLst/>
                <a:uLnTx/>
                <a:uFillTx/>
                <a:latin typeface="DM Sans" pitchFamily="2" charset="77"/>
                <a:ea typeface="+mn-ea"/>
                <a:cs typeface="+mn-cs"/>
              </a:rPr>
              <a:t>1</a:t>
            </a:r>
          </a:p>
        </p:txBody>
      </p:sp>
      <p:sp>
        <p:nvSpPr>
          <p:cNvPr id="4" name="TextBox 3">
            <a:extLst>
              <a:ext uri="{FF2B5EF4-FFF2-40B4-BE49-F238E27FC236}">
                <a16:creationId xmlns:a16="http://schemas.microsoft.com/office/drawing/2014/main" id="{2CD7D019-0C08-650B-033A-52AD109F83DA}"/>
              </a:ext>
            </a:extLst>
          </p:cNvPr>
          <p:cNvSpPr txBox="1"/>
          <p:nvPr/>
        </p:nvSpPr>
        <p:spPr>
          <a:xfrm>
            <a:off x="-19334" y="1672792"/>
            <a:ext cx="4689130" cy="1138773"/>
          </a:xfrm>
          <a:prstGeom prst="rect">
            <a:avLst/>
          </a:prstGeom>
          <a:noFill/>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6800" b="0" i="0" u="none" strike="noStrike" kern="1200" cap="none" spc="0" normalizeH="0" baseline="0" noProof="0" dirty="0">
                <a:ln>
                  <a:noFill/>
                </a:ln>
                <a:solidFill>
                  <a:srgbClr val="FFFFFF"/>
                </a:solidFill>
                <a:effectLst/>
                <a:uLnTx/>
                <a:uFillTx/>
                <a:latin typeface="Bebas Neue"/>
                <a:ea typeface="+mn-ea"/>
                <a:cs typeface="+mn-cs"/>
              </a:rPr>
              <a:t>100% Increase</a:t>
            </a:r>
          </a:p>
        </p:txBody>
      </p:sp>
      <p:sp>
        <p:nvSpPr>
          <p:cNvPr id="7" name="TextBox 6">
            <a:extLst>
              <a:ext uri="{FF2B5EF4-FFF2-40B4-BE49-F238E27FC236}">
                <a16:creationId xmlns:a16="http://schemas.microsoft.com/office/drawing/2014/main" id="{EA22A7FB-806A-3B21-22EB-1FCE5B4D9632}"/>
              </a:ext>
            </a:extLst>
          </p:cNvPr>
          <p:cNvSpPr txBox="1"/>
          <p:nvPr/>
        </p:nvSpPr>
        <p:spPr>
          <a:xfrm>
            <a:off x="410929" y="3267862"/>
            <a:ext cx="6084364" cy="923138"/>
          </a:xfrm>
          <a:prstGeom prst="rect">
            <a:avLst/>
          </a:prstGeom>
          <a:noFill/>
        </p:spPr>
        <p:txBody>
          <a:bodyPr wrap="square">
            <a:spAutoFit/>
          </a:bodyPr>
          <a:lstStyle/>
          <a:p>
            <a:pPr marL="0" marR="0" lvl="0" indent="0" algn="l" defTabSz="914400" rtl="0" eaLnBrk="0" fontAlgn="base" latinLnBrk="0" hangingPunct="0">
              <a:lnSpc>
                <a:spcPts val="2200"/>
              </a:lnSpc>
              <a:spcBef>
                <a:spcPct val="0"/>
              </a:spcBef>
              <a:spcAft>
                <a:spcPct val="0"/>
              </a:spcAft>
              <a:buClrTx/>
              <a:buSzTx/>
              <a:buFontTx/>
              <a:buNone/>
              <a:tabLst/>
              <a:defRPr/>
            </a:pPr>
            <a:r>
              <a:rPr kumimoji="0" lang="en-US" sz="1500" b="1" i="0" u="none" strike="noStrike" kern="1200" cap="none" spc="30" normalizeH="0" baseline="0" noProof="0" dirty="0">
                <a:ln>
                  <a:noFill/>
                </a:ln>
                <a:solidFill>
                  <a:srgbClr val="FFA66A"/>
                </a:solidFill>
                <a:effectLst/>
                <a:uLnTx/>
                <a:uFillTx/>
                <a:latin typeface="DM Sans" pitchFamily="2" charset="77"/>
                <a:ea typeface="+mn-ea"/>
                <a:cs typeface="+mn-cs"/>
              </a:rPr>
              <a:t>41% OF U.S. ADULTS </a:t>
            </a:r>
            <a:r>
              <a:rPr kumimoji="0" lang="en-US" sz="1500" b="1" i="0" u="none" strike="noStrike" kern="1200" cap="none" spc="30" normalizeH="0" baseline="0" noProof="0" dirty="0">
                <a:ln>
                  <a:noFill/>
                </a:ln>
                <a:solidFill>
                  <a:srgbClr val="FFFFFF"/>
                </a:solidFill>
                <a:effectLst/>
                <a:uLnTx/>
                <a:uFillTx/>
                <a:latin typeface="DM Sans" pitchFamily="2" charset="77"/>
                <a:ea typeface="+mn-ea"/>
                <a:cs typeface="+mn-cs"/>
              </a:rPr>
              <a:t>HAVE EXPERIENCED </a:t>
            </a:r>
            <a:br>
              <a:rPr kumimoji="0" lang="en-US" sz="1500" b="1" i="0" u="none" strike="noStrike" kern="1200" cap="none" spc="30" normalizeH="0" baseline="0" noProof="0" dirty="0">
                <a:ln>
                  <a:noFill/>
                </a:ln>
                <a:solidFill>
                  <a:srgbClr val="FFFFFF"/>
                </a:solidFill>
                <a:effectLst/>
                <a:uLnTx/>
                <a:uFillTx/>
                <a:latin typeface="DM Sans" pitchFamily="2" charset="77"/>
                <a:ea typeface="+mn-ea"/>
                <a:cs typeface="+mn-cs"/>
              </a:rPr>
            </a:br>
            <a:r>
              <a:rPr kumimoji="0" lang="en-US" sz="1500" b="1" i="0" u="none" strike="noStrike" kern="1200" cap="none" spc="30" normalizeH="0" baseline="0" noProof="0" dirty="0">
                <a:ln>
                  <a:noFill/>
                </a:ln>
                <a:solidFill>
                  <a:srgbClr val="FFFFFF"/>
                </a:solidFill>
                <a:effectLst/>
                <a:uLnTx/>
                <a:uFillTx/>
                <a:latin typeface="DM Sans" pitchFamily="2" charset="77"/>
                <a:ea typeface="+mn-ea"/>
                <a:cs typeface="+mn-cs"/>
              </a:rPr>
              <a:t>HIGH LEVELS OF PSYCHOLOGICAL DISTRESS </a:t>
            </a:r>
            <a:br>
              <a:rPr kumimoji="0" lang="en-US" sz="1500" b="1" i="0" u="none" strike="noStrike" kern="1200" cap="none" spc="30" normalizeH="0" baseline="0" noProof="0" dirty="0">
                <a:ln>
                  <a:noFill/>
                </a:ln>
                <a:solidFill>
                  <a:srgbClr val="FFFFFF"/>
                </a:solidFill>
                <a:effectLst/>
                <a:uLnTx/>
                <a:uFillTx/>
                <a:latin typeface="DM Sans" pitchFamily="2" charset="77"/>
                <a:ea typeface="+mn-ea"/>
                <a:cs typeface="+mn-cs"/>
              </a:rPr>
            </a:br>
            <a:r>
              <a:rPr kumimoji="0" lang="en-US" sz="1500" b="1" i="0" u="none" strike="noStrike" kern="1200" cap="none" spc="30" normalizeH="0" baseline="0" noProof="0" dirty="0">
                <a:ln>
                  <a:noFill/>
                </a:ln>
                <a:solidFill>
                  <a:srgbClr val="FFFFFF"/>
                </a:solidFill>
                <a:effectLst/>
                <a:uLnTx/>
                <a:uFillTx/>
                <a:latin typeface="DM Sans" pitchFamily="2" charset="77"/>
                <a:ea typeface="+mn-ea"/>
                <a:cs typeface="+mn-cs"/>
              </a:rPr>
              <a:t>AT LEAST ONCE.</a:t>
            </a:r>
            <a:r>
              <a:rPr kumimoji="0" lang="en-US" sz="1500" b="1" i="0" u="none" strike="noStrike" kern="1200" cap="none" spc="30" normalizeH="0" baseline="30000" noProof="0" dirty="0">
                <a:ln>
                  <a:noFill/>
                </a:ln>
                <a:solidFill>
                  <a:srgbClr val="FFFFFF"/>
                </a:solidFill>
                <a:effectLst/>
                <a:uLnTx/>
                <a:uFillTx/>
                <a:latin typeface="DM Sans" pitchFamily="2" charset="77"/>
                <a:ea typeface="+mn-ea"/>
                <a:cs typeface="+mn-cs"/>
              </a:rPr>
              <a:t>2</a:t>
            </a:r>
          </a:p>
        </p:txBody>
      </p:sp>
      <p:sp>
        <p:nvSpPr>
          <p:cNvPr id="9" name="TextBox 8">
            <a:extLst>
              <a:ext uri="{FF2B5EF4-FFF2-40B4-BE49-F238E27FC236}">
                <a16:creationId xmlns:a16="http://schemas.microsoft.com/office/drawing/2014/main" id="{F0DDC1AF-BD5B-ED9C-E3BE-75514AC8129A}"/>
              </a:ext>
            </a:extLst>
          </p:cNvPr>
          <p:cNvSpPr txBox="1"/>
          <p:nvPr/>
        </p:nvSpPr>
        <p:spPr>
          <a:xfrm>
            <a:off x="974894" y="6336268"/>
            <a:ext cx="10827722" cy="369332"/>
          </a:xfrm>
          <a:prstGeom prst="rect">
            <a:avLst/>
          </a:prstGeom>
          <a:noFill/>
        </p:spPr>
        <p:txBody>
          <a:bodyPr wrap="square">
            <a:spAutoFit/>
          </a:bodyPr>
          <a:lstStyle/>
          <a:p>
            <a:pPr marL="137160" marR="0" lvl="0" indent="-137160" algn="l" defTabSz="914400" rtl="0" eaLnBrk="0" fontAlgn="base" latinLnBrk="0" hangingPunct="0">
              <a:lnSpc>
                <a:spcPct val="100000"/>
              </a:lnSpc>
              <a:spcBef>
                <a:spcPct val="0"/>
              </a:spcBef>
              <a:spcAft>
                <a:spcPct val="0"/>
              </a:spcAft>
              <a:buClrTx/>
              <a:buSzTx/>
              <a:buFont typeface="+mj-lt"/>
              <a:buAutoNum type="arabicPeriod"/>
              <a:tabLst/>
              <a:defRPr/>
            </a:pPr>
            <a:r>
              <a:rPr kumimoji="0" lang="en-US" sz="900" b="0" i="0" u="none" strike="noStrike" kern="1200" cap="none" spc="0" normalizeH="0" baseline="0" noProof="0" dirty="0">
                <a:ln>
                  <a:noFill/>
                </a:ln>
                <a:solidFill>
                  <a:schemeClr val="bg1"/>
                </a:solidFill>
                <a:effectLst/>
                <a:uLnTx/>
                <a:uFillTx/>
                <a:latin typeface="DM Sans" pitchFamily="2" charset="77"/>
                <a:ea typeface="+mn-ea"/>
                <a:cs typeface="+mn-cs"/>
              </a:rPr>
              <a:t>Blue Cross Blue Shield of Massachusetts book of business, 2019-2022</a:t>
            </a:r>
          </a:p>
          <a:p>
            <a:pPr marL="137160" marR="0" lvl="0" indent="-137160" algn="l" defTabSz="914400" rtl="0" eaLnBrk="0" fontAlgn="base" latinLnBrk="0" hangingPunct="0">
              <a:lnSpc>
                <a:spcPct val="100000"/>
              </a:lnSpc>
              <a:spcBef>
                <a:spcPct val="0"/>
              </a:spcBef>
              <a:spcAft>
                <a:spcPct val="0"/>
              </a:spcAft>
              <a:buClrTx/>
              <a:buSzTx/>
              <a:buFont typeface="+mj-lt"/>
              <a:buAutoNum type="arabicPeriod"/>
              <a:tabLst/>
              <a:defRPr/>
            </a:pPr>
            <a:r>
              <a:rPr kumimoji="0" lang="en-US" sz="900" b="0" i="0" u="none" strike="noStrike" kern="1200" cap="none" spc="0" normalizeH="0" baseline="0" noProof="0" dirty="0">
                <a:ln>
                  <a:noFill/>
                </a:ln>
                <a:solidFill>
                  <a:schemeClr val="bg1"/>
                </a:solidFill>
                <a:effectLst/>
                <a:uLnTx/>
                <a:uFillTx/>
                <a:latin typeface="DM Sans" pitchFamily="2" charset="77"/>
                <a:ea typeface="+mn-ea"/>
                <a:cs typeface="+mn-cs"/>
              </a:rPr>
              <a:t>Giancarlo Pasquini and Scott </a:t>
            </a:r>
            <a:r>
              <a:rPr kumimoji="0" lang="en-US" sz="900" b="0" i="0" u="none" strike="noStrike" kern="1200" cap="none" spc="0" normalizeH="0" baseline="0" noProof="0" dirty="0" err="1">
                <a:ln>
                  <a:noFill/>
                </a:ln>
                <a:solidFill>
                  <a:schemeClr val="bg1"/>
                </a:solidFill>
                <a:effectLst/>
                <a:uLnTx/>
                <a:uFillTx/>
                <a:latin typeface="DM Sans" pitchFamily="2" charset="77"/>
                <a:ea typeface="+mn-ea"/>
                <a:cs typeface="+mn-cs"/>
              </a:rPr>
              <a:t>Keeter</a:t>
            </a:r>
            <a:r>
              <a:rPr kumimoji="0" lang="en-US" sz="900" b="0" i="0" u="none" strike="noStrike" kern="1200" cap="none" spc="0" normalizeH="0" baseline="0" noProof="0" dirty="0">
                <a:ln>
                  <a:noFill/>
                </a:ln>
                <a:solidFill>
                  <a:schemeClr val="bg1"/>
                </a:solidFill>
                <a:effectLst/>
                <a:uLnTx/>
                <a:uFillTx/>
                <a:latin typeface="DM Sans" pitchFamily="2" charset="77"/>
                <a:ea typeface="+mn-ea"/>
                <a:cs typeface="+mn-cs"/>
              </a:rPr>
              <a:t>, Pew Research Center, "At least four-in-ten U.S. adults have faced high levels of psychological distress during COVID-19 pandemic", December 12, 2022</a:t>
            </a:r>
          </a:p>
        </p:txBody>
      </p:sp>
      <p:pic>
        <p:nvPicPr>
          <p:cNvPr id="11" name="Picture 10" descr="Icon&#10;&#10;Description automatically generated">
            <a:extLst>
              <a:ext uri="{FF2B5EF4-FFF2-40B4-BE49-F238E27FC236}">
                <a16:creationId xmlns:a16="http://schemas.microsoft.com/office/drawing/2014/main" id="{B8F93A46-073D-7AB8-0D91-C22D0B1D7810}"/>
              </a:ext>
            </a:extLst>
          </p:cNvPr>
          <p:cNvPicPr>
            <a:picLocks noChangeAspect="1"/>
          </p:cNvPicPr>
          <p:nvPr/>
        </p:nvPicPr>
        <p:blipFill>
          <a:blip r:embed="rId3">
            <a:alphaModFix amt="26000"/>
          </a:blip>
          <a:stretch>
            <a:fillRect/>
          </a:stretch>
        </p:blipFill>
        <p:spPr>
          <a:xfrm>
            <a:off x="4747532" y="1687153"/>
            <a:ext cx="953483" cy="858810"/>
          </a:xfrm>
          <a:prstGeom prst="rect">
            <a:avLst/>
          </a:prstGeom>
        </p:spPr>
      </p:pic>
      <p:cxnSp>
        <p:nvCxnSpPr>
          <p:cNvPr id="13" name="Straight Connector 12">
            <a:extLst>
              <a:ext uri="{FF2B5EF4-FFF2-40B4-BE49-F238E27FC236}">
                <a16:creationId xmlns:a16="http://schemas.microsoft.com/office/drawing/2014/main" id="{61FC913C-20BB-8B13-AC9E-77CBC64DB685}"/>
              </a:ext>
            </a:extLst>
          </p:cNvPr>
          <p:cNvCxnSpPr>
            <a:cxnSpLocks/>
          </p:cNvCxnSpPr>
          <p:nvPr/>
        </p:nvCxnSpPr>
        <p:spPr>
          <a:xfrm>
            <a:off x="6096000" y="803114"/>
            <a:ext cx="0" cy="512618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5A3F044-31B6-8519-5185-46246552536D}"/>
              </a:ext>
            </a:extLst>
          </p:cNvPr>
          <p:cNvCxnSpPr>
            <a:cxnSpLocks/>
          </p:cNvCxnSpPr>
          <p:nvPr/>
        </p:nvCxnSpPr>
        <p:spPr>
          <a:xfrm>
            <a:off x="0" y="4876800"/>
            <a:ext cx="4061336" cy="0"/>
          </a:xfrm>
          <a:prstGeom prst="line">
            <a:avLst/>
          </a:prstGeom>
          <a:ln w="203200">
            <a:solidFill>
              <a:srgbClr val="FFA76C"/>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E939FCE-C748-9C5F-D793-E6849B9AEAEC}"/>
              </a:ext>
            </a:extLst>
          </p:cNvPr>
          <p:cNvSpPr txBox="1"/>
          <p:nvPr/>
        </p:nvSpPr>
        <p:spPr>
          <a:xfrm>
            <a:off x="7906950" y="2096972"/>
            <a:ext cx="2952709" cy="570028"/>
          </a:xfrm>
          <a:prstGeom prst="rect">
            <a:avLst/>
          </a:prstGeom>
          <a:noFill/>
        </p:spPr>
        <p:txBody>
          <a:bodyPr wrap="square">
            <a:spAutoFit/>
          </a:bodyPr>
          <a:lstStyle/>
          <a:p>
            <a:pPr marL="0" marR="0" lvl="0" indent="0" algn="ctr" defTabSz="914400" rtl="0" eaLnBrk="0" fontAlgn="base" latinLnBrk="0" hangingPunct="0">
              <a:lnSpc>
                <a:spcPts val="192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DM Sans" pitchFamily="2" charset="77"/>
                <a:ea typeface="+mn-ea"/>
                <a:cs typeface="+mn-cs"/>
              </a:rPr>
              <a:t>A wide range of </a:t>
            </a:r>
            <a:br>
              <a:rPr kumimoji="0" lang="en-US" sz="1400" b="0" i="0" u="none" strike="noStrike" kern="1200" cap="none" spc="0" normalizeH="0" baseline="0" noProof="0" dirty="0">
                <a:ln>
                  <a:noFill/>
                </a:ln>
                <a:solidFill>
                  <a:srgbClr val="FFFFFF"/>
                </a:solidFill>
                <a:effectLst/>
                <a:uLnTx/>
                <a:uFillTx/>
                <a:latin typeface="DM Sans" pitchFamily="2" charset="77"/>
                <a:ea typeface="+mn-ea"/>
                <a:cs typeface="+mn-cs"/>
              </a:rPr>
            </a:br>
            <a:r>
              <a:rPr kumimoji="0" lang="en-US" sz="1400" b="0" i="0" u="none" strike="noStrike" kern="1200" cap="none" spc="0" normalizeH="0" baseline="0" noProof="0" dirty="0">
                <a:ln>
                  <a:noFill/>
                </a:ln>
                <a:solidFill>
                  <a:srgbClr val="FFFFFF"/>
                </a:solidFill>
                <a:effectLst/>
                <a:uLnTx/>
                <a:uFillTx/>
                <a:latin typeface="DM Sans" pitchFamily="2" charset="77"/>
                <a:ea typeface="+mn-ea"/>
                <a:cs typeface="+mn-cs"/>
              </a:rPr>
              <a:t>care options at every level</a:t>
            </a:r>
          </a:p>
        </p:txBody>
      </p:sp>
      <p:sp>
        <p:nvSpPr>
          <p:cNvPr id="10" name="TextBox 9">
            <a:extLst>
              <a:ext uri="{FF2B5EF4-FFF2-40B4-BE49-F238E27FC236}">
                <a16:creationId xmlns:a16="http://schemas.microsoft.com/office/drawing/2014/main" id="{1996C504-6190-6730-A8F7-E72C16BF76B2}"/>
              </a:ext>
            </a:extLst>
          </p:cNvPr>
          <p:cNvSpPr txBox="1"/>
          <p:nvPr/>
        </p:nvSpPr>
        <p:spPr>
          <a:xfrm>
            <a:off x="7906950" y="3773372"/>
            <a:ext cx="2952709" cy="570028"/>
          </a:xfrm>
          <a:prstGeom prst="rect">
            <a:avLst/>
          </a:prstGeom>
          <a:noFill/>
        </p:spPr>
        <p:txBody>
          <a:bodyPr wrap="square">
            <a:spAutoFit/>
          </a:bodyPr>
          <a:lstStyle/>
          <a:p>
            <a:pPr marL="0" marR="0" lvl="0" indent="0" algn="ctr" defTabSz="914400" rtl="0" eaLnBrk="0" fontAlgn="base" latinLnBrk="0" hangingPunct="0">
              <a:lnSpc>
                <a:spcPts val="192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DM Sans" pitchFamily="2" charset="77"/>
                <a:ea typeface="+mn-ea"/>
                <a:cs typeface="+mn-cs"/>
              </a:rPr>
              <a:t>Navigation to appropriate, </a:t>
            </a:r>
            <a:br>
              <a:rPr kumimoji="0" lang="en-US" sz="1400" b="0" i="0" u="none" strike="noStrike" kern="1200" cap="none" spc="0" normalizeH="0" baseline="0" noProof="0" dirty="0">
                <a:ln>
                  <a:noFill/>
                </a:ln>
                <a:solidFill>
                  <a:srgbClr val="FFFFFF"/>
                </a:solidFill>
                <a:effectLst/>
                <a:uLnTx/>
                <a:uFillTx/>
                <a:latin typeface="DM Sans" pitchFamily="2" charset="77"/>
                <a:ea typeface="+mn-ea"/>
                <a:cs typeface="+mn-cs"/>
              </a:rPr>
            </a:br>
            <a:r>
              <a:rPr kumimoji="0" lang="en-US" sz="1400" b="0" i="0" u="none" strike="noStrike" kern="1200" cap="none" spc="0" normalizeH="0" baseline="0" noProof="0" dirty="0">
                <a:ln>
                  <a:noFill/>
                </a:ln>
                <a:solidFill>
                  <a:srgbClr val="FFFFFF"/>
                </a:solidFill>
                <a:effectLst/>
                <a:uLnTx/>
                <a:uFillTx/>
                <a:latin typeface="DM Sans" pitchFamily="2" charset="77"/>
                <a:ea typeface="+mn-ea"/>
                <a:cs typeface="+mn-cs"/>
              </a:rPr>
              <a:t>lower-cost care</a:t>
            </a:r>
          </a:p>
        </p:txBody>
      </p:sp>
      <p:sp>
        <p:nvSpPr>
          <p:cNvPr id="12" name="TextBox 11">
            <a:extLst>
              <a:ext uri="{FF2B5EF4-FFF2-40B4-BE49-F238E27FC236}">
                <a16:creationId xmlns:a16="http://schemas.microsoft.com/office/drawing/2014/main" id="{0C05D2B0-52CD-F3B8-E433-E0AC474401A2}"/>
              </a:ext>
            </a:extLst>
          </p:cNvPr>
          <p:cNvSpPr txBox="1"/>
          <p:nvPr/>
        </p:nvSpPr>
        <p:spPr>
          <a:xfrm>
            <a:off x="7906950" y="5467517"/>
            <a:ext cx="2952709" cy="570028"/>
          </a:xfrm>
          <a:prstGeom prst="rect">
            <a:avLst/>
          </a:prstGeom>
          <a:noFill/>
        </p:spPr>
        <p:txBody>
          <a:bodyPr wrap="square">
            <a:spAutoFit/>
          </a:bodyPr>
          <a:lstStyle/>
          <a:p>
            <a:pPr marL="0" marR="0" lvl="0" indent="0" algn="ctr" defTabSz="914400" rtl="0" eaLnBrk="0" fontAlgn="base" latinLnBrk="0" hangingPunct="0">
              <a:lnSpc>
                <a:spcPts val="192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DM Sans" pitchFamily="2" charset="77"/>
                <a:ea typeface="+mn-ea"/>
                <a:cs typeface="+mn-cs"/>
              </a:rPr>
              <a:t>Supportive benefits with </a:t>
            </a:r>
            <a:br>
              <a:rPr kumimoji="0" lang="en-US" sz="1400" b="0" i="0" u="none" strike="noStrike" kern="1200" cap="none" spc="0" normalizeH="0" baseline="0" noProof="0" dirty="0">
                <a:ln>
                  <a:noFill/>
                </a:ln>
                <a:solidFill>
                  <a:srgbClr val="FFFFFF"/>
                </a:solidFill>
                <a:effectLst/>
                <a:uLnTx/>
                <a:uFillTx/>
                <a:latin typeface="DM Sans" pitchFamily="2" charset="77"/>
                <a:ea typeface="+mn-ea"/>
                <a:cs typeface="+mn-cs"/>
              </a:rPr>
            </a:br>
            <a:r>
              <a:rPr kumimoji="0" lang="en-US" sz="1400" b="0" i="0" u="none" strike="noStrike" kern="1200" cap="none" spc="0" normalizeH="0" baseline="0" noProof="0" dirty="0">
                <a:ln>
                  <a:noFill/>
                </a:ln>
                <a:solidFill>
                  <a:srgbClr val="FFFFFF"/>
                </a:solidFill>
                <a:effectLst/>
                <a:uLnTx/>
                <a:uFillTx/>
                <a:latin typeface="DM Sans" pitchFamily="2" charset="77"/>
                <a:ea typeface="+mn-ea"/>
                <a:cs typeface="+mn-cs"/>
              </a:rPr>
              <a:t>fewer administrative barriers</a:t>
            </a:r>
          </a:p>
        </p:txBody>
      </p:sp>
      <p:cxnSp>
        <p:nvCxnSpPr>
          <p:cNvPr id="14" name="Straight Connector 13">
            <a:extLst>
              <a:ext uri="{FF2B5EF4-FFF2-40B4-BE49-F238E27FC236}">
                <a16:creationId xmlns:a16="http://schemas.microsoft.com/office/drawing/2014/main" id="{C7F08893-B11C-5307-5573-E3DB17929D45}"/>
              </a:ext>
            </a:extLst>
          </p:cNvPr>
          <p:cNvCxnSpPr>
            <a:cxnSpLocks/>
          </p:cNvCxnSpPr>
          <p:nvPr/>
        </p:nvCxnSpPr>
        <p:spPr>
          <a:xfrm>
            <a:off x="8932973" y="2895600"/>
            <a:ext cx="90066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06B0F73-B8C2-5E2E-D853-BEF42BAF6F52}"/>
              </a:ext>
            </a:extLst>
          </p:cNvPr>
          <p:cNvCxnSpPr>
            <a:cxnSpLocks/>
          </p:cNvCxnSpPr>
          <p:nvPr/>
        </p:nvCxnSpPr>
        <p:spPr>
          <a:xfrm>
            <a:off x="8932973" y="4544894"/>
            <a:ext cx="90066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16" name="Picture 15" descr="Icon&#10;&#10;Description automatically generated">
            <a:extLst>
              <a:ext uri="{FF2B5EF4-FFF2-40B4-BE49-F238E27FC236}">
                <a16:creationId xmlns:a16="http://schemas.microsoft.com/office/drawing/2014/main" id="{1C7F583F-CAD1-2708-9FC8-0DE73DD8CFD0}"/>
              </a:ext>
            </a:extLst>
          </p:cNvPr>
          <p:cNvPicPr>
            <a:picLocks noChangeAspect="1"/>
          </p:cNvPicPr>
          <p:nvPr/>
        </p:nvPicPr>
        <p:blipFill>
          <a:blip r:embed="rId4"/>
          <a:stretch>
            <a:fillRect/>
          </a:stretch>
        </p:blipFill>
        <p:spPr>
          <a:xfrm>
            <a:off x="9050352" y="4800600"/>
            <a:ext cx="665904" cy="537163"/>
          </a:xfrm>
          <a:prstGeom prst="rect">
            <a:avLst/>
          </a:prstGeom>
        </p:spPr>
      </p:pic>
      <p:pic>
        <p:nvPicPr>
          <p:cNvPr id="17" name="Picture 16" descr="Icon&#10;&#10;Description automatically generated">
            <a:extLst>
              <a:ext uri="{FF2B5EF4-FFF2-40B4-BE49-F238E27FC236}">
                <a16:creationId xmlns:a16="http://schemas.microsoft.com/office/drawing/2014/main" id="{643F7B28-4343-5F1F-C3C1-7D7F6F0F0E85}"/>
              </a:ext>
            </a:extLst>
          </p:cNvPr>
          <p:cNvPicPr>
            <a:picLocks noChangeAspect="1"/>
          </p:cNvPicPr>
          <p:nvPr/>
        </p:nvPicPr>
        <p:blipFill>
          <a:blip r:embed="rId5"/>
          <a:stretch>
            <a:fillRect/>
          </a:stretch>
        </p:blipFill>
        <p:spPr>
          <a:xfrm>
            <a:off x="9141061" y="3154144"/>
            <a:ext cx="407022" cy="547219"/>
          </a:xfrm>
          <a:prstGeom prst="rect">
            <a:avLst/>
          </a:prstGeom>
        </p:spPr>
      </p:pic>
      <p:pic>
        <p:nvPicPr>
          <p:cNvPr id="18" name="Picture 17" descr="Icon&#10;&#10;Description automatically generated">
            <a:extLst>
              <a:ext uri="{FF2B5EF4-FFF2-40B4-BE49-F238E27FC236}">
                <a16:creationId xmlns:a16="http://schemas.microsoft.com/office/drawing/2014/main" id="{770991C6-171C-E8EC-CDCB-A09FFC2F4FA2}"/>
              </a:ext>
            </a:extLst>
          </p:cNvPr>
          <p:cNvPicPr>
            <a:picLocks noChangeAspect="1"/>
          </p:cNvPicPr>
          <p:nvPr/>
        </p:nvPicPr>
        <p:blipFill>
          <a:blip r:embed="rId6"/>
          <a:stretch>
            <a:fillRect/>
          </a:stretch>
        </p:blipFill>
        <p:spPr>
          <a:xfrm>
            <a:off x="9125353" y="1511378"/>
            <a:ext cx="552047" cy="622222"/>
          </a:xfrm>
          <a:prstGeom prst="rect">
            <a:avLst/>
          </a:prstGeom>
        </p:spPr>
      </p:pic>
      <p:sp>
        <p:nvSpPr>
          <p:cNvPr id="19" name="Text Placeholder 2">
            <a:extLst>
              <a:ext uri="{FF2B5EF4-FFF2-40B4-BE49-F238E27FC236}">
                <a16:creationId xmlns:a16="http://schemas.microsoft.com/office/drawing/2014/main" id="{97529EED-8A14-A535-C957-4D8DA0165268}"/>
              </a:ext>
            </a:extLst>
          </p:cNvPr>
          <p:cNvSpPr txBox="1">
            <a:spLocks/>
          </p:cNvSpPr>
          <p:nvPr/>
        </p:nvSpPr>
        <p:spPr>
          <a:xfrm>
            <a:off x="6334574" y="391411"/>
            <a:ext cx="6346006" cy="7410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baseline="0">
                <a:solidFill>
                  <a:sysClr val="windowText" lastClr="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ysClr val="windowText" lastClr="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ysClr val="windowText" lastClr="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63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a:ln>
                  <a:noFill/>
                </a:ln>
                <a:solidFill>
                  <a:schemeClr val="accent1"/>
                </a:solidFill>
                <a:effectLst/>
                <a:uLnTx/>
                <a:uFillTx/>
                <a:latin typeface="Bebas Neue"/>
                <a:ea typeface="+mn-ea"/>
                <a:cs typeface="+mn-cs"/>
              </a:rPr>
              <a:t>A B</a:t>
            </a:r>
            <a:r>
              <a:rPr kumimoji="0" lang="en-US" sz="3600" b="0" i="0" u="none" strike="noStrike" kern="1200" cap="none" spc="-150" normalizeH="0" baseline="0" noProof="0" dirty="0">
                <a:ln>
                  <a:noFill/>
                </a:ln>
                <a:solidFill>
                  <a:schemeClr val="accent1"/>
                </a:solidFill>
                <a:effectLst/>
                <a:uLnTx/>
                <a:uFillTx/>
                <a:latin typeface="Bebas Neue"/>
                <a:ea typeface="+mn-ea"/>
                <a:cs typeface="+mn-cs"/>
              </a:rPr>
              <a:t>e</a:t>
            </a:r>
            <a:r>
              <a:rPr kumimoji="0" lang="en-US" sz="3600" b="0" i="0" u="none" strike="noStrike" kern="1200" cap="none" spc="0" normalizeH="0" baseline="0" noProof="0" dirty="0">
                <a:ln>
                  <a:noFill/>
                </a:ln>
                <a:solidFill>
                  <a:schemeClr val="accent1"/>
                </a:solidFill>
                <a:effectLst/>
                <a:uLnTx/>
                <a:uFillTx/>
                <a:latin typeface="Bebas Neue"/>
                <a:ea typeface="+mn-ea"/>
                <a:cs typeface="+mn-cs"/>
              </a:rPr>
              <a:t>tter Approach </a:t>
            </a:r>
            <a:r>
              <a:rPr kumimoji="0" lang="en-US" sz="3600" b="0" i="0" u="none" strike="noStrike" kern="1200" cap="none" spc="0" normalizeH="0" baseline="0" noProof="0" dirty="0">
                <a:ln>
                  <a:noFill/>
                </a:ln>
                <a:solidFill>
                  <a:schemeClr val="bg1"/>
                </a:solidFill>
                <a:effectLst/>
                <a:uLnTx/>
                <a:uFillTx/>
                <a:latin typeface="Bebas Neue"/>
                <a:ea typeface="+mn-ea"/>
                <a:cs typeface="+mn-cs"/>
              </a:rPr>
              <a:t>to Men</a:t>
            </a:r>
            <a:r>
              <a:rPr kumimoji="0" lang="en-US" sz="3600" b="0" i="0" u="none" strike="noStrike" kern="1200" cap="none" spc="-150" normalizeH="0" baseline="0" noProof="0" dirty="0">
                <a:ln>
                  <a:noFill/>
                </a:ln>
                <a:solidFill>
                  <a:schemeClr val="bg1"/>
                </a:solidFill>
                <a:effectLst/>
                <a:uLnTx/>
                <a:uFillTx/>
                <a:latin typeface="Bebas Neue"/>
                <a:ea typeface="+mn-ea"/>
                <a:cs typeface="+mn-cs"/>
              </a:rPr>
              <a:t>t</a:t>
            </a:r>
            <a:r>
              <a:rPr kumimoji="0" lang="en-US" sz="3600" b="0" i="0" u="none" strike="noStrike" kern="1200" cap="none" spc="0" normalizeH="0" baseline="0" noProof="0" dirty="0">
                <a:ln>
                  <a:noFill/>
                </a:ln>
                <a:solidFill>
                  <a:schemeClr val="bg1"/>
                </a:solidFill>
                <a:effectLst/>
                <a:uLnTx/>
                <a:uFillTx/>
                <a:latin typeface="Bebas Neue"/>
                <a:ea typeface="+mn-ea"/>
                <a:cs typeface="+mn-cs"/>
              </a:rPr>
              <a:t>al Hea</a:t>
            </a:r>
            <a:r>
              <a:rPr kumimoji="0" lang="en-US" sz="3600" b="0" i="0" u="none" strike="noStrike" kern="1200" cap="none" spc="-150" normalizeH="0" baseline="0" noProof="0" dirty="0">
                <a:ln>
                  <a:noFill/>
                </a:ln>
                <a:solidFill>
                  <a:schemeClr val="bg1"/>
                </a:solidFill>
                <a:effectLst/>
                <a:uLnTx/>
                <a:uFillTx/>
                <a:latin typeface="Bebas Neue"/>
                <a:ea typeface="+mn-ea"/>
                <a:cs typeface="+mn-cs"/>
              </a:rPr>
              <a:t>l</a:t>
            </a:r>
            <a:r>
              <a:rPr kumimoji="0" lang="en-US" sz="3600" b="0" i="0" u="none" strike="noStrike" kern="1200" cap="none" spc="0" normalizeH="0" baseline="0" noProof="0" dirty="0">
                <a:ln>
                  <a:noFill/>
                </a:ln>
                <a:solidFill>
                  <a:schemeClr val="bg1"/>
                </a:solidFill>
                <a:effectLst/>
                <a:uLnTx/>
                <a:uFillTx/>
                <a:latin typeface="Bebas Neue"/>
                <a:ea typeface="+mn-ea"/>
                <a:cs typeface="+mn-cs"/>
              </a:rPr>
              <a:t>th</a:t>
            </a:r>
          </a:p>
        </p:txBody>
      </p:sp>
    </p:spTree>
    <p:extLst>
      <p:ext uri="{BB962C8B-B14F-4D97-AF65-F5344CB8AC3E}">
        <p14:creationId xmlns:p14="http://schemas.microsoft.com/office/powerpoint/2010/main" val="141536149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p:tgtEl>
                                          <p:spTgt spid="11"/>
                                        </p:tgtEl>
                                        <p:attrNameLst>
                                          <p:attrName>ppt_y</p:attrName>
                                        </p:attrNameLst>
                                      </p:cBhvr>
                                      <p:tavLst>
                                        <p:tav tm="0">
                                          <p:val>
                                            <p:strVal val="#ppt_y+#ppt_h*1.125000"/>
                                          </p:val>
                                        </p:tav>
                                        <p:tav tm="100000">
                                          <p:val>
                                            <p:strVal val="#ppt_y"/>
                                          </p:val>
                                        </p:tav>
                                      </p:tavLst>
                                    </p:anim>
                                    <p:animEffect transition="in" filter="wipe(up)">
                                      <p:cBhvr>
                                        <p:cTn id="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2772053F-BE2C-8342-A452-0BB5670EFA91}"/>
              </a:ext>
            </a:extLst>
          </p:cNvPr>
          <p:cNvSpPr txBox="1">
            <a:spLocks/>
          </p:cNvSpPr>
          <p:nvPr/>
        </p:nvSpPr>
        <p:spPr>
          <a:xfrm>
            <a:off x="1247164" y="708732"/>
            <a:ext cx="4037548" cy="19045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baseline="0">
                <a:solidFill>
                  <a:sysClr val="windowText" lastClr="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ysClr val="windowText" lastClr="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ysClr val="windowText" lastClr="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126" rtl="0" eaLnBrk="0" fontAlgn="base" latinLnBrk="0" hangingPunct="0">
              <a:lnSpc>
                <a:spcPts val="6398"/>
              </a:lnSpc>
              <a:spcBef>
                <a:spcPct val="0"/>
              </a:spcBef>
              <a:spcAft>
                <a:spcPct val="0"/>
              </a:spcAft>
              <a:buClrTx/>
              <a:buSzTx/>
              <a:buFont typeface="Arial" panose="020B0604020202020204" pitchFamily="34" charset="0"/>
              <a:buNone/>
              <a:tabLst/>
              <a:defRPr/>
            </a:pPr>
            <a:r>
              <a:rPr kumimoji="0" lang="en-US" sz="6998" b="0" i="0" u="none" strike="noStrike" kern="1200" cap="none" spc="0" normalizeH="0" baseline="0" noProof="0" dirty="0">
                <a:ln>
                  <a:noFill/>
                </a:ln>
                <a:solidFill>
                  <a:srgbClr val="FFFFFF"/>
                </a:solidFill>
                <a:effectLst/>
                <a:uLnTx/>
                <a:uFillTx/>
                <a:latin typeface="Bebas Neue Regular" panose="020B0606020202050201" pitchFamily="34" charset="77"/>
                <a:ea typeface="+mn-ea"/>
                <a:cs typeface="+mn-cs"/>
              </a:rPr>
              <a:t>Focused </a:t>
            </a:r>
            <a:r>
              <a:rPr kumimoji="0" lang="en-US" sz="6998" b="0" i="0" u="none" strike="noStrike" kern="1200" cap="none" spc="0" normalizeH="0" baseline="0" noProof="0" dirty="0">
                <a:ln>
                  <a:noFill/>
                </a:ln>
                <a:solidFill>
                  <a:srgbClr val="02C3FE"/>
                </a:solidFill>
                <a:effectLst/>
                <a:uLnTx/>
                <a:uFillTx/>
                <a:latin typeface="Bebas Neue Regular" panose="020B0606020202050201" pitchFamily="34" charset="77"/>
                <a:ea typeface="+mn-ea"/>
                <a:cs typeface="+mn-cs"/>
              </a:rPr>
              <a:t>Network Ex</a:t>
            </a:r>
            <a:r>
              <a:rPr kumimoji="0" lang="en-US" sz="6998" b="0" i="0" u="none" strike="noStrike" kern="1200" cap="none" spc="-150" normalizeH="0" baseline="0" noProof="0" dirty="0">
                <a:ln>
                  <a:noFill/>
                </a:ln>
                <a:solidFill>
                  <a:srgbClr val="02C3FE"/>
                </a:solidFill>
                <a:effectLst/>
                <a:uLnTx/>
                <a:uFillTx/>
                <a:latin typeface="Bebas Neue Regular" panose="020B0606020202050201" pitchFamily="34" charset="77"/>
                <a:ea typeface="+mn-ea"/>
                <a:cs typeface="+mn-cs"/>
              </a:rPr>
              <a:t>p</a:t>
            </a:r>
            <a:r>
              <a:rPr kumimoji="0" lang="en-US" sz="6998" b="0" i="0" u="none" strike="noStrike" kern="1200" cap="none" spc="0" normalizeH="0" baseline="0" noProof="0" dirty="0">
                <a:ln>
                  <a:noFill/>
                </a:ln>
                <a:solidFill>
                  <a:srgbClr val="02C3FE"/>
                </a:solidFill>
                <a:effectLst/>
                <a:uLnTx/>
                <a:uFillTx/>
                <a:latin typeface="Bebas Neue Regular" panose="020B0606020202050201" pitchFamily="34" charset="77"/>
                <a:ea typeface="+mn-ea"/>
                <a:cs typeface="+mn-cs"/>
              </a:rPr>
              <a:t>ansion </a:t>
            </a:r>
          </a:p>
          <a:p>
            <a:pPr marL="228531" marR="0" lvl="0" indent="-228531" algn="l" defTabSz="914126"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ysClr val="windowText" lastClr="000000"/>
              </a:solidFill>
              <a:effectLst/>
              <a:uLnTx/>
              <a:uFillTx/>
              <a:latin typeface="DM Sans"/>
              <a:ea typeface="+mn-ea"/>
              <a:cs typeface="+mn-cs"/>
            </a:endParaRPr>
          </a:p>
        </p:txBody>
      </p:sp>
      <p:sp>
        <p:nvSpPr>
          <p:cNvPr id="3" name="Title 1">
            <a:extLst>
              <a:ext uri="{FF2B5EF4-FFF2-40B4-BE49-F238E27FC236}">
                <a16:creationId xmlns:a16="http://schemas.microsoft.com/office/drawing/2014/main" id="{02EC72D7-3E60-634E-BB8F-297FA7FEFD70}"/>
              </a:ext>
            </a:extLst>
          </p:cNvPr>
          <p:cNvSpPr txBox="1">
            <a:spLocks/>
          </p:cNvSpPr>
          <p:nvPr/>
        </p:nvSpPr>
        <p:spPr bwMode="auto">
          <a:xfrm>
            <a:off x="1285801" y="3263835"/>
            <a:ext cx="3131654" cy="609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no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entury Gothic" panose="020B0502020202020204" pitchFamily="34" charset="0"/>
              </a:defRPr>
            </a:lvl2pPr>
            <a:lvl3pPr algn="l" rtl="0" fontAlgn="base">
              <a:lnSpc>
                <a:spcPct val="90000"/>
              </a:lnSpc>
              <a:spcBef>
                <a:spcPct val="0"/>
              </a:spcBef>
              <a:spcAft>
                <a:spcPct val="0"/>
              </a:spcAft>
              <a:defRPr sz="4400">
                <a:solidFill>
                  <a:schemeClr val="tx1"/>
                </a:solidFill>
                <a:latin typeface="Century Gothic" panose="020B0502020202020204" pitchFamily="34" charset="0"/>
              </a:defRPr>
            </a:lvl3pPr>
            <a:lvl4pPr algn="l" rtl="0" fontAlgn="base">
              <a:lnSpc>
                <a:spcPct val="90000"/>
              </a:lnSpc>
              <a:spcBef>
                <a:spcPct val="0"/>
              </a:spcBef>
              <a:spcAft>
                <a:spcPct val="0"/>
              </a:spcAft>
              <a:defRPr sz="4400">
                <a:solidFill>
                  <a:schemeClr val="tx1"/>
                </a:solidFill>
                <a:latin typeface="Century Gothic" panose="020B0502020202020204" pitchFamily="34" charset="0"/>
              </a:defRPr>
            </a:lvl4pPr>
            <a:lvl5pPr algn="l" rtl="0" fontAlgn="base">
              <a:lnSpc>
                <a:spcPct val="90000"/>
              </a:lnSpc>
              <a:spcBef>
                <a:spcPct val="0"/>
              </a:spcBef>
              <a:spcAft>
                <a:spcPct val="0"/>
              </a:spcAft>
              <a:defRPr sz="4400">
                <a:solidFill>
                  <a:schemeClr val="tx1"/>
                </a:solidFill>
                <a:latin typeface="Century Gothic" panose="020B0502020202020204" pitchFamily="34" charset="0"/>
              </a:defRPr>
            </a:lvl5pPr>
            <a:lvl6pPr marL="457200" algn="l" rtl="0" fontAlgn="base">
              <a:lnSpc>
                <a:spcPct val="90000"/>
              </a:lnSpc>
              <a:spcBef>
                <a:spcPct val="0"/>
              </a:spcBef>
              <a:spcAft>
                <a:spcPct val="0"/>
              </a:spcAft>
              <a:defRPr sz="4400">
                <a:solidFill>
                  <a:schemeClr val="tx1"/>
                </a:solidFill>
                <a:latin typeface="Century Gothic" panose="020B0502020202020204" pitchFamily="34" charset="0"/>
              </a:defRPr>
            </a:lvl6pPr>
            <a:lvl7pPr marL="914400" algn="l" rtl="0" fontAlgn="base">
              <a:lnSpc>
                <a:spcPct val="90000"/>
              </a:lnSpc>
              <a:spcBef>
                <a:spcPct val="0"/>
              </a:spcBef>
              <a:spcAft>
                <a:spcPct val="0"/>
              </a:spcAft>
              <a:defRPr sz="4400">
                <a:solidFill>
                  <a:schemeClr val="tx1"/>
                </a:solidFill>
                <a:latin typeface="Century Gothic" panose="020B0502020202020204" pitchFamily="34" charset="0"/>
              </a:defRPr>
            </a:lvl7pPr>
            <a:lvl8pPr marL="1371600" algn="l" rtl="0" fontAlgn="base">
              <a:lnSpc>
                <a:spcPct val="90000"/>
              </a:lnSpc>
              <a:spcBef>
                <a:spcPct val="0"/>
              </a:spcBef>
              <a:spcAft>
                <a:spcPct val="0"/>
              </a:spcAft>
              <a:defRPr sz="4400">
                <a:solidFill>
                  <a:schemeClr val="tx1"/>
                </a:solidFill>
                <a:latin typeface="Century Gothic" panose="020B0502020202020204" pitchFamily="34" charset="0"/>
              </a:defRPr>
            </a:lvl8pPr>
            <a:lvl9pPr marL="1828800" algn="l" rtl="0" fontAlgn="base">
              <a:lnSpc>
                <a:spcPct val="90000"/>
              </a:lnSpc>
              <a:spcBef>
                <a:spcPct val="0"/>
              </a:spcBef>
              <a:spcAft>
                <a:spcPct val="0"/>
              </a:spcAft>
              <a:defRPr sz="4400">
                <a:solidFill>
                  <a:schemeClr val="tx1"/>
                </a:solidFill>
                <a:latin typeface="Century Gothic" panose="020B0502020202020204" pitchFamily="34" charset="0"/>
              </a:defRPr>
            </a:lvl9pPr>
          </a:lstStyle>
          <a:p>
            <a:pPr marL="0" marR="0" lvl="0" indent="0" algn="l" defTabSz="914126" rtl="0" eaLnBrk="1" fontAlgn="base" latinLnBrk="0" hangingPunct="1">
              <a:lnSpc>
                <a:spcPts val="2119"/>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DM Sans"/>
                <a:ea typeface="+mj-ea"/>
                <a:cs typeface="Arial" panose="020B0604020202020204" pitchFamily="34" charset="0"/>
              </a:rPr>
              <a:t>We offer an expanded professional network of </a:t>
            </a:r>
          </a:p>
          <a:p>
            <a:pPr marL="0" marR="0" lvl="0" indent="0" algn="l" defTabSz="914126" rtl="0" eaLnBrk="1" fontAlgn="base" latinLnBrk="0" hangingPunct="1">
              <a:lnSpc>
                <a:spcPts val="2119"/>
              </a:lnSpc>
              <a:spcBef>
                <a:spcPct val="0"/>
              </a:spcBef>
              <a:spcAft>
                <a:spcPct val="0"/>
              </a:spcAft>
              <a:buClrTx/>
              <a:buSzTx/>
              <a:buFontTx/>
              <a:buNone/>
              <a:tabLst/>
              <a:defRPr/>
            </a:pPr>
            <a:endParaRPr kumimoji="0" lang="en-US" sz="1799" b="0" i="0" u="none" strike="noStrike" kern="1200" cap="none" spc="0" normalizeH="0" baseline="0" noProof="0" dirty="0">
              <a:ln>
                <a:noFill/>
              </a:ln>
              <a:solidFill>
                <a:srgbClr val="FFFFFF"/>
              </a:solidFill>
              <a:effectLst/>
              <a:uLnTx/>
              <a:uFillTx/>
              <a:latin typeface="DM Sans"/>
              <a:ea typeface="+mj-ea"/>
              <a:cs typeface="Arial" panose="020B0604020202020204" pitchFamily="34" charset="0"/>
            </a:endParaRPr>
          </a:p>
        </p:txBody>
      </p:sp>
      <p:cxnSp>
        <p:nvCxnSpPr>
          <p:cNvPr id="7" name="Straight Connector 6">
            <a:extLst>
              <a:ext uri="{FF2B5EF4-FFF2-40B4-BE49-F238E27FC236}">
                <a16:creationId xmlns:a16="http://schemas.microsoft.com/office/drawing/2014/main" id="{B7457557-562D-7EDA-F63C-3C2723174BE4}"/>
              </a:ext>
            </a:extLst>
          </p:cNvPr>
          <p:cNvCxnSpPr>
            <a:cxnSpLocks/>
          </p:cNvCxnSpPr>
          <p:nvPr/>
        </p:nvCxnSpPr>
        <p:spPr>
          <a:xfrm>
            <a:off x="5077973" y="669515"/>
            <a:ext cx="0" cy="4420544"/>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4458F164-516E-8495-DF7C-4F481054C321}"/>
              </a:ext>
            </a:extLst>
          </p:cNvPr>
          <p:cNvSpPr txBox="1"/>
          <p:nvPr/>
        </p:nvSpPr>
        <p:spPr>
          <a:xfrm>
            <a:off x="1854090" y="3769077"/>
            <a:ext cx="2549350" cy="1169246"/>
          </a:xfrm>
          <a:prstGeom prst="rect">
            <a:avLst/>
          </a:prstGeom>
          <a:noFill/>
        </p:spPr>
        <p:txBody>
          <a:bodyPr wrap="square">
            <a:spAutoFit/>
          </a:bodyPr>
          <a:lstStyle/>
          <a:p>
            <a:pPr marL="0" marR="0" lvl="0" indent="0" algn="l" defTabSz="914126" rtl="0" eaLnBrk="0" fontAlgn="base" latinLnBrk="0" hangingPunct="0">
              <a:lnSpc>
                <a:spcPct val="100000"/>
              </a:lnSpc>
              <a:spcBef>
                <a:spcPct val="0"/>
              </a:spcBef>
              <a:spcAft>
                <a:spcPct val="0"/>
              </a:spcAft>
              <a:buClrTx/>
              <a:buSzTx/>
              <a:buFontTx/>
              <a:buNone/>
              <a:tabLst/>
              <a:defRPr/>
            </a:pPr>
            <a:r>
              <a:rPr lang="en-US" sz="6998" dirty="0">
                <a:solidFill>
                  <a:srgbClr val="FFA66A"/>
                </a:solidFill>
                <a:latin typeface="Bebas Neue"/>
                <a:cs typeface="Arial" panose="020B0604020202020204" pitchFamily="34" charset="0"/>
              </a:rPr>
              <a:t>20</a:t>
            </a:r>
            <a:r>
              <a:rPr kumimoji="0" lang="en-US" sz="6998" b="0" i="0" u="none" strike="noStrike" kern="1200" cap="none" spc="0" normalizeH="0" baseline="0" noProof="0" dirty="0">
                <a:ln>
                  <a:noFill/>
                </a:ln>
                <a:solidFill>
                  <a:srgbClr val="FFA66A"/>
                </a:solidFill>
                <a:effectLst/>
                <a:uLnTx/>
                <a:uFillTx/>
                <a:latin typeface="Bebas Neue"/>
                <a:ea typeface="+mn-ea"/>
                <a:cs typeface="Arial" panose="020B0604020202020204" pitchFamily="34" charset="0"/>
              </a:rPr>
              <a:t>,000</a:t>
            </a:r>
            <a:endParaRPr kumimoji="0" lang="en-US" sz="6998" b="0" i="0" u="none" strike="noStrike" kern="1200" cap="none" spc="0" normalizeH="0" baseline="0" noProof="0" dirty="0">
              <a:ln>
                <a:noFill/>
              </a:ln>
              <a:solidFill>
                <a:srgbClr val="FFA66A"/>
              </a:solidFill>
              <a:effectLst/>
              <a:uLnTx/>
              <a:uFillTx/>
              <a:latin typeface="Bebas Neue"/>
              <a:ea typeface="+mn-ea"/>
              <a:cs typeface="+mn-cs"/>
            </a:endParaRPr>
          </a:p>
        </p:txBody>
      </p:sp>
      <p:sp>
        <p:nvSpPr>
          <p:cNvPr id="13" name="TextBox 12">
            <a:extLst>
              <a:ext uri="{FF2B5EF4-FFF2-40B4-BE49-F238E27FC236}">
                <a16:creationId xmlns:a16="http://schemas.microsoft.com/office/drawing/2014/main" id="{1414EDE0-3B37-1039-5C1D-0329DFAA5DA6}"/>
              </a:ext>
            </a:extLst>
          </p:cNvPr>
          <p:cNvSpPr txBox="1"/>
          <p:nvPr/>
        </p:nvSpPr>
        <p:spPr>
          <a:xfrm>
            <a:off x="1285801" y="4694118"/>
            <a:ext cx="3427868" cy="425758"/>
          </a:xfrm>
          <a:prstGeom prst="rect">
            <a:avLst/>
          </a:prstGeom>
          <a:noFill/>
        </p:spPr>
        <p:txBody>
          <a:bodyPr wrap="square">
            <a:spAutoFit/>
          </a:bodyPr>
          <a:lstStyle/>
          <a:p>
            <a:pPr marL="0" marR="0" lvl="0" indent="0" algn="l" defTabSz="914126" rtl="0" eaLnBrk="0" fontAlgn="base" latinLnBrk="0" hangingPunct="0">
              <a:lnSpc>
                <a:spcPts val="2599"/>
              </a:lnSpc>
              <a:spcBef>
                <a:spcPct val="0"/>
              </a:spcBef>
              <a:spcAft>
                <a:spcPct val="0"/>
              </a:spcAft>
              <a:buClrTx/>
              <a:buSzTx/>
              <a:buFontTx/>
              <a:buNone/>
              <a:tabLst/>
              <a:defRPr/>
            </a:pPr>
            <a:r>
              <a:rPr kumimoji="0" lang="en-US" sz="2600" b="0" i="0" u="none" strike="noStrike" kern="1200" cap="none" spc="0" normalizeH="0" baseline="0" noProof="0" dirty="0">
                <a:ln>
                  <a:noFill/>
                </a:ln>
                <a:solidFill>
                  <a:srgbClr val="FFA66A"/>
                </a:solidFill>
                <a:effectLst/>
                <a:uLnTx/>
                <a:uFillTx/>
                <a:latin typeface="Bebas Neue"/>
                <a:ea typeface="+mn-ea"/>
                <a:cs typeface="+mn-cs"/>
              </a:rPr>
              <a:t>mental health clinicians </a:t>
            </a:r>
          </a:p>
        </p:txBody>
      </p:sp>
      <p:sp>
        <p:nvSpPr>
          <p:cNvPr id="15" name="Rectangle 14">
            <a:extLst>
              <a:ext uri="{FF2B5EF4-FFF2-40B4-BE49-F238E27FC236}">
                <a16:creationId xmlns:a16="http://schemas.microsoft.com/office/drawing/2014/main" id="{471FC22A-EBD8-D258-5BF1-A054B21E8EC6}"/>
              </a:ext>
            </a:extLst>
          </p:cNvPr>
          <p:cNvSpPr/>
          <p:nvPr/>
        </p:nvSpPr>
        <p:spPr>
          <a:xfrm>
            <a:off x="5740087" y="1310768"/>
            <a:ext cx="5643283" cy="3138039"/>
          </a:xfrm>
          <a:prstGeom prst="rect">
            <a:avLst/>
          </a:prstGeom>
        </p:spPr>
        <p:txBody>
          <a:bodyPr wrap="square">
            <a:spAutoFit/>
          </a:bodyPr>
          <a:lstStyle/>
          <a:p>
            <a:pPr marL="0" marR="0" lvl="0" indent="0" algn="l" defTabSz="914400" rtl="0" eaLnBrk="0" fontAlgn="base" latinLnBrk="0" hangingPunct="0">
              <a:lnSpc>
                <a:spcPts val="2080"/>
              </a:lnSpc>
              <a:spcBef>
                <a:spcPct val="0"/>
              </a:spcBef>
              <a:spcAft>
                <a:spcPts val="600"/>
              </a:spcAft>
              <a:buClr>
                <a:srgbClr val="FFFFFF"/>
              </a:buClr>
              <a:buSzTx/>
              <a:buFontTx/>
              <a:buNone/>
              <a:tabLst/>
              <a:defRPr/>
            </a:pPr>
            <a:r>
              <a:rPr kumimoji="0" lang="en-US" sz="1600" b="1" i="0" u="none" strike="noStrike" kern="1200" cap="none" spc="0" normalizeH="0" baseline="0" noProof="0" dirty="0">
                <a:ln>
                  <a:noFill/>
                </a:ln>
                <a:solidFill>
                  <a:srgbClr val="FFFFFF"/>
                </a:solidFill>
                <a:effectLst/>
                <a:uLnTx/>
                <a:uFillTx/>
                <a:latin typeface="DM Sans" pitchFamily="2" charset="77"/>
                <a:ea typeface="ＭＳ Ｐゴシック" panose="020B0600070205080204" pitchFamily="34" charset="-128"/>
                <a:cs typeface="Arial" panose="020B0604020202020204" pitchFamily="34" charset="0"/>
              </a:rPr>
              <a:t>NETWORK GREW </a:t>
            </a:r>
            <a:r>
              <a:rPr kumimoji="0" lang="en-US" sz="1600" b="1" i="0" u="none" strike="noStrike" kern="1200" cap="none" spc="0" normalizeH="0" baseline="0" noProof="0" dirty="0">
                <a:ln>
                  <a:noFill/>
                </a:ln>
                <a:solidFill>
                  <a:srgbClr val="FFA66A"/>
                </a:solidFill>
                <a:effectLst/>
                <a:uLnTx/>
                <a:uFillTx/>
                <a:latin typeface="DM Sans" pitchFamily="2" charset="77"/>
                <a:ea typeface="ＭＳ Ｐゴシック" panose="020B0600070205080204" pitchFamily="34" charset="-128"/>
                <a:cs typeface="Arial" panose="020B0604020202020204" pitchFamily="34" charset="0"/>
              </a:rPr>
              <a:t>50% </a:t>
            </a:r>
            <a:r>
              <a:rPr kumimoji="0" lang="en-US" sz="1600" b="1" i="0" u="none" strike="noStrike" kern="1200" cap="none" spc="0" normalizeH="0" baseline="0" noProof="0" dirty="0">
                <a:ln>
                  <a:noFill/>
                </a:ln>
                <a:solidFill>
                  <a:srgbClr val="FFFFFF"/>
                </a:solidFill>
                <a:effectLst/>
                <a:uLnTx/>
                <a:uFillTx/>
                <a:latin typeface="DM Sans" pitchFamily="2" charset="77"/>
                <a:ea typeface="ＭＳ Ｐゴシック" panose="020B0600070205080204" pitchFamily="34" charset="-128"/>
                <a:cs typeface="Arial" panose="020B0604020202020204" pitchFamily="34" charset="0"/>
              </a:rPr>
              <a:t>IN THE LAST FIVE YEARS, </a:t>
            </a:r>
            <a:br>
              <a:rPr kumimoji="0" lang="en-US" sz="1600" b="1" i="0" u="none" strike="noStrike" kern="1200" cap="none" spc="0" normalizeH="0" baseline="0" noProof="0" dirty="0">
                <a:ln>
                  <a:noFill/>
                </a:ln>
                <a:solidFill>
                  <a:srgbClr val="FFFFFF"/>
                </a:solidFill>
                <a:effectLst/>
                <a:uLnTx/>
                <a:uFillTx/>
                <a:latin typeface="DM Sans" pitchFamily="2" charset="77"/>
                <a:ea typeface="ＭＳ Ｐゴシック" panose="020B0600070205080204" pitchFamily="34" charset="-128"/>
                <a:cs typeface="Arial" panose="020B0604020202020204" pitchFamily="34" charset="0"/>
              </a:rPr>
            </a:br>
            <a:r>
              <a:rPr kumimoji="0" lang="en-US" sz="1600" b="1" i="0" u="none" strike="noStrike" kern="1200" cap="none" spc="0" normalizeH="0" baseline="0" noProof="0" dirty="0">
                <a:ln>
                  <a:noFill/>
                </a:ln>
                <a:solidFill>
                  <a:srgbClr val="FFFFFF"/>
                </a:solidFill>
                <a:effectLst/>
                <a:uLnTx/>
                <a:uFillTx/>
                <a:latin typeface="DM Sans" pitchFamily="2" charset="77"/>
                <a:ea typeface="ＭＳ Ｐゴシック" panose="020B0600070205080204" pitchFamily="34" charset="-128"/>
                <a:cs typeface="Arial" panose="020B0604020202020204" pitchFamily="34" charset="0"/>
              </a:rPr>
              <a:t>MOST </a:t>
            </a:r>
            <a:r>
              <a:rPr kumimoji="0" lang="en-US" sz="1600" b="1" i="0" u="none" strike="noStrike" kern="1200" cap="none" spc="-10" normalizeH="0" baseline="0" noProof="0" dirty="0">
                <a:ln>
                  <a:noFill/>
                </a:ln>
                <a:solidFill>
                  <a:srgbClr val="FFFFFF"/>
                </a:solidFill>
                <a:effectLst/>
                <a:uLnTx/>
                <a:uFillTx/>
                <a:latin typeface="DM Sans" pitchFamily="2" charset="77"/>
                <a:ea typeface="ＭＳ Ｐゴシック" panose="020B0600070205080204" pitchFamily="34" charset="-128"/>
                <a:cs typeface="Arial" panose="020B0604020202020204" pitchFamily="34" charset="0"/>
              </a:rPr>
              <a:t>SIGNIFICANTLY IN THESE PROVIDER TYPES:</a:t>
            </a:r>
          </a:p>
          <a:p>
            <a:pPr marL="182880" marR="0" lvl="0" indent="-182880" algn="l" defTabSz="914400" rtl="0" eaLnBrk="0" fontAlgn="base" latinLnBrk="0" hangingPunct="0">
              <a:lnSpc>
                <a:spcPts val="2320"/>
              </a:lnSpc>
              <a:spcBef>
                <a:spcPct val="0"/>
              </a:spcBef>
              <a:spcAft>
                <a:spcPct val="0"/>
              </a:spcAft>
              <a:buClr>
                <a:srgbClr val="FFFFFF"/>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FFFFFF"/>
                </a:solidFill>
                <a:effectLst/>
                <a:uLnTx/>
                <a:uFillTx/>
                <a:latin typeface="DM Sans" pitchFamily="2" charset="77"/>
                <a:ea typeface="ＭＳ Ｐゴシック" panose="020B0600070205080204" pitchFamily="34" charset="-128"/>
                <a:cs typeface="Arial" panose="020B0604020202020204" pitchFamily="34" charset="0"/>
              </a:rPr>
              <a:t>Licensed Applied Behavioral Analyst </a:t>
            </a:r>
          </a:p>
          <a:p>
            <a:pPr marL="182880" marR="0" lvl="0" indent="-182880" algn="l" defTabSz="914400" rtl="0" eaLnBrk="0" fontAlgn="base" latinLnBrk="0" hangingPunct="0">
              <a:lnSpc>
                <a:spcPts val="2320"/>
              </a:lnSpc>
              <a:spcBef>
                <a:spcPct val="0"/>
              </a:spcBef>
              <a:spcAft>
                <a:spcPct val="0"/>
              </a:spcAft>
              <a:buClr>
                <a:srgbClr val="FFFFFF"/>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FFFFFF"/>
                </a:solidFill>
                <a:effectLst/>
                <a:uLnTx/>
                <a:uFillTx/>
                <a:latin typeface="DM Sans" pitchFamily="2" charset="77"/>
                <a:ea typeface="ＭＳ Ｐゴシック" panose="020B0600070205080204" pitchFamily="34" charset="-128"/>
                <a:cs typeface="Arial" panose="020B0604020202020204" pitchFamily="34" charset="0"/>
              </a:rPr>
              <a:t>Licensed Alcohol &amp; Drug Counselor - 1</a:t>
            </a:r>
          </a:p>
          <a:p>
            <a:pPr marL="182880" marR="0" lvl="0" indent="-182880" algn="l" defTabSz="914400" rtl="0" eaLnBrk="0" fontAlgn="base" latinLnBrk="0" hangingPunct="0">
              <a:lnSpc>
                <a:spcPts val="2320"/>
              </a:lnSpc>
              <a:spcBef>
                <a:spcPct val="0"/>
              </a:spcBef>
              <a:spcAft>
                <a:spcPts val="600"/>
              </a:spcAft>
              <a:buClr>
                <a:srgbClr val="FFFFFF"/>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FFFFFF"/>
                </a:solidFill>
                <a:effectLst/>
                <a:uLnTx/>
                <a:uFillTx/>
                <a:latin typeface="DM Sans" pitchFamily="2" charset="77"/>
                <a:ea typeface="ＭＳ Ｐゴシック" panose="020B0600070205080204" pitchFamily="34" charset="-128"/>
                <a:cs typeface="Arial" panose="020B0604020202020204" pitchFamily="34" charset="0"/>
              </a:rPr>
              <a:t>Psychiatric Nurse Practitioner</a:t>
            </a:r>
          </a:p>
          <a:p>
            <a:pPr marL="182880" marR="0" lvl="0" indent="-182880" algn="l" defTabSz="914400" rtl="0" eaLnBrk="0" fontAlgn="base" latinLnBrk="0" hangingPunct="0">
              <a:lnSpc>
                <a:spcPts val="1880"/>
              </a:lnSpc>
              <a:spcBef>
                <a:spcPct val="0"/>
              </a:spcBef>
              <a:spcAft>
                <a:spcPct val="0"/>
              </a:spcAft>
              <a:buClr>
                <a:srgbClr val="FFFFFF"/>
              </a:buClr>
              <a:buSzTx/>
              <a:buFont typeface="Arial" panose="020B0604020202020204" pitchFamily="34" charset="0"/>
              <a:buChar char="•"/>
              <a:tabLst/>
              <a:defRPr/>
            </a:pPr>
            <a:endParaRPr kumimoji="0" lang="en-US" sz="1600" b="0" i="0" u="none" strike="noStrike" kern="1200" cap="none" spc="0" normalizeH="0" baseline="0" noProof="0" dirty="0">
              <a:ln>
                <a:noFill/>
              </a:ln>
              <a:solidFill>
                <a:srgbClr val="FFFFFF"/>
              </a:solidFill>
              <a:effectLst/>
              <a:uLnTx/>
              <a:uFillTx/>
              <a:latin typeface="DM Sans" pitchFamily="2" charset="77"/>
              <a:ea typeface="ＭＳ Ｐゴシック" panose="020B0600070205080204" pitchFamily="34" charset="-128"/>
              <a:cs typeface="Arial" panose="020B0604020202020204" pitchFamily="34" charset="0"/>
            </a:endParaRPr>
          </a:p>
          <a:p>
            <a:pPr marL="0" marR="0" lvl="0" indent="0" algn="l" defTabSz="914400" rtl="0" eaLnBrk="0" fontAlgn="base" latinLnBrk="0" hangingPunct="0">
              <a:lnSpc>
                <a:spcPts val="2080"/>
              </a:lnSpc>
              <a:spcBef>
                <a:spcPts val="600"/>
              </a:spcBef>
              <a:spcAft>
                <a:spcPts val="400"/>
              </a:spcAft>
              <a:buClr>
                <a:srgbClr val="FFFFFF"/>
              </a:buClr>
              <a:buSzTx/>
              <a:buFontTx/>
              <a:buNone/>
              <a:tabLst/>
              <a:defRPr/>
            </a:pPr>
            <a:r>
              <a:rPr kumimoji="0" lang="en-US" sz="1600" b="1" i="0" u="none" strike="noStrike" kern="1200" cap="none" spc="0" normalizeH="0" baseline="0" noProof="0" dirty="0">
                <a:ln>
                  <a:noFill/>
                </a:ln>
                <a:solidFill>
                  <a:srgbClr val="FFFFFF"/>
                </a:solidFill>
                <a:effectLst/>
                <a:uLnTx/>
                <a:uFillTx/>
                <a:latin typeface="DM Sans" pitchFamily="2" charset="77"/>
                <a:ea typeface="+mn-ea"/>
                <a:cs typeface="+mn-cs"/>
              </a:rPr>
              <a:t>EXPANDING SOLUTIONS FOR IN-DEMAND SERVICES:</a:t>
            </a:r>
            <a:endParaRPr kumimoji="0" lang="en-US" sz="1600" b="1" i="0" u="none" strike="noStrike" kern="1200" cap="none" spc="0" normalizeH="0" baseline="0" noProof="0" dirty="0">
              <a:ln>
                <a:noFill/>
              </a:ln>
              <a:solidFill>
                <a:srgbClr val="FFA66A"/>
              </a:solidFill>
              <a:effectLst/>
              <a:uLnTx/>
              <a:uFillTx/>
              <a:latin typeface="DM Sans" pitchFamily="2" charset="77"/>
              <a:ea typeface="+mn-ea"/>
              <a:cs typeface="+mn-cs"/>
            </a:endParaRPr>
          </a:p>
          <a:p>
            <a:pPr marL="182880" marR="0" lvl="0" indent="-182880" algn="l" defTabSz="914400" rtl="0" eaLnBrk="0" fontAlgn="base" latinLnBrk="0" hangingPunct="0">
              <a:lnSpc>
                <a:spcPts val="2220"/>
              </a:lnSpc>
              <a:spcBef>
                <a:spcPct val="0"/>
              </a:spcBef>
              <a:spcAft>
                <a:spcPct val="0"/>
              </a:spcAft>
              <a:buClr>
                <a:srgbClr val="FFFFFF"/>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FFFFFF"/>
                </a:solidFill>
                <a:effectLst/>
                <a:uLnTx/>
                <a:uFillTx/>
                <a:latin typeface="DM Sans" pitchFamily="2" charset="77"/>
                <a:ea typeface="ＭＳ Ｐゴシック" panose="020B0600070205080204" pitchFamily="34" charset="-128"/>
                <a:cs typeface="Arial" panose="020B0604020202020204" pitchFamily="34" charset="0"/>
              </a:rPr>
              <a:t>Options for needs that don’t require a clinician</a:t>
            </a:r>
          </a:p>
          <a:p>
            <a:pPr marL="182880" marR="0" lvl="0" indent="-182880" algn="l" defTabSz="914400" rtl="0" eaLnBrk="0" fontAlgn="base" latinLnBrk="0" hangingPunct="0">
              <a:lnSpc>
                <a:spcPts val="2220"/>
              </a:lnSpc>
              <a:spcBef>
                <a:spcPct val="0"/>
              </a:spcBef>
              <a:spcAft>
                <a:spcPct val="0"/>
              </a:spcAft>
              <a:buClr>
                <a:srgbClr val="FFFFFF"/>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FFFFFF"/>
                </a:solidFill>
                <a:effectLst/>
                <a:uLnTx/>
                <a:uFillTx/>
                <a:latin typeface="DM Sans" pitchFamily="2" charset="77"/>
                <a:ea typeface="ＭＳ Ｐゴシック" panose="020B0600070205080204" pitchFamily="34" charset="-128"/>
                <a:cs typeface="Arial" panose="020B0604020202020204" pitchFamily="34" charset="0"/>
              </a:rPr>
              <a:t>Primary mental health groups, including virtual options</a:t>
            </a:r>
          </a:p>
          <a:p>
            <a:pPr marL="182880" marR="0" lvl="0" indent="-182880" algn="l" defTabSz="914400" rtl="0" eaLnBrk="0" fontAlgn="base" latinLnBrk="0" hangingPunct="0">
              <a:lnSpc>
                <a:spcPts val="2220"/>
              </a:lnSpc>
              <a:spcBef>
                <a:spcPct val="0"/>
              </a:spcBef>
              <a:spcAft>
                <a:spcPct val="0"/>
              </a:spcAft>
              <a:buClr>
                <a:srgbClr val="FFFFFF"/>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FFFFFF"/>
                </a:solidFill>
                <a:effectLst/>
                <a:uLnTx/>
                <a:uFillTx/>
                <a:latin typeface="DM Sans" pitchFamily="2" charset="77"/>
                <a:ea typeface="ＭＳ Ｐゴシック" panose="020B0600070205080204" pitchFamily="34" charset="-128"/>
                <a:cs typeface="Arial" panose="020B0604020202020204" pitchFamily="34" charset="0"/>
              </a:rPr>
              <a:t>Subspecialty partnerships</a:t>
            </a:r>
          </a:p>
        </p:txBody>
      </p:sp>
      <p:sp>
        <p:nvSpPr>
          <p:cNvPr id="4" name="TextBox 3">
            <a:extLst>
              <a:ext uri="{FF2B5EF4-FFF2-40B4-BE49-F238E27FC236}">
                <a16:creationId xmlns:a16="http://schemas.microsoft.com/office/drawing/2014/main" id="{9DC6FB96-D8AE-526C-AC05-E55A5959D6C1}"/>
              </a:ext>
            </a:extLst>
          </p:cNvPr>
          <p:cNvSpPr txBox="1"/>
          <p:nvPr/>
        </p:nvSpPr>
        <p:spPr>
          <a:xfrm>
            <a:off x="1285800" y="4225573"/>
            <a:ext cx="847919" cy="425758"/>
          </a:xfrm>
          <a:prstGeom prst="rect">
            <a:avLst/>
          </a:prstGeom>
          <a:noFill/>
        </p:spPr>
        <p:txBody>
          <a:bodyPr wrap="square">
            <a:spAutoFit/>
          </a:bodyPr>
          <a:lstStyle/>
          <a:p>
            <a:pPr marL="0" marR="0" lvl="0" indent="0" algn="l" defTabSz="914126" rtl="0" eaLnBrk="0" fontAlgn="base" latinLnBrk="0" hangingPunct="0">
              <a:lnSpc>
                <a:spcPts val="2599"/>
              </a:lnSpc>
              <a:spcBef>
                <a:spcPct val="0"/>
              </a:spcBef>
              <a:spcAft>
                <a:spcPct val="0"/>
              </a:spcAft>
              <a:buClrTx/>
              <a:buSzTx/>
              <a:buFontTx/>
              <a:buNone/>
              <a:tabLst/>
              <a:defRPr/>
            </a:pPr>
            <a:r>
              <a:rPr kumimoji="0" lang="en-US" sz="2600" b="0" i="0" u="none" strike="noStrike" kern="1200" cap="none" spc="0" normalizeH="0" baseline="0" noProof="0" dirty="0" err="1">
                <a:ln>
                  <a:noFill/>
                </a:ln>
                <a:solidFill>
                  <a:srgbClr val="FFA66A"/>
                </a:solidFill>
                <a:effectLst/>
                <a:uLnTx/>
                <a:uFillTx/>
                <a:latin typeface="Bebas Neue"/>
                <a:ea typeface="+mn-ea"/>
                <a:cs typeface="+mn-cs"/>
              </a:rPr>
              <a:t>OVEr</a:t>
            </a:r>
            <a:endParaRPr kumimoji="0" lang="en-US" sz="2600" b="0" i="0" u="none" strike="noStrike" kern="1200" cap="none" spc="0" normalizeH="0" baseline="0" noProof="0" dirty="0">
              <a:ln>
                <a:noFill/>
              </a:ln>
              <a:solidFill>
                <a:srgbClr val="FFA66A"/>
              </a:solidFill>
              <a:effectLst/>
              <a:uLnTx/>
              <a:uFillTx/>
              <a:latin typeface="Bebas Neue"/>
              <a:ea typeface="+mn-ea"/>
              <a:cs typeface="+mn-cs"/>
            </a:endParaRPr>
          </a:p>
        </p:txBody>
      </p:sp>
    </p:spTree>
    <p:extLst>
      <p:ext uri="{BB962C8B-B14F-4D97-AF65-F5344CB8AC3E}">
        <p14:creationId xmlns:p14="http://schemas.microsoft.com/office/powerpoint/2010/main" val="4097999242"/>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69B246F-CB55-D741-3C05-3EFC439A222F}"/>
              </a:ext>
            </a:extLst>
          </p:cNvPr>
          <p:cNvSpPr/>
          <p:nvPr/>
        </p:nvSpPr>
        <p:spPr>
          <a:xfrm>
            <a:off x="4100513" y="4656552"/>
            <a:ext cx="8091487" cy="842962"/>
          </a:xfrm>
          <a:prstGeom prst="rect">
            <a:avLst/>
          </a:prstGeom>
          <a:solidFill>
            <a:schemeClr val="bg1">
              <a:alpha val="8135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DM Sans"/>
              <a:ea typeface="+mn-ea"/>
              <a:cs typeface="+mn-cs"/>
            </a:endParaRPr>
          </a:p>
        </p:txBody>
      </p:sp>
      <p:sp>
        <p:nvSpPr>
          <p:cNvPr id="17" name="Rectangle 16">
            <a:extLst>
              <a:ext uri="{FF2B5EF4-FFF2-40B4-BE49-F238E27FC236}">
                <a16:creationId xmlns:a16="http://schemas.microsoft.com/office/drawing/2014/main" id="{C5410782-F4D3-C3FF-A13D-6173D55E50A0}"/>
              </a:ext>
            </a:extLst>
          </p:cNvPr>
          <p:cNvSpPr/>
          <p:nvPr/>
        </p:nvSpPr>
        <p:spPr>
          <a:xfrm>
            <a:off x="840419" y="2072532"/>
            <a:ext cx="3835730" cy="2017912"/>
          </a:xfrm>
          <a:prstGeom prst="rect">
            <a:avLst/>
          </a:prstGeom>
        </p:spPr>
        <p:txBody>
          <a:bodyPr wrap="square">
            <a:noAutofit/>
          </a:bodyPr>
          <a:lstStyle/>
          <a:p>
            <a:pPr marL="0" marR="0" lvl="0" indent="0" algn="l" defTabSz="914400" rtl="0" eaLnBrk="0" fontAlgn="base" latinLnBrk="0" hangingPunct="0">
              <a:lnSpc>
                <a:spcPts val="5500"/>
              </a:lnSpc>
              <a:spcBef>
                <a:spcPct val="0"/>
              </a:spcBef>
              <a:spcAft>
                <a:spcPct val="0"/>
              </a:spcAft>
              <a:buClrTx/>
              <a:buSzTx/>
              <a:buFontTx/>
              <a:buNone/>
              <a:tabLst/>
              <a:defRPr/>
            </a:pPr>
            <a:r>
              <a:rPr kumimoji="0" lang="en-US" sz="6400" b="0" i="0" u="none" strike="noStrike" kern="1200" cap="none" spc="0" normalizeH="0" baseline="0" noProof="0" dirty="0">
                <a:ln>
                  <a:noFill/>
                </a:ln>
                <a:solidFill>
                  <a:srgbClr val="FD5D3B"/>
                </a:solidFill>
                <a:effectLst/>
                <a:uLnTx/>
                <a:uFillTx/>
                <a:latin typeface="Bebas Neue Regular" panose="020B0606020202050201" pitchFamily="34" charset="77"/>
                <a:ea typeface="+mn-ea"/>
                <a:cs typeface="+mn-cs"/>
              </a:rPr>
              <a:t>Guiding Members to the right </a:t>
            </a:r>
            <a:r>
              <a:rPr kumimoji="0" lang="en-US" sz="6400" b="0" i="0" u="none" strike="noStrike" kern="1200" cap="none" spc="0" normalizeH="0" baseline="0" noProof="0">
                <a:ln>
                  <a:noFill/>
                </a:ln>
                <a:solidFill>
                  <a:srgbClr val="FD5D3B"/>
                </a:solidFill>
                <a:effectLst/>
                <a:uLnTx/>
                <a:uFillTx/>
                <a:latin typeface="Bebas Neue Regular" panose="020B0606020202050201" pitchFamily="34" charset="77"/>
                <a:ea typeface="+mn-ea"/>
                <a:cs typeface="+mn-cs"/>
              </a:rPr>
              <a:t>care for them</a:t>
            </a:r>
            <a:endParaRPr kumimoji="0" lang="en-US" sz="6400" b="0" i="0" u="none" strike="noStrike" kern="1200" cap="none" spc="0" normalizeH="0" baseline="0" noProof="0" dirty="0">
              <a:ln>
                <a:noFill/>
              </a:ln>
              <a:solidFill>
                <a:srgbClr val="FD5D3B"/>
              </a:solidFill>
              <a:effectLst/>
              <a:uLnTx/>
              <a:uFillTx/>
              <a:latin typeface="Bebas Neue Regular" panose="020B0606020202050201" pitchFamily="34" charset="77"/>
              <a:ea typeface="+mn-ea"/>
              <a:cs typeface="+mn-cs"/>
            </a:endParaRPr>
          </a:p>
        </p:txBody>
      </p:sp>
      <p:sp>
        <p:nvSpPr>
          <p:cNvPr id="3" name="Rectangle 2">
            <a:extLst>
              <a:ext uri="{FF2B5EF4-FFF2-40B4-BE49-F238E27FC236}">
                <a16:creationId xmlns:a16="http://schemas.microsoft.com/office/drawing/2014/main" id="{1475D90A-1FDA-025B-0445-BE6363AB5187}"/>
              </a:ext>
            </a:extLst>
          </p:cNvPr>
          <p:cNvSpPr/>
          <p:nvPr/>
        </p:nvSpPr>
        <p:spPr>
          <a:xfrm>
            <a:off x="6096000" y="4699"/>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DM Sans"/>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DM Sans"/>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DM Sans"/>
              <a:ea typeface="+mn-ea"/>
              <a:cs typeface="+mn-cs"/>
            </a:endParaRPr>
          </a:p>
        </p:txBody>
      </p:sp>
      <p:sp>
        <p:nvSpPr>
          <p:cNvPr id="26" name="TextBox 25">
            <a:extLst>
              <a:ext uri="{FF2B5EF4-FFF2-40B4-BE49-F238E27FC236}">
                <a16:creationId xmlns:a16="http://schemas.microsoft.com/office/drawing/2014/main" id="{A58B2DBD-6B59-0BD0-3B4E-806325102651}"/>
              </a:ext>
            </a:extLst>
          </p:cNvPr>
          <p:cNvSpPr txBox="1"/>
          <p:nvPr/>
        </p:nvSpPr>
        <p:spPr>
          <a:xfrm>
            <a:off x="12515850" y="2066595"/>
            <a:ext cx="184731" cy="3693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D5D3B"/>
              </a:solidFill>
              <a:effectLst/>
              <a:uLnTx/>
              <a:uFillTx/>
              <a:latin typeface="Century Gothic" panose="020B0502020202020204" pitchFamily="34" charset="0"/>
              <a:ea typeface="+mn-ea"/>
              <a:cs typeface="+mn-cs"/>
            </a:endParaRPr>
          </a:p>
        </p:txBody>
      </p:sp>
      <p:sp>
        <p:nvSpPr>
          <p:cNvPr id="10" name="TextBox 9">
            <a:extLst>
              <a:ext uri="{FF2B5EF4-FFF2-40B4-BE49-F238E27FC236}">
                <a16:creationId xmlns:a16="http://schemas.microsoft.com/office/drawing/2014/main" id="{9AFB19EB-B86F-450F-2683-48D813053BCA}"/>
              </a:ext>
            </a:extLst>
          </p:cNvPr>
          <p:cNvSpPr txBox="1"/>
          <p:nvPr/>
        </p:nvSpPr>
        <p:spPr>
          <a:xfrm>
            <a:off x="6671636" y="3505200"/>
            <a:ext cx="5139364" cy="3151760"/>
          </a:xfrm>
          <a:prstGeom prst="rect">
            <a:avLst/>
          </a:prstGeom>
          <a:noFill/>
        </p:spPr>
        <p:txBody>
          <a:bodyPr wrap="square">
            <a:spAutoFit/>
          </a:bodyPr>
          <a:lstStyle/>
          <a:p>
            <a:pPr marL="285750" marR="0" lvl="0" indent="-285750" defTabSz="914400" rtl="0" eaLnBrk="0" fontAlgn="base" latinLnBrk="0" hangingPunct="0">
              <a:lnSpc>
                <a:spcPts val="236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FFFFFF"/>
                </a:solidFill>
                <a:effectLst/>
                <a:uLnTx/>
                <a:uFillTx/>
                <a:latin typeface="DM Sans" pitchFamily="2" charset="77"/>
                <a:ea typeface="+mn-ea"/>
                <a:cs typeface="+mn-cs"/>
              </a:rPr>
              <a:t>Increasing access to care by offering </a:t>
            </a:r>
            <a:r>
              <a:rPr lang="en-US" sz="1600" dirty="0">
                <a:solidFill>
                  <a:srgbClr val="FFFFFF"/>
                </a:solidFill>
                <a:latin typeface="DM Sans" pitchFamily="2" charset="77"/>
              </a:rPr>
              <a:t>P</a:t>
            </a:r>
            <a:r>
              <a:rPr kumimoji="0" lang="en-US" sz="1600" b="0" i="0" u="none" strike="noStrike" kern="1200" cap="none" spc="0" normalizeH="0" baseline="0" noProof="0" dirty="0" err="1">
                <a:ln>
                  <a:noFill/>
                </a:ln>
                <a:solidFill>
                  <a:srgbClr val="FFFFFF"/>
                </a:solidFill>
                <a:effectLst/>
                <a:uLnTx/>
                <a:uFillTx/>
                <a:latin typeface="DM Sans" pitchFamily="2" charset="77"/>
                <a:ea typeface="+mn-ea"/>
                <a:cs typeface="+mn-cs"/>
              </a:rPr>
              <a:t>rimary</a:t>
            </a:r>
            <a:r>
              <a:rPr kumimoji="0" lang="en-US" sz="1600" b="0" i="0" u="none" strike="noStrike" kern="1200" cap="none" spc="0" normalizeH="0" baseline="0" noProof="0" dirty="0">
                <a:ln>
                  <a:noFill/>
                </a:ln>
                <a:solidFill>
                  <a:srgbClr val="FFFFFF"/>
                </a:solidFill>
                <a:effectLst/>
                <a:uLnTx/>
                <a:uFillTx/>
                <a:latin typeface="DM Sans" pitchFamily="2" charset="77"/>
                <a:ea typeface="+mn-ea"/>
                <a:cs typeface="+mn-cs"/>
              </a:rPr>
              <a:t> Care with Mental Health and Primary Mental Health Groups</a:t>
            </a:r>
          </a:p>
          <a:p>
            <a:pPr marL="285750" marR="0" lvl="0" indent="-285750" defTabSz="914400" rtl="0" eaLnBrk="0" fontAlgn="base" latinLnBrk="0" hangingPunct="0">
              <a:lnSpc>
                <a:spcPts val="2360"/>
              </a:lnSpc>
              <a:spcBef>
                <a:spcPct val="0"/>
              </a:spcBef>
              <a:spcAft>
                <a:spcPct val="0"/>
              </a:spcAft>
              <a:buClrTx/>
              <a:buSzTx/>
              <a:buFont typeface="Arial" panose="020B0604020202020204" pitchFamily="34" charset="0"/>
              <a:buChar char="•"/>
              <a:tabLst/>
              <a:defRPr/>
            </a:pPr>
            <a:endParaRPr lang="en-US" sz="1600" dirty="0">
              <a:solidFill>
                <a:srgbClr val="FFFFFF"/>
              </a:solidFill>
              <a:latin typeface="DM Sans" pitchFamily="2" charset="77"/>
            </a:endParaRPr>
          </a:p>
          <a:p>
            <a:pPr marL="285750" marR="0" lvl="0" indent="-285750" defTabSz="914400" rtl="0" eaLnBrk="0" fontAlgn="base" latinLnBrk="0" hangingPunct="0">
              <a:lnSpc>
                <a:spcPts val="236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FFFFFF"/>
                </a:solidFill>
                <a:effectLst/>
                <a:uLnTx/>
                <a:uFillTx/>
                <a:latin typeface="DM Sans" pitchFamily="2" charset="77"/>
                <a:ea typeface="+mn-ea"/>
                <a:cs typeface="+mn-cs"/>
              </a:rPr>
              <a:t>Dedicated mental health line for members and Mental Health advocates</a:t>
            </a:r>
          </a:p>
          <a:p>
            <a:pPr marL="285750" marR="0" lvl="0" indent="-285750" defTabSz="914400" rtl="0" eaLnBrk="0" fontAlgn="base" latinLnBrk="0" hangingPunct="0">
              <a:lnSpc>
                <a:spcPts val="2360"/>
              </a:lnSpc>
              <a:spcBef>
                <a:spcPct val="0"/>
              </a:spcBef>
              <a:spcAft>
                <a:spcPct val="0"/>
              </a:spcAft>
              <a:buClrTx/>
              <a:buSzTx/>
              <a:buFont typeface="Arial" panose="020B0604020202020204" pitchFamily="34" charset="0"/>
              <a:buChar char="•"/>
              <a:tabLst/>
              <a:defRPr/>
            </a:pPr>
            <a:endParaRPr lang="en-US" sz="1600" dirty="0">
              <a:solidFill>
                <a:srgbClr val="FFFFFF"/>
              </a:solidFill>
              <a:latin typeface="DM Sans" pitchFamily="2" charset="77"/>
            </a:endParaRPr>
          </a:p>
          <a:p>
            <a:pPr marL="285750" marR="0" lvl="0" indent="-285750" defTabSz="914400" rtl="0" eaLnBrk="0" fontAlgn="base" latinLnBrk="0" hangingPunct="0">
              <a:lnSpc>
                <a:spcPts val="236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FFFFFF"/>
                </a:solidFill>
                <a:effectLst/>
                <a:uLnTx/>
                <a:uFillTx/>
                <a:latin typeface="DM Sans" pitchFamily="2" charset="77"/>
                <a:ea typeface="+mn-ea"/>
                <a:cs typeface="+mn-cs"/>
              </a:rPr>
              <a:t>In-house experts with a wide range of mental health expertise</a:t>
            </a:r>
          </a:p>
          <a:p>
            <a:pPr marL="0" marR="0" lvl="0" indent="0" algn="ctr" defTabSz="914400" rtl="0" eaLnBrk="0" fontAlgn="base" latinLnBrk="0" hangingPunct="0">
              <a:lnSpc>
                <a:spcPts val="2360"/>
              </a:lnSpc>
              <a:spcBef>
                <a:spcPct val="0"/>
              </a:spcBef>
              <a:spcAft>
                <a:spcPct val="0"/>
              </a:spcAft>
              <a:buClrTx/>
              <a:buSzTx/>
              <a:buFontTx/>
              <a:buNone/>
              <a:tabLst/>
              <a:defRPr/>
            </a:pPr>
            <a:endParaRPr kumimoji="0" lang="en-US" sz="1600" b="0" i="0" u="none" strike="noStrike" kern="1200" cap="none" spc="0" normalizeH="0" baseline="0" noProof="0" dirty="0">
              <a:ln>
                <a:noFill/>
              </a:ln>
              <a:solidFill>
                <a:srgbClr val="FFFFFF"/>
              </a:solidFill>
              <a:effectLst/>
              <a:uLnTx/>
              <a:uFillTx/>
              <a:latin typeface="DM Sans" pitchFamily="2" charset="77"/>
              <a:ea typeface="+mn-ea"/>
              <a:cs typeface="+mn-cs"/>
            </a:endParaRPr>
          </a:p>
        </p:txBody>
      </p:sp>
      <p:grpSp>
        <p:nvGrpSpPr>
          <p:cNvPr id="20" name="Group 19">
            <a:extLst>
              <a:ext uri="{FF2B5EF4-FFF2-40B4-BE49-F238E27FC236}">
                <a16:creationId xmlns:a16="http://schemas.microsoft.com/office/drawing/2014/main" id="{F0A4C605-9EF8-4CBF-9799-0C89941AB101}"/>
              </a:ext>
            </a:extLst>
          </p:cNvPr>
          <p:cNvGrpSpPr/>
          <p:nvPr/>
        </p:nvGrpSpPr>
        <p:grpSpPr>
          <a:xfrm>
            <a:off x="6096000" y="3255465"/>
            <a:ext cx="6096000" cy="3511282"/>
            <a:chOff x="7138737" y="2149636"/>
            <a:chExt cx="5053263" cy="3896039"/>
          </a:xfrm>
        </p:grpSpPr>
        <p:cxnSp>
          <p:nvCxnSpPr>
            <p:cNvPr id="8" name="Straight Connector 7">
              <a:extLst>
                <a:ext uri="{FF2B5EF4-FFF2-40B4-BE49-F238E27FC236}">
                  <a16:creationId xmlns:a16="http://schemas.microsoft.com/office/drawing/2014/main" id="{FB8D4020-6B55-6DDF-565B-EA839AB874E3}"/>
                </a:ext>
              </a:extLst>
            </p:cNvPr>
            <p:cNvCxnSpPr>
              <a:cxnSpLocks/>
            </p:cNvCxnSpPr>
            <p:nvPr/>
          </p:nvCxnSpPr>
          <p:spPr>
            <a:xfrm>
              <a:off x="7138737" y="2149636"/>
              <a:ext cx="5053263" cy="0"/>
            </a:xfrm>
            <a:prstGeom prst="line">
              <a:avLst/>
            </a:prstGeom>
            <a:ln w="2032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B92E4C1-D732-3EF1-8E51-FA7D0F765CDB}"/>
                </a:ext>
              </a:extLst>
            </p:cNvPr>
            <p:cNvCxnSpPr>
              <a:cxnSpLocks/>
            </p:cNvCxnSpPr>
            <p:nvPr/>
          </p:nvCxnSpPr>
          <p:spPr>
            <a:xfrm>
              <a:off x="7138737" y="6045675"/>
              <a:ext cx="5053263" cy="0"/>
            </a:xfrm>
            <a:prstGeom prst="line">
              <a:avLst/>
            </a:prstGeom>
            <a:ln w="20320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4" name="Rectangle 3">
            <a:extLst>
              <a:ext uri="{FF2B5EF4-FFF2-40B4-BE49-F238E27FC236}">
                <a16:creationId xmlns:a16="http://schemas.microsoft.com/office/drawing/2014/main" id="{937D250F-F01E-C4BD-F88E-4AF7E08A59AC}"/>
              </a:ext>
            </a:extLst>
          </p:cNvPr>
          <p:cNvSpPr/>
          <p:nvPr/>
        </p:nvSpPr>
        <p:spPr>
          <a:xfrm>
            <a:off x="8153400" y="1752600"/>
            <a:ext cx="2997530" cy="2017912"/>
          </a:xfrm>
          <a:prstGeom prst="rect">
            <a:avLst/>
          </a:prstGeom>
        </p:spPr>
        <p:txBody>
          <a:bodyPr wrap="square">
            <a:noAutofit/>
          </a:bodyPr>
          <a:lstStyle/>
          <a:p>
            <a:pPr marL="0" marR="0" lvl="0" indent="0" algn="l" defTabSz="914400" rtl="0" eaLnBrk="0" fontAlgn="base" latinLnBrk="0" hangingPunct="0">
              <a:lnSpc>
                <a:spcPts val="5500"/>
              </a:lnSpc>
              <a:spcBef>
                <a:spcPct val="0"/>
              </a:spcBef>
              <a:spcAft>
                <a:spcPct val="0"/>
              </a:spcAft>
              <a:buClrTx/>
              <a:buSzTx/>
              <a:buFontTx/>
              <a:buNone/>
              <a:tabLst/>
              <a:defRPr/>
            </a:pPr>
            <a:r>
              <a:rPr kumimoji="0" lang="en-US" sz="6400" b="0" i="0" u="none" strike="noStrike" kern="1200" cap="none" spc="0" normalizeH="0" baseline="0" noProof="0" dirty="0">
                <a:ln>
                  <a:noFill/>
                </a:ln>
                <a:solidFill>
                  <a:srgbClr val="FD5D3B"/>
                </a:solidFill>
                <a:effectLst/>
                <a:uLnTx/>
                <a:uFillTx/>
                <a:latin typeface="Bebas Neue Regular" panose="020B0606020202050201" pitchFamily="34" charset="77"/>
                <a:ea typeface="+mn-ea"/>
                <a:cs typeface="+mn-cs"/>
              </a:rPr>
              <a:t>How?</a:t>
            </a:r>
          </a:p>
        </p:txBody>
      </p:sp>
    </p:spTree>
    <p:extLst>
      <p:ext uri="{BB962C8B-B14F-4D97-AF65-F5344CB8AC3E}">
        <p14:creationId xmlns:p14="http://schemas.microsoft.com/office/powerpoint/2010/main" val="70074151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1+#ppt_w/2"/>
                                          </p:val>
                                        </p:tav>
                                        <p:tav tm="100000">
                                          <p:val>
                                            <p:strVal val="#ppt_x"/>
                                          </p:val>
                                        </p:tav>
                                      </p:tavLst>
                                    </p:anim>
                                    <p:anim calcmode="lin" valueType="num">
                                      <p:cBhvr additive="base">
                                        <p:cTn id="8" dur="5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c 2">
            <a:extLst>
              <a:ext uri="{FF2B5EF4-FFF2-40B4-BE49-F238E27FC236}">
                <a16:creationId xmlns:a16="http://schemas.microsoft.com/office/drawing/2014/main" id="{0BB77359-20A1-36D9-A6E1-FA775BC14596}"/>
              </a:ext>
            </a:extLst>
          </p:cNvPr>
          <p:cNvSpPr/>
          <p:nvPr/>
        </p:nvSpPr>
        <p:spPr>
          <a:xfrm>
            <a:off x="5846144" y="1454625"/>
            <a:ext cx="3729685" cy="3729685"/>
          </a:xfrm>
          <a:prstGeom prst="arc">
            <a:avLst>
              <a:gd name="adj1" fmla="val 15631632"/>
              <a:gd name="adj2" fmla="val 20827597"/>
            </a:avLst>
          </a:prstGeom>
          <a:ln w="381000" cap="rnd" cmpd="sng">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0" i="0" u="none" strike="noStrike" kern="1200" cap="none" spc="0" normalizeH="0" baseline="0" noProof="0" dirty="0">
              <a:ln>
                <a:noFill/>
              </a:ln>
              <a:solidFill>
                <a:srgbClr val="FD5D3B"/>
              </a:solidFill>
              <a:effectLst/>
              <a:uLnTx/>
              <a:uFillTx/>
              <a:latin typeface="Source Sans Pro" charset="0"/>
              <a:ea typeface="+mn-ea"/>
              <a:cs typeface="+mn-cs"/>
            </a:endParaRPr>
          </a:p>
        </p:txBody>
      </p:sp>
      <p:sp>
        <p:nvSpPr>
          <p:cNvPr id="4" name="Arc 3">
            <a:extLst>
              <a:ext uri="{FF2B5EF4-FFF2-40B4-BE49-F238E27FC236}">
                <a16:creationId xmlns:a16="http://schemas.microsoft.com/office/drawing/2014/main" id="{C6654303-6F51-95D8-8969-C9FC80D0386A}"/>
              </a:ext>
            </a:extLst>
          </p:cNvPr>
          <p:cNvSpPr/>
          <p:nvPr/>
        </p:nvSpPr>
        <p:spPr>
          <a:xfrm>
            <a:off x="5838433" y="1454625"/>
            <a:ext cx="3729685" cy="3729685"/>
          </a:xfrm>
          <a:prstGeom prst="arc">
            <a:avLst>
              <a:gd name="adj1" fmla="val 20690469"/>
              <a:gd name="adj2" fmla="val 3927710"/>
            </a:avLst>
          </a:prstGeom>
          <a:ln w="381000" cap="rnd" cmpd="sng">
            <a:solidFill>
              <a:schemeClr val="accent2"/>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0" i="0" u="none" strike="noStrike" kern="1200" cap="none" spc="0" normalizeH="0" baseline="0" noProof="0" dirty="0">
              <a:ln>
                <a:noFill/>
              </a:ln>
              <a:solidFill>
                <a:srgbClr val="FD5D3B"/>
              </a:solidFill>
              <a:effectLst/>
              <a:uLnTx/>
              <a:uFillTx/>
              <a:latin typeface="Source Sans Pro" charset="0"/>
              <a:ea typeface="+mn-ea"/>
              <a:cs typeface="+mn-cs"/>
            </a:endParaRPr>
          </a:p>
        </p:txBody>
      </p:sp>
      <p:sp>
        <p:nvSpPr>
          <p:cNvPr id="5" name="Arc 4">
            <a:extLst>
              <a:ext uri="{FF2B5EF4-FFF2-40B4-BE49-F238E27FC236}">
                <a16:creationId xmlns:a16="http://schemas.microsoft.com/office/drawing/2014/main" id="{EC8CD558-8953-E323-8E60-0F17E251AD40}"/>
              </a:ext>
            </a:extLst>
          </p:cNvPr>
          <p:cNvSpPr/>
          <p:nvPr/>
        </p:nvSpPr>
        <p:spPr>
          <a:xfrm>
            <a:off x="5838433" y="1454625"/>
            <a:ext cx="3729685" cy="3729685"/>
          </a:xfrm>
          <a:prstGeom prst="arc">
            <a:avLst>
              <a:gd name="adj1" fmla="val 3994688"/>
              <a:gd name="adj2" fmla="val 7660178"/>
            </a:avLst>
          </a:prstGeom>
          <a:ln w="381000" cap="rnd" cmpd="sng">
            <a:solidFill>
              <a:schemeClr val="bg2"/>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0" i="0" u="none" strike="noStrike" kern="1200" cap="none" spc="0" normalizeH="0" baseline="0" noProof="0" dirty="0">
              <a:ln>
                <a:noFill/>
              </a:ln>
              <a:solidFill>
                <a:srgbClr val="FD5D3B"/>
              </a:solidFill>
              <a:effectLst/>
              <a:uLnTx/>
              <a:uFillTx/>
              <a:latin typeface="Source Sans Pro" charset="0"/>
              <a:ea typeface="+mn-ea"/>
              <a:cs typeface="+mn-cs"/>
            </a:endParaRPr>
          </a:p>
        </p:txBody>
      </p:sp>
      <p:sp>
        <p:nvSpPr>
          <p:cNvPr id="6" name="Arc 5">
            <a:extLst>
              <a:ext uri="{FF2B5EF4-FFF2-40B4-BE49-F238E27FC236}">
                <a16:creationId xmlns:a16="http://schemas.microsoft.com/office/drawing/2014/main" id="{B1802F41-E089-E55F-A8B9-13299F3C5A3B}"/>
              </a:ext>
            </a:extLst>
          </p:cNvPr>
          <p:cNvSpPr/>
          <p:nvPr/>
        </p:nvSpPr>
        <p:spPr>
          <a:xfrm>
            <a:off x="5838433" y="1454625"/>
            <a:ext cx="3729685" cy="3729685"/>
          </a:xfrm>
          <a:prstGeom prst="arc">
            <a:avLst>
              <a:gd name="adj1" fmla="val 7254823"/>
              <a:gd name="adj2" fmla="val 12052014"/>
            </a:avLst>
          </a:prstGeom>
          <a:ln w="381000" cap="rnd" cmpd="sng">
            <a:solidFill>
              <a:schemeClr val="accent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0" i="0" u="none" strike="noStrike" kern="1200" cap="none" spc="0" normalizeH="0" baseline="0" noProof="0" dirty="0">
              <a:ln>
                <a:noFill/>
              </a:ln>
              <a:solidFill>
                <a:srgbClr val="FD5D3B"/>
              </a:solidFill>
              <a:effectLst/>
              <a:uLnTx/>
              <a:uFillTx/>
              <a:latin typeface="Source Sans Pro" charset="0"/>
              <a:ea typeface="+mn-ea"/>
              <a:cs typeface="+mn-cs"/>
            </a:endParaRPr>
          </a:p>
        </p:txBody>
      </p:sp>
      <p:sp>
        <p:nvSpPr>
          <p:cNvPr id="7" name="Arc 6">
            <a:extLst>
              <a:ext uri="{FF2B5EF4-FFF2-40B4-BE49-F238E27FC236}">
                <a16:creationId xmlns:a16="http://schemas.microsoft.com/office/drawing/2014/main" id="{1D4BB030-246D-80D3-FF2A-EA08DD372FDD}"/>
              </a:ext>
            </a:extLst>
          </p:cNvPr>
          <p:cNvSpPr/>
          <p:nvPr/>
        </p:nvSpPr>
        <p:spPr>
          <a:xfrm>
            <a:off x="5838433" y="1454625"/>
            <a:ext cx="3729685" cy="3729685"/>
          </a:xfrm>
          <a:prstGeom prst="arc">
            <a:avLst>
              <a:gd name="adj1" fmla="val 12066912"/>
              <a:gd name="adj2" fmla="val 16080026"/>
            </a:avLst>
          </a:prstGeom>
          <a:ln w="381000" cap="rnd" cmpd="sng">
            <a:solidFill>
              <a:schemeClr val="tx2"/>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0" i="0" u="none" strike="noStrike" kern="1200" cap="none" spc="0" normalizeH="0" baseline="0" noProof="0" dirty="0">
              <a:ln>
                <a:noFill/>
              </a:ln>
              <a:solidFill>
                <a:srgbClr val="FD5D3B"/>
              </a:solidFill>
              <a:effectLst/>
              <a:uLnTx/>
              <a:uFillTx/>
              <a:latin typeface="Source Sans Pro" charset="0"/>
              <a:ea typeface="+mn-ea"/>
              <a:cs typeface="+mn-cs"/>
            </a:endParaRPr>
          </a:p>
        </p:txBody>
      </p:sp>
      <p:sp>
        <p:nvSpPr>
          <p:cNvPr id="21" name="Text Placeholder 3">
            <a:extLst>
              <a:ext uri="{FF2B5EF4-FFF2-40B4-BE49-F238E27FC236}">
                <a16:creationId xmlns:a16="http://schemas.microsoft.com/office/drawing/2014/main" id="{1C34BB7A-5FB9-E6CB-840F-FC3F1C84886C}"/>
              </a:ext>
            </a:extLst>
          </p:cNvPr>
          <p:cNvSpPr txBox="1">
            <a:spLocks/>
          </p:cNvSpPr>
          <p:nvPr/>
        </p:nvSpPr>
        <p:spPr>
          <a:xfrm rot="2240434">
            <a:off x="5255808" y="753573"/>
            <a:ext cx="4945732" cy="5009098"/>
          </a:xfrm>
          <a:prstGeom prst="ellipse">
            <a:avLst/>
          </a:prstGeom>
          <a:ln>
            <a:noFill/>
          </a:ln>
        </p:spPr>
        <p:txBody>
          <a:bodyPr>
            <a:prstTxWarp prst="textArchUp">
              <a:avLst/>
            </a:prstTxWarp>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baseline="0">
                <a:solidFill>
                  <a:sysClr val="windowText" lastClr="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ysClr val="windowText" lastClr="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ysClr val="windowText" lastClr="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862" b="0" i="0" u="none" strike="noStrike" kern="1200" spc="0" baseline="0">
                <a:solidFill>
                  <a:srgbClr val="0D4877">
                    <a:lumMod val="65000"/>
                    <a:lumOff val="35000"/>
                  </a:srgbClr>
                </a:solidFill>
                <a:latin typeface="+mn-lt"/>
                <a:ea typeface="+mn-ea"/>
                <a:cs typeface="+mn-cs"/>
              </a:defRPr>
            </a:pPr>
            <a:r>
              <a:rPr kumimoji="0" lang="en-US" sz="1000" b="1" i="0" u="none" strike="noStrike" kern="1200" cap="none" spc="0" normalizeH="0" baseline="0" noProof="0" dirty="0">
                <a:ln>
                  <a:noFill/>
                </a:ln>
                <a:solidFill>
                  <a:srgbClr val="FFFFFF"/>
                </a:solidFill>
                <a:effectLst/>
                <a:uLnTx/>
                <a:uFillTx/>
                <a:latin typeface="DM Sans"/>
                <a:ea typeface="+mn-ea"/>
                <a:cs typeface="+mn-cs"/>
              </a:rPr>
              <a:t>  EAP AND SELF-MANAGEMENT</a:t>
            </a:r>
          </a:p>
        </p:txBody>
      </p:sp>
      <p:sp>
        <p:nvSpPr>
          <p:cNvPr id="22" name="Text Placeholder 3">
            <a:extLst>
              <a:ext uri="{FF2B5EF4-FFF2-40B4-BE49-F238E27FC236}">
                <a16:creationId xmlns:a16="http://schemas.microsoft.com/office/drawing/2014/main" id="{376A70DE-5BFB-CB36-5E2E-98E7DDE0F022}"/>
              </a:ext>
            </a:extLst>
          </p:cNvPr>
          <p:cNvSpPr txBox="1">
            <a:spLocks/>
          </p:cNvSpPr>
          <p:nvPr/>
        </p:nvSpPr>
        <p:spPr>
          <a:xfrm rot="14720475">
            <a:off x="5320020" y="769338"/>
            <a:ext cx="4945732" cy="5009098"/>
          </a:xfrm>
          <a:prstGeom prst="ellipse">
            <a:avLst/>
          </a:prstGeom>
          <a:ln>
            <a:noFill/>
          </a:ln>
        </p:spPr>
        <p:txBody>
          <a:bodyPr>
            <a:prstTxWarp prst="textArchUp">
              <a:avLst/>
            </a:prstTxWarp>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baseline="0">
                <a:solidFill>
                  <a:sysClr val="windowText" lastClr="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ysClr val="windowText" lastClr="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ysClr val="windowText" lastClr="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862" b="0" i="0" u="none" strike="noStrike" kern="1200" spc="0" baseline="0">
                <a:solidFill>
                  <a:srgbClr val="0D4877">
                    <a:lumMod val="65000"/>
                    <a:lumOff val="35000"/>
                  </a:srgbClr>
                </a:solidFill>
                <a:latin typeface="+mn-lt"/>
                <a:ea typeface="+mn-ea"/>
                <a:cs typeface="+mn-cs"/>
              </a:defRPr>
            </a:pPr>
            <a:r>
              <a:rPr kumimoji="0" lang="en-US" sz="1000" b="1" i="0" u="none" strike="noStrike" kern="1200" cap="none" spc="0" normalizeH="0" baseline="0" noProof="0" dirty="0">
                <a:ln>
                  <a:noFill/>
                </a:ln>
                <a:solidFill>
                  <a:srgbClr val="FFFFFF"/>
                </a:solidFill>
                <a:effectLst/>
                <a:uLnTx/>
                <a:uFillTx/>
                <a:latin typeface="DM Sans"/>
                <a:ea typeface="+mn-ea"/>
                <a:cs typeface="+mn-cs"/>
              </a:rPr>
              <a:t>PRIMARY MENTAL HEALTH GROUPS</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862" b="0" i="0" u="none" strike="noStrike" kern="1200" spc="0" baseline="0">
                <a:solidFill>
                  <a:srgbClr val="0D4877">
                    <a:lumMod val="65000"/>
                    <a:lumOff val="35000"/>
                  </a:srgbClr>
                </a:solidFill>
                <a:latin typeface="+mn-lt"/>
                <a:ea typeface="+mn-ea"/>
                <a:cs typeface="+mn-cs"/>
              </a:defRPr>
            </a:pPr>
            <a:endParaRPr kumimoji="0" lang="en-US" sz="1000" b="1" i="0" u="none" strike="noStrike" kern="1200" cap="none" spc="0" normalizeH="0" baseline="0" noProof="0" dirty="0">
              <a:ln>
                <a:noFill/>
              </a:ln>
              <a:solidFill>
                <a:srgbClr val="FFFFFF"/>
              </a:solidFill>
              <a:effectLst/>
              <a:uLnTx/>
              <a:uFillTx/>
              <a:latin typeface="DM Sans"/>
              <a:ea typeface="+mn-ea"/>
              <a:cs typeface="+mn-cs"/>
            </a:endParaRPr>
          </a:p>
        </p:txBody>
      </p:sp>
      <p:sp>
        <p:nvSpPr>
          <p:cNvPr id="23" name="Text Placeholder 3">
            <a:extLst>
              <a:ext uri="{FF2B5EF4-FFF2-40B4-BE49-F238E27FC236}">
                <a16:creationId xmlns:a16="http://schemas.microsoft.com/office/drawing/2014/main" id="{FB92BB85-6F05-4A9D-882B-C01DA98E72A8}"/>
              </a:ext>
            </a:extLst>
          </p:cNvPr>
          <p:cNvSpPr txBox="1">
            <a:spLocks/>
          </p:cNvSpPr>
          <p:nvPr/>
        </p:nvSpPr>
        <p:spPr>
          <a:xfrm>
            <a:off x="5246747" y="941490"/>
            <a:ext cx="4945732" cy="5009098"/>
          </a:xfrm>
          <a:prstGeom prst="ellipse">
            <a:avLst/>
          </a:prstGeom>
          <a:ln>
            <a:noFill/>
          </a:ln>
        </p:spPr>
        <p:txBody>
          <a:bodyPr>
            <a:prstTxWarp prst="textArchDown">
              <a:avLst/>
            </a:prstTxWarp>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baseline="0">
                <a:solidFill>
                  <a:sysClr val="windowText" lastClr="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ysClr val="windowText" lastClr="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ysClr val="windowText" lastClr="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862" b="0" i="0" u="none" strike="noStrike" kern="1200" spc="0" baseline="0">
                <a:solidFill>
                  <a:srgbClr val="0D4877">
                    <a:lumMod val="65000"/>
                    <a:lumOff val="35000"/>
                  </a:srgbClr>
                </a:solidFill>
                <a:latin typeface="+mn-lt"/>
                <a:ea typeface="+mn-ea"/>
                <a:cs typeface="+mn-cs"/>
              </a:defRPr>
            </a:pPr>
            <a:r>
              <a:rPr kumimoji="0" lang="en-US" sz="1000" b="1" i="0" u="none" strike="noStrike" kern="1200" cap="none" spc="0" normalizeH="0" baseline="0" noProof="0" dirty="0">
                <a:ln>
                  <a:noFill/>
                </a:ln>
                <a:solidFill>
                  <a:srgbClr val="FFFFFF"/>
                </a:solidFill>
                <a:effectLst/>
                <a:uLnTx/>
                <a:uFillTx/>
                <a:latin typeface="DM Sans"/>
                <a:ea typeface="+mn-ea"/>
                <a:cs typeface="+mn-cs"/>
              </a:rPr>
              <a:t>  OUR PROVIDER NETWORK</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862" b="0" i="0" u="none" strike="noStrike" kern="1200" spc="0" baseline="0">
                <a:solidFill>
                  <a:srgbClr val="0D4877">
                    <a:lumMod val="65000"/>
                    <a:lumOff val="35000"/>
                  </a:srgbClr>
                </a:solidFill>
                <a:latin typeface="+mn-lt"/>
                <a:ea typeface="+mn-ea"/>
                <a:cs typeface="+mn-cs"/>
              </a:defRPr>
            </a:pPr>
            <a:endParaRPr kumimoji="0" lang="en-US" sz="1000" b="1" i="0" u="none" strike="noStrike" kern="1200" cap="none" spc="0" normalizeH="0" baseline="0" noProof="0" dirty="0">
              <a:ln>
                <a:noFill/>
              </a:ln>
              <a:solidFill>
                <a:srgbClr val="FFFFFF"/>
              </a:solidFill>
              <a:effectLst/>
              <a:uLnTx/>
              <a:uFillTx/>
              <a:latin typeface="DM Sans"/>
              <a:ea typeface="+mn-ea"/>
              <a:cs typeface="+mn-cs"/>
            </a:endParaRPr>
          </a:p>
        </p:txBody>
      </p:sp>
      <p:sp>
        <p:nvSpPr>
          <p:cNvPr id="17" name="Text Placeholder 3">
            <a:extLst>
              <a:ext uri="{FF2B5EF4-FFF2-40B4-BE49-F238E27FC236}">
                <a16:creationId xmlns:a16="http://schemas.microsoft.com/office/drawing/2014/main" id="{9336FC83-1649-3295-7E6C-21115F527D98}"/>
              </a:ext>
            </a:extLst>
          </p:cNvPr>
          <p:cNvSpPr txBox="1">
            <a:spLocks/>
          </p:cNvSpPr>
          <p:nvPr/>
        </p:nvSpPr>
        <p:spPr>
          <a:xfrm rot="19472718">
            <a:off x="5192309" y="769338"/>
            <a:ext cx="4945732" cy="5009098"/>
          </a:xfrm>
          <a:prstGeom prst="ellipse">
            <a:avLst/>
          </a:prstGeom>
          <a:ln>
            <a:noFill/>
          </a:ln>
        </p:spPr>
        <p:txBody>
          <a:bodyPr>
            <a:prstTxWarp prst="textArchUp">
              <a:avLst/>
            </a:prstTxWarp>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baseline="0">
                <a:solidFill>
                  <a:sysClr val="windowText" lastClr="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ysClr val="windowText" lastClr="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ysClr val="windowText" lastClr="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862" b="0" i="0" u="none" strike="noStrike" kern="1200" spc="0" baseline="0">
                <a:solidFill>
                  <a:srgbClr val="0D4877">
                    <a:lumMod val="65000"/>
                    <a:lumOff val="35000"/>
                  </a:srgbClr>
                </a:solidFill>
                <a:latin typeface="+mn-lt"/>
                <a:ea typeface="+mn-ea"/>
                <a:cs typeface="+mn-cs"/>
              </a:defRPr>
            </a:pPr>
            <a:r>
              <a:rPr kumimoji="0" lang="en-US" sz="1000" b="1" i="0" u="none" strike="noStrike" kern="1200" cap="none" spc="0" normalizeH="0" baseline="0" noProof="0" dirty="0">
                <a:ln>
                  <a:noFill/>
                </a:ln>
                <a:solidFill>
                  <a:srgbClr val="FFFFFF"/>
                </a:solidFill>
                <a:effectLst/>
                <a:uLnTx/>
                <a:uFillTx/>
                <a:latin typeface="DM Sans"/>
                <a:ea typeface="+mn-ea"/>
                <a:cs typeface="+mn-cs"/>
              </a:rPr>
              <a:t>SUBSPECIALTY MENTAL HEALTH</a:t>
            </a:r>
          </a:p>
        </p:txBody>
      </p:sp>
      <p:pic>
        <p:nvPicPr>
          <p:cNvPr id="33" name="Picture 32">
            <a:extLst>
              <a:ext uri="{FF2B5EF4-FFF2-40B4-BE49-F238E27FC236}">
                <a16:creationId xmlns:a16="http://schemas.microsoft.com/office/drawing/2014/main" id="{B4CB0C86-07B1-2700-1921-727A0F7979BD}"/>
              </a:ext>
            </a:extLst>
          </p:cNvPr>
          <p:cNvPicPr>
            <a:picLocks noChangeAspect="1"/>
          </p:cNvPicPr>
          <p:nvPr/>
        </p:nvPicPr>
        <p:blipFill>
          <a:blip r:embed="rId3"/>
          <a:stretch>
            <a:fillRect/>
          </a:stretch>
        </p:blipFill>
        <p:spPr>
          <a:xfrm>
            <a:off x="9694861" y="4004003"/>
            <a:ext cx="1268809" cy="262150"/>
          </a:xfrm>
          <a:prstGeom prst="rect">
            <a:avLst/>
          </a:prstGeom>
        </p:spPr>
      </p:pic>
      <p:sp>
        <p:nvSpPr>
          <p:cNvPr id="25" name="Text Placeholder 3">
            <a:extLst>
              <a:ext uri="{FF2B5EF4-FFF2-40B4-BE49-F238E27FC236}">
                <a16:creationId xmlns:a16="http://schemas.microsoft.com/office/drawing/2014/main" id="{AB5EB5DE-D5DF-FD09-F34E-F833AA0C474B}"/>
              </a:ext>
            </a:extLst>
          </p:cNvPr>
          <p:cNvSpPr txBox="1">
            <a:spLocks/>
          </p:cNvSpPr>
          <p:nvPr/>
        </p:nvSpPr>
        <p:spPr>
          <a:xfrm rot="6779206">
            <a:off x="5163989" y="776351"/>
            <a:ext cx="4945732" cy="5009098"/>
          </a:xfrm>
          <a:prstGeom prst="ellipse">
            <a:avLst/>
          </a:prstGeom>
          <a:ln>
            <a:noFill/>
          </a:ln>
        </p:spPr>
        <p:txBody>
          <a:bodyPr>
            <a:prstTxWarp prst="textArchUp">
              <a:avLst/>
            </a:prstTxWarp>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baseline="0">
                <a:solidFill>
                  <a:sysClr val="windowText" lastClr="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ysClr val="windowText" lastClr="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ysClr val="windowText" lastClr="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862" b="0" i="0" u="none" strike="noStrike" kern="1200" spc="0" baseline="0">
                <a:solidFill>
                  <a:srgbClr val="0D4877">
                    <a:lumMod val="65000"/>
                    <a:lumOff val="35000"/>
                  </a:srgbClr>
                </a:solidFill>
                <a:latin typeface="+mn-lt"/>
                <a:ea typeface="+mn-ea"/>
                <a:cs typeface="+mn-cs"/>
              </a:defRPr>
            </a:pPr>
            <a:r>
              <a:rPr kumimoji="0" lang="en-US" sz="1000" b="1" i="0" u="none" strike="noStrike" kern="1200" cap="none" spc="0" normalizeH="0" baseline="0" noProof="0" dirty="0">
                <a:ln>
                  <a:noFill/>
                </a:ln>
                <a:solidFill>
                  <a:srgbClr val="FFFFFF"/>
                </a:solidFill>
                <a:effectLst/>
                <a:uLnTx/>
                <a:uFillTx/>
                <a:latin typeface="DM Sans"/>
                <a:ea typeface="+mn-ea"/>
                <a:cs typeface="+mn-cs"/>
              </a:rPr>
              <a:t>PRIMARY CARE WITH MENTAL HEALTH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862" b="0" i="0" u="none" strike="noStrike" kern="1200" spc="0" baseline="0">
                <a:solidFill>
                  <a:srgbClr val="0D4877">
                    <a:lumMod val="65000"/>
                    <a:lumOff val="35000"/>
                  </a:srgbClr>
                </a:solidFill>
                <a:latin typeface="+mn-lt"/>
                <a:ea typeface="+mn-ea"/>
                <a:cs typeface="+mn-cs"/>
              </a:defRPr>
            </a:pPr>
            <a:endParaRPr kumimoji="0" lang="en-US" sz="1000" b="1" i="0" u="none" strike="noStrike" kern="1200" cap="none" spc="0" normalizeH="0" baseline="0" noProof="0" dirty="0">
              <a:ln>
                <a:noFill/>
              </a:ln>
              <a:solidFill>
                <a:srgbClr val="FFFFFF"/>
              </a:solidFill>
              <a:effectLst/>
              <a:uLnTx/>
              <a:uFillTx/>
              <a:latin typeface="DM Sans"/>
              <a:ea typeface="+mn-ea"/>
              <a:cs typeface="+mn-cs"/>
            </a:endParaRPr>
          </a:p>
        </p:txBody>
      </p:sp>
      <p:sp>
        <p:nvSpPr>
          <p:cNvPr id="31" name="TextBox 30">
            <a:extLst>
              <a:ext uri="{FF2B5EF4-FFF2-40B4-BE49-F238E27FC236}">
                <a16:creationId xmlns:a16="http://schemas.microsoft.com/office/drawing/2014/main" id="{60660EC3-E956-A2F4-0E00-A408A20FFBFB}"/>
              </a:ext>
            </a:extLst>
          </p:cNvPr>
          <p:cNvSpPr txBox="1"/>
          <p:nvPr/>
        </p:nvSpPr>
        <p:spPr>
          <a:xfrm>
            <a:off x="6989941" y="5557896"/>
            <a:ext cx="2590052" cy="700576"/>
          </a:xfrm>
          <a:prstGeom prst="rect">
            <a:avLst/>
          </a:prstGeom>
          <a:noFill/>
        </p:spPr>
        <p:txBody>
          <a:bodyPr wrap="square">
            <a:spAutoFit/>
          </a:bodyPr>
          <a:lstStyle/>
          <a:p>
            <a:pPr marL="0" marR="0" lvl="0" indent="0" algn="l" defTabSz="457200" rtl="0" eaLnBrk="1" fontAlgn="auto" latinLnBrk="0" hangingPunct="1">
              <a:lnSpc>
                <a:spcPts val="164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A1918"/>
                </a:solidFill>
                <a:effectLst/>
                <a:uLnTx/>
                <a:uFillTx/>
                <a:latin typeface="DM Sans"/>
                <a:ea typeface="+mn-ea"/>
                <a:cs typeface="+mn-cs"/>
              </a:rPr>
              <a:t>Independent Practitioners </a:t>
            </a:r>
          </a:p>
          <a:p>
            <a:pPr marL="0" marR="0" lvl="0" indent="0" algn="l" defTabSz="457200" rtl="0" eaLnBrk="1" fontAlgn="auto" latinLnBrk="0" hangingPunct="1">
              <a:lnSpc>
                <a:spcPts val="164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A1918"/>
                </a:solidFill>
                <a:effectLst/>
                <a:uLnTx/>
                <a:uFillTx/>
                <a:latin typeface="DM Sans"/>
                <a:ea typeface="+mn-ea"/>
                <a:cs typeface="+mn-cs"/>
              </a:rPr>
              <a:t>Telehealth Video Visits</a:t>
            </a:r>
          </a:p>
          <a:p>
            <a:pPr marL="0" marR="0" lvl="0" indent="0" algn="l" defTabSz="457200" rtl="0" eaLnBrk="1" fontAlgn="auto" latinLnBrk="0" hangingPunct="1">
              <a:lnSpc>
                <a:spcPts val="164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A1918"/>
                </a:solidFill>
                <a:effectLst/>
                <a:uLnTx/>
                <a:uFillTx/>
                <a:latin typeface="DM Sans"/>
                <a:ea typeface="+mn-ea"/>
                <a:cs typeface="+mn-cs"/>
              </a:rPr>
              <a:t>Intermediate &amp; Inpatient Care</a:t>
            </a:r>
          </a:p>
        </p:txBody>
      </p:sp>
      <p:pic>
        <p:nvPicPr>
          <p:cNvPr id="34" name="Picture 33" descr="Logo&#10;&#10;Description automatically generated">
            <a:extLst>
              <a:ext uri="{FF2B5EF4-FFF2-40B4-BE49-F238E27FC236}">
                <a16:creationId xmlns:a16="http://schemas.microsoft.com/office/drawing/2014/main" id="{AA98784D-B7FB-847D-CF21-45A69A83C8C2}"/>
              </a:ext>
            </a:extLst>
          </p:cNvPr>
          <p:cNvPicPr>
            <a:picLocks noChangeAspect="1"/>
          </p:cNvPicPr>
          <p:nvPr/>
        </p:nvPicPr>
        <p:blipFill>
          <a:blip r:embed="rId4"/>
          <a:stretch>
            <a:fillRect/>
          </a:stretch>
        </p:blipFill>
        <p:spPr>
          <a:xfrm>
            <a:off x="9126970" y="1322208"/>
            <a:ext cx="1145568" cy="204730"/>
          </a:xfrm>
          <a:prstGeom prst="rect">
            <a:avLst/>
          </a:prstGeom>
        </p:spPr>
      </p:pic>
      <p:pic>
        <p:nvPicPr>
          <p:cNvPr id="16" name="Picture 15">
            <a:extLst>
              <a:ext uri="{FF2B5EF4-FFF2-40B4-BE49-F238E27FC236}">
                <a16:creationId xmlns:a16="http://schemas.microsoft.com/office/drawing/2014/main" id="{95A5A95B-8B73-DF14-6DCA-3F62B67347E2}"/>
              </a:ext>
            </a:extLst>
          </p:cNvPr>
          <p:cNvPicPr>
            <a:picLocks noChangeAspect="1"/>
          </p:cNvPicPr>
          <p:nvPr/>
        </p:nvPicPr>
        <p:blipFill>
          <a:blip r:embed="rId5"/>
          <a:stretch>
            <a:fillRect/>
          </a:stretch>
        </p:blipFill>
        <p:spPr>
          <a:xfrm>
            <a:off x="6284151" y="697460"/>
            <a:ext cx="786333" cy="486393"/>
          </a:xfrm>
          <a:prstGeom prst="rect">
            <a:avLst/>
          </a:prstGeom>
        </p:spPr>
      </p:pic>
      <p:pic>
        <p:nvPicPr>
          <p:cNvPr id="18" name="Picture 17">
            <a:extLst>
              <a:ext uri="{FF2B5EF4-FFF2-40B4-BE49-F238E27FC236}">
                <a16:creationId xmlns:a16="http://schemas.microsoft.com/office/drawing/2014/main" id="{7F080B4D-ABC9-0550-5445-2A518E373151}"/>
              </a:ext>
            </a:extLst>
          </p:cNvPr>
          <p:cNvPicPr>
            <a:picLocks noChangeAspect="1"/>
          </p:cNvPicPr>
          <p:nvPr/>
        </p:nvPicPr>
        <p:blipFill>
          <a:blip r:embed="rId6"/>
          <a:stretch>
            <a:fillRect/>
          </a:stretch>
        </p:blipFill>
        <p:spPr>
          <a:xfrm>
            <a:off x="5619059" y="1226521"/>
            <a:ext cx="707807" cy="183505"/>
          </a:xfrm>
          <a:prstGeom prst="rect">
            <a:avLst/>
          </a:prstGeom>
        </p:spPr>
      </p:pic>
      <p:pic>
        <p:nvPicPr>
          <p:cNvPr id="19" name="chart">
            <a:extLst>
              <a:ext uri="{FF2B5EF4-FFF2-40B4-BE49-F238E27FC236}">
                <a16:creationId xmlns:a16="http://schemas.microsoft.com/office/drawing/2014/main" id="{835D1B58-49A5-D832-1A55-F6A7D260F0B2}"/>
              </a:ext>
            </a:extLst>
          </p:cNvPr>
          <p:cNvPicPr>
            <a:picLocks noChangeAspect="1"/>
          </p:cNvPicPr>
          <p:nvPr/>
        </p:nvPicPr>
        <p:blipFill>
          <a:blip r:embed="rId7"/>
          <a:stretch>
            <a:fillRect/>
          </a:stretch>
        </p:blipFill>
        <p:spPr>
          <a:xfrm>
            <a:off x="5014250" y="1516726"/>
            <a:ext cx="1133992" cy="304800"/>
          </a:xfrm>
          <a:prstGeom prst="rect">
            <a:avLst/>
          </a:prstGeom>
        </p:spPr>
      </p:pic>
      <p:pic>
        <p:nvPicPr>
          <p:cNvPr id="20" name="Picture 19">
            <a:extLst>
              <a:ext uri="{FF2B5EF4-FFF2-40B4-BE49-F238E27FC236}">
                <a16:creationId xmlns:a16="http://schemas.microsoft.com/office/drawing/2014/main" id="{2F4AD054-21A6-D6FF-7766-8099BA4029C0}"/>
              </a:ext>
            </a:extLst>
          </p:cNvPr>
          <p:cNvPicPr>
            <a:picLocks noChangeAspect="1"/>
          </p:cNvPicPr>
          <p:nvPr/>
        </p:nvPicPr>
        <p:blipFill>
          <a:blip r:embed="rId8"/>
          <a:stretch>
            <a:fillRect/>
          </a:stretch>
        </p:blipFill>
        <p:spPr>
          <a:xfrm>
            <a:off x="4548402" y="3116480"/>
            <a:ext cx="959483" cy="386370"/>
          </a:xfrm>
          <a:prstGeom prst="rect">
            <a:avLst/>
          </a:prstGeom>
        </p:spPr>
      </p:pic>
      <p:pic>
        <p:nvPicPr>
          <p:cNvPr id="24" name="Picture 23">
            <a:extLst>
              <a:ext uri="{FF2B5EF4-FFF2-40B4-BE49-F238E27FC236}">
                <a16:creationId xmlns:a16="http://schemas.microsoft.com/office/drawing/2014/main" id="{03EBBC16-63BA-4A51-6F31-FE425817D555}"/>
              </a:ext>
            </a:extLst>
          </p:cNvPr>
          <p:cNvPicPr>
            <a:picLocks noChangeAspect="1"/>
          </p:cNvPicPr>
          <p:nvPr/>
        </p:nvPicPr>
        <p:blipFill>
          <a:blip r:embed="rId9"/>
          <a:stretch>
            <a:fillRect/>
          </a:stretch>
        </p:blipFill>
        <p:spPr>
          <a:xfrm>
            <a:off x="4441520" y="3655647"/>
            <a:ext cx="1090547" cy="235936"/>
          </a:xfrm>
          <a:prstGeom prst="rect">
            <a:avLst/>
          </a:prstGeom>
        </p:spPr>
      </p:pic>
      <p:pic>
        <p:nvPicPr>
          <p:cNvPr id="26" name="Picture 4" descr="Valera Health announces a $3.8M round led by AXA Venture Partners">
            <a:extLst>
              <a:ext uri="{FF2B5EF4-FFF2-40B4-BE49-F238E27FC236}">
                <a16:creationId xmlns:a16="http://schemas.microsoft.com/office/drawing/2014/main" id="{8F36412C-7E28-561A-9392-D92612AADBE5}"/>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t="29231" b="23354"/>
          <a:stretch/>
        </p:blipFill>
        <p:spPr bwMode="auto">
          <a:xfrm>
            <a:off x="4642024" y="4078166"/>
            <a:ext cx="934982" cy="233855"/>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a:extLst>
              <a:ext uri="{FF2B5EF4-FFF2-40B4-BE49-F238E27FC236}">
                <a16:creationId xmlns:a16="http://schemas.microsoft.com/office/drawing/2014/main" id="{B3BAD69E-A4A8-EE5B-8398-C0F7277813E2}"/>
              </a:ext>
            </a:extLst>
          </p:cNvPr>
          <p:cNvPicPr>
            <a:picLocks noChangeAspect="1"/>
          </p:cNvPicPr>
          <p:nvPr/>
        </p:nvPicPr>
        <p:blipFill>
          <a:blip r:embed="rId11"/>
          <a:stretch>
            <a:fillRect/>
          </a:stretch>
        </p:blipFill>
        <p:spPr>
          <a:xfrm>
            <a:off x="4867878" y="4470874"/>
            <a:ext cx="959484" cy="197831"/>
          </a:xfrm>
          <a:prstGeom prst="rect">
            <a:avLst/>
          </a:prstGeom>
        </p:spPr>
      </p:pic>
      <p:pic>
        <p:nvPicPr>
          <p:cNvPr id="32" name="Picture 31">
            <a:extLst>
              <a:ext uri="{FF2B5EF4-FFF2-40B4-BE49-F238E27FC236}">
                <a16:creationId xmlns:a16="http://schemas.microsoft.com/office/drawing/2014/main" id="{684D2BCC-8E0D-84CE-2052-5B88817798EC}"/>
              </a:ext>
            </a:extLst>
          </p:cNvPr>
          <p:cNvPicPr>
            <a:picLocks noChangeAspect="1"/>
          </p:cNvPicPr>
          <p:nvPr/>
        </p:nvPicPr>
        <p:blipFill>
          <a:blip r:embed="rId12"/>
          <a:stretch>
            <a:fillRect/>
          </a:stretch>
        </p:blipFill>
        <p:spPr>
          <a:xfrm>
            <a:off x="7085157" y="575011"/>
            <a:ext cx="625829" cy="580037"/>
          </a:xfrm>
          <a:prstGeom prst="rect">
            <a:avLst/>
          </a:prstGeom>
        </p:spPr>
      </p:pic>
      <p:pic>
        <p:nvPicPr>
          <p:cNvPr id="35" name="Picture 34">
            <a:extLst>
              <a:ext uri="{FF2B5EF4-FFF2-40B4-BE49-F238E27FC236}">
                <a16:creationId xmlns:a16="http://schemas.microsoft.com/office/drawing/2014/main" id="{AC1BAB7B-411E-6407-9AB5-A8AC2B7E343F}"/>
              </a:ext>
            </a:extLst>
          </p:cNvPr>
          <p:cNvPicPr>
            <a:picLocks noChangeAspect="1"/>
          </p:cNvPicPr>
          <p:nvPr/>
        </p:nvPicPr>
        <p:blipFill>
          <a:blip r:embed="rId13"/>
          <a:stretch>
            <a:fillRect/>
          </a:stretch>
        </p:blipFill>
        <p:spPr>
          <a:xfrm>
            <a:off x="4842544" y="1961546"/>
            <a:ext cx="795765" cy="322364"/>
          </a:xfrm>
          <a:prstGeom prst="rect">
            <a:avLst/>
          </a:prstGeom>
        </p:spPr>
      </p:pic>
      <p:pic>
        <p:nvPicPr>
          <p:cNvPr id="37" name="Picture 36">
            <a:extLst>
              <a:ext uri="{FF2B5EF4-FFF2-40B4-BE49-F238E27FC236}">
                <a16:creationId xmlns:a16="http://schemas.microsoft.com/office/drawing/2014/main" id="{56D6A59E-13BE-65E6-A89F-C1EA7735CCD7}"/>
              </a:ext>
            </a:extLst>
          </p:cNvPr>
          <p:cNvPicPr>
            <a:picLocks noChangeAspect="1"/>
          </p:cNvPicPr>
          <p:nvPr/>
        </p:nvPicPr>
        <p:blipFill>
          <a:blip r:embed="rId14"/>
          <a:stretch>
            <a:fillRect/>
          </a:stretch>
        </p:blipFill>
        <p:spPr>
          <a:xfrm>
            <a:off x="9425448" y="4435360"/>
            <a:ext cx="1561306" cy="304826"/>
          </a:xfrm>
          <a:prstGeom prst="rect">
            <a:avLst/>
          </a:prstGeom>
        </p:spPr>
      </p:pic>
      <p:sp>
        <p:nvSpPr>
          <p:cNvPr id="8" name="TextBox 7">
            <a:extLst>
              <a:ext uri="{FF2B5EF4-FFF2-40B4-BE49-F238E27FC236}">
                <a16:creationId xmlns:a16="http://schemas.microsoft.com/office/drawing/2014/main" id="{6610F928-01AD-9EA1-E9F9-4F23F2E4484E}"/>
              </a:ext>
            </a:extLst>
          </p:cNvPr>
          <p:cNvSpPr txBox="1"/>
          <p:nvPr/>
        </p:nvSpPr>
        <p:spPr>
          <a:xfrm>
            <a:off x="6536983" y="2957734"/>
            <a:ext cx="2380129" cy="646331"/>
          </a:xfrm>
          <a:prstGeom prst="rect">
            <a:avLst/>
          </a:prstGeom>
          <a:noFill/>
        </p:spPr>
        <p:txBody>
          <a:bodyPr wrap="square">
            <a:spAutoFit/>
          </a:bodyPr>
          <a:lstStyle/>
          <a:p>
            <a:pPr marL="0" marR="0" lvl="0" indent="0" algn="ctr" defTabSz="914400" rtl="0" eaLnBrk="1" fontAlgn="base" latinLnBrk="0" hangingPunct="1">
              <a:lnSpc>
                <a:spcPct val="100000"/>
              </a:lnSpc>
              <a:spcBef>
                <a:spcPts val="200"/>
              </a:spcBef>
              <a:spcAft>
                <a:spcPts val="200"/>
              </a:spcAft>
              <a:buClrTx/>
              <a:buSzTx/>
              <a:buFontTx/>
              <a:buNone/>
              <a:tabLst/>
              <a:defRPr/>
            </a:pPr>
            <a:r>
              <a:rPr kumimoji="0" lang="en-US" sz="1800" b="1" i="0" u="none" strike="noStrike" kern="1200" cap="none" spc="0" normalizeH="0" baseline="0" noProof="0" dirty="0">
                <a:ln>
                  <a:noFill/>
                </a:ln>
                <a:solidFill>
                  <a:srgbClr val="0D4877"/>
                </a:solidFill>
                <a:effectLst/>
                <a:uLnTx/>
                <a:uFillTx/>
                <a:latin typeface="CRIMSON PRO ROMAN" pitchFamily="2" charset="77"/>
                <a:ea typeface="+mn-ea"/>
                <a:cs typeface="+mn-cs"/>
              </a:rPr>
              <a:t>Human and Digital Infrastructure</a:t>
            </a:r>
          </a:p>
        </p:txBody>
      </p:sp>
      <p:sp>
        <p:nvSpPr>
          <p:cNvPr id="11" name="Text Placeholder 2">
            <a:extLst>
              <a:ext uri="{FF2B5EF4-FFF2-40B4-BE49-F238E27FC236}">
                <a16:creationId xmlns:a16="http://schemas.microsoft.com/office/drawing/2014/main" id="{F433D61A-CA94-E3FB-1E58-73F5D5C43426}"/>
              </a:ext>
            </a:extLst>
          </p:cNvPr>
          <p:cNvSpPr txBox="1">
            <a:spLocks/>
          </p:cNvSpPr>
          <p:nvPr/>
        </p:nvSpPr>
        <p:spPr>
          <a:xfrm>
            <a:off x="518266" y="2085376"/>
            <a:ext cx="3671046" cy="29641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baseline="0">
                <a:solidFill>
                  <a:sysClr val="windowText" lastClr="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ysClr val="windowText" lastClr="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ysClr val="windowText" lastClr="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baseline="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5800"/>
              </a:lnSpc>
              <a:spcBef>
                <a:spcPts val="1000"/>
              </a:spcBef>
              <a:spcAft>
                <a:spcPts val="0"/>
              </a:spcAft>
              <a:buClrTx/>
              <a:buSzTx/>
              <a:buFont typeface="Arial" panose="020B0604020202020204" pitchFamily="34" charset="0"/>
              <a:buNone/>
              <a:tabLst/>
              <a:defRPr/>
            </a:pPr>
            <a:r>
              <a:rPr kumimoji="0" lang="en-US" sz="6400" b="0" i="0" u="none" strike="noStrike" kern="1200" cap="none" spc="0" normalizeH="0" baseline="0" noProof="0" dirty="0">
                <a:ln>
                  <a:noFill/>
                </a:ln>
                <a:solidFill>
                  <a:srgbClr val="FD5D3B"/>
                </a:solidFill>
                <a:effectLst/>
                <a:uLnTx/>
                <a:uFillTx/>
                <a:latin typeface="Bebas Neue"/>
                <a:ea typeface="+mn-ea"/>
                <a:cs typeface="+mn-cs"/>
              </a:rPr>
              <a:t>Wide Range of Options for Mental He</a:t>
            </a:r>
            <a:r>
              <a:rPr kumimoji="0" lang="en-US" sz="6400" b="0" i="0" u="none" strike="noStrike" kern="1200" cap="none" spc="-150" normalizeH="0" baseline="0" noProof="0" dirty="0">
                <a:ln>
                  <a:noFill/>
                </a:ln>
                <a:solidFill>
                  <a:srgbClr val="FD5D3B"/>
                </a:solidFill>
                <a:effectLst/>
                <a:uLnTx/>
                <a:uFillTx/>
                <a:latin typeface="Bebas Neue"/>
                <a:ea typeface="+mn-ea"/>
                <a:cs typeface="+mn-cs"/>
              </a:rPr>
              <a:t>alt</a:t>
            </a:r>
            <a:r>
              <a:rPr kumimoji="0" lang="en-US" sz="6400" b="0" i="0" u="none" strike="noStrike" kern="1200" cap="none" spc="0" normalizeH="0" baseline="0" noProof="0" dirty="0">
                <a:ln>
                  <a:noFill/>
                </a:ln>
                <a:solidFill>
                  <a:srgbClr val="FD5D3B"/>
                </a:solidFill>
                <a:effectLst/>
                <a:uLnTx/>
                <a:uFillTx/>
                <a:latin typeface="Bebas Neue"/>
                <a:ea typeface="+mn-ea"/>
                <a:cs typeface="+mn-cs"/>
              </a:rPr>
              <a:t>h Care</a:t>
            </a:r>
          </a:p>
        </p:txBody>
      </p:sp>
      <p:pic>
        <p:nvPicPr>
          <p:cNvPr id="38" name="Picture 37">
            <a:extLst>
              <a:ext uri="{FF2B5EF4-FFF2-40B4-BE49-F238E27FC236}">
                <a16:creationId xmlns:a16="http://schemas.microsoft.com/office/drawing/2014/main" id="{9C2A2BCF-BAB7-D6A3-B41D-BE35783B79A2}"/>
              </a:ext>
            </a:extLst>
          </p:cNvPr>
          <p:cNvPicPr>
            <a:picLocks noChangeAspect="1"/>
          </p:cNvPicPr>
          <p:nvPr/>
        </p:nvPicPr>
        <p:blipFill>
          <a:blip r:embed="rId15"/>
          <a:stretch>
            <a:fillRect/>
          </a:stretch>
        </p:blipFill>
        <p:spPr>
          <a:xfrm>
            <a:off x="4327679" y="2343246"/>
            <a:ext cx="1318231" cy="357986"/>
          </a:xfrm>
          <a:prstGeom prst="rect">
            <a:avLst/>
          </a:prstGeom>
        </p:spPr>
      </p:pic>
      <p:grpSp>
        <p:nvGrpSpPr>
          <p:cNvPr id="41" name="Group 40">
            <a:extLst>
              <a:ext uri="{FF2B5EF4-FFF2-40B4-BE49-F238E27FC236}">
                <a16:creationId xmlns:a16="http://schemas.microsoft.com/office/drawing/2014/main" id="{9DE42EDD-DADB-F8D5-EDB5-C35C85037065}"/>
              </a:ext>
            </a:extLst>
          </p:cNvPr>
          <p:cNvGrpSpPr/>
          <p:nvPr/>
        </p:nvGrpSpPr>
        <p:grpSpPr>
          <a:xfrm>
            <a:off x="9400214" y="1673494"/>
            <a:ext cx="1320136" cy="422828"/>
            <a:chOff x="9454002" y="1631556"/>
            <a:chExt cx="1320136" cy="422828"/>
          </a:xfrm>
        </p:grpSpPr>
        <p:pic>
          <p:nvPicPr>
            <p:cNvPr id="39" name="Picture 38">
              <a:extLst>
                <a:ext uri="{FF2B5EF4-FFF2-40B4-BE49-F238E27FC236}">
                  <a16:creationId xmlns:a16="http://schemas.microsoft.com/office/drawing/2014/main" id="{97B17C6B-A5AE-88D6-FB14-6B1E63B0112A}"/>
                </a:ext>
              </a:extLst>
            </p:cNvPr>
            <p:cNvPicPr>
              <a:picLocks noChangeAspect="1"/>
            </p:cNvPicPr>
            <p:nvPr/>
          </p:nvPicPr>
          <p:blipFill>
            <a:blip r:embed="rId7"/>
            <a:stretch>
              <a:fillRect/>
            </a:stretch>
          </p:blipFill>
          <p:spPr>
            <a:xfrm>
              <a:off x="9454002" y="1631556"/>
              <a:ext cx="1133954" cy="304826"/>
            </a:xfrm>
            <a:prstGeom prst="rect">
              <a:avLst/>
            </a:prstGeom>
          </p:spPr>
        </p:pic>
        <p:sp>
          <p:nvSpPr>
            <p:cNvPr id="40" name="TextBox 39">
              <a:extLst>
                <a:ext uri="{FF2B5EF4-FFF2-40B4-BE49-F238E27FC236}">
                  <a16:creationId xmlns:a16="http://schemas.microsoft.com/office/drawing/2014/main" id="{C673C263-1731-17DC-23D7-4B315E48B3C8}"/>
                </a:ext>
              </a:extLst>
            </p:cNvPr>
            <p:cNvSpPr txBox="1"/>
            <p:nvPr/>
          </p:nvSpPr>
          <p:spPr>
            <a:xfrm>
              <a:off x="9826441" y="1838940"/>
              <a:ext cx="947697" cy="215444"/>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all" spc="0" normalizeH="0" baseline="0" noProof="0" dirty="0">
                  <a:ln>
                    <a:noFill/>
                  </a:ln>
                  <a:solidFill>
                    <a:srgbClr val="FF741D"/>
                  </a:solidFill>
                  <a:effectLst/>
                  <a:uLnTx/>
                  <a:uFillTx/>
                  <a:latin typeface="DM Sans" pitchFamily="2" charset="77"/>
                  <a:ea typeface="+mn-ea"/>
                  <a:cs typeface="+mn-cs"/>
                </a:rPr>
                <a:t>COACHING</a:t>
              </a:r>
            </a:p>
          </p:txBody>
        </p:sp>
      </p:grpSp>
      <p:pic>
        <p:nvPicPr>
          <p:cNvPr id="44" name="Picture 43">
            <a:extLst>
              <a:ext uri="{FF2B5EF4-FFF2-40B4-BE49-F238E27FC236}">
                <a16:creationId xmlns:a16="http://schemas.microsoft.com/office/drawing/2014/main" id="{B5E51338-2160-856D-509E-B314277AAD0C}"/>
              </a:ext>
            </a:extLst>
          </p:cNvPr>
          <p:cNvPicPr>
            <a:picLocks noChangeAspect="1"/>
          </p:cNvPicPr>
          <p:nvPr/>
        </p:nvPicPr>
        <p:blipFill rotWithShape="1">
          <a:blip r:embed="rId16"/>
          <a:srcRect l="8917"/>
          <a:stretch/>
        </p:blipFill>
        <p:spPr>
          <a:xfrm>
            <a:off x="7311746" y="3648664"/>
            <a:ext cx="920749" cy="1010895"/>
          </a:xfrm>
          <a:prstGeom prst="rect">
            <a:avLst/>
          </a:prstGeom>
        </p:spPr>
      </p:pic>
      <p:pic>
        <p:nvPicPr>
          <p:cNvPr id="46" name="Picture 45" descr="Icon&#10;&#10;Description automatically generated">
            <a:extLst>
              <a:ext uri="{FF2B5EF4-FFF2-40B4-BE49-F238E27FC236}">
                <a16:creationId xmlns:a16="http://schemas.microsoft.com/office/drawing/2014/main" id="{DC677B38-2547-E935-98E8-57459965A3E8}"/>
              </a:ext>
            </a:extLst>
          </p:cNvPr>
          <p:cNvPicPr>
            <a:picLocks noChangeAspect="1"/>
          </p:cNvPicPr>
          <p:nvPr/>
        </p:nvPicPr>
        <p:blipFill>
          <a:blip r:embed="rId17"/>
          <a:stretch>
            <a:fillRect/>
          </a:stretch>
        </p:blipFill>
        <p:spPr>
          <a:xfrm>
            <a:off x="7447256" y="2258064"/>
            <a:ext cx="559582" cy="564284"/>
          </a:xfrm>
          <a:prstGeom prst="rect">
            <a:avLst/>
          </a:prstGeom>
        </p:spPr>
      </p:pic>
      <p:pic>
        <p:nvPicPr>
          <p:cNvPr id="15" name="Picture 14" descr="Icon&#10;&#10;Description automatically generated">
            <a:extLst>
              <a:ext uri="{FF2B5EF4-FFF2-40B4-BE49-F238E27FC236}">
                <a16:creationId xmlns:a16="http://schemas.microsoft.com/office/drawing/2014/main" id="{3A5A6402-8D59-E032-E72F-3FC103E7AEE4}"/>
              </a:ext>
            </a:extLst>
          </p:cNvPr>
          <p:cNvPicPr>
            <a:picLocks noChangeAspect="1"/>
          </p:cNvPicPr>
          <p:nvPr/>
        </p:nvPicPr>
        <p:blipFill>
          <a:blip r:embed="rId18"/>
          <a:stretch>
            <a:fillRect/>
          </a:stretch>
        </p:blipFill>
        <p:spPr>
          <a:xfrm>
            <a:off x="6429137" y="5697445"/>
            <a:ext cx="517623" cy="460345"/>
          </a:xfrm>
          <a:prstGeom prst="rect">
            <a:avLst/>
          </a:prstGeom>
        </p:spPr>
      </p:pic>
      <p:pic>
        <p:nvPicPr>
          <p:cNvPr id="10" name="Picture 9">
            <a:extLst>
              <a:ext uri="{FF2B5EF4-FFF2-40B4-BE49-F238E27FC236}">
                <a16:creationId xmlns:a16="http://schemas.microsoft.com/office/drawing/2014/main" id="{35B4C58F-D956-150F-D382-7B794BE0EC16}"/>
              </a:ext>
            </a:extLst>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3790010" y="1197555"/>
            <a:ext cx="1363271" cy="348743"/>
          </a:xfrm>
          <a:prstGeom prst="rect">
            <a:avLst/>
          </a:prstGeom>
          <a:noFill/>
          <a:ln>
            <a:noFill/>
          </a:ln>
        </p:spPr>
      </p:pic>
      <p:pic>
        <p:nvPicPr>
          <p:cNvPr id="12" name="Picture 11">
            <a:extLst>
              <a:ext uri="{FF2B5EF4-FFF2-40B4-BE49-F238E27FC236}">
                <a16:creationId xmlns:a16="http://schemas.microsoft.com/office/drawing/2014/main" id="{5214649D-B26B-AA57-9CE7-2E22DF323C09}"/>
              </a:ext>
            </a:extLst>
          </p:cNvPr>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5119307" y="4755040"/>
            <a:ext cx="833529" cy="315390"/>
          </a:xfrm>
          <a:prstGeom prst="rect">
            <a:avLst/>
          </a:prstGeom>
          <a:noFill/>
          <a:ln>
            <a:noFill/>
          </a:ln>
        </p:spPr>
      </p:pic>
      <p:pic>
        <p:nvPicPr>
          <p:cNvPr id="9" name="Picture 8">
            <a:extLst>
              <a:ext uri="{FF2B5EF4-FFF2-40B4-BE49-F238E27FC236}">
                <a16:creationId xmlns:a16="http://schemas.microsoft.com/office/drawing/2014/main" id="{C8CD64F4-4D36-273D-31CF-3D19382ADF4E}"/>
              </a:ext>
            </a:extLst>
          </p:cNvPr>
          <p:cNvPicPr>
            <a:picLocks noChangeAspect="1"/>
          </p:cNvPicPr>
          <p:nvPr/>
        </p:nvPicPr>
        <p:blipFill>
          <a:blip r:embed="rId21"/>
          <a:stretch>
            <a:fillRect/>
          </a:stretch>
        </p:blipFill>
        <p:spPr>
          <a:xfrm>
            <a:off x="5727112" y="4895686"/>
            <a:ext cx="511528" cy="511528"/>
          </a:xfrm>
          <a:prstGeom prst="rect">
            <a:avLst/>
          </a:prstGeom>
        </p:spPr>
      </p:pic>
      <p:pic>
        <p:nvPicPr>
          <p:cNvPr id="14" name="Picture 13">
            <a:extLst>
              <a:ext uri="{FF2B5EF4-FFF2-40B4-BE49-F238E27FC236}">
                <a16:creationId xmlns:a16="http://schemas.microsoft.com/office/drawing/2014/main" id="{72C0FFAC-8B21-84C0-A19D-56A52BBB6E7C}"/>
              </a:ext>
            </a:extLst>
          </p:cNvPr>
          <p:cNvPicPr>
            <a:picLocks noChangeAspect="1"/>
          </p:cNvPicPr>
          <p:nvPr/>
        </p:nvPicPr>
        <p:blipFill>
          <a:blip r:embed="rId22"/>
          <a:stretch>
            <a:fillRect/>
          </a:stretch>
        </p:blipFill>
        <p:spPr>
          <a:xfrm>
            <a:off x="4962086" y="712096"/>
            <a:ext cx="945764" cy="441617"/>
          </a:xfrm>
          <a:prstGeom prst="rect">
            <a:avLst/>
          </a:prstGeom>
        </p:spPr>
      </p:pic>
      <p:pic>
        <p:nvPicPr>
          <p:cNvPr id="1026" name="Picture 2">
            <a:extLst>
              <a:ext uri="{FF2B5EF4-FFF2-40B4-BE49-F238E27FC236}">
                <a16:creationId xmlns:a16="http://schemas.microsoft.com/office/drawing/2014/main" id="{2E553E14-0C7D-78F4-ACDC-01B52C8E5B2F}"/>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5803543" y="213530"/>
            <a:ext cx="644990" cy="43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A blue and black logo&#10;&#10;Description automatically generated">
            <a:extLst>
              <a:ext uri="{FF2B5EF4-FFF2-40B4-BE49-F238E27FC236}">
                <a16:creationId xmlns:a16="http://schemas.microsoft.com/office/drawing/2014/main" id="{D3BBE38C-DAE2-1AAF-B331-36F722294F18}"/>
              </a:ext>
            </a:extLst>
          </p:cNvPr>
          <p:cNvPicPr>
            <a:picLocks noChangeAspect="1"/>
          </p:cNvPicPr>
          <p:nvPr/>
        </p:nvPicPr>
        <p:blipFill>
          <a:blip r:embed="rId24"/>
          <a:stretch>
            <a:fillRect/>
          </a:stretch>
        </p:blipFill>
        <p:spPr>
          <a:xfrm>
            <a:off x="3934726" y="1647321"/>
            <a:ext cx="837574" cy="207384"/>
          </a:xfrm>
          <a:prstGeom prst="rect">
            <a:avLst/>
          </a:prstGeom>
        </p:spPr>
      </p:pic>
      <p:pic>
        <p:nvPicPr>
          <p:cNvPr id="27" name="Graphic 26">
            <a:extLst>
              <a:ext uri="{FF2B5EF4-FFF2-40B4-BE49-F238E27FC236}">
                <a16:creationId xmlns:a16="http://schemas.microsoft.com/office/drawing/2014/main" id="{B5D6E0F8-441D-EA74-3C42-67F70B1051F1}"/>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3886200" y="2832236"/>
            <a:ext cx="942975" cy="276225"/>
          </a:xfrm>
          <a:prstGeom prst="rect">
            <a:avLst/>
          </a:prstGeom>
        </p:spPr>
      </p:pic>
    </p:spTree>
    <p:extLst>
      <p:ext uri="{BB962C8B-B14F-4D97-AF65-F5344CB8AC3E}">
        <p14:creationId xmlns:p14="http://schemas.microsoft.com/office/powerpoint/2010/main" val="2176704787"/>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243886-314D-4343-974F-7E5703582257}"/>
              </a:ext>
            </a:extLst>
          </p:cNvPr>
          <p:cNvSpPr>
            <a:spLocks noGrp="1"/>
          </p:cNvSpPr>
          <p:nvPr>
            <p:ph type="body" sz="quarter" idx="10"/>
          </p:nvPr>
        </p:nvSpPr>
        <p:spPr>
          <a:xfrm>
            <a:off x="284356" y="304800"/>
            <a:ext cx="6705600" cy="609600"/>
          </a:xfrm>
        </p:spPr>
        <p:txBody>
          <a:bodyPr/>
          <a:lstStyle/>
          <a:p>
            <a:r>
              <a:rPr kumimoji="0" lang="en-US" sz="4500" b="0" i="0" u="none" strike="noStrike" kern="1200" cap="none" spc="0" normalizeH="0" baseline="0" noProof="0" dirty="0">
                <a:ln>
                  <a:noFill/>
                </a:ln>
                <a:solidFill>
                  <a:srgbClr val="FC5C3B"/>
                </a:solidFill>
                <a:effectLst/>
                <a:uLnTx/>
                <a:uFillTx/>
                <a:latin typeface="Bebas Neue"/>
                <a:ea typeface="+mn-ea"/>
                <a:cs typeface="+mn-cs"/>
              </a:rPr>
              <a:t>Legal notes</a:t>
            </a:r>
            <a:endParaRPr lang="en-US" sz="4500" b="0" dirty="0">
              <a:latin typeface="Bebas Neue" panose="020B0606020202050201" pitchFamily="34" charset="0"/>
            </a:endParaRPr>
          </a:p>
        </p:txBody>
      </p:sp>
      <p:sp>
        <p:nvSpPr>
          <p:cNvPr id="3" name="Content Placeholder 2">
            <a:extLst>
              <a:ext uri="{FF2B5EF4-FFF2-40B4-BE49-F238E27FC236}">
                <a16:creationId xmlns:a16="http://schemas.microsoft.com/office/drawing/2014/main" id="{1031C45F-394A-6845-AC29-FF4B86D64CC3}"/>
              </a:ext>
            </a:extLst>
          </p:cNvPr>
          <p:cNvSpPr>
            <a:spLocks noGrp="1"/>
          </p:cNvSpPr>
          <p:nvPr>
            <p:ph sz="quarter" idx="11"/>
          </p:nvPr>
        </p:nvSpPr>
        <p:spPr>
          <a:xfrm>
            <a:off x="304800" y="2362200"/>
            <a:ext cx="9525000" cy="3048000"/>
          </a:xfrm>
        </p:spPr>
        <p:txBody>
          <a:bodyPr/>
          <a:lstStyle/>
          <a:p>
            <a:pPr>
              <a:spcAft>
                <a:spcPts val="1200"/>
              </a:spcAft>
            </a:pPr>
            <a:r>
              <a:rPr lang="en-US" sz="1600" spc="0" dirty="0"/>
              <a:t>These training materials have been provided to help you in your administrative interactions </a:t>
            </a:r>
            <a:br>
              <a:rPr lang="en-US" sz="1600" spc="0" dirty="0"/>
            </a:br>
            <a:r>
              <a:rPr lang="en-US" sz="1600" spc="0" dirty="0"/>
              <a:t>with Blue Cross Blue Shield of Massachusetts (Blue Cross).</a:t>
            </a:r>
          </a:p>
          <a:p>
            <a:pPr>
              <a:spcAft>
                <a:spcPts val="600"/>
              </a:spcAft>
            </a:pPr>
            <a:r>
              <a:rPr lang="en-US" sz="1600" spc="0" dirty="0"/>
              <a:t>The information and representations herein do not replace or supersede the terms of your Blue Cross provider Agreement, your </a:t>
            </a:r>
            <a:r>
              <a:rPr lang="en-US" sz="1600" i="1" spc="0" dirty="0"/>
              <a:t>Blue Book </a:t>
            </a:r>
            <a:r>
              <a:rPr lang="en-US" sz="1600" spc="0" dirty="0"/>
              <a:t>manual or </a:t>
            </a:r>
            <a:r>
              <a:rPr lang="en-US" sz="1600" i="1" spc="0" dirty="0"/>
              <a:t>Indemnity Handbook</a:t>
            </a:r>
            <a:r>
              <a:rPr lang="en-US" sz="1600" spc="0" dirty="0"/>
              <a:t>, or other Blue Cross policies and procedures.</a:t>
            </a:r>
          </a:p>
          <a:p>
            <a:r>
              <a:rPr lang="en-US" sz="1600" spc="0" dirty="0"/>
              <a:t>To the extent the foregoing terms and policies conflict with or are otherwise inconsistent with anything in these training materials, your Blue Cross provider Agreement, your </a:t>
            </a:r>
            <a:r>
              <a:rPr lang="en-US" sz="1600" i="1" spc="0" dirty="0"/>
              <a:t>Blue Book </a:t>
            </a:r>
            <a:r>
              <a:rPr lang="en-US" sz="1600" spc="0" dirty="0"/>
              <a:t>manual or </a:t>
            </a:r>
            <a:r>
              <a:rPr lang="en-US" sz="1600" i="1" spc="0" dirty="0"/>
              <a:t>Indemnity Handbook</a:t>
            </a:r>
            <a:r>
              <a:rPr lang="en-US" sz="1600" spc="0" dirty="0"/>
              <a:t>, or other Blue Cross policies and procedures will govern.</a:t>
            </a:r>
          </a:p>
          <a:p>
            <a:endParaRPr lang="en-US" dirty="0"/>
          </a:p>
        </p:txBody>
      </p:sp>
    </p:spTree>
    <p:extLst>
      <p:ext uri="{BB962C8B-B14F-4D97-AF65-F5344CB8AC3E}">
        <p14:creationId xmlns:p14="http://schemas.microsoft.com/office/powerpoint/2010/main" val="28983089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883A4563-FF14-858B-650B-07DF78BA5836}"/>
              </a:ext>
            </a:extLst>
          </p:cNvPr>
          <p:cNvSpPr txBox="1">
            <a:spLocks/>
          </p:cNvSpPr>
          <p:nvPr/>
        </p:nvSpPr>
        <p:spPr>
          <a:xfrm>
            <a:off x="0" y="3025710"/>
            <a:ext cx="12192000" cy="609600"/>
          </a:xfrm>
          <a:prstGeom prst="rect">
            <a:avLst/>
          </a:prstGeom>
        </p:spPr>
        <p:txBody>
          <a:bodyPr vert="horz" lIns="0" tIns="0" rIns="0" bIns="0" rtlCol="0" anchor="ctr"/>
          <a:lstStyle>
            <a:defPPr>
              <a:defRPr lang="en-US"/>
            </a:defPPr>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4800" b="0" kern="1200" cap="all" spc="0" baseline="0" dirty="0" smtClean="0">
                <a:solidFill>
                  <a:srgbClr val="FD5D3B"/>
                </a:solidFill>
                <a:latin typeface="Bebas Neue" panose="020B0606020202050201"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500" dirty="0"/>
              <a:t>pharmacy</a:t>
            </a:r>
          </a:p>
        </p:txBody>
      </p:sp>
      <p:sp>
        <p:nvSpPr>
          <p:cNvPr id="5" name="Rectangle 4">
            <a:extLst>
              <a:ext uri="{FF2B5EF4-FFF2-40B4-BE49-F238E27FC236}">
                <a16:creationId xmlns:a16="http://schemas.microsoft.com/office/drawing/2014/main" id="{D808A667-5743-4B46-0AAC-828A0829E4A1}"/>
              </a:ext>
            </a:extLst>
          </p:cNvPr>
          <p:cNvSpPr/>
          <p:nvPr/>
        </p:nvSpPr>
        <p:spPr>
          <a:xfrm>
            <a:off x="6325906" y="6553200"/>
            <a:ext cx="5257800" cy="84639"/>
          </a:xfrm>
          <a:prstGeom prst="rect">
            <a:avLst/>
          </a:prstGeom>
        </p:spPr>
        <p:txBody>
          <a:bodyPr wrap="square" lIns="0" tIns="0" rIns="0" bIns="0">
            <a:spAutoFit/>
          </a:bodyPr>
          <a:lstStyle/>
          <a:p>
            <a:pPr marL="0" indent="0" algn="r">
              <a:tabLst>
                <a:tab pos="2566988" algn="l"/>
                <a:tab pos="4794250" algn="l"/>
              </a:tabLst>
            </a:pPr>
            <a:r>
              <a:rPr lang="en-US" sz="550" b="0" i="0" u="none" strike="noStrike" dirty="0">
                <a:solidFill>
                  <a:schemeClr val="bg1"/>
                </a:solidFill>
                <a:effectLst/>
                <a:latin typeface="Roboto" charset="0"/>
              </a:rPr>
              <a:t>Blue Cross Blue Shield of Massachusetts is an Independent Licensee of the Blue Cross and Blue Shield Association.</a:t>
            </a:r>
            <a:endParaRPr lang="en-US" sz="550" dirty="0">
              <a:solidFill>
                <a:schemeClr val="bg1"/>
              </a:solidFill>
            </a:endParaRPr>
          </a:p>
        </p:txBody>
      </p:sp>
      <p:sp>
        <p:nvSpPr>
          <p:cNvPr id="6" name="TextBox 5">
            <a:extLst>
              <a:ext uri="{FF2B5EF4-FFF2-40B4-BE49-F238E27FC236}">
                <a16:creationId xmlns:a16="http://schemas.microsoft.com/office/drawing/2014/main" id="{2240300C-6553-E45B-DC32-5CDF844480DA}"/>
              </a:ext>
            </a:extLst>
          </p:cNvPr>
          <p:cNvSpPr txBox="1"/>
          <p:nvPr/>
        </p:nvSpPr>
        <p:spPr>
          <a:xfrm>
            <a:off x="7788946" y="6245352"/>
            <a:ext cx="3829575" cy="246221"/>
          </a:xfrm>
          <a:prstGeom prst="rect">
            <a:avLst/>
          </a:prstGeom>
          <a:no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300" normalizeH="0" baseline="0" noProof="0" dirty="0">
                <a:ln>
                  <a:noFill/>
                </a:ln>
                <a:solidFill>
                  <a:schemeClr val="bg1"/>
                </a:solidFill>
                <a:effectLst/>
                <a:uLnTx/>
                <a:uFillTx/>
                <a:latin typeface="DM Sans" pitchFamily="2" charset="77"/>
                <a:ea typeface="Tahoma" panose="020B0604030504040204" pitchFamily="34" charset="0"/>
                <a:cs typeface="Calibri" panose="020F0502020204030204" pitchFamily="34" charset="0"/>
              </a:rPr>
              <a:t>BLUE CROSS BLUE SHIELD OF MASSACHUSETTS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300" normalizeH="0" baseline="0" noProof="0" dirty="0">
                <a:ln>
                  <a:noFill/>
                </a:ln>
                <a:solidFill>
                  <a:schemeClr val="bg1"/>
                </a:solidFill>
                <a:effectLst/>
                <a:uLnTx/>
                <a:uFillTx/>
                <a:latin typeface="DM Sans" pitchFamily="2" charset="77"/>
                <a:ea typeface="Tahoma" panose="020B0604030504040204" pitchFamily="34" charset="0"/>
                <a:cs typeface="Calibri" panose="020F0502020204030204" pitchFamily="34" charset="0"/>
              </a:rPr>
              <a:t>CONFIDENTIAL – NOT FOR DISTRIBUTION</a:t>
            </a:r>
            <a:endParaRPr kumimoji="0" lang="en-US" sz="800" b="0" i="0" u="none" strike="noStrike" kern="1200" cap="none" spc="0" normalizeH="0" baseline="0" noProof="0" dirty="0">
              <a:ln>
                <a:noFill/>
              </a:ln>
              <a:solidFill>
                <a:schemeClr val="bg1"/>
              </a:solidFill>
              <a:effectLst/>
              <a:uLnTx/>
              <a:uFillTx/>
              <a:latin typeface="DM Sans" pitchFamily="2" charset="77"/>
              <a:ea typeface="Tahoma" panose="020B0604030504040204" pitchFamily="34" charset="0"/>
              <a:cs typeface="Calibri" panose="020F0502020204030204" pitchFamily="34" charset="0"/>
            </a:endParaRPr>
          </a:p>
        </p:txBody>
      </p:sp>
      <p:pic>
        <p:nvPicPr>
          <p:cNvPr id="7" name="Picture 6" descr="Blue Cross Blue Shield of Massachusetts Logo">
            <a:extLst>
              <a:ext uri="{FF2B5EF4-FFF2-40B4-BE49-F238E27FC236}">
                <a16:creationId xmlns:a16="http://schemas.microsoft.com/office/drawing/2014/main" id="{6A6AFB31-E879-3CC5-3272-812AC0B729D2}"/>
              </a:ext>
            </a:extLst>
          </p:cNvPr>
          <p:cNvPicPr preferRelativeResize="0">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60736" y="411480"/>
            <a:ext cx="1181708" cy="476975"/>
          </a:xfrm>
          <a:prstGeom prst="rect">
            <a:avLst/>
          </a:prstGeom>
        </p:spPr>
      </p:pic>
      <p:sp>
        <p:nvSpPr>
          <p:cNvPr id="10" name="Rectangle 9">
            <a:extLst>
              <a:ext uri="{FF2B5EF4-FFF2-40B4-BE49-F238E27FC236}">
                <a16:creationId xmlns:a16="http://schemas.microsoft.com/office/drawing/2014/main" id="{5A43190C-70BA-143C-9D1B-4960BAC68BDE}"/>
              </a:ext>
            </a:extLst>
          </p:cNvPr>
          <p:cNvSpPr/>
          <p:nvPr/>
        </p:nvSpPr>
        <p:spPr>
          <a:xfrm>
            <a:off x="8636883" y="1974336"/>
            <a:ext cx="3555117" cy="192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4C33538-2935-FE49-8F5A-AB0E2E5BB1B2}"/>
              </a:ext>
            </a:extLst>
          </p:cNvPr>
          <p:cNvSpPr/>
          <p:nvPr/>
        </p:nvSpPr>
        <p:spPr>
          <a:xfrm>
            <a:off x="0" y="2063572"/>
            <a:ext cx="6238442" cy="228600"/>
          </a:xfrm>
          <a:prstGeom prst="rect">
            <a:avLst/>
          </a:prstGeom>
          <a:solidFill>
            <a:srgbClr val="0D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1AA79311-EF8E-1595-C6EC-3A94C05B257A}"/>
              </a:ext>
            </a:extLst>
          </p:cNvPr>
          <p:cNvSpPr/>
          <p:nvPr/>
        </p:nvSpPr>
        <p:spPr>
          <a:xfrm>
            <a:off x="551766" y="5934730"/>
            <a:ext cx="3182034" cy="192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A8A327AB-1C52-5A8A-4379-CC1B79DAE07A}"/>
              </a:ext>
            </a:extLst>
          </p:cNvPr>
          <p:cNvSpPr/>
          <p:nvPr/>
        </p:nvSpPr>
        <p:spPr>
          <a:xfrm>
            <a:off x="5486400" y="4593656"/>
            <a:ext cx="6705600" cy="228600"/>
          </a:xfrm>
          <a:prstGeom prst="rect">
            <a:avLst/>
          </a:prstGeom>
          <a:solidFill>
            <a:srgbClr val="0076BD"/>
          </a:solidFill>
          <a:ln>
            <a:solidFill>
              <a:srgbClr val="0D75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11003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EE45AA-ACCE-1AB0-2F0F-B94F383E1E6B}"/>
              </a:ext>
            </a:extLst>
          </p:cNvPr>
          <p:cNvSpPr>
            <a:spLocks noGrp="1"/>
          </p:cNvSpPr>
          <p:nvPr>
            <p:ph type="body" sz="quarter" idx="12"/>
          </p:nvPr>
        </p:nvSpPr>
        <p:spPr>
          <a:xfrm>
            <a:off x="578635" y="1437364"/>
            <a:ext cx="3733800" cy="4130040"/>
          </a:xfrm>
        </p:spPr>
        <p:txBody>
          <a:bodyPr/>
          <a:lstStyle/>
          <a:p>
            <a:pPr marL="0" indent="0">
              <a:lnSpc>
                <a:spcPct val="100000"/>
              </a:lnSpc>
              <a:buNone/>
            </a:pPr>
            <a:r>
              <a:rPr lang="en-US" sz="1800" b="1" dirty="0">
                <a:solidFill>
                  <a:srgbClr val="1E4873"/>
                </a:solidFill>
                <a:latin typeface="Arial" panose="020B0604020202020204" pitchFamily="34" charset="0"/>
                <a:cs typeface="Arial" panose="020B0604020202020204" pitchFamily="34" charset="0"/>
              </a:rPr>
              <a:t>High-cost Specialty Drugs</a:t>
            </a:r>
          </a:p>
          <a:p>
            <a:pPr marL="0" indent="0">
              <a:lnSpc>
                <a:spcPct val="100000"/>
              </a:lnSpc>
              <a:buNone/>
            </a:pPr>
            <a:r>
              <a:rPr lang="en-US" sz="1800" dirty="0">
                <a:solidFill>
                  <a:srgbClr val="1E4873"/>
                </a:solidFill>
                <a:latin typeface="Arial" panose="020B0604020202020204" pitchFamily="34" charset="0"/>
                <a:cs typeface="Arial" panose="020B0604020202020204" pitchFamily="34" charset="0"/>
              </a:rPr>
              <a:t>Most medications administered in doctor’s offices, outpatient facilities, and ambulatory clinics </a:t>
            </a:r>
            <a:r>
              <a:rPr lang="en-US" sz="1800" b="1" dirty="0">
                <a:solidFill>
                  <a:srgbClr val="1E4873"/>
                </a:solidFill>
                <a:latin typeface="Arial" panose="020B0604020202020204" pitchFamily="34" charset="0"/>
                <a:cs typeface="Arial" panose="020B0604020202020204" pitchFamily="34" charset="0"/>
              </a:rPr>
              <a:t>that are covered under the medical benefit </a:t>
            </a:r>
            <a:r>
              <a:rPr lang="en-US" sz="1800" dirty="0">
                <a:solidFill>
                  <a:srgbClr val="1E4873"/>
                </a:solidFill>
                <a:latin typeface="Arial" panose="020B0604020202020204" pitchFamily="34" charset="0"/>
                <a:cs typeface="Arial" panose="020B0604020202020204" pitchFamily="34" charset="0"/>
              </a:rPr>
              <a:t>are </a:t>
            </a:r>
            <a:r>
              <a:rPr lang="en-US" sz="1800" b="1" dirty="0">
                <a:solidFill>
                  <a:srgbClr val="1E4873"/>
                </a:solidFill>
                <a:latin typeface="Arial" panose="020B0604020202020204" pitchFamily="34" charset="0"/>
                <a:cs typeface="Arial" panose="020B0604020202020204" pitchFamily="34" charset="0"/>
              </a:rPr>
              <a:t>high-cost specialty drugs</a:t>
            </a:r>
            <a:r>
              <a:rPr lang="en-US" sz="1800" dirty="0">
                <a:solidFill>
                  <a:srgbClr val="1E4873"/>
                </a:solidFill>
                <a:latin typeface="Arial" panose="020B0604020202020204" pitchFamily="34" charset="0"/>
                <a:cs typeface="Arial" panose="020B0604020202020204" pitchFamily="34" charset="0"/>
              </a:rPr>
              <a:t> that we carefully manage—like medications covered by the pharmacy benefit. </a:t>
            </a:r>
          </a:p>
          <a:p>
            <a:pPr marL="0" indent="0">
              <a:lnSpc>
                <a:spcPct val="100000"/>
              </a:lnSpc>
              <a:buNone/>
            </a:pPr>
            <a:endParaRPr lang="en-US" sz="1400" b="1" dirty="0">
              <a:solidFill>
                <a:srgbClr val="1E4873"/>
              </a:solidFill>
            </a:endParaRPr>
          </a:p>
          <a:p>
            <a:pPr marL="0" indent="0">
              <a:lnSpc>
                <a:spcPct val="100000"/>
              </a:lnSpc>
              <a:buNone/>
            </a:pPr>
            <a:endParaRPr lang="en-US" sz="1400" b="1" dirty="0">
              <a:solidFill>
                <a:srgbClr val="1E4873"/>
              </a:solidFill>
            </a:endParaRPr>
          </a:p>
        </p:txBody>
      </p:sp>
      <p:sp>
        <p:nvSpPr>
          <p:cNvPr id="3" name="Text Placeholder 2">
            <a:extLst>
              <a:ext uri="{FF2B5EF4-FFF2-40B4-BE49-F238E27FC236}">
                <a16:creationId xmlns:a16="http://schemas.microsoft.com/office/drawing/2014/main" id="{4F9BE188-D4B5-D62D-667D-6B17FA72D95F}"/>
              </a:ext>
            </a:extLst>
          </p:cNvPr>
          <p:cNvSpPr>
            <a:spLocks noGrp="1"/>
          </p:cNvSpPr>
          <p:nvPr>
            <p:ph type="body" sz="quarter" idx="10"/>
          </p:nvPr>
        </p:nvSpPr>
        <p:spPr/>
        <p:txBody>
          <a:bodyPr/>
          <a:lstStyle/>
          <a:p>
            <a:r>
              <a:rPr lang="en-US" sz="3600" dirty="0"/>
              <a:t>Addressing medication cost and quality</a:t>
            </a:r>
          </a:p>
        </p:txBody>
      </p:sp>
      <p:sp>
        <p:nvSpPr>
          <p:cNvPr id="5" name="Text Placeholder 1">
            <a:extLst>
              <a:ext uri="{FF2B5EF4-FFF2-40B4-BE49-F238E27FC236}">
                <a16:creationId xmlns:a16="http://schemas.microsoft.com/office/drawing/2014/main" id="{7DDC8D02-9F18-3817-5793-CAA30840985E}"/>
              </a:ext>
            </a:extLst>
          </p:cNvPr>
          <p:cNvSpPr txBox="1">
            <a:spLocks/>
          </p:cNvSpPr>
          <p:nvPr/>
        </p:nvSpPr>
        <p:spPr>
          <a:xfrm>
            <a:off x="4479113" y="1460222"/>
            <a:ext cx="7238999" cy="42304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spc="0">
                <a:solidFill>
                  <a:schemeClr val="accent1"/>
                </a:solidFill>
                <a:latin typeface="DM Sa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spc="0">
                <a:solidFill>
                  <a:schemeClr val="accent1"/>
                </a:solidFill>
                <a:latin typeface="DM Sa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spc="0">
                <a:solidFill>
                  <a:schemeClr val="accent1"/>
                </a:solidFill>
                <a:latin typeface="DM Sa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spc="0">
                <a:solidFill>
                  <a:schemeClr val="accent1"/>
                </a:solidFill>
                <a:latin typeface="DM Sa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spc="0">
                <a:solidFill>
                  <a:schemeClr val="accent1"/>
                </a:solidFill>
                <a:latin typeface="DM Sa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Because of the complexity and rising cost of these drugs, we need to monitor their use while still making sure our members have access to needed therapeutics. We do this through:</a:t>
            </a:r>
          </a:p>
        </p:txBody>
      </p:sp>
      <p:cxnSp>
        <p:nvCxnSpPr>
          <p:cNvPr id="10" name="Straight Connector 9">
            <a:extLst>
              <a:ext uri="{FF2B5EF4-FFF2-40B4-BE49-F238E27FC236}">
                <a16:creationId xmlns:a16="http://schemas.microsoft.com/office/drawing/2014/main" id="{D82D66F9-42B3-F8AC-254A-5BF502BCF722}"/>
              </a:ext>
            </a:extLst>
          </p:cNvPr>
          <p:cNvCxnSpPr>
            <a:cxnSpLocks/>
          </p:cNvCxnSpPr>
          <p:nvPr/>
        </p:nvCxnSpPr>
        <p:spPr>
          <a:xfrm>
            <a:off x="4419600" y="1437364"/>
            <a:ext cx="0" cy="458243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0B2291C0-120B-CBEE-F6D8-967AC0F2ACB1}"/>
              </a:ext>
            </a:extLst>
          </p:cNvPr>
          <p:cNvSpPr txBox="1"/>
          <p:nvPr/>
        </p:nvSpPr>
        <p:spPr>
          <a:xfrm>
            <a:off x="4953000" y="3276600"/>
            <a:ext cx="1981200" cy="2767434"/>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500" b="0" i="0" u="none" strike="noStrike" kern="1200" cap="none" spc="0" normalizeH="0" baseline="0" noProof="0" dirty="0">
              <a:ln>
                <a:noFill/>
              </a:ln>
              <a:solidFill>
                <a:srgbClr val="0D4877"/>
              </a:solidFill>
              <a:effectLst/>
              <a:uLnTx/>
              <a:uFillTx/>
              <a:latin typeface="Calibri" pitchFamily="34" charset="0"/>
              <a:ea typeface="+mn-ea"/>
              <a:cs typeface="+mn-cs"/>
            </a:endParaRPr>
          </a:p>
        </p:txBody>
      </p:sp>
      <p:sp>
        <p:nvSpPr>
          <p:cNvPr id="18" name="TextBox 17">
            <a:extLst>
              <a:ext uri="{FF2B5EF4-FFF2-40B4-BE49-F238E27FC236}">
                <a16:creationId xmlns:a16="http://schemas.microsoft.com/office/drawing/2014/main" id="{3493A368-7ACA-0A2D-CFC3-188B892B8929}"/>
              </a:ext>
            </a:extLst>
          </p:cNvPr>
          <p:cNvSpPr txBox="1"/>
          <p:nvPr/>
        </p:nvSpPr>
        <p:spPr>
          <a:xfrm>
            <a:off x="5910993" y="2528253"/>
            <a:ext cx="5807120" cy="1077218"/>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Medical policies and prior authorization processes </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1600" b="1" dirty="0">
                <a:solidFill>
                  <a:srgbClr val="666666"/>
                </a:solidFill>
                <a:latin typeface="Arial" panose="020B0604020202020204" pitchFamily="34" charset="0"/>
                <a:cs typeface="Arial" panose="020B0604020202020204" pitchFamily="34" charset="0"/>
              </a:rPr>
              <a:t>March 1, 2024 and July 1, 2024</a:t>
            </a:r>
            <a:r>
              <a:rPr lang="en-US" sz="1600" dirty="0">
                <a:solidFill>
                  <a:srgbClr val="666666"/>
                </a:solidFill>
                <a:latin typeface="Arial" panose="020B0604020202020204" pitchFamily="34" charset="0"/>
                <a:cs typeface="Arial" panose="020B0604020202020204" pitchFamily="34" charset="0"/>
              </a:rPr>
              <a:t>: Adding dosing and frequency edits to several medical policies for certain medications (refer to next slide)</a:t>
            </a:r>
            <a:endParaRPr kumimoji="0" lang="en-US" sz="1600" b="0" i="0" u="none" strike="noStrike" kern="1200" cap="none" spc="0" normalizeH="0" baseline="0" noProof="0" dirty="0">
              <a:ln>
                <a:noFill/>
              </a:ln>
              <a:solidFill>
                <a:srgbClr val="0D4877"/>
              </a:solidFill>
              <a:effectLst/>
              <a:uLnTx/>
              <a:uFillTx/>
              <a:latin typeface="Calibri" pitchFamily="34" charset="0"/>
              <a:ea typeface="+mn-ea"/>
              <a:cs typeface="+mn-cs"/>
            </a:endParaRPr>
          </a:p>
        </p:txBody>
      </p:sp>
      <p:sp>
        <p:nvSpPr>
          <p:cNvPr id="20" name="TextBox 19">
            <a:extLst>
              <a:ext uri="{FF2B5EF4-FFF2-40B4-BE49-F238E27FC236}">
                <a16:creationId xmlns:a16="http://schemas.microsoft.com/office/drawing/2014/main" id="{E60DAAC6-E77E-514D-4E43-8611C55B261D}"/>
              </a:ext>
            </a:extLst>
          </p:cNvPr>
          <p:cNvSpPr txBox="1"/>
          <p:nvPr/>
        </p:nvSpPr>
        <p:spPr>
          <a:xfrm>
            <a:off x="5910993" y="3780950"/>
            <a:ext cx="5904162" cy="1569660"/>
          </a:xfrm>
          <a:prstGeom prst="rect">
            <a:avLst/>
          </a:prstGeom>
          <a:noFill/>
        </p:spPr>
        <p:txBody>
          <a:bodyPr wrap="square">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Drug waste policies (examples include our </a:t>
            </a:r>
            <a:r>
              <a:rPr kumimoji="0" lang="en-US" sz="1600" b="0" i="1"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Drug Wastage </a:t>
            </a:r>
            <a:r>
              <a:rPr kumimoji="0" lang="en-US" sz="1600" b="0"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and </a:t>
            </a:r>
            <a:r>
              <a:rPr kumimoji="0" lang="en-US" sz="1600" b="0" i="1"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General Coding and Billing</a:t>
            </a:r>
            <a:r>
              <a:rPr kumimoji="0" lang="en-US" sz="1600" b="0"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payment policies)</a:t>
            </a:r>
          </a:p>
          <a:p>
            <a:pPr marL="285750" marR="0" lvl="0" indent="-2857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1600" b="1" dirty="0">
                <a:solidFill>
                  <a:srgbClr val="666666"/>
                </a:solidFill>
                <a:latin typeface="Arial" panose="020B0604020202020204" pitchFamily="34" charset="0"/>
                <a:cs typeface="Arial" panose="020B0604020202020204" pitchFamily="34" charset="0"/>
              </a:rPr>
              <a:t>Jan. 1, 2024</a:t>
            </a:r>
            <a:r>
              <a:rPr lang="en-US" sz="1600" dirty="0">
                <a:solidFill>
                  <a:srgbClr val="666666"/>
                </a:solidFill>
                <a:latin typeface="Arial" panose="020B0604020202020204" pitchFamily="34" charset="0"/>
                <a:cs typeface="Arial" panose="020B0604020202020204" pitchFamily="34" charset="0"/>
              </a:rPr>
              <a:t>: </a:t>
            </a:r>
            <a:r>
              <a:rPr lang="en-US" sz="1600" i="1" dirty="0">
                <a:solidFill>
                  <a:srgbClr val="666666"/>
                </a:solidFill>
                <a:latin typeface="Arial" panose="020B0604020202020204" pitchFamily="34" charset="0"/>
                <a:cs typeface="Arial" panose="020B0604020202020204" pitchFamily="34" charset="0"/>
              </a:rPr>
              <a:t>General Coding and Billing</a:t>
            </a:r>
            <a:r>
              <a:rPr lang="en-US" sz="1600" dirty="0">
                <a:solidFill>
                  <a:srgbClr val="666666"/>
                </a:solidFill>
                <a:latin typeface="Arial" panose="020B0604020202020204" pitchFamily="34" charset="0"/>
                <a:cs typeface="Arial" panose="020B0604020202020204" pitchFamily="34" charset="0"/>
              </a:rPr>
              <a:t> payment policy updated. Claims to reject if certain information about the medication is incorrect, such as use of expired National Drug Code (NDC).</a:t>
            </a:r>
            <a:endParaRPr kumimoji="0" lang="en-US" sz="1600" b="0"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endParaRPr>
          </a:p>
        </p:txBody>
      </p:sp>
      <p:sp>
        <p:nvSpPr>
          <p:cNvPr id="22" name="TextBox 21">
            <a:extLst>
              <a:ext uri="{FF2B5EF4-FFF2-40B4-BE49-F238E27FC236}">
                <a16:creationId xmlns:a16="http://schemas.microsoft.com/office/drawing/2014/main" id="{2925A0C4-D517-9CAC-F33C-CACDB79C26D0}"/>
              </a:ext>
            </a:extLst>
          </p:cNvPr>
          <p:cNvSpPr txBox="1"/>
          <p:nvPr/>
        </p:nvSpPr>
        <p:spPr>
          <a:xfrm>
            <a:off x="5891279" y="5812275"/>
            <a:ext cx="2971795" cy="338554"/>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Claims monitoring </a:t>
            </a:r>
            <a:endParaRPr kumimoji="0" lang="en-US" sz="1600" b="0" i="0" u="none" strike="noStrike" kern="1200" cap="none" spc="0" normalizeH="0" baseline="0" noProof="0" dirty="0">
              <a:ln>
                <a:noFill/>
              </a:ln>
              <a:solidFill>
                <a:srgbClr val="0D4877"/>
              </a:solidFill>
              <a:effectLst/>
              <a:uLnTx/>
              <a:uFillTx/>
              <a:latin typeface="Calibri" pitchFamily="34" charset="0"/>
              <a:ea typeface="+mn-ea"/>
              <a:cs typeface="+mn-cs"/>
            </a:endParaRPr>
          </a:p>
        </p:txBody>
      </p:sp>
      <p:pic>
        <p:nvPicPr>
          <p:cNvPr id="23" name="Picture 22">
            <a:extLst>
              <a:ext uri="{FF2B5EF4-FFF2-40B4-BE49-F238E27FC236}">
                <a16:creationId xmlns:a16="http://schemas.microsoft.com/office/drawing/2014/main" id="{43465445-0975-6B8F-7B01-4660F2BDE13E}"/>
              </a:ext>
            </a:extLst>
          </p:cNvPr>
          <p:cNvPicPr>
            <a:picLocks noChangeAspect="1"/>
          </p:cNvPicPr>
          <p:nvPr/>
        </p:nvPicPr>
        <p:blipFill>
          <a:blip r:embed="rId3"/>
          <a:stretch>
            <a:fillRect/>
          </a:stretch>
        </p:blipFill>
        <p:spPr>
          <a:xfrm>
            <a:off x="4953000" y="2588195"/>
            <a:ext cx="586339" cy="772163"/>
          </a:xfrm>
          <a:prstGeom prst="rect">
            <a:avLst/>
          </a:prstGeom>
        </p:spPr>
      </p:pic>
      <p:pic>
        <p:nvPicPr>
          <p:cNvPr id="24" name="Picture 23" descr="Icon&#10;&#10;Description automatically generated">
            <a:extLst>
              <a:ext uri="{FF2B5EF4-FFF2-40B4-BE49-F238E27FC236}">
                <a16:creationId xmlns:a16="http://schemas.microsoft.com/office/drawing/2014/main" id="{8495F6D2-97E4-1033-BCD9-2C76FF9D54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53000" y="3827486"/>
            <a:ext cx="669871" cy="669871"/>
          </a:xfrm>
          <a:prstGeom prst="rect">
            <a:avLst/>
          </a:prstGeom>
        </p:spPr>
      </p:pic>
      <p:pic>
        <p:nvPicPr>
          <p:cNvPr id="26" name="Picture 25">
            <a:extLst>
              <a:ext uri="{FF2B5EF4-FFF2-40B4-BE49-F238E27FC236}">
                <a16:creationId xmlns:a16="http://schemas.microsoft.com/office/drawing/2014/main" id="{602BEFD2-4E2C-7E04-F390-5A7B7E4371F2}"/>
              </a:ext>
            </a:extLst>
          </p:cNvPr>
          <p:cNvPicPr>
            <a:picLocks noChangeAspect="1"/>
          </p:cNvPicPr>
          <p:nvPr/>
        </p:nvPicPr>
        <p:blipFill>
          <a:blip r:embed="rId5"/>
          <a:stretch>
            <a:fillRect/>
          </a:stretch>
        </p:blipFill>
        <p:spPr>
          <a:xfrm>
            <a:off x="4953000" y="5623616"/>
            <a:ext cx="649584" cy="564856"/>
          </a:xfrm>
          <a:prstGeom prst="rect">
            <a:avLst/>
          </a:prstGeom>
        </p:spPr>
      </p:pic>
    </p:spTree>
    <p:extLst>
      <p:ext uri="{BB962C8B-B14F-4D97-AF65-F5344CB8AC3E}">
        <p14:creationId xmlns:p14="http://schemas.microsoft.com/office/powerpoint/2010/main" val="28256080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0F0109D-8478-3C09-B13F-99E4DDD3CE1B}"/>
              </a:ext>
            </a:extLst>
          </p:cNvPr>
          <p:cNvSpPr/>
          <p:nvPr/>
        </p:nvSpPr>
        <p:spPr>
          <a:xfrm>
            <a:off x="10439400" y="259550"/>
            <a:ext cx="1439091" cy="11882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CF2F9FDA-498F-6C41-B8F6-6B26A0B52B46}"/>
              </a:ext>
            </a:extLst>
          </p:cNvPr>
          <p:cNvSpPr>
            <a:spLocks noGrp="1"/>
          </p:cNvSpPr>
          <p:nvPr>
            <p:ph type="body" sz="quarter" idx="11"/>
          </p:nvPr>
        </p:nvSpPr>
        <p:spPr>
          <a:xfrm>
            <a:off x="7924800" y="3048000"/>
            <a:ext cx="3953691" cy="2521226"/>
          </a:xfrm>
        </p:spPr>
        <p:txBody>
          <a:bodyPr/>
          <a:lstStyle/>
          <a:p>
            <a:r>
              <a:rPr lang="en-US" sz="1600" dirty="0">
                <a:latin typeface="Arial" panose="020B0604020202020204" pitchFamily="34" charset="0"/>
                <a:cs typeface="Arial" panose="020B0604020202020204" pitchFamily="34" charset="0"/>
              </a:rPr>
              <a:t>When we review authorization requests for these medications, our coverage is based on FDA and other recommendations on the dosing and frequency of use.</a:t>
            </a:r>
          </a:p>
          <a:p>
            <a:r>
              <a:rPr lang="en-US" sz="1600" dirty="0">
                <a:latin typeface="Arial" panose="020B0604020202020204" pitchFamily="34" charset="0"/>
                <a:cs typeface="Arial" panose="020B0604020202020204" pitchFamily="34" charset="0"/>
              </a:rPr>
              <a:t>Applies to medical benefit medications (buy &amp; bill) for all members, except Medicare Advantage and Federal Employee Program.</a:t>
            </a:r>
          </a:p>
          <a:p>
            <a:r>
              <a:rPr lang="en-US" sz="1600" dirty="0">
                <a:latin typeface="Arial" panose="020B0604020202020204" pitchFamily="34" charset="0"/>
                <a:cs typeface="Arial" panose="020B0604020202020204" pitchFamily="34" charset="0"/>
              </a:rPr>
              <a:t>Medical policies updated with this information.</a:t>
            </a:r>
          </a:p>
        </p:txBody>
      </p:sp>
      <p:sp>
        <p:nvSpPr>
          <p:cNvPr id="3" name="Title 2">
            <a:extLst>
              <a:ext uri="{FF2B5EF4-FFF2-40B4-BE49-F238E27FC236}">
                <a16:creationId xmlns:a16="http://schemas.microsoft.com/office/drawing/2014/main" id="{AB3375D2-B414-374B-907E-5DC77AB909C4}"/>
              </a:ext>
            </a:extLst>
          </p:cNvPr>
          <p:cNvSpPr>
            <a:spLocks noGrp="1"/>
          </p:cNvSpPr>
          <p:nvPr>
            <p:ph type="title"/>
          </p:nvPr>
        </p:nvSpPr>
        <p:spPr>
          <a:xfrm>
            <a:off x="313509" y="304799"/>
            <a:ext cx="11430000" cy="983975"/>
          </a:xfrm>
        </p:spPr>
        <p:txBody>
          <a:bodyPr/>
          <a:lstStyle/>
          <a:p>
            <a:r>
              <a:rPr lang="en-US" dirty="0"/>
              <a:t>Dosing and frequency required for medical benefit medications </a:t>
            </a:r>
            <a:r>
              <a:rPr lang="en-US" sz="2000" dirty="0"/>
              <a:t>– March 1, 2024 &amp; July 1, 2024</a:t>
            </a:r>
          </a:p>
        </p:txBody>
      </p:sp>
      <p:pic>
        <p:nvPicPr>
          <p:cNvPr id="1028" name="Picture 4">
            <a:extLst>
              <a:ext uri="{FF2B5EF4-FFF2-40B4-BE49-F238E27FC236}">
                <a16:creationId xmlns:a16="http://schemas.microsoft.com/office/drawing/2014/main" id="{88A2BB2E-7F20-D7FE-0E79-EDCCC56310F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862" t="20272" b="4791"/>
          <a:stretch/>
        </p:blipFill>
        <p:spPr bwMode="auto">
          <a:xfrm>
            <a:off x="8857734" y="1068076"/>
            <a:ext cx="3010933" cy="161108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6" name="Table 15">
            <a:extLst>
              <a:ext uri="{FF2B5EF4-FFF2-40B4-BE49-F238E27FC236}">
                <a16:creationId xmlns:a16="http://schemas.microsoft.com/office/drawing/2014/main" id="{7F9AF74F-CFA0-83E2-FB41-AFE11E2F781D}"/>
              </a:ext>
            </a:extLst>
          </p:cNvPr>
          <p:cNvGraphicFramePr>
            <a:graphicFrameLocks noGrp="1"/>
          </p:cNvGraphicFramePr>
          <p:nvPr>
            <p:extLst>
              <p:ext uri="{D42A27DB-BD31-4B8C-83A1-F6EECF244321}">
                <p14:modId xmlns:p14="http://schemas.microsoft.com/office/powerpoint/2010/main" val="3444046259"/>
              </p:ext>
            </p:extLst>
          </p:nvPr>
        </p:nvGraphicFramePr>
        <p:xfrm>
          <a:off x="323333" y="914400"/>
          <a:ext cx="6553200" cy="5367625"/>
        </p:xfrm>
        <a:graphic>
          <a:graphicData uri="http://schemas.openxmlformats.org/drawingml/2006/table">
            <a:tbl>
              <a:tblPr firstRow="1" firstCol="1" bandRow="1"/>
              <a:tblGrid>
                <a:gridCol w="6553200">
                  <a:extLst>
                    <a:ext uri="{9D8B030D-6E8A-4147-A177-3AD203B41FA5}">
                      <a16:colId xmlns:a16="http://schemas.microsoft.com/office/drawing/2014/main" val="3747755603"/>
                    </a:ext>
                  </a:extLst>
                </a:gridCol>
              </a:tblGrid>
              <a:tr h="146080">
                <a:tc>
                  <a:txBody>
                    <a:bodyPr/>
                    <a:lstStyle/>
                    <a:p>
                      <a:pPr marL="0" marR="0">
                        <a:lnSpc>
                          <a:spcPct val="107000"/>
                        </a:lnSpc>
                        <a:spcBef>
                          <a:spcPts val="0"/>
                        </a:spcBef>
                        <a:spcAft>
                          <a:spcPts val="800"/>
                        </a:spcAft>
                      </a:pPr>
                      <a:r>
                        <a:rPr lang="en-US" sz="14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March 1, 2024 changes</a:t>
                      </a:r>
                      <a:endParaRPr lang="en-US"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9525" marB="0">
                    <a:lnL w="12700" cap="flat" cmpd="sng" algn="ctr">
                      <a:solidFill>
                        <a:srgbClr val="02C3FE"/>
                      </a:solidFill>
                      <a:prstDash val="solid"/>
                      <a:round/>
                      <a:headEnd type="none" w="med" len="med"/>
                      <a:tailEnd type="none" w="med" len="med"/>
                    </a:lnL>
                    <a:lnR>
                      <a:noFill/>
                    </a:lnR>
                    <a:lnT w="12700" cap="flat" cmpd="sng" algn="ctr">
                      <a:solidFill>
                        <a:srgbClr val="02C3FE"/>
                      </a:solidFill>
                      <a:prstDash val="solid"/>
                      <a:round/>
                      <a:headEnd type="none" w="med" len="med"/>
                      <a:tailEnd type="none" w="med" len="med"/>
                    </a:lnT>
                    <a:lnB w="12700" cap="flat" cmpd="sng" algn="ctr">
                      <a:solidFill>
                        <a:srgbClr val="02C3FE"/>
                      </a:solidFill>
                      <a:prstDash val="solid"/>
                      <a:round/>
                      <a:headEnd type="none" w="med" len="med"/>
                      <a:tailEnd type="none" w="med" len="med"/>
                    </a:lnB>
                    <a:solidFill>
                      <a:srgbClr val="2476BA"/>
                    </a:solidFill>
                  </a:tcPr>
                </a:tc>
                <a:extLst>
                  <a:ext uri="{0D108BD9-81ED-4DB2-BD59-A6C34878D82A}">
                    <a16:rowId xmlns:a16="http://schemas.microsoft.com/office/drawing/2014/main" val="360668310"/>
                  </a:ext>
                </a:extLst>
              </a:tr>
              <a:tr h="272411">
                <a:tc>
                  <a:txBody>
                    <a:bodyPr/>
                    <a:lstStyle/>
                    <a:p>
                      <a:pPr marL="0" marR="0">
                        <a:lnSpc>
                          <a:spcPct val="107000"/>
                        </a:lnSpc>
                        <a:spcBef>
                          <a:spcPts val="0"/>
                        </a:spcBef>
                        <a:spcAft>
                          <a:spcPts val="800"/>
                        </a:spcAft>
                      </a:pPr>
                      <a:r>
                        <a:rPr lang="en-US" sz="1400" b="0" kern="100" dirty="0">
                          <a:solidFill>
                            <a:srgbClr val="0D4877"/>
                          </a:solidFill>
                          <a:effectLst/>
                          <a:latin typeface="Arial" panose="020B0604020202020204" pitchFamily="34" charset="0"/>
                          <a:ea typeface="Calibri" panose="020F0502020204030204" pitchFamily="34" charset="0"/>
                          <a:cs typeface="Arial" panose="020B0604020202020204" pitchFamily="34" charset="0"/>
                        </a:rPr>
                        <a:t>Actemra (Tocilizumab)</a:t>
                      </a:r>
                    </a:p>
                  </a:txBody>
                  <a:tcPr marL="68580" marR="68580" marT="9525" marB="0">
                    <a:lnL w="12700" cap="flat" cmpd="sng" algn="ctr">
                      <a:solidFill>
                        <a:srgbClr val="02C3FE"/>
                      </a:solidFill>
                      <a:prstDash val="solid"/>
                      <a:round/>
                      <a:headEnd type="none" w="med" len="med"/>
                      <a:tailEnd type="none" w="med" len="med"/>
                    </a:lnL>
                    <a:lnR w="12700" cap="flat" cmpd="sng" algn="ctr">
                      <a:solidFill>
                        <a:srgbClr val="02C3FE"/>
                      </a:solidFill>
                      <a:prstDash val="solid"/>
                      <a:round/>
                      <a:headEnd type="none" w="med" len="med"/>
                      <a:tailEnd type="none" w="med" len="med"/>
                    </a:lnR>
                    <a:lnT w="12700" cap="flat" cmpd="sng" algn="ctr">
                      <a:solidFill>
                        <a:srgbClr val="02C3FE"/>
                      </a:solidFill>
                      <a:prstDash val="solid"/>
                      <a:round/>
                      <a:headEnd type="none" w="med" len="med"/>
                      <a:tailEnd type="none" w="med" len="med"/>
                    </a:lnT>
                    <a:lnB w="12700" cap="flat" cmpd="sng" algn="ctr">
                      <a:solidFill>
                        <a:srgbClr val="02C3FE"/>
                      </a:solidFill>
                      <a:prstDash val="solid"/>
                      <a:round/>
                      <a:headEnd type="none" w="med" len="med"/>
                      <a:tailEnd type="none" w="med" len="med"/>
                    </a:lnB>
                    <a:solidFill>
                      <a:schemeClr val="bg1"/>
                    </a:solidFill>
                  </a:tcPr>
                </a:tc>
                <a:extLst>
                  <a:ext uri="{0D108BD9-81ED-4DB2-BD59-A6C34878D82A}">
                    <a16:rowId xmlns:a16="http://schemas.microsoft.com/office/drawing/2014/main" val="2300391620"/>
                  </a:ext>
                </a:extLst>
              </a:tr>
              <a:tr h="300103">
                <a:tc>
                  <a:txBody>
                    <a:bodyPr/>
                    <a:lstStyle/>
                    <a:p>
                      <a:pPr marL="0" marR="0">
                        <a:lnSpc>
                          <a:spcPct val="107000"/>
                        </a:lnSpc>
                        <a:spcBef>
                          <a:spcPts val="0"/>
                        </a:spcBef>
                        <a:spcAft>
                          <a:spcPts val="800"/>
                        </a:spcAft>
                      </a:pPr>
                      <a:r>
                        <a:rPr lang="en-US" sz="1400" b="0" kern="100" dirty="0" err="1">
                          <a:solidFill>
                            <a:srgbClr val="0D4877"/>
                          </a:solidFill>
                          <a:effectLst/>
                          <a:latin typeface="Arial" panose="020B0604020202020204" pitchFamily="34" charset="0"/>
                          <a:ea typeface="Calibri" panose="020F0502020204030204" pitchFamily="34" charset="0"/>
                          <a:cs typeface="Arial" panose="020B0604020202020204" pitchFamily="34" charset="0"/>
                        </a:rPr>
                        <a:t>Avsola</a:t>
                      </a:r>
                      <a:r>
                        <a:rPr lang="en-US" sz="1400" b="0" kern="100" dirty="0">
                          <a:solidFill>
                            <a:srgbClr val="0D4877"/>
                          </a:solidFill>
                          <a:effectLst/>
                          <a:latin typeface="Arial" panose="020B0604020202020204" pitchFamily="34" charset="0"/>
                          <a:ea typeface="Calibri" panose="020F0502020204030204" pitchFamily="34" charset="0"/>
                          <a:cs typeface="Arial" panose="020B0604020202020204" pitchFamily="34" charset="0"/>
                        </a:rPr>
                        <a:t>, </a:t>
                      </a:r>
                      <a:r>
                        <a:rPr lang="en-US" sz="1400" b="0" kern="100" dirty="0" err="1">
                          <a:solidFill>
                            <a:srgbClr val="0D4877"/>
                          </a:solidFill>
                          <a:effectLst/>
                          <a:latin typeface="Arial" panose="020B0604020202020204" pitchFamily="34" charset="0"/>
                          <a:ea typeface="Calibri" panose="020F0502020204030204" pitchFamily="34" charset="0"/>
                          <a:cs typeface="Arial" panose="020B0604020202020204" pitchFamily="34" charset="0"/>
                        </a:rPr>
                        <a:t>Inflectra</a:t>
                      </a:r>
                      <a:r>
                        <a:rPr lang="en-US" sz="1400" b="0" kern="100" dirty="0">
                          <a:solidFill>
                            <a:srgbClr val="0D4877"/>
                          </a:solidFill>
                          <a:effectLst/>
                          <a:latin typeface="Arial" panose="020B0604020202020204" pitchFamily="34" charset="0"/>
                          <a:ea typeface="Calibri" panose="020F0502020204030204" pitchFamily="34" charset="0"/>
                          <a:cs typeface="Arial" panose="020B0604020202020204" pitchFamily="34" charset="0"/>
                        </a:rPr>
                        <a:t>, </a:t>
                      </a:r>
                      <a:r>
                        <a:rPr lang="en-US" sz="1400" b="0" kern="100" dirty="0" err="1">
                          <a:solidFill>
                            <a:srgbClr val="0D4877"/>
                          </a:solidFill>
                          <a:effectLst/>
                          <a:latin typeface="Arial" panose="020B0604020202020204" pitchFamily="34" charset="0"/>
                          <a:ea typeface="Calibri" panose="020F0502020204030204" pitchFamily="34" charset="0"/>
                          <a:cs typeface="Arial" panose="020B0604020202020204" pitchFamily="34" charset="0"/>
                        </a:rPr>
                        <a:t>Renflexis</a:t>
                      </a:r>
                      <a:r>
                        <a:rPr lang="en-US" sz="1400" b="0" kern="100" dirty="0">
                          <a:solidFill>
                            <a:srgbClr val="0D4877"/>
                          </a:solidFill>
                          <a:effectLst/>
                          <a:latin typeface="Arial" panose="020B0604020202020204" pitchFamily="34" charset="0"/>
                          <a:ea typeface="Calibri" panose="020F0502020204030204" pitchFamily="34" charset="0"/>
                          <a:cs typeface="Arial" panose="020B0604020202020204" pitchFamily="34" charset="0"/>
                        </a:rPr>
                        <a:t>, Remicade</a:t>
                      </a:r>
                    </a:p>
                  </a:txBody>
                  <a:tcPr marL="68580" marR="68580" marT="9525" marB="0">
                    <a:lnL w="12700" cap="flat" cmpd="sng" algn="ctr">
                      <a:solidFill>
                        <a:srgbClr val="02C3FE"/>
                      </a:solidFill>
                      <a:prstDash val="solid"/>
                      <a:round/>
                      <a:headEnd type="none" w="med" len="med"/>
                      <a:tailEnd type="none" w="med" len="med"/>
                    </a:lnL>
                    <a:lnR w="12700" cap="flat" cmpd="sng" algn="ctr">
                      <a:solidFill>
                        <a:srgbClr val="02C3FE"/>
                      </a:solidFill>
                      <a:prstDash val="solid"/>
                      <a:round/>
                      <a:headEnd type="none" w="med" len="med"/>
                      <a:tailEnd type="none" w="med" len="med"/>
                    </a:lnR>
                    <a:lnT w="12700" cap="flat" cmpd="sng" algn="ctr">
                      <a:solidFill>
                        <a:srgbClr val="02C3FE"/>
                      </a:solidFill>
                      <a:prstDash val="solid"/>
                      <a:round/>
                      <a:headEnd type="none" w="med" len="med"/>
                      <a:tailEnd type="none" w="med" len="med"/>
                    </a:lnT>
                    <a:lnB w="12700" cap="flat" cmpd="sng" algn="ctr">
                      <a:solidFill>
                        <a:srgbClr val="02C3FE"/>
                      </a:solidFill>
                      <a:prstDash val="solid"/>
                      <a:round/>
                      <a:headEnd type="none" w="med" len="med"/>
                      <a:tailEnd type="none" w="med" len="med"/>
                    </a:lnB>
                    <a:solidFill>
                      <a:schemeClr val="bg1"/>
                    </a:solidFill>
                  </a:tcPr>
                </a:tc>
                <a:extLst>
                  <a:ext uri="{0D108BD9-81ED-4DB2-BD59-A6C34878D82A}">
                    <a16:rowId xmlns:a16="http://schemas.microsoft.com/office/drawing/2014/main" val="2628974087"/>
                  </a:ext>
                </a:extLst>
              </a:tr>
              <a:tr h="272411">
                <a:tc>
                  <a:txBody>
                    <a:bodyPr/>
                    <a:lstStyle/>
                    <a:p>
                      <a:pPr marL="0" marR="0">
                        <a:lnSpc>
                          <a:spcPct val="107000"/>
                        </a:lnSpc>
                        <a:spcBef>
                          <a:spcPts val="0"/>
                        </a:spcBef>
                        <a:spcAft>
                          <a:spcPts val="800"/>
                        </a:spcAft>
                      </a:pPr>
                      <a:r>
                        <a:rPr lang="en-US" sz="1400" b="0" kern="100" dirty="0">
                          <a:solidFill>
                            <a:srgbClr val="0D4877"/>
                          </a:solidFill>
                          <a:effectLst/>
                          <a:latin typeface="Arial" panose="020B0604020202020204" pitchFamily="34" charset="0"/>
                          <a:ea typeface="Calibri" panose="020F0502020204030204" pitchFamily="34" charset="0"/>
                          <a:cs typeface="Arial" panose="020B0604020202020204" pitchFamily="34" charset="0"/>
                        </a:rPr>
                        <a:t>Orencia (Abatacept)</a:t>
                      </a:r>
                    </a:p>
                  </a:txBody>
                  <a:tcPr marL="68580" marR="68580" marT="9525" marB="0">
                    <a:lnL w="12700" cap="flat" cmpd="sng" algn="ctr">
                      <a:solidFill>
                        <a:srgbClr val="02C3FE"/>
                      </a:solidFill>
                      <a:prstDash val="solid"/>
                      <a:round/>
                      <a:headEnd type="none" w="med" len="med"/>
                      <a:tailEnd type="none" w="med" len="med"/>
                    </a:lnL>
                    <a:lnR w="12700" cap="flat" cmpd="sng" algn="ctr">
                      <a:solidFill>
                        <a:srgbClr val="02C3FE"/>
                      </a:solidFill>
                      <a:prstDash val="solid"/>
                      <a:round/>
                      <a:headEnd type="none" w="med" len="med"/>
                      <a:tailEnd type="none" w="med" len="med"/>
                    </a:lnR>
                    <a:lnT w="12700" cap="flat" cmpd="sng" algn="ctr">
                      <a:solidFill>
                        <a:srgbClr val="02C3FE"/>
                      </a:solidFill>
                      <a:prstDash val="solid"/>
                      <a:round/>
                      <a:headEnd type="none" w="med" len="med"/>
                      <a:tailEnd type="none" w="med" len="med"/>
                    </a:lnT>
                    <a:lnB w="12700" cap="flat" cmpd="sng" algn="ctr">
                      <a:solidFill>
                        <a:srgbClr val="02C3FE"/>
                      </a:solidFill>
                      <a:prstDash val="solid"/>
                      <a:round/>
                      <a:headEnd type="none" w="med" len="med"/>
                      <a:tailEnd type="none" w="med" len="med"/>
                    </a:lnB>
                    <a:solidFill>
                      <a:schemeClr val="bg1"/>
                    </a:solidFill>
                  </a:tcPr>
                </a:tc>
                <a:extLst>
                  <a:ext uri="{0D108BD9-81ED-4DB2-BD59-A6C34878D82A}">
                    <a16:rowId xmlns:a16="http://schemas.microsoft.com/office/drawing/2014/main" val="1604389754"/>
                  </a:ext>
                </a:extLst>
              </a:tr>
              <a:tr h="260989">
                <a:tc>
                  <a:txBody>
                    <a:bodyPr/>
                    <a:lstStyle/>
                    <a:p>
                      <a:pPr marL="0" marR="0">
                        <a:lnSpc>
                          <a:spcPct val="107000"/>
                        </a:lnSpc>
                        <a:spcBef>
                          <a:spcPts val="0"/>
                        </a:spcBef>
                        <a:spcAft>
                          <a:spcPts val="800"/>
                        </a:spcAft>
                      </a:pPr>
                      <a:r>
                        <a:rPr lang="en-US" sz="1400" b="0" kern="100" dirty="0">
                          <a:solidFill>
                            <a:srgbClr val="0D4877"/>
                          </a:solidFill>
                          <a:effectLst/>
                          <a:latin typeface="Arial" panose="020B0604020202020204" pitchFamily="34" charset="0"/>
                          <a:ea typeface="Calibri" panose="020F0502020204030204" pitchFamily="34" charset="0"/>
                          <a:cs typeface="Arial" panose="020B0604020202020204" pitchFamily="34" charset="0"/>
                        </a:rPr>
                        <a:t>Eylea (Aflibercept)</a:t>
                      </a:r>
                    </a:p>
                  </a:txBody>
                  <a:tcPr marL="68580" marR="68580" marT="9525" marB="0">
                    <a:lnL w="12700" cap="flat" cmpd="sng" algn="ctr">
                      <a:solidFill>
                        <a:srgbClr val="02C3FE"/>
                      </a:solidFill>
                      <a:prstDash val="solid"/>
                      <a:round/>
                      <a:headEnd type="none" w="med" len="med"/>
                      <a:tailEnd type="none" w="med" len="med"/>
                    </a:lnL>
                    <a:lnR w="12700" cap="flat" cmpd="sng" algn="ctr">
                      <a:solidFill>
                        <a:srgbClr val="02C3FE"/>
                      </a:solidFill>
                      <a:prstDash val="solid"/>
                      <a:round/>
                      <a:headEnd type="none" w="med" len="med"/>
                      <a:tailEnd type="none" w="med" len="med"/>
                    </a:lnR>
                    <a:lnT w="12700" cap="flat" cmpd="sng" algn="ctr">
                      <a:solidFill>
                        <a:srgbClr val="02C3FE"/>
                      </a:solidFill>
                      <a:prstDash val="solid"/>
                      <a:round/>
                      <a:headEnd type="none" w="med" len="med"/>
                      <a:tailEnd type="none" w="med" len="med"/>
                    </a:lnT>
                    <a:lnB w="12700" cap="flat" cmpd="sng" algn="ctr">
                      <a:solidFill>
                        <a:srgbClr val="02C3FE"/>
                      </a:solidFill>
                      <a:prstDash val="solid"/>
                      <a:round/>
                      <a:headEnd type="none" w="med" len="med"/>
                      <a:tailEnd type="none" w="med" len="med"/>
                    </a:lnB>
                    <a:solidFill>
                      <a:schemeClr val="bg1"/>
                    </a:solidFill>
                  </a:tcPr>
                </a:tc>
                <a:extLst>
                  <a:ext uri="{0D108BD9-81ED-4DB2-BD59-A6C34878D82A}">
                    <a16:rowId xmlns:a16="http://schemas.microsoft.com/office/drawing/2014/main" val="1364099445"/>
                  </a:ext>
                </a:extLst>
              </a:tr>
              <a:tr h="0">
                <a:tc>
                  <a:txBody>
                    <a:bodyPr/>
                    <a:lstStyle/>
                    <a:p>
                      <a:pPr marL="0" marR="0">
                        <a:lnSpc>
                          <a:spcPct val="107000"/>
                        </a:lnSpc>
                        <a:spcBef>
                          <a:spcPts val="0"/>
                        </a:spcBef>
                        <a:spcAft>
                          <a:spcPts val="800"/>
                        </a:spcAft>
                      </a:pPr>
                      <a:r>
                        <a:rPr lang="en-US" sz="1400" b="0" kern="100" dirty="0">
                          <a:solidFill>
                            <a:srgbClr val="0D4877"/>
                          </a:solidFill>
                          <a:effectLst/>
                          <a:latin typeface="Arial" panose="020B0604020202020204" pitchFamily="34" charset="0"/>
                          <a:ea typeface="Calibri" panose="020F0502020204030204" pitchFamily="34" charset="0"/>
                          <a:cs typeface="Arial" panose="020B0604020202020204" pitchFamily="34" charset="0"/>
                        </a:rPr>
                        <a:t>Prolia, </a:t>
                      </a:r>
                      <a:r>
                        <a:rPr lang="en-US" sz="1400" b="0" kern="100" dirty="0" err="1">
                          <a:solidFill>
                            <a:srgbClr val="0D4877"/>
                          </a:solidFill>
                          <a:effectLst/>
                          <a:latin typeface="Arial" panose="020B0604020202020204" pitchFamily="34" charset="0"/>
                          <a:ea typeface="Calibri" panose="020F0502020204030204" pitchFamily="34" charset="0"/>
                          <a:cs typeface="Arial" panose="020B0604020202020204" pitchFamily="34" charset="0"/>
                        </a:rPr>
                        <a:t>Xgeva</a:t>
                      </a:r>
                      <a:r>
                        <a:rPr lang="en-US" sz="1400" b="0" kern="100" dirty="0">
                          <a:solidFill>
                            <a:srgbClr val="0D4877"/>
                          </a:solidFill>
                          <a:effectLst/>
                          <a:latin typeface="Arial" panose="020B0604020202020204" pitchFamily="34" charset="0"/>
                          <a:ea typeface="Calibri" panose="020F0502020204030204" pitchFamily="34" charset="0"/>
                          <a:cs typeface="Arial" panose="020B0604020202020204" pitchFamily="34" charset="0"/>
                        </a:rPr>
                        <a:t> (Denosumab)</a:t>
                      </a:r>
                    </a:p>
                  </a:txBody>
                  <a:tcPr marL="68580" marR="68580" marT="9525" marB="0">
                    <a:lnL w="12700" cap="flat" cmpd="sng" algn="ctr">
                      <a:solidFill>
                        <a:srgbClr val="02C3FE"/>
                      </a:solidFill>
                      <a:prstDash val="solid"/>
                      <a:round/>
                      <a:headEnd type="none" w="med" len="med"/>
                      <a:tailEnd type="none" w="med" len="med"/>
                    </a:lnL>
                    <a:lnR w="12700" cap="flat" cmpd="sng" algn="ctr">
                      <a:solidFill>
                        <a:srgbClr val="02C3FE"/>
                      </a:solidFill>
                      <a:prstDash val="solid"/>
                      <a:round/>
                      <a:headEnd type="none" w="med" len="med"/>
                      <a:tailEnd type="none" w="med" len="med"/>
                    </a:lnR>
                    <a:lnT w="12700" cap="flat" cmpd="sng" algn="ctr">
                      <a:solidFill>
                        <a:srgbClr val="02C3FE"/>
                      </a:solidFill>
                      <a:prstDash val="solid"/>
                      <a:round/>
                      <a:headEnd type="none" w="med" len="med"/>
                      <a:tailEnd type="none" w="med" len="med"/>
                    </a:lnT>
                    <a:lnB w="12700" cap="flat" cmpd="sng" algn="ctr">
                      <a:solidFill>
                        <a:srgbClr val="02C3FE"/>
                      </a:solidFill>
                      <a:prstDash val="solid"/>
                      <a:round/>
                      <a:headEnd type="none" w="med" len="med"/>
                      <a:tailEnd type="none" w="med" len="med"/>
                    </a:lnB>
                    <a:solidFill>
                      <a:schemeClr val="bg1"/>
                    </a:solidFill>
                  </a:tcPr>
                </a:tc>
                <a:extLst>
                  <a:ext uri="{0D108BD9-81ED-4DB2-BD59-A6C34878D82A}">
                    <a16:rowId xmlns:a16="http://schemas.microsoft.com/office/drawing/2014/main" val="533167448"/>
                  </a:ext>
                </a:extLst>
              </a:tr>
              <a:tr h="266993">
                <a:tc>
                  <a:txBody>
                    <a:bodyPr/>
                    <a:lstStyle/>
                    <a:p>
                      <a:pPr marL="0" marR="0">
                        <a:lnSpc>
                          <a:spcPct val="107000"/>
                        </a:lnSpc>
                        <a:spcBef>
                          <a:spcPts val="0"/>
                        </a:spcBef>
                        <a:spcAft>
                          <a:spcPts val="800"/>
                        </a:spcAft>
                      </a:pPr>
                      <a:r>
                        <a:rPr lang="en-US" sz="1400" b="0" kern="100">
                          <a:solidFill>
                            <a:srgbClr val="0D4877"/>
                          </a:solidFill>
                          <a:effectLst/>
                          <a:latin typeface="Arial" panose="020B0604020202020204" pitchFamily="34" charset="0"/>
                          <a:ea typeface="Calibri" panose="020F0502020204030204" pitchFamily="34" charset="0"/>
                          <a:cs typeface="Arial" panose="020B0604020202020204" pitchFamily="34" charset="0"/>
                        </a:rPr>
                        <a:t>Tepezza (Teprotumumab)</a:t>
                      </a:r>
                    </a:p>
                  </a:txBody>
                  <a:tcPr marL="68580" marR="68580" marT="9525" marB="0">
                    <a:lnL w="12700" cap="flat" cmpd="sng" algn="ctr">
                      <a:solidFill>
                        <a:srgbClr val="02C3FE"/>
                      </a:solidFill>
                      <a:prstDash val="solid"/>
                      <a:round/>
                      <a:headEnd type="none" w="med" len="med"/>
                      <a:tailEnd type="none" w="med" len="med"/>
                    </a:lnL>
                    <a:lnR w="12700" cap="flat" cmpd="sng" algn="ctr">
                      <a:solidFill>
                        <a:srgbClr val="02C3FE"/>
                      </a:solidFill>
                      <a:prstDash val="solid"/>
                      <a:round/>
                      <a:headEnd type="none" w="med" len="med"/>
                      <a:tailEnd type="none" w="med" len="med"/>
                    </a:lnR>
                    <a:lnT w="12700" cap="flat" cmpd="sng" algn="ctr">
                      <a:solidFill>
                        <a:srgbClr val="02C3FE"/>
                      </a:solidFill>
                      <a:prstDash val="solid"/>
                      <a:round/>
                      <a:headEnd type="none" w="med" len="med"/>
                      <a:tailEnd type="none" w="med" len="med"/>
                    </a:lnT>
                    <a:lnB w="12700" cap="flat" cmpd="sng" algn="ctr">
                      <a:solidFill>
                        <a:srgbClr val="02C3FE"/>
                      </a:solidFill>
                      <a:prstDash val="solid"/>
                      <a:round/>
                      <a:headEnd type="none" w="med" len="med"/>
                      <a:tailEnd type="none" w="med" len="med"/>
                    </a:lnB>
                    <a:solidFill>
                      <a:schemeClr val="bg1"/>
                    </a:solidFill>
                  </a:tcPr>
                </a:tc>
                <a:extLst>
                  <a:ext uri="{0D108BD9-81ED-4DB2-BD59-A6C34878D82A}">
                    <a16:rowId xmlns:a16="http://schemas.microsoft.com/office/drawing/2014/main" val="3444673976"/>
                  </a:ext>
                </a:extLst>
              </a:tr>
              <a:tr h="349973">
                <a:tc>
                  <a:txBody>
                    <a:bodyPr/>
                    <a:lstStyle/>
                    <a:p>
                      <a:pPr marL="0" marR="0">
                        <a:lnSpc>
                          <a:spcPct val="107000"/>
                        </a:lnSpc>
                        <a:spcBef>
                          <a:spcPts val="0"/>
                        </a:spcBef>
                        <a:spcAft>
                          <a:spcPts val="800"/>
                        </a:spcAft>
                      </a:pPr>
                      <a:r>
                        <a:rPr lang="en-US" sz="1400" b="0" kern="100" dirty="0">
                          <a:solidFill>
                            <a:srgbClr val="0D4877"/>
                          </a:solidFill>
                          <a:effectLst/>
                          <a:latin typeface="Arial" panose="020B0604020202020204" pitchFamily="34" charset="0"/>
                          <a:ea typeface="Calibri" panose="020F0502020204030204" pitchFamily="34" charset="0"/>
                          <a:cs typeface="Arial" panose="020B0604020202020204" pitchFamily="34" charset="0"/>
                        </a:rPr>
                        <a:t>Soliris (Eculizumab)</a:t>
                      </a:r>
                    </a:p>
                  </a:txBody>
                  <a:tcPr marL="68580" marR="68580" marT="9525" marB="0">
                    <a:lnL w="12700" cap="flat" cmpd="sng" algn="ctr">
                      <a:solidFill>
                        <a:srgbClr val="02C3FE"/>
                      </a:solidFill>
                      <a:prstDash val="solid"/>
                      <a:round/>
                      <a:headEnd type="none" w="med" len="med"/>
                      <a:tailEnd type="none" w="med" len="med"/>
                    </a:lnL>
                    <a:lnR w="12700" cap="flat" cmpd="sng" algn="ctr">
                      <a:solidFill>
                        <a:srgbClr val="02C3FE"/>
                      </a:solidFill>
                      <a:prstDash val="solid"/>
                      <a:round/>
                      <a:headEnd type="none" w="med" len="med"/>
                      <a:tailEnd type="none" w="med" len="med"/>
                    </a:lnR>
                    <a:lnT w="12700" cap="flat" cmpd="sng" algn="ctr">
                      <a:solidFill>
                        <a:srgbClr val="02C3FE"/>
                      </a:solidFill>
                      <a:prstDash val="solid"/>
                      <a:round/>
                      <a:headEnd type="none" w="med" len="med"/>
                      <a:tailEnd type="none" w="med" len="med"/>
                    </a:lnT>
                    <a:lnB w="12700" cap="flat" cmpd="sng" algn="ctr">
                      <a:solidFill>
                        <a:srgbClr val="02C3FE"/>
                      </a:solidFill>
                      <a:prstDash val="solid"/>
                      <a:round/>
                      <a:headEnd type="none" w="med" len="med"/>
                      <a:tailEnd type="none" w="med" len="med"/>
                    </a:lnB>
                    <a:solidFill>
                      <a:schemeClr val="bg1"/>
                    </a:solidFill>
                  </a:tcPr>
                </a:tc>
                <a:extLst>
                  <a:ext uri="{0D108BD9-81ED-4DB2-BD59-A6C34878D82A}">
                    <a16:rowId xmlns:a16="http://schemas.microsoft.com/office/drawing/2014/main" val="717245206"/>
                  </a:ext>
                </a:extLst>
              </a:tr>
              <a:tr h="304800">
                <a:tc>
                  <a:txBody>
                    <a:bodyPr/>
                    <a:lstStyle/>
                    <a:p>
                      <a:pPr marL="0" marR="0">
                        <a:lnSpc>
                          <a:spcPct val="107000"/>
                        </a:lnSpc>
                        <a:spcBef>
                          <a:spcPts val="0"/>
                        </a:spcBef>
                        <a:spcAft>
                          <a:spcPts val="800"/>
                        </a:spcAft>
                      </a:pPr>
                      <a:r>
                        <a:rPr lang="en-US" sz="1400" b="0" kern="100">
                          <a:solidFill>
                            <a:srgbClr val="0D4877"/>
                          </a:solidFill>
                          <a:effectLst/>
                          <a:latin typeface="Arial" panose="020B0604020202020204" pitchFamily="34" charset="0"/>
                          <a:ea typeface="Calibri" panose="020F0502020204030204" pitchFamily="34" charset="0"/>
                          <a:cs typeface="Arial" panose="020B0604020202020204" pitchFamily="34" charset="0"/>
                        </a:rPr>
                        <a:t>Lanreotide (Somatuline Depot)</a:t>
                      </a:r>
                    </a:p>
                  </a:txBody>
                  <a:tcPr marL="68580" marR="68580" marT="9525" marB="0">
                    <a:lnL w="12700" cap="flat" cmpd="sng" algn="ctr">
                      <a:solidFill>
                        <a:srgbClr val="02C3FE"/>
                      </a:solidFill>
                      <a:prstDash val="solid"/>
                      <a:round/>
                      <a:headEnd type="none" w="med" len="med"/>
                      <a:tailEnd type="none" w="med" len="med"/>
                    </a:lnL>
                    <a:lnR w="12700" cap="flat" cmpd="sng" algn="ctr">
                      <a:solidFill>
                        <a:srgbClr val="02C3FE"/>
                      </a:solidFill>
                      <a:prstDash val="solid"/>
                      <a:round/>
                      <a:headEnd type="none" w="med" len="med"/>
                      <a:tailEnd type="none" w="med" len="med"/>
                    </a:lnR>
                    <a:lnT w="12700" cap="flat" cmpd="sng" algn="ctr">
                      <a:solidFill>
                        <a:srgbClr val="02C3FE"/>
                      </a:solidFill>
                      <a:prstDash val="solid"/>
                      <a:round/>
                      <a:headEnd type="none" w="med" len="med"/>
                      <a:tailEnd type="none" w="med" len="med"/>
                    </a:lnT>
                    <a:lnB w="12700" cap="flat" cmpd="sng" algn="ctr">
                      <a:solidFill>
                        <a:srgbClr val="02C3FE"/>
                      </a:solidFill>
                      <a:prstDash val="solid"/>
                      <a:round/>
                      <a:headEnd type="none" w="med" len="med"/>
                      <a:tailEnd type="none" w="med" len="med"/>
                    </a:lnB>
                    <a:solidFill>
                      <a:schemeClr val="bg1"/>
                    </a:solidFill>
                  </a:tcPr>
                </a:tc>
                <a:extLst>
                  <a:ext uri="{0D108BD9-81ED-4DB2-BD59-A6C34878D82A}">
                    <a16:rowId xmlns:a16="http://schemas.microsoft.com/office/drawing/2014/main" val="189304988"/>
                  </a:ext>
                </a:extLst>
              </a:tr>
              <a:tr h="304800">
                <a:tc>
                  <a:txBody>
                    <a:bodyPr/>
                    <a:lstStyle/>
                    <a:p>
                      <a:pPr marL="0" marR="0">
                        <a:lnSpc>
                          <a:spcPct val="107000"/>
                        </a:lnSpc>
                        <a:spcBef>
                          <a:spcPts val="0"/>
                        </a:spcBef>
                        <a:spcAft>
                          <a:spcPts val="800"/>
                        </a:spcAft>
                      </a:pPr>
                      <a:r>
                        <a:rPr lang="en-US" sz="1400" b="0" kern="100" dirty="0">
                          <a:solidFill>
                            <a:srgbClr val="0D4877"/>
                          </a:solidFill>
                          <a:effectLst/>
                          <a:latin typeface="Arial" panose="020B0604020202020204" pitchFamily="34" charset="0"/>
                          <a:ea typeface="Calibri" panose="020F0502020204030204" pitchFamily="34" charset="0"/>
                          <a:cs typeface="Arial" panose="020B0604020202020204" pitchFamily="34" charset="0"/>
                        </a:rPr>
                        <a:t>Xolair (Omalizumab)</a:t>
                      </a:r>
                    </a:p>
                  </a:txBody>
                  <a:tcPr marL="68580" marR="68580" marT="9525" marB="0">
                    <a:lnL w="12700" cap="flat" cmpd="sng" algn="ctr">
                      <a:solidFill>
                        <a:srgbClr val="02C3FE"/>
                      </a:solidFill>
                      <a:prstDash val="solid"/>
                      <a:round/>
                      <a:headEnd type="none" w="med" len="med"/>
                      <a:tailEnd type="none" w="med" len="med"/>
                    </a:lnL>
                    <a:lnR w="12700" cap="flat" cmpd="sng" algn="ctr">
                      <a:solidFill>
                        <a:srgbClr val="02C3FE"/>
                      </a:solidFill>
                      <a:prstDash val="solid"/>
                      <a:round/>
                      <a:headEnd type="none" w="med" len="med"/>
                      <a:tailEnd type="none" w="med" len="med"/>
                    </a:lnR>
                    <a:lnT w="12700" cap="flat" cmpd="sng" algn="ctr">
                      <a:solidFill>
                        <a:srgbClr val="02C3FE"/>
                      </a:solidFill>
                      <a:prstDash val="solid"/>
                      <a:round/>
                      <a:headEnd type="none" w="med" len="med"/>
                      <a:tailEnd type="none" w="med" len="med"/>
                    </a:lnT>
                    <a:lnB w="12700" cap="flat" cmpd="sng" algn="ctr">
                      <a:solidFill>
                        <a:srgbClr val="02C3FE"/>
                      </a:solidFill>
                      <a:prstDash val="solid"/>
                      <a:round/>
                      <a:headEnd type="none" w="med" len="med"/>
                      <a:tailEnd type="none" w="med" len="med"/>
                    </a:lnB>
                    <a:solidFill>
                      <a:schemeClr val="bg1"/>
                    </a:solidFill>
                  </a:tcPr>
                </a:tc>
                <a:extLst>
                  <a:ext uri="{0D108BD9-81ED-4DB2-BD59-A6C34878D82A}">
                    <a16:rowId xmlns:a16="http://schemas.microsoft.com/office/drawing/2014/main" val="2570600448"/>
                  </a:ext>
                </a:extLst>
              </a:tr>
              <a:tr h="304800">
                <a:tc>
                  <a:txBody>
                    <a:bodyPr/>
                    <a:lstStyle/>
                    <a:p>
                      <a:pPr marL="0" marR="0">
                        <a:lnSpc>
                          <a:spcPct val="107000"/>
                        </a:lnSpc>
                        <a:spcBef>
                          <a:spcPts val="0"/>
                        </a:spcBef>
                        <a:spcAft>
                          <a:spcPts val="800"/>
                        </a:spcAft>
                      </a:pPr>
                      <a:r>
                        <a:rPr lang="en-US" sz="1400" b="0" kern="100" dirty="0" err="1">
                          <a:solidFill>
                            <a:srgbClr val="0D4877"/>
                          </a:solidFill>
                          <a:effectLst/>
                          <a:latin typeface="Arial" panose="020B0604020202020204" pitchFamily="34" charset="0"/>
                          <a:ea typeface="Calibri" panose="020F0502020204030204" pitchFamily="34" charset="0"/>
                          <a:cs typeface="Arial" panose="020B0604020202020204" pitchFamily="34" charset="0"/>
                        </a:rPr>
                        <a:t>Riabni</a:t>
                      </a:r>
                      <a:r>
                        <a:rPr lang="en-US" sz="1400" b="0" kern="100" dirty="0">
                          <a:solidFill>
                            <a:srgbClr val="0D4877"/>
                          </a:solidFill>
                          <a:effectLst/>
                          <a:latin typeface="Arial" panose="020B0604020202020204" pitchFamily="34" charset="0"/>
                          <a:ea typeface="Calibri" panose="020F0502020204030204" pitchFamily="34" charset="0"/>
                          <a:cs typeface="Arial" panose="020B0604020202020204" pitchFamily="34" charset="0"/>
                        </a:rPr>
                        <a:t>, </a:t>
                      </a:r>
                      <a:r>
                        <a:rPr lang="en-US" sz="1400" b="0" kern="100" dirty="0" err="1">
                          <a:solidFill>
                            <a:srgbClr val="0D4877"/>
                          </a:solidFill>
                          <a:effectLst/>
                          <a:latin typeface="Arial" panose="020B0604020202020204" pitchFamily="34" charset="0"/>
                          <a:ea typeface="Calibri" panose="020F0502020204030204" pitchFamily="34" charset="0"/>
                          <a:cs typeface="Arial" panose="020B0604020202020204" pitchFamily="34" charset="0"/>
                        </a:rPr>
                        <a:t>Ruxience</a:t>
                      </a:r>
                      <a:r>
                        <a:rPr lang="en-US" sz="1400" b="0" kern="100" dirty="0">
                          <a:solidFill>
                            <a:srgbClr val="0D4877"/>
                          </a:solidFill>
                          <a:effectLst/>
                          <a:latin typeface="Arial" panose="020B0604020202020204" pitchFamily="34" charset="0"/>
                          <a:ea typeface="Calibri" panose="020F0502020204030204" pitchFamily="34" charset="0"/>
                          <a:cs typeface="Arial" panose="020B0604020202020204" pitchFamily="34" charset="0"/>
                        </a:rPr>
                        <a:t>, Rituxan, </a:t>
                      </a:r>
                      <a:r>
                        <a:rPr lang="en-US" sz="1400" b="0" kern="100" dirty="0" err="1">
                          <a:solidFill>
                            <a:srgbClr val="0D4877"/>
                          </a:solidFill>
                          <a:effectLst/>
                          <a:latin typeface="Arial" panose="020B0604020202020204" pitchFamily="34" charset="0"/>
                          <a:ea typeface="Calibri" panose="020F0502020204030204" pitchFamily="34" charset="0"/>
                          <a:cs typeface="Arial" panose="020B0604020202020204" pitchFamily="34" charset="0"/>
                        </a:rPr>
                        <a:t>Truxima</a:t>
                      </a:r>
                      <a:endParaRPr lang="en-US" sz="1400" b="0" kern="100" dirty="0">
                        <a:solidFill>
                          <a:srgbClr val="0D4877"/>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9525" marB="0">
                    <a:lnL w="12700" cap="flat" cmpd="sng" algn="ctr">
                      <a:solidFill>
                        <a:srgbClr val="02C3FE"/>
                      </a:solidFill>
                      <a:prstDash val="solid"/>
                      <a:round/>
                      <a:headEnd type="none" w="med" len="med"/>
                      <a:tailEnd type="none" w="med" len="med"/>
                    </a:lnL>
                    <a:lnR w="12700" cap="flat" cmpd="sng" algn="ctr">
                      <a:solidFill>
                        <a:srgbClr val="02C3FE"/>
                      </a:solidFill>
                      <a:prstDash val="solid"/>
                      <a:round/>
                      <a:headEnd type="none" w="med" len="med"/>
                      <a:tailEnd type="none" w="med" len="med"/>
                    </a:lnR>
                    <a:lnT w="12700" cap="flat" cmpd="sng" algn="ctr">
                      <a:solidFill>
                        <a:srgbClr val="02C3FE"/>
                      </a:solidFill>
                      <a:prstDash val="solid"/>
                      <a:round/>
                      <a:headEnd type="none" w="med" len="med"/>
                      <a:tailEnd type="none" w="med" len="med"/>
                    </a:lnT>
                    <a:lnB w="12700" cap="flat" cmpd="sng" algn="ctr">
                      <a:solidFill>
                        <a:srgbClr val="02C3FE"/>
                      </a:solidFill>
                      <a:prstDash val="solid"/>
                      <a:round/>
                      <a:headEnd type="none" w="med" len="med"/>
                      <a:tailEnd type="none" w="med" len="med"/>
                    </a:lnB>
                    <a:solidFill>
                      <a:schemeClr val="bg1"/>
                    </a:solidFill>
                  </a:tcPr>
                </a:tc>
                <a:extLst>
                  <a:ext uri="{0D108BD9-81ED-4DB2-BD59-A6C34878D82A}">
                    <a16:rowId xmlns:a16="http://schemas.microsoft.com/office/drawing/2014/main" val="298628368"/>
                  </a:ext>
                </a:extLst>
              </a:tr>
              <a:tr h="381000">
                <a:tc>
                  <a:txBody>
                    <a:bodyPr/>
                    <a:lstStyle/>
                    <a:p>
                      <a:pPr marL="0" marR="0">
                        <a:lnSpc>
                          <a:spcPct val="107000"/>
                        </a:lnSpc>
                        <a:spcBef>
                          <a:spcPts val="0"/>
                        </a:spcBef>
                        <a:spcAft>
                          <a:spcPts val="800"/>
                        </a:spcAft>
                      </a:pPr>
                      <a:r>
                        <a:rPr lang="en-US" sz="1400" b="0" kern="100" dirty="0">
                          <a:solidFill>
                            <a:srgbClr val="0D4877"/>
                          </a:solidFill>
                          <a:effectLst/>
                          <a:latin typeface="Arial" panose="020B0604020202020204" pitchFamily="34" charset="0"/>
                          <a:ea typeface="Calibri" panose="020F0502020204030204" pitchFamily="34" charset="0"/>
                          <a:cs typeface="Arial" panose="020B0604020202020204" pitchFamily="34" charset="0"/>
                        </a:rPr>
                        <a:t>Entyvio (Vedolizumab)</a:t>
                      </a:r>
                    </a:p>
                  </a:txBody>
                  <a:tcPr marL="68580" marR="68580" marT="9525" marB="0">
                    <a:lnL w="12700" cap="flat" cmpd="sng" algn="ctr">
                      <a:solidFill>
                        <a:srgbClr val="02C3FE"/>
                      </a:solidFill>
                      <a:prstDash val="solid"/>
                      <a:round/>
                      <a:headEnd type="none" w="med" len="med"/>
                      <a:tailEnd type="none" w="med" len="med"/>
                    </a:lnL>
                    <a:lnR w="12700" cap="flat" cmpd="sng" algn="ctr">
                      <a:solidFill>
                        <a:srgbClr val="02C3FE"/>
                      </a:solidFill>
                      <a:prstDash val="solid"/>
                      <a:round/>
                      <a:headEnd type="none" w="med" len="med"/>
                      <a:tailEnd type="none" w="med" len="med"/>
                    </a:lnR>
                    <a:lnT w="12700" cap="flat" cmpd="sng" algn="ctr">
                      <a:solidFill>
                        <a:srgbClr val="02C3FE"/>
                      </a:solidFill>
                      <a:prstDash val="solid"/>
                      <a:round/>
                      <a:headEnd type="none" w="med" len="med"/>
                      <a:tailEnd type="none" w="med" len="med"/>
                    </a:lnT>
                    <a:lnB w="12700" cap="flat" cmpd="sng" algn="ctr">
                      <a:solidFill>
                        <a:srgbClr val="02C3FE"/>
                      </a:solidFill>
                      <a:prstDash val="solid"/>
                      <a:round/>
                      <a:headEnd type="none" w="med" len="med"/>
                      <a:tailEnd type="none" w="med" len="med"/>
                    </a:lnB>
                    <a:solidFill>
                      <a:schemeClr val="bg1"/>
                    </a:solidFill>
                  </a:tcPr>
                </a:tc>
                <a:extLst>
                  <a:ext uri="{0D108BD9-81ED-4DB2-BD59-A6C34878D82A}">
                    <a16:rowId xmlns:a16="http://schemas.microsoft.com/office/drawing/2014/main" val="341294608"/>
                  </a:ext>
                </a:extLst>
              </a:tr>
              <a:tr h="272411">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400" b="1" kern="100" noProof="0" dirty="0">
                          <a:solidFill>
                            <a:schemeClr val="bg1"/>
                          </a:solidFill>
                          <a:effectLst/>
                          <a:latin typeface="Arial" panose="020B0604020202020204" pitchFamily="34" charset="0"/>
                          <a:ea typeface="+mn-ea"/>
                          <a:cs typeface="Arial" panose="020B0604020202020204" pitchFamily="34" charset="0"/>
                        </a:rPr>
                        <a:t>July 1, 2024 changes</a:t>
                      </a:r>
                    </a:p>
                  </a:txBody>
                  <a:tcPr marL="68580" marR="68580" marT="9525" marB="0">
                    <a:lnL w="12700" cap="flat" cmpd="sng" algn="ctr">
                      <a:solidFill>
                        <a:srgbClr val="02C3FE"/>
                      </a:solidFill>
                      <a:prstDash val="solid"/>
                      <a:round/>
                      <a:headEnd type="none" w="med" len="med"/>
                      <a:tailEnd type="none" w="med" len="med"/>
                    </a:lnL>
                    <a:lnR w="12700" cap="flat" cmpd="sng" algn="ctr">
                      <a:solidFill>
                        <a:srgbClr val="02C3FE"/>
                      </a:solidFill>
                      <a:prstDash val="solid"/>
                      <a:round/>
                      <a:headEnd type="none" w="med" len="med"/>
                      <a:tailEnd type="none" w="med" len="med"/>
                    </a:lnR>
                    <a:lnT w="12700" cap="flat" cmpd="sng" algn="ctr">
                      <a:solidFill>
                        <a:srgbClr val="02C3FE"/>
                      </a:solidFill>
                      <a:prstDash val="solid"/>
                      <a:round/>
                      <a:headEnd type="none" w="med" len="med"/>
                      <a:tailEnd type="none" w="med" len="med"/>
                    </a:lnT>
                    <a:lnB w="12700" cap="flat" cmpd="sng" algn="ctr">
                      <a:solidFill>
                        <a:srgbClr val="02C3FE"/>
                      </a:solidFill>
                      <a:prstDash val="solid"/>
                      <a:round/>
                      <a:headEnd type="none" w="med" len="med"/>
                      <a:tailEnd type="none" w="med" len="med"/>
                    </a:lnB>
                    <a:solidFill>
                      <a:schemeClr val="accent2"/>
                    </a:solidFill>
                  </a:tcPr>
                </a:tc>
                <a:extLst>
                  <a:ext uri="{0D108BD9-81ED-4DB2-BD59-A6C34878D82A}">
                    <a16:rowId xmlns:a16="http://schemas.microsoft.com/office/drawing/2014/main" val="3713347380"/>
                  </a:ext>
                </a:extLst>
              </a:tr>
              <a:tr h="272411">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400" b="0" kern="100" noProof="0" dirty="0" err="1">
                          <a:solidFill>
                            <a:srgbClr val="0D4877"/>
                          </a:solidFill>
                          <a:effectLst/>
                          <a:latin typeface="Arial" panose="020B0604020202020204" pitchFamily="34" charset="0"/>
                          <a:ea typeface="+mn-ea"/>
                          <a:cs typeface="Arial" panose="020B0604020202020204" pitchFamily="34" charset="0"/>
                        </a:rPr>
                        <a:t>Cinqair</a:t>
                      </a:r>
                      <a:r>
                        <a:rPr lang="en-US" sz="1400" b="0" kern="100" noProof="0" dirty="0">
                          <a:solidFill>
                            <a:srgbClr val="0D4877"/>
                          </a:solidFill>
                          <a:effectLst/>
                          <a:latin typeface="Arial" panose="020B0604020202020204" pitchFamily="34" charset="0"/>
                          <a:ea typeface="+mn-ea"/>
                          <a:cs typeface="Arial" panose="020B0604020202020204" pitchFamily="34" charset="0"/>
                        </a:rPr>
                        <a:t> (</a:t>
                      </a:r>
                      <a:r>
                        <a:rPr lang="en-US" sz="1400" b="0" kern="100" noProof="0" dirty="0" err="1">
                          <a:solidFill>
                            <a:srgbClr val="0D4877"/>
                          </a:solidFill>
                          <a:effectLst/>
                          <a:latin typeface="Arial" panose="020B0604020202020204" pitchFamily="34" charset="0"/>
                          <a:ea typeface="+mn-ea"/>
                          <a:cs typeface="Arial" panose="020B0604020202020204" pitchFamily="34" charset="0"/>
                        </a:rPr>
                        <a:t>reslizumab</a:t>
                      </a:r>
                      <a:r>
                        <a:rPr lang="en-US" sz="1400" b="0" kern="100" noProof="0" dirty="0">
                          <a:solidFill>
                            <a:srgbClr val="0D4877"/>
                          </a:solidFill>
                          <a:effectLst/>
                          <a:latin typeface="Arial" panose="020B0604020202020204" pitchFamily="34" charset="0"/>
                          <a:ea typeface="+mn-ea"/>
                          <a:cs typeface="Arial" panose="020B0604020202020204" pitchFamily="34" charset="0"/>
                        </a:rPr>
                        <a:t>) </a:t>
                      </a:r>
                    </a:p>
                  </a:txBody>
                  <a:tcPr marL="68580" marR="68580" marT="9525" marB="0">
                    <a:lnL w="12700" cap="flat" cmpd="sng" algn="ctr">
                      <a:solidFill>
                        <a:srgbClr val="02C3FE"/>
                      </a:solidFill>
                      <a:prstDash val="solid"/>
                      <a:round/>
                      <a:headEnd type="none" w="med" len="med"/>
                      <a:tailEnd type="none" w="med" len="med"/>
                    </a:lnL>
                    <a:lnR w="12700" cap="flat" cmpd="sng" algn="ctr">
                      <a:solidFill>
                        <a:srgbClr val="02C3FE"/>
                      </a:solidFill>
                      <a:prstDash val="solid"/>
                      <a:round/>
                      <a:headEnd type="none" w="med" len="med"/>
                      <a:tailEnd type="none" w="med" len="med"/>
                    </a:lnR>
                    <a:lnT w="12700" cap="flat" cmpd="sng" algn="ctr">
                      <a:solidFill>
                        <a:srgbClr val="02C3FE"/>
                      </a:solidFill>
                      <a:prstDash val="solid"/>
                      <a:round/>
                      <a:headEnd type="none" w="med" len="med"/>
                      <a:tailEnd type="none" w="med" len="med"/>
                    </a:lnT>
                    <a:lnB w="12700" cap="flat" cmpd="sng" algn="ctr">
                      <a:solidFill>
                        <a:srgbClr val="02C3FE"/>
                      </a:solidFill>
                      <a:prstDash val="solid"/>
                      <a:round/>
                      <a:headEnd type="none" w="med" len="med"/>
                      <a:tailEnd type="none" w="med" len="med"/>
                    </a:lnB>
                    <a:solidFill>
                      <a:schemeClr val="bg1"/>
                    </a:solidFill>
                  </a:tcPr>
                </a:tc>
                <a:extLst>
                  <a:ext uri="{0D108BD9-81ED-4DB2-BD59-A6C34878D82A}">
                    <a16:rowId xmlns:a16="http://schemas.microsoft.com/office/drawing/2014/main" val="1114058991"/>
                  </a:ext>
                </a:extLst>
              </a:tr>
              <a:tr h="272411">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400" b="0" i="0" u="none" strike="noStrike" kern="1200" cap="none" spc="0" normalizeH="0" baseline="0" noProof="0" dirty="0">
                          <a:ln>
                            <a:noFill/>
                          </a:ln>
                          <a:solidFill>
                            <a:srgbClr val="0D4877"/>
                          </a:solidFill>
                          <a:effectLst/>
                          <a:uLnTx/>
                          <a:uFillTx/>
                          <a:latin typeface="Arial" panose="020B0604020202020204" pitchFamily="34" charset="0"/>
                          <a:ea typeface="+mn-ea"/>
                          <a:cs typeface="Arial" panose="020B0604020202020204" pitchFamily="34" charset="0"/>
                        </a:rPr>
                        <a:t>Dupixent (dupilumab) </a:t>
                      </a:r>
                    </a:p>
                  </a:txBody>
                  <a:tcPr marL="68580" marR="68580" marT="9525" marB="0">
                    <a:lnL w="12700" cap="flat" cmpd="sng" algn="ctr">
                      <a:solidFill>
                        <a:srgbClr val="02C3FE"/>
                      </a:solidFill>
                      <a:prstDash val="solid"/>
                      <a:round/>
                      <a:headEnd type="none" w="med" len="med"/>
                      <a:tailEnd type="none" w="med" len="med"/>
                    </a:lnL>
                    <a:lnR w="12700" cap="flat" cmpd="sng" algn="ctr">
                      <a:solidFill>
                        <a:srgbClr val="02C3FE"/>
                      </a:solidFill>
                      <a:prstDash val="solid"/>
                      <a:round/>
                      <a:headEnd type="none" w="med" len="med"/>
                      <a:tailEnd type="none" w="med" len="med"/>
                    </a:lnR>
                    <a:lnT w="12700" cap="flat" cmpd="sng" algn="ctr">
                      <a:solidFill>
                        <a:srgbClr val="02C3FE"/>
                      </a:solidFill>
                      <a:prstDash val="solid"/>
                      <a:round/>
                      <a:headEnd type="none" w="med" len="med"/>
                      <a:tailEnd type="none" w="med" len="med"/>
                    </a:lnT>
                    <a:lnB w="12700" cap="flat" cmpd="sng" algn="ctr">
                      <a:solidFill>
                        <a:srgbClr val="02C3FE"/>
                      </a:solidFill>
                      <a:prstDash val="solid"/>
                      <a:round/>
                      <a:headEnd type="none" w="med" len="med"/>
                      <a:tailEnd type="none" w="med" len="med"/>
                    </a:lnB>
                    <a:solidFill>
                      <a:schemeClr val="bg1"/>
                    </a:solidFill>
                  </a:tcPr>
                </a:tc>
                <a:extLst>
                  <a:ext uri="{0D108BD9-81ED-4DB2-BD59-A6C34878D82A}">
                    <a16:rowId xmlns:a16="http://schemas.microsoft.com/office/drawing/2014/main" val="630658415"/>
                  </a:ext>
                </a:extLst>
              </a:tr>
              <a:tr h="272411">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400" b="0" i="0" u="none" strike="noStrike" kern="1200" cap="none" spc="0" normalizeH="0" baseline="0" noProof="0" dirty="0">
                          <a:ln>
                            <a:noFill/>
                          </a:ln>
                          <a:solidFill>
                            <a:srgbClr val="0D4877"/>
                          </a:solidFill>
                          <a:effectLst/>
                          <a:uLnTx/>
                          <a:uFillTx/>
                          <a:latin typeface="Arial" panose="020B0604020202020204" pitchFamily="34" charset="0"/>
                          <a:ea typeface="+mn-ea"/>
                          <a:cs typeface="Arial" panose="020B0604020202020204" pitchFamily="34" charset="0"/>
                        </a:rPr>
                        <a:t>Fasenra (</a:t>
                      </a:r>
                      <a:r>
                        <a:rPr kumimoji="0" lang="en-US" sz="1400" b="0" i="0" u="none" strike="noStrike" kern="1200" cap="none" spc="0" normalizeH="0" baseline="0" noProof="0" dirty="0" err="1">
                          <a:ln>
                            <a:noFill/>
                          </a:ln>
                          <a:solidFill>
                            <a:srgbClr val="0D4877"/>
                          </a:solidFill>
                          <a:effectLst/>
                          <a:uLnTx/>
                          <a:uFillTx/>
                          <a:latin typeface="Arial" panose="020B0604020202020204" pitchFamily="34" charset="0"/>
                          <a:ea typeface="+mn-ea"/>
                          <a:cs typeface="Arial" panose="020B0604020202020204" pitchFamily="34" charset="0"/>
                        </a:rPr>
                        <a:t>benralizumab</a:t>
                      </a:r>
                      <a:r>
                        <a:rPr kumimoji="0" lang="en-US" sz="1400" b="0" i="0" u="none" strike="noStrike" kern="1200" cap="none" spc="0" normalizeH="0" baseline="0" noProof="0" dirty="0">
                          <a:ln>
                            <a:noFill/>
                          </a:ln>
                          <a:solidFill>
                            <a:srgbClr val="0D4877"/>
                          </a:solidFill>
                          <a:effectLst/>
                          <a:uLnTx/>
                          <a:uFillTx/>
                          <a:latin typeface="Arial" panose="020B0604020202020204" pitchFamily="34" charset="0"/>
                          <a:ea typeface="+mn-ea"/>
                          <a:cs typeface="Arial" panose="020B0604020202020204" pitchFamily="34" charset="0"/>
                        </a:rPr>
                        <a:t>) </a:t>
                      </a:r>
                    </a:p>
                  </a:txBody>
                  <a:tcPr marL="68580" marR="68580" marT="9525" marB="0">
                    <a:lnL w="12700" cap="flat" cmpd="sng" algn="ctr">
                      <a:solidFill>
                        <a:srgbClr val="02C3FE"/>
                      </a:solidFill>
                      <a:prstDash val="solid"/>
                      <a:round/>
                      <a:headEnd type="none" w="med" len="med"/>
                      <a:tailEnd type="none" w="med" len="med"/>
                    </a:lnL>
                    <a:lnR w="12700" cap="flat" cmpd="sng" algn="ctr">
                      <a:solidFill>
                        <a:srgbClr val="02C3FE"/>
                      </a:solidFill>
                      <a:prstDash val="solid"/>
                      <a:round/>
                      <a:headEnd type="none" w="med" len="med"/>
                      <a:tailEnd type="none" w="med" len="med"/>
                    </a:lnR>
                    <a:lnT w="12700" cap="flat" cmpd="sng" algn="ctr">
                      <a:solidFill>
                        <a:srgbClr val="02C3FE"/>
                      </a:solidFill>
                      <a:prstDash val="solid"/>
                      <a:round/>
                      <a:headEnd type="none" w="med" len="med"/>
                      <a:tailEnd type="none" w="med" len="med"/>
                    </a:lnT>
                    <a:lnB w="12700" cap="flat" cmpd="sng" algn="ctr">
                      <a:solidFill>
                        <a:srgbClr val="02C3FE"/>
                      </a:solidFill>
                      <a:prstDash val="solid"/>
                      <a:round/>
                      <a:headEnd type="none" w="med" len="med"/>
                      <a:tailEnd type="none" w="med" len="med"/>
                    </a:lnB>
                    <a:solidFill>
                      <a:schemeClr val="bg1"/>
                    </a:solidFill>
                  </a:tcPr>
                </a:tc>
                <a:extLst>
                  <a:ext uri="{0D108BD9-81ED-4DB2-BD59-A6C34878D82A}">
                    <a16:rowId xmlns:a16="http://schemas.microsoft.com/office/drawing/2014/main" val="1592357448"/>
                  </a:ext>
                </a:extLst>
              </a:tr>
              <a:tr h="272411">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400" b="0" i="0" u="none" strike="noStrike" kern="1200" cap="none" spc="0" normalizeH="0" baseline="0" noProof="0" dirty="0">
                          <a:ln>
                            <a:noFill/>
                          </a:ln>
                          <a:solidFill>
                            <a:srgbClr val="0D4877"/>
                          </a:solidFill>
                          <a:effectLst/>
                          <a:uLnTx/>
                          <a:uFillTx/>
                          <a:latin typeface="Arial" panose="020B0604020202020204" pitchFamily="34" charset="0"/>
                          <a:ea typeface="+mn-ea"/>
                          <a:cs typeface="Arial" panose="020B0604020202020204" pitchFamily="34" charset="0"/>
                        </a:rPr>
                        <a:t>Nucala (mepolizumab) </a:t>
                      </a:r>
                    </a:p>
                  </a:txBody>
                  <a:tcPr marL="68580" marR="68580" marT="9525" marB="0">
                    <a:lnL w="12700" cap="flat" cmpd="sng" algn="ctr">
                      <a:solidFill>
                        <a:srgbClr val="02C3FE"/>
                      </a:solidFill>
                      <a:prstDash val="solid"/>
                      <a:round/>
                      <a:headEnd type="none" w="med" len="med"/>
                      <a:tailEnd type="none" w="med" len="med"/>
                    </a:lnL>
                    <a:lnR w="12700" cap="flat" cmpd="sng" algn="ctr">
                      <a:solidFill>
                        <a:srgbClr val="02C3FE"/>
                      </a:solidFill>
                      <a:prstDash val="solid"/>
                      <a:round/>
                      <a:headEnd type="none" w="med" len="med"/>
                      <a:tailEnd type="none" w="med" len="med"/>
                    </a:lnR>
                    <a:lnT w="12700" cap="flat" cmpd="sng" algn="ctr">
                      <a:solidFill>
                        <a:srgbClr val="02C3FE"/>
                      </a:solidFill>
                      <a:prstDash val="solid"/>
                      <a:round/>
                      <a:headEnd type="none" w="med" len="med"/>
                      <a:tailEnd type="none" w="med" len="med"/>
                    </a:lnT>
                    <a:lnB w="12700" cap="flat" cmpd="sng" algn="ctr">
                      <a:solidFill>
                        <a:srgbClr val="02C3FE"/>
                      </a:solidFill>
                      <a:prstDash val="solid"/>
                      <a:round/>
                      <a:headEnd type="none" w="med" len="med"/>
                      <a:tailEnd type="none" w="med" len="med"/>
                    </a:lnB>
                    <a:solidFill>
                      <a:schemeClr val="bg1"/>
                    </a:solidFill>
                  </a:tcPr>
                </a:tc>
                <a:extLst>
                  <a:ext uri="{0D108BD9-81ED-4DB2-BD59-A6C34878D82A}">
                    <a16:rowId xmlns:a16="http://schemas.microsoft.com/office/drawing/2014/main" val="3371562475"/>
                  </a:ext>
                </a:extLst>
              </a:tr>
              <a:tr h="272411">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400" b="0" i="0" u="none" strike="noStrike" kern="1200" cap="none" spc="0" normalizeH="0" baseline="0" noProof="0" dirty="0" err="1">
                          <a:ln>
                            <a:noFill/>
                          </a:ln>
                          <a:solidFill>
                            <a:srgbClr val="0D4877"/>
                          </a:solidFill>
                          <a:effectLst/>
                          <a:uLnTx/>
                          <a:uFillTx/>
                          <a:latin typeface="Arial" panose="020B0604020202020204" pitchFamily="34" charset="0"/>
                          <a:ea typeface="+mn-ea"/>
                          <a:cs typeface="Arial" panose="020B0604020202020204" pitchFamily="34" charset="0"/>
                        </a:rPr>
                        <a:t>Tezpire</a:t>
                      </a:r>
                      <a:r>
                        <a:rPr kumimoji="0" lang="en-US" sz="1400" b="0" i="0" u="none" strike="noStrike" kern="1200" cap="none" spc="0" normalizeH="0" baseline="0" noProof="0" dirty="0">
                          <a:ln>
                            <a:noFill/>
                          </a:ln>
                          <a:solidFill>
                            <a:srgbClr val="0D4877"/>
                          </a:solidFill>
                          <a:effectLst/>
                          <a:uLnTx/>
                          <a:uFillTx/>
                          <a:latin typeface="Arial" panose="020B0604020202020204" pitchFamily="34" charset="0"/>
                          <a:ea typeface="+mn-ea"/>
                          <a:cs typeface="Arial" panose="020B0604020202020204" pitchFamily="34" charset="0"/>
                        </a:rPr>
                        <a:t> (Tezepelumab-</a:t>
                      </a:r>
                      <a:r>
                        <a:rPr kumimoji="0" lang="en-US" sz="1400" b="0" i="0" u="none" strike="noStrike" kern="1200" cap="none" spc="0" normalizeH="0" baseline="0" noProof="0" dirty="0" err="1">
                          <a:ln>
                            <a:noFill/>
                          </a:ln>
                          <a:solidFill>
                            <a:srgbClr val="0D4877"/>
                          </a:solidFill>
                          <a:effectLst/>
                          <a:uLnTx/>
                          <a:uFillTx/>
                          <a:latin typeface="Arial" panose="020B0604020202020204" pitchFamily="34" charset="0"/>
                          <a:ea typeface="+mn-ea"/>
                          <a:cs typeface="Arial" panose="020B0604020202020204" pitchFamily="34" charset="0"/>
                        </a:rPr>
                        <a:t>ekko</a:t>
                      </a:r>
                      <a:r>
                        <a:rPr kumimoji="0" lang="en-US" sz="1400" b="0" i="0" u="none" strike="noStrike" kern="1200" cap="none" spc="0" normalizeH="0" baseline="0" noProof="0" dirty="0">
                          <a:ln>
                            <a:noFill/>
                          </a:ln>
                          <a:solidFill>
                            <a:srgbClr val="0D4877"/>
                          </a:solidFill>
                          <a:effectLst/>
                          <a:uLnTx/>
                          <a:uFillTx/>
                          <a:latin typeface="Arial" panose="020B0604020202020204" pitchFamily="34" charset="0"/>
                          <a:ea typeface="+mn-ea"/>
                          <a:cs typeface="Arial" panose="020B0604020202020204" pitchFamily="34" charset="0"/>
                        </a:rPr>
                        <a:t>) </a:t>
                      </a:r>
                    </a:p>
                  </a:txBody>
                  <a:tcPr marL="68580" marR="68580" marT="9525" marB="0">
                    <a:lnL w="12700" cap="flat" cmpd="sng" algn="ctr">
                      <a:solidFill>
                        <a:srgbClr val="02C3FE"/>
                      </a:solidFill>
                      <a:prstDash val="solid"/>
                      <a:round/>
                      <a:headEnd type="none" w="med" len="med"/>
                      <a:tailEnd type="none" w="med" len="med"/>
                    </a:lnL>
                    <a:lnR w="12700" cap="flat" cmpd="sng" algn="ctr">
                      <a:solidFill>
                        <a:srgbClr val="02C3FE"/>
                      </a:solidFill>
                      <a:prstDash val="solid"/>
                      <a:round/>
                      <a:headEnd type="none" w="med" len="med"/>
                      <a:tailEnd type="none" w="med" len="med"/>
                    </a:lnR>
                    <a:lnT w="12700" cap="flat" cmpd="sng" algn="ctr">
                      <a:solidFill>
                        <a:srgbClr val="02C3FE"/>
                      </a:solidFill>
                      <a:prstDash val="solid"/>
                      <a:round/>
                      <a:headEnd type="none" w="med" len="med"/>
                      <a:tailEnd type="none" w="med" len="med"/>
                    </a:lnT>
                    <a:lnB w="12700" cap="flat" cmpd="sng" algn="ctr">
                      <a:solidFill>
                        <a:srgbClr val="02C3FE"/>
                      </a:solidFill>
                      <a:prstDash val="solid"/>
                      <a:round/>
                      <a:headEnd type="none" w="med" len="med"/>
                      <a:tailEnd type="none" w="med" len="med"/>
                    </a:lnB>
                    <a:solidFill>
                      <a:schemeClr val="bg1"/>
                    </a:solidFill>
                  </a:tcPr>
                </a:tc>
                <a:extLst>
                  <a:ext uri="{0D108BD9-81ED-4DB2-BD59-A6C34878D82A}">
                    <a16:rowId xmlns:a16="http://schemas.microsoft.com/office/drawing/2014/main" val="3396673247"/>
                  </a:ext>
                </a:extLst>
              </a:tr>
              <a:tr h="272411">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D4877"/>
                          </a:solidFill>
                          <a:effectLst/>
                          <a:uLnTx/>
                          <a:uFillTx/>
                          <a:latin typeface="Arial" panose="020B0604020202020204" pitchFamily="34" charset="0"/>
                          <a:ea typeface="+mn-ea"/>
                          <a:cs typeface="Arial" panose="020B0604020202020204" pitchFamily="34" charset="0"/>
                        </a:rPr>
                        <a:t>Xolair (Omalizumab) </a:t>
                      </a:r>
                    </a:p>
                  </a:txBody>
                  <a:tcPr marL="68580" marR="68580" marT="9525" marB="0">
                    <a:lnL w="12700" cap="flat" cmpd="sng" algn="ctr">
                      <a:solidFill>
                        <a:srgbClr val="02C3FE"/>
                      </a:solidFill>
                      <a:prstDash val="solid"/>
                      <a:round/>
                      <a:headEnd type="none" w="med" len="med"/>
                      <a:tailEnd type="none" w="med" len="med"/>
                    </a:lnL>
                    <a:lnR w="12700" cap="flat" cmpd="sng" algn="ctr">
                      <a:solidFill>
                        <a:srgbClr val="02C3FE"/>
                      </a:solidFill>
                      <a:prstDash val="solid"/>
                      <a:round/>
                      <a:headEnd type="none" w="med" len="med"/>
                      <a:tailEnd type="none" w="med" len="med"/>
                    </a:lnR>
                    <a:lnT w="12700" cap="flat" cmpd="sng" algn="ctr">
                      <a:solidFill>
                        <a:srgbClr val="02C3FE"/>
                      </a:solidFill>
                      <a:prstDash val="solid"/>
                      <a:round/>
                      <a:headEnd type="none" w="med" len="med"/>
                      <a:tailEnd type="none" w="med" len="med"/>
                    </a:lnT>
                    <a:lnB w="12700" cap="flat" cmpd="sng" algn="ctr">
                      <a:solidFill>
                        <a:srgbClr val="02C3FE"/>
                      </a:solidFill>
                      <a:prstDash val="solid"/>
                      <a:round/>
                      <a:headEnd type="none" w="med" len="med"/>
                      <a:tailEnd type="none" w="med" len="med"/>
                    </a:lnB>
                    <a:solidFill>
                      <a:schemeClr val="bg1"/>
                    </a:solidFill>
                  </a:tcPr>
                </a:tc>
                <a:extLst>
                  <a:ext uri="{0D108BD9-81ED-4DB2-BD59-A6C34878D82A}">
                    <a16:rowId xmlns:a16="http://schemas.microsoft.com/office/drawing/2014/main" val="397135880"/>
                  </a:ext>
                </a:extLst>
              </a:tr>
            </a:tbl>
          </a:graphicData>
        </a:graphic>
      </p:graphicFrame>
    </p:spTree>
    <p:extLst>
      <p:ext uri="{BB962C8B-B14F-4D97-AF65-F5344CB8AC3E}">
        <p14:creationId xmlns:p14="http://schemas.microsoft.com/office/powerpoint/2010/main" val="12036820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59B12BDB-34E9-4B2B-9936-12DFF59B10AD}"/>
              </a:ext>
            </a:extLst>
          </p:cNvPr>
          <p:cNvSpPr/>
          <p:nvPr/>
        </p:nvSpPr>
        <p:spPr>
          <a:xfrm>
            <a:off x="695014" y="1200524"/>
            <a:ext cx="2657786" cy="534396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DM Sans"/>
              <a:ea typeface="+mn-ea"/>
              <a:cs typeface="+mn-cs"/>
            </a:endParaRPr>
          </a:p>
        </p:txBody>
      </p:sp>
      <p:grpSp>
        <p:nvGrpSpPr>
          <p:cNvPr id="9" name="Group 8">
            <a:extLst>
              <a:ext uri="{FF2B5EF4-FFF2-40B4-BE49-F238E27FC236}">
                <a16:creationId xmlns:a16="http://schemas.microsoft.com/office/drawing/2014/main" id="{BD377A9E-BD6D-5447-9286-C8E3C9E59A10}"/>
              </a:ext>
            </a:extLst>
          </p:cNvPr>
          <p:cNvGrpSpPr/>
          <p:nvPr/>
        </p:nvGrpSpPr>
        <p:grpSpPr>
          <a:xfrm>
            <a:off x="953821" y="1212615"/>
            <a:ext cx="9252256" cy="5346310"/>
            <a:chOff x="224316" y="1603195"/>
            <a:chExt cx="9181296" cy="3507383"/>
          </a:xfrm>
        </p:grpSpPr>
        <p:grpSp>
          <p:nvGrpSpPr>
            <p:cNvPr id="3" name="Group 2">
              <a:extLst>
                <a:ext uri="{FF2B5EF4-FFF2-40B4-BE49-F238E27FC236}">
                  <a16:creationId xmlns:a16="http://schemas.microsoft.com/office/drawing/2014/main" id="{FC24891C-18E8-6B40-B243-11E82AD32471}"/>
                </a:ext>
              </a:extLst>
            </p:cNvPr>
            <p:cNvGrpSpPr/>
            <p:nvPr/>
          </p:nvGrpSpPr>
          <p:grpSpPr>
            <a:xfrm>
              <a:off x="6158828" y="1604733"/>
              <a:ext cx="3246784" cy="3505845"/>
              <a:chOff x="8242271" y="1604733"/>
              <a:chExt cx="3246784" cy="3505845"/>
            </a:xfrm>
          </p:grpSpPr>
          <p:sp>
            <p:nvSpPr>
              <p:cNvPr id="4" name="Rectangle 3">
                <a:extLst>
                  <a:ext uri="{FF2B5EF4-FFF2-40B4-BE49-F238E27FC236}">
                    <a16:creationId xmlns:a16="http://schemas.microsoft.com/office/drawing/2014/main" id="{28568A0F-7306-264F-A4D6-23085D5B396C}"/>
                  </a:ext>
                </a:extLst>
              </p:cNvPr>
              <p:cNvSpPr/>
              <p:nvPr/>
            </p:nvSpPr>
            <p:spPr>
              <a:xfrm>
                <a:off x="8242271" y="1604733"/>
                <a:ext cx="2640496" cy="350584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DM Sans"/>
                  <a:ea typeface="+mn-ea"/>
                  <a:cs typeface="+mn-cs"/>
                </a:endParaRPr>
              </a:p>
            </p:txBody>
          </p:sp>
          <p:sp>
            <p:nvSpPr>
              <p:cNvPr id="48" name="TextBox 47">
                <a:extLst>
                  <a:ext uri="{FF2B5EF4-FFF2-40B4-BE49-F238E27FC236}">
                    <a16:creationId xmlns:a16="http://schemas.microsoft.com/office/drawing/2014/main" id="{1F90ABEE-B876-AA47-AB9E-0893D6C19F22}"/>
                  </a:ext>
                </a:extLst>
              </p:cNvPr>
              <p:cNvSpPr txBox="1"/>
              <p:nvPr/>
            </p:nvSpPr>
            <p:spPr>
              <a:xfrm>
                <a:off x="9404402" y="4349563"/>
                <a:ext cx="2084653" cy="276999"/>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30000" noProof="0" dirty="0">
                  <a:ln>
                    <a:noFill/>
                  </a:ln>
                  <a:solidFill>
                    <a:srgbClr val="FFFFFF"/>
                  </a:solidFill>
                  <a:effectLst/>
                  <a:uLnTx/>
                  <a:uFillTx/>
                  <a:latin typeface="DM Sans"/>
                  <a:ea typeface="+mn-ea"/>
                  <a:cs typeface="+mn-cs"/>
                </a:endParaRPr>
              </a:p>
            </p:txBody>
          </p:sp>
        </p:grpSp>
        <p:grpSp>
          <p:nvGrpSpPr>
            <p:cNvPr id="8" name="Group 7">
              <a:extLst>
                <a:ext uri="{FF2B5EF4-FFF2-40B4-BE49-F238E27FC236}">
                  <a16:creationId xmlns:a16="http://schemas.microsoft.com/office/drawing/2014/main" id="{EBD04E31-BB7E-8647-AF73-ECB459168160}"/>
                </a:ext>
              </a:extLst>
            </p:cNvPr>
            <p:cNvGrpSpPr/>
            <p:nvPr/>
          </p:nvGrpSpPr>
          <p:grpSpPr>
            <a:xfrm>
              <a:off x="3058660" y="1603195"/>
              <a:ext cx="4136720" cy="3505845"/>
              <a:chOff x="5132076" y="1603195"/>
              <a:chExt cx="4136720" cy="3505845"/>
            </a:xfrm>
          </p:grpSpPr>
          <p:sp>
            <p:nvSpPr>
              <p:cNvPr id="7" name="Rectangle 6">
                <a:extLst>
                  <a:ext uri="{FF2B5EF4-FFF2-40B4-BE49-F238E27FC236}">
                    <a16:creationId xmlns:a16="http://schemas.microsoft.com/office/drawing/2014/main" id="{44A3E035-8FB4-EF4D-BD36-3B8AA50FB6E4}"/>
                  </a:ext>
                </a:extLst>
              </p:cNvPr>
              <p:cNvSpPr/>
              <p:nvPr/>
            </p:nvSpPr>
            <p:spPr>
              <a:xfrm>
                <a:off x="5132076" y="1603195"/>
                <a:ext cx="2640496" cy="350584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DM Sans"/>
                  <a:ea typeface="+mn-ea"/>
                  <a:cs typeface="+mn-cs"/>
                </a:endParaRPr>
              </a:p>
            </p:txBody>
          </p:sp>
          <p:sp>
            <p:nvSpPr>
              <p:cNvPr id="51" name="TextBox 50">
                <a:extLst>
                  <a:ext uri="{FF2B5EF4-FFF2-40B4-BE49-F238E27FC236}">
                    <a16:creationId xmlns:a16="http://schemas.microsoft.com/office/drawing/2014/main" id="{40738FBD-754E-7644-B258-4C06941BAD31}"/>
                  </a:ext>
                </a:extLst>
              </p:cNvPr>
              <p:cNvSpPr txBox="1"/>
              <p:nvPr/>
            </p:nvSpPr>
            <p:spPr>
              <a:xfrm>
                <a:off x="7184143" y="4576517"/>
                <a:ext cx="2084653" cy="261354"/>
              </a:xfrm>
              <a:prstGeom prst="rect">
                <a:avLst/>
              </a:prstGeom>
              <a:noFill/>
            </p:spPr>
            <p:txBody>
              <a:bodyPr wrap="square" rtlCol="0">
                <a:spAutoFit/>
              </a:bodyPr>
              <a:lstStyle/>
              <a:p>
                <a:pPr marL="0" marR="0" lvl="0" indent="0" algn="ctr" defTabSz="914400" rtl="0" eaLnBrk="0" fontAlgn="base" latinLnBrk="0" hangingPunct="0">
                  <a:lnSpc>
                    <a:spcPts val="1340"/>
                  </a:lnSpc>
                  <a:spcBef>
                    <a:spcPct val="0"/>
                  </a:spcBef>
                  <a:spcAft>
                    <a:spcPct val="0"/>
                  </a:spcAft>
                  <a:buClrTx/>
                  <a:buSzTx/>
                  <a:buFontTx/>
                  <a:buNone/>
                  <a:tabLst/>
                  <a:defRPr/>
                </a:pPr>
                <a:endParaRPr kumimoji="0" lang="en-US" sz="1800" b="0" i="0" u="none" strike="noStrike" kern="1200" cap="none" spc="0" normalizeH="0" baseline="30000" noProof="0" dirty="0">
                  <a:ln>
                    <a:noFill/>
                  </a:ln>
                  <a:solidFill>
                    <a:srgbClr val="FFFFFF"/>
                  </a:solidFill>
                  <a:effectLst/>
                  <a:uLnTx/>
                  <a:uFillTx/>
                  <a:latin typeface="DM Sans"/>
                  <a:ea typeface="+mn-ea"/>
                  <a:cs typeface="+mn-cs"/>
                </a:endParaRPr>
              </a:p>
            </p:txBody>
          </p:sp>
        </p:grpSp>
        <p:grpSp>
          <p:nvGrpSpPr>
            <p:cNvPr id="6" name="Group 5">
              <a:extLst>
                <a:ext uri="{FF2B5EF4-FFF2-40B4-BE49-F238E27FC236}">
                  <a16:creationId xmlns:a16="http://schemas.microsoft.com/office/drawing/2014/main" id="{33936D28-3908-AA4E-93AE-3FCD80104DE4}"/>
                </a:ext>
              </a:extLst>
            </p:cNvPr>
            <p:cNvGrpSpPr/>
            <p:nvPr/>
          </p:nvGrpSpPr>
          <p:grpSpPr>
            <a:xfrm>
              <a:off x="224316" y="2727746"/>
              <a:ext cx="4814466" cy="2110125"/>
              <a:chOff x="2307759" y="2727746"/>
              <a:chExt cx="4814466" cy="2110125"/>
            </a:xfrm>
          </p:grpSpPr>
          <p:sp>
            <p:nvSpPr>
              <p:cNvPr id="35" name="TextBox 34">
                <a:extLst>
                  <a:ext uri="{FF2B5EF4-FFF2-40B4-BE49-F238E27FC236}">
                    <a16:creationId xmlns:a16="http://schemas.microsoft.com/office/drawing/2014/main" id="{0121CA6C-1085-9440-86E3-3E0905628A63}"/>
                  </a:ext>
                </a:extLst>
              </p:cNvPr>
              <p:cNvSpPr txBox="1"/>
              <p:nvPr/>
            </p:nvSpPr>
            <p:spPr>
              <a:xfrm>
                <a:off x="5037572" y="4576517"/>
                <a:ext cx="2084653" cy="261354"/>
              </a:xfrm>
              <a:prstGeom prst="rect">
                <a:avLst/>
              </a:prstGeom>
              <a:noFill/>
            </p:spPr>
            <p:txBody>
              <a:bodyPr wrap="square" rtlCol="0">
                <a:spAutoFit/>
              </a:bodyPr>
              <a:lstStyle/>
              <a:p>
                <a:pPr marL="0" marR="0" lvl="0" indent="0" algn="ctr" defTabSz="914400" rtl="0" eaLnBrk="0" fontAlgn="base" latinLnBrk="0" hangingPunct="0">
                  <a:lnSpc>
                    <a:spcPts val="1340"/>
                  </a:lnSpc>
                  <a:spcBef>
                    <a:spcPct val="0"/>
                  </a:spcBef>
                  <a:spcAft>
                    <a:spcPct val="0"/>
                  </a:spcAft>
                  <a:buClrTx/>
                  <a:buSzTx/>
                  <a:buFontTx/>
                  <a:buNone/>
                  <a:tabLst/>
                  <a:defRPr/>
                </a:pPr>
                <a:endParaRPr kumimoji="0" lang="en-US" sz="1800" b="0" i="0" u="none" strike="noStrike" kern="1200" cap="none" spc="0" normalizeH="0" baseline="30000" noProof="0" dirty="0">
                  <a:ln>
                    <a:noFill/>
                  </a:ln>
                  <a:solidFill>
                    <a:srgbClr val="FFFFFF"/>
                  </a:solidFill>
                  <a:effectLst/>
                  <a:uLnTx/>
                  <a:uFillTx/>
                  <a:latin typeface="DM Sans"/>
                  <a:ea typeface="+mn-ea"/>
                  <a:cs typeface="+mn-cs"/>
                </a:endParaRPr>
              </a:p>
            </p:txBody>
          </p:sp>
          <p:sp>
            <p:nvSpPr>
              <p:cNvPr id="34" name="TextBox 33">
                <a:extLst>
                  <a:ext uri="{FF2B5EF4-FFF2-40B4-BE49-F238E27FC236}">
                    <a16:creationId xmlns:a16="http://schemas.microsoft.com/office/drawing/2014/main" id="{A214BD5B-12A7-8343-8C1D-3C297945E012}"/>
                  </a:ext>
                </a:extLst>
              </p:cNvPr>
              <p:cNvSpPr txBox="1"/>
              <p:nvPr/>
            </p:nvSpPr>
            <p:spPr bwMode="ltGray">
              <a:xfrm>
                <a:off x="2307759" y="2727746"/>
                <a:ext cx="2122117" cy="898514"/>
              </a:xfrm>
              <a:prstGeom prst="rect">
                <a:avLst/>
              </a:prstGeom>
              <a:noFill/>
            </p:spPr>
            <p:txBody>
              <a:bodyPr wrap="square" lIns="0" tIns="0" rIns="0" bIns="0" rtlCol="0">
                <a:spAutoFit/>
              </a:bodyPr>
              <a:lstStyle/>
              <a:p>
                <a:pPr marL="0" marR="0" lvl="1" indent="0" algn="l" defTabSz="685800" rtl="0" eaLnBrk="1" fontAlgn="auto" latinLnBrk="0" hangingPunct="1">
                  <a:lnSpc>
                    <a:spcPct val="100000"/>
                  </a:lnSpc>
                  <a:spcBef>
                    <a:spcPts val="0"/>
                  </a:spcBef>
                  <a:spcAft>
                    <a:spcPts val="300"/>
                  </a:spcAft>
                  <a:buClrTx/>
                  <a:buSzTx/>
                  <a:buFontTx/>
                  <a:buNone/>
                  <a:tabLst/>
                  <a:defRPr/>
                </a:pPr>
                <a:r>
                  <a:rPr kumimoji="0" lang="en-US" sz="1400" b="0" i="0" u="none" strike="noStrike" kern="0" cap="none" spc="0" normalizeH="0" baseline="0" noProof="0" dirty="0">
                    <a:ln>
                      <a:noFill/>
                    </a:ln>
                    <a:solidFill>
                      <a:srgbClr val="FFFFFF"/>
                    </a:solidFill>
                    <a:effectLst/>
                    <a:uLnTx/>
                    <a:uFillTx/>
                    <a:latin typeface="Arial" panose="020B0604020202020204" pitchFamily="34" charset="0"/>
                    <a:ea typeface="Arial Narrow" charset="0"/>
                    <a:cs typeface="Arial" panose="020B0604020202020204" pitchFamily="34" charset="0"/>
                  </a:rPr>
                  <a:t>Request authorization for the medication.</a:t>
                </a:r>
              </a:p>
              <a:p>
                <a:pPr marL="0" marR="0" lvl="1" indent="0" algn="l" defTabSz="685800" rtl="0" eaLnBrk="1" fontAlgn="auto" latinLnBrk="0" hangingPunct="1">
                  <a:lnSpc>
                    <a:spcPct val="100000"/>
                  </a:lnSpc>
                  <a:spcBef>
                    <a:spcPts val="0"/>
                  </a:spcBef>
                  <a:spcAft>
                    <a:spcPts val="300"/>
                  </a:spcAft>
                  <a:buClrTx/>
                  <a:buSzTx/>
                  <a:buFontTx/>
                  <a:buNone/>
                  <a:tabLst/>
                  <a:defRPr/>
                </a:pPr>
                <a:endParaRPr kumimoji="0" lang="en-US" sz="1400" b="0" i="0" u="none" strike="noStrike" kern="0" cap="none" spc="0" normalizeH="0" baseline="0" noProof="0" dirty="0">
                  <a:ln>
                    <a:noFill/>
                  </a:ln>
                  <a:solidFill>
                    <a:srgbClr val="FFFFFF"/>
                  </a:solidFill>
                  <a:effectLst/>
                  <a:uLnTx/>
                  <a:uFillTx/>
                  <a:latin typeface="Arial" panose="020B0604020202020204" pitchFamily="34" charset="0"/>
                  <a:ea typeface="Arial Narrow" charset="0"/>
                  <a:cs typeface="Arial" panose="020B0604020202020204" pitchFamily="34" charset="0"/>
                </a:endParaRPr>
              </a:p>
              <a:p>
                <a:pPr marL="0" marR="0" lvl="1" indent="0" algn="l" defTabSz="685800" rtl="0" eaLnBrk="1" fontAlgn="auto" latinLnBrk="0" hangingPunct="1">
                  <a:lnSpc>
                    <a:spcPct val="100000"/>
                  </a:lnSpc>
                  <a:spcBef>
                    <a:spcPts val="0"/>
                  </a:spcBef>
                  <a:spcAft>
                    <a:spcPts val="300"/>
                  </a:spcAft>
                  <a:buClrTx/>
                  <a:buSzTx/>
                  <a:buFontTx/>
                  <a:buNone/>
                  <a:tabLst/>
                  <a:defRPr/>
                </a:pPr>
                <a:r>
                  <a:rPr kumimoji="0" lang="en-US" sz="1400" b="0" i="0" u="none" strike="noStrike" kern="0" cap="none" spc="0" normalizeH="0" baseline="0" noProof="0" dirty="0">
                    <a:ln>
                      <a:noFill/>
                    </a:ln>
                    <a:solidFill>
                      <a:srgbClr val="FFFFFF"/>
                    </a:solidFill>
                    <a:effectLst/>
                    <a:uLnTx/>
                    <a:uFillTx/>
                    <a:latin typeface="Arial" panose="020B0604020202020204" pitchFamily="34" charset="0"/>
                    <a:ea typeface="Arial Narrow" charset="0"/>
                    <a:cs typeface="Arial" panose="020B0604020202020204" pitchFamily="34" charset="0"/>
                  </a:rPr>
                  <a:t>Include the dose and frequency of administration with your request.</a:t>
                </a:r>
              </a:p>
            </p:txBody>
          </p:sp>
        </p:grpSp>
      </p:grpSp>
      <p:cxnSp>
        <p:nvCxnSpPr>
          <p:cNvPr id="15" name="Straight Connector 14">
            <a:extLst>
              <a:ext uri="{FF2B5EF4-FFF2-40B4-BE49-F238E27FC236}">
                <a16:creationId xmlns:a16="http://schemas.microsoft.com/office/drawing/2014/main" id="{AC862F05-8740-7C4E-8B79-EAF9BB15C45F}"/>
              </a:ext>
            </a:extLst>
          </p:cNvPr>
          <p:cNvCxnSpPr>
            <a:cxnSpLocks/>
          </p:cNvCxnSpPr>
          <p:nvPr/>
        </p:nvCxnSpPr>
        <p:spPr>
          <a:xfrm flipH="1">
            <a:off x="3092339" y="2590800"/>
            <a:ext cx="2575266"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D66F68F-0D8E-1449-A117-FE075E376D1C}"/>
              </a:ext>
            </a:extLst>
          </p:cNvPr>
          <p:cNvCxnSpPr>
            <a:cxnSpLocks/>
          </p:cNvCxnSpPr>
          <p:nvPr/>
        </p:nvCxnSpPr>
        <p:spPr>
          <a:xfrm flipH="1">
            <a:off x="5580739" y="2590800"/>
            <a:ext cx="2230314"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EAC71AA2-17B7-0244-B83A-C3AF74DDCAB6}"/>
              </a:ext>
            </a:extLst>
          </p:cNvPr>
          <p:cNvCxnSpPr>
            <a:cxnSpLocks/>
          </p:cNvCxnSpPr>
          <p:nvPr/>
        </p:nvCxnSpPr>
        <p:spPr>
          <a:xfrm flipH="1">
            <a:off x="7811053" y="2590800"/>
            <a:ext cx="1932153"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1D13EF7A-FE2C-4B80-B6AE-0EC29E43BB61}"/>
              </a:ext>
            </a:extLst>
          </p:cNvPr>
          <p:cNvCxnSpPr>
            <a:cxnSpLocks/>
          </p:cNvCxnSpPr>
          <p:nvPr/>
        </p:nvCxnSpPr>
        <p:spPr>
          <a:xfrm flipH="1">
            <a:off x="548640" y="2590800"/>
            <a:ext cx="2965069"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8816A7D2-6638-401A-A604-9058E4BD7B39}"/>
              </a:ext>
            </a:extLst>
          </p:cNvPr>
          <p:cNvSpPr/>
          <p:nvPr/>
        </p:nvSpPr>
        <p:spPr>
          <a:xfrm>
            <a:off x="4042994" y="2785456"/>
            <a:ext cx="2357806" cy="3539430"/>
          </a:xfrm>
          <a:prstGeom prst="rect">
            <a:avLst/>
          </a:prstGeom>
        </p:spPr>
        <p:txBody>
          <a:bodyPr wrap="square">
            <a:spAutoFit/>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We’ll review the authorization request. </a:t>
            </a:r>
          </a:p>
          <a:p>
            <a:pPr marL="0" marR="0" lvl="0" indent="0" algn="l" defTabSz="914400" rtl="0" eaLnBrk="0" fontAlgn="base" latinLnBrk="0" hangingPunct="0">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If the dose and frequency you requested is in line with our medical policy and FDA recommendations, the request may be approved. </a:t>
            </a:r>
            <a:br>
              <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br>
            <a:br>
              <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br>
            <a:r>
              <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If it’s over the limit, the authorization request will deny. </a:t>
            </a:r>
          </a:p>
          <a:p>
            <a:pPr marL="0" marR="0" lvl="0" indent="0" algn="l" defTabSz="914400" rtl="0" eaLnBrk="0" fontAlgn="base" latinLnBrk="0" hangingPunct="0">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If you disagree with the decision, y</a:t>
            </a:r>
            <a:r>
              <a:rPr kumimoji="0" lang="en-US" sz="1400" b="0" i="0" u="none" strike="noStrike" kern="1200" cap="none" spc="0" normalizeH="0" baseline="0" noProof="0" dirty="0" err="1">
                <a:ln>
                  <a:noFill/>
                </a:ln>
                <a:solidFill>
                  <a:srgbClr val="FFFFFF"/>
                </a:solidFill>
                <a:effectLst/>
                <a:uLnTx/>
                <a:uFillTx/>
                <a:latin typeface="Arial" panose="020B0604020202020204" pitchFamily="34" charset="0"/>
                <a:ea typeface="+mn-ea"/>
                <a:cs typeface="Arial" panose="020B0604020202020204" pitchFamily="34" charset="0"/>
              </a:rPr>
              <a:t>ou</a:t>
            </a:r>
            <a:r>
              <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can request an appeal.</a:t>
            </a:r>
            <a:endParaRPr kumimoji="0" lang="en-US" sz="1400" b="0" i="0" u="none" strike="noStrike" kern="1200" cap="none" spc="0" normalizeH="0" baseline="0" noProof="0" dirty="0">
              <a:ln>
                <a:noFill/>
              </a:ln>
              <a:solidFill>
                <a:srgbClr val="1A1918"/>
              </a:solidFill>
              <a:effectLst/>
              <a:uLnTx/>
              <a:uFillTx/>
              <a:latin typeface="Arial" panose="020B0604020202020204" pitchFamily="34" charset="0"/>
              <a:ea typeface="+mn-ea"/>
              <a:cs typeface="Arial" panose="020B0604020202020204" pitchFamily="34" charset="0"/>
            </a:endParaRPr>
          </a:p>
        </p:txBody>
      </p:sp>
      <p:sp>
        <p:nvSpPr>
          <p:cNvPr id="33" name="TextBox 32">
            <a:extLst>
              <a:ext uri="{FF2B5EF4-FFF2-40B4-BE49-F238E27FC236}">
                <a16:creationId xmlns:a16="http://schemas.microsoft.com/office/drawing/2014/main" id="{5D67DAE1-0CA2-46C2-9DB7-23DA1463E791}"/>
              </a:ext>
            </a:extLst>
          </p:cNvPr>
          <p:cNvSpPr txBox="1"/>
          <p:nvPr/>
        </p:nvSpPr>
        <p:spPr>
          <a:xfrm>
            <a:off x="11430000" y="6389120"/>
            <a:ext cx="761999" cy="215444"/>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fld id="{59B86030-C55B-4DC1-9E1A-C067DCFF1B6F}" type="slidenum">
              <a:rPr kumimoji="0" lang="en-US" sz="800" b="0" i="0" u="none" strike="noStrike" kern="1200" cap="none" spc="0" normalizeH="0" baseline="0" noProof="0" smtClean="0">
                <a:ln>
                  <a:noFill/>
                </a:ln>
                <a:solidFill>
                  <a:srgbClr val="FFFFFF"/>
                </a:solidFill>
                <a:effectLst/>
                <a:uLnTx/>
                <a:uFillTx/>
                <a:latin typeface="DM Sans"/>
                <a:ea typeface="Arial" charset="0"/>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23</a:t>
            </a:fld>
            <a:endParaRPr kumimoji="0" lang="en-US" sz="800" b="0" i="0" u="none" strike="noStrike" kern="1200" cap="none" spc="0" normalizeH="0" baseline="0" noProof="0" dirty="0">
              <a:ln>
                <a:noFill/>
              </a:ln>
              <a:solidFill>
                <a:srgbClr val="FD5D3B"/>
              </a:solidFill>
              <a:effectLst/>
              <a:uLnTx/>
              <a:uFillTx/>
              <a:latin typeface="Calibri" pitchFamily="34" charset="0"/>
              <a:ea typeface="+mn-ea"/>
              <a:cs typeface="+mn-cs"/>
            </a:endParaRPr>
          </a:p>
        </p:txBody>
      </p:sp>
      <p:sp>
        <p:nvSpPr>
          <p:cNvPr id="38" name="object 10">
            <a:extLst>
              <a:ext uri="{FF2B5EF4-FFF2-40B4-BE49-F238E27FC236}">
                <a16:creationId xmlns:a16="http://schemas.microsoft.com/office/drawing/2014/main" id="{1330B4D6-3728-42D3-8BAA-EA8790BE2D2F}"/>
              </a:ext>
            </a:extLst>
          </p:cNvPr>
          <p:cNvSpPr txBox="1"/>
          <p:nvPr/>
        </p:nvSpPr>
        <p:spPr>
          <a:xfrm>
            <a:off x="618885" y="6461968"/>
            <a:ext cx="11888728" cy="346698"/>
          </a:xfrm>
          <a:prstGeom prst="rect">
            <a:avLst/>
          </a:prstGeom>
        </p:spPr>
        <p:txBody>
          <a:bodyPr vert="horz" wrap="square" lIns="91440" tIns="93345" rIns="0" bIns="0" rtlCol="0">
            <a:spAutoFit/>
          </a:bodyPr>
          <a:lstStyle/>
          <a:p>
            <a:pPr marL="12700" marR="0" lvl="0" indent="0" algn="l" defTabSz="914400" rtl="0" eaLnBrk="1" fontAlgn="base" latinLnBrk="0" hangingPunct="1">
              <a:lnSpc>
                <a:spcPts val="2220"/>
              </a:lnSpc>
              <a:spcBef>
                <a:spcPts val="0"/>
              </a:spcBef>
              <a:spcAft>
                <a:spcPct val="0"/>
              </a:spcAft>
              <a:buClrTx/>
              <a:buSzTx/>
              <a:buFontTx/>
              <a:buNone/>
              <a:tabLst/>
              <a:defRPr/>
            </a:pPr>
            <a:r>
              <a:rPr kumimoji="0" lang="en-US" sz="1400" b="0" i="0" u="none" strike="noStrike" kern="1200" cap="none" spc="300" normalizeH="0" baseline="0" noProof="0" dirty="0">
                <a:ln>
                  <a:noFill/>
                </a:ln>
                <a:solidFill>
                  <a:srgbClr val="0D4877"/>
                </a:solidFill>
                <a:effectLst/>
                <a:uLnTx/>
                <a:uFillTx/>
                <a:latin typeface="Arial" panose="020B0604020202020204" pitchFamily="34" charset="0"/>
                <a:ea typeface="+mn-ea"/>
                <a:cs typeface="Arial" panose="020B0604020202020204" pitchFamily="34" charset="0"/>
              </a:rPr>
              <a:t>Blue Cross Pharmacy Operations reviews authorization requests</a:t>
            </a:r>
          </a:p>
        </p:txBody>
      </p:sp>
      <p:sp>
        <p:nvSpPr>
          <p:cNvPr id="2" name="Rectangle 1">
            <a:extLst>
              <a:ext uri="{FF2B5EF4-FFF2-40B4-BE49-F238E27FC236}">
                <a16:creationId xmlns:a16="http://schemas.microsoft.com/office/drawing/2014/main" id="{FF62DDDE-8018-F0F0-7A85-9D1630E9977C}"/>
              </a:ext>
            </a:extLst>
          </p:cNvPr>
          <p:cNvSpPr/>
          <p:nvPr/>
        </p:nvSpPr>
        <p:spPr>
          <a:xfrm>
            <a:off x="7162800" y="2785456"/>
            <a:ext cx="2319273" cy="2031325"/>
          </a:xfrm>
          <a:prstGeom prst="rect">
            <a:avLst/>
          </a:prstGeom>
        </p:spPr>
        <p:txBody>
          <a:bodyPr wrap="square">
            <a:spAutoFit/>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If the submitted claim matches what’s been approved, your claim will process. </a:t>
            </a:r>
          </a:p>
          <a:p>
            <a:pPr marL="0" marR="0" lvl="0" indent="0" algn="l" defTabSz="914400" rtl="0" eaLnBrk="0" fontAlgn="base" latinLnBrk="0" hangingPunct="0">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If it does not match what’s been approved, the claim will deny in its entirety.</a:t>
            </a:r>
          </a:p>
          <a:p>
            <a:pPr marL="0" marR="0" lvl="0" indent="0" algn="ctr" defTabSz="914400" rtl="0" eaLnBrk="0" fontAlgn="base" latinLnBrk="0" hangingPunct="0">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3" name="Title 2">
            <a:extLst>
              <a:ext uri="{FF2B5EF4-FFF2-40B4-BE49-F238E27FC236}">
                <a16:creationId xmlns:a16="http://schemas.microsoft.com/office/drawing/2014/main" id="{F63FCE07-77F7-1035-DF8A-4720AEE327DD}"/>
              </a:ext>
            </a:extLst>
          </p:cNvPr>
          <p:cNvSpPr txBox="1">
            <a:spLocks/>
          </p:cNvSpPr>
          <p:nvPr/>
        </p:nvSpPr>
        <p:spPr>
          <a:xfrm>
            <a:off x="603504" y="384048"/>
            <a:ext cx="10293096" cy="983975"/>
          </a:xfrm>
          <a:prstGeom prst="rect">
            <a:avLst/>
          </a:prstGeom>
        </p:spPr>
        <p:txBody>
          <a:bodyPr/>
          <a:lstStyle>
            <a:lvl1pPr algn="l" defTabSz="914400" rtl="0" eaLnBrk="1" latinLnBrk="0" hangingPunct="1">
              <a:lnSpc>
                <a:spcPct val="90000"/>
              </a:lnSpc>
              <a:spcBef>
                <a:spcPct val="0"/>
              </a:spcBef>
              <a:buNone/>
              <a:defRPr sz="4400" b="0" i="0" kern="1200" cap="all" spc="50" baseline="0">
                <a:solidFill>
                  <a:srgbClr val="FD5D3B"/>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all" spc="50" normalizeH="0" baseline="0" noProof="0" dirty="0">
                <a:ln>
                  <a:noFill/>
                </a:ln>
                <a:solidFill>
                  <a:srgbClr val="FD5D3B"/>
                </a:solidFill>
                <a:effectLst/>
                <a:uLnTx/>
                <a:uFillTx/>
                <a:latin typeface="Bebas Neue"/>
                <a:ea typeface="+mj-ea"/>
                <a:cs typeface="+mj-cs"/>
              </a:rPr>
              <a:t>Requesting authorization &amp; submitting claims</a:t>
            </a:r>
          </a:p>
        </p:txBody>
      </p:sp>
      <p:pic>
        <p:nvPicPr>
          <p:cNvPr id="14" name="Picture 13">
            <a:extLst>
              <a:ext uri="{FF2B5EF4-FFF2-40B4-BE49-F238E27FC236}">
                <a16:creationId xmlns:a16="http://schemas.microsoft.com/office/drawing/2014/main" id="{90E6E401-0FA9-E1BF-A643-8AC63A795400}"/>
              </a:ext>
            </a:extLst>
          </p:cNvPr>
          <p:cNvPicPr>
            <a:picLocks noChangeAspect="1"/>
          </p:cNvPicPr>
          <p:nvPr/>
        </p:nvPicPr>
        <p:blipFill>
          <a:blip r:embed="rId3">
            <a:biLevel thresh="25000"/>
          </a:blip>
          <a:stretch>
            <a:fillRect/>
          </a:stretch>
        </p:blipFill>
        <p:spPr>
          <a:xfrm>
            <a:off x="1512350" y="1471359"/>
            <a:ext cx="849850" cy="849850"/>
          </a:xfrm>
          <a:prstGeom prst="rect">
            <a:avLst/>
          </a:prstGeom>
        </p:spPr>
      </p:pic>
      <p:pic>
        <p:nvPicPr>
          <p:cNvPr id="17" name="Picture 16">
            <a:extLst>
              <a:ext uri="{FF2B5EF4-FFF2-40B4-BE49-F238E27FC236}">
                <a16:creationId xmlns:a16="http://schemas.microsoft.com/office/drawing/2014/main" id="{DD7E2460-0413-E7FA-AB9D-159DDE8E012E}"/>
              </a:ext>
            </a:extLst>
          </p:cNvPr>
          <p:cNvPicPr>
            <a:picLocks noChangeAspect="1"/>
          </p:cNvPicPr>
          <p:nvPr/>
        </p:nvPicPr>
        <p:blipFill>
          <a:blip r:embed="rId4">
            <a:biLevel thresh="25000"/>
          </a:blip>
          <a:stretch>
            <a:fillRect/>
          </a:stretch>
        </p:blipFill>
        <p:spPr>
          <a:xfrm>
            <a:off x="4648200" y="1562678"/>
            <a:ext cx="877242" cy="679155"/>
          </a:xfrm>
          <a:prstGeom prst="rect">
            <a:avLst/>
          </a:prstGeom>
        </p:spPr>
      </p:pic>
      <p:pic>
        <p:nvPicPr>
          <p:cNvPr id="20" name="Picture 19">
            <a:extLst>
              <a:ext uri="{FF2B5EF4-FFF2-40B4-BE49-F238E27FC236}">
                <a16:creationId xmlns:a16="http://schemas.microsoft.com/office/drawing/2014/main" id="{C041B395-900C-8A55-9DA0-198C212DBDDA}"/>
              </a:ext>
            </a:extLst>
          </p:cNvPr>
          <p:cNvPicPr>
            <a:picLocks noChangeAspect="1"/>
          </p:cNvPicPr>
          <p:nvPr/>
        </p:nvPicPr>
        <p:blipFill>
          <a:blip r:embed="rId5">
            <a:biLevel thresh="25000"/>
          </a:blip>
          <a:stretch>
            <a:fillRect/>
          </a:stretch>
        </p:blipFill>
        <p:spPr>
          <a:xfrm>
            <a:off x="7870018" y="1555405"/>
            <a:ext cx="773806" cy="767411"/>
          </a:xfrm>
          <a:prstGeom prst="rect">
            <a:avLst/>
          </a:prstGeom>
          <a:noFill/>
        </p:spPr>
      </p:pic>
      <p:sp>
        <p:nvSpPr>
          <p:cNvPr id="5" name="TextBox 4">
            <a:extLst>
              <a:ext uri="{FF2B5EF4-FFF2-40B4-BE49-F238E27FC236}">
                <a16:creationId xmlns:a16="http://schemas.microsoft.com/office/drawing/2014/main" id="{395DAEF4-DCD1-A1EB-BC47-63A4BABB2B54}"/>
              </a:ext>
            </a:extLst>
          </p:cNvPr>
          <p:cNvSpPr txBox="1"/>
          <p:nvPr/>
        </p:nvSpPr>
        <p:spPr>
          <a:xfrm>
            <a:off x="9743206" y="2926770"/>
            <a:ext cx="2299289" cy="2400657"/>
          </a:xfrm>
          <a:prstGeom prst="rect">
            <a:avLst/>
          </a:prstGeom>
          <a:solidFill>
            <a:schemeClr val="bg1">
              <a:lumMod val="85000"/>
            </a:schemeClr>
          </a:solid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300" normalizeH="0" noProof="0" dirty="0">
                <a:ln>
                  <a:noFill/>
                </a:ln>
                <a:solidFill>
                  <a:srgbClr val="0D4877"/>
                </a:solidFill>
                <a:effectLst/>
                <a:uLnTx/>
                <a:uFillTx/>
                <a:latin typeface="Arial" panose="020B0604020202020204" pitchFamily="34" charset="0"/>
                <a:cs typeface="Arial" panose="020B0604020202020204" pitchFamily="34" charset="0"/>
              </a:rPr>
              <a:t>Note: If the member had an existing authorization for the medication prior to the effective date of this change, then the dosing and frequency edits will apply when a new authorization is requested.</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D5D3B"/>
              </a:solidFill>
              <a:effectLst/>
              <a:uLnTx/>
              <a:uFillTx/>
              <a:latin typeface="Calibri" pitchFamily="34" charset="0"/>
              <a:ea typeface="+mn-ea"/>
              <a:cs typeface="+mn-cs"/>
            </a:endParaRPr>
          </a:p>
        </p:txBody>
      </p:sp>
    </p:spTree>
    <p:extLst>
      <p:ext uri="{BB962C8B-B14F-4D97-AF65-F5344CB8AC3E}">
        <p14:creationId xmlns:p14="http://schemas.microsoft.com/office/powerpoint/2010/main" val="22157575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9FC34F-EE6A-FE4B-8781-09CC6D890391}"/>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A08E5820-B711-C6FC-0DCA-9D436DAA2B0E}"/>
              </a:ext>
            </a:extLst>
          </p:cNvPr>
          <p:cNvSpPr/>
          <p:nvPr/>
        </p:nvSpPr>
        <p:spPr>
          <a:xfrm>
            <a:off x="0" y="5703583"/>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7" name="TextBox 6">
            <a:hlinkClick r:id="" action="ppaction://hlinkshowjump?jump=nextslide"/>
            <a:extLst>
              <a:ext uri="{FF2B5EF4-FFF2-40B4-BE49-F238E27FC236}">
                <a16:creationId xmlns:a16="http://schemas.microsoft.com/office/drawing/2014/main" id="{F2CD1875-D461-DF39-2B29-9B2CA6CC2EB8}"/>
              </a:ext>
            </a:extLst>
          </p:cNvPr>
          <p:cNvSpPr txBox="1"/>
          <p:nvPr/>
        </p:nvSpPr>
        <p:spPr>
          <a:xfrm>
            <a:off x="691087" y="2723103"/>
            <a:ext cx="5481114" cy="1063753"/>
          </a:xfrm>
          <a:prstGeom prst="rect">
            <a:avLst/>
          </a:prstGeom>
          <a:noFill/>
        </p:spPr>
        <p:txBody>
          <a:bodyPr wrap="square" rtlCol="0">
            <a:spAutoFit/>
          </a:bodyPr>
          <a:lstStyle/>
          <a:p>
            <a:pPr marL="0" marR="0" lvl="1" indent="0" algn="l" defTabSz="914400" rtl="0" eaLnBrk="0" fontAlgn="base" latinLnBrk="0" hangingPunct="0">
              <a:lnSpc>
                <a:spcPts val="7500"/>
              </a:lnSpc>
              <a:spcBef>
                <a:spcPct val="0"/>
              </a:spcBef>
              <a:spcAft>
                <a:spcPts val="1800"/>
              </a:spcAft>
              <a:buClrTx/>
              <a:buSzTx/>
              <a:buFontTx/>
              <a:buNone/>
              <a:tabLst/>
              <a:defRPr/>
            </a:pPr>
            <a:r>
              <a:rPr kumimoji="0" lang="en-US" sz="6500" b="0" i="0" u="none" strike="noStrike" kern="1200" cap="none" spc="0" normalizeH="0" baseline="0" noProof="0" dirty="0">
                <a:ln>
                  <a:noFill/>
                </a:ln>
                <a:solidFill>
                  <a:srgbClr val="FD5D3B"/>
                </a:solidFill>
                <a:effectLst/>
                <a:uLnTx/>
                <a:uFillTx/>
                <a:latin typeface="Bebas Neue Regular" panose="020B0606020202050201" pitchFamily="34" charset="77"/>
                <a:ea typeface="+mn-ea"/>
                <a:cs typeface="+mn-cs"/>
              </a:rPr>
              <a:t>Reminders</a:t>
            </a:r>
          </a:p>
        </p:txBody>
      </p:sp>
      <p:pic>
        <p:nvPicPr>
          <p:cNvPr id="11" name="Picture 10" descr="A picture containing clock&#10;&#10;Description automatically generated">
            <a:extLst>
              <a:ext uri="{FF2B5EF4-FFF2-40B4-BE49-F238E27FC236}">
                <a16:creationId xmlns:a16="http://schemas.microsoft.com/office/drawing/2014/main" id="{00E396F1-05AF-12E2-15E0-A32AAFBC085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1086" y="662254"/>
            <a:ext cx="1366575" cy="547808"/>
          </a:xfrm>
          <a:prstGeom prst="rect">
            <a:avLst/>
          </a:prstGeom>
        </p:spPr>
      </p:pic>
    </p:spTree>
    <p:extLst>
      <p:ext uri="{BB962C8B-B14F-4D97-AF65-F5344CB8AC3E}">
        <p14:creationId xmlns:p14="http://schemas.microsoft.com/office/powerpoint/2010/main" val="333468108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2ED4-B6FA-821C-ED95-678E9513B855}"/>
              </a:ext>
            </a:extLst>
          </p:cNvPr>
          <p:cNvSpPr>
            <a:spLocks noGrp="1"/>
          </p:cNvSpPr>
          <p:nvPr>
            <p:ph type="title"/>
          </p:nvPr>
        </p:nvSpPr>
        <p:spPr>
          <a:xfrm>
            <a:off x="838200" y="365125"/>
            <a:ext cx="10515600" cy="549275"/>
          </a:xfrm>
        </p:spPr>
        <p:txBody>
          <a:bodyPr/>
          <a:lstStyle/>
          <a:p>
            <a:r>
              <a:rPr lang="en-US" sz="3600" dirty="0">
                <a:solidFill>
                  <a:srgbClr val="FD5D3B"/>
                </a:solidFill>
                <a:latin typeface="Bebas Neue" panose="020B0606020202050201" pitchFamily="34" charset="0"/>
              </a:rPr>
              <a:t>Please  verify your directory information every 90 days</a:t>
            </a:r>
          </a:p>
        </p:txBody>
      </p:sp>
      <p:sp>
        <p:nvSpPr>
          <p:cNvPr id="3" name="Content Placeholder 2">
            <a:extLst>
              <a:ext uri="{FF2B5EF4-FFF2-40B4-BE49-F238E27FC236}">
                <a16:creationId xmlns:a16="http://schemas.microsoft.com/office/drawing/2014/main" id="{F28BC9C8-6A89-1746-B400-ADD10068F91E}"/>
              </a:ext>
            </a:extLst>
          </p:cNvPr>
          <p:cNvSpPr>
            <a:spLocks noGrp="1"/>
          </p:cNvSpPr>
          <p:nvPr>
            <p:ph idx="1"/>
          </p:nvPr>
        </p:nvSpPr>
        <p:spPr>
          <a:xfrm>
            <a:off x="838200" y="838200"/>
            <a:ext cx="5715000" cy="4656138"/>
          </a:xfrm>
        </p:spPr>
        <p:txBody>
          <a:bodyPr/>
          <a:lstStyle/>
          <a:p>
            <a:pPr marL="0" indent="0" rtl="0">
              <a:buNone/>
            </a:pPr>
            <a:r>
              <a:rPr lang="en-US" sz="1800" dirty="0">
                <a:solidFill>
                  <a:schemeClr val="bg2">
                    <a:lumMod val="50000"/>
                  </a:schemeClr>
                </a:solidFill>
                <a:latin typeface="Arial" panose="020B0604020202020204" pitchFamily="34" charset="0"/>
                <a:cs typeface="Arial" panose="020B0604020202020204" pitchFamily="34" charset="0"/>
              </a:rPr>
              <a:t>R</a:t>
            </a:r>
            <a:r>
              <a:rPr lang="en-US" sz="1800" dirty="0">
                <a:solidFill>
                  <a:schemeClr val="bg2">
                    <a:lumMod val="50000"/>
                  </a:schemeClr>
                </a:solidFill>
                <a:effectLst/>
                <a:latin typeface="Arial" panose="020B0604020202020204" pitchFamily="34" charset="0"/>
                <a:cs typeface="Arial" panose="020B0604020202020204" pitchFamily="34" charset="0"/>
              </a:rPr>
              <a:t>egulations require us to verify provider directory information every 90 days. </a:t>
            </a:r>
          </a:p>
          <a:p>
            <a:pPr marL="0" indent="0" rtl="0">
              <a:buNone/>
            </a:pPr>
            <a:endParaRPr lang="en-US" sz="1800" dirty="0">
              <a:solidFill>
                <a:schemeClr val="bg2">
                  <a:lumMod val="50000"/>
                </a:schemeClr>
              </a:solidFill>
              <a:effectLst/>
              <a:latin typeface="Arial" panose="020B0604020202020204" pitchFamily="34" charset="0"/>
              <a:cs typeface="Arial" panose="020B0604020202020204" pitchFamily="34" charset="0"/>
            </a:endParaRPr>
          </a:p>
          <a:p>
            <a:pPr marL="0" indent="0" rtl="0">
              <a:buNone/>
            </a:pPr>
            <a:r>
              <a:rPr lang="en-US" sz="2000" b="1" dirty="0">
                <a:solidFill>
                  <a:srgbClr val="0D4877"/>
                </a:solidFill>
                <a:latin typeface="Arial" panose="020B0604020202020204" pitchFamily="34" charset="0"/>
                <a:cs typeface="Arial" panose="020B0604020202020204" pitchFamily="34" charset="0"/>
              </a:rPr>
              <a:t>Here’s how:</a:t>
            </a:r>
          </a:p>
          <a:p>
            <a:pPr marL="0" indent="0">
              <a:buNone/>
            </a:pPr>
            <a:endParaRPr lang="en-US" dirty="0"/>
          </a:p>
        </p:txBody>
      </p:sp>
      <p:pic>
        <p:nvPicPr>
          <p:cNvPr id="4" name="Picture 3">
            <a:extLst>
              <a:ext uri="{FF2B5EF4-FFF2-40B4-BE49-F238E27FC236}">
                <a16:creationId xmlns:a16="http://schemas.microsoft.com/office/drawing/2014/main" id="{1635EC0C-DB99-EF6C-1AC4-52E1B1FEEFEB}"/>
              </a:ext>
            </a:extLst>
          </p:cNvPr>
          <p:cNvPicPr>
            <a:picLocks noChangeAspect="1"/>
          </p:cNvPicPr>
          <p:nvPr/>
        </p:nvPicPr>
        <p:blipFill>
          <a:blip r:embed="rId3"/>
          <a:stretch>
            <a:fillRect/>
          </a:stretch>
        </p:blipFill>
        <p:spPr>
          <a:xfrm>
            <a:off x="8231875" y="2949476"/>
            <a:ext cx="1933575" cy="2209800"/>
          </a:xfrm>
          <a:prstGeom prst="rect">
            <a:avLst/>
          </a:prstGeom>
        </p:spPr>
      </p:pic>
      <p:sp>
        <p:nvSpPr>
          <p:cNvPr id="5" name="TextBox 4">
            <a:extLst>
              <a:ext uri="{FF2B5EF4-FFF2-40B4-BE49-F238E27FC236}">
                <a16:creationId xmlns:a16="http://schemas.microsoft.com/office/drawing/2014/main" id="{F19D4575-1B42-AE01-0FA4-988B89486F58}"/>
              </a:ext>
            </a:extLst>
          </p:cNvPr>
          <p:cNvSpPr txBox="1"/>
          <p:nvPr/>
        </p:nvSpPr>
        <p:spPr>
          <a:xfrm>
            <a:off x="8206855" y="1129916"/>
            <a:ext cx="3299346" cy="2308324"/>
          </a:xfrm>
          <a:prstGeom prst="rect">
            <a:avLst/>
          </a:prstGeom>
          <a:noFill/>
        </p:spPr>
        <p:txBody>
          <a:bodyPr wrap="square" rtlCol="0">
            <a:spAutoFit/>
          </a:bodyPr>
          <a:lstStyle/>
          <a:p>
            <a:r>
              <a:rPr lang="en-US" sz="3600" dirty="0">
                <a:solidFill>
                  <a:srgbClr val="0D4877"/>
                </a:solidFill>
                <a:latin typeface="Bebas Neue" panose="020B0606020202050201" pitchFamily="34" charset="0"/>
              </a:rPr>
              <a:t>Please verify </a:t>
            </a:r>
            <a:br>
              <a:rPr lang="en-US" sz="3600" dirty="0">
                <a:solidFill>
                  <a:srgbClr val="0D4877"/>
                </a:solidFill>
                <a:latin typeface="Bebas Neue" panose="020B0606020202050201" pitchFamily="34" charset="0"/>
              </a:rPr>
            </a:br>
            <a:r>
              <a:rPr lang="en-US" sz="3600" dirty="0">
                <a:solidFill>
                  <a:srgbClr val="0D4877"/>
                </a:solidFill>
                <a:latin typeface="Bebas Neue" panose="020B0606020202050201" pitchFamily="34" charset="0"/>
              </a:rPr>
              <a:t>your directory </a:t>
            </a:r>
            <a:br>
              <a:rPr lang="en-US" sz="3600" dirty="0">
                <a:solidFill>
                  <a:srgbClr val="0D4877"/>
                </a:solidFill>
                <a:latin typeface="Bebas Neue" panose="020B0606020202050201" pitchFamily="34" charset="0"/>
              </a:rPr>
            </a:br>
            <a:r>
              <a:rPr lang="en-US" sz="3600" dirty="0">
                <a:solidFill>
                  <a:srgbClr val="0D4877"/>
                </a:solidFill>
                <a:latin typeface="Bebas Neue" panose="020B0606020202050201" pitchFamily="34" charset="0"/>
              </a:rPr>
              <a:t>information </a:t>
            </a:r>
            <a:br>
              <a:rPr lang="en-US" sz="3600" dirty="0">
                <a:solidFill>
                  <a:srgbClr val="FD5D3B"/>
                </a:solidFill>
                <a:latin typeface="Bebas Neue" panose="020B0606020202050201" pitchFamily="34" charset="0"/>
              </a:rPr>
            </a:br>
            <a:endParaRPr lang="en-US" sz="3600" dirty="0">
              <a:solidFill>
                <a:srgbClr val="FD5D3B"/>
              </a:solidFill>
              <a:latin typeface="Bebas Neue" panose="020B0606020202050201" pitchFamily="34" charset="0"/>
            </a:endParaRPr>
          </a:p>
        </p:txBody>
      </p:sp>
      <p:sp>
        <p:nvSpPr>
          <p:cNvPr id="6" name="TextBox 5">
            <a:extLst>
              <a:ext uri="{FF2B5EF4-FFF2-40B4-BE49-F238E27FC236}">
                <a16:creationId xmlns:a16="http://schemas.microsoft.com/office/drawing/2014/main" id="{269B4D23-91E1-9916-7978-1A4381D66610}"/>
              </a:ext>
            </a:extLst>
          </p:cNvPr>
          <p:cNvSpPr txBox="1"/>
          <p:nvPr/>
        </p:nvSpPr>
        <p:spPr>
          <a:xfrm>
            <a:off x="8915400" y="3969365"/>
            <a:ext cx="3200400" cy="2431435"/>
          </a:xfrm>
          <a:prstGeom prst="rect">
            <a:avLst/>
          </a:prstGeom>
          <a:noFill/>
        </p:spPr>
        <p:txBody>
          <a:bodyPr wrap="square" rtlCol="0">
            <a:spAutoFit/>
          </a:bodyPr>
          <a:lstStyle/>
          <a:p>
            <a:br>
              <a:rPr lang="en-US" sz="3600" dirty="0">
                <a:solidFill>
                  <a:srgbClr val="FD5D3B"/>
                </a:solidFill>
                <a:latin typeface="Bebas Neue" panose="020B0606020202050201" pitchFamily="34" charset="0"/>
              </a:rPr>
            </a:br>
            <a:r>
              <a:rPr lang="en-US" sz="1600" dirty="0">
                <a:solidFill>
                  <a:srgbClr val="FD5D3B"/>
                </a:solidFill>
                <a:latin typeface="Bebas Neue" panose="020B0606020202050201" pitchFamily="34" charset="0"/>
              </a:rPr>
              <a:t>every</a:t>
            </a:r>
            <a:r>
              <a:rPr lang="en-US" sz="3600" dirty="0">
                <a:solidFill>
                  <a:srgbClr val="FD5D3B"/>
                </a:solidFill>
                <a:latin typeface="Bebas Neue" panose="020B0606020202050201" pitchFamily="34" charset="0"/>
              </a:rPr>
              <a:t> </a:t>
            </a:r>
            <a:br>
              <a:rPr lang="en-US" sz="3600" dirty="0">
                <a:solidFill>
                  <a:srgbClr val="FD5D3B"/>
                </a:solidFill>
                <a:latin typeface="Bebas Neue" panose="020B0606020202050201" pitchFamily="34" charset="0"/>
              </a:rPr>
            </a:br>
            <a:r>
              <a:rPr lang="en-US" sz="8000" dirty="0">
                <a:solidFill>
                  <a:srgbClr val="FD5D3B"/>
                </a:solidFill>
                <a:latin typeface="Bebas Neue" panose="020B0606020202050201" pitchFamily="34" charset="0"/>
              </a:rPr>
              <a:t>90</a:t>
            </a:r>
            <a:r>
              <a:rPr lang="en-US" sz="3600" dirty="0">
                <a:solidFill>
                  <a:srgbClr val="FD5D3B"/>
                </a:solidFill>
                <a:latin typeface="Bebas Neue" panose="020B0606020202050201" pitchFamily="34" charset="0"/>
              </a:rPr>
              <a:t> Days</a:t>
            </a:r>
          </a:p>
        </p:txBody>
      </p:sp>
      <p:graphicFrame>
        <p:nvGraphicFramePr>
          <p:cNvPr id="7" name="Table 6">
            <a:extLst>
              <a:ext uri="{FF2B5EF4-FFF2-40B4-BE49-F238E27FC236}">
                <a16:creationId xmlns:a16="http://schemas.microsoft.com/office/drawing/2014/main" id="{3EC6B9C4-1ACC-FB47-6BBB-7EE00D41A802}"/>
              </a:ext>
            </a:extLst>
          </p:cNvPr>
          <p:cNvGraphicFramePr>
            <a:graphicFrameLocks noGrp="1"/>
          </p:cNvGraphicFramePr>
          <p:nvPr>
            <p:extLst>
              <p:ext uri="{D42A27DB-BD31-4B8C-83A1-F6EECF244321}">
                <p14:modId xmlns:p14="http://schemas.microsoft.com/office/powerpoint/2010/main" val="2913584767"/>
              </p:ext>
            </p:extLst>
          </p:nvPr>
        </p:nvGraphicFramePr>
        <p:xfrm>
          <a:off x="881417" y="2362200"/>
          <a:ext cx="6019802" cy="3230880"/>
        </p:xfrm>
        <a:graphic>
          <a:graphicData uri="http://schemas.openxmlformats.org/drawingml/2006/table">
            <a:tbl>
              <a:tblPr firstRow="1" bandRow="1">
                <a:tableStyleId>{5A111915-BE36-4E01-A7E5-04B1672EAD32}</a:tableStyleId>
              </a:tblPr>
              <a:tblGrid>
                <a:gridCol w="2547583">
                  <a:extLst>
                    <a:ext uri="{9D8B030D-6E8A-4147-A177-3AD203B41FA5}">
                      <a16:colId xmlns:a16="http://schemas.microsoft.com/office/drawing/2014/main" val="716121571"/>
                    </a:ext>
                  </a:extLst>
                </a:gridCol>
                <a:gridCol w="3472219">
                  <a:extLst>
                    <a:ext uri="{9D8B030D-6E8A-4147-A177-3AD203B41FA5}">
                      <a16:colId xmlns:a16="http://schemas.microsoft.com/office/drawing/2014/main" val="4132527765"/>
                    </a:ext>
                  </a:extLst>
                </a:gridCol>
              </a:tblGrid>
              <a:tr h="466623">
                <a:tc>
                  <a:txBody>
                    <a:bodyPr/>
                    <a:lstStyle/>
                    <a:p>
                      <a:pPr marL="285750" indent="-285750">
                        <a:buFont typeface="Arial" panose="020B0604020202020204" pitchFamily="34" charset="0"/>
                        <a:buChar char="•"/>
                      </a:pPr>
                      <a:r>
                        <a:rPr lang="en-US" sz="2400" b="1" dirty="0">
                          <a:solidFill>
                            <a:schemeClr val="bg1"/>
                          </a:solidFill>
                        </a:rPr>
                        <a:t>Clinicians</a:t>
                      </a:r>
                    </a:p>
                    <a:p>
                      <a:pPr marL="285750" indent="-285750">
                        <a:buFont typeface="Arial" panose="020B0604020202020204" pitchFamily="34" charset="0"/>
                        <a:buChar char="•"/>
                      </a:pPr>
                      <a:r>
                        <a:rPr lang="en-US" sz="2400" b="1" dirty="0">
                          <a:solidFill>
                            <a:schemeClr val="bg1"/>
                          </a:solidFill>
                        </a:rPr>
                        <a:t>Behavioral health providers</a:t>
                      </a:r>
                    </a:p>
                    <a:p>
                      <a:pPr marL="0" indent="0">
                        <a:buFont typeface="Arial" panose="020B0604020202020204" pitchFamily="34" charset="0"/>
                        <a:buNone/>
                      </a:pPr>
                      <a:endParaRPr lang="en-US" sz="2400" b="1" dirty="0">
                        <a:solidFill>
                          <a:schemeClr val="bg1"/>
                        </a:solidFill>
                      </a:endParaRPr>
                    </a:p>
                  </a:txBody>
                  <a:tcPr>
                    <a:solidFill>
                      <a:srgbClr val="0D4877"/>
                    </a:solidFill>
                  </a:tcPr>
                </a:tc>
                <a:tc>
                  <a:txBody>
                    <a:bodyPr/>
                    <a:lstStyle/>
                    <a:p>
                      <a:r>
                        <a:rPr lang="en-US" sz="2000" b="0" dirty="0">
                          <a:solidFill>
                            <a:schemeClr val="bg2">
                              <a:lumMod val="50000"/>
                            </a:schemeClr>
                          </a:solidFill>
                          <a:latin typeface="Arial" panose="020B0604020202020204" pitchFamily="34" charset="0"/>
                          <a:cs typeface="Arial" panose="020B0604020202020204" pitchFamily="34" charset="0"/>
                        </a:rPr>
                        <a:t>Go to the CAQH Provider Data Portal to review your information.</a:t>
                      </a:r>
                      <a:endParaRPr lang="en-US" sz="2000" b="0" dirty="0"/>
                    </a:p>
                  </a:txBody>
                  <a:tcPr>
                    <a:noFill/>
                  </a:tcPr>
                </a:tc>
                <a:extLst>
                  <a:ext uri="{0D108BD9-81ED-4DB2-BD59-A6C34878D82A}">
                    <a16:rowId xmlns:a16="http://schemas.microsoft.com/office/drawing/2014/main" val="3421540020"/>
                  </a:ext>
                </a:extLst>
              </a:tr>
              <a:tr h="466623">
                <a:tc>
                  <a:txBody>
                    <a:bodyPr/>
                    <a:lstStyle/>
                    <a:p>
                      <a:pPr marL="285750" indent="-285750">
                        <a:buFont typeface="Arial" panose="020B0604020202020204" pitchFamily="34" charset="0"/>
                        <a:buChar char="•"/>
                      </a:pPr>
                      <a:r>
                        <a:rPr lang="en-US" sz="2400" b="1" dirty="0">
                          <a:solidFill>
                            <a:schemeClr val="bg1"/>
                          </a:solidFill>
                        </a:rPr>
                        <a:t>Dentists</a:t>
                      </a:r>
                    </a:p>
                    <a:p>
                      <a:pPr marL="285750" indent="-285750">
                        <a:buFont typeface="Arial" panose="020B0604020202020204" pitchFamily="34" charset="0"/>
                        <a:buChar char="•"/>
                      </a:pPr>
                      <a:r>
                        <a:rPr lang="en-US" sz="2400" b="1" dirty="0">
                          <a:solidFill>
                            <a:schemeClr val="bg1"/>
                          </a:solidFill>
                        </a:rPr>
                        <a:t>Facilities</a:t>
                      </a:r>
                    </a:p>
                    <a:p>
                      <a:pPr marL="285750" indent="-285750">
                        <a:buFont typeface="Arial" panose="020B0604020202020204" pitchFamily="34" charset="0"/>
                        <a:buChar char="•"/>
                      </a:pPr>
                      <a:r>
                        <a:rPr lang="en-US" sz="2400" b="1" dirty="0">
                          <a:solidFill>
                            <a:schemeClr val="bg1"/>
                          </a:solidFill>
                        </a:rPr>
                        <a:t>Group practices </a:t>
                      </a:r>
                    </a:p>
                    <a:p>
                      <a:endParaRPr lang="en-US" sz="2400" b="1" dirty="0">
                        <a:solidFill>
                          <a:schemeClr val="bg1"/>
                        </a:solidFill>
                      </a:endParaRPr>
                    </a:p>
                  </a:txBody>
                  <a:tcPr>
                    <a:solidFill>
                      <a:srgbClr val="0D487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bg2">
                              <a:lumMod val="50000"/>
                            </a:schemeClr>
                          </a:solidFill>
                          <a:latin typeface="Arial" panose="020B0604020202020204" pitchFamily="34" charset="0"/>
                          <a:cs typeface="Arial" panose="020B0604020202020204" pitchFamily="34" charset="0"/>
                        </a:rPr>
                        <a:t>Use the link we send each quarter in an email or letter to complete a validation survey.</a:t>
                      </a:r>
                    </a:p>
                    <a:p>
                      <a:endParaRPr lang="en-US" sz="2400" dirty="0"/>
                    </a:p>
                  </a:txBody>
                  <a:tcPr>
                    <a:noFill/>
                  </a:tcPr>
                </a:tc>
                <a:extLst>
                  <a:ext uri="{0D108BD9-81ED-4DB2-BD59-A6C34878D82A}">
                    <a16:rowId xmlns:a16="http://schemas.microsoft.com/office/drawing/2014/main" val="2406946831"/>
                  </a:ext>
                </a:extLst>
              </a:tr>
            </a:tbl>
          </a:graphicData>
        </a:graphic>
      </p:graphicFrame>
    </p:spTree>
    <p:extLst>
      <p:ext uri="{BB962C8B-B14F-4D97-AF65-F5344CB8AC3E}">
        <p14:creationId xmlns:p14="http://schemas.microsoft.com/office/powerpoint/2010/main" val="5367198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B400C6E-5304-2F44-93D2-DF8714B76B87}"/>
              </a:ext>
            </a:extLst>
          </p:cNvPr>
          <p:cNvSpPr txBox="1"/>
          <p:nvPr/>
        </p:nvSpPr>
        <p:spPr>
          <a:xfrm>
            <a:off x="0" y="2196358"/>
            <a:ext cx="11887200" cy="881010"/>
          </a:xfrm>
          <a:prstGeom prst="rect">
            <a:avLst/>
          </a:prstGeom>
          <a:noFill/>
        </p:spPr>
        <p:txBody>
          <a:bodyPr wrap="square" rtlCol="0">
            <a:spAutoFit/>
          </a:bodyPr>
          <a:lstStyle/>
          <a:p>
            <a:pPr marL="0" marR="0" lvl="0" indent="0" algn="ctr" defTabSz="914400" rtl="0" eaLnBrk="0" fontAlgn="base" latinLnBrk="0" hangingPunct="0">
              <a:lnSpc>
                <a:spcPts val="5600"/>
              </a:lnSpc>
              <a:spcBef>
                <a:spcPct val="0"/>
              </a:spcBef>
              <a:spcAft>
                <a:spcPct val="0"/>
              </a:spcAft>
              <a:buClrTx/>
              <a:buSzTx/>
              <a:buFontTx/>
              <a:buNone/>
              <a:tabLst/>
              <a:defRPr/>
            </a:pPr>
            <a:r>
              <a:rPr kumimoji="0" lang="en-US" sz="6500" b="0" i="0" u="none" strike="noStrike" kern="1200" cap="none" spc="0" normalizeH="0" baseline="0" noProof="0" dirty="0">
                <a:ln>
                  <a:noFill/>
                </a:ln>
                <a:solidFill>
                  <a:srgbClr val="FB5B3A"/>
                </a:solidFill>
                <a:effectLst/>
                <a:uLnTx/>
                <a:uFillTx/>
                <a:latin typeface="Bebas Neue"/>
                <a:ea typeface="+mn-ea"/>
                <a:cs typeface="+mn-cs"/>
              </a:rPr>
              <a:t>Questions?</a:t>
            </a:r>
          </a:p>
        </p:txBody>
      </p:sp>
      <p:sp>
        <p:nvSpPr>
          <p:cNvPr id="8" name="TextBox 7">
            <a:extLst>
              <a:ext uri="{FF2B5EF4-FFF2-40B4-BE49-F238E27FC236}">
                <a16:creationId xmlns:a16="http://schemas.microsoft.com/office/drawing/2014/main" id="{D6C158F0-96B8-314E-82A1-1BC956E997C8}"/>
              </a:ext>
            </a:extLst>
          </p:cNvPr>
          <p:cNvSpPr txBox="1"/>
          <p:nvPr/>
        </p:nvSpPr>
        <p:spPr>
          <a:xfrm>
            <a:off x="1" y="6285368"/>
            <a:ext cx="12192000" cy="215444"/>
          </a:xfrm>
          <a:prstGeom prst="rect">
            <a:avLst/>
          </a:prstGeom>
          <a:noFill/>
        </p:spPr>
        <p:txBody>
          <a:bodyPr wrap="square" lIns="0" tIns="0" rIns="0" bIns="0" rtlCol="0" anchor="b">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700" b="0" i="0" u="none" strike="noStrike" kern="1200" cap="none" spc="0" normalizeH="0" baseline="0" noProof="0" dirty="0">
                <a:ln>
                  <a:noFill/>
                </a:ln>
                <a:solidFill>
                  <a:srgbClr val="1A1918"/>
                </a:solidFill>
                <a:effectLst/>
                <a:uLnTx/>
                <a:uFillTx/>
                <a:latin typeface="Arial" panose="020B0604020202020204" pitchFamily="34" charset="0"/>
                <a:ea typeface="+mn-ea"/>
                <a:cs typeface="Arial" panose="020B0604020202020204" pitchFamily="34" charset="0"/>
              </a:rPr>
              <a:t>Blue Cross Blue Shield of Massachusetts is an Independent Licensee of the Blue Cross and Blue Shield Association. ® Registered Marks of the Blue Cross and Blue Shield Association. ®´ Registered Marks of Blue Cross and Blue Shield of Massachusetts, Inc., and </a:t>
            </a:r>
            <a:br>
              <a:rPr kumimoji="0" lang="en-US" sz="700" b="0" i="0" u="none" strike="noStrike" kern="1200" cap="none" spc="0" normalizeH="0" baseline="0" noProof="0" dirty="0">
                <a:ln>
                  <a:noFill/>
                </a:ln>
                <a:solidFill>
                  <a:srgbClr val="1A1918"/>
                </a:solidFill>
                <a:effectLst/>
                <a:uLnTx/>
                <a:uFillTx/>
                <a:latin typeface="Arial" panose="020B0604020202020204" pitchFamily="34" charset="0"/>
                <a:ea typeface="+mn-ea"/>
                <a:cs typeface="Arial" panose="020B0604020202020204" pitchFamily="34" charset="0"/>
              </a:rPr>
            </a:br>
            <a:r>
              <a:rPr kumimoji="0" lang="en-US" sz="700" b="0" i="0" u="none" strike="noStrike" kern="1200" cap="none" spc="0" normalizeH="0" baseline="0" noProof="0" dirty="0">
                <a:ln>
                  <a:noFill/>
                </a:ln>
                <a:solidFill>
                  <a:srgbClr val="1A1918"/>
                </a:solidFill>
                <a:effectLst/>
                <a:uLnTx/>
                <a:uFillTx/>
                <a:latin typeface="Arial" panose="020B0604020202020204" pitchFamily="34" charset="0"/>
                <a:ea typeface="+mn-ea"/>
                <a:cs typeface="Arial" panose="020B0604020202020204" pitchFamily="34" charset="0"/>
              </a:rPr>
              <a:t>Blue Cross and Blue Shield of Massachusetts HMO Blue, Inc.  ®, TM, Registered Marks, and Trademarks are the property of their respective owners. © 2023 Blue Cross and Blue Shield of Massachusetts, Inc., and Blue Cross and Blue Shield of Massachusetts HMO Blue, Inc.</a:t>
            </a:r>
          </a:p>
        </p:txBody>
      </p:sp>
      <p:sp>
        <p:nvSpPr>
          <p:cNvPr id="9" name="Oval 8">
            <a:extLst>
              <a:ext uri="{FF2B5EF4-FFF2-40B4-BE49-F238E27FC236}">
                <a16:creationId xmlns:a16="http://schemas.microsoft.com/office/drawing/2014/main" id="{5D50D66F-996E-43DF-B50C-BC87452DA1BB}"/>
              </a:ext>
            </a:extLst>
          </p:cNvPr>
          <p:cNvSpPr/>
          <p:nvPr/>
        </p:nvSpPr>
        <p:spPr>
          <a:xfrm>
            <a:off x="5422572" y="3266283"/>
            <a:ext cx="1068779" cy="1028700"/>
          </a:xfrm>
          <a:prstGeom prst="ellipse">
            <a:avLst/>
          </a:prstGeom>
          <a:noFill/>
          <a:ln w="38100">
            <a:solidFill>
              <a:srgbClr val="DDD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pic>
        <p:nvPicPr>
          <p:cNvPr id="12" name="Picture 11">
            <a:extLst>
              <a:ext uri="{FF2B5EF4-FFF2-40B4-BE49-F238E27FC236}">
                <a16:creationId xmlns:a16="http://schemas.microsoft.com/office/drawing/2014/main" id="{FA938894-7297-4C0F-9E44-ACDB52C02E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83997" y="3490550"/>
            <a:ext cx="737654" cy="576868"/>
          </a:xfrm>
          <a:prstGeom prst="rect">
            <a:avLst/>
          </a:prstGeom>
        </p:spPr>
      </p:pic>
      <p:sp>
        <p:nvSpPr>
          <p:cNvPr id="16" name="Content Placeholder 5">
            <a:extLst>
              <a:ext uri="{FF2B5EF4-FFF2-40B4-BE49-F238E27FC236}">
                <a16:creationId xmlns:a16="http://schemas.microsoft.com/office/drawing/2014/main" id="{0FA67C53-C91B-40AA-8D7B-7E78F6205D94}"/>
              </a:ext>
            </a:extLst>
          </p:cNvPr>
          <p:cNvSpPr txBox="1">
            <a:spLocks/>
          </p:cNvSpPr>
          <p:nvPr/>
        </p:nvSpPr>
        <p:spPr>
          <a:xfrm>
            <a:off x="3473536" y="4638669"/>
            <a:ext cx="5066804" cy="5041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700" b="1" i="0" u="none" strike="noStrike" kern="1200" cap="none" spc="0" normalizeH="0" baseline="0" noProof="0" dirty="0">
                <a:ln>
                  <a:noFill/>
                </a:ln>
                <a:solidFill>
                  <a:srgbClr val="666666"/>
                </a:solidFill>
                <a:effectLst/>
                <a:uLnTx/>
                <a:uFillTx/>
                <a:latin typeface="Arial" panose="020B0604020202020204" pitchFamily="34" charset="0"/>
                <a:ea typeface="+mn-ea"/>
                <a:cs typeface="+mn-cs"/>
              </a:rPr>
              <a:t>bluecrossma.com/provider</a:t>
            </a:r>
          </a:p>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D4877"/>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81015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FB534D-3782-1C4A-92D1-3692A4E62E84}"/>
              </a:ext>
            </a:extLst>
          </p:cNvPr>
          <p:cNvSpPr>
            <a:spLocks noGrp="1"/>
          </p:cNvSpPr>
          <p:nvPr>
            <p:ph type="body" sz="quarter" idx="13"/>
          </p:nvPr>
        </p:nvSpPr>
        <p:spPr>
          <a:xfrm>
            <a:off x="3512570" y="3657600"/>
            <a:ext cx="5166860" cy="495311"/>
          </a:xfrm>
        </p:spPr>
        <p:txBody>
          <a:bodyPr/>
          <a:lstStyle/>
          <a:p>
            <a:endParaRPr lang="en-US" dirty="0"/>
          </a:p>
        </p:txBody>
      </p:sp>
      <p:sp>
        <p:nvSpPr>
          <p:cNvPr id="4" name="TextBox 3">
            <a:extLst>
              <a:ext uri="{FF2B5EF4-FFF2-40B4-BE49-F238E27FC236}">
                <a16:creationId xmlns:a16="http://schemas.microsoft.com/office/drawing/2014/main" id="{5AF21A3D-8B81-1329-B205-DC433AE70AC5}"/>
              </a:ext>
            </a:extLst>
          </p:cNvPr>
          <p:cNvSpPr txBox="1"/>
          <p:nvPr/>
        </p:nvSpPr>
        <p:spPr>
          <a:xfrm>
            <a:off x="3041073" y="1066800"/>
            <a:ext cx="6109854" cy="881010"/>
          </a:xfrm>
          <a:prstGeom prst="rect">
            <a:avLst/>
          </a:prstGeom>
          <a:noFill/>
        </p:spPr>
        <p:txBody>
          <a:bodyPr wrap="square">
            <a:spAutoFit/>
          </a:bodyPr>
          <a:lstStyle/>
          <a:p>
            <a:pPr marL="0" marR="0" lvl="0" indent="0" algn="ctr" defTabSz="914400" rtl="0" eaLnBrk="0" fontAlgn="base" latinLnBrk="0" hangingPunct="0">
              <a:lnSpc>
                <a:spcPts val="5600"/>
              </a:lnSpc>
              <a:spcBef>
                <a:spcPct val="0"/>
              </a:spcBef>
              <a:spcAft>
                <a:spcPct val="0"/>
              </a:spcAft>
              <a:buClrTx/>
              <a:buSzTx/>
              <a:buFontTx/>
              <a:buNone/>
              <a:tabLst/>
              <a:defRPr/>
            </a:pPr>
            <a:r>
              <a:rPr kumimoji="0" lang="en-US" sz="6500" b="0" i="0" u="none" strike="noStrike" kern="1200" cap="none" spc="0" normalizeH="0" baseline="0" noProof="0" dirty="0">
                <a:ln>
                  <a:noFill/>
                </a:ln>
                <a:solidFill>
                  <a:srgbClr val="FB5B3A"/>
                </a:solidFill>
                <a:effectLst/>
                <a:uLnTx/>
                <a:uFillTx/>
                <a:latin typeface="Bebas Neue"/>
                <a:ea typeface="+mn-ea"/>
                <a:cs typeface="+mn-cs"/>
              </a:rPr>
              <a:t>Thank you</a:t>
            </a:r>
          </a:p>
        </p:txBody>
      </p:sp>
    </p:spTree>
    <p:extLst>
      <p:ext uri="{BB962C8B-B14F-4D97-AF65-F5344CB8AC3E}">
        <p14:creationId xmlns:p14="http://schemas.microsoft.com/office/powerpoint/2010/main" val="22271321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D953978-2F46-914A-A606-08D21473C1D9}"/>
              </a:ext>
            </a:extLst>
          </p:cNvPr>
          <p:cNvSpPr/>
          <p:nvPr/>
        </p:nvSpPr>
        <p:spPr>
          <a:xfrm>
            <a:off x="8754981" y="0"/>
            <a:ext cx="3437019" cy="6858000"/>
          </a:xfrm>
          <a:prstGeom prst="rect">
            <a:avLst/>
          </a:prstGeom>
          <a:solidFill>
            <a:srgbClr val="0D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6" name="TextBox 5">
            <a:extLst>
              <a:ext uri="{FF2B5EF4-FFF2-40B4-BE49-F238E27FC236}">
                <a16:creationId xmlns:a16="http://schemas.microsoft.com/office/drawing/2014/main" id="{48E97BB8-B7A0-BB45-B979-1898DC4D007C}"/>
              </a:ext>
            </a:extLst>
          </p:cNvPr>
          <p:cNvSpPr txBox="1"/>
          <p:nvPr/>
        </p:nvSpPr>
        <p:spPr>
          <a:xfrm>
            <a:off x="9008757" y="1524000"/>
            <a:ext cx="2929466" cy="2951385"/>
          </a:xfrm>
          <a:prstGeom prst="rect">
            <a:avLst/>
          </a:prstGeom>
          <a:noFill/>
        </p:spPr>
        <p:txBody>
          <a:bodyPr wrap="square" rtlCol="0">
            <a:spAutoFit/>
          </a:bodyPr>
          <a:lstStyle/>
          <a:p>
            <a:pPr marL="0" lvl="1" eaLnBrk="0" hangingPunct="0">
              <a:lnSpc>
                <a:spcPts val="1900"/>
              </a:lnSpc>
              <a:spcAft>
                <a:spcPts val="1600"/>
              </a:spcAft>
              <a:defRPr/>
            </a:pPr>
            <a:r>
              <a:rPr kumimoji="0" lang="en-US" sz="3200" b="1" i="0" u="none" strike="noStrike" kern="1200" cap="none" spc="300" normalizeH="0" baseline="0" noProof="0" dirty="0">
                <a:ln>
                  <a:noFill/>
                </a:ln>
                <a:solidFill>
                  <a:srgbClr val="57C8AC"/>
                </a:solidFill>
                <a:effectLst/>
                <a:uLnTx/>
                <a:uFillTx/>
                <a:latin typeface="Arial" panose="020B0604020202020204" pitchFamily="34" charset="0"/>
                <a:ea typeface="+mn-ea"/>
                <a:cs typeface="+mn-cs"/>
              </a:rPr>
              <a:t>CONTENT</a:t>
            </a:r>
            <a:r>
              <a:rPr lang="en-US" sz="3200" b="1" spc="300" dirty="0">
                <a:solidFill>
                  <a:srgbClr val="57C8AC"/>
                </a:solidFill>
                <a:latin typeface="Arial" panose="020B0604020202020204" pitchFamily="34" charset="0"/>
              </a:rPr>
              <a:t>S</a:t>
            </a:r>
            <a:endParaRPr kumimoji="0" lang="en-US" sz="3200" b="1" i="0" u="none" strike="noStrike" kern="1200" cap="none" spc="300" normalizeH="0" baseline="0" noProof="0" dirty="0">
              <a:ln>
                <a:noFill/>
              </a:ln>
              <a:solidFill>
                <a:srgbClr val="57C8AC"/>
              </a:solidFill>
              <a:effectLst/>
              <a:uLnTx/>
              <a:uFillTx/>
              <a:latin typeface="Arial" panose="020B0604020202020204" pitchFamily="34" charset="0"/>
              <a:ea typeface="+mn-ea"/>
              <a:cs typeface="+mn-cs"/>
            </a:endParaRPr>
          </a:p>
          <a:p>
            <a:pPr marL="0" lvl="1" eaLnBrk="0" hangingPunct="0">
              <a:lnSpc>
                <a:spcPts val="1900"/>
              </a:lnSpc>
              <a:spcAft>
                <a:spcPts val="1600"/>
              </a:spcAft>
              <a:defRPr/>
            </a:pPr>
            <a:endParaRPr kumimoji="0" lang="en-US" sz="2800" b="1" i="0" u="none" strike="noStrike" kern="1200" cap="none" spc="300" normalizeH="0" baseline="0" noProof="0" dirty="0">
              <a:ln>
                <a:noFill/>
              </a:ln>
              <a:solidFill>
                <a:srgbClr val="57C8AC"/>
              </a:solidFill>
              <a:effectLst/>
              <a:uLnTx/>
              <a:uFillTx/>
              <a:latin typeface="Arial" panose="020B0604020202020204" pitchFamily="34" charset="0"/>
              <a:ea typeface="+mn-ea"/>
              <a:cs typeface="+mn-cs"/>
            </a:endParaRPr>
          </a:p>
          <a:p>
            <a:pPr fontAlgn="auto">
              <a:lnSpc>
                <a:spcPct val="90000"/>
              </a:lnSpc>
              <a:spcBef>
                <a:spcPts val="500"/>
              </a:spcBef>
              <a:spcAft>
                <a:spcPts val="0"/>
              </a:spcAft>
              <a:buClr>
                <a:schemeClr val="bg1"/>
              </a:buClr>
              <a:defRPr/>
            </a:pPr>
            <a:r>
              <a:rPr kumimoji="0" lang="en-US" altLang="en-US" sz="2600" b="0" i="0" u="none" strike="noStrike" kern="1200" cap="none" spc="0" normalizeH="0" baseline="0" noProof="0" dirty="0">
                <a:ln>
                  <a:noFill/>
                </a:ln>
                <a:solidFill>
                  <a:schemeClr val="bg1"/>
                </a:solidFill>
                <a:effectLst/>
                <a:uLnTx/>
                <a:uFillTx/>
                <a:latin typeface="Arial" panose="020B0604020202020204" pitchFamily="34" charset="0"/>
                <a:ea typeface="+mn-ea"/>
                <a:cs typeface="+mn-cs"/>
              </a:rPr>
              <a:t>Industry News</a:t>
            </a:r>
          </a:p>
          <a:p>
            <a:pPr fontAlgn="auto">
              <a:lnSpc>
                <a:spcPct val="90000"/>
              </a:lnSpc>
              <a:spcBef>
                <a:spcPts val="500"/>
              </a:spcBef>
              <a:spcAft>
                <a:spcPts val="0"/>
              </a:spcAft>
              <a:buClr>
                <a:schemeClr val="bg1"/>
              </a:buClr>
              <a:defRPr/>
            </a:pPr>
            <a:endParaRPr kumimoji="0" lang="en-US" altLang="en-US" sz="26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a:p>
            <a:pPr fontAlgn="auto">
              <a:lnSpc>
                <a:spcPct val="90000"/>
              </a:lnSpc>
              <a:spcBef>
                <a:spcPts val="500"/>
              </a:spcBef>
              <a:spcAft>
                <a:spcPts val="0"/>
              </a:spcAft>
              <a:buClr>
                <a:schemeClr val="bg1"/>
              </a:buClr>
              <a:defRPr/>
            </a:pPr>
            <a:r>
              <a:rPr lang="en-US" altLang="en-US" sz="2600" dirty="0">
                <a:solidFill>
                  <a:schemeClr val="bg1"/>
                </a:solidFill>
                <a:latin typeface="Arial" panose="020B0604020202020204" pitchFamily="34" charset="0"/>
              </a:rPr>
              <a:t>Blue Cross News</a:t>
            </a:r>
            <a:endParaRPr kumimoji="0" lang="en-US" altLang="en-US" sz="26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a:p>
            <a:pPr marL="342900" indent="-342900" fontAlgn="auto">
              <a:lnSpc>
                <a:spcPct val="90000"/>
              </a:lnSpc>
              <a:spcBef>
                <a:spcPts val="500"/>
              </a:spcBef>
              <a:spcAft>
                <a:spcPts val="0"/>
              </a:spcAft>
              <a:buClr>
                <a:schemeClr val="bg1"/>
              </a:buClr>
              <a:buFont typeface="Arial" panose="020B0604020202020204" pitchFamily="34" charset="0"/>
              <a:buChar char="•"/>
              <a:defRPr/>
            </a:pPr>
            <a:endParaRPr kumimoji="0" lang="en-US" altLang="en-US" sz="26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a:p>
            <a:pPr marL="0" lvl="1" eaLnBrk="0" hangingPunct="0">
              <a:lnSpc>
                <a:spcPts val="1900"/>
              </a:lnSpc>
              <a:spcAft>
                <a:spcPts val="1600"/>
              </a:spcAft>
              <a:defRPr/>
            </a:pPr>
            <a:endParaRPr kumimoji="0" lang="en-US" sz="2800" b="1" i="0" u="none" strike="noStrike" kern="1200" cap="none" spc="300" normalizeH="0" baseline="0" noProof="0" dirty="0">
              <a:ln>
                <a:noFill/>
              </a:ln>
              <a:solidFill>
                <a:srgbClr val="57C8AC"/>
              </a:solidFill>
              <a:effectLst/>
              <a:uLnTx/>
              <a:uFillTx/>
              <a:latin typeface="Arial" panose="020B0604020202020204" pitchFamily="34" charset="0"/>
              <a:ea typeface="+mn-ea"/>
              <a:cs typeface="+mn-cs"/>
            </a:endParaRPr>
          </a:p>
        </p:txBody>
      </p:sp>
      <p:sp>
        <p:nvSpPr>
          <p:cNvPr id="7" name="Slide Number Placeholder 5">
            <a:extLst>
              <a:ext uri="{FF2B5EF4-FFF2-40B4-BE49-F238E27FC236}">
                <a16:creationId xmlns:a16="http://schemas.microsoft.com/office/drawing/2014/main" id="{C4991935-A265-2C4D-A534-1A8CC28727B1}"/>
              </a:ext>
            </a:extLst>
          </p:cNvPr>
          <p:cNvSpPr txBox="1">
            <a:spLocks/>
          </p:cNvSpPr>
          <p:nvPr/>
        </p:nvSpPr>
        <p:spPr>
          <a:xfrm>
            <a:off x="9959788" y="6351267"/>
            <a:ext cx="20574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800" kern="1200" smtClean="0">
                <a:solidFill>
                  <a:schemeClr val="accent3"/>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59B86030-C55B-4DC1-9E1A-C067DCFF1B6F}" type="slidenum">
              <a:rPr kumimoji="0" lang="en-US" sz="800" b="0" i="0" u="none" strike="noStrike" kern="1200" cap="none" spc="0" normalizeH="0" baseline="0" noProof="0" smtClean="0">
                <a:ln>
                  <a:noFill/>
                </a:ln>
                <a:solidFill>
                  <a:srgbClr val="FFFFFF"/>
                </a:solidFill>
                <a:effectLst/>
                <a:uLnTx/>
                <a:uFillTx/>
                <a:latin typeface="Arial" panose="020B0604020202020204" pitchFamily="34" charset="0"/>
                <a:ea typeface="Arial" charset="0"/>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800" b="0" i="0" u="none" strike="noStrike" kern="1200" cap="none" spc="0" normalizeH="0" baseline="0" noProof="0" dirty="0">
              <a:ln>
                <a:noFill/>
              </a:ln>
              <a:solidFill>
                <a:srgbClr val="FFFFFF"/>
              </a:solidFill>
              <a:effectLst/>
              <a:uLnTx/>
              <a:uFillTx/>
              <a:latin typeface="Arial" panose="020B0604020202020204" pitchFamily="34" charset="0"/>
              <a:ea typeface="Arial" charset="0"/>
              <a:cs typeface="Arial" charset="0"/>
            </a:endParaRPr>
          </a:p>
        </p:txBody>
      </p:sp>
      <p:sp>
        <p:nvSpPr>
          <p:cNvPr id="2" name="AutoShape 2">
            <a:extLst>
              <a:ext uri="{FF2B5EF4-FFF2-40B4-BE49-F238E27FC236}">
                <a16:creationId xmlns:a16="http://schemas.microsoft.com/office/drawing/2014/main" id="{37E49147-733E-AF0C-F2CE-FBB9380427A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2" name="Picture 8">
            <a:extLst>
              <a:ext uri="{FF2B5EF4-FFF2-40B4-BE49-F238E27FC236}">
                <a16:creationId xmlns:a16="http://schemas.microsoft.com/office/drawing/2014/main" id="{1F35F75A-97C7-6F76-CCE7-7E1ABACDD9E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7882"/>
          <a:stretch/>
        </p:blipFill>
        <p:spPr bwMode="auto">
          <a:xfrm>
            <a:off x="0" y="0"/>
            <a:ext cx="8754980" cy="5836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3540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2C7CC65-5CE7-6B44-A8AE-81AA2E7B1FEF}"/>
              </a:ext>
            </a:extLst>
          </p:cNvPr>
          <p:cNvSpPr/>
          <p:nvPr/>
        </p:nvSpPr>
        <p:spPr>
          <a:xfrm>
            <a:off x="0" y="5703583"/>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7" name="TextBox 6">
            <a:hlinkClick r:id="" action="ppaction://hlinkshowjump?jump=nextslide"/>
            <a:extLst>
              <a:ext uri="{FF2B5EF4-FFF2-40B4-BE49-F238E27FC236}">
                <a16:creationId xmlns:a16="http://schemas.microsoft.com/office/drawing/2014/main" id="{7220D13D-8E96-BB40-B6D7-75F4DB826ED7}"/>
              </a:ext>
            </a:extLst>
          </p:cNvPr>
          <p:cNvSpPr txBox="1"/>
          <p:nvPr/>
        </p:nvSpPr>
        <p:spPr>
          <a:xfrm>
            <a:off x="691087" y="2723103"/>
            <a:ext cx="5481114" cy="1063753"/>
          </a:xfrm>
          <a:prstGeom prst="rect">
            <a:avLst/>
          </a:prstGeom>
          <a:noFill/>
        </p:spPr>
        <p:txBody>
          <a:bodyPr wrap="square" rtlCol="0">
            <a:spAutoFit/>
          </a:bodyPr>
          <a:lstStyle/>
          <a:p>
            <a:pPr marL="0" marR="0" lvl="1" indent="0" algn="l" defTabSz="914400" rtl="0" eaLnBrk="0" fontAlgn="base" latinLnBrk="0" hangingPunct="0">
              <a:lnSpc>
                <a:spcPts val="7500"/>
              </a:lnSpc>
              <a:spcBef>
                <a:spcPct val="0"/>
              </a:spcBef>
              <a:spcAft>
                <a:spcPts val="1800"/>
              </a:spcAft>
              <a:buClrTx/>
              <a:buSzTx/>
              <a:buFontTx/>
              <a:buNone/>
              <a:tabLst/>
              <a:defRPr/>
            </a:pPr>
            <a:r>
              <a:rPr kumimoji="0" lang="en-US" sz="6500" b="0" i="0" u="none" strike="noStrike" kern="1200" cap="none" spc="0" normalizeH="0" baseline="0" noProof="0" dirty="0">
                <a:ln>
                  <a:noFill/>
                </a:ln>
                <a:solidFill>
                  <a:srgbClr val="FD5D3B"/>
                </a:solidFill>
                <a:effectLst/>
                <a:uLnTx/>
                <a:uFillTx/>
                <a:latin typeface="Bebas Neue Regular" panose="020B0606020202050201" pitchFamily="34" charset="77"/>
                <a:ea typeface="+mn-ea"/>
                <a:cs typeface="+mn-cs"/>
              </a:rPr>
              <a:t>industry news</a:t>
            </a:r>
          </a:p>
        </p:txBody>
      </p:sp>
      <p:pic>
        <p:nvPicPr>
          <p:cNvPr id="11" name="Picture 10" descr="A picture containing clock&#10;&#10;Description automatically generated">
            <a:extLst>
              <a:ext uri="{FF2B5EF4-FFF2-40B4-BE49-F238E27FC236}">
                <a16:creationId xmlns:a16="http://schemas.microsoft.com/office/drawing/2014/main" id="{3288385B-5438-7A4F-BF92-0D4A03CFA0F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1086" y="662254"/>
            <a:ext cx="1366575" cy="547808"/>
          </a:xfrm>
          <a:prstGeom prst="rect">
            <a:avLst/>
          </a:prstGeom>
        </p:spPr>
      </p:pic>
      <p:pic>
        <p:nvPicPr>
          <p:cNvPr id="6" name="Picture 5" descr="A person with her arms crossed&#10;&#10;Description automatically generated">
            <a:extLst>
              <a:ext uri="{FF2B5EF4-FFF2-40B4-BE49-F238E27FC236}">
                <a16:creationId xmlns:a16="http://schemas.microsoft.com/office/drawing/2014/main" id="{75AA001E-9232-03F0-5BF4-D4AC79510A2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43600" y="662254"/>
            <a:ext cx="3837523" cy="5048017"/>
          </a:xfrm>
          <a:prstGeom prst="rect">
            <a:avLst/>
          </a:prstGeom>
        </p:spPr>
      </p:pic>
    </p:spTree>
    <p:extLst>
      <p:ext uri="{BB962C8B-B14F-4D97-AF65-F5344CB8AC3E}">
        <p14:creationId xmlns:p14="http://schemas.microsoft.com/office/powerpoint/2010/main" val="6250437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883A4563-FF14-858B-650B-07DF78BA5836}"/>
              </a:ext>
            </a:extLst>
          </p:cNvPr>
          <p:cNvSpPr txBox="1">
            <a:spLocks/>
          </p:cNvSpPr>
          <p:nvPr/>
        </p:nvSpPr>
        <p:spPr>
          <a:xfrm>
            <a:off x="0" y="3025710"/>
            <a:ext cx="12192000" cy="609600"/>
          </a:xfrm>
          <a:prstGeom prst="rect">
            <a:avLst/>
          </a:prstGeom>
        </p:spPr>
        <p:txBody>
          <a:bodyPr vert="horz" lIns="0" tIns="0" rIns="0" bIns="0" rtlCol="0" anchor="ctr"/>
          <a:lstStyle>
            <a:defPPr>
              <a:defRPr lang="en-US"/>
            </a:defPPr>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4800" b="0" kern="1200" cap="all" spc="0" baseline="0" dirty="0" smtClean="0">
                <a:solidFill>
                  <a:srgbClr val="FD5D3B"/>
                </a:solidFill>
                <a:latin typeface="Bebas Neue" panose="020B0606020202050201"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500" dirty="0"/>
              <a:t>Change Healthcare Event</a:t>
            </a:r>
          </a:p>
        </p:txBody>
      </p:sp>
      <p:sp>
        <p:nvSpPr>
          <p:cNvPr id="5" name="Rectangle 4">
            <a:extLst>
              <a:ext uri="{FF2B5EF4-FFF2-40B4-BE49-F238E27FC236}">
                <a16:creationId xmlns:a16="http://schemas.microsoft.com/office/drawing/2014/main" id="{D808A667-5743-4B46-0AAC-828A0829E4A1}"/>
              </a:ext>
            </a:extLst>
          </p:cNvPr>
          <p:cNvSpPr/>
          <p:nvPr/>
        </p:nvSpPr>
        <p:spPr>
          <a:xfrm>
            <a:off x="6325906" y="6553200"/>
            <a:ext cx="5257800" cy="84639"/>
          </a:xfrm>
          <a:prstGeom prst="rect">
            <a:avLst/>
          </a:prstGeom>
        </p:spPr>
        <p:txBody>
          <a:bodyPr wrap="square" lIns="0" tIns="0" rIns="0" bIns="0">
            <a:spAutoFit/>
          </a:bodyPr>
          <a:lstStyle/>
          <a:p>
            <a:pPr marL="0" indent="0" algn="r">
              <a:tabLst>
                <a:tab pos="2566988" algn="l"/>
                <a:tab pos="4794250" algn="l"/>
              </a:tabLst>
            </a:pPr>
            <a:r>
              <a:rPr lang="en-US" sz="550" b="0" i="0" u="none" strike="noStrike" dirty="0">
                <a:solidFill>
                  <a:schemeClr val="bg1"/>
                </a:solidFill>
                <a:effectLst/>
                <a:latin typeface="Roboto" charset="0"/>
              </a:rPr>
              <a:t>Blue Cross Blue Shield of Massachusetts is an Independent Licensee of the Blue Cross and Blue Shield Association.</a:t>
            </a:r>
            <a:endParaRPr lang="en-US" sz="550" dirty="0">
              <a:solidFill>
                <a:schemeClr val="bg1"/>
              </a:solidFill>
            </a:endParaRPr>
          </a:p>
        </p:txBody>
      </p:sp>
      <p:sp>
        <p:nvSpPr>
          <p:cNvPr id="6" name="TextBox 5">
            <a:extLst>
              <a:ext uri="{FF2B5EF4-FFF2-40B4-BE49-F238E27FC236}">
                <a16:creationId xmlns:a16="http://schemas.microsoft.com/office/drawing/2014/main" id="{2240300C-6553-E45B-DC32-5CDF844480DA}"/>
              </a:ext>
            </a:extLst>
          </p:cNvPr>
          <p:cNvSpPr txBox="1"/>
          <p:nvPr/>
        </p:nvSpPr>
        <p:spPr>
          <a:xfrm>
            <a:off x="7788946" y="6245352"/>
            <a:ext cx="3829575" cy="246221"/>
          </a:xfrm>
          <a:prstGeom prst="rect">
            <a:avLst/>
          </a:prstGeom>
          <a:no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300" normalizeH="0" baseline="0" noProof="0" dirty="0">
                <a:ln>
                  <a:noFill/>
                </a:ln>
                <a:solidFill>
                  <a:schemeClr val="bg1"/>
                </a:solidFill>
                <a:effectLst/>
                <a:uLnTx/>
                <a:uFillTx/>
                <a:latin typeface="DM Sans" pitchFamily="2" charset="77"/>
                <a:ea typeface="Tahoma" panose="020B0604030504040204" pitchFamily="34" charset="0"/>
                <a:cs typeface="Calibri" panose="020F0502020204030204" pitchFamily="34" charset="0"/>
              </a:rPr>
              <a:t>BLUE CROSS BLUE SHIELD OF MASSACHUSETTS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300" normalizeH="0" baseline="0" noProof="0" dirty="0">
                <a:ln>
                  <a:noFill/>
                </a:ln>
                <a:solidFill>
                  <a:schemeClr val="bg1"/>
                </a:solidFill>
                <a:effectLst/>
                <a:uLnTx/>
                <a:uFillTx/>
                <a:latin typeface="DM Sans" pitchFamily="2" charset="77"/>
                <a:ea typeface="Tahoma" panose="020B0604030504040204" pitchFamily="34" charset="0"/>
                <a:cs typeface="Calibri" panose="020F0502020204030204" pitchFamily="34" charset="0"/>
              </a:rPr>
              <a:t>CONFIDENTIAL – NOT FOR DISTRIBUTION</a:t>
            </a:r>
            <a:endParaRPr kumimoji="0" lang="en-US" sz="800" b="0" i="0" u="none" strike="noStrike" kern="1200" cap="none" spc="0" normalizeH="0" baseline="0" noProof="0" dirty="0">
              <a:ln>
                <a:noFill/>
              </a:ln>
              <a:solidFill>
                <a:schemeClr val="bg1"/>
              </a:solidFill>
              <a:effectLst/>
              <a:uLnTx/>
              <a:uFillTx/>
              <a:latin typeface="DM Sans" pitchFamily="2" charset="77"/>
              <a:ea typeface="Tahoma" panose="020B0604030504040204" pitchFamily="34" charset="0"/>
              <a:cs typeface="Calibri" panose="020F0502020204030204" pitchFamily="34" charset="0"/>
            </a:endParaRPr>
          </a:p>
        </p:txBody>
      </p:sp>
      <p:pic>
        <p:nvPicPr>
          <p:cNvPr id="7" name="Picture 6" descr="Blue Cross Blue Shield of Massachusetts Logo">
            <a:extLst>
              <a:ext uri="{FF2B5EF4-FFF2-40B4-BE49-F238E27FC236}">
                <a16:creationId xmlns:a16="http://schemas.microsoft.com/office/drawing/2014/main" id="{6A6AFB31-E879-3CC5-3272-812AC0B729D2}"/>
              </a:ext>
            </a:extLst>
          </p:cNvPr>
          <p:cNvPicPr preferRelativeResize="0">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60736" y="411480"/>
            <a:ext cx="1181708" cy="476975"/>
          </a:xfrm>
          <a:prstGeom prst="rect">
            <a:avLst/>
          </a:prstGeom>
        </p:spPr>
      </p:pic>
      <p:sp>
        <p:nvSpPr>
          <p:cNvPr id="10" name="Rectangle 9">
            <a:extLst>
              <a:ext uri="{FF2B5EF4-FFF2-40B4-BE49-F238E27FC236}">
                <a16:creationId xmlns:a16="http://schemas.microsoft.com/office/drawing/2014/main" id="{5A43190C-70BA-143C-9D1B-4960BAC68BDE}"/>
              </a:ext>
            </a:extLst>
          </p:cNvPr>
          <p:cNvSpPr/>
          <p:nvPr/>
        </p:nvSpPr>
        <p:spPr>
          <a:xfrm>
            <a:off x="8636883" y="1974336"/>
            <a:ext cx="3555117" cy="192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4C33538-2935-FE49-8F5A-AB0E2E5BB1B2}"/>
              </a:ext>
            </a:extLst>
          </p:cNvPr>
          <p:cNvSpPr/>
          <p:nvPr/>
        </p:nvSpPr>
        <p:spPr>
          <a:xfrm>
            <a:off x="0" y="2063572"/>
            <a:ext cx="6238442" cy="228600"/>
          </a:xfrm>
          <a:prstGeom prst="rect">
            <a:avLst/>
          </a:prstGeom>
          <a:solidFill>
            <a:srgbClr val="0D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1AA79311-EF8E-1595-C6EC-3A94C05B257A}"/>
              </a:ext>
            </a:extLst>
          </p:cNvPr>
          <p:cNvSpPr/>
          <p:nvPr/>
        </p:nvSpPr>
        <p:spPr>
          <a:xfrm>
            <a:off x="551766" y="5934730"/>
            <a:ext cx="3182034" cy="192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A8A327AB-1C52-5A8A-4379-CC1B79DAE07A}"/>
              </a:ext>
            </a:extLst>
          </p:cNvPr>
          <p:cNvSpPr/>
          <p:nvPr/>
        </p:nvSpPr>
        <p:spPr>
          <a:xfrm>
            <a:off x="5486400" y="4593656"/>
            <a:ext cx="6705600" cy="228600"/>
          </a:xfrm>
          <a:prstGeom prst="rect">
            <a:avLst/>
          </a:prstGeom>
          <a:solidFill>
            <a:srgbClr val="0076BD"/>
          </a:solidFill>
          <a:ln>
            <a:solidFill>
              <a:srgbClr val="0D75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55680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C8DC6-A6FE-64EF-C86E-FA32E41B4F2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0516EFB-1B71-73DA-99F7-E84C83AFB2A3}"/>
              </a:ext>
            </a:extLst>
          </p:cNvPr>
          <p:cNvSpPr>
            <a:spLocks noGrp="1"/>
          </p:cNvSpPr>
          <p:nvPr>
            <p:ph type="body" sz="quarter" idx="12"/>
          </p:nvPr>
        </p:nvSpPr>
        <p:spPr>
          <a:xfrm>
            <a:off x="6935956" y="914400"/>
            <a:ext cx="5005253" cy="1143000"/>
          </a:xfrm>
        </p:spPr>
        <p:txBody>
          <a:bodyPr/>
          <a:lstStyle/>
          <a:p>
            <a:pPr marL="0" indent="0">
              <a:lnSpc>
                <a:spcPct val="100000"/>
              </a:lnSpc>
              <a:buNone/>
            </a:pPr>
            <a:r>
              <a:rPr lang="en-US" sz="1800" dirty="0">
                <a:solidFill>
                  <a:srgbClr val="666666"/>
                </a:solidFill>
                <a:latin typeface="Arial" panose="020B0604020202020204" pitchFamily="34" charset="0"/>
                <a:cs typeface="Arial" panose="020B0604020202020204" pitchFamily="34" charset="0"/>
              </a:rPr>
              <a:t>We continue to conduct all business operations  ̶  processing claims, benefits and eligibility verification, referral and authorization requests  ̶  by a variety of other methods.</a:t>
            </a:r>
          </a:p>
          <a:p>
            <a:pPr marL="0" indent="0">
              <a:lnSpc>
                <a:spcPct val="100000"/>
              </a:lnSpc>
              <a:buNone/>
            </a:pPr>
            <a:endParaRPr lang="en-US" sz="1600" b="1" dirty="0">
              <a:solidFill>
                <a:srgbClr val="666666"/>
              </a:solidFill>
              <a:latin typeface="Arial" panose="020B0604020202020204" pitchFamily="34" charset="0"/>
              <a:cs typeface="Arial" panose="020B0604020202020204" pitchFamily="34" charset="0"/>
            </a:endParaRPr>
          </a:p>
          <a:p>
            <a:pPr marL="0" indent="0">
              <a:lnSpc>
                <a:spcPct val="100000"/>
              </a:lnSpc>
              <a:buNone/>
            </a:pPr>
            <a:r>
              <a:rPr lang="en-US" sz="1800" b="1" dirty="0">
                <a:solidFill>
                  <a:srgbClr val="0D4877"/>
                </a:solidFill>
                <a:latin typeface="Arial" panose="020B0604020202020204" pitchFamily="34" charset="0"/>
                <a:cs typeface="Arial" panose="020B0604020202020204" pitchFamily="34" charset="0"/>
              </a:rPr>
              <a:t>Our support to you</a:t>
            </a:r>
          </a:p>
        </p:txBody>
      </p:sp>
      <p:sp>
        <p:nvSpPr>
          <p:cNvPr id="3" name="Text Placeholder 2">
            <a:extLst>
              <a:ext uri="{FF2B5EF4-FFF2-40B4-BE49-F238E27FC236}">
                <a16:creationId xmlns:a16="http://schemas.microsoft.com/office/drawing/2014/main" id="{709D7B1B-F3B9-884B-CAB7-DB8B57BF7565}"/>
              </a:ext>
            </a:extLst>
          </p:cNvPr>
          <p:cNvSpPr>
            <a:spLocks noGrp="1"/>
          </p:cNvSpPr>
          <p:nvPr>
            <p:ph type="body" sz="quarter" idx="10"/>
          </p:nvPr>
        </p:nvSpPr>
        <p:spPr>
          <a:xfrm>
            <a:off x="320372" y="269563"/>
            <a:ext cx="6766228" cy="455162"/>
          </a:xfrm>
        </p:spPr>
        <p:txBody>
          <a:bodyPr/>
          <a:lstStyle/>
          <a:p>
            <a:r>
              <a:rPr lang="en-US" sz="3200" dirty="0">
                <a:solidFill>
                  <a:srgbClr val="FD5D3B"/>
                </a:solidFill>
              </a:rPr>
              <a:t>Support during the </a:t>
            </a:r>
            <a:r>
              <a:rPr lang="en-US" sz="3200" dirty="0" err="1">
                <a:solidFill>
                  <a:srgbClr val="FD5D3B"/>
                </a:solidFill>
              </a:rPr>
              <a:t>CHAnge</a:t>
            </a:r>
            <a:r>
              <a:rPr lang="en-US" sz="3200" dirty="0">
                <a:solidFill>
                  <a:srgbClr val="FD5D3B"/>
                </a:solidFill>
              </a:rPr>
              <a:t> Healthcare  Event</a:t>
            </a:r>
          </a:p>
        </p:txBody>
      </p:sp>
      <p:sp>
        <p:nvSpPr>
          <p:cNvPr id="5" name="Text Placeholder 1">
            <a:extLst>
              <a:ext uri="{FF2B5EF4-FFF2-40B4-BE49-F238E27FC236}">
                <a16:creationId xmlns:a16="http://schemas.microsoft.com/office/drawing/2014/main" id="{AE5F16A2-535A-0ADA-EB0D-55B652CDA9B8}"/>
              </a:ext>
            </a:extLst>
          </p:cNvPr>
          <p:cNvSpPr txBox="1">
            <a:spLocks/>
          </p:cNvSpPr>
          <p:nvPr/>
        </p:nvSpPr>
        <p:spPr>
          <a:xfrm>
            <a:off x="6935956" y="2895600"/>
            <a:ext cx="5086097" cy="49499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spc="0">
                <a:solidFill>
                  <a:schemeClr val="accent1"/>
                </a:solidFill>
                <a:latin typeface="DM Sa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spc="0">
                <a:solidFill>
                  <a:schemeClr val="accent1"/>
                </a:solidFill>
                <a:latin typeface="DM Sa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spc="0">
                <a:solidFill>
                  <a:schemeClr val="accent1"/>
                </a:solidFill>
                <a:latin typeface="DM Sa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spc="0">
                <a:solidFill>
                  <a:schemeClr val="accent1"/>
                </a:solidFill>
                <a:latin typeface="DM Sa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spc="0">
                <a:solidFill>
                  <a:schemeClr val="accent1"/>
                </a:solidFill>
                <a:latin typeface="DM Sa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lnSpc>
                <a:spcPct val="100000"/>
              </a:lnSpc>
              <a:spcAft>
                <a:spcPts val="0"/>
              </a:spcAft>
            </a:pPr>
            <a:r>
              <a:rPr lang="en-US" sz="1600" dirty="0">
                <a:solidFill>
                  <a:schemeClr val="bg2">
                    <a:lumMod val="50000"/>
                  </a:schemeClr>
                </a:solidFill>
                <a:latin typeface="Arial" panose="020B0604020202020204" pitchFamily="34" charset="0"/>
                <a:cs typeface="Arial" panose="020B0604020202020204" pitchFamily="34" charset="0"/>
              </a:rPr>
              <a:t>Created dedicated Change Healthcare Event page on Bluecrossma.com/provider with the latest news </a:t>
            </a:r>
          </a:p>
          <a:p>
            <a:pPr fontAlgn="auto">
              <a:lnSpc>
                <a:spcPct val="100000"/>
              </a:lnSpc>
              <a:spcAft>
                <a:spcPts val="0"/>
              </a:spcAft>
            </a:pPr>
            <a:r>
              <a:rPr lang="en-US" sz="1600" dirty="0">
                <a:solidFill>
                  <a:schemeClr val="bg2">
                    <a:lumMod val="50000"/>
                  </a:schemeClr>
                </a:solidFill>
                <a:latin typeface="Arial" panose="020B0604020202020204" pitchFamily="34" charset="0"/>
                <a:cs typeface="Arial" panose="020B0604020202020204" pitchFamily="34" charset="0"/>
              </a:rPr>
              <a:t>Provided alternative list of electronic clearinghouses </a:t>
            </a:r>
          </a:p>
          <a:p>
            <a:pPr fontAlgn="auto">
              <a:lnSpc>
                <a:spcPct val="100000"/>
              </a:lnSpc>
              <a:spcAft>
                <a:spcPts val="0"/>
              </a:spcAft>
            </a:pPr>
            <a:r>
              <a:rPr lang="en-US" sz="1600" dirty="0">
                <a:solidFill>
                  <a:schemeClr val="bg2">
                    <a:lumMod val="50000"/>
                  </a:schemeClr>
                </a:solidFill>
                <a:latin typeface="Arial" panose="020B0604020202020204" pitchFamily="34" charset="0"/>
                <a:cs typeface="Arial" panose="020B0604020202020204" pitchFamily="34" charset="0"/>
              </a:rPr>
              <a:t>Stored all 835 remittances created since the event first occurred February 21</a:t>
            </a:r>
            <a:endParaRPr lang="en-US" sz="1600" dirty="0">
              <a:solidFill>
                <a:schemeClr val="bg2">
                  <a:lumMod val="50000"/>
                </a:schemeClr>
              </a:solidFill>
              <a:highlight>
                <a:srgbClr val="FFFF00"/>
              </a:highlight>
              <a:latin typeface="Arial" panose="020B0604020202020204" pitchFamily="34" charset="0"/>
              <a:cs typeface="Arial" panose="020B0604020202020204" pitchFamily="34" charset="0"/>
            </a:endParaRPr>
          </a:p>
          <a:p>
            <a:pPr fontAlgn="auto">
              <a:lnSpc>
                <a:spcPct val="100000"/>
              </a:lnSpc>
              <a:spcAft>
                <a:spcPts val="0"/>
              </a:spcAft>
            </a:pPr>
            <a:r>
              <a:rPr lang="en-US" sz="1600" dirty="0">
                <a:solidFill>
                  <a:schemeClr val="bg2">
                    <a:lumMod val="50000"/>
                  </a:schemeClr>
                </a:solidFill>
                <a:latin typeface="Arial" panose="020B0604020202020204" pitchFamily="34" charset="0"/>
                <a:cs typeface="Arial" panose="020B0604020202020204" pitchFamily="34" charset="0"/>
              </a:rPr>
              <a:t>P</a:t>
            </a:r>
            <a:r>
              <a:rPr lang="en-US" sz="1600" b="0" i="0" dirty="0">
                <a:solidFill>
                  <a:schemeClr val="bg2">
                    <a:lumMod val="50000"/>
                  </a:schemeClr>
                </a:solidFill>
                <a:effectLst/>
                <a:latin typeface="Arial" panose="020B0604020202020204" pitchFamily="34" charset="0"/>
                <a:cs typeface="Arial" panose="020B0604020202020204" pitchFamily="34" charset="0"/>
              </a:rPr>
              <a:t>artnered with the Mass Collaborative to establish the </a:t>
            </a:r>
            <a:r>
              <a:rPr lang="en-US" sz="1600" b="1" dirty="0">
                <a:solidFill>
                  <a:schemeClr val="bg2">
                    <a:lumMod val="50000"/>
                  </a:schemeClr>
                </a:solidFill>
                <a:latin typeface="Arial" panose="020B0604020202020204" pitchFamily="34" charset="0"/>
                <a:cs typeface="Arial" panose="020B0604020202020204" pitchFamily="34" charset="0"/>
              </a:rPr>
              <a:t>Change Healthcare Assistance Program </a:t>
            </a:r>
            <a:r>
              <a:rPr lang="en-US" sz="1600" b="0" i="0" dirty="0">
                <a:solidFill>
                  <a:schemeClr val="bg2">
                    <a:lumMod val="50000"/>
                  </a:schemeClr>
                </a:solidFill>
                <a:effectLst/>
                <a:latin typeface="Arial" panose="020B0604020202020204" pitchFamily="34" charset="0"/>
                <a:cs typeface="Arial" panose="020B0604020202020204" pitchFamily="34" charset="0"/>
              </a:rPr>
              <a:t>to identify claim submission solutions</a:t>
            </a:r>
          </a:p>
          <a:p>
            <a:pPr lvl="1"/>
            <a:r>
              <a:rPr lang="en-US" sz="1600" b="0" i="0" dirty="0">
                <a:solidFill>
                  <a:schemeClr val="bg2">
                    <a:lumMod val="50000"/>
                  </a:schemeClr>
                </a:solidFill>
                <a:effectLst/>
                <a:latin typeface="Roboto" panose="02000000000000000000" pitchFamily="2" charset="0"/>
              </a:rPr>
              <a:t>Call </a:t>
            </a:r>
            <a:r>
              <a:rPr lang="en-US" sz="1600" b="1" i="0" dirty="0">
                <a:solidFill>
                  <a:schemeClr val="bg2">
                    <a:lumMod val="50000"/>
                  </a:schemeClr>
                </a:solidFill>
                <a:effectLst/>
                <a:latin typeface="Roboto" panose="02000000000000000000" pitchFamily="2" charset="0"/>
              </a:rPr>
              <a:t>1-888-402-3550</a:t>
            </a:r>
            <a:endParaRPr lang="en-US" sz="1600" b="0" i="0" dirty="0">
              <a:solidFill>
                <a:schemeClr val="bg2">
                  <a:lumMod val="50000"/>
                </a:schemeClr>
              </a:solidFill>
              <a:effectLst/>
              <a:latin typeface="Roboto" panose="02000000000000000000" pitchFamily="2" charset="0"/>
            </a:endParaRPr>
          </a:p>
          <a:p>
            <a:pPr lvl="1"/>
            <a:r>
              <a:rPr lang="en-US" sz="1600" b="0" i="0" dirty="0">
                <a:solidFill>
                  <a:schemeClr val="bg2">
                    <a:lumMod val="50000"/>
                  </a:schemeClr>
                </a:solidFill>
                <a:effectLst/>
                <a:latin typeface="Roboto" panose="02000000000000000000" pitchFamily="2" charset="0"/>
              </a:rPr>
              <a:t>Visit</a:t>
            </a:r>
            <a:r>
              <a:rPr lang="en-US" sz="1600" b="1" i="0" dirty="0">
                <a:solidFill>
                  <a:schemeClr val="bg2">
                    <a:lumMod val="50000"/>
                  </a:schemeClr>
                </a:solidFill>
                <a:effectLst/>
                <a:latin typeface="Roboto" panose="02000000000000000000" pitchFamily="2" charset="0"/>
              </a:rPr>
              <a:t> </a:t>
            </a:r>
            <a:r>
              <a:rPr lang="en-US" sz="1600" b="1" i="0" u="none" strike="noStrike" dirty="0">
                <a:solidFill>
                  <a:schemeClr val="bg2">
                    <a:lumMod val="50000"/>
                  </a:schemeClr>
                </a:solidFill>
                <a:effectLst/>
                <a:latin typeface="Roboto" panose="02000000000000000000" pitchFamily="2" charset="0"/>
              </a:rPr>
              <a:t>mahealthdata.org/chap</a:t>
            </a:r>
            <a:endParaRPr lang="en-US" sz="1600" b="1" i="0" dirty="0">
              <a:solidFill>
                <a:schemeClr val="bg2">
                  <a:lumMod val="50000"/>
                </a:schemeClr>
              </a:solidFill>
              <a:effectLst/>
              <a:latin typeface="Roboto" panose="02000000000000000000" pitchFamily="2" charset="0"/>
            </a:endParaRPr>
          </a:p>
          <a:p>
            <a:pPr fontAlgn="auto">
              <a:lnSpc>
                <a:spcPct val="100000"/>
              </a:lnSpc>
              <a:spcAft>
                <a:spcPts val="0"/>
              </a:spcAft>
            </a:pPr>
            <a:r>
              <a:rPr lang="en-US" sz="1600" b="0" i="0" dirty="0">
                <a:solidFill>
                  <a:schemeClr val="bg1"/>
                </a:solidFill>
                <a:effectLst/>
                <a:latin typeface="Arial" panose="020B0604020202020204" pitchFamily="34" charset="0"/>
                <a:cs typeface="Arial" panose="020B0604020202020204" pitchFamily="34" charset="0"/>
              </a:rPr>
              <a:t> organization. </a:t>
            </a:r>
            <a:endParaRPr lang="en-US" sz="1600" dirty="0">
              <a:solidFill>
                <a:schemeClr val="bg1"/>
              </a:solidFill>
              <a:latin typeface="Arial" panose="020B0604020202020204" pitchFamily="34" charset="0"/>
              <a:cs typeface="Arial" panose="020B0604020202020204" pitchFamily="34" charset="0"/>
            </a:endParaRPr>
          </a:p>
        </p:txBody>
      </p:sp>
      <p:pic>
        <p:nvPicPr>
          <p:cNvPr id="8" name="Picture 7" descr="A screenshot of a computer">
            <a:extLst>
              <a:ext uri="{FF2B5EF4-FFF2-40B4-BE49-F238E27FC236}">
                <a16:creationId xmlns:a16="http://schemas.microsoft.com/office/drawing/2014/main" id="{56EFAE71-79E0-FC4F-B1D2-B4D8BA8B9DA5}"/>
              </a:ext>
            </a:extLst>
          </p:cNvPr>
          <p:cNvPicPr>
            <a:picLocks noChangeAspect="1"/>
          </p:cNvPicPr>
          <p:nvPr/>
        </p:nvPicPr>
        <p:blipFill rotWithShape="1">
          <a:blip r:embed="rId3">
            <a:extLst>
              <a:ext uri="{28A0092B-C50C-407E-A947-70E740481C1C}">
                <a14:useLocalDpi xmlns:a14="http://schemas.microsoft.com/office/drawing/2010/main" val="0"/>
              </a:ext>
            </a:extLst>
          </a:blip>
          <a:srcRect l="8391" t="15095" r="29777" b="22641"/>
          <a:stretch/>
        </p:blipFill>
        <p:spPr>
          <a:xfrm>
            <a:off x="453021" y="955633"/>
            <a:ext cx="6016287" cy="3587243"/>
          </a:xfrm>
          <a:prstGeom prst="rect">
            <a:avLst/>
          </a:prstGeom>
          <a:ln>
            <a:solidFill>
              <a:schemeClr val="bg1">
                <a:lumMod val="65000"/>
              </a:schemeClr>
            </a:solidFill>
          </a:ln>
        </p:spPr>
      </p:pic>
      <p:pic>
        <p:nvPicPr>
          <p:cNvPr id="6" name="Picture 5">
            <a:extLst>
              <a:ext uri="{FF2B5EF4-FFF2-40B4-BE49-F238E27FC236}">
                <a16:creationId xmlns:a16="http://schemas.microsoft.com/office/drawing/2014/main" id="{90B4CAC6-ACC6-B9F9-02C8-CC00AB712C40}"/>
              </a:ext>
            </a:extLst>
          </p:cNvPr>
          <p:cNvPicPr>
            <a:picLocks noChangeAspect="1"/>
          </p:cNvPicPr>
          <p:nvPr/>
        </p:nvPicPr>
        <p:blipFill rotWithShape="1">
          <a:blip r:embed="rId4"/>
          <a:srcRect l="-98" r="12037"/>
          <a:stretch/>
        </p:blipFill>
        <p:spPr>
          <a:xfrm>
            <a:off x="799042" y="5029470"/>
            <a:ext cx="5644223" cy="1295130"/>
          </a:xfrm>
          <a:prstGeom prst="rect">
            <a:avLst/>
          </a:prstGeom>
          <a:ln>
            <a:solidFill>
              <a:schemeClr val="bg1">
                <a:lumMod val="65000"/>
              </a:schemeClr>
            </a:solidFill>
          </a:ln>
        </p:spPr>
      </p:pic>
      <p:sp>
        <p:nvSpPr>
          <p:cNvPr id="7" name="TextBox 6">
            <a:extLst>
              <a:ext uri="{FF2B5EF4-FFF2-40B4-BE49-F238E27FC236}">
                <a16:creationId xmlns:a16="http://schemas.microsoft.com/office/drawing/2014/main" id="{54154302-0DA2-7D84-4145-23507C66674E}"/>
              </a:ext>
            </a:extLst>
          </p:cNvPr>
          <p:cNvSpPr txBox="1"/>
          <p:nvPr/>
        </p:nvSpPr>
        <p:spPr>
          <a:xfrm>
            <a:off x="320372" y="4572000"/>
            <a:ext cx="2964758" cy="369332"/>
          </a:xfrm>
          <a:prstGeom prst="rect">
            <a:avLst/>
          </a:prstGeom>
          <a:noFill/>
        </p:spPr>
        <p:txBody>
          <a:bodyPr wrap="square" rtlCol="0">
            <a:spAutoFit/>
          </a:bodyPr>
          <a:lstStyle/>
          <a:p>
            <a:r>
              <a:rPr lang="en-US" dirty="0">
                <a:solidFill>
                  <a:schemeClr val="bg1"/>
                </a:solidFill>
                <a:latin typeface="Arial" panose="020B0604020202020204" pitchFamily="34" charset="0"/>
                <a:cs typeface="Arial" panose="020B0604020202020204" pitchFamily="34" charset="0"/>
              </a:rPr>
              <a:t>Continually updated</a:t>
            </a:r>
          </a:p>
        </p:txBody>
      </p:sp>
      <p:pic>
        <p:nvPicPr>
          <p:cNvPr id="1028" name="Picture 4">
            <a:extLst>
              <a:ext uri="{FF2B5EF4-FFF2-40B4-BE49-F238E27FC236}">
                <a16:creationId xmlns:a16="http://schemas.microsoft.com/office/drawing/2014/main" id="{B7340E02-E224-7DC9-0BF7-02F02B2FA50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60636" y="3853034"/>
            <a:ext cx="2152650" cy="933450"/>
          </a:xfrm>
          <a:prstGeom prst="rect">
            <a:avLst/>
          </a:prstGeom>
          <a:noFill/>
          <a:effectLst>
            <a:outerShdw blurRad="50800" dist="50800" dir="5400000" algn="ctr" rotWithShape="0">
              <a:schemeClr val="bg2">
                <a:lumMod val="50000"/>
              </a:scheme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9518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FCCD3-C4A3-F8DB-D79C-9A383E8E52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F494A5-9FCF-7584-D485-1B09AA7F7C1E}"/>
              </a:ext>
            </a:extLst>
          </p:cNvPr>
          <p:cNvSpPr>
            <a:spLocks noGrp="1"/>
          </p:cNvSpPr>
          <p:nvPr>
            <p:ph type="title"/>
          </p:nvPr>
        </p:nvSpPr>
        <p:spPr>
          <a:xfrm>
            <a:off x="838200" y="365125"/>
            <a:ext cx="10515600" cy="549275"/>
          </a:xfrm>
        </p:spPr>
        <p:txBody>
          <a:bodyPr/>
          <a:lstStyle/>
          <a:p>
            <a:r>
              <a:rPr lang="en-US" sz="3600" dirty="0">
                <a:solidFill>
                  <a:srgbClr val="FD5D3B"/>
                </a:solidFill>
                <a:latin typeface="Bebas Neue" panose="020B0606020202050201" pitchFamily="34" charset="0"/>
              </a:rPr>
              <a:t>While </a:t>
            </a:r>
            <a:r>
              <a:rPr lang="en-US" sz="3600" dirty="0" err="1">
                <a:solidFill>
                  <a:srgbClr val="FD5D3B"/>
                </a:solidFill>
                <a:latin typeface="Bebas Neue" panose="020B0606020202050201" pitchFamily="34" charset="0"/>
              </a:rPr>
              <a:t>connectcenter</a:t>
            </a:r>
            <a:r>
              <a:rPr lang="en-US" sz="3600" dirty="0">
                <a:solidFill>
                  <a:srgbClr val="FD5D3B"/>
                </a:solidFill>
                <a:latin typeface="Bebas Neue" panose="020B0606020202050201" pitchFamily="34" charset="0"/>
              </a:rPr>
              <a:t> is unavailable …</a:t>
            </a:r>
          </a:p>
        </p:txBody>
      </p:sp>
      <p:cxnSp>
        <p:nvCxnSpPr>
          <p:cNvPr id="11" name="Straight Connector 10">
            <a:extLst>
              <a:ext uri="{FF2B5EF4-FFF2-40B4-BE49-F238E27FC236}">
                <a16:creationId xmlns:a16="http://schemas.microsoft.com/office/drawing/2014/main" id="{9A711CA6-29CE-84B7-3FA3-E634D7953B79}"/>
              </a:ext>
            </a:extLst>
          </p:cNvPr>
          <p:cNvCxnSpPr/>
          <p:nvPr/>
        </p:nvCxnSpPr>
        <p:spPr>
          <a:xfrm>
            <a:off x="5715000" y="1066800"/>
            <a:ext cx="0" cy="5029200"/>
          </a:xfrm>
          <a:prstGeom prst="line">
            <a:avLst/>
          </a:prstGeom>
          <a:ln w="28575">
            <a:solidFill>
              <a:srgbClr val="FD5D3B"/>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F257256-66CD-8847-F98D-735EA5BB088F}"/>
              </a:ext>
            </a:extLst>
          </p:cNvPr>
          <p:cNvCxnSpPr>
            <a:cxnSpLocks/>
          </p:cNvCxnSpPr>
          <p:nvPr/>
        </p:nvCxnSpPr>
        <p:spPr>
          <a:xfrm>
            <a:off x="685800" y="3703637"/>
            <a:ext cx="10287000" cy="0"/>
          </a:xfrm>
          <a:prstGeom prst="line">
            <a:avLst/>
          </a:prstGeom>
          <a:ln w="28575">
            <a:solidFill>
              <a:srgbClr val="FD5D3B"/>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A80E3103-666A-D1E3-F090-D207A4781DE7}"/>
              </a:ext>
            </a:extLst>
          </p:cNvPr>
          <p:cNvSpPr txBox="1"/>
          <p:nvPr/>
        </p:nvSpPr>
        <p:spPr>
          <a:xfrm>
            <a:off x="685800" y="1279009"/>
            <a:ext cx="4882245" cy="2400657"/>
          </a:xfrm>
          <a:prstGeom prst="rect">
            <a:avLst/>
          </a:prstGeom>
          <a:noFill/>
        </p:spPr>
        <p:txBody>
          <a:bodyPr wrap="square" rtlCol="0">
            <a:spAutoFit/>
          </a:bodyPr>
          <a:lstStyle/>
          <a:p>
            <a:r>
              <a:rPr lang="en-US" sz="2400" dirty="0">
                <a:solidFill>
                  <a:srgbClr val="0D4877"/>
                </a:solidFill>
                <a:latin typeface="Bebas Neue" panose="020B0606020202050201" pitchFamily="34" charset="0"/>
                <a:cs typeface="Arial" panose="020B0604020202020204" pitchFamily="34" charset="0"/>
              </a:rPr>
              <a:t>Claim filing and appeal limits</a:t>
            </a:r>
          </a:p>
          <a:p>
            <a:r>
              <a:rPr lang="en-US" dirty="0">
                <a:solidFill>
                  <a:srgbClr val="0D4877"/>
                </a:solidFill>
                <a:latin typeface="Arial" panose="020B0604020202020204" pitchFamily="34" charset="0"/>
                <a:cs typeface="Arial" panose="020B0604020202020204" pitchFamily="34" charset="0"/>
              </a:rPr>
              <a:t>We have temporarily waived the following for provider-submitted claims for all plans:</a:t>
            </a:r>
          </a:p>
          <a:p>
            <a:endParaRPr lang="en-US" dirty="0">
              <a:solidFill>
                <a:srgbClr val="0D4877"/>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solidFill>
                  <a:srgbClr val="0D4877"/>
                </a:solidFill>
                <a:latin typeface="Arial" panose="020B0604020202020204" pitchFamily="34" charset="0"/>
                <a:cs typeface="Arial" panose="020B0604020202020204" pitchFamily="34" charset="0"/>
              </a:rPr>
              <a:t>The claim filing limit of 90 days from the date of service</a:t>
            </a:r>
          </a:p>
          <a:p>
            <a:pPr marL="285750" indent="-285750">
              <a:buFont typeface="Arial" panose="020B0604020202020204" pitchFamily="34" charset="0"/>
              <a:buChar char="•"/>
            </a:pPr>
            <a:r>
              <a:rPr lang="en-US" dirty="0">
                <a:solidFill>
                  <a:srgbClr val="0D4877"/>
                </a:solidFill>
                <a:latin typeface="Arial" panose="020B0604020202020204" pitchFamily="34" charset="0"/>
                <a:cs typeface="Arial" panose="020B0604020202020204" pitchFamily="34" charset="0"/>
              </a:rPr>
              <a:t>The one-year provider appeals filing limit</a:t>
            </a:r>
          </a:p>
          <a:p>
            <a:endParaRPr lang="en-US" b="1" dirty="0">
              <a:solidFill>
                <a:srgbClr val="0D4877"/>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D71927C8-8817-4A21-D969-A8A086A48EC7}"/>
              </a:ext>
            </a:extLst>
          </p:cNvPr>
          <p:cNvSpPr txBox="1"/>
          <p:nvPr/>
        </p:nvSpPr>
        <p:spPr>
          <a:xfrm>
            <a:off x="6324599" y="1279009"/>
            <a:ext cx="4114799" cy="1846659"/>
          </a:xfrm>
          <a:prstGeom prst="rect">
            <a:avLst/>
          </a:prstGeom>
          <a:noFill/>
        </p:spPr>
        <p:txBody>
          <a:bodyPr wrap="square" rtlCol="0">
            <a:spAutoFit/>
          </a:bodyPr>
          <a:lstStyle/>
          <a:p>
            <a:r>
              <a:rPr lang="en-US" sz="2400" dirty="0">
                <a:solidFill>
                  <a:srgbClr val="0D4877"/>
                </a:solidFill>
                <a:latin typeface="Bebas Neue" panose="020B0606020202050201" pitchFamily="34" charset="0"/>
                <a:cs typeface="Arial" panose="020B0604020202020204" pitchFamily="34" charset="0"/>
              </a:rPr>
              <a:t>Submit claims</a:t>
            </a:r>
          </a:p>
          <a:p>
            <a:pPr marL="285750" indent="-285750">
              <a:buFont typeface="Arial" panose="020B0604020202020204" pitchFamily="34" charset="0"/>
              <a:buChar char="•"/>
            </a:pPr>
            <a:r>
              <a:rPr lang="en-US" dirty="0">
                <a:solidFill>
                  <a:srgbClr val="0D4877"/>
                </a:solidFill>
                <a:latin typeface="Arial" panose="020B0604020202020204" pitchFamily="34" charset="0"/>
                <a:cs typeface="Arial" panose="020B0604020202020204" pitchFamily="34" charset="0"/>
              </a:rPr>
              <a:t>Use alternative clearinghouse </a:t>
            </a:r>
          </a:p>
          <a:p>
            <a:pPr marL="285750" indent="-285750">
              <a:buFont typeface="Arial" panose="020B0604020202020204" pitchFamily="34" charset="0"/>
              <a:buChar char="•"/>
            </a:pPr>
            <a:r>
              <a:rPr lang="en-US" dirty="0">
                <a:solidFill>
                  <a:srgbClr val="0D4877"/>
                </a:solidFill>
                <a:latin typeface="Arial" panose="020B0604020202020204" pitchFamily="34" charset="0"/>
                <a:cs typeface="Arial" panose="020B0604020202020204" pitchFamily="34" charset="0"/>
              </a:rPr>
              <a:t>Submit electronically to us</a:t>
            </a:r>
          </a:p>
          <a:p>
            <a:pPr marL="285750" indent="-285750">
              <a:buFont typeface="Arial" panose="020B0604020202020204" pitchFamily="34" charset="0"/>
              <a:buChar char="•"/>
            </a:pPr>
            <a:r>
              <a:rPr lang="en-US" dirty="0">
                <a:solidFill>
                  <a:srgbClr val="0D4877"/>
                </a:solidFill>
                <a:latin typeface="Arial" panose="020B0604020202020204" pitchFamily="34" charset="0"/>
                <a:cs typeface="Arial" panose="020B0604020202020204" pitchFamily="34" charset="0"/>
              </a:rPr>
              <a:t>Mail in a paper claim</a:t>
            </a:r>
          </a:p>
          <a:p>
            <a:endParaRPr lang="en-US" b="1" dirty="0">
              <a:solidFill>
                <a:srgbClr val="0D4877"/>
              </a:solidFill>
              <a:latin typeface="Arial" panose="020B0604020202020204" pitchFamily="34" charset="0"/>
              <a:cs typeface="Arial" panose="020B0604020202020204" pitchFamily="34" charset="0"/>
            </a:endParaRPr>
          </a:p>
          <a:p>
            <a:endParaRPr lang="en-US" b="1" dirty="0">
              <a:solidFill>
                <a:srgbClr val="0D4877"/>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F95662B4-6E72-4F2F-6BA6-DEC5D9DDF095}"/>
              </a:ext>
            </a:extLst>
          </p:cNvPr>
          <p:cNvSpPr txBox="1"/>
          <p:nvPr/>
        </p:nvSpPr>
        <p:spPr>
          <a:xfrm>
            <a:off x="685800" y="4064124"/>
            <a:ext cx="4855031" cy="1661993"/>
          </a:xfrm>
          <a:prstGeom prst="rect">
            <a:avLst/>
          </a:prstGeom>
          <a:noFill/>
        </p:spPr>
        <p:txBody>
          <a:bodyPr wrap="square" rtlCol="0">
            <a:spAutoFit/>
          </a:bodyPr>
          <a:lstStyle/>
          <a:p>
            <a:r>
              <a:rPr lang="en-US" sz="2400" dirty="0">
                <a:solidFill>
                  <a:srgbClr val="0D4877"/>
                </a:solidFill>
                <a:latin typeface="Bebas Neue" panose="020B0606020202050201" pitchFamily="34" charset="0"/>
                <a:cs typeface="Arial" panose="020B0604020202020204" pitchFamily="34" charset="0"/>
              </a:rPr>
              <a:t>Verify member benefits &amp; eligibility</a:t>
            </a:r>
          </a:p>
          <a:p>
            <a:endParaRPr lang="en-US" sz="2400" dirty="0">
              <a:solidFill>
                <a:srgbClr val="0D4877"/>
              </a:solidFill>
              <a:latin typeface="Bebas Neue" panose="020B0606020202050201" pitchFamily="34" charset="0"/>
              <a:cs typeface="Arial" panose="020B0604020202020204" pitchFamily="34" charset="0"/>
            </a:endParaRPr>
          </a:p>
          <a:p>
            <a:pPr marL="285750" indent="-285750">
              <a:buFont typeface="Arial" panose="020B0604020202020204" pitchFamily="34" charset="0"/>
              <a:buChar char="•"/>
            </a:pPr>
            <a:r>
              <a:rPr lang="en-US" dirty="0">
                <a:solidFill>
                  <a:srgbClr val="0D4877"/>
                </a:solidFill>
                <a:latin typeface="Arial" panose="020B0604020202020204" pitchFamily="34" charset="0"/>
                <a:cs typeface="Arial" panose="020B0604020202020204" pitchFamily="34" charset="0"/>
              </a:rPr>
              <a:t>Use an alternative clearinghouse</a:t>
            </a:r>
          </a:p>
          <a:p>
            <a:endParaRPr lang="en-US" b="1" dirty="0">
              <a:solidFill>
                <a:srgbClr val="0D4877"/>
              </a:solidFill>
              <a:latin typeface="Arial" panose="020B0604020202020204" pitchFamily="34" charset="0"/>
              <a:cs typeface="Arial" panose="020B0604020202020204" pitchFamily="34" charset="0"/>
            </a:endParaRPr>
          </a:p>
          <a:p>
            <a:endParaRPr lang="en-US" b="1" dirty="0">
              <a:solidFill>
                <a:srgbClr val="0D4877"/>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4002B5BC-737D-7E55-A5A3-2AA95D71767E}"/>
              </a:ext>
            </a:extLst>
          </p:cNvPr>
          <p:cNvSpPr txBox="1"/>
          <p:nvPr/>
        </p:nvSpPr>
        <p:spPr>
          <a:xfrm>
            <a:off x="6324599" y="4064124"/>
            <a:ext cx="4114799" cy="1569660"/>
          </a:xfrm>
          <a:prstGeom prst="rect">
            <a:avLst/>
          </a:prstGeom>
          <a:noFill/>
        </p:spPr>
        <p:txBody>
          <a:bodyPr wrap="square" rtlCol="0">
            <a:spAutoFit/>
          </a:bodyPr>
          <a:lstStyle/>
          <a:p>
            <a:r>
              <a:rPr lang="en-US" sz="2400" dirty="0">
                <a:solidFill>
                  <a:srgbClr val="0D4877"/>
                </a:solidFill>
                <a:latin typeface="Bebas Neue" panose="020B0606020202050201" pitchFamily="34" charset="0"/>
                <a:cs typeface="Arial" panose="020B0604020202020204" pitchFamily="34" charset="0"/>
              </a:rPr>
              <a:t>Check claim status</a:t>
            </a:r>
          </a:p>
          <a:p>
            <a:endParaRPr lang="en-US" dirty="0">
              <a:solidFill>
                <a:srgbClr val="0D4877"/>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0" i="0" dirty="0" err="1">
                <a:solidFill>
                  <a:srgbClr val="0D4877"/>
                </a:solidFill>
                <a:effectLst/>
                <a:latin typeface="Arial" panose="020B0604020202020204" pitchFamily="34" charset="0"/>
                <a:cs typeface="Arial" panose="020B0604020202020204" pitchFamily="34" charset="0"/>
              </a:rPr>
              <a:t>Payspan</a:t>
            </a:r>
            <a:endParaRPr lang="en-US" b="0" i="0" dirty="0">
              <a:solidFill>
                <a:srgbClr val="0D4877"/>
              </a:solidFill>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0" i="0" dirty="0" err="1">
                <a:solidFill>
                  <a:srgbClr val="0D4877"/>
                </a:solidFill>
                <a:effectLst/>
                <a:latin typeface="Arial" panose="020B0604020202020204" pitchFamily="34" charset="0"/>
                <a:cs typeface="Arial" panose="020B0604020202020204" pitchFamily="34" charset="0"/>
              </a:rPr>
              <a:t>InfoDial</a:t>
            </a:r>
            <a:r>
              <a:rPr lang="en-US" b="0" i="0" dirty="0">
                <a:solidFill>
                  <a:srgbClr val="0D4877"/>
                </a:solidFill>
                <a:effectLst/>
                <a:latin typeface="Arial" panose="020B0604020202020204" pitchFamily="34" charset="0"/>
                <a:cs typeface="Arial" panose="020B0604020202020204" pitchFamily="34" charset="0"/>
              </a:rPr>
              <a:t>  - 1-800-443-6657</a:t>
            </a:r>
            <a:endParaRPr lang="en-US" dirty="0">
              <a:solidFill>
                <a:srgbClr val="0D4877"/>
              </a:solidFill>
              <a:latin typeface="Arial" panose="020B0604020202020204" pitchFamily="34" charset="0"/>
              <a:cs typeface="Arial" panose="020B0604020202020204" pitchFamily="34" charset="0"/>
            </a:endParaRPr>
          </a:p>
          <a:p>
            <a:endParaRPr lang="en-US" dirty="0"/>
          </a:p>
        </p:txBody>
      </p:sp>
      <p:pic>
        <p:nvPicPr>
          <p:cNvPr id="1026" name="Picture 2" descr="Document, file, temporary icon - Download on Iconfinder">
            <a:extLst>
              <a:ext uri="{FF2B5EF4-FFF2-40B4-BE49-F238E27FC236}">
                <a16:creationId xmlns:a16="http://schemas.microsoft.com/office/drawing/2014/main" id="{7ADA78D1-CD44-69C4-B73F-2B6F0F566187}"/>
              </a:ext>
            </a:extLst>
          </p:cNvPr>
          <p:cNvPicPr>
            <a:picLocks noChangeAspect="1" noChangeArrowheads="1"/>
          </p:cNvPicPr>
          <p:nvPr/>
        </p:nvPicPr>
        <p:blipFill>
          <a:blip r:embed="rId3">
            <a:lum bright="70000" contrast="-70000"/>
            <a:alphaModFix amt="64000"/>
            <a:extLst>
              <a:ext uri="{28A0092B-C50C-407E-A947-70E740481C1C}">
                <a14:useLocalDpi xmlns:a14="http://schemas.microsoft.com/office/drawing/2010/main" val="0"/>
              </a:ext>
            </a:extLst>
          </a:blip>
          <a:srcRect/>
          <a:stretch>
            <a:fillRect/>
          </a:stretch>
        </p:blipFill>
        <p:spPr bwMode="auto">
          <a:xfrm>
            <a:off x="9417303" y="2737226"/>
            <a:ext cx="2653796" cy="26537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2025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2AF39-ECFF-6186-77DA-66FC8524D2BA}"/>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02418518-EAC2-32A2-BB6E-F862E4AB60E0}"/>
              </a:ext>
            </a:extLst>
          </p:cNvPr>
          <p:cNvSpPr/>
          <p:nvPr/>
        </p:nvSpPr>
        <p:spPr>
          <a:xfrm>
            <a:off x="0" y="5703583"/>
            <a:ext cx="12192000" cy="191592"/>
          </a:xfrm>
          <a:prstGeom prst="rect">
            <a:avLst/>
          </a:prstGeom>
          <a:gradFill>
            <a:gsLst>
              <a:gs pos="0">
                <a:schemeClr val="accent1"/>
              </a:gs>
              <a:gs pos="100000">
                <a:schemeClr val="tx2"/>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7" name="TextBox 6">
            <a:hlinkClick r:id="" action="ppaction://hlinkshowjump?jump=nextslide"/>
            <a:extLst>
              <a:ext uri="{FF2B5EF4-FFF2-40B4-BE49-F238E27FC236}">
                <a16:creationId xmlns:a16="http://schemas.microsoft.com/office/drawing/2014/main" id="{2227318F-B788-ED48-8458-914DA3BC0F33}"/>
              </a:ext>
            </a:extLst>
          </p:cNvPr>
          <p:cNvSpPr txBox="1"/>
          <p:nvPr/>
        </p:nvSpPr>
        <p:spPr>
          <a:xfrm>
            <a:off x="691087" y="2723103"/>
            <a:ext cx="5481114" cy="1063753"/>
          </a:xfrm>
          <a:prstGeom prst="rect">
            <a:avLst/>
          </a:prstGeom>
          <a:noFill/>
        </p:spPr>
        <p:txBody>
          <a:bodyPr wrap="square" rtlCol="0">
            <a:spAutoFit/>
          </a:bodyPr>
          <a:lstStyle/>
          <a:p>
            <a:pPr marL="0" marR="0" lvl="1" indent="0" algn="l" defTabSz="914400" rtl="0" eaLnBrk="0" fontAlgn="base" latinLnBrk="0" hangingPunct="0">
              <a:lnSpc>
                <a:spcPts val="7500"/>
              </a:lnSpc>
              <a:spcBef>
                <a:spcPct val="0"/>
              </a:spcBef>
              <a:spcAft>
                <a:spcPts val="1800"/>
              </a:spcAft>
              <a:buClrTx/>
              <a:buSzTx/>
              <a:buFontTx/>
              <a:buNone/>
              <a:tabLst/>
              <a:defRPr/>
            </a:pPr>
            <a:r>
              <a:rPr kumimoji="0" lang="en-US" sz="6500" b="0" i="0" u="none" strike="noStrike" kern="1200" cap="none" spc="0" normalizeH="0" baseline="0" noProof="0" dirty="0">
                <a:ln>
                  <a:noFill/>
                </a:ln>
                <a:solidFill>
                  <a:srgbClr val="FD5D3B"/>
                </a:solidFill>
                <a:effectLst/>
                <a:uLnTx/>
                <a:uFillTx/>
                <a:latin typeface="Bebas Neue Regular" panose="020B0606020202050201" pitchFamily="34" charset="77"/>
                <a:ea typeface="+mn-ea"/>
                <a:cs typeface="+mn-cs"/>
              </a:rPr>
              <a:t>Blue Cross news</a:t>
            </a:r>
          </a:p>
        </p:txBody>
      </p:sp>
      <p:pic>
        <p:nvPicPr>
          <p:cNvPr id="11" name="Picture 10" descr="A picture containing clock&#10;&#10;Description automatically generated">
            <a:extLst>
              <a:ext uri="{FF2B5EF4-FFF2-40B4-BE49-F238E27FC236}">
                <a16:creationId xmlns:a16="http://schemas.microsoft.com/office/drawing/2014/main" id="{01343CB7-9D71-D9FB-38A4-99C555594C0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1086" y="662254"/>
            <a:ext cx="1366575" cy="547808"/>
          </a:xfrm>
          <a:prstGeom prst="rect">
            <a:avLst/>
          </a:prstGeom>
        </p:spPr>
      </p:pic>
      <p:pic>
        <p:nvPicPr>
          <p:cNvPr id="3" name="Picture 2">
            <a:extLst>
              <a:ext uri="{FF2B5EF4-FFF2-40B4-BE49-F238E27FC236}">
                <a16:creationId xmlns:a16="http://schemas.microsoft.com/office/drawing/2014/main" id="{E65BF01E-DA95-E927-67FF-D2ACE26246EF}"/>
              </a:ext>
            </a:extLst>
          </p:cNvPr>
          <p:cNvPicPr>
            <a:picLocks noChangeAspect="1"/>
          </p:cNvPicPr>
          <p:nvPr/>
        </p:nvPicPr>
        <p:blipFill>
          <a:blip r:embed="rId4"/>
          <a:stretch>
            <a:fillRect/>
          </a:stretch>
        </p:blipFill>
        <p:spPr>
          <a:xfrm>
            <a:off x="5486400" y="662254"/>
            <a:ext cx="6581370" cy="5041329"/>
          </a:xfrm>
          <a:prstGeom prst="rect">
            <a:avLst/>
          </a:prstGeom>
        </p:spPr>
      </p:pic>
    </p:spTree>
    <p:extLst>
      <p:ext uri="{BB962C8B-B14F-4D97-AF65-F5344CB8AC3E}">
        <p14:creationId xmlns:p14="http://schemas.microsoft.com/office/powerpoint/2010/main" val="36261518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883A4563-FF14-858B-650B-07DF78BA5836}"/>
              </a:ext>
            </a:extLst>
          </p:cNvPr>
          <p:cNvSpPr txBox="1">
            <a:spLocks/>
          </p:cNvSpPr>
          <p:nvPr/>
        </p:nvSpPr>
        <p:spPr>
          <a:xfrm>
            <a:off x="0" y="3025710"/>
            <a:ext cx="12192000" cy="609600"/>
          </a:xfrm>
          <a:prstGeom prst="rect">
            <a:avLst/>
          </a:prstGeom>
        </p:spPr>
        <p:txBody>
          <a:bodyPr vert="horz" lIns="0" tIns="0" rIns="0" bIns="0" rtlCol="0" anchor="ctr"/>
          <a:lstStyle>
            <a:defPPr>
              <a:defRPr lang="en-US"/>
            </a:defPPr>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4800" b="0" kern="1200" cap="all" spc="0" baseline="0" dirty="0" smtClean="0">
                <a:solidFill>
                  <a:srgbClr val="FD5D3B"/>
                </a:solidFill>
                <a:latin typeface="Bebas Neue" panose="020B0606020202050201"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500" dirty="0"/>
              <a:t>Customer Experience</a:t>
            </a:r>
          </a:p>
        </p:txBody>
      </p:sp>
      <p:sp>
        <p:nvSpPr>
          <p:cNvPr id="5" name="Rectangle 4">
            <a:extLst>
              <a:ext uri="{FF2B5EF4-FFF2-40B4-BE49-F238E27FC236}">
                <a16:creationId xmlns:a16="http://schemas.microsoft.com/office/drawing/2014/main" id="{D808A667-5743-4B46-0AAC-828A0829E4A1}"/>
              </a:ext>
            </a:extLst>
          </p:cNvPr>
          <p:cNvSpPr/>
          <p:nvPr/>
        </p:nvSpPr>
        <p:spPr>
          <a:xfrm>
            <a:off x="6325906" y="6553200"/>
            <a:ext cx="5257800" cy="84639"/>
          </a:xfrm>
          <a:prstGeom prst="rect">
            <a:avLst/>
          </a:prstGeom>
        </p:spPr>
        <p:txBody>
          <a:bodyPr wrap="square" lIns="0" tIns="0" rIns="0" bIns="0">
            <a:spAutoFit/>
          </a:bodyPr>
          <a:lstStyle/>
          <a:p>
            <a:pPr marL="0" indent="0" algn="r">
              <a:tabLst>
                <a:tab pos="2566988" algn="l"/>
                <a:tab pos="4794250" algn="l"/>
              </a:tabLst>
            </a:pPr>
            <a:r>
              <a:rPr lang="en-US" sz="550" b="0" i="0" u="none" strike="noStrike" dirty="0">
                <a:solidFill>
                  <a:schemeClr val="bg1"/>
                </a:solidFill>
                <a:effectLst/>
                <a:latin typeface="Roboto" charset="0"/>
              </a:rPr>
              <a:t>Blue Cross Blue Shield of Massachusetts is an Independent Licensee of the Blue Cross and Blue Shield Association.</a:t>
            </a:r>
            <a:endParaRPr lang="en-US" sz="550" dirty="0">
              <a:solidFill>
                <a:schemeClr val="bg1"/>
              </a:solidFill>
            </a:endParaRPr>
          </a:p>
        </p:txBody>
      </p:sp>
      <p:sp>
        <p:nvSpPr>
          <p:cNvPr id="6" name="TextBox 5">
            <a:extLst>
              <a:ext uri="{FF2B5EF4-FFF2-40B4-BE49-F238E27FC236}">
                <a16:creationId xmlns:a16="http://schemas.microsoft.com/office/drawing/2014/main" id="{2240300C-6553-E45B-DC32-5CDF844480DA}"/>
              </a:ext>
            </a:extLst>
          </p:cNvPr>
          <p:cNvSpPr txBox="1"/>
          <p:nvPr/>
        </p:nvSpPr>
        <p:spPr>
          <a:xfrm>
            <a:off x="7788946" y="6245352"/>
            <a:ext cx="3829575" cy="246221"/>
          </a:xfrm>
          <a:prstGeom prst="rect">
            <a:avLst/>
          </a:prstGeom>
          <a:no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300" normalizeH="0" baseline="0" noProof="0" dirty="0">
                <a:ln>
                  <a:noFill/>
                </a:ln>
                <a:solidFill>
                  <a:schemeClr val="bg1"/>
                </a:solidFill>
                <a:effectLst/>
                <a:uLnTx/>
                <a:uFillTx/>
                <a:latin typeface="DM Sans" pitchFamily="2" charset="77"/>
                <a:ea typeface="Tahoma" panose="020B0604030504040204" pitchFamily="34" charset="0"/>
                <a:cs typeface="Calibri" panose="020F0502020204030204" pitchFamily="34" charset="0"/>
              </a:rPr>
              <a:t>BLUE CROSS BLUE SHIELD OF MASSACHUSETTS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300" normalizeH="0" baseline="0" noProof="0" dirty="0">
                <a:ln>
                  <a:noFill/>
                </a:ln>
                <a:solidFill>
                  <a:schemeClr val="bg1"/>
                </a:solidFill>
                <a:effectLst/>
                <a:uLnTx/>
                <a:uFillTx/>
                <a:latin typeface="DM Sans" pitchFamily="2" charset="77"/>
                <a:ea typeface="Tahoma" panose="020B0604030504040204" pitchFamily="34" charset="0"/>
                <a:cs typeface="Calibri" panose="020F0502020204030204" pitchFamily="34" charset="0"/>
              </a:rPr>
              <a:t>CONFIDENTIAL – NOT FOR DISTRIBUTION</a:t>
            </a:r>
            <a:endParaRPr kumimoji="0" lang="en-US" sz="800" b="0" i="0" u="none" strike="noStrike" kern="1200" cap="none" spc="0" normalizeH="0" baseline="0" noProof="0" dirty="0">
              <a:ln>
                <a:noFill/>
              </a:ln>
              <a:solidFill>
                <a:schemeClr val="bg1"/>
              </a:solidFill>
              <a:effectLst/>
              <a:uLnTx/>
              <a:uFillTx/>
              <a:latin typeface="DM Sans" pitchFamily="2" charset="77"/>
              <a:ea typeface="Tahoma" panose="020B0604030504040204" pitchFamily="34" charset="0"/>
              <a:cs typeface="Calibri" panose="020F0502020204030204" pitchFamily="34" charset="0"/>
            </a:endParaRPr>
          </a:p>
        </p:txBody>
      </p:sp>
      <p:pic>
        <p:nvPicPr>
          <p:cNvPr id="7" name="Picture 6" descr="Blue Cross Blue Shield of Massachusetts Logo">
            <a:extLst>
              <a:ext uri="{FF2B5EF4-FFF2-40B4-BE49-F238E27FC236}">
                <a16:creationId xmlns:a16="http://schemas.microsoft.com/office/drawing/2014/main" id="{6A6AFB31-E879-3CC5-3272-812AC0B729D2}"/>
              </a:ext>
            </a:extLst>
          </p:cNvPr>
          <p:cNvPicPr preferRelativeResize="0">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60736" y="411480"/>
            <a:ext cx="1181708" cy="476975"/>
          </a:xfrm>
          <a:prstGeom prst="rect">
            <a:avLst/>
          </a:prstGeom>
        </p:spPr>
      </p:pic>
      <p:sp>
        <p:nvSpPr>
          <p:cNvPr id="10" name="Rectangle 9">
            <a:extLst>
              <a:ext uri="{FF2B5EF4-FFF2-40B4-BE49-F238E27FC236}">
                <a16:creationId xmlns:a16="http://schemas.microsoft.com/office/drawing/2014/main" id="{5A43190C-70BA-143C-9D1B-4960BAC68BDE}"/>
              </a:ext>
            </a:extLst>
          </p:cNvPr>
          <p:cNvSpPr/>
          <p:nvPr/>
        </p:nvSpPr>
        <p:spPr>
          <a:xfrm>
            <a:off x="8636883" y="1974336"/>
            <a:ext cx="3555117" cy="192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4C33538-2935-FE49-8F5A-AB0E2E5BB1B2}"/>
              </a:ext>
            </a:extLst>
          </p:cNvPr>
          <p:cNvSpPr/>
          <p:nvPr/>
        </p:nvSpPr>
        <p:spPr>
          <a:xfrm>
            <a:off x="0" y="2063572"/>
            <a:ext cx="6238442" cy="228600"/>
          </a:xfrm>
          <a:prstGeom prst="rect">
            <a:avLst/>
          </a:prstGeom>
          <a:solidFill>
            <a:srgbClr val="0D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1AA79311-EF8E-1595-C6EC-3A94C05B257A}"/>
              </a:ext>
            </a:extLst>
          </p:cNvPr>
          <p:cNvSpPr/>
          <p:nvPr/>
        </p:nvSpPr>
        <p:spPr>
          <a:xfrm>
            <a:off x="551766" y="5934730"/>
            <a:ext cx="3182034" cy="192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A8A327AB-1C52-5A8A-4379-CC1B79DAE07A}"/>
              </a:ext>
            </a:extLst>
          </p:cNvPr>
          <p:cNvSpPr/>
          <p:nvPr/>
        </p:nvSpPr>
        <p:spPr>
          <a:xfrm>
            <a:off x="5486400" y="4593656"/>
            <a:ext cx="6705600" cy="228600"/>
          </a:xfrm>
          <a:prstGeom prst="rect">
            <a:avLst/>
          </a:prstGeom>
          <a:solidFill>
            <a:srgbClr val="0076BD"/>
          </a:solidFill>
          <a:ln>
            <a:solidFill>
              <a:srgbClr val="0D75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70227957"/>
      </p:ext>
    </p:extLst>
  </p:cSld>
  <p:clrMapOvr>
    <a:masterClrMapping/>
  </p:clrMapOvr>
</p:sld>
</file>

<file path=ppt/theme/theme1.xml><?xml version="1.0" encoding="utf-8"?>
<a:theme xmlns:a="http://schemas.openxmlformats.org/drawingml/2006/main" name="Office Theme">
  <a:themeElements>
    <a:clrScheme name="Custom 2">
      <a:dk1>
        <a:srgbClr val="0D4877"/>
      </a:dk1>
      <a:lt1>
        <a:srgbClr val="FFFFFF"/>
      </a:lt1>
      <a:dk2>
        <a:srgbClr val="000000"/>
      </a:dk2>
      <a:lt2>
        <a:srgbClr val="E7E6E6"/>
      </a:lt2>
      <a:accent1>
        <a:srgbClr val="0D4877"/>
      </a:accent1>
      <a:accent2>
        <a:srgbClr val="2474BB"/>
      </a:accent2>
      <a:accent3>
        <a:srgbClr val="02C3FE"/>
      </a:accent3>
      <a:accent4>
        <a:srgbClr val="FD5D3B"/>
      </a:accent4>
      <a:accent5>
        <a:srgbClr val="DDDDDD"/>
      </a:accent5>
      <a:accent6>
        <a:srgbClr val="A3A3A3"/>
      </a:accent6>
      <a:hlink>
        <a:srgbClr val="0000EE"/>
      </a:hlink>
      <a:folHlink>
        <a:srgbClr val="551A8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none" lIns="0" tIns="0" rIns="0" bIns="0"/>
      <a:lstStyle>
        <a:defPPr algn="l" fontAlgn="auto">
          <a:spcAft>
            <a:spcPts val="0"/>
          </a:spcAft>
          <a:defRPr sz="2500"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BCBSMA POB THEME">
  <a:themeElements>
    <a:clrScheme name="Custom 10">
      <a:dk1>
        <a:srgbClr val="FD5D3B"/>
      </a:dk1>
      <a:lt1>
        <a:srgbClr val="FFFFFF"/>
      </a:lt1>
      <a:dk2>
        <a:srgbClr val="2474BA"/>
      </a:dk2>
      <a:lt2>
        <a:srgbClr val="0D4877"/>
      </a:lt2>
      <a:accent1>
        <a:srgbClr val="02C3FE"/>
      </a:accent1>
      <a:accent2>
        <a:srgbClr val="FB5B3A"/>
      </a:accent2>
      <a:accent3>
        <a:srgbClr val="A3A3A3"/>
      </a:accent3>
      <a:accent4>
        <a:srgbClr val="FFA66A"/>
      </a:accent4>
      <a:accent5>
        <a:srgbClr val="02C3FE"/>
      </a:accent5>
      <a:accent6>
        <a:srgbClr val="57C8AC"/>
      </a:accent6>
      <a:hlink>
        <a:srgbClr val="0D4877"/>
      </a:hlink>
      <a:folHlink>
        <a:srgbClr val="02C3FE"/>
      </a:folHlink>
    </a:clrScheme>
    <a:fontScheme name="BCBS">
      <a:majorFont>
        <a:latin typeface="Bebas Neue"/>
        <a:ea typeface=""/>
        <a:cs typeface=""/>
      </a:majorFont>
      <a:minorFont>
        <a:latin typeface="DM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CBSMA POB THEME" id="{9BF3512F-6166-EE41-B5B0-A1B991F6F054}" vid="{A6CECD60-62FD-A84A-A37E-5AE07BC71D48}"/>
    </a:ext>
  </a:extLst>
</a:theme>
</file>

<file path=ppt/theme/theme4.xml><?xml version="1.0" encoding="utf-8"?>
<a:theme xmlns:a="http://schemas.openxmlformats.org/drawingml/2006/main" name="13_Val Prop 2020 Theme_12.10.19">
  <a:themeElements>
    <a:clrScheme name="Custom 9">
      <a:dk1>
        <a:srgbClr val="FD5D3B"/>
      </a:dk1>
      <a:lt1>
        <a:srgbClr val="FFFFFF"/>
      </a:lt1>
      <a:dk2>
        <a:srgbClr val="2474BA"/>
      </a:dk2>
      <a:lt2>
        <a:srgbClr val="0D4877"/>
      </a:lt2>
      <a:accent1>
        <a:srgbClr val="02C3FE"/>
      </a:accent1>
      <a:accent2>
        <a:srgbClr val="FB5B3A"/>
      </a:accent2>
      <a:accent3>
        <a:srgbClr val="A3A3A3"/>
      </a:accent3>
      <a:accent4>
        <a:srgbClr val="FFA66A"/>
      </a:accent4>
      <a:accent5>
        <a:srgbClr val="02C3FE"/>
      </a:accent5>
      <a:accent6>
        <a:srgbClr val="57C8AC"/>
      </a:accent6>
      <a:hlink>
        <a:srgbClr val="0D4877"/>
      </a:hlink>
      <a:folHlink>
        <a:srgbClr val="02C3FE"/>
      </a:folHlink>
    </a:clrScheme>
    <a:fontScheme name="BCBS">
      <a:majorFont>
        <a:latin typeface="Bebas Neue"/>
        <a:ea typeface=""/>
        <a:cs typeface=""/>
      </a:majorFont>
      <a:minorFont>
        <a:latin typeface="DM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l Prop 2020 Theme_12.10.19" id="{61187F22-F319-1149-B240-2D384FD0AFD2}" vid="{F88A8DBF-BF9E-7A42-AA1E-FA33EC7C63BD}"/>
    </a:ext>
  </a:extLst>
</a:theme>
</file>

<file path=ppt/theme/theme5.xml><?xml version="1.0" encoding="utf-8"?>
<a:theme xmlns:a="http://schemas.openxmlformats.org/drawingml/2006/main" name="2_BCBSMA POB THEME">
  <a:themeElements>
    <a:clrScheme name="Custom 10">
      <a:dk1>
        <a:srgbClr val="FD5D3B"/>
      </a:dk1>
      <a:lt1>
        <a:srgbClr val="FFFFFF"/>
      </a:lt1>
      <a:dk2>
        <a:srgbClr val="2474BA"/>
      </a:dk2>
      <a:lt2>
        <a:srgbClr val="0D4877"/>
      </a:lt2>
      <a:accent1>
        <a:srgbClr val="02C3FE"/>
      </a:accent1>
      <a:accent2>
        <a:srgbClr val="FB5B3A"/>
      </a:accent2>
      <a:accent3>
        <a:srgbClr val="A3A3A3"/>
      </a:accent3>
      <a:accent4>
        <a:srgbClr val="FFA66A"/>
      </a:accent4>
      <a:accent5>
        <a:srgbClr val="02C3FE"/>
      </a:accent5>
      <a:accent6>
        <a:srgbClr val="57C8AC"/>
      </a:accent6>
      <a:hlink>
        <a:srgbClr val="0D4877"/>
      </a:hlink>
      <a:folHlink>
        <a:srgbClr val="02C3FE"/>
      </a:folHlink>
    </a:clrScheme>
    <a:fontScheme name="BCBS">
      <a:majorFont>
        <a:latin typeface="Bebas Neue"/>
        <a:ea typeface=""/>
        <a:cs typeface=""/>
      </a:majorFont>
      <a:minorFont>
        <a:latin typeface="DM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CBSMA POB THEME" id="{9BF3512F-6166-EE41-B5B0-A1B991F6F054}" vid="{A6CECD60-62FD-A84A-A37E-5AE07BC71D48}"/>
    </a:ext>
  </a:extLst>
</a:theme>
</file>

<file path=ppt/theme/theme6.xml><?xml version="1.0" encoding="utf-8"?>
<a:theme xmlns:a="http://schemas.openxmlformats.org/drawingml/2006/main" name="4_Val Prop 2020 Theme_12.10.19">
  <a:themeElements>
    <a:clrScheme name="Custom 9">
      <a:dk1>
        <a:srgbClr val="FD5D3B"/>
      </a:dk1>
      <a:lt1>
        <a:srgbClr val="FFFFFF"/>
      </a:lt1>
      <a:dk2>
        <a:srgbClr val="2474BA"/>
      </a:dk2>
      <a:lt2>
        <a:srgbClr val="0D4877"/>
      </a:lt2>
      <a:accent1>
        <a:srgbClr val="02C3FE"/>
      </a:accent1>
      <a:accent2>
        <a:srgbClr val="FB5B3A"/>
      </a:accent2>
      <a:accent3>
        <a:srgbClr val="A3A3A3"/>
      </a:accent3>
      <a:accent4>
        <a:srgbClr val="FFA66A"/>
      </a:accent4>
      <a:accent5>
        <a:srgbClr val="02C3FE"/>
      </a:accent5>
      <a:accent6>
        <a:srgbClr val="57C8AC"/>
      </a:accent6>
      <a:hlink>
        <a:srgbClr val="0D4877"/>
      </a:hlink>
      <a:folHlink>
        <a:srgbClr val="02C3FE"/>
      </a:folHlink>
    </a:clrScheme>
    <a:fontScheme name="BCBS">
      <a:majorFont>
        <a:latin typeface="Bebas Neue"/>
        <a:ea typeface=""/>
        <a:cs typeface=""/>
      </a:majorFont>
      <a:minorFont>
        <a:latin typeface="DM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l Prop 2020 Theme_12.10.19" id="{61187F22-F319-1149-B240-2D384FD0AFD2}" vid="{F88A8DBF-BF9E-7A42-AA1E-FA33EC7C63BD}"/>
    </a:ext>
  </a:extLst>
</a:theme>
</file>

<file path=ppt/theme/theme7.xml><?xml version="1.0" encoding="utf-8"?>
<a:theme xmlns:a="http://schemas.openxmlformats.org/drawingml/2006/main" name="5_Val Prop 2020 Theme_12.10.19">
  <a:themeElements>
    <a:clrScheme name="Custom 9">
      <a:dk1>
        <a:srgbClr val="FD5D3B"/>
      </a:dk1>
      <a:lt1>
        <a:srgbClr val="FFFFFF"/>
      </a:lt1>
      <a:dk2>
        <a:srgbClr val="2474BA"/>
      </a:dk2>
      <a:lt2>
        <a:srgbClr val="0D4877"/>
      </a:lt2>
      <a:accent1>
        <a:srgbClr val="02C3FE"/>
      </a:accent1>
      <a:accent2>
        <a:srgbClr val="FB5B3A"/>
      </a:accent2>
      <a:accent3>
        <a:srgbClr val="A3A3A3"/>
      </a:accent3>
      <a:accent4>
        <a:srgbClr val="FFA66A"/>
      </a:accent4>
      <a:accent5>
        <a:srgbClr val="02C3FE"/>
      </a:accent5>
      <a:accent6>
        <a:srgbClr val="57C8AC"/>
      </a:accent6>
      <a:hlink>
        <a:srgbClr val="0D4877"/>
      </a:hlink>
      <a:folHlink>
        <a:srgbClr val="02C3FE"/>
      </a:folHlink>
    </a:clrScheme>
    <a:fontScheme name="BCBS">
      <a:majorFont>
        <a:latin typeface="Bebas Neue"/>
        <a:ea typeface=""/>
        <a:cs typeface=""/>
      </a:majorFont>
      <a:minorFont>
        <a:latin typeface="DM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l Prop 2020 Theme_12.10.19" id="{61187F22-F319-1149-B240-2D384FD0AFD2}" vid="{F88A8DBF-BF9E-7A42-AA1E-FA33EC7C63BD}"/>
    </a:ext>
  </a:extLst>
</a:theme>
</file>

<file path=ppt/theme/theme8.xml><?xml version="1.0" encoding="utf-8"?>
<a:theme xmlns:a="http://schemas.openxmlformats.org/drawingml/2006/main" name="1_Office Theme">
  <a:themeElements>
    <a:clrScheme name="Custom 2">
      <a:dk1>
        <a:srgbClr val="0D4877"/>
      </a:dk1>
      <a:lt1>
        <a:srgbClr val="FFFFFF"/>
      </a:lt1>
      <a:dk2>
        <a:srgbClr val="000000"/>
      </a:dk2>
      <a:lt2>
        <a:srgbClr val="E7E6E6"/>
      </a:lt2>
      <a:accent1>
        <a:srgbClr val="0D4877"/>
      </a:accent1>
      <a:accent2>
        <a:srgbClr val="2474BB"/>
      </a:accent2>
      <a:accent3>
        <a:srgbClr val="02C3FE"/>
      </a:accent3>
      <a:accent4>
        <a:srgbClr val="FD5D3B"/>
      </a:accent4>
      <a:accent5>
        <a:srgbClr val="DDDDDD"/>
      </a:accent5>
      <a:accent6>
        <a:srgbClr val="A3A3A3"/>
      </a:accent6>
      <a:hlink>
        <a:srgbClr val="0000EE"/>
      </a:hlink>
      <a:folHlink>
        <a:srgbClr val="551A8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mso-contentType ?>
<p:Policy xmlns:p="office.server.policy" id="" local="true">
  <p:Name>BCBSMA Document</p:Name>
  <p:Description/>
  <p:Statement/>
  <p:PolicyItems>
    <p:PolicyItem featureId="Microsoft.Office.RecordsManagement.PolicyFeatures.PolicyAudit" staticId="0x0101000035737AB6083049AA462DE1D83AFD48|8138272" UniqueId="1ff150e7-08a8-48f0-9d97-545752ec9f56">
      <p:Name>Auditing</p:Name>
      <p:Description>Audits user actions on documents and list items to the Audit Log.</p:Description>
      <p:CustomData>
        <Audit>
          <Update/>
          <View/>
          <CheckInOut/>
          <MoveCopy/>
          <DeleteRestore/>
        </Audit>
      </p:CustomData>
    </p:PolicyItem>
  </p:PolicyItems>
</p:Policy>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WorksiteID xmlns="e9829bc0-9c9d-4291-88f5-cbdae5171fe6" xsi:nil="true"/>
    <_dlc_DocId xmlns="e9829bc0-9c9d-4291-88f5-cbdae5171fe6">CORPID-1256168898-3791</_dlc_DocId>
    <_dlc_DocIdUrl xmlns="e9829bc0-9c9d-4291-88f5-cbdae5171fe6">
      <Url>https://share.bluecrossma.com/Corp/23404/_layouts/15/DocIdRedir.aspx?ID=CORPID-1256168898-3791</Url>
      <Description>CORPID-1256168898-3791</Description>
    </_dlc_DocIdUrl>
  </documentManagement>
</p:properties>
</file>

<file path=customXml/item4.xml><?xml version="1.0" encoding="utf-8"?>
<ct:contentTypeSchema xmlns:ct="http://schemas.microsoft.com/office/2006/metadata/contentType" xmlns:ma="http://schemas.microsoft.com/office/2006/metadata/properties/metaAttributes" ct:_="" ma:_="" ma:contentTypeName="Worksite Document" ma:contentTypeID="0x0101000035737AB6083049AA462DE1D83AFD48010024041F127809F545B40CD494136E4A2D" ma:contentTypeVersion="37" ma:contentTypeDescription="" ma:contentTypeScope="" ma:versionID="8e688ddc81eea93ae2f765f735a136ac">
  <xsd:schema xmlns:xsd="http://www.w3.org/2001/XMLSchema" xmlns:xs="http://www.w3.org/2001/XMLSchema" xmlns:p="http://schemas.microsoft.com/office/2006/metadata/properties" xmlns:ns1="http://schemas.microsoft.com/sharepoint/v3" xmlns:ns2="e9829bc0-9c9d-4291-88f5-cbdae5171fe6" targetNamespace="http://schemas.microsoft.com/office/2006/metadata/properties" ma:root="true" ma:fieldsID="0fd4dcf8a2d40751c15de616b68d1330" ns1:_="" ns2:_="">
    <xsd:import namespace="http://schemas.microsoft.com/sharepoint/v3"/>
    <xsd:import namespace="e9829bc0-9c9d-4291-88f5-cbdae5171fe6"/>
    <xsd:element name="properties">
      <xsd:complexType>
        <xsd:sequence>
          <xsd:element name="documentManagement">
            <xsd:complexType>
              <xsd:all>
                <xsd:element ref="ns2:_dlc_DocId" minOccurs="0"/>
                <xsd:element ref="ns2:_dlc_DocIdUrl" minOccurs="0"/>
                <xsd:element ref="ns2:_dlc_DocIdPersistId" minOccurs="0"/>
                <xsd:element ref="ns2:WorksiteID" minOccurs="0"/>
                <xsd:element ref="ns1:_dlc_ExpireDateSaved" minOccurs="0"/>
                <xsd:element ref="ns1:_dlc_ExpireDate" minOccurs="0"/>
                <xsd:element ref="ns1:_dlc_Exemp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pireDateSaved" ma:index="12" nillable="true" ma:displayName="Original Expiration Date" ma:description="" ma:hidden="true" ma:internalName="_dlc_ExpireDateSaved" ma:readOnly="true">
      <xsd:simpleType>
        <xsd:restriction base="dms:DateTime"/>
      </xsd:simpleType>
    </xsd:element>
    <xsd:element name="_dlc_ExpireDate" ma:index="13" nillable="true" ma:displayName="Expiration Date" ma:description="" ma:hidden="true" ma:internalName="_dlc_ExpireDate" ma:readOnly="true">
      <xsd:simpleType>
        <xsd:restriction base="dms:DateTime"/>
      </xsd:simpleType>
    </xsd:element>
    <xsd:element name="_dlc_Exempt" ma:index="14" nillable="true" ma:displayName="Exempt from Policy" ma:description="" ma:hidden="true" ma:internalName="_dlc_Exempt"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9829bc0-9c9d-4291-88f5-cbdae5171fe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WorksiteID" ma:index="11" nillable="true" ma:displayName="WorksiteID" ma:hidden="true" ma:internalName="WorksiteID" ma:readOnly="false">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mso-contentType ?>
<SharedContentType xmlns="Microsoft.SharePoint.Taxonomy.ContentTypeSync" SourceId="fae7a88e-8eb5-43a8-b64a-a0fde5534205" ContentTypeId="0x0101000035737AB6083049AA462DE1D83AFD4801" PreviousValue="false"/>
</file>

<file path=customXml/item6.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Receiver>
    <Name>Microsoft.Office.RecordsManagement.PolicyFeatures.ExpirationEventReceiver</Name>
    <Synchronization>Synchronous</Synchronization>
    <Type>10001</Type>
    <SequenceNumber>101</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10002</Type>
    <SequenceNumber>102</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10004</Type>
    <SequenceNumber>103</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10006</Type>
    <SequenceNumber>104</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10009</Type>
    <SequenceNumber>105</SequenceNumber>
    <Url/>
    <Assembly>Microsoft.Office.Policy, Version=16.0.0.0, Culture=neutral, PublicKeyToken=71e9bce111e9429c</Assembly>
    <Class>Microsoft.Office.RecordsManagement.Internal.UpdateExpireDate</Class>
    <Data/>
    <Filter/>
  </Receiver>
  <Receiver>
    <Name>Policy Auditing</Name>
    <Synchronization>Synchronous</Synchronization>
    <Type>10001</Type>
    <SequenceNumber>1100</SequenceNumber>
    <Url/>
    <Assembly>Microsoft.Office.Policy, Version=16.0.0.0, Culture=neutral, PublicKeyToken=71e9bce111e9429c</Assembly>
    <Class>Microsoft.Office.RecordsManagement.Internal.AuditHandler</Class>
    <Data/>
    <Filter/>
  </Receiver>
  <Receiver>
    <Name>Policy Auditing</Name>
    <Synchronization>Synchronous</Synchronization>
    <Type>10002</Type>
    <SequenceNumber>1101</SequenceNumber>
    <Url/>
    <Assembly>Microsoft.Office.Policy, Version=16.0.0.0, Culture=neutral, PublicKeyToken=71e9bce111e9429c</Assembly>
    <Class>Microsoft.Office.RecordsManagement.Internal.AuditHandler</Class>
    <Data/>
    <Filter/>
  </Receiver>
  <Receiver>
    <Name>Policy Auditing</Name>
    <Synchronization>Synchronous</Synchronization>
    <Type>10004</Type>
    <SequenceNumber>1102</SequenceNumber>
    <Url/>
    <Assembly>Microsoft.Office.Policy, Version=16.0.0.0, Culture=neutral, PublicKeyToken=71e9bce111e9429c</Assembly>
    <Class>Microsoft.Office.RecordsManagement.Internal.AuditHandler</Class>
    <Data/>
    <Filter/>
  </Receiver>
  <Receiver>
    <Name>Policy Auditing</Name>
    <Synchronization>Synchronous</Synchronization>
    <Type>10006</Type>
    <SequenceNumber>1103</SequenceNumber>
    <Url/>
    <Assembly>Microsoft.Office.Policy, Version=16.0.0.0, Culture=neutral, PublicKeyToken=71e9bce111e9429c</Assembly>
    <Class>Microsoft.Office.RecordsManagement.Internal.AuditHandler</Class>
    <Data/>
    <Filter/>
  </Receiver>
</spe:Receivers>
</file>

<file path=customXml/itemProps1.xml><?xml version="1.0" encoding="utf-8"?>
<ds:datastoreItem xmlns:ds="http://schemas.openxmlformats.org/officeDocument/2006/customXml" ds:itemID="{566A0467-C338-44D0-B021-8BCB13DEBFB6}">
  <ds:schemaRefs>
    <ds:schemaRef ds:uri="office.server.policy"/>
  </ds:schemaRefs>
</ds:datastoreItem>
</file>

<file path=customXml/itemProps2.xml><?xml version="1.0" encoding="utf-8"?>
<ds:datastoreItem xmlns:ds="http://schemas.openxmlformats.org/officeDocument/2006/customXml" ds:itemID="{BD6B3C3A-E271-490B-BCD6-2F45F6403FBB}">
  <ds:schemaRefs>
    <ds:schemaRef ds:uri="http://schemas.microsoft.com/sharepoint/v3/contenttype/forms"/>
  </ds:schemaRefs>
</ds:datastoreItem>
</file>

<file path=customXml/itemProps3.xml><?xml version="1.0" encoding="utf-8"?>
<ds:datastoreItem xmlns:ds="http://schemas.openxmlformats.org/officeDocument/2006/customXml" ds:itemID="{B5DFF3D9-0968-4193-B60C-1381CF67AF16}">
  <ds:schemaRefs>
    <ds:schemaRef ds:uri="http://schemas.microsoft.com/sharepoint/v3"/>
    <ds:schemaRef ds:uri="http://purl.org/dc/terms/"/>
    <ds:schemaRef ds:uri="http://schemas.openxmlformats.org/package/2006/metadata/core-properties"/>
    <ds:schemaRef ds:uri="http://schemas.microsoft.com/office/infopath/2007/PartnerControls"/>
    <ds:schemaRef ds:uri="http://purl.org/dc/dcmitype/"/>
    <ds:schemaRef ds:uri="e9829bc0-9c9d-4291-88f5-cbdae5171fe6"/>
    <ds:schemaRef ds:uri="http://schemas.microsoft.com/office/2006/documentManagement/types"/>
    <ds:schemaRef ds:uri="http://schemas.microsoft.com/office/2006/metadata/properties"/>
    <ds:schemaRef ds:uri="http://www.w3.org/XML/1998/namespace"/>
    <ds:schemaRef ds:uri="http://purl.org/dc/elements/1.1/"/>
  </ds:schemaRefs>
</ds:datastoreItem>
</file>

<file path=customXml/itemProps4.xml><?xml version="1.0" encoding="utf-8"?>
<ds:datastoreItem xmlns:ds="http://schemas.openxmlformats.org/officeDocument/2006/customXml" ds:itemID="{0556AB9F-3B1A-4618-AB3E-1F05EE077C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9829bc0-9c9d-4291-88f5-cbdae5171fe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DD2EF70C-F54D-444C-9C2D-5789E36EFF68}">
  <ds:schemaRefs>
    <ds:schemaRef ds:uri="Microsoft.SharePoint.Taxonomy.ContentTypeSync"/>
  </ds:schemaRefs>
</ds:datastoreItem>
</file>

<file path=customXml/itemProps6.xml><?xml version="1.0" encoding="utf-8"?>
<ds:datastoreItem xmlns:ds="http://schemas.openxmlformats.org/officeDocument/2006/customXml" ds:itemID="{6E44FD8F-6394-43F5-97AE-1949DA840D54}">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
  <TotalTime>51209</TotalTime>
  <Words>2028</Words>
  <Application>Microsoft Office PowerPoint</Application>
  <PresentationFormat>Widescreen</PresentationFormat>
  <Paragraphs>286</Paragraphs>
  <Slides>27</Slides>
  <Notes>27</Notes>
  <HiddenSlides>0</HiddenSlides>
  <MMClips>0</MMClips>
  <ScaleCrop>false</ScaleCrop>
  <HeadingPairs>
    <vt:vector size="6" baseType="variant">
      <vt:variant>
        <vt:lpstr>Fonts Used</vt:lpstr>
      </vt:variant>
      <vt:variant>
        <vt:i4>15</vt:i4>
      </vt:variant>
      <vt:variant>
        <vt:lpstr>Theme</vt:lpstr>
      </vt:variant>
      <vt:variant>
        <vt:i4>9</vt:i4>
      </vt:variant>
      <vt:variant>
        <vt:lpstr>Slide Titles</vt:lpstr>
      </vt:variant>
      <vt:variant>
        <vt:i4>27</vt:i4>
      </vt:variant>
    </vt:vector>
  </HeadingPairs>
  <TitlesOfParts>
    <vt:vector size="51" baseType="lpstr">
      <vt:lpstr>Arial</vt:lpstr>
      <vt:lpstr>Arial Narrow</vt:lpstr>
      <vt:lpstr>Bebas Neue</vt:lpstr>
      <vt:lpstr>Bebas Neue Bold</vt:lpstr>
      <vt:lpstr>Bebas Neue Regular</vt:lpstr>
      <vt:lpstr>Calibri</vt:lpstr>
      <vt:lpstr>Calibri Light</vt:lpstr>
      <vt:lpstr>Century Gothic</vt:lpstr>
      <vt:lpstr>CRIMSON PRO ROMAN</vt:lpstr>
      <vt:lpstr>DM Sans</vt:lpstr>
      <vt:lpstr>DM Sans Medium</vt:lpstr>
      <vt:lpstr>DM Sans Regular</vt:lpstr>
      <vt:lpstr>Knockout 48 Featherweight</vt:lpstr>
      <vt:lpstr>Roboto</vt:lpstr>
      <vt:lpstr>Source Sans Pro</vt:lpstr>
      <vt:lpstr>Office Theme</vt:lpstr>
      <vt:lpstr>Custom Design</vt:lpstr>
      <vt:lpstr>1_BCBSMA POB THEME</vt:lpstr>
      <vt:lpstr>13_Val Prop 2020 Theme_12.10.19</vt:lpstr>
      <vt:lpstr>2_BCBSMA POB THEME</vt:lpstr>
      <vt:lpstr>4_Val Prop 2020 Theme_12.10.19</vt:lpstr>
      <vt:lpstr>5_Val Prop 2020 Theme_12.10.19</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While connectcenter is unavailable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Dosing and frequency required for medical benefit medications – March 1, 2024 &amp; July 1, 2024</vt:lpstr>
      <vt:lpstr>PowerPoint Presentation</vt:lpstr>
      <vt:lpstr>PowerPoint Presentation</vt:lpstr>
      <vt:lpstr>Please  verify your directory information every 90 days</vt:lpstr>
      <vt:lpstr>PowerPoint Presentation</vt:lpstr>
      <vt:lpstr>PowerPoint Presentation</vt:lpstr>
    </vt:vector>
  </TitlesOfParts>
  <Company>Blue Cross Blue Shield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McGlinchey, Tracie</dc:creator>
  <cp:lastModifiedBy>Giunta, John</cp:lastModifiedBy>
  <cp:revision>1223</cp:revision>
  <cp:lastPrinted>2024-05-21T12:09:16Z</cp:lastPrinted>
  <dcterms:created xsi:type="dcterms:W3CDTF">2015-03-12T13:39:30Z</dcterms:created>
  <dcterms:modified xsi:type="dcterms:W3CDTF">2024-05-22T17:22:15Z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0x0101000035737AB6083049AA462DE1D83AFD48010024041F127809F545B40CD494136E4A2D</vt:lpwstr>
  </property>
  <property fmtid="{D5CDD505-2E9C-101B-9397-08002B2CF9AE}" pid="3" name="_dlc_policyId">
    <vt:lpwstr/>
  </property>
  <property fmtid="{D5CDD505-2E9C-101B-9397-08002B2CF9AE}" pid="4" name="ItemRetentionFormula">
    <vt:lpwstr/>
  </property>
  <property fmtid="{D5CDD505-2E9C-101B-9397-08002B2CF9AE}" pid="5" name="_dlc_DocIdItemGuid">
    <vt:lpwstr>4dca8e14-98a2-4c1e-8174-08954dc16641</vt:lpwstr>
  </property>
  <property fmtid="{D5CDD505-2E9C-101B-9397-08002B2CF9AE}" pid="6" name="SharedWithUsers">
    <vt:lpwstr>56;#Tang, Yvonne</vt:lpwstr>
  </property>
</Properties>
</file>