
<file path=[Content_Types].xml><?xml version="1.0" encoding="utf-8"?>
<Types xmlns="http://schemas.openxmlformats.org/package/2006/content-types">
  <Default Extension="bin"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3.xml" ContentType="application/vnd.openxmlformats-officedocument.them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4.xml" ContentType="application/vnd.openxmlformats-officedocument.them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theme/theme5.xml" ContentType="application/vnd.openxmlformats-officedocument.them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theme/theme6.xml" ContentType="application/vnd.openxmlformats-officedocument.them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tags/tag11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1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18.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121.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122.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15"/>
    <p:sldMasterId id="2147484002" r:id="rId116"/>
    <p:sldMasterId id="2147483845" r:id="rId117"/>
    <p:sldMasterId id="2147483874" r:id="rId118"/>
    <p:sldMasterId id="2147483919" r:id="rId119"/>
    <p:sldMasterId id="2147483961" r:id="rId120"/>
  </p:sldMasterIdLst>
  <p:notesMasterIdLst>
    <p:notesMasterId r:id="rId154"/>
  </p:notesMasterIdLst>
  <p:handoutMasterIdLst>
    <p:handoutMasterId r:id="rId155"/>
  </p:handoutMasterIdLst>
  <p:sldIdLst>
    <p:sldId id="335" r:id="rId121"/>
    <p:sldId id="391" r:id="rId122"/>
    <p:sldId id="324" r:id="rId123"/>
    <p:sldId id="383" r:id="rId124"/>
    <p:sldId id="382" r:id="rId125"/>
    <p:sldId id="392" r:id="rId126"/>
    <p:sldId id="393" r:id="rId127"/>
    <p:sldId id="384" r:id="rId128"/>
    <p:sldId id="397" r:id="rId129"/>
    <p:sldId id="340" r:id="rId130"/>
    <p:sldId id="341" r:id="rId131"/>
    <p:sldId id="342" r:id="rId132"/>
    <p:sldId id="351" r:id="rId133"/>
    <p:sldId id="381" r:id="rId134"/>
    <p:sldId id="389" r:id="rId135"/>
    <p:sldId id="348" r:id="rId136"/>
    <p:sldId id="388" r:id="rId137"/>
    <p:sldId id="399" r:id="rId138"/>
    <p:sldId id="400" r:id="rId139"/>
    <p:sldId id="357" r:id="rId140"/>
    <p:sldId id="359" r:id="rId141"/>
    <p:sldId id="360" r:id="rId142"/>
    <p:sldId id="361" r:id="rId143"/>
    <p:sldId id="362" r:id="rId144"/>
    <p:sldId id="363" r:id="rId145"/>
    <p:sldId id="364" r:id="rId146"/>
    <p:sldId id="365" r:id="rId147"/>
    <p:sldId id="366" r:id="rId148"/>
    <p:sldId id="398" r:id="rId149"/>
    <p:sldId id="395" r:id="rId150"/>
    <p:sldId id="385" r:id="rId151"/>
    <p:sldId id="374" r:id="rId152"/>
    <p:sldId id="390" r:id="rId1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0DA8B769-2CE3-F06C-468F-62881EB8E0E7}" name="Maulucci, Samantha J" initials="SM" userId="S::C76603@glbcore.com::1de093b4-263c-473f-bcaf-c51c07087aad" providerId="AD"/>
  <p188:author id="{DB839E88-505B-EC86-A205-B2DDF13B29EE}" name="Maulucci, Samantha J      HHHH" initials="MSJH" userId="S::Samantha.Maulucci@Cigna.com::1de093b4-263c-473f-bcaf-c51c07087aa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7"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11" autoAdjust="0"/>
    <p:restoredTop sz="77652" autoAdjust="0"/>
  </p:normalViewPr>
  <p:slideViewPr>
    <p:cSldViewPr snapToGrid="0" showGuides="1">
      <p:cViewPr varScale="1">
        <p:scale>
          <a:sx n="115" d="100"/>
          <a:sy n="115" d="100"/>
        </p:scale>
        <p:origin x="126" y="438"/>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64" d="100"/>
          <a:sy n="64" d="100"/>
        </p:scale>
        <p:origin x="3182"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slideMaster" Target="slideMasters/slideMaster3.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customXml" Target="../customXml/item63.xml"/><Relationship Id="rId68" Type="http://schemas.openxmlformats.org/officeDocument/2006/relationships/customXml" Target="../customXml/item68.xml"/><Relationship Id="rId84" Type="http://schemas.openxmlformats.org/officeDocument/2006/relationships/customXml" Target="../customXml/item84.xml"/><Relationship Id="rId89" Type="http://schemas.openxmlformats.org/officeDocument/2006/relationships/customXml" Target="../customXml/item89.xml"/><Relationship Id="rId112" Type="http://schemas.openxmlformats.org/officeDocument/2006/relationships/customXml" Target="../customXml/item112.xml"/><Relationship Id="rId133" Type="http://schemas.openxmlformats.org/officeDocument/2006/relationships/slide" Target="slides/slide13.xml"/><Relationship Id="rId138" Type="http://schemas.openxmlformats.org/officeDocument/2006/relationships/slide" Target="slides/slide18.xml"/><Relationship Id="rId154" Type="http://schemas.openxmlformats.org/officeDocument/2006/relationships/notesMaster" Target="notesMasters/notesMaster1.xml"/><Relationship Id="rId159" Type="http://schemas.openxmlformats.org/officeDocument/2006/relationships/theme" Target="theme/theme1.xml"/><Relationship Id="rId16" Type="http://schemas.openxmlformats.org/officeDocument/2006/relationships/customXml" Target="../customXml/item16.xml"/><Relationship Id="rId107" Type="http://schemas.openxmlformats.org/officeDocument/2006/relationships/customXml" Target="../customXml/item107.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customXml" Target="../customXml/item102.xml"/><Relationship Id="rId123" Type="http://schemas.openxmlformats.org/officeDocument/2006/relationships/slide" Target="slides/slide3.xml"/><Relationship Id="rId128" Type="http://schemas.openxmlformats.org/officeDocument/2006/relationships/slide" Target="slides/slide8.xml"/><Relationship Id="rId144" Type="http://schemas.openxmlformats.org/officeDocument/2006/relationships/slide" Target="slides/slide24.xml"/><Relationship Id="rId149" Type="http://schemas.openxmlformats.org/officeDocument/2006/relationships/slide" Target="slides/slide29.xm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customXml" Target="../customXml/item95.xml"/><Relationship Id="rId160" Type="http://schemas.openxmlformats.org/officeDocument/2006/relationships/tableStyles" Target="tableStyles.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customXml" Target="../customXml/item113.xml"/><Relationship Id="rId118" Type="http://schemas.openxmlformats.org/officeDocument/2006/relationships/slideMaster" Target="slideMasters/slideMaster4.xml"/><Relationship Id="rId134" Type="http://schemas.openxmlformats.org/officeDocument/2006/relationships/slide" Target="slides/slide14.xml"/><Relationship Id="rId139" Type="http://schemas.openxmlformats.org/officeDocument/2006/relationships/slide" Target="slides/slide19.xm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slide" Target="slides/slide30.xml"/><Relationship Id="rId155" Type="http://schemas.openxmlformats.org/officeDocument/2006/relationships/handoutMaster" Target="handoutMasters/handoutMaster1.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customXml" Target="../customXml/item103.xml"/><Relationship Id="rId108" Type="http://schemas.openxmlformats.org/officeDocument/2006/relationships/customXml" Target="../customXml/item108.xml"/><Relationship Id="rId124" Type="http://schemas.openxmlformats.org/officeDocument/2006/relationships/slide" Target="slides/slide4.xml"/><Relationship Id="rId129"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customXml" Target="../customXml/item62.xml"/><Relationship Id="rId70" Type="http://schemas.openxmlformats.org/officeDocument/2006/relationships/customXml" Target="../customXml/item70.xml"/><Relationship Id="rId75" Type="http://schemas.openxmlformats.org/officeDocument/2006/relationships/customXml" Target="../customXml/item75.xml"/><Relationship Id="rId83" Type="http://schemas.openxmlformats.org/officeDocument/2006/relationships/customXml" Target="../customXml/item83.xml"/><Relationship Id="rId88" Type="http://schemas.openxmlformats.org/officeDocument/2006/relationships/customXml" Target="../customXml/item88.xml"/><Relationship Id="rId91" Type="http://schemas.openxmlformats.org/officeDocument/2006/relationships/customXml" Target="../customXml/item91.xml"/><Relationship Id="rId96" Type="http://schemas.openxmlformats.org/officeDocument/2006/relationships/customXml" Target="../customXml/item96.xml"/><Relationship Id="rId111" Type="http://schemas.openxmlformats.org/officeDocument/2006/relationships/customXml" Target="../customXml/item111.xml"/><Relationship Id="rId132" Type="http://schemas.openxmlformats.org/officeDocument/2006/relationships/slide" Target="slides/slide12.xml"/><Relationship Id="rId140" Type="http://schemas.openxmlformats.org/officeDocument/2006/relationships/slide" Target="slides/slide20.xml"/><Relationship Id="rId145" Type="http://schemas.openxmlformats.org/officeDocument/2006/relationships/slide" Target="slides/slide25.xml"/><Relationship Id="rId153" Type="http://schemas.openxmlformats.org/officeDocument/2006/relationships/slide" Target="slides/slide33.xml"/><Relationship Id="rId161" Type="http://schemas.microsoft.com/office/2018/10/relationships/authors" Target="author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customXml" Target="../customXml/item57.xml"/><Relationship Id="rId106" Type="http://schemas.openxmlformats.org/officeDocument/2006/relationships/customXml" Target="../customXml/item106.xml"/><Relationship Id="rId114" Type="http://schemas.openxmlformats.org/officeDocument/2006/relationships/customXml" Target="../customXml/item114.xml"/><Relationship Id="rId119" Type="http://schemas.openxmlformats.org/officeDocument/2006/relationships/slideMaster" Target="slideMasters/slideMaster5.xml"/><Relationship Id="rId127" Type="http://schemas.openxmlformats.org/officeDocument/2006/relationships/slide" Target="slides/slide7.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customXml" Target="../customXml/item60.xml"/><Relationship Id="rId65" Type="http://schemas.openxmlformats.org/officeDocument/2006/relationships/customXml" Target="../customXml/item65.xml"/><Relationship Id="rId73" Type="http://schemas.openxmlformats.org/officeDocument/2006/relationships/customXml" Target="../customXml/item73.xml"/><Relationship Id="rId78" Type="http://schemas.openxmlformats.org/officeDocument/2006/relationships/customXml" Target="../customXml/item78.xml"/><Relationship Id="rId81" Type="http://schemas.openxmlformats.org/officeDocument/2006/relationships/customXml" Target="../customXml/item81.xml"/><Relationship Id="rId86" Type="http://schemas.openxmlformats.org/officeDocument/2006/relationships/customXml" Target="../customXml/item86.xml"/><Relationship Id="rId94" Type="http://schemas.openxmlformats.org/officeDocument/2006/relationships/customXml" Target="../customXml/item94.xml"/><Relationship Id="rId99" Type="http://schemas.openxmlformats.org/officeDocument/2006/relationships/customXml" Target="../customXml/item99.xml"/><Relationship Id="rId101" Type="http://schemas.openxmlformats.org/officeDocument/2006/relationships/customXml" Target="../customXml/item101.xml"/><Relationship Id="rId122" Type="http://schemas.openxmlformats.org/officeDocument/2006/relationships/slide" Target="slides/slide2.xml"/><Relationship Id="rId130" Type="http://schemas.openxmlformats.org/officeDocument/2006/relationships/slide" Target="slides/slide10.xml"/><Relationship Id="rId135" Type="http://schemas.openxmlformats.org/officeDocument/2006/relationships/slide" Target="slides/slide15.xml"/><Relationship Id="rId143" Type="http://schemas.openxmlformats.org/officeDocument/2006/relationships/slide" Target="slides/slide23.xml"/><Relationship Id="rId148" Type="http://schemas.openxmlformats.org/officeDocument/2006/relationships/slide" Target="slides/slide28.xml"/><Relationship Id="rId151" Type="http://schemas.openxmlformats.org/officeDocument/2006/relationships/slide" Target="slides/slide31.xml"/><Relationship Id="rId156"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customXml" Target="../customXml/item10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customXml" Target="../customXml/item97.xml"/><Relationship Id="rId104" Type="http://schemas.openxmlformats.org/officeDocument/2006/relationships/customXml" Target="../customXml/item104.xml"/><Relationship Id="rId120" Type="http://schemas.openxmlformats.org/officeDocument/2006/relationships/slideMaster" Target="slideMasters/slideMaster6.xml"/><Relationship Id="rId125" Type="http://schemas.openxmlformats.org/officeDocument/2006/relationships/slide" Target="slides/slide5.xml"/><Relationship Id="rId141" Type="http://schemas.openxmlformats.org/officeDocument/2006/relationships/slide" Target="slides/slide21.xml"/><Relationship Id="rId146" Type="http://schemas.openxmlformats.org/officeDocument/2006/relationships/slide" Target="slides/slide26.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customXml" Target="../customXml/item110.xml"/><Relationship Id="rId115" Type="http://schemas.openxmlformats.org/officeDocument/2006/relationships/slideMaster" Target="slideMasters/slideMaster1.xml"/><Relationship Id="rId131" Type="http://schemas.openxmlformats.org/officeDocument/2006/relationships/slide" Target="slides/slide11.xml"/><Relationship Id="rId136" Type="http://schemas.openxmlformats.org/officeDocument/2006/relationships/slide" Target="slides/slide16.xml"/><Relationship Id="rId157" Type="http://schemas.openxmlformats.org/officeDocument/2006/relationships/presProps" Target="presProps.xm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slide" Target="slides/slide32.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customXml" Target="../customXml/item100.xml"/><Relationship Id="rId105" Type="http://schemas.openxmlformats.org/officeDocument/2006/relationships/customXml" Target="../customXml/item105.xml"/><Relationship Id="rId126" Type="http://schemas.openxmlformats.org/officeDocument/2006/relationships/slide" Target="slides/slide6.xml"/><Relationship Id="rId147" Type="http://schemas.openxmlformats.org/officeDocument/2006/relationships/slide" Target="slides/slide27.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customXml" Target="../customXml/item98.xml"/><Relationship Id="rId121" Type="http://schemas.openxmlformats.org/officeDocument/2006/relationships/slide" Target="slides/slide1.xml"/><Relationship Id="rId142" Type="http://schemas.openxmlformats.org/officeDocument/2006/relationships/slide" Target="slides/slide22.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slideMaster" Target="slideMasters/slideMaster2.xml"/><Relationship Id="rId137" Type="http://schemas.openxmlformats.org/officeDocument/2006/relationships/slide" Target="slides/slide17.xml"/><Relationship Id="rId15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8382C0-1D05-4229-918E-CDD7B7E48B4A}" type="slidenum">
              <a:rPr lang="en-GB" smtClean="0"/>
              <a:t>‹#›</a:t>
            </a:fld>
            <a:endParaRPr lang="en-GB" dirty="0"/>
          </a:p>
        </p:txBody>
      </p:sp>
      <p:sp>
        <p:nvSpPr>
          <p:cNvPr id="8" name="Date Placeholder 7"/>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F6AEEE-E778-402E-8B8F-9A98AED26EB8}" type="datetimeFigureOut">
              <a:rPr lang="en-GB" smtClean="0"/>
              <a:t>22/05/2024</a:t>
            </a:fld>
            <a:endParaRPr lang="en-GB" dirty="0"/>
          </a:p>
        </p:txBody>
      </p:sp>
      <p:sp>
        <p:nvSpPr>
          <p:cNvPr id="9" name="Header Placeholder 8"/>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00"/>
            </a:lvl1pPr>
          </a:lstStyle>
          <a:p>
            <a:fld id="{1386E511-D742-4EFE-90B5-C9FC42762E0F}" type="datetimeFigureOut">
              <a:rPr lang="en-GB" smtClean="0"/>
              <a:pPr/>
              <a:t>22/05/2024</a:t>
            </a:fld>
            <a:endParaRPr lang="en-GB" dirty="0"/>
          </a:p>
        </p:txBody>
      </p:sp>
      <p:sp>
        <p:nvSpPr>
          <p:cNvPr id="10" name="Slide Number Placeholder 9"/>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a:lvl1pPr>
          </a:lstStyle>
          <a:p>
            <a:fld id="{A16CFAD1-D197-4A88-B173-A6412E995EE5}" type="slidenum">
              <a:rPr lang="en-GB" smtClean="0"/>
              <a:pPr/>
              <a:t>‹#›</a:t>
            </a:fld>
            <a:endParaRPr lang="en-GB" dirty="0"/>
          </a:p>
        </p:txBody>
      </p:sp>
      <p:sp>
        <p:nvSpPr>
          <p:cNvPr id="11" name="Footer Placeholder 10"/>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a:lvl1pPr>
          </a:lstStyle>
          <a:p>
            <a:endParaRPr lang="en-GB" dirty="0"/>
          </a:p>
        </p:txBody>
      </p:sp>
      <p:sp>
        <p:nvSpPr>
          <p:cNvPr id="12" name="Slide Image Placeholder 11"/>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13" name="Header Placeholder 12"/>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000"/>
            </a:lvl1pPr>
          </a:lstStyle>
          <a:p>
            <a:endParaRPr lang="en-GB" dirty="0"/>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ignaforhcp.cigna.com/app/logi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I’m Mark Andrews Provider Relations with Cigna. It may be news to some of you, Ron Pelton retired last June after 27 years with Cigna, I’ve caught up with Ron a few times, he’s enjoying retirement and no surprise, doesn’t sit still.  Let’s take a look at the agenda.</a:t>
            </a:r>
          </a:p>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US" smtClean="0"/>
              <a:pPr/>
              <a:t>1</a:t>
            </a:fld>
            <a:endParaRPr lang="en-US" dirty="0"/>
          </a:p>
        </p:txBody>
      </p:sp>
    </p:spTree>
    <p:extLst>
      <p:ext uri="{BB962C8B-B14F-4D97-AF65-F5344CB8AC3E}">
        <p14:creationId xmlns:p14="http://schemas.microsoft.com/office/powerpoint/2010/main" val="2856506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will review information on Virtual Care</a:t>
            </a:r>
          </a:p>
        </p:txBody>
      </p:sp>
      <p:sp>
        <p:nvSpPr>
          <p:cNvPr id="4" name="Slide Number Placeholder 3"/>
          <p:cNvSpPr>
            <a:spLocks noGrp="1"/>
          </p:cNvSpPr>
          <p:nvPr>
            <p:ph type="sldNum" sz="quarter" idx="5"/>
          </p:nvPr>
        </p:nvSpPr>
        <p:spPr/>
        <p:txBody>
          <a:bodyPr/>
          <a:lstStyle/>
          <a:p>
            <a:fld id="{A16CFAD1-D197-4A88-B173-A6412E995EE5}" type="slidenum">
              <a:rPr lang="en-US" smtClean="0"/>
              <a:pPr/>
              <a:t>10</a:t>
            </a:fld>
            <a:endParaRPr lang="en-US" dirty="0"/>
          </a:p>
        </p:txBody>
      </p:sp>
    </p:spTree>
    <p:extLst>
      <p:ext uri="{BB962C8B-B14F-4D97-AF65-F5344CB8AC3E}">
        <p14:creationId xmlns:p14="http://schemas.microsoft.com/office/powerpoint/2010/main" val="567191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743450"/>
          </a:xfrm>
        </p:spPr>
        <p:txBody>
          <a:bodyPr/>
          <a:lstStyle/>
          <a:p>
            <a:pPr algn="l"/>
            <a:r>
              <a:rPr lang="en-US" b="0" i="0" dirty="0">
                <a:solidFill>
                  <a:srgbClr val="333333"/>
                </a:solidFill>
                <a:effectLst/>
                <a:latin typeface="Open Sans" panose="020B0606030504020204" pitchFamily="34" charset="0"/>
              </a:rPr>
              <a:t>We are committed to helping you to deliver care how, when, and where it best meets the needs of your patients. And as your patients seek more convenient and safe care </a:t>
            </a:r>
          </a:p>
          <a:p>
            <a:pPr algn="l"/>
            <a:r>
              <a:rPr lang="en-US" b="0" i="0" dirty="0">
                <a:solidFill>
                  <a:srgbClr val="333333"/>
                </a:solidFill>
                <a:effectLst/>
                <a:latin typeface="Open Sans" panose="020B0606030504020204" pitchFamily="34" charset="0"/>
              </a:rPr>
              <a:t>options, we continue to see growing interest in virtual care – especially from consumers and their providers who want to ensure they have greater access and connection to each other.</a:t>
            </a:r>
          </a:p>
          <a:p>
            <a:pPr algn="l"/>
            <a:br>
              <a:rPr lang="en-US" dirty="0"/>
            </a:br>
            <a:r>
              <a:rPr lang="en-US" b="0" i="0" dirty="0">
                <a:solidFill>
                  <a:srgbClr val="333333"/>
                </a:solidFill>
                <a:effectLst/>
                <a:latin typeface="Open Sans" panose="020B0606030504020204" pitchFamily="34" charset="0"/>
              </a:rPr>
              <a:t>We believe virtual care has the potential to help you attract and retain patients, reduce access barriers, and contribute to your ability to provide the right care at the right time.</a:t>
            </a:r>
            <a:endParaRPr lang="en-US" dirty="0">
              <a:ea typeface="ＭＳ Ｐゴシック" pitchFamily="34" charset="-128"/>
              <a:cs typeface="ＭＳ Ｐゴシック" charset="-128"/>
            </a:endParaRPr>
          </a:p>
          <a:p>
            <a:endParaRPr lang="en-US" b="1" dirty="0">
              <a:ea typeface="ＭＳ Ｐゴシック" pitchFamily="34" charset="-128"/>
              <a:cs typeface="ＭＳ Ｐゴシック" charset="-128"/>
            </a:endParaRPr>
          </a:p>
          <a:p>
            <a:r>
              <a:rPr lang="en-US" dirty="0"/>
              <a:t>We will continue to make some virtual care accommodations that are not specifically addressed by our reimbursement policy, including offering the ability for facilities to offer virtual care when billed on a UB-04 claim form until further notice. </a:t>
            </a:r>
          </a:p>
        </p:txBody>
      </p:sp>
      <p:sp>
        <p:nvSpPr>
          <p:cNvPr id="4" name="Slide Number Placeholder 3"/>
          <p:cNvSpPr>
            <a:spLocks noGrp="1"/>
          </p:cNvSpPr>
          <p:nvPr>
            <p:ph type="sldNum" sz="quarter" idx="5"/>
          </p:nvPr>
        </p:nvSpPr>
        <p:spPr/>
        <p:txBody>
          <a:bodyPr/>
          <a:lstStyle/>
          <a:p>
            <a:fld id="{A16CFAD1-D197-4A88-B173-A6412E995EE5}" type="slidenum">
              <a:rPr lang="en-GB"/>
              <a:pPr/>
              <a:t>11</a:t>
            </a:fld>
            <a:endParaRPr lang="en-GB"/>
          </a:p>
        </p:txBody>
      </p:sp>
    </p:spTree>
    <p:extLst>
      <p:ext uri="{BB962C8B-B14F-4D97-AF65-F5344CB8AC3E}">
        <p14:creationId xmlns:p14="http://schemas.microsoft.com/office/powerpoint/2010/main" val="830610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5887" eaLnBrk="0" fontAlgn="base" hangingPunct="0">
              <a:spcAft>
                <a:spcPct val="0"/>
              </a:spcAft>
              <a:defRPr/>
            </a:pPr>
            <a:r>
              <a:rPr lang="en-US" dirty="0"/>
              <a:t>The policy allows for reimbursement of a variety of services that are typically performed in an office setting but also appropriate to be performed virtually, such as:</a:t>
            </a:r>
          </a:p>
          <a:p>
            <a:pPr marL="291179" indent="-291179">
              <a:lnSpc>
                <a:spcPts val="1956"/>
              </a:lnSpc>
              <a:spcAft>
                <a:spcPts val="1223"/>
              </a:spcAft>
              <a:buClr>
                <a:srgbClr val="17ABE0"/>
              </a:buClr>
              <a:buFont typeface="Arial" panose="020B0604020202020204" pitchFamily="34" charset="0"/>
              <a:buChar char="•"/>
            </a:pPr>
            <a:r>
              <a:rPr lang="en-US" dirty="0">
                <a:solidFill>
                  <a:srgbClr val="1F497C"/>
                </a:solidFill>
              </a:rPr>
              <a:t>Routine check-ups</a:t>
            </a:r>
          </a:p>
          <a:p>
            <a:pPr marL="291179" indent="-291179">
              <a:lnSpc>
                <a:spcPts val="1956"/>
              </a:lnSpc>
              <a:spcAft>
                <a:spcPts val="1223"/>
              </a:spcAft>
              <a:buClr>
                <a:srgbClr val="17ABE0"/>
              </a:buClr>
              <a:buFont typeface="Arial" panose="020B0604020202020204" pitchFamily="34" charset="0"/>
              <a:buChar char="•"/>
            </a:pPr>
            <a:r>
              <a:rPr lang="en-US" dirty="0">
                <a:solidFill>
                  <a:srgbClr val="1F497C"/>
                </a:solidFill>
              </a:rPr>
              <a:t>General wellness visits</a:t>
            </a:r>
          </a:p>
          <a:p>
            <a:pPr marL="291179" indent="-291179">
              <a:lnSpc>
                <a:spcPts val="1956"/>
              </a:lnSpc>
              <a:spcAft>
                <a:spcPts val="1223"/>
              </a:spcAft>
              <a:buClr>
                <a:srgbClr val="17ABE0"/>
              </a:buClr>
              <a:buFont typeface="Arial" panose="020B0604020202020204" pitchFamily="34" charset="0"/>
              <a:buChar char="•"/>
            </a:pPr>
            <a:r>
              <a:rPr lang="en-US" dirty="0">
                <a:solidFill>
                  <a:srgbClr val="1F497C"/>
                </a:solidFill>
              </a:rPr>
              <a:t>New patient exams</a:t>
            </a:r>
          </a:p>
          <a:p>
            <a:pPr marL="291179" indent="-291179">
              <a:lnSpc>
                <a:spcPts val="1956"/>
              </a:lnSpc>
              <a:spcAft>
                <a:spcPts val="1223"/>
              </a:spcAft>
              <a:buClr>
                <a:srgbClr val="17ABE0"/>
              </a:buClr>
              <a:buFont typeface="Arial" panose="020B0604020202020204" pitchFamily="34" charset="0"/>
              <a:buChar char="•"/>
            </a:pPr>
            <a:r>
              <a:rPr lang="en-US" dirty="0">
                <a:solidFill>
                  <a:srgbClr val="1F497C"/>
                </a:solidFill>
              </a:rPr>
              <a:t>Behavioral assessments</a:t>
            </a:r>
          </a:p>
          <a:p>
            <a:pPr defTabSz="465887" eaLnBrk="0" fontAlgn="base" hangingPunct="0">
              <a:spcAft>
                <a:spcPct val="0"/>
              </a:spcAft>
              <a:defRPr/>
            </a:pPr>
            <a:endParaRPr lang="en-US" dirty="0"/>
          </a:p>
          <a:p>
            <a:r>
              <a:rPr lang="en-US" b="1" dirty="0"/>
              <a:t>Common codes included in the policy</a:t>
            </a:r>
            <a:endParaRPr lang="en-US" dirty="0"/>
          </a:p>
          <a:p>
            <a:pPr marL="291179" indent="-291179">
              <a:buFont typeface="Arial" panose="020B0604020202020204" pitchFamily="34" charset="0"/>
              <a:buChar char="•"/>
            </a:pPr>
            <a:r>
              <a:rPr lang="en-US" dirty="0"/>
              <a:t>Outpatient E&amp;M codes for new and established patients  (99202-99215)</a:t>
            </a:r>
          </a:p>
          <a:p>
            <a:pPr marL="291179" indent="-291179">
              <a:buFont typeface="Arial" panose="020B0604020202020204" pitchFamily="34" charset="0"/>
              <a:buChar char="•"/>
            </a:pPr>
            <a:r>
              <a:rPr lang="en-US" dirty="0"/>
              <a:t>Physical and occupational therapy E&amp;M codes (97161-97168)</a:t>
            </a:r>
          </a:p>
          <a:p>
            <a:pPr marL="291179" indent="-291179">
              <a:buFont typeface="Arial" panose="020B0604020202020204" pitchFamily="34" charset="0"/>
              <a:buChar char="•"/>
            </a:pPr>
            <a:r>
              <a:rPr lang="en-US" dirty="0"/>
              <a:t>Telephone-only E&amp;M codes (99441-99443)</a:t>
            </a:r>
          </a:p>
          <a:p>
            <a:pPr marL="291179" indent="-291179">
              <a:buFont typeface="Arial" panose="020B0604020202020204" pitchFamily="34" charset="0"/>
              <a:buChar char="•"/>
            </a:pPr>
            <a:r>
              <a:rPr lang="en-US" dirty="0"/>
              <a:t>Annual wellness visit codes (G0438 and G0439)</a:t>
            </a:r>
          </a:p>
        </p:txBody>
      </p:sp>
      <p:sp>
        <p:nvSpPr>
          <p:cNvPr id="4" name="Header Placeholder 3"/>
          <p:cNvSpPr>
            <a:spLocks noGrp="1"/>
          </p:cNvSpPr>
          <p:nvPr>
            <p:ph type="hdr" sz="quarter"/>
          </p:nvPr>
        </p:nvSpPr>
        <p:spPr/>
        <p:txBody>
          <a:bodyPr/>
          <a:lstStyle/>
          <a:p>
            <a:endParaRPr lang="en-US" dirty="0"/>
          </a:p>
        </p:txBody>
      </p:sp>
      <p:sp>
        <p:nvSpPr>
          <p:cNvPr id="5" name="Footer Placeholder 4"/>
          <p:cNvSpPr>
            <a:spLocks noGrp="1"/>
          </p:cNvSpPr>
          <p:nvPr>
            <p:ph type="ftr" sz="quarter" idx="4"/>
          </p:nvPr>
        </p:nvSpPr>
        <p:spPr/>
        <p:txBody>
          <a:bodyPr/>
          <a:lstStyle/>
          <a:p>
            <a:endParaRPr lang="en-US" dirty="0"/>
          </a:p>
        </p:txBody>
      </p:sp>
      <p:sp>
        <p:nvSpPr>
          <p:cNvPr id="6" name="Slide Number Placeholder 5"/>
          <p:cNvSpPr>
            <a:spLocks noGrp="1"/>
          </p:cNvSpPr>
          <p:nvPr>
            <p:ph type="sldNum" sz="quarter" idx="5"/>
          </p:nvPr>
        </p:nvSpPr>
        <p:spPr/>
        <p:txBody>
          <a:bodyPr/>
          <a:lstStyle/>
          <a:p>
            <a:fld id="{2434AB22-9B20-495F-98F6-0743B77E9869}" type="slidenum">
              <a:rPr lang="en-US" smtClean="0"/>
              <a:t>12</a:t>
            </a:fld>
            <a:endParaRPr lang="en-US" dirty="0"/>
          </a:p>
        </p:txBody>
      </p:sp>
    </p:spTree>
    <p:extLst>
      <p:ext uri="{BB962C8B-B14F-4D97-AF65-F5344CB8AC3E}">
        <p14:creationId xmlns:p14="http://schemas.microsoft.com/office/powerpoint/2010/main" val="38589208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I’ll review information regarding our Cigna provider portal and tools – we refer to these as Digital Solutions.  </a:t>
            </a:r>
          </a:p>
        </p:txBody>
      </p:sp>
      <p:sp>
        <p:nvSpPr>
          <p:cNvPr id="4" name="Slide Number Placeholder 3"/>
          <p:cNvSpPr>
            <a:spLocks noGrp="1"/>
          </p:cNvSpPr>
          <p:nvPr>
            <p:ph type="sldNum" sz="quarter" idx="5"/>
          </p:nvPr>
        </p:nvSpPr>
        <p:spPr/>
        <p:txBody>
          <a:bodyPr/>
          <a:lstStyle/>
          <a:p>
            <a:fld id="{A16CFAD1-D197-4A88-B173-A6412E995EE5}" type="slidenum">
              <a:rPr lang="en-US" smtClean="0"/>
              <a:pPr/>
              <a:t>13</a:t>
            </a:fld>
            <a:endParaRPr lang="en-US" dirty="0"/>
          </a:p>
        </p:txBody>
      </p:sp>
    </p:spTree>
    <p:extLst>
      <p:ext uri="{BB962C8B-B14F-4D97-AF65-F5344CB8AC3E}">
        <p14:creationId xmlns:p14="http://schemas.microsoft.com/office/powerpoint/2010/main" val="10599008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The CignaforHCP.com website, is designed to……….. Offer solutions to help providers reduce their administrative burden and make it easier to do business with Cigna</a:t>
            </a:r>
            <a:r>
              <a:rPr lang="en-US" i="1" dirty="0"/>
              <a:t>.</a:t>
            </a:r>
          </a:p>
          <a:p>
            <a:pPr defTabSz="931774">
              <a:defRPr/>
            </a:pPr>
            <a:endParaRPr lang="en-US" dirty="0"/>
          </a:p>
          <a:p>
            <a:pPr defTabSz="931774">
              <a:defRPr/>
            </a:pPr>
            <a:r>
              <a:rPr lang="en-US" dirty="0"/>
              <a:t>We are your digital partners, to help you carry out your daily tasks.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CFAD1-D197-4A88-B173-A6412E995EE5}" type="slidenum">
              <a:rPr kumimoji="0" lang="en-GB" sz="1000" b="0" i="0" u="none" strike="noStrike" kern="1200" cap="none" spc="0" normalizeH="0" baseline="0" noProof="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000" b="0" i="0" u="none" strike="noStrike" kern="1200" cap="none" spc="0" normalizeH="0" baseline="0" noProof="0" dirty="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4036914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387850"/>
          </a:xfrm>
        </p:spPr>
        <p:txBody>
          <a:bodyPr/>
          <a:lstStyle/>
          <a:p>
            <a:r>
              <a:rPr lang="en-US" dirty="0"/>
              <a:t>Our digital solutions include:</a:t>
            </a:r>
          </a:p>
          <a:p>
            <a:endParaRPr lang="en-US" dirty="0"/>
          </a:p>
          <a:p>
            <a:r>
              <a:rPr lang="en-US" dirty="0"/>
              <a:t>The </a:t>
            </a:r>
            <a:r>
              <a:rPr lang="en-US" dirty="0" err="1"/>
              <a:t>CignaforHCP</a:t>
            </a:r>
            <a:r>
              <a:rPr lang="en-US" dirty="0"/>
              <a:t> website which provides a robust source of information to help with your day-to-day tasks from registration, to claim status / resolution, managing EFT and providing online training.  </a:t>
            </a:r>
          </a:p>
          <a:p>
            <a:endParaRPr lang="en-US" dirty="0"/>
          </a:p>
          <a:p>
            <a:r>
              <a:rPr lang="en-US" dirty="0"/>
              <a:t>Users could have some or all the functionality depending on the access that has been granted by your organization’s Website Access Manager.</a:t>
            </a:r>
          </a:p>
          <a:p>
            <a:endParaRPr lang="en-US" dirty="0"/>
          </a:p>
          <a:p>
            <a:r>
              <a:rPr lang="en-US" dirty="0"/>
              <a:t>Reimbursement and payment polices are available with applicable permissions from the Web Access Manager (Left side of slide)</a:t>
            </a:r>
          </a:p>
          <a:p>
            <a:endParaRPr lang="en-US" dirty="0"/>
          </a:p>
          <a:p>
            <a:r>
              <a:rPr lang="en-US" dirty="0"/>
              <a:t>We also have many educational resources which include Video Tutorials for each functionality; </a:t>
            </a:r>
          </a:p>
          <a:p>
            <a:endParaRPr lang="en-US" dirty="0"/>
          </a:p>
          <a:p>
            <a:r>
              <a:rPr lang="en-US" dirty="0"/>
              <a:t>I believe everyone here is using EDI, see here (point to right side of the slide) if you are not.  </a:t>
            </a:r>
          </a:p>
          <a:p>
            <a:endParaRPr lang="en-US" dirty="0"/>
          </a:p>
        </p:txBody>
      </p:sp>
      <p:sp>
        <p:nvSpPr>
          <p:cNvPr id="4" name="Slide Number Placeholder 3"/>
          <p:cNvSpPr>
            <a:spLocks noGrp="1"/>
          </p:cNvSpPr>
          <p:nvPr>
            <p:ph type="sldNum" sz="quarter" idx="10"/>
          </p:nvPr>
        </p:nvSpPr>
        <p:spPr/>
        <p:txBody>
          <a:bodyPr/>
          <a:lstStyle/>
          <a:p>
            <a:fld id="{A16CFAD1-D197-4A88-B173-A6412E995EE5}" type="slidenum">
              <a:rPr lang="en-GB" smtClean="0"/>
              <a:pPr/>
              <a:t>15</a:t>
            </a:fld>
            <a:endParaRPr lang="en-GB" dirty="0"/>
          </a:p>
        </p:txBody>
      </p:sp>
    </p:spTree>
    <p:extLst>
      <p:ext uri="{BB962C8B-B14F-4D97-AF65-F5344CB8AC3E}">
        <p14:creationId xmlns:p14="http://schemas.microsoft.com/office/powerpoint/2010/main" val="3761808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Arial" charset="0"/>
                <a:ea typeface="ＭＳ Ｐゴシック" pitchFamily="-84" charset="-128"/>
                <a:cs typeface="Arial" charset="0"/>
              </a:rPr>
              <a:t>I’m pretty sure everyone here uses EFT with Cigna and other payers, If you aren’t there are many good reasons to enroll. </a:t>
            </a:r>
          </a:p>
          <a:p>
            <a:r>
              <a:rPr lang="en-US" altLang="en-US" dirty="0">
                <a:latin typeface="Arial" charset="0"/>
                <a:ea typeface="ＭＳ Ｐゴシック" pitchFamily="-84" charset="-128"/>
                <a:cs typeface="Arial" charset="0"/>
              </a:rPr>
              <a:t> </a:t>
            </a:r>
          </a:p>
          <a:p>
            <a:r>
              <a:rPr lang="en-US" altLang="en-US" dirty="0">
                <a:latin typeface="Arial" charset="0"/>
                <a:ea typeface="ＭＳ Ｐゴシック" pitchFamily="-84" charset="-128"/>
                <a:cs typeface="Arial" charset="0"/>
              </a:rPr>
              <a:t>EFT - Eliminates the waiting for checks to clear the bank and provides for may benefits that increase efficiency.  </a:t>
            </a:r>
          </a:p>
          <a:p>
            <a:endParaRPr lang="en-US" altLang="en-US" strike="sngStrike" baseline="0" dirty="0">
              <a:latin typeface="Arial" charset="0"/>
              <a:ea typeface="ＭＳ Ｐゴシック" pitchFamily="-84" charset="-128"/>
              <a:cs typeface="Arial" charset="0"/>
            </a:endParaRPr>
          </a:p>
          <a:p>
            <a:r>
              <a:rPr lang="en-US" altLang="en-US" dirty="0">
                <a:latin typeface="Arial" charset="0"/>
                <a:ea typeface="ＭＳ Ｐゴシック" pitchFamily="-84" charset="-128"/>
                <a:cs typeface="Arial" charset="0"/>
              </a:rPr>
              <a:t>Please see enrollment instructions found in the Working with Cigna section of the portal.  If anyone needs information EFT, please reach out. </a:t>
            </a:r>
            <a:endParaRPr lang="en-US" altLang="en-US" dirty="0">
              <a:ea typeface="ＭＳ Ｐゴシック" pitchFamily="34" charset="-128"/>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6CFAD1-D197-4A88-B173-A6412E995EE5}" type="slidenum">
              <a:rPr kumimoji="0" lang="en-GB" sz="10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000" b="0" i="0" u="none" strike="noStrike" kern="1200" cap="none" spc="0" normalizeH="0" baseline="0" noProof="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3086701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ea typeface="ＭＳ Ｐゴシック" pitchFamily="34" charset="-128"/>
              </a:rPr>
              <a:t>Once the EFT enrollment is complete, you will be able to access and view remittance report online the same day you receive your electronic payment.  Users with appropriate permissions granted by the Web  Access Manager are able to search online for Remittance reports – choose any of the four ways to search, choose TIN if appliable, click search.  </a:t>
            </a:r>
          </a:p>
        </p:txBody>
      </p:sp>
      <p:sp>
        <p:nvSpPr>
          <p:cNvPr id="4" name="Slide Number Placeholder 3"/>
          <p:cNvSpPr>
            <a:spLocks noGrp="1"/>
          </p:cNvSpPr>
          <p:nvPr>
            <p:ph type="sldNum" sz="quarter" idx="5"/>
          </p:nvPr>
        </p:nvSpPr>
        <p:spPr/>
        <p:txBody>
          <a:bodyPr/>
          <a:lstStyle/>
          <a:p>
            <a:fld id="{A16CFAD1-D197-4A88-B173-A6412E995EE5}" type="slidenum">
              <a:rPr lang="en-GB" smtClean="0"/>
              <a:pPr/>
              <a:t>17</a:t>
            </a:fld>
            <a:endParaRPr lang="en-GB" dirty="0"/>
          </a:p>
        </p:txBody>
      </p:sp>
    </p:spTree>
    <p:extLst>
      <p:ext uri="{BB962C8B-B14F-4D97-AF65-F5344CB8AC3E}">
        <p14:creationId xmlns:p14="http://schemas.microsoft.com/office/powerpoint/2010/main" val="32563572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18</a:t>
            </a:fld>
            <a:endParaRPr lang="en-GB" dirty="0"/>
          </a:p>
        </p:txBody>
      </p:sp>
    </p:spTree>
    <p:extLst>
      <p:ext uri="{BB962C8B-B14F-4D97-AF65-F5344CB8AC3E}">
        <p14:creationId xmlns:p14="http://schemas.microsoft.com/office/powerpoint/2010/main" val="23465707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to Claim submission, payments and appeals</a:t>
            </a:r>
          </a:p>
        </p:txBody>
      </p:sp>
      <p:sp>
        <p:nvSpPr>
          <p:cNvPr id="4" name="Slide Number Placeholder 3"/>
          <p:cNvSpPr>
            <a:spLocks noGrp="1"/>
          </p:cNvSpPr>
          <p:nvPr>
            <p:ph type="sldNum" sz="quarter" idx="5"/>
          </p:nvPr>
        </p:nvSpPr>
        <p:spPr/>
        <p:txBody>
          <a:bodyPr/>
          <a:lstStyle/>
          <a:p>
            <a:fld id="{A16CFAD1-D197-4A88-B173-A6412E995EE5}" type="slidenum">
              <a:rPr lang="en-GB" smtClean="0"/>
              <a:pPr/>
              <a:t>20</a:t>
            </a:fld>
            <a:endParaRPr lang="en-GB" dirty="0"/>
          </a:p>
        </p:txBody>
      </p:sp>
    </p:spTree>
    <p:extLst>
      <p:ext uri="{BB962C8B-B14F-4D97-AF65-F5344CB8AC3E}">
        <p14:creationId xmlns:p14="http://schemas.microsoft.com/office/powerpoint/2010/main" val="2833404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 be going over policy updates, virtual care, digital solutions, claims submission/payments/appeals and provider resources. </a:t>
            </a:r>
          </a:p>
          <a:p>
            <a:endParaRPr lang="en-US" dirty="0"/>
          </a:p>
          <a:p>
            <a:r>
              <a:rPr lang="en-US" dirty="0"/>
              <a:t>We will have time for Q&amp;A.  </a:t>
            </a:r>
          </a:p>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a:pPr/>
              <a:t>2</a:t>
            </a:fld>
            <a:endParaRPr lang="en-GB" dirty="0"/>
          </a:p>
        </p:txBody>
      </p:sp>
    </p:spTree>
    <p:extLst>
      <p:ext uri="{BB962C8B-B14F-4D97-AF65-F5344CB8AC3E}">
        <p14:creationId xmlns:p14="http://schemas.microsoft.com/office/powerpoint/2010/main" val="6507071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Claims 360</a:t>
            </a:r>
            <a:br>
              <a:rPr lang="en-US" dirty="0"/>
            </a:br>
            <a:r>
              <a:rPr lang="en-US" dirty="0"/>
              <a:t>CignaforHCP.com</a:t>
            </a:r>
          </a:p>
          <a:p>
            <a:endParaRPr lang="en-US" dirty="0"/>
          </a:p>
          <a:p>
            <a:r>
              <a:rPr lang="en-US" dirty="0"/>
              <a:t>Features:</a:t>
            </a:r>
          </a:p>
          <a:p>
            <a:pPr marL="285750" lvl="0" indent="-285750">
              <a:spcAft>
                <a:spcPts val="900"/>
              </a:spcAft>
              <a:buClr>
                <a:srgbClr val="0033FF"/>
              </a:buClr>
              <a:buFont typeface="Arial" panose="020B0604020202020204" pitchFamily="34" charset="0"/>
              <a:buChar char="•"/>
            </a:pPr>
            <a:r>
              <a:rPr lang="en-US" dirty="0">
                <a:solidFill>
                  <a:sysClr val="windowText" lastClr="000000"/>
                </a:solidFill>
                <a:cs typeface="Arial" panose="020B0604020202020204" pitchFamily="34" charset="0"/>
              </a:rPr>
              <a:t>Newly designed search function with broadened capabilities</a:t>
            </a:r>
          </a:p>
          <a:p>
            <a:pPr marL="285750" indent="-285750">
              <a:spcAft>
                <a:spcPts val="900"/>
              </a:spcAft>
              <a:buClr>
                <a:srgbClr val="0033FF"/>
              </a:buClr>
              <a:buFont typeface="Arial" panose="020B0604020202020204" pitchFamily="34" charset="0"/>
              <a:buChar char="•"/>
            </a:pPr>
            <a:r>
              <a:rPr lang="en-US" dirty="0">
                <a:solidFill>
                  <a:sysClr val="windowText" lastClr="000000"/>
                </a:solidFill>
                <a:cs typeface="Arial" panose="020B0604020202020204" pitchFamily="34" charset="0"/>
              </a:rPr>
              <a:t>View claims at an organizational level</a:t>
            </a:r>
          </a:p>
          <a:p>
            <a:pPr marL="285750" indent="-285750">
              <a:spcAft>
                <a:spcPts val="900"/>
              </a:spcAft>
              <a:buClr>
                <a:srgbClr val="0033FF"/>
              </a:buClr>
              <a:buFont typeface="Arial" panose="020B0604020202020204" pitchFamily="34" charset="0"/>
              <a:buChar char="•"/>
            </a:pPr>
            <a:r>
              <a:rPr lang="en-US" dirty="0">
                <a:solidFill>
                  <a:sysClr val="windowText" lastClr="000000"/>
                </a:solidFill>
                <a:cs typeface="Arial" panose="020B0604020202020204" pitchFamily="34" charset="0"/>
              </a:rPr>
              <a:t>Creates flexibility </a:t>
            </a:r>
          </a:p>
          <a:p>
            <a:pPr marL="285750" indent="-285750">
              <a:spcAft>
                <a:spcPts val="900"/>
              </a:spcAft>
              <a:buClr>
                <a:srgbClr val="0033FF"/>
              </a:buClr>
              <a:buFont typeface="Arial" panose="020B0604020202020204" pitchFamily="34" charset="0"/>
              <a:buChar char="•"/>
            </a:pPr>
            <a:r>
              <a:rPr lang="en-US" dirty="0">
                <a:solidFill>
                  <a:sysClr val="windowText" lastClr="000000"/>
                </a:solidFill>
                <a:cs typeface="Arial" panose="020B0604020202020204" pitchFamily="34" charset="0"/>
              </a:rPr>
              <a:t>View results in a table</a:t>
            </a:r>
          </a:p>
          <a:p>
            <a:pPr marL="285750" indent="-285750">
              <a:spcAft>
                <a:spcPts val="900"/>
              </a:spcAft>
              <a:buClr>
                <a:srgbClr val="0033FF"/>
              </a:buClr>
              <a:buFont typeface="Arial" panose="020B0604020202020204" pitchFamily="34" charset="0"/>
              <a:buChar char="•"/>
            </a:pPr>
            <a:r>
              <a:rPr lang="en-US" dirty="0">
                <a:solidFill>
                  <a:sysClr val="windowText" lastClr="000000"/>
                </a:solidFill>
                <a:cs typeface="Arial" panose="020B0604020202020204" pitchFamily="34" charset="0"/>
              </a:rPr>
              <a:t>Filter your results</a:t>
            </a:r>
          </a:p>
          <a:p>
            <a:pPr marL="285750" indent="-285750">
              <a:spcAft>
                <a:spcPts val="900"/>
              </a:spcAft>
              <a:buClr>
                <a:srgbClr val="0033FF"/>
              </a:buClr>
              <a:buFont typeface="Arial" panose="020B0604020202020204" pitchFamily="34" charset="0"/>
              <a:buChar char="•"/>
            </a:pPr>
            <a:r>
              <a:rPr lang="en-US" dirty="0">
                <a:solidFill>
                  <a:sysClr val="windowText" lastClr="000000"/>
                </a:solidFill>
                <a:cs typeface="Arial" panose="020B0604020202020204" pitchFamily="34" charset="0"/>
              </a:rPr>
              <a:t>Download results into a report</a:t>
            </a:r>
          </a:p>
        </p:txBody>
      </p:sp>
      <p:sp>
        <p:nvSpPr>
          <p:cNvPr id="4" name="Slide Number Placeholder 3"/>
          <p:cNvSpPr>
            <a:spLocks noGrp="1"/>
          </p:cNvSpPr>
          <p:nvPr>
            <p:ph type="sldNum" sz="quarter" idx="10"/>
          </p:nvPr>
        </p:nvSpPr>
        <p:spPr/>
        <p:txBody>
          <a:bodyPr/>
          <a:lstStyle/>
          <a:p>
            <a:fld id="{A16CFAD1-D197-4A88-B173-A6412E995EE5}" type="slidenum">
              <a:rPr lang="en-GB" smtClean="0"/>
              <a:pPr/>
              <a:t>21</a:t>
            </a:fld>
            <a:endParaRPr lang="en-GB" dirty="0"/>
          </a:p>
        </p:txBody>
      </p:sp>
    </p:spTree>
    <p:extLst>
      <p:ext uri="{BB962C8B-B14F-4D97-AF65-F5344CB8AC3E}">
        <p14:creationId xmlns:p14="http://schemas.microsoft.com/office/powerpoint/2010/main" val="3723924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To get started, click “Search</a:t>
            </a:r>
            <a:r>
              <a:rPr lang="en-US" baseline="0" dirty="0"/>
              <a:t> Claims” from the claims drop-down menu.</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When using this option, you may search by one or more of the TINs associated with your user ID, offering a more holistic view of your claims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You can also view all claims for all TINs for which you have been granted access</a:t>
            </a:r>
          </a:p>
          <a:p>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To search for your claims, simply choose and click the search option, you would like to use.</a:t>
            </a:r>
          </a:p>
          <a:p>
            <a:pPr algn="l"/>
            <a:endParaRPr lang="en-US" sz="1200" dirty="0"/>
          </a:p>
          <a:p>
            <a:endParaRPr lang="en-US" dirty="0">
              <a:effectLst/>
            </a:endParaRPr>
          </a:p>
        </p:txBody>
      </p:sp>
      <p:sp>
        <p:nvSpPr>
          <p:cNvPr id="4" name="Slide Number Placeholder 3"/>
          <p:cNvSpPr>
            <a:spLocks noGrp="1"/>
          </p:cNvSpPr>
          <p:nvPr>
            <p:ph type="sldNum" sz="quarter" idx="10"/>
          </p:nvPr>
        </p:nvSpPr>
        <p:spPr/>
        <p:txBody>
          <a:bodyPr/>
          <a:lstStyle/>
          <a:p>
            <a:fld id="{DECE3B9E-6574-462E-B6D1-39C8693FFF93}" type="slidenum">
              <a:rPr lang="en-US" altLang="en-US" smtClean="0">
                <a:solidFill>
                  <a:prstClr val="black"/>
                </a:solidFill>
              </a:rPr>
              <a:pPr/>
              <a:t>22</a:t>
            </a:fld>
            <a:endParaRPr lang="en-US" altLang="en-US" dirty="0">
              <a:solidFill>
                <a:prstClr val="black"/>
              </a:solidFill>
            </a:endParaRPr>
          </a:p>
        </p:txBody>
      </p:sp>
    </p:spTree>
    <p:extLst>
      <p:ext uri="{BB962C8B-B14F-4D97-AF65-F5344CB8AC3E}">
        <p14:creationId xmlns:p14="http://schemas.microsoft.com/office/powerpoint/2010/main" val="24741309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search results table has a lot of functionality to help you get what you need:</a:t>
            </a:r>
          </a:p>
          <a:p>
            <a:r>
              <a:rPr lang="en-US" sz="1200" dirty="0"/>
              <a:t>Flag claims to save them to your dashboard for easy access.</a:t>
            </a:r>
          </a:p>
          <a:p>
            <a:r>
              <a:rPr lang="en-US" sz="1200" dirty="0"/>
              <a:t>Click the claim number to view in-depth details about the claim.</a:t>
            </a:r>
          </a:p>
          <a:p>
            <a:r>
              <a:rPr lang="en-US" sz="1200" dirty="0"/>
              <a:t>Sort by any of the columns by clicking on the heading.</a:t>
            </a:r>
          </a:p>
        </p:txBody>
      </p:sp>
      <p:sp>
        <p:nvSpPr>
          <p:cNvPr id="4" name="Slide Number Placeholder 3"/>
          <p:cNvSpPr>
            <a:spLocks noGrp="1"/>
          </p:cNvSpPr>
          <p:nvPr>
            <p:ph type="sldNum" sz="quarter" idx="10"/>
          </p:nvPr>
        </p:nvSpPr>
        <p:spPr/>
        <p:txBody>
          <a:bodyPr/>
          <a:lstStyle/>
          <a:p>
            <a:fld id="{A16CFAD1-D197-4A88-B173-A6412E995EE5}" type="slidenum">
              <a:rPr lang="en-GB" smtClean="0"/>
              <a:pPr/>
              <a:t>23</a:t>
            </a:fld>
            <a:endParaRPr lang="en-GB" dirty="0"/>
          </a:p>
        </p:txBody>
      </p:sp>
    </p:spTree>
    <p:extLst>
      <p:ext uri="{BB962C8B-B14F-4D97-AF65-F5344CB8AC3E}">
        <p14:creationId xmlns:p14="http://schemas.microsoft.com/office/powerpoint/2010/main" val="35598575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Upload</a:t>
            </a:r>
            <a:r>
              <a:rPr lang="en-US" baseline="0" dirty="0"/>
              <a:t> documentation for pended claims</a:t>
            </a:r>
          </a:p>
          <a:p>
            <a:r>
              <a:rPr lang="en-US" baseline="0" dirty="0"/>
              <a:t>Understand details about your pended claims</a:t>
            </a:r>
          </a:p>
          <a:p>
            <a:endParaRPr lang="en-US" b="1" dirty="0">
              <a:solidFill>
                <a:schemeClr val="bg1"/>
              </a:solidFill>
              <a:ea typeface="Times New Roman" panose="02020603050405020304" pitchFamily="18" charset="0"/>
            </a:endParaRPr>
          </a:p>
          <a:p>
            <a:r>
              <a:rPr lang="en-US" dirty="0"/>
              <a:t>Pended claim details:</a:t>
            </a:r>
          </a:p>
          <a:p>
            <a:pPr marL="291179" indent="-186355">
              <a:spcAft>
                <a:spcPts val="204"/>
              </a:spcAft>
              <a:buClr>
                <a:srgbClr val="0033FF"/>
              </a:buClr>
              <a:buFont typeface="Wingdings 2" panose="05020102010507070707" pitchFamily="18" charset="2"/>
              <a:buChar char=""/>
            </a:pPr>
            <a:r>
              <a:rPr lang="en-US" dirty="0">
                <a:cs typeface="Arial"/>
              </a:rPr>
              <a:t>Know why a claim is pended by the remark code description.</a:t>
            </a:r>
          </a:p>
          <a:p>
            <a:pPr marL="291179" indent="-186355">
              <a:spcAft>
                <a:spcPts val="204"/>
              </a:spcAft>
              <a:buClr>
                <a:srgbClr val="0033FF"/>
              </a:buClr>
              <a:buFont typeface="Wingdings 2" panose="05020102010507070707" pitchFamily="18" charset="2"/>
              <a:buChar char=""/>
            </a:pPr>
            <a:r>
              <a:rPr lang="en-US" dirty="0">
                <a:cs typeface="Arial"/>
              </a:rPr>
              <a:t>Access help by clicking “?”</a:t>
            </a:r>
          </a:p>
          <a:p>
            <a:pPr marL="291179" indent="-186355">
              <a:spcAft>
                <a:spcPts val="204"/>
              </a:spcAft>
              <a:buClr>
                <a:srgbClr val="0033FF"/>
              </a:buClr>
              <a:buFont typeface="Wingdings 2" panose="05020102010507070707" pitchFamily="18" charset="2"/>
              <a:buChar char=""/>
            </a:pPr>
            <a:r>
              <a:rPr lang="en-US" spc="-31" dirty="0">
                <a:cs typeface="Arial"/>
              </a:rPr>
              <a:t>View previously submitted attachment details, including who and when. </a:t>
            </a:r>
          </a:p>
          <a:p>
            <a:pPr marL="232943" indent="-232943">
              <a:buAutoNum type="arabicPeriod"/>
            </a:pPr>
            <a:endParaRPr lang="en-US" sz="1200" spc="-30" dirty="0">
              <a:cs typeface="Arial"/>
            </a:endParaRPr>
          </a:p>
        </p:txBody>
      </p:sp>
      <p:sp>
        <p:nvSpPr>
          <p:cNvPr id="4" name="Slide Number Placeholder 3"/>
          <p:cNvSpPr>
            <a:spLocks noGrp="1"/>
          </p:cNvSpPr>
          <p:nvPr>
            <p:ph type="sldNum" sz="quarter" idx="10"/>
          </p:nvPr>
        </p:nvSpPr>
        <p:spPr/>
        <p:txBody>
          <a:bodyPr/>
          <a:lstStyle/>
          <a:p>
            <a:fld id="{A16CFAD1-D197-4A88-B173-A6412E995EE5}" type="slidenum">
              <a:rPr lang="en-GB" smtClean="0"/>
              <a:pPr/>
              <a:t>24</a:t>
            </a:fld>
            <a:endParaRPr lang="en-GB" dirty="0"/>
          </a:p>
        </p:txBody>
      </p:sp>
    </p:spTree>
    <p:extLst>
      <p:ext uri="{BB962C8B-B14F-4D97-AF65-F5344CB8AC3E}">
        <p14:creationId xmlns:p14="http://schemas.microsoft.com/office/powerpoint/2010/main" val="3419991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Upload Documentation for Pended Claims</a:t>
            </a:r>
          </a:p>
          <a:p>
            <a:pPr>
              <a:spcAft>
                <a:spcPts val="611"/>
              </a:spcAft>
            </a:pPr>
            <a:r>
              <a:rPr lang="en-US" dirty="0"/>
              <a:t>Attach and submit the requested information</a:t>
            </a:r>
          </a:p>
          <a:p>
            <a:endParaRPr lang="en-US" dirty="0"/>
          </a:p>
          <a:p>
            <a:pPr marL="232943" indent="-232943">
              <a:buAutoNum type="arabicPeriod"/>
            </a:pPr>
            <a:r>
              <a:rPr lang="en-US" dirty="0"/>
              <a:t>Attach up to six files  - Each file may be a maximum of 64MB. Note the File types (.bmp, .</a:t>
            </a:r>
            <a:r>
              <a:rPr lang="en-US" dirty="0" err="1"/>
              <a:t>png</a:t>
            </a:r>
            <a:r>
              <a:rPr lang="en-US" dirty="0"/>
              <a:t>, .jpg, .gif, .</a:t>
            </a:r>
            <a:r>
              <a:rPr lang="en-US" dirty="0" err="1"/>
              <a:t>tif</a:t>
            </a:r>
            <a:r>
              <a:rPr lang="en-US" dirty="0"/>
              <a:t>, and .pdf. )</a:t>
            </a:r>
          </a:p>
          <a:p>
            <a:pPr marL="232943" indent="-232943">
              <a:buAutoNum type="arabicPeriod"/>
            </a:pPr>
            <a:r>
              <a:rPr lang="en-US" dirty="0"/>
              <a:t>See</a:t>
            </a:r>
            <a:r>
              <a:rPr lang="en-US" baseline="0" dirty="0"/>
              <a:t> the status of the upload then click submit</a:t>
            </a:r>
          </a:p>
          <a:p>
            <a:pPr marL="232943" indent="-232943">
              <a:buAutoNum type="arabicPeriod"/>
            </a:pPr>
            <a:r>
              <a:rPr lang="en-US" baseline="0" dirty="0"/>
              <a:t>Receive a reference number</a:t>
            </a:r>
            <a:endParaRPr lang="en-US" dirty="0"/>
          </a:p>
        </p:txBody>
      </p:sp>
      <p:sp>
        <p:nvSpPr>
          <p:cNvPr id="4" name="Slide Number Placeholder 3"/>
          <p:cNvSpPr>
            <a:spLocks noGrp="1"/>
          </p:cNvSpPr>
          <p:nvPr>
            <p:ph type="sldNum" sz="quarter" idx="10"/>
          </p:nvPr>
        </p:nvSpPr>
        <p:spPr/>
        <p:txBody>
          <a:bodyPr/>
          <a:lstStyle/>
          <a:p>
            <a:fld id="{A16CFAD1-D197-4A88-B173-A6412E995EE5}" type="slidenum">
              <a:rPr lang="en-GB" smtClean="0"/>
              <a:pPr/>
              <a:t>25</a:t>
            </a:fld>
            <a:endParaRPr lang="en-GB" dirty="0"/>
          </a:p>
        </p:txBody>
      </p:sp>
    </p:spTree>
    <p:extLst>
      <p:ext uri="{BB962C8B-B14F-4D97-AF65-F5344CB8AC3E}">
        <p14:creationId xmlns:p14="http://schemas.microsoft.com/office/powerpoint/2010/main" val="34067647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Claim reconsiderations and appeals online</a:t>
            </a:r>
          </a:p>
          <a:p>
            <a:r>
              <a:rPr lang="en-US" dirty="0"/>
              <a:t>Help, history, and status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dk1"/>
                </a:solidFill>
                <a:latin typeface="Arial"/>
                <a:cs typeface="Arial"/>
              </a:rPr>
              <a:t>Get answers to common questions by accessing the </a:t>
            </a:r>
            <a:r>
              <a:rPr lang="en-US" sz="1200" b="1" dirty="0">
                <a:solidFill>
                  <a:schemeClr val="tx2"/>
                </a:solidFill>
                <a:latin typeface="Arial"/>
                <a:cs typeface="Arial"/>
              </a:rPr>
              <a:t>Reconsideration Help</a:t>
            </a:r>
            <a:r>
              <a:rPr lang="en-US" sz="1200" dirty="0">
                <a:solidFill>
                  <a:schemeClr val="tx2"/>
                </a:solidFill>
                <a:latin typeface="Arial"/>
                <a:cs typeface="Arial"/>
              </a:rPr>
              <a:t> </a:t>
            </a:r>
            <a:r>
              <a:rPr lang="en-US" sz="1200" dirty="0">
                <a:solidFill>
                  <a:schemeClr val="dk1"/>
                </a:solidFill>
                <a:latin typeface="Arial"/>
                <a:cs typeface="Arial"/>
              </a:rPr>
              <a:t>menu.</a:t>
            </a:r>
          </a:p>
          <a:p>
            <a:r>
              <a:rPr lang="en-US" sz="1200" dirty="0">
                <a:solidFill>
                  <a:schemeClr val="dk1"/>
                </a:solidFill>
                <a:cs typeface="Arial"/>
              </a:rPr>
              <a:t>The </a:t>
            </a:r>
            <a:r>
              <a:rPr lang="en-US" sz="1200" b="1" dirty="0">
                <a:solidFill>
                  <a:schemeClr val="tx2"/>
                </a:solidFill>
                <a:cs typeface="Arial"/>
              </a:rPr>
              <a:t>Reconsideration History </a:t>
            </a:r>
            <a:r>
              <a:rPr lang="en-US" sz="1200" dirty="0">
                <a:solidFill>
                  <a:schemeClr val="dk1"/>
                </a:solidFill>
                <a:cs typeface="Arial"/>
              </a:rPr>
              <a:t>section will display the status, who in your organization worked on it, and the Cigna processor’s decision notes, when applicable. </a:t>
            </a:r>
          </a:p>
        </p:txBody>
      </p:sp>
      <p:sp>
        <p:nvSpPr>
          <p:cNvPr id="4" name="Slide Number Placeholder 3"/>
          <p:cNvSpPr>
            <a:spLocks noGrp="1"/>
          </p:cNvSpPr>
          <p:nvPr>
            <p:ph type="sldNum" sz="quarter" idx="10"/>
          </p:nvPr>
        </p:nvSpPr>
        <p:spPr/>
        <p:txBody>
          <a:bodyPr/>
          <a:lstStyle/>
          <a:p>
            <a:fld id="{A16CFAD1-D197-4A88-B173-A6412E995EE5}" type="slidenum">
              <a:rPr lang="en-GB" smtClean="0"/>
              <a:pPr/>
              <a:t>26</a:t>
            </a:fld>
            <a:endParaRPr lang="en-GB" dirty="0"/>
          </a:p>
        </p:txBody>
      </p:sp>
    </p:spTree>
    <p:extLst>
      <p:ext uri="{BB962C8B-B14F-4D97-AF65-F5344CB8AC3E}">
        <p14:creationId xmlns:p14="http://schemas.microsoft.com/office/powerpoint/2010/main" val="2901390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Claim reconsiderations and appeals online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You no longer need to call to start a claim reconsideration or appeal</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0033FF"/>
                </a:solidFill>
                <a:ea typeface="Times New Roman" panose="02020603050405020304" pitchFamily="18" charset="0"/>
              </a:rPr>
              <a:t>Start a reconsideration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dk1"/>
                </a:solidFill>
                <a:cs typeface="Arial"/>
              </a:rPr>
              <a:t>Access the reconsideration button directly from the claim details screen.</a:t>
            </a:r>
            <a:r>
              <a:rPr lang="en-US" sz="1100" dirty="0">
                <a:solidFill>
                  <a:schemeClr val="dk1"/>
                </a:solidFill>
                <a:cs typeface="Arial"/>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solidFill>
                <a:schemeClr val="dk1"/>
              </a:solidFill>
              <a:ea typeface="Times New Roman" panose="02020603050405020304" pitchFamily="18" charset="0"/>
              <a:cs typeface="Arial"/>
            </a:endParaRPr>
          </a:p>
          <a:p>
            <a:pPr marL="230188" indent="-230188">
              <a:buClr>
                <a:srgbClr val="0033FF"/>
              </a:buClr>
              <a:buFont typeface="Wingdings 2" panose="05020102010507070707" pitchFamily="18" charset="2"/>
              <a:buChar char=""/>
            </a:pPr>
            <a:r>
              <a:rPr lang="en-US" sz="1100" dirty="0">
                <a:ea typeface="Times New Roman" panose="02020603050405020304" pitchFamily="18" charset="0"/>
              </a:rPr>
              <a:t>Step-by-step guidance speeds up and simplifies the process.</a:t>
            </a:r>
          </a:p>
          <a:p>
            <a:pPr marL="230188" indent="-230188">
              <a:buClr>
                <a:srgbClr val="0033FF"/>
              </a:buClr>
              <a:buFont typeface="Wingdings 2" panose="05020102010507070707" pitchFamily="18" charset="2"/>
              <a:buChar char=""/>
            </a:pPr>
            <a:r>
              <a:rPr lang="en-US" sz="1100" dirty="0">
                <a:ea typeface="Times New Roman" panose="02020603050405020304" pitchFamily="18" charset="0"/>
              </a:rPr>
              <a:t>Describe your reason for the request in the notes section.</a:t>
            </a:r>
          </a:p>
          <a:p>
            <a:pPr marL="230188" indent="-230188">
              <a:buClr>
                <a:srgbClr val="0033FF"/>
              </a:buClr>
              <a:buFont typeface="Wingdings 2" panose="05020102010507070707" pitchFamily="18" charset="2"/>
              <a:buChar char=""/>
            </a:pPr>
            <a:r>
              <a:rPr lang="en-US" sz="1100" dirty="0">
                <a:ea typeface="Times New Roman" panose="02020603050405020304" pitchFamily="18" charset="0"/>
              </a:rPr>
              <a:t>Attach documentation, if needed.</a:t>
            </a:r>
            <a:endParaRPr lang="en-US" sz="1100" dirty="0">
              <a:solidFill>
                <a:sysClr val="windowText" lastClr="000000"/>
              </a:solidFill>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ECE3B9E-6574-462E-B6D1-39C8693FFF93}" type="slidenum">
              <a:rPr lang="en-US" altLang="en-US" smtClean="0"/>
              <a:pPr/>
              <a:t>27</a:t>
            </a:fld>
            <a:endParaRPr lang="en-US" altLang="en-US" dirty="0"/>
          </a:p>
        </p:txBody>
      </p:sp>
    </p:spTree>
    <p:extLst>
      <p:ext uri="{BB962C8B-B14F-4D97-AF65-F5344CB8AC3E}">
        <p14:creationId xmlns:p14="http://schemas.microsoft.com/office/powerpoint/2010/main" val="940584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slides include just of couple of resources and reminders for you as we round out our presentation for the day. </a:t>
            </a:r>
          </a:p>
        </p:txBody>
      </p:sp>
      <p:sp>
        <p:nvSpPr>
          <p:cNvPr id="4" name="Slide Number Placeholder 3"/>
          <p:cNvSpPr>
            <a:spLocks noGrp="1"/>
          </p:cNvSpPr>
          <p:nvPr>
            <p:ph type="sldNum" sz="quarter" idx="5"/>
          </p:nvPr>
        </p:nvSpPr>
        <p:spPr/>
        <p:txBody>
          <a:bodyPr/>
          <a:lstStyle/>
          <a:p>
            <a:fld id="{A16CFAD1-D197-4A88-B173-A6412E995EE5}" type="slidenum">
              <a:rPr lang="en-US" smtClean="0"/>
              <a:pPr/>
              <a:t>28</a:t>
            </a:fld>
            <a:endParaRPr lang="en-US" dirty="0"/>
          </a:p>
        </p:txBody>
      </p:sp>
    </p:spTree>
    <p:extLst>
      <p:ext uri="{BB962C8B-B14F-4D97-AF65-F5344CB8AC3E}">
        <p14:creationId xmlns:p14="http://schemas.microsoft.com/office/powerpoint/2010/main" val="35645541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shows resources available to you, the first being Cigna for Health</a:t>
            </a:r>
            <a:r>
              <a:rPr lang="en-US" baseline="0" dirty="0"/>
              <a:t> Care Professionals website: CignaforHCP.com, which I would encourage everyone to register if you have not already. </a:t>
            </a:r>
            <a:r>
              <a:rPr lang="en-US" b="1" i="1" baseline="0" dirty="0"/>
              <a:t>Note the search functionality in the upper right corner </a:t>
            </a:r>
            <a:r>
              <a:rPr lang="en-US" baseline="0" dirty="0"/>
              <a:t>- t</a:t>
            </a:r>
            <a:r>
              <a:rPr lang="en-US" dirty="0"/>
              <a:t>he</a:t>
            </a:r>
            <a:r>
              <a:rPr lang="en-US" baseline="0" dirty="0"/>
              <a:t> website  provides </a:t>
            </a:r>
            <a:r>
              <a:rPr lang="en-US" dirty="0"/>
              <a:t>information, tools, and resources</a:t>
            </a:r>
            <a:r>
              <a:rPr lang="en-US" baseline="0" dirty="0"/>
              <a:t>, such as the Provider Reference Guide – where you will find comprehensive information for your reference, download and check here first. </a:t>
            </a:r>
            <a:r>
              <a:rPr lang="en-US" altLang="en-US" sz="1200" dirty="0">
                <a:latin typeface="+mn-lt"/>
              </a:rPr>
              <a:t>The Provider Newsroom replaced </a:t>
            </a:r>
            <a:r>
              <a:rPr lang="en-US" altLang="en-US" sz="1200" i="1" dirty="0">
                <a:latin typeface="+mn-lt"/>
              </a:rPr>
              <a:t>Network News, Network Insider, and Transformations. </a:t>
            </a:r>
            <a:r>
              <a:rPr lang="en-US" altLang="en-US" sz="1200" b="1" i="0" dirty="0">
                <a:latin typeface="+mn-lt"/>
              </a:rPr>
              <a:t>You should receive an email soon, next few weeks providing links to the newsroom and how to use this new function.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mn-lt"/>
            </a:endParaRPr>
          </a:p>
        </p:txBody>
      </p:sp>
      <p:sp>
        <p:nvSpPr>
          <p:cNvPr id="4" name="Slide Number Placeholder 3"/>
          <p:cNvSpPr>
            <a:spLocks noGrp="1"/>
          </p:cNvSpPr>
          <p:nvPr>
            <p:ph type="sldNum" sz="quarter" idx="5"/>
          </p:nvPr>
        </p:nvSpPr>
        <p:spPr/>
        <p:txBody>
          <a:bodyPr/>
          <a:lstStyle/>
          <a:p>
            <a:fld id="{A16CFAD1-D197-4A88-B173-A6412E995EE5}" type="slidenum">
              <a:rPr lang="en-GB"/>
              <a:pPr/>
              <a:t>29</a:t>
            </a:fld>
            <a:endParaRPr lang="en-GB" dirty="0"/>
          </a:p>
        </p:txBody>
      </p:sp>
    </p:spTree>
    <p:extLst>
      <p:ext uri="{BB962C8B-B14F-4D97-AF65-F5344CB8AC3E}">
        <p14:creationId xmlns:p14="http://schemas.microsoft.com/office/powerpoint/2010/main" val="13782404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additional tools and contacts include:</a:t>
            </a:r>
          </a:p>
          <a:p>
            <a:endParaRPr lang="en-US" dirty="0"/>
          </a:p>
          <a:p>
            <a:pPr lvl="1">
              <a:spcAft>
                <a:spcPts val="1200"/>
              </a:spcAft>
              <a:buClr>
                <a:srgbClr val="0033FF"/>
              </a:buClr>
              <a:buSzPct val="120000"/>
              <a:buFont typeface="Arial" pitchFamily="34" charset="0"/>
              <a:buChar char="•"/>
            </a:pPr>
            <a:r>
              <a:rPr lang="en-US" altLang="en-US" sz="1500" b="0" dirty="0"/>
              <a:t>Digital solutions </a:t>
            </a:r>
          </a:p>
          <a:p>
            <a:pPr lvl="1">
              <a:spcAft>
                <a:spcPts val="1200"/>
              </a:spcAft>
              <a:buClr>
                <a:srgbClr val="0033FF"/>
              </a:buClr>
              <a:buSzPct val="120000"/>
              <a:buFont typeface="Arial" pitchFamily="34" charset="0"/>
              <a:buChar char="•"/>
            </a:pPr>
            <a:r>
              <a:rPr lang="en-US" altLang="en-US" sz="1500" b="0" dirty="0"/>
              <a:t>Free webinar access</a:t>
            </a:r>
          </a:p>
          <a:p>
            <a:pPr lvl="1">
              <a:spcAft>
                <a:spcPts val="1200"/>
              </a:spcAft>
              <a:buClr>
                <a:srgbClr val="0033FF"/>
              </a:buClr>
              <a:buSzPct val="120000"/>
              <a:buFont typeface="Arial" pitchFamily="34" charset="0"/>
              <a:buChar char="•"/>
            </a:pPr>
            <a:r>
              <a:rPr lang="en-US" altLang="en-US" sz="1500" b="0" dirty="0"/>
              <a:t>A Quick Guide to Cigna ID Cards</a:t>
            </a:r>
          </a:p>
          <a:p>
            <a:pPr lvl="1">
              <a:spcAft>
                <a:spcPts val="1200"/>
              </a:spcAft>
              <a:buClr>
                <a:srgbClr val="0033FF"/>
              </a:buClr>
              <a:buSzPct val="120000"/>
              <a:buFont typeface="Arial" pitchFamily="34" charset="0"/>
              <a:buChar char="•"/>
            </a:pPr>
            <a:r>
              <a:rPr lang="en-US" altLang="en-US" sz="1500" b="0" dirty="0"/>
              <a:t> Our Provider Service team, that can be reached at 800.88Cigna. </a:t>
            </a:r>
            <a:endParaRPr lang="en-US" b="0" dirty="0"/>
          </a:p>
          <a:p>
            <a:endParaRPr lang="en-US" b="0" dirty="0"/>
          </a:p>
        </p:txBody>
      </p:sp>
      <p:sp>
        <p:nvSpPr>
          <p:cNvPr id="4" name="Slide Number Placeholder 3"/>
          <p:cNvSpPr>
            <a:spLocks noGrp="1"/>
          </p:cNvSpPr>
          <p:nvPr>
            <p:ph type="sldNum" sz="quarter" idx="10"/>
          </p:nvPr>
        </p:nvSpPr>
        <p:spPr/>
        <p:txBody>
          <a:bodyPr/>
          <a:lstStyle/>
          <a:p>
            <a:fld id="{A16CFAD1-D197-4A88-B173-A6412E995EE5}" type="slidenum">
              <a:rPr lang="en-GB" smtClean="0"/>
              <a:pPr/>
              <a:t>30</a:t>
            </a:fld>
            <a:endParaRPr lang="en-GB" dirty="0"/>
          </a:p>
        </p:txBody>
      </p:sp>
    </p:spTree>
    <p:extLst>
      <p:ext uri="{BB962C8B-B14F-4D97-AF65-F5344CB8AC3E}">
        <p14:creationId xmlns:p14="http://schemas.microsoft.com/office/powerpoint/2010/main" val="305857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Frist I’ll review some current</a:t>
            </a:r>
            <a:r>
              <a:rPr lang="en-US" baseline="0" dirty="0"/>
              <a:t> and</a:t>
            </a:r>
            <a:r>
              <a:rPr lang="en-US" dirty="0"/>
              <a:t> upcoming policies updates. </a:t>
            </a:r>
          </a:p>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US" smtClean="0"/>
              <a:pPr/>
              <a:t>3</a:t>
            </a:fld>
            <a:endParaRPr lang="en-US" dirty="0"/>
          </a:p>
        </p:txBody>
      </p:sp>
    </p:spTree>
    <p:extLst>
      <p:ext uri="{BB962C8B-B14F-4D97-AF65-F5344CB8AC3E}">
        <p14:creationId xmlns:p14="http://schemas.microsoft.com/office/powerpoint/2010/main" val="40428891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Updating your demographic information is vital as </a:t>
            </a:r>
            <a:r>
              <a:rPr lang="en-US" b="0" dirty="0"/>
              <a:t>w</a:t>
            </a:r>
            <a:r>
              <a:rPr lang="en-US" sz="1200" b="0" dirty="0">
                <a:cs typeface="Arial" panose="020B0604020202020204" pitchFamily="34" charset="0"/>
              </a:rPr>
              <a:t>e use your demographic information to do things such as:</a:t>
            </a:r>
          </a:p>
          <a:p>
            <a:endParaRPr lang="en-US" sz="1200" b="0" dirty="0">
              <a:cs typeface="Arial" panose="020B0604020202020204" pitchFamily="34" charset="0"/>
            </a:endParaRPr>
          </a:p>
          <a:p>
            <a:pPr marL="262890" indent="-171450">
              <a:spcAft>
                <a:spcPts val="0"/>
              </a:spcAft>
              <a:buClr>
                <a:srgbClr val="0033FF"/>
              </a:buClr>
              <a:buFont typeface="Arial" panose="020B0604020202020204" pitchFamily="34" charset="0"/>
              <a:buChar char="•"/>
            </a:pPr>
            <a:r>
              <a:rPr lang="en-US" sz="1200" dirty="0">
                <a:solidFill>
                  <a:srgbClr val="000000"/>
                </a:solidFill>
                <a:cs typeface="Arial" panose="020B0604020202020204" pitchFamily="34" charset="0"/>
              </a:rPr>
              <a:t>Publish online provider directories </a:t>
            </a:r>
          </a:p>
          <a:p>
            <a:pPr marL="262890" indent="-171450">
              <a:spcAft>
                <a:spcPts val="0"/>
              </a:spcAft>
              <a:buClr>
                <a:srgbClr val="0033FF"/>
              </a:buClr>
              <a:buFont typeface="Arial" panose="020B0604020202020204" pitchFamily="34" charset="0"/>
              <a:buChar char="•"/>
            </a:pPr>
            <a:r>
              <a:rPr lang="en-US" sz="1200" dirty="0">
                <a:solidFill>
                  <a:srgbClr val="000000"/>
                </a:solidFill>
                <a:cs typeface="Arial" panose="020B0604020202020204" pitchFamily="34" charset="0"/>
              </a:rPr>
              <a:t>Send important communications and</a:t>
            </a:r>
          </a:p>
          <a:p>
            <a:pPr marL="262890" indent="-171450">
              <a:spcAft>
                <a:spcPts val="0"/>
              </a:spcAft>
              <a:buClr>
                <a:srgbClr val="0033FF"/>
              </a:buClr>
              <a:buFont typeface="Arial" panose="020B0604020202020204" pitchFamily="34" charset="0"/>
              <a:buChar char="•"/>
            </a:pPr>
            <a:r>
              <a:rPr lang="en-US" sz="1200" dirty="0">
                <a:solidFill>
                  <a:srgbClr val="000000"/>
                </a:solidFill>
                <a:cs typeface="Arial" panose="020B0604020202020204" pitchFamily="34" charset="0"/>
              </a:rPr>
              <a:t>Process claims </a:t>
            </a:r>
          </a:p>
          <a:p>
            <a:pPr marL="91440">
              <a:spcAft>
                <a:spcPts val="0"/>
              </a:spcAft>
              <a:buClr>
                <a:srgbClr val="0033FF"/>
              </a:buClr>
            </a:pPr>
            <a:endParaRPr lang="en-US" sz="1200" dirty="0">
              <a:solidFill>
                <a:srgbClr val="000000"/>
              </a:solidFill>
              <a:cs typeface="Arial" panose="020B0604020202020204" pitchFamily="34" charset="0"/>
            </a:endParaRPr>
          </a:p>
          <a:p>
            <a:pPr marL="0" indent="0">
              <a:buClr>
                <a:srgbClr val="0033FF"/>
              </a:buClr>
              <a:buNone/>
            </a:pPr>
            <a:r>
              <a:rPr lang="en-US" altLang="en-US" sz="1200" dirty="0">
                <a:solidFill>
                  <a:schemeClr val="tx1"/>
                </a:solidFill>
              </a:rPr>
              <a:t>Cigna Healthcare asks that you notify us in writing </a:t>
            </a:r>
            <a:r>
              <a:rPr lang="en-US" altLang="en-US" sz="1200" b="1" dirty="0">
                <a:solidFill>
                  <a:schemeClr val="tx1"/>
                </a:solidFill>
              </a:rPr>
              <a:t>90 days before </a:t>
            </a:r>
            <a:r>
              <a:rPr lang="en-US" altLang="en-US" sz="1200" dirty="0">
                <a:solidFill>
                  <a:schemeClr val="tx1"/>
                </a:solidFill>
              </a:rPr>
              <a:t>changing your office or billing address, telephone number, Tax ID Number (TIN),  NPI, or specialty. </a:t>
            </a:r>
            <a:endParaRPr lang="en-US" sz="1400" dirty="0">
              <a:solidFill>
                <a:schemeClr val="tx1"/>
              </a:solidFill>
            </a:endParaRPr>
          </a:p>
          <a:p>
            <a:pPr marL="0" indent="0">
              <a:buClr>
                <a:srgbClr val="0033FF"/>
              </a:buClr>
              <a:buNone/>
            </a:pPr>
            <a:endParaRPr lang="en-US" altLang="en-US" sz="1200" dirty="0">
              <a:solidFill>
                <a:schemeClr val="tx1"/>
              </a:solidFill>
            </a:endParaRPr>
          </a:p>
          <a:p>
            <a:r>
              <a:rPr lang="en-US" sz="1200" b="0" dirty="0"/>
              <a:t>Providers can submit </a:t>
            </a:r>
            <a:r>
              <a:rPr lang="en-US" sz="1200" dirty="0"/>
              <a:t>demographic changes electronically by logging in to CignaforHCP.com </a:t>
            </a:r>
          </a:p>
          <a:p>
            <a:endParaRPr lang="en-US" sz="1200" dirty="0"/>
          </a:p>
          <a:p>
            <a:r>
              <a:rPr lang="en-US" sz="1200" dirty="0"/>
              <a:t>You may also submit demographic changes using the fax and email addresses </a:t>
            </a:r>
            <a:r>
              <a:rPr lang="en-US" dirty="0"/>
              <a:t>noted in this slide</a:t>
            </a:r>
            <a:r>
              <a:rPr lang="en-US" sz="1200" dirty="0"/>
              <a:t>.  My suggestion is to always ask for confirmation which should be sent by PDM confirming the change.  </a:t>
            </a:r>
          </a:p>
          <a:p>
            <a:endParaRPr lang="en-US" dirty="0"/>
          </a:p>
        </p:txBody>
      </p:sp>
      <p:sp>
        <p:nvSpPr>
          <p:cNvPr id="4" name="Slide Number Placeholder 3"/>
          <p:cNvSpPr>
            <a:spLocks noGrp="1"/>
          </p:cNvSpPr>
          <p:nvPr>
            <p:ph type="sldNum" sz="quarter" idx="10"/>
          </p:nvPr>
        </p:nvSpPr>
        <p:spPr/>
        <p:txBody>
          <a:bodyPr/>
          <a:lstStyle/>
          <a:p>
            <a:fld id="{A16CFAD1-D197-4A88-B173-A6412E995EE5}" type="slidenum">
              <a:rPr lang="en-GB" smtClean="0"/>
              <a:pPr/>
              <a:t>31</a:t>
            </a:fld>
            <a:endParaRPr lang="en-GB" dirty="0"/>
          </a:p>
        </p:txBody>
      </p:sp>
    </p:spTree>
    <p:extLst>
      <p:ext uri="{BB962C8B-B14F-4D97-AF65-F5344CB8AC3E}">
        <p14:creationId xmlns:p14="http://schemas.microsoft.com/office/powerpoint/2010/main" val="32905216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wraps up our presentation for the day. Now we can take the few minutes we have left to address any questions you may have. </a:t>
            </a:r>
          </a:p>
        </p:txBody>
      </p:sp>
      <p:sp>
        <p:nvSpPr>
          <p:cNvPr id="4" name="Slide Number Placeholder 3"/>
          <p:cNvSpPr>
            <a:spLocks noGrp="1"/>
          </p:cNvSpPr>
          <p:nvPr>
            <p:ph type="sldNum" sz="quarter" idx="5"/>
          </p:nvPr>
        </p:nvSpPr>
        <p:spPr/>
        <p:txBody>
          <a:bodyPr/>
          <a:lstStyle/>
          <a:p>
            <a:fld id="{A16CFAD1-D197-4A88-B173-A6412E995EE5}" type="slidenum">
              <a:rPr lang="en-GB" smtClean="0"/>
              <a:pPr/>
              <a:t>32</a:t>
            </a:fld>
            <a:endParaRPr lang="en-GB" dirty="0"/>
          </a:p>
        </p:txBody>
      </p:sp>
    </p:spTree>
    <p:extLst>
      <p:ext uri="{BB962C8B-B14F-4D97-AF65-F5344CB8AC3E}">
        <p14:creationId xmlns:p14="http://schemas.microsoft.com/office/powerpoint/2010/main" val="23591911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all for your attention today!</a:t>
            </a:r>
          </a:p>
        </p:txBody>
      </p:sp>
      <p:sp>
        <p:nvSpPr>
          <p:cNvPr id="4" name="Slide Number Placeholder 3"/>
          <p:cNvSpPr>
            <a:spLocks noGrp="1"/>
          </p:cNvSpPr>
          <p:nvPr>
            <p:ph type="sldNum" sz="quarter" idx="5"/>
          </p:nvPr>
        </p:nvSpPr>
        <p:spPr/>
        <p:txBody>
          <a:bodyPr/>
          <a:lstStyle/>
          <a:p>
            <a:fld id="{A16CFAD1-D197-4A88-B173-A6412E995EE5}" type="slidenum">
              <a:rPr lang="en-US" smtClean="0"/>
              <a:pPr/>
              <a:t>33</a:t>
            </a:fld>
            <a:endParaRPr lang="en-US" dirty="0"/>
          </a:p>
        </p:txBody>
      </p:sp>
    </p:spTree>
    <p:extLst>
      <p:ext uri="{BB962C8B-B14F-4D97-AF65-F5344CB8AC3E}">
        <p14:creationId xmlns:p14="http://schemas.microsoft.com/office/powerpoint/2010/main" val="4042889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cs typeface="Arial" panose="020B0604020202020204" pitchFamily="34" charset="0"/>
              </a:rPr>
              <a:t>To support access to quality care for your patients with a medical plan administered by Cigna, we routinely review our coverage, reimbursement, and administrative policies for potential updates. In that review, we take into consideration guidance such as Evidence-based medicine, professional society recommendations, CMS guidance, industry standards, and other existing Cigna policies. </a:t>
            </a:r>
          </a:p>
          <a:p>
            <a:endParaRPr lang="en-US" dirty="0">
              <a:solidFill>
                <a:schemeClr val="tx1"/>
              </a:solidFill>
              <a:cs typeface="Arial" panose="020B0604020202020204" pitchFamily="34" charset="0"/>
            </a:endParaRPr>
          </a:p>
          <a:p>
            <a:r>
              <a:rPr lang="en-US" dirty="0">
                <a:solidFill>
                  <a:schemeClr val="tx1"/>
                </a:solidFill>
                <a:cs typeface="Arial" panose="020B0604020202020204" pitchFamily="34" charset="0"/>
              </a:rPr>
              <a:t>For more information about our policy updates, visit the Cigna for Health Care Professionals website. If you are not registered for the website, go to </a:t>
            </a:r>
            <a:r>
              <a:rPr lang="en-US" dirty="0">
                <a:solidFill>
                  <a:schemeClr val="tx1"/>
                </a:solidFill>
                <a:cs typeface="Arial" panose="020B0604020202020204" pitchFamily="34" charset="0"/>
                <a:hlinkClick r:id="rId3"/>
              </a:rPr>
              <a:t>CignaforHCP.com</a:t>
            </a:r>
            <a:r>
              <a:rPr lang="en-US" dirty="0">
                <a:solidFill>
                  <a:schemeClr val="tx1"/>
                </a:solidFill>
                <a:cs typeface="Arial" panose="020B0604020202020204" pitchFamily="34" charset="0"/>
              </a:rPr>
              <a:t> to register.</a:t>
            </a:r>
          </a:p>
          <a:p>
            <a:endParaRPr lang="en-US" dirty="0"/>
          </a:p>
        </p:txBody>
      </p:sp>
      <p:sp>
        <p:nvSpPr>
          <p:cNvPr id="4" name="Slide Number Placeholder 3"/>
          <p:cNvSpPr>
            <a:spLocks noGrp="1"/>
          </p:cNvSpPr>
          <p:nvPr>
            <p:ph type="sldNum" sz="quarter" idx="10"/>
          </p:nvPr>
        </p:nvSpPr>
        <p:spPr/>
        <p:txBody>
          <a:bodyPr/>
          <a:lstStyle/>
          <a:p>
            <a:fld id="{A16CFAD1-D197-4A88-B173-A6412E995EE5}" type="slidenum">
              <a:rPr lang="en-GB" smtClean="0"/>
              <a:pPr/>
              <a:t>4</a:t>
            </a:fld>
            <a:endParaRPr lang="en-GB" dirty="0"/>
          </a:p>
        </p:txBody>
      </p:sp>
    </p:spTree>
    <p:extLst>
      <p:ext uri="{BB962C8B-B14F-4D97-AF65-F5344CB8AC3E}">
        <p14:creationId xmlns:p14="http://schemas.microsoft.com/office/powerpoint/2010/main" val="321278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Precertification updates</a:t>
            </a:r>
          </a:p>
          <a:p>
            <a:endParaRPr lang="en-US" dirty="0"/>
          </a:p>
          <a:p>
            <a:pPr defTabSz="465887" fontAlgn="base">
              <a:spcBef>
                <a:spcPct val="0"/>
              </a:spcBef>
              <a:spcAft>
                <a:spcPct val="0"/>
              </a:spcAft>
            </a:pPr>
            <a:r>
              <a:rPr lang="en-US" dirty="0">
                <a:solidFill>
                  <a:schemeClr val="tx1"/>
                </a:solidFill>
                <a:cs typeface="Arial" panose="020B0604020202020204" pitchFamily="34" charset="0"/>
              </a:rPr>
              <a:t>To help ensure that we are administering benefits properly, we routinely review our precertification policies for potential updates. Updates are made to our precertification list as a result of these reviews. Codes may be subject to code editing, benefit plan exclusions, and post-service review for coverage.</a:t>
            </a:r>
          </a:p>
          <a:p>
            <a:pPr defTabSz="465887" fontAlgn="base">
              <a:spcBef>
                <a:spcPct val="0"/>
              </a:spcBef>
              <a:spcAft>
                <a:spcPct val="0"/>
              </a:spcAft>
            </a:pPr>
            <a:endParaRPr lang="en-US" dirty="0">
              <a:cs typeface="Arial" panose="020B0604020202020204" pitchFamily="34" charset="0"/>
            </a:endParaRPr>
          </a:p>
          <a:p>
            <a:pPr defTabSz="465887" fontAlgn="base">
              <a:spcBef>
                <a:spcPct val="0"/>
              </a:spcBef>
              <a:spcAft>
                <a:spcPct val="0"/>
              </a:spcAft>
            </a:pPr>
            <a:r>
              <a:rPr lang="en-US" dirty="0">
                <a:cs typeface="Arial" panose="020B0604020202020204" pitchFamily="34" charset="0"/>
              </a:rPr>
              <a:t>I’ll review more on precertification in a few moments. </a:t>
            </a:r>
          </a:p>
          <a:p>
            <a:pPr defTabSz="465887" fontAlgn="base">
              <a:spcBef>
                <a:spcPct val="0"/>
              </a:spcBef>
              <a:spcAft>
                <a:spcPct val="0"/>
              </a:spcAft>
            </a:pPr>
            <a:endParaRPr lang="en-US" dirty="0">
              <a:solidFill>
                <a:schemeClr val="tx1"/>
              </a:solidFill>
              <a:cs typeface="Arial" panose="020B0604020202020204" pitchFamily="34" charset="0"/>
            </a:endParaRPr>
          </a:p>
        </p:txBody>
      </p:sp>
      <p:sp>
        <p:nvSpPr>
          <p:cNvPr id="4" name="Slide Number Placeholder 3"/>
          <p:cNvSpPr>
            <a:spLocks noGrp="1"/>
          </p:cNvSpPr>
          <p:nvPr>
            <p:ph type="sldNum" sz="quarter" idx="10"/>
          </p:nvPr>
        </p:nvSpPr>
        <p:spPr/>
        <p:txBody>
          <a:bodyPr/>
          <a:lstStyle/>
          <a:p>
            <a:fld id="{A16CFAD1-D197-4A88-B173-A6412E995EE5}" type="slidenum">
              <a:rPr lang="en-GB" smtClean="0"/>
              <a:pPr/>
              <a:t>5</a:t>
            </a:fld>
            <a:endParaRPr lang="en-GB" dirty="0"/>
          </a:p>
        </p:txBody>
      </p:sp>
    </p:spTree>
    <p:extLst>
      <p:ext uri="{BB962C8B-B14F-4D97-AF65-F5344CB8AC3E}">
        <p14:creationId xmlns:p14="http://schemas.microsoft.com/office/powerpoint/2010/main" val="2276268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1" kern="100" dirty="0">
                <a:effectLst/>
                <a:latin typeface="+mn-lt"/>
                <a:ea typeface="Calibri" panose="020F0502020204030204" pitchFamily="34" charset="0"/>
                <a:cs typeface="Times New Roman" panose="02020603050405020304" pitchFamily="18" charset="0"/>
              </a:rPr>
              <a:t>February 2024</a:t>
            </a:r>
          </a:p>
          <a:p>
            <a:pPr marL="0" marR="0">
              <a:lnSpc>
                <a:spcPct val="107000"/>
              </a:lnSpc>
              <a:spcBef>
                <a:spcPts val="0"/>
              </a:spcBef>
              <a:spcAft>
                <a:spcPts val="800"/>
              </a:spcAft>
            </a:pPr>
            <a:r>
              <a:rPr lang="en-US" sz="1200" kern="100" dirty="0">
                <a:effectLst/>
                <a:latin typeface="+mn-lt"/>
                <a:ea typeface="Calibri" panose="020F0502020204030204" pitchFamily="34" charset="0"/>
                <a:cs typeface="Times New Roman" panose="02020603050405020304" pitchFamily="18" charset="0"/>
              </a:rPr>
              <a:t>Genetic Testing Panels policy update – </a:t>
            </a:r>
            <a:r>
              <a:rPr lang="en-US" dirty="0"/>
              <a:t>We removed Current Procedural Terminology (CPT®) codes 81407 and 81408 from precertification and bundled them into genetic testing laboratory panel CPT codes 81412 or 81443. This update is effective for dates of service on or after February 17, 2024.</a:t>
            </a:r>
          </a:p>
          <a:p>
            <a:pPr marL="0" marR="0">
              <a:lnSpc>
                <a:spcPct val="107000"/>
              </a:lnSpc>
              <a:spcBef>
                <a:spcPts val="0"/>
              </a:spcBef>
              <a:spcAft>
                <a:spcPts val="800"/>
              </a:spcAft>
            </a:pPr>
            <a:endParaRPr lang="en-US" sz="1200" kern="100"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b="1" kern="100" dirty="0">
                <a:effectLst/>
                <a:latin typeface="+mn-lt"/>
                <a:ea typeface="Calibri" panose="020F0502020204030204" pitchFamily="34" charset="0"/>
                <a:cs typeface="Times New Roman" panose="02020603050405020304" pitchFamily="18" charset="0"/>
              </a:rPr>
              <a:t>April 2024</a:t>
            </a:r>
          </a:p>
          <a:p>
            <a:pPr marL="0" marR="0">
              <a:lnSpc>
                <a:spcPct val="107000"/>
              </a:lnSpc>
              <a:spcBef>
                <a:spcPts val="0"/>
              </a:spcBef>
              <a:spcAft>
                <a:spcPts val="800"/>
              </a:spcAft>
            </a:pPr>
            <a:r>
              <a:rPr kumimoji="0" lang="en-US" altLang="en-US" sz="1200" b="0" i="0" u="none" strike="noStrike" kern="1200" cap="none" spc="0" normalizeH="0" baseline="0" noProof="0" dirty="0">
                <a:ln>
                  <a:noFill/>
                </a:ln>
                <a:solidFill>
                  <a:prstClr val="black"/>
                </a:solidFill>
                <a:effectLst/>
                <a:uLnTx/>
                <a:uFillTx/>
                <a:latin typeface="+mn-lt"/>
                <a:ea typeface="ＭＳ Ｐゴシック" pitchFamily="34" charset="-128"/>
                <a:cs typeface="Arial"/>
              </a:rPr>
              <a:t>Omnibus Reimbursement Policy </a:t>
            </a:r>
            <a:r>
              <a:rPr lang="en-US" sz="1200" kern="100" dirty="0">
                <a:effectLst/>
                <a:latin typeface="+mn-lt"/>
                <a:ea typeface="Calibri" panose="020F0502020204030204" pitchFamily="34" charset="0"/>
                <a:cs typeface="Times New Roman" panose="02020603050405020304" pitchFamily="18" charset="0"/>
              </a:rPr>
              <a:t>update – We administratively deny Current Procedural Terminology (CPT®) code 76377 as incidental, consistent with the process in place for CPT code 76376. This update is effective for dates of service on or after April 14.</a:t>
            </a:r>
          </a:p>
          <a:p>
            <a:pPr marL="0" marR="0">
              <a:lnSpc>
                <a:spcPct val="107000"/>
              </a:lnSpc>
              <a:spcBef>
                <a:spcPts val="0"/>
              </a:spcBef>
              <a:spcAft>
                <a:spcPts val="800"/>
              </a:spcAft>
            </a:pPr>
            <a:endParaRPr lang="en-US" sz="1200" kern="100"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b="0" i="0" dirty="0">
                <a:solidFill>
                  <a:srgbClr val="333333"/>
                </a:solidFill>
                <a:effectLst/>
                <a:latin typeface="value sans"/>
              </a:rPr>
              <a:t>Revenue Code Billing Requirements policy update</a:t>
            </a:r>
            <a:r>
              <a:rPr lang="en-US" sz="1200" b="0" i="0" kern="100" dirty="0">
                <a:solidFill>
                  <a:srgbClr val="333333"/>
                </a:solidFill>
                <a:effectLst/>
                <a:latin typeface="+mn-lt"/>
                <a:cs typeface="Times New Roman" panose="02020603050405020304" pitchFamily="18" charset="0"/>
              </a:rPr>
              <a:t> - </a:t>
            </a:r>
            <a:r>
              <a:rPr lang="en-US" b="0" i="0" dirty="0">
                <a:solidFill>
                  <a:srgbClr val="333333"/>
                </a:solidFill>
                <a:effectLst/>
                <a:latin typeface="value sans"/>
              </a:rPr>
              <a:t>We administratively deny revenue codes 960-989 for professional services when billed by facilities on Form UB-04. Professional services should be billed on Form CMS-1500.</a:t>
            </a:r>
            <a:r>
              <a:rPr lang="en-US" sz="1200" kern="100" dirty="0">
                <a:effectLst/>
                <a:latin typeface="+mn-lt"/>
                <a:ea typeface="Calibri" panose="020F0502020204030204" pitchFamily="34" charset="0"/>
                <a:cs typeface="Times New Roman" panose="02020603050405020304" pitchFamily="18" charset="0"/>
              </a:rPr>
              <a:t> This update is effective for dates of service on or after April 14.</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kern="100" dirty="0">
              <a:effectLst/>
              <a:highlight>
                <a:srgbClr val="FFFF00"/>
              </a:highligh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b="1" kern="100" dirty="0">
                <a:effectLst/>
                <a:highlight>
                  <a:srgbClr val="FFFF00"/>
                </a:highlight>
                <a:latin typeface="+mn-lt"/>
                <a:ea typeface="Calibri" panose="020F0502020204030204" pitchFamily="34" charset="0"/>
                <a:cs typeface="Times New Roman" panose="02020603050405020304" pitchFamily="18" charset="0"/>
              </a:rPr>
              <a:t>May 2024</a:t>
            </a:r>
          </a:p>
          <a:p>
            <a:pPr marL="0" marR="0" lvl="0" indent="0" algn="l" defTabSz="914400" rtl="0" eaLnBrk="1" fontAlgn="auto" latinLnBrk="0" hangingPunct="1">
              <a:lnSpc>
                <a:spcPct val="107000"/>
              </a:lnSpc>
              <a:spcBef>
                <a:spcPts val="0"/>
              </a:spcBef>
              <a:spcAft>
                <a:spcPts val="800"/>
              </a:spcAft>
              <a:buClrTx/>
              <a:buSzTx/>
              <a:buFontTx/>
              <a:buNone/>
              <a:tabLst/>
              <a:defRPr/>
            </a:pPr>
            <a:r>
              <a:rPr lang="en-US" b="0" i="0" dirty="0">
                <a:solidFill>
                  <a:srgbClr val="333333"/>
                </a:solidFill>
                <a:effectLst/>
                <a:latin typeface="value sans"/>
              </a:rPr>
              <a:t>Code Editing Policy &amp; Guidelines update - We added 10 codes with a status B indicator: CPT codes 38204, 92921, 92925, 92929, 92934, 92938, 92944, and 97602, and Healthcare Common Procedure Coding System (HCPCS) codes A4262 and A4263. These codes will be administratively denied when billed with another service not indicated as bundled. This update is effective for dates of service on or after May 11.</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b="1" kern="100" dirty="0">
              <a:effectLst/>
              <a:highlight>
                <a:srgbClr val="FFFF00"/>
              </a:highligh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b="1" kern="100" dirty="0">
                <a:effectLst/>
                <a:highlight>
                  <a:srgbClr val="FFFF00"/>
                </a:highlight>
                <a:latin typeface="+mn-lt"/>
                <a:ea typeface="Calibri" panose="020F0502020204030204" pitchFamily="34" charset="0"/>
                <a:cs typeface="Times New Roman" panose="02020603050405020304" pitchFamily="18" charset="0"/>
              </a:rPr>
              <a:t>June 2024</a:t>
            </a: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b="0" kern="100" dirty="0">
                <a:effectLst/>
                <a:highlight>
                  <a:srgbClr val="FFFF00"/>
                </a:highlight>
                <a:latin typeface="+mn-lt"/>
                <a:ea typeface="Calibri" panose="020F0502020204030204" pitchFamily="34" charset="0"/>
                <a:cs typeface="Times New Roman" panose="02020603050405020304" pitchFamily="18" charset="0"/>
              </a:rPr>
              <a:t>Diagnosis Coding Requirements update – </a:t>
            </a:r>
            <a:r>
              <a:rPr lang="en-US" b="0" i="0" dirty="0">
                <a:solidFill>
                  <a:srgbClr val="333333"/>
                </a:solidFill>
                <a:effectLst/>
                <a:latin typeface="value sans"/>
              </a:rPr>
              <a:t>We will administratively deny claims submitted with an unspecified laterality diagnosis code when it is the only code billed on the claim. This update is effective for dates of service on or after June 16.</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b="0" kern="100" dirty="0">
              <a:effectLst/>
              <a:highlight>
                <a:srgbClr val="FFFF00"/>
              </a:highligh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b="0" kern="100" dirty="0">
                <a:effectLst/>
                <a:highlight>
                  <a:srgbClr val="FFFF00"/>
                </a:highlight>
                <a:latin typeface="+mn-lt"/>
                <a:ea typeface="Calibri" panose="020F0502020204030204" pitchFamily="34" charset="0"/>
                <a:cs typeface="Times New Roman" panose="02020603050405020304" pitchFamily="18" charset="0"/>
              </a:rPr>
              <a:t>Omnibus Reimbursement Policy update - </a:t>
            </a:r>
            <a:r>
              <a:rPr lang="en-US" b="0" i="0" dirty="0">
                <a:solidFill>
                  <a:srgbClr val="333333"/>
                </a:solidFill>
                <a:effectLst/>
                <a:latin typeface="value sans"/>
              </a:rPr>
              <a:t>We will administratively deny facility claims billed with CPT code 76376 as incidental, consistent with the process in place for professional claims. This update is effective for dates of service on or after June 16.</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b="0" kern="100" dirty="0">
              <a:effectLst/>
              <a:highlight>
                <a:srgbClr val="FFFF00"/>
              </a:highligh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b="0" i="0" dirty="0">
                <a:solidFill>
                  <a:srgbClr val="333333"/>
                </a:solidFill>
                <a:effectLst/>
                <a:latin typeface="value sans"/>
              </a:rPr>
              <a:t>Unacceptable Primary/Principal Diagnosis policy update - We will administratively deny claims when an unacceptable primary or principal diagnosis code is the only code billed. This update is effective for dates of service on or after June 16.</a:t>
            </a:r>
            <a:endParaRPr lang="en-US" sz="1200" b="1" i="0" kern="100" dirty="0">
              <a:solidFill>
                <a:srgbClr val="333333"/>
              </a:solidFill>
              <a:effectLst/>
              <a:highlight>
                <a:srgbClr val="FFFF00"/>
              </a:highlight>
              <a:latin typeface="+mn-lt"/>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b="1" kern="100" dirty="0">
              <a:effectLst/>
              <a:highlight>
                <a:srgbClr val="FFFF00"/>
              </a:highligh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b="1" kern="100" dirty="0">
                <a:effectLst/>
                <a:highlight>
                  <a:srgbClr val="FFFF00"/>
                </a:highlight>
                <a:latin typeface="+mn-lt"/>
                <a:ea typeface="Calibri" panose="020F0502020204030204" pitchFamily="34" charset="0"/>
                <a:cs typeface="Times New Roman" panose="02020603050405020304" pitchFamily="18" charset="0"/>
              </a:rPr>
              <a:t>July 2024</a:t>
            </a: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highlight>
                  <a:srgbClr val="FFFF00"/>
                </a:highlight>
                <a:latin typeface="Calibri" panose="020F0502020204030204" pitchFamily="34" charset="0"/>
                <a:ea typeface="Calibri" panose="020F0502020204030204" pitchFamily="34" charset="0"/>
              </a:rPr>
              <a:t>Bilateral Procedures policy update </a:t>
            </a:r>
            <a:r>
              <a:rPr lang="en-US" sz="1800" dirty="0">
                <a:effectLst/>
                <a:latin typeface="Calibri" panose="020F0502020204030204" pitchFamily="34" charset="0"/>
                <a:ea typeface="Calibri" panose="020F0502020204030204" pitchFamily="34" charset="0"/>
              </a:rPr>
              <a:t>– We will administratively deny unilateral procedure codes when billed with modifier 50. This update is effective for dates of service on or after July 14.</a:t>
            </a:r>
            <a:endParaRPr lang="en-US" sz="1200" kern="1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dirty="0">
              <a:latin typeface="+mn-lt"/>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rPr>
              <a:t>Code Editing Policy &amp; Guidelines – </a:t>
            </a:r>
            <a:r>
              <a:rPr lang="en-US" sz="2800" b="0" i="0" dirty="0">
                <a:solidFill>
                  <a:srgbClr val="333333"/>
                </a:solidFill>
                <a:effectLst/>
                <a:latin typeface="value sans"/>
              </a:rPr>
              <a:t>We will add 27 CPT Codes and four HCPCS codes for professional and outpatient facility services. These codes will be administratively denied when billed at a frequency greater than the medically unlikely edit set by the Centers for Medicare &amp; Medicaid Services, by the same provider, for the same patient, on the same day. The CPT codes are 86000, 86161, 86235, 86255-86256, 86316, 86403, 86406, 90840, 90845-90847, 90849, 90853, 90863, 95012, 96146, 97151-97158, 0362T, and 0373T.   The HCPCS codes are G0447, G0451, G0473, and Q4050. This update is effective for dates of service on or after July 14.</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dirty="0">
              <a:effectLst/>
              <a:highlight>
                <a:srgbClr val="FFFF00"/>
              </a:highligh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US" sz="2800" b="0" i="0" dirty="0">
                <a:solidFill>
                  <a:srgbClr val="333333"/>
                </a:solidFill>
                <a:effectLst/>
                <a:latin typeface="value sans"/>
              </a:rPr>
              <a:t>Diagnosis Coding Requirements</a:t>
            </a:r>
            <a:r>
              <a:rPr lang="en-US" sz="1800" dirty="0">
                <a:effectLst/>
                <a:highlight>
                  <a:srgbClr val="FFFF00"/>
                </a:highlight>
                <a:latin typeface="Calibri" panose="020F0502020204030204" pitchFamily="34" charset="0"/>
                <a:ea typeface="Calibri" panose="020F0502020204030204" pitchFamily="34" charset="0"/>
              </a:rPr>
              <a:t> policy update</a:t>
            </a:r>
            <a:r>
              <a:rPr lang="en-US" sz="1800" dirty="0">
                <a:effectLst/>
                <a:latin typeface="Calibri" panose="020F0502020204030204" pitchFamily="34" charset="0"/>
                <a:ea typeface="Calibri" panose="020F0502020204030204" pitchFamily="34" charset="0"/>
              </a:rPr>
              <a:t> – </a:t>
            </a:r>
            <a:r>
              <a:rPr lang="en-US" sz="2800" b="0" i="0" dirty="0">
                <a:solidFill>
                  <a:srgbClr val="333333"/>
                </a:solidFill>
                <a:effectLst/>
                <a:latin typeface="value sans"/>
              </a:rPr>
              <a:t>We will administratively deny the medical evaluation and management (E&amp;M) code when billed with a preventive E&amp;M code and only an International Classification of Diseases, 10th Revision, Clinical Modification (ICD-10-CM) Z diagnosis code on the claim. </a:t>
            </a:r>
            <a:r>
              <a:rPr lang="en-US" sz="1800" dirty="0">
                <a:effectLst/>
                <a:latin typeface="Calibri" panose="020F0502020204030204" pitchFamily="34" charset="0"/>
                <a:ea typeface="Calibri" panose="020F0502020204030204" pitchFamily="34" charset="0"/>
              </a:rPr>
              <a:t>This update is effective for dates of service on or after July 14.</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Reminder for the most up-to-date information, please visit CignaforHCP.com.</a:t>
            </a:r>
          </a:p>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6</a:t>
            </a:fld>
            <a:endParaRPr lang="en-GB" dirty="0"/>
          </a:p>
        </p:txBody>
      </p:sp>
    </p:spTree>
    <p:extLst>
      <p:ext uri="{BB962C8B-B14F-4D97-AF65-F5344CB8AC3E}">
        <p14:creationId xmlns:p14="http://schemas.microsoft.com/office/powerpoint/2010/main" val="1856361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8091548" algn="l"/>
                <a:tab pos="10948340" algn="l"/>
              </a:tabLst>
            </a:pPr>
            <a:r>
              <a:rPr lang="en-US" dirty="0">
                <a:solidFill>
                  <a:srgbClr val="110081"/>
                </a:solidFill>
              </a:rPr>
              <a:t>During the fourth quarter 2023, updates became effective for the Cigna - Preventive Care Services Administrative Policy - A004.</a:t>
            </a:r>
          </a:p>
          <a:p>
            <a:endParaRPr lang="en-US" dirty="0"/>
          </a:p>
          <a:p>
            <a:r>
              <a:rPr lang="en-US" dirty="0"/>
              <a:t>You can find more details related to these updates on the CignaforHCP.com website (point out box showing path). </a:t>
            </a:r>
          </a:p>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7</a:t>
            </a:fld>
            <a:endParaRPr lang="en-GB" dirty="0"/>
          </a:p>
        </p:txBody>
      </p:sp>
    </p:spTree>
    <p:extLst>
      <p:ext uri="{BB962C8B-B14F-4D97-AF65-F5344CB8AC3E}">
        <p14:creationId xmlns:p14="http://schemas.microsoft.com/office/powerpoint/2010/main" val="2511217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summer Cigna made significant updates to our precertification requirements removing 25% of medical services from our prior authorization requirements equating to more than 600 codes.   </a:t>
            </a:r>
          </a:p>
          <a:p>
            <a:endParaRPr lang="en-US" dirty="0"/>
          </a:p>
          <a:p>
            <a:r>
              <a:rPr lang="en-US" dirty="0"/>
              <a:t>On October 1, 2023, we </a:t>
            </a:r>
            <a:r>
              <a:rPr lang="en-US" dirty="0">
                <a:solidFill>
                  <a:srgbClr val="FF0000"/>
                </a:solidFill>
              </a:rPr>
              <a:t>added</a:t>
            </a:r>
            <a:r>
              <a:rPr lang="en-US" dirty="0"/>
              <a:t> 10 new HCPCS codes and </a:t>
            </a:r>
            <a:r>
              <a:rPr lang="en-US" dirty="0">
                <a:solidFill>
                  <a:srgbClr val="FF0000"/>
                </a:solidFill>
              </a:rPr>
              <a:t>removed</a:t>
            </a:r>
            <a:r>
              <a:rPr lang="en-US" dirty="0"/>
              <a:t> one CPT code and one HCPCS code.</a:t>
            </a:r>
          </a:p>
          <a:p>
            <a:endParaRPr lang="en-US" dirty="0">
              <a:cs typeface="Arial" panose="020B0604020202020204" pitchFamily="34" charset="0"/>
            </a:endParaRPr>
          </a:p>
          <a:p>
            <a:r>
              <a:rPr lang="en-US" dirty="0">
                <a:cs typeface="Arial" panose="020B0604020202020204" pitchFamily="34" charset="0"/>
              </a:rPr>
              <a:t>On January 1, 2024, we </a:t>
            </a:r>
            <a:r>
              <a:rPr lang="en-US" dirty="0">
                <a:solidFill>
                  <a:srgbClr val="FF0000"/>
                </a:solidFill>
                <a:cs typeface="Arial" panose="020B0604020202020204" pitchFamily="34" charset="0"/>
              </a:rPr>
              <a:t>added</a:t>
            </a:r>
            <a:r>
              <a:rPr lang="en-US" dirty="0">
                <a:cs typeface="Arial" panose="020B0604020202020204" pitchFamily="34" charset="0"/>
              </a:rPr>
              <a:t> 25 new CPT codes and 24 new HCPCS codes.</a:t>
            </a:r>
          </a:p>
          <a:p>
            <a:endParaRPr lang="en-US" dirty="0">
              <a:solidFill>
                <a:srgbClr val="FF0000"/>
              </a:solidFill>
              <a:cs typeface="Arial" panose="020B0604020202020204" pitchFamily="34" charset="0"/>
            </a:endParaRPr>
          </a:p>
          <a:p>
            <a:r>
              <a:rPr lang="en-US" dirty="0">
                <a:solidFill>
                  <a:schemeClr val="tx1"/>
                </a:solidFill>
                <a:cs typeface="Arial" panose="020B0604020202020204" pitchFamily="34" charset="0"/>
              </a:rPr>
              <a:t>To view the complete list of services that require precertification, you may visit the Cigna for Health Care Professionals website (point out box showing path). </a:t>
            </a:r>
          </a:p>
        </p:txBody>
      </p:sp>
      <p:sp>
        <p:nvSpPr>
          <p:cNvPr id="4" name="Slide Number Placeholder 3"/>
          <p:cNvSpPr>
            <a:spLocks noGrp="1"/>
          </p:cNvSpPr>
          <p:nvPr>
            <p:ph type="sldNum" sz="quarter" idx="5"/>
          </p:nvPr>
        </p:nvSpPr>
        <p:spPr/>
        <p:txBody>
          <a:bodyPr/>
          <a:lstStyle/>
          <a:p>
            <a:fld id="{A16CFAD1-D197-4A88-B173-A6412E995EE5}" type="slidenum">
              <a:rPr lang="en-GB" smtClean="0"/>
              <a:pPr/>
              <a:t>8</a:t>
            </a:fld>
            <a:endParaRPr lang="en-GB" dirty="0"/>
          </a:p>
        </p:txBody>
      </p:sp>
    </p:spTree>
    <p:extLst>
      <p:ext uri="{BB962C8B-B14F-4D97-AF65-F5344CB8AC3E}">
        <p14:creationId xmlns:p14="http://schemas.microsoft.com/office/powerpoint/2010/main" val="3783718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0033FF"/>
              </a:buClr>
            </a:pPr>
            <a:r>
              <a:rPr lang="en-US" dirty="0">
                <a:ea typeface="Calibri" panose="020F0502020204030204" pitchFamily="34" charset="0"/>
              </a:rPr>
              <a:t>Back in September six new CPT codes* related to new COVID-19 vaccine boosters became effective.</a:t>
            </a:r>
          </a:p>
          <a:p>
            <a:pPr>
              <a:buClr>
                <a:srgbClr val="0033FF"/>
              </a:buClr>
            </a:pPr>
            <a:endParaRPr lang="en-US" dirty="0">
              <a:ea typeface="Calibri" panose="020F0502020204030204" pitchFamily="34" charset="0"/>
            </a:endParaRPr>
          </a:p>
          <a:p>
            <a:pPr>
              <a:buClr>
                <a:srgbClr val="0033FF"/>
              </a:buClr>
            </a:pPr>
            <a:r>
              <a:rPr lang="en-US" dirty="0">
                <a:ea typeface="Calibri" panose="020F0502020204030204" pitchFamily="34" charset="0"/>
              </a:rPr>
              <a:t>The vaccines remain covered at 100 percent under the preventive benefit (same as  the flu shot) when any Cigna commercial or Medicare Advantage customer receives it from a participating provider.</a:t>
            </a:r>
            <a:endParaRPr lang="en-US" dirty="0"/>
          </a:p>
          <a:p>
            <a:endParaRPr lang="en-US" dirty="0"/>
          </a:p>
          <a:p>
            <a:r>
              <a:rPr lang="en-US" dirty="0"/>
              <a:t>As always, state mandates and customer benefit plans may supersede our guidelines.</a:t>
            </a:r>
          </a:p>
          <a:p>
            <a:endParaRPr lang="en-US" dirty="0"/>
          </a:p>
          <a:p>
            <a:r>
              <a:rPr lang="en-US" dirty="0"/>
              <a:t>For more details, you may visit the </a:t>
            </a:r>
            <a:r>
              <a:rPr lang="en-US" dirty="0" err="1"/>
              <a:t>CignaforHCP</a:t>
            </a:r>
            <a:r>
              <a:rPr lang="en-US" dirty="0"/>
              <a:t> website (point out box showing path).</a:t>
            </a:r>
          </a:p>
          <a:p>
            <a:endParaRPr lang="en-US"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9</a:t>
            </a:fld>
            <a:endParaRPr lang="en-GB" dirty="0"/>
          </a:p>
        </p:txBody>
      </p:sp>
    </p:spTree>
    <p:extLst>
      <p:ext uri="{BB962C8B-B14F-4D97-AF65-F5344CB8AC3E}">
        <p14:creationId xmlns:p14="http://schemas.microsoft.com/office/powerpoint/2010/main" val="37560273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Master" Target="../slideMasters/slideMaster4.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Master" Target="../slideMasters/slideMaster5.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6.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Master" Target="../slideMasters/slideMaster6.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3.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 Cover and full size picture">
    <p:bg bwMode="ltGray">
      <p:bgPr>
        <a:solidFill>
          <a:schemeClr val="tx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8" name="Picture Placeholder 7">
            <a:extLst>
              <a:ext uri="{FF2B5EF4-FFF2-40B4-BE49-F238E27FC236}">
                <a16:creationId xmlns:a16="http://schemas.microsoft.com/office/drawing/2014/main" id="{DD808BC1-0D9E-EAE7-A1E9-FBA8D7C49D9C}"/>
              </a:ext>
            </a:extLst>
          </p:cNvPr>
          <p:cNvSpPr>
            <a:spLocks noGrp="1"/>
          </p:cNvSpPr>
          <p:nvPr>
            <p:ph type="pic" sz="quarter" idx="16" hasCustomPrompt="1"/>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12192000 w 12193200"/>
              <a:gd name="connsiteY3" fmla="*/ 6858000 h 6858000"/>
              <a:gd name="connsiteX4" fmla="*/ 12192000 w 12193200"/>
              <a:gd name="connsiteY4" fmla="*/ 6678000 h 6858000"/>
              <a:gd name="connsiteX5" fmla="*/ 0 w 12193200"/>
              <a:gd name="connsiteY5" fmla="*/ 667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0" y="0"/>
                </a:moveTo>
                <a:lnTo>
                  <a:pt x="12193200" y="0"/>
                </a:lnTo>
                <a:lnTo>
                  <a:pt x="12193200" y="6858000"/>
                </a:lnTo>
                <a:lnTo>
                  <a:pt x="12192000" y="6858000"/>
                </a:lnTo>
                <a:lnTo>
                  <a:pt x="12192000" y="6678000"/>
                </a:lnTo>
                <a:lnTo>
                  <a:pt x="0" y="6678000"/>
                </a:lnTo>
                <a:close/>
              </a:path>
            </a:pathLst>
          </a:custGeom>
          <a:solidFill>
            <a:schemeClr val="bg1">
              <a:lumMod val="85000"/>
            </a:schemeClr>
          </a:solidFill>
        </p:spPr>
        <p:txBody>
          <a:bodyPr wrap="square" lIns="108000" tIns="108000" rIns="108000" bIns="108000" anchor="t" anchorCtr="0">
            <a:noAutofit/>
          </a:bodyPr>
          <a:lstStyle>
            <a:lvl1pPr marL="0" indent="0" algn="r">
              <a:buNone/>
              <a:defRPr sz="1600">
                <a:solidFill>
                  <a:schemeClr val="tx1"/>
                </a:solidFill>
              </a:defRPr>
            </a:lvl1pPr>
          </a:lstStyle>
          <a:p>
            <a:r>
              <a:rPr lang="en-US" dirty="0"/>
              <a:t>Click icon to add picture or click on frame and insert picture using the Insert tab - Pictures</a:t>
            </a:r>
          </a:p>
        </p:txBody>
      </p:sp>
      <p:sp>
        <p:nvSpPr>
          <p:cNvPr id="10" name="Dynamic legal" descr="{&quot;templafy&quot;:{&quot;id&quot;:&quot;0ed6e005-640f-4eb3-aed4-e35a34f5f496&quot;}}">
            <a:extLst>
              <a:ext uri="{FF2B5EF4-FFF2-40B4-BE49-F238E27FC236}">
                <a16:creationId xmlns:a16="http://schemas.microsoft.com/office/drawing/2014/main" id="{60CD9714-4130-AA74-C488-386E326CE2C7}"/>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332410a7-8516-460a-9816-7ff1690709eb&quot;}}" hidden="1" title="Form.Cigna_Confidentiality.Cigna_healthcareConfidentiality">
            <a:extLst>
              <a:ext uri="{FF2B5EF4-FFF2-40B4-BE49-F238E27FC236}">
                <a16:creationId xmlns:a16="http://schemas.microsoft.com/office/drawing/2014/main" id="{999DFF29-3CF3-4892-CDB1-E9257DF5C87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33" name="Text Placeholder logo">
            <a:extLst>
              <a:ext uri="{FF2B5EF4-FFF2-40B4-BE49-F238E27FC236}">
                <a16:creationId xmlns:a16="http://schemas.microsoft.com/office/drawing/2014/main" id="{748FB64F-BD95-FBDF-3D49-50F46761B7FD}"/>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2" name="Title 1"/>
          <p:cNvSpPr>
            <a:spLocks noGrp="1"/>
          </p:cNvSpPr>
          <p:nvPr>
            <p:ph type="ctrTitle" hasCustomPrompt="1"/>
          </p:nvPr>
        </p:nvSpPr>
        <p:spPr bwMode="white">
          <a:xfrm>
            <a:off x="359997" y="1360800"/>
            <a:ext cx="7588800" cy="3553200"/>
          </a:xfrm>
          <a:noFill/>
        </p:spPr>
        <p:txBody>
          <a:bodyPr anchor="ctr" anchorCtr="0"/>
          <a:lstStyle>
            <a:lvl1pPr algn="l">
              <a:lnSpc>
                <a:spcPct val="83000"/>
              </a:lnSpc>
              <a:defRPr sz="5400">
                <a:solidFill>
                  <a:schemeClr val="bg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3" name="Date Placeholder 2">
            <a:extLst>
              <a:ext uri="{FF2B5EF4-FFF2-40B4-BE49-F238E27FC236}">
                <a16:creationId xmlns:a16="http://schemas.microsoft.com/office/drawing/2014/main" id="{6C9BF215-4697-4112-AB69-2675B6F76998}"/>
              </a:ext>
            </a:extLst>
          </p:cNvPr>
          <p:cNvSpPr>
            <a:spLocks noGrp="1"/>
          </p:cNvSpPr>
          <p:nvPr>
            <p:ph type="dt" sz="half" idx="18"/>
          </p:nvPr>
        </p:nvSpPr>
        <p:spPr/>
        <p:txBody>
          <a:bodyPr/>
          <a:lstStyle>
            <a:lvl1pPr>
              <a:defRPr>
                <a:solidFill>
                  <a:schemeClr val="bg1"/>
                </a:solidFill>
              </a:defRPr>
            </a:lvl1pPr>
          </a:lstStyle>
          <a:p>
            <a:fld id="{97E681C5-B157-4D86-8E07-0C78129D5B09}" type="datetime4">
              <a:rPr lang="en-US" smtClean="0"/>
              <a:t>May 22, 2024</a:t>
            </a:fld>
            <a:endParaRPr lang="en-US" dirty="0"/>
          </a:p>
        </p:txBody>
      </p:sp>
      <p:sp>
        <p:nvSpPr>
          <p:cNvPr id="4" name="Footer Placeholder 3">
            <a:extLst>
              <a:ext uri="{FF2B5EF4-FFF2-40B4-BE49-F238E27FC236}">
                <a16:creationId xmlns:a16="http://schemas.microsoft.com/office/drawing/2014/main" id="{84DE97FF-E3F2-109F-5DAA-325105ED756E}"/>
              </a:ext>
            </a:extLst>
          </p:cNvPr>
          <p:cNvSpPr>
            <a:spLocks noGrp="1"/>
          </p:cNvSpPr>
          <p:nvPr>
            <p:ph type="ftr" sz="quarter" idx="19"/>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E2870107-3878-827C-44EE-8E3B7FE6101E}"/>
              </a:ext>
            </a:extLst>
          </p:cNvPr>
          <p:cNvSpPr>
            <a:spLocks noGrp="1"/>
          </p:cNvSpPr>
          <p:nvPr>
            <p:ph type="sldNum" sz="quarter" idx="20"/>
          </p:nvPr>
        </p:nvSpPr>
        <p:spPr/>
        <p:txBody>
          <a:bodyPr/>
          <a:lstStyle>
            <a:lvl1pPr>
              <a:defRPr>
                <a:solidFill>
                  <a:schemeClr val="bg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7069129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pic>
        <p:nvPicPr>
          <p:cNvPr id="5" name="Graphic 4">
            <a:extLst>
              <a:ext uri="{FF2B5EF4-FFF2-40B4-BE49-F238E27FC236}">
                <a16:creationId xmlns:a16="http://schemas.microsoft.com/office/drawing/2014/main" id="{902F9877-6EE4-0776-F14A-09F55D8E3E6B}"/>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00801" y="0"/>
            <a:ext cx="2692400" cy="6858000"/>
          </a:xfrm>
          <a:prstGeom prst="rect">
            <a:avLst/>
          </a:prstGeom>
        </p:spPr>
      </p:pic>
      <p:sp>
        <p:nvSpPr>
          <p:cNvPr id="7" name="Dynamic legal" descr="{&quot;templafy&quot;:{&quot;id&quot;:&quot;1b1a16c1-2bc7-4029-b102-0fb16ee55180&quot;}}">
            <a:extLst>
              <a:ext uri="{FF2B5EF4-FFF2-40B4-BE49-F238E27FC236}">
                <a16:creationId xmlns:a16="http://schemas.microsoft.com/office/drawing/2014/main" id="{0391A703-0AA4-55BF-046E-BA4771355432}"/>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10" name="Dynmic Internal use only" descr="{&quot;templafy&quot;:{&quot;id&quot;:&quot;943626aa-1b8d-4cb4-bb2a-c1266a7e4a80&quot;}}" hidden="1" title="Form.Cigna_Confidentiality.Cigna_healthcareConfidentiality">
            <a:extLst>
              <a:ext uri="{FF2B5EF4-FFF2-40B4-BE49-F238E27FC236}">
                <a16:creationId xmlns:a16="http://schemas.microsoft.com/office/drawing/2014/main" id="{042F8332-EB13-71D7-4F6A-9B0E61E5714D}"/>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58775" y="5738400"/>
            <a:ext cx="1396799" cy="758676"/>
          </a:xfrm>
          <a:prstGeom prst="rect">
            <a:avLst/>
          </a:prstGeom>
        </p:spPr>
      </p:pic>
      <p:sp>
        <p:nvSpPr>
          <p:cNvPr id="2" name="Title 1"/>
          <p:cNvSpPr>
            <a:spLocks noGrp="1"/>
          </p:cNvSpPr>
          <p:nvPr>
            <p:ph type="ctrTitle" hasCustomPrompt="1"/>
          </p:nvPr>
        </p:nvSpPr>
        <p:spPr bwMode="white">
          <a:xfrm>
            <a:off x="359997" y="1360800"/>
            <a:ext cx="75888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Date Placeholder 1">
            <a:extLst>
              <a:ext uri="{FF2B5EF4-FFF2-40B4-BE49-F238E27FC236}">
                <a16:creationId xmlns:a16="http://schemas.microsoft.com/office/drawing/2014/main" id="{3B5491A0-9C48-D6B7-1E03-51949837D7D7}"/>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D8E68F5F-701E-412F-A370-3BBA00A82738}" type="datetime4">
              <a:rPr lang="en-US" smtClean="0"/>
              <a:t>May 22, 2024</a:t>
            </a:fld>
            <a:endParaRPr lang="en-US" dirty="0"/>
          </a:p>
        </p:txBody>
      </p:sp>
      <p:sp>
        <p:nvSpPr>
          <p:cNvPr id="8" name="Slide Number Placeholder 9">
            <a:extLst>
              <a:ext uri="{FF2B5EF4-FFF2-40B4-BE49-F238E27FC236}">
                <a16:creationId xmlns:a16="http://schemas.microsoft.com/office/drawing/2014/main" id="{FDAFAABD-CB2C-C851-DBE4-F6FA60644A16}"/>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9" name="Footer Placeholder 6">
            <a:extLst>
              <a:ext uri="{FF2B5EF4-FFF2-40B4-BE49-F238E27FC236}">
                <a16:creationId xmlns:a16="http://schemas.microsoft.com/office/drawing/2014/main" id="{A0DCB8F1-DE42-A357-DD9D-5950CDBE1E0E}"/>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21895371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4" name="Group 3">
            <a:extLst>
              <a:ext uri="{FF2B5EF4-FFF2-40B4-BE49-F238E27FC236}">
                <a16:creationId xmlns:a16="http://schemas.microsoft.com/office/drawing/2014/main" id="{2DCFE0B5-E689-B247-4487-E082091B1DA5}"/>
              </a:ext>
            </a:extLst>
          </p:cNvPr>
          <p:cNvGrpSpPr/>
          <p:nvPr userDrawn="1"/>
        </p:nvGrpSpPr>
        <p:grpSpPr>
          <a:xfrm>
            <a:off x="8073457" y="0"/>
            <a:ext cx="4118544" cy="6858000"/>
            <a:chOff x="8073457" y="0"/>
            <a:chExt cx="4118544" cy="6858000"/>
          </a:xfrm>
          <a:solidFill>
            <a:srgbClr val="FAA163"/>
          </a:solidFill>
        </p:grpSpPr>
        <p:sp>
          <p:nvSpPr>
            <p:cNvPr id="8" name="Freeform: Shape 7">
              <a:extLst>
                <a:ext uri="{FF2B5EF4-FFF2-40B4-BE49-F238E27FC236}">
                  <a16:creationId xmlns:a16="http://schemas.microsoft.com/office/drawing/2014/main" id="{06EA70ED-0DD1-4363-CDC3-711BF969B001}"/>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1" name="Freeform 6">
              <a:extLst>
                <a:ext uri="{FF2B5EF4-FFF2-40B4-BE49-F238E27FC236}">
                  <a16:creationId xmlns:a16="http://schemas.microsoft.com/office/drawing/2014/main" id="{97B2B0A6-39C3-03D6-702E-571B6F96F0CD}"/>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
              <a:extLst>
                <a:ext uri="{FF2B5EF4-FFF2-40B4-BE49-F238E27FC236}">
                  <a16:creationId xmlns:a16="http://schemas.microsoft.com/office/drawing/2014/main" id="{8473840E-AD0B-A0CA-BA51-A8A6A5FEF24B}"/>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9">
              <a:extLst>
                <a:ext uri="{FF2B5EF4-FFF2-40B4-BE49-F238E27FC236}">
                  <a16:creationId xmlns:a16="http://schemas.microsoft.com/office/drawing/2014/main" id="{8E1C9BF5-85C1-4DD0-3B1F-590A3F106C10}"/>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0">
              <a:extLst>
                <a:ext uri="{FF2B5EF4-FFF2-40B4-BE49-F238E27FC236}">
                  <a16:creationId xmlns:a16="http://schemas.microsoft.com/office/drawing/2014/main" id="{22A26164-6662-3487-C801-20B11E38AE61}"/>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Shape 54">
              <a:extLst>
                <a:ext uri="{FF2B5EF4-FFF2-40B4-BE49-F238E27FC236}">
                  <a16:creationId xmlns:a16="http://schemas.microsoft.com/office/drawing/2014/main" id="{8ED95FBA-A6FD-38B7-5D70-E0A3576CD1F4}"/>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6" name="Freeform: Shape 55">
              <a:extLst>
                <a:ext uri="{FF2B5EF4-FFF2-40B4-BE49-F238E27FC236}">
                  <a16:creationId xmlns:a16="http://schemas.microsoft.com/office/drawing/2014/main" id="{18753D9E-D19A-6AAC-4DE5-C54D49CE74A3}"/>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7" name="Freeform 15">
              <a:extLst>
                <a:ext uri="{FF2B5EF4-FFF2-40B4-BE49-F238E27FC236}">
                  <a16:creationId xmlns:a16="http://schemas.microsoft.com/office/drawing/2014/main" id="{FED6DD19-98E9-6201-BE6C-E23020FC6860}"/>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6">
              <a:extLst>
                <a:ext uri="{FF2B5EF4-FFF2-40B4-BE49-F238E27FC236}">
                  <a16:creationId xmlns:a16="http://schemas.microsoft.com/office/drawing/2014/main" id="{C4BC9A37-1226-E7F0-5658-85F50C7AA6ED}"/>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17">
              <a:extLst>
                <a:ext uri="{FF2B5EF4-FFF2-40B4-BE49-F238E27FC236}">
                  <a16:creationId xmlns:a16="http://schemas.microsoft.com/office/drawing/2014/main" id="{BDC9216C-66C7-56A8-F253-4832F8694AF4}"/>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Shape 59">
              <a:extLst>
                <a:ext uri="{FF2B5EF4-FFF2-40B4-BE49-F238E27FC236}">
                  <a16:creationId xmlns:a16="http://schemas.microsoft.com/office/drawing/2014/main" id="{3AE614C3-A72C-E459-9AC7-92285B348993}"/>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1" name="Freeform 22">
              <a:extLst>
                <a:ext uri="{FF2B5EF4-FFF2-40B4-BE49-F238E27FC236}">
                  <a16:creationId xmlns:a16="http://schemas.microsoft.com/office/drawing/2014/main" id="{BC4339C7-9723-8DF6-2325-6193D2BA91FB}"/>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25">
              <a:extLst>
                <a:ext uri="{FF2B5EF4-FFF2-40B4-BE49-F238E27FC236}">
                  <a16:creationId xmlns:a16="http://schemas.microsoft.com/office/drawing/2014/main" id="{A256CE26-139D-71D8-48EC-90F824452005}"/>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26">
              <a:extLst>
                <a:ext uri="{FF2B5EF4-FFF2-40B4-BE49-F238E27FC236}">
                  <a16:creationId xmlns:a16="http://schemas.microsoft.com/office/drawing/2014/main" id="{4001FA58-1AD5-5CA8-23C7-7873BA5680F2}"/>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27">
              <a:extLst>
                <a:ext uri="{FF2B5EF4-FFF2-40B4-BE49-F238E27FC236}">
                  <a16:creationId xmlns:a16="http://schemas.microsoft.com/office/drawing/2014/main" id="{1DCF6FB6-019E-BCB1-F073-41467B48D842}"/>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29">
              <a:extLst>
                <a:ext uri="{FF2B5EF4-FFF2-40B4-BE49-F238E27FC236}">
                  <a16:creationId xmlns:a16="http://schemas.microsoft.com/office/drawing/2014/main" id="{55B0B961-F4E1-8773-34E3-E454FCFD8667}"/>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Shape 65">
              <a:extLst>
                <a:ext uri="{FF2B5EF4-FFF2-40B4-BE49-F238E27FC236}">
                  <a16:creationId xmlns:a16="http://schemas.microsoft.com/office/drawing/2014/main" id="{CEB8868E-5F4F-457F-4430-172741B67274}"/>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7" name="Freeform 36">
              <a:extLst>
                <a:ext uri="{FF2B5EF4-FFF2-40B4-BE49-F238E27FC236}">
                  <a16:creationId xmlns:a16="http://schemas.microsoft.com/office/drawing/2014/main" id="{3F9DFECE-5FD1-BF94-C9D9-82F1E6F6883F}"/>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37">
              <a:extLst>
                <a:ext uri="{FF2B5EF4-FFF2-40B4-BE49-F238E27FC236}">
                  <a16:creationId xmlns:a16="http://schemas.microsoft.com/office/drawing/2014/main" id="{5566E7D7-2E64-C7A7-E60B-F66948E01573}"/>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38">
              <a:extLst>
                <a:ext uri="{FF2B5EF4-FFF2-40B4-BE49-F238E27FC236}">
                  <a16:creationId xmlns:a16="http://schemas.microsoft.com/office/drawing/2014/main" id="{10E09475-027E-5A71-E5A1-12956048B585}"/>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Shape 69">
              <a:extLst>
                <a:ext uri="{FF2B5EF4-FFF2-40B4-BE49-F238E27FC236}">
                  <a16:creationId xmlns:a16="http://schemas.microsoft.com/office/drawing/2014/main" id="{86DEDAD5-8232-ACD0-D0B0-895F5EE926B0}"/>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1" name="Freeform: Shape 70">
              <a:extLst>
                <a:ext uri="{FF2B5EF4-FFF2-40B4-BE49-F238E27FC236}">
                  <a16:creationId xmlns:a16="http://schemas.microsoft.com/office/drawing/2014/main" id="{244A3A8A-671B-DCD9-6422-A9E854DD6B5C}"/>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2" name="Freeform 44">
              <a:extLst>
                <a:ext uri="{FF2B5EF4-FFF2-40B4-BE49-F238E27FC236}">
                  <a16:creationId xmlns:a16="http://schemas.microsoft.com/office/drawing/2014/main" id="{15F15320-098C-B994-A9ED-BBA25FEACC97}"/>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45">
              <a:extLst>
                <a:ext uri="{FF2B5EF4-FFF2-40B4-BE49-F238E27FC236}">
                  <a16:creationId xmlns:a16="http://schemas.microsoft.com/office/drawing/2014/main" id="{6EC8D73D-740E-A761-0A01-29DDA88AE35C}"/>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46">
              <a:extLst>
                <a:ext uri="{FF2B5EF4-FFF2-40B4-BE49-F238E27FC236}">
                  <a16:creationId xmlns:a16="http://schemas.microsoft.com/office/drawing/2014/main" id="{C13FF9D5-D135-EE5A-E5FE-F3E1FCDB09BD}"/>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47">
              <a:extLst>
                <a:ext uri="{FF2B5EF4-FFF2-40B4-BE49-F238E27FC236}">
                  <a16:creationId xmlns:a16="http://schemas.microsoft.com/office/drawing/2014/main" id="{91485A8A-115D-83EB-2632-9DFC07E85DFE}"/>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Shape 75">
              <a:extLst>
                <a:ext uri="{FF2B5EF4-FFF2-40B4-BE49-F238E27FC236}">
                  <a16:creationId xmlns:a16="http://schemas.microsoft.com/office/drawing/2014/main" id="{2DAFBE75-D269-2E60-38EB-E360457D563A}"/>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7" name="Freeform 49">
              <a:extLst>
                <a:ext uri="{FF2B5EF4-FFF2-40B4-BE49-F238E27FC236}">
                  <a16:creationId xmlns:a16="http://schemas.microsoft.com/office/drawing/2014/main" id="{CD50D341-55DC-86B1-6565-1BC1F811438F}"/>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674C5059-AAC7-8AC0-E117-784F4C2156AC}"/>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58">
              <a:extLst>
                <a:ext uri="{FF2B5EF4-FFF2-40B4-BE49-F238E27FC236}">
                  <a16:creationId xmlns:a16="http://schemas.microsoft.com/office/drawing/2014/main" id="{076F7378-B237-8F3F-8D1E-2E95152148B0}"/>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1">
              <a:extLst>
                <a:ext uri="{FF2B5EF4-FFF2-40B4-BE49-F238E27FC236}">
                  <a16:creationId xmlns:a16="http://schemas.microsoft.com/office/drawing/2014/main" id="{130C1B1E-CD14-4565-3CD6-CE048785E60F}"/>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2">
              <a:extLst>
                <a:ext uri="{FF2B5EF4-FFF2-40B4-BE49-F238E27FC236}">
                  <a16:creationId xmlns:a16="http://schemas.microsoft.com/office/drawing/2014/main" id="{77243AB7-3201-DA7E-1891-6D22BA83A3E5}"/>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3">
              <a:extLst>
                <a:ext uri="{FF2B5EF4-FFF2-40B4-BE49-F238E27FC236}">
                  <a16:creationId xmlns:a16="http://schemas.microsoft.com/office/drawing/2014/main" id="{796BEBDD-59D9-0D5E-E20D-599888175AFE}"/>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943BE181-D755-08FC-1BC1-E76A87AE2F89}"/>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65">
              <a:extLst>
                <a:ext uri="{FF2B5EF4-FFF2-40B4-BE49-F238E27FC236}">
                  <a16:creationId xmlns:a16="http://schemas.microsoft.com/office/drawing/2014/main" id="{372004BE-AFC8-D107-F82E-A3AF2B984C06}"/>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C0FCD4CB-0CE4-F430-DEB3-83152BBF44D6}"/>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6" name="Freeform 67">
              <a:extLst>
                <a:ext uri="{FF2B5EF4-FFF2-40B4-BE49-F238E27FC236}">
                  <a16:creationId xmlns:a16="http://schemas.microsoft.com/office/drawing/2014/main" id="{F580D5DF-7285-2D50-501E-0225FB24393E}"/>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74E3BF9F-BECD-EC0D-E199-929E9E2F2D0A}"/>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8" name="Freeform 70">
              <a:extLst>
                <a:ext uri="{FF2B5EF4-FFF2-40B4-BE49-F238E27FC236}">
                  <a16:creationId xmlns:a16="http://schemas.microsoft.com/office/drawing/2014/main" id="{98682E4B-0098-AB96-04D1-90B78ADC3228}"/>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1">
              <a:extLst>
                <a:ext uri="{FF2B5EF4-FFF2-40B4-BE49-F238E27FC236}">
                  <a16:creationId xmlns:a16="http://schemas.microsoft.com/office/drawing/2014/main" id="{5C5DFC7A-DFC2-4E09-7120-7D3358E1AE50}"/>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Dynamic legal" descr="{&quot;templafy&quot;:{&quot;id&quot;:&quot;8b1f50ef-6bc9-4ab7-af6b-ea91fddef9c4&quot;}}">
            <a:extLst>
              <a:ext uri="{FF2B5EF4-FFF2-40B4-BE49-F238E27FC236}">
                <a16:creationId xmlns:a16="http://schemas.microsoft.com/office/drawing/2014/main" id="{33DEA34F-FEC0-29DD-4475-C3D3B9C0C72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11" name="Dynmic Internal use only" descr="{&quot;templafy&quot;:{&quot;id&quot;:&quot;7b1e2352-8d86-4a3e-ba87-0292bc3346f1&quot;}}" hidden="1" title="Form.Cigna_Confidentiality.Cigna_healthcareConfidentiality">
            <a:extLst>
              <a:ext uri="{FF2B5EF4-FFF2-40B4-BE49-F238E27FC236}">
                <a16:creationId xmlns:a16="http://schemas.microsoft.com/office/drawing/2014/main" id="{9B16330F-B72C-E998-B31F-EDBE5C7C4D6B}"/>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A69E1BF9-CAC6-4E18-993E-AC735C51CB3D}"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40188298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G.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10" name="Picture Placeholder 9">
            <a:extLst>
              <a:ext uri="{FF2B5EF4-FFF2-40B4-BE49-F238E27FC236}">
                <a16:creationId xmlns:a16="http://schemas.microsoft.com/office/drawing/2014/main" id="{093A3340-1A42-61D7-8D5C-9DD7E3936ACC}"/>
              </a:ext>
            </a:extLst>
          </p:cNvPr>
          <p:cNvSpPr>
            <a:spLocks noGrp="1"/>
          </p:cNvSpPr>
          <p:nvPr>
            <p:ph type="pic" sz="quarter" idx="16"/>
          </p:nvPr>
        </p:nvSpPr>
        <p:spPr>
          <a:xfrm>
            <a:off x="6097200" y="0"/>
            <a:ext cx="6094800" cy="6678000"/>
          </a:xfrm>
          <a:custGeom>
            <a:avLst/>
            <a:gdLst>
              <a:gd name="connsiteX0" fmla="*/ 0 w 6094800"/>
              <a:gd name="connsiteY0" fmla="*/ 0 h 6678000"/>
              <a:gd name="connsiteX1" fmla="*/ 6094800 w 6094800"/>
              <a:gd name="connsiteY1" fmla="*/ 0 h 6678000"/>
              <a:gd name="connsiteX2" fmla="*/ 6094800 w 6094800"/>
              <a:gd name="connsiteY2" fmla="*/ 6678000 h 6678000"/>
              <a:gd name="connsiteX3" fmla="*/ 0 w 6094800"/>
              <a:gd name="connsiteY3" fmla="*/ 6678000 h 6678000"/>
            </a:gdLst>
            <a:ahLst/>
            <a:cxnLst>
              <a:cxn ang="0">
                <a:pos x="connsiteX0" y="connsiteY0"/>
              </a:cxn>
              <a:cxn ang="0">
                <a:pos x="connsiteX1" y="connsiteY1"/>
              </a:cxn>
              <a:cxn ang="0">
                <a:pos x="connsiteX2" y="connsiteY2"/>
              </a:cxn>
              <a:cxn ang="0">
                <a:pos x="connsiteX3" y="connsiteY3"/>
              </a:cxn>
            </a:cxnLst>
            <a:rect l="l" t="t" r="r" b="b"/>
            <a:pathLst>
              <a:path w="6094800" h="6678000">
                <a:moveTo>
                  <a:pt x="0" y="0"/>
                </a:moveTo>
                <a:lnTo>
                  <a:pt x="6094800" y="0"/>
                </a:lnTo>
                <a:lnTo>
                  <a:pt x="6094800" y="6678000"/>
                </a:lnTo>
                <a:lnTo>
                  <a:pt x="0" y="6678000"/>
                </a:lnTo>
                <a:close/>
              </a:path>
            </a:pathLst>
          </a:custGeom>
          <a:solidFill>
            <a:schemeClr val="tx1">
              <a:lumMod val="85000"/>
            </a:schemeClr>
          </a:solidFill>
        </p:spPr>
        <p:txBody>
          <a:bodyPr wrap="square" tIns="720000" anchor="ctr" anchorCtr="0">
            <a:noAutofit/>
          </a:bodyPr>
          <a:lstStyle>
            <a:lvl1pPr marL="0" indent="0" algn="ctr">
              <a:buNone/>
              <a:defRPr sz="1600">
                <a:solidFill>
                  <a:schemeClr val="bg1"/>
                </a:solidFill>
              </a:defRPr>
            </a:lvl1pPr>
          </a:lstStyle>
          <a:p>
            <a:r>
              <a:rPr lang="en-US" dirty="0"/>
              <a:t>Click icon to add picture</a:t>
            </a:r>
          </a:p>
        </p:txBody>
      </p:sp>
      <p:sp>
        <p:nvSpPr>
          <p:cNvPr id="11" name="Dynamic legal" descr="{&quot;templafy&quot;:{&quot;id&quot;:&quot;66286fa3-561a-4ff6-b1a2-a908c21137aa&quot;}}">
            <a:extLst>
              <a:ext uri="{FF2B5EF4-FFF2-40B4-BE49-F238E27FC236}">
                <a16:creationId xmlns:a16="http://schemas.microsoft.com/office/drawing/2014/main" id="{E8D3143F-5189-5DF7-BA08-CAA5EF556D00}"/>
              </a:ext>
            </a:extLst>
          </p:cNvPr>
          <p:cNvSpPr txBox="1"/>
          <p:nvPr userDrawn="1"/>
        </p:nvSpPr>
        <p:spPr>
          <a:xfrm>
            <a:off x="-1588" y="6699516"/>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4" name="Dynmic Internal use only" descr="{&quot;templafy&quot;:{&quot;id&quot;:&quot;b232e241-8c75-47e7-856e-023edd0d1b9a&quot;}}" hidden="1" title="Form.Cigna_Confidentiality.Cigna_healthcareConfidentiality">
            <a:extLst>
              <a:ext uri="{FF2B5EF4-FFF2-40B4-BE49-F238E27FC236}">
                <a16:creationId xmlns:a16="http://schemas.microsoft.com/office/drawing/2014/main" id="{6868431F-84E3-459E-7645-52508A27521D}"/>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79CE2367-9FB1-A30D-10D7-6426F69F886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504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a:xfrm>
            <a:off x="9887592" y="6318000"/>
            <a:ext cx="1585607" cy="180000"/>
          </a:xfrm>
          <a:prstGeom prst="rect">
            <a:avLst/>
          </a:prstGeom>
        </p:spPr>
        <p:txBody>
          <a:bodyPr/>
          <a:lstStyle>
            <a:lvl1pPr>
              <a:defRPr>
                <a:solidFill>
                  <a:schemeClr val="tx1"/>
                </a:solidFill>
              </a:defRPr>
            </a:lvl1pPr>
          </a:lstStyle>
          <a:p>
            <a:pPr algn="r"/>
            <a:fld id="{E45B0DB8-3D7F-4124-90D2-FBDE3AFCFBA7}"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white"/>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9700849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H.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4" name="Picture Placeholder 3">
            <a:extLst>
              <a:ext uri="{FF2B5EF4-FFF2-40B4-BE49-F238E27FC236}">
                <a16:creationId xmlns:a16="http://schemas.microsoft.com/office/drawing/2014/main" id="{FA98F2CF-80FA-91C9-9C37-76C06E2270DE}"/>
              </a:ext>
            </a:extLst>
          </p:cNvPr>
          <p:cNvSpPr>
            <a:spLocks noGrp="1"/>
          </p:cNvSpPr>
          <p:nvPr>
            <p:ph type="pic" sz="quarter" idx="16"/>
          </p:nvPr>
        </p:nvSpPr>
        <p:spPr>
          <a:xfrm>
            <a:off x="3581364" y="0"/>
            <a:ext cx="8610636" cy="6678000"/>
          </a:xfrm>
          <a:custGeom>
            <a:avLst/>
            <a:gdLst>
              <a:gd name="connsiteX0" fmla="*/ 0 w 8610636"/>
              <a:gd name="connsiteY0" fmla="*/ 0 h 6678000"/>
              <a:gd name="connsiteX1" fmla="*/ 8610636 w 8610636"/>
              <a:gd name="connsiteY1" fmla="*/ 0 h 6678000"/>
              <a:gd name="connsiteX2" fmla="*/ 8610636 w 8610636"/>
              <a:gd name="connsiteY2" fmla="*/ 6678000 h 6678000"/>
              <a:gd name="connsiteX3" fmla="*/ 4104771 w 8610636"/>
              <a:gd name="connsiteY3" fmla="*/ 6678000 h 6678000"/>
              <a:gd name="connsiteX4" fmla="*/ 4119976 w 8610636"/>
              <a:gd name="connsiteY4" fmla="*/ 6288074 h 6678000"/>
              <a:gd name="connsiteX5" fmla="*/ 1279486 w 8610636"/>
              <a:gd name="connsiteY5" fmla="*/ 740634 h 6678000"/>
              <a:gd name="connsiteX6" fmla="*/ 22298 w 8610636"/>
              <a:gd name="connsiteY6" fmla="*/ 9481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0636" h="6678000">
                <a:moveTo>
                  <a:pt x="0" y="0"/>
                </a:moveTo>
                <a:lnTo>
                  <a:pt x="8610636" y="0"/>
                </a:lnTo>
                <a:lnTo>
                  <a:pt x="8610636" y="6678000"/>
                </a:lnTo>
                <a:lnTo>
                  <a:pt x="4104771" y="6678000"/>
                </a:lnTo>
                <a:lnTo>
                  <a:pt x="4119976" y="6288074"/>
                </a:lnTo>
                <a:cubicBezTo>
                  <a:pt x="4135895" y="4179220"/>
                  <a:pt x="3158491" y="2102204"/>
                  <a:pt x="1279486" y="740634"/>
                </a:cubicBezTo>
                <a:cubicBezTo>
                  <a:pt x="879946" y="451189"/>
                  <a:pt x="458598" y="207786"/>
                  <a:pt x="22298" y="9481"/>
                </a:cubicBezTo>
                <a:close/>
              </a:path>
            </a:pathLst>
          </a:custGeom>
          <a:solidFill>
            <a:schemeClr val="tx1">
              <a:lumMod val="85000"/>
            </a:schemeClr>
          </a:solidFill>
        </p:spPr>
        <p:txBody>
          <a:bodyPr wrap="square" lIns="4536000" tIns="0" rIns="0" anchor="ctr" anchorCtr="0">
            <a:noAutofit/>
          </a:bodyPr>
          <a:lstStyle>
            <a:lvl1pPr marL="0" indent="0" algn="l">
              <a:buNone/>
              <a:defRPr sz="1600">
                <a:solidFill>
                  <a:schemeClr val="bg1"/>
                </a:solidFill>
              </a:defRPr>
            </a:lvl1pPr>
          </a:lstStyle>
          <a:p>
            <a:r>
              <a:rPr lang="en-US" dirty="0"/>
              <a:t>Click icon to add picture</a:t>
            </a:r>
          </a:p>
        </p:txBody>
      </p:sp>
      <p:sp>
        <p:nvSpPr>
          <p:cNvPr id="10" name="Dynamic legal" descr="{&quot;templafy&quot;:{&quot;id&quot;:&quot;9187305b-c48f-43f1-aae3-fd3c36121448&quot;}}">
            <a:extLst>
              <a:ext uri="{FF2B5EF4-FFF2-40B4-BE49-F238E27FC236}">
                <a16:creationId xmlns:a16="http://schemas.microsoft.com/office/drawing/2014/main" id="{C7F84DF7-D681-00DC-9BE7-0B55A0CB1110}"/>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d73aeb9d-c7df-448e-b446-a06ec38a776f&quot;}}" hidden="1" title="Form.Cigna_Confidentiality.Cigna_healthcareConfidentiality">
            <a:extLst>
              <a:ext uri="{FF2B5EF4-FFF2-40B4-BE49-F238E27FC236}">
                <a16:creationId xmlns:a16="http://schemas.microsoft.com/office/drawing/2014/main" id="{1EC3995F-7118-BB94-E453-B189BA65B21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DE290701-38EF-D177-6AF7-5E8375E05B2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504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a:xfrm>
            <a:off x="9887592" y="6318000"/>
            <a:ext cx="1585607" cy="180000"/>
          </a:xfrm>
          <a:prstGeom prst="rect">
            <a:avLst/>
          </a:prstGeom>
        </p:spPr>
        <p:txBody>
          <a:bodyPr/>
          <a:lstStyle>
            <a:lvl1pPr>
              <a:defRPr>
                <a:solidFill>
                  <a:schemeClr val="tx1"/>
                </a:solidFill>
              </a:defRPr>
            </a:lvl1pPr>
          </a:lstStyle>
          <a:p>
            <a:pPr algn="r"/>
            <a:fld id="{9FE492E0-DEA1-4994-A77B-C4474DA6AE7A}"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white"/>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3093924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114732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B67AFAD4-43B5-4C73-918F-7CBE6832F952}"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243201641"/>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6" name="Subtitle 2">
            <a:extLst>
              <a:ext uri="{FF2B5EF4-FFF2-40B4-BE49-F238E27FC236}">
                <a16:creationId xmlns:a16="http://schemas.microsoft.com/office/drawing/2014/main" id="{7690D69E-A092-71E3-EE69-0F397D7CDEB5}"/>
              </a:ext>
            </a:extLst>
          </p:cNvPr>
          <p:cNvSpPr>
            <a:spLocks noGrp="1"/>
          </p:cNvSpPr>
          <p:nvPr>
            <p:ph type="subTitle" idx="1" hasCustomPrompt="1"/>
          </p:nvPr>
        </p:nvSpPr>
        <p:spPr>
          <a:xfrm>
            <a:off x="359998" y="799200"/>
            <a:ext cx="11458800" cy="3096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1">
                <a:solidFill>
                  <a:schemeClr val="tx2"/>
                </a:solidFill>
                <a:latin typeface="+mj-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114732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96CA538B-3106-441D-91DF-54B2FF20BF90}"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565245593"/>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guide id="3" orient="horz" pos="503">
          <p15:clr>
            <a:srgbClr val="A4A3A4"/>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Content Placeholder 6">
            <a:extLst>
              <a:ext uri="{FF2B5EF4-FFF2-40B4-BE49-F238E27FC236}">
                <a16:creationId xmlns:a16="http://schemas.microsoft.com/office/drawing/2014/main" id="{09321395-6E8C-5A2E-4072-17DE8B1C8208}"/>
              </a:ext>
            </a:extLst>
          </p:cNvPr>
          <p:cNvSpPr>
            <a:spLocks noGrp="1"/>
          </p:cNvSpPr>
          <p:nvPr>
            <p:ph sz="quarter" idx="14" hasCustomPrompt="1"/>
          </p:nvPr>
        </p:nvSpPr>
        <p:spPr>
          <a:xfrm>
            <a:off x="61848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63C6B5EB-C23A-424B-9B1C-B90AF9F5E2D5}"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86424585"/>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8" name="Subtitle 2">
            <a:extLst>
              <a:ext uri="{FF2B5EF4-FFF2-40B4-BE49-F238E27FC236}">
                <a16:creationId xmlns:a16="http://schemas.microsoft.com/office/drawing/2014/main" id="{401DCE1F-3AC2-DDC3-E9A6-9C4EDBA5E8F2}"/>
              </a:ext>
            </a:extLst>
          </p:cNvPr>
          <p:cNvSpPr>
            <a:spLocks noGrp="1"/>
          </p:cNvSpPr>
          <p:nvPr>
            <p:ph type="subTitle" idx="1" hasCustomPrompt="1"/>
          </p:nvPr>
        </p:nvSpPr>
        <p:spPr>
          <a:xfrm>
            <a:off x="359998" y="799200"/>
            <a:ext cx="11458800" cy="3096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1">
                <a:solidFill>
                  <a:schemeClr val="tx2"/>
                </a:solidFill>
                <a:latin typeface="+mj-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Content Placeholder 6">
            <a:extLst>
              <a:ext uri="{FF2B5EF4-FFF2-40B4-BE49-F238E27FC236}">
                <a16:creationId xmlns:a16="http://schemas.microsoft.com/office/drawing/2014/main" id="{09321395-6E8C-5A2E-4072-17DE8B1C8208}"/>
              </a:ext>
            </a:extLst>
          </p:cNvPr>
          <p:cNvSpPr>
            <a:spLocks noGrp="1"/>
          </p:cNvSpPr>
          <p:nvPr>
            <p:ph sz="quarter" idx="14" hasCustomPrompt="1"/>
          </p:nvPr>
        </p:nvSpPr>
        <p:spPr>
          <a:xfrm>
            <a:off x="61848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40E71CB5-B60A-4475-B9C9-5CDBD1250D5B}"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99066295"/>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guide id="3" orient="horz" pos="503">
          <p15:clr>
            <a:srgbClr val="A4A3A4"/>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3" name="Content Placeholder 2"/>
          <p:cNvSpPr>
            <a:spLocks noGrp="1"/>
          </p:cNvSpPr>
          <p:nvPr>
            <p:ph idx="1" hasCustomPrompt="1"/>
          </p:nvPr>
        </p:nvSpPr>
        <p:spPr>
          <a:xfrm>
            <a:off x="360000" y="1548000"/>
            <a:ext cx="3704400" cy="43776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244400" y="1548000"/>
            <a:ext cx="3704400" cy="43776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8128800" y="1548000"/>
            <a:ext cx="3704400" cy="43776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4" name="Date Placeholder 3">
            <a:extLst>
              <a:ext uri="{FF2B5EF4-FFF2-40B4-BE49-F238E27FC236}">
                <a16:creationId xmlns:a16="http://schemas.microsoft.com/office/drawing/2014/main" id="{F2C847E6-A193-E0D3-AEBC-4655DDD81D7E}"/>
              </a:ext>
            </a:extLst>
          </p:cNvPr>
          <p:cNvSpPr>
            <a:spLocks noGrp="1"/>
          </p:cNvSpPr>
          <p:nvPr>
            <p:ph type="dt" sz="half" idx="14"/>
          </p:nvPr>
        </p:nvSpPr>
        <p:spPr>
          <a:xfrm>
            <a:off x="9887592" y="6318000"/>
            <a:ext cx="1585607" cy="180000"/>
          </a:xfrm>
          <a:prstGeom prst="rect">
            <a:avLst/>
          </a:prstGeom>
        </p:spPr>
        <p:txBody>
          <a:bodyPr/>
          <a:lstStyle/>
          <a:p>
            <a:pPr algn="r"/>
            <a:fld id="{7CE57CF8-98A9-47E8-AF95-38245665446B}" type="datetime4">
              <a:rPr lang="en-US" smtClean="0"/>
              <a:t>May 22, 2024</a:t>
            </a:fld>
            <a:endParaRPr lang="en-US" dirty="0"/>
          </a:p>
        </p:txBody>
      </p:sp>
      <p:sp>
        <p:nvSpPr>
          <p:cNvPr id="5" name="Footer Placeholder 4">
            <a:extLst>
              <a:ext uri="{FF2B5EF4-FFF2-40B4-BE49-F238E27FC236}">
                <a16:creationId xmlns:a16="http://schemas.microsoft.com/office/drawing/2014/main" id="{57908891-190B-6BC3-437F-0AC310A77479}"/>
              </a:ext>
            </a:extLst>
          </p:cNvPr>
          <p:cNvSpPr>
            <a:spLocks noGrp="1"/>
          </p:cNvSpPr>
          <p:nvPr>
            <p:ph type="ftr" sz="quarter" idx="15"/>
          </p:nvPr>
        </p:nvSpPr>
        <p:spPr/>
        <p:txBody>
          <a:bodyPr/>
          <a:lstStyle/>
          <a:p>
            <a:endParaRPr lang="en-US" dirty="0"/>
          </a:p>
        </p:txBody>
      </p:sp>
      <p:sp>
        <p:nvSpPr>
          <p:cNvPr id="6" name="Slide Number Placeholder 5">
            <a:extLst>
              <a:ext uri="{FF2B5EF4-FFF2-40B4-BE49-F238E27FC236}">
                <a16:creationId xmlns:a16="http://schemas.microsoft.com/office/drawing/2014/main" id="{7AA71E20-872F-F5BC-E21E-27661D221949}"/>
              </a:ext>
            </a:extLst>
          </p:cNvPr>
          <p:cNvSpPr>
            <a:spLocks noGrp="1"/>
          </p:cNvSpPr>
          <p:nvPr>
            <p:ph type="sldNum" sz="quarter" idx="16"/>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531219290"/>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3">
          <p15:clr>
            <a:srgbClr val="A4A3A4"/>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A. Text and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92C5249-9040-41B4-1E81-409B0CBABD80}"/>
              </a:ext>
            </a:extLst>
          </p:cNvPr>
          <p:cNvSpPr>
            <a:spLocks noGrp="1"/>
          </p:cNvSpPr>
          <p:nvPr>
            <p:ph type="pic" sz="quarter" idx="16"/>
          </p:nvPr>
        </p:nvSpPr>
        <p:spPr>
          <a:xfrm>
            <a:off x="6184902" y="0"/>
            <a:ext cx="6007098" cy="6678000"/>
          </a:xfrm>
          <a:custGeom>
            <a:avLst/>
            <a:gdLst>
              <a:gd name="connsiteX0" fmla="*/ 0 w 6007098"/>
              <a:gd name="connsiteY0" fmla="*/ 0 h 6678000"/>
              <a:gd name="connsiteX1" fmla="*/ 6007098 w 6007098"/>
              <a:gd name="connsiteY1" fmla="*/ 0 h 6678000"/>
              <a:gd name="connsiteX2" fmla="*/ 6007098 w 6007098"/>
              <a:gd name="connsiteY2" fmla="*/ 6678000 h 6678000"/>
              <a:gd name="connsiteX3" fmla="*/ 0 w 6007098"/>
              <a:gd name="connsiteY3" fmla="*/ 6678000 h 6678000"/>
            </a:gdLst>
            <a:ahLst/>
            <a:cxnLst>
              <a:cxn ang="0">
                <a:pos x="connsiteX0" y="connsiteY0"/>
              </a:cxn>
              <a:cxn ang="0">
                <a:pos x="connsiteX1" y="connsiteY1"/>
              </a:cxn>
              <a:cxn ang="0">
                <a:pos x="connsiteX2" y="connsiteY2"/>
              </a:cxn>
              <a:cxn ang="0">
                <a:pos x="connsiteX3" y="connsiteY3"/>
              </a:cxn>
            </a:cxnLst>
            <a:rect l="l" t="t" r="r" b="b"/>
            <a:pathLst>
              <a:path w="6007098" h="6678000">
                <a:moveTo>
                  <a:pt x="0" y="0"/>
                </a:moveTo>
                <a:lnTo>
                  <a:pt x="6007098" y="0"/>
                </a:lnTo>
                <a:lnTo>
                  <a:pt x="6007098" y="6678000"/>
                </a:lnTo>
                <a:lnTo>
                  <a:pt x="0" y="6678000"/>
                </a:lnTo>
                <a:close/>
              </a:path>
            </a:pathLst>
          </a:cu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56471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lvl1pPr>
              <a:defRPr>
                <a:solidFill>
                  <a:schemeClr val="bg1"/>
                </a:solidFill>
              </a:defRPr>
            </a:lvl1pPr>
          </a:lstStyle>
          <a:p>
            <a:pPr algn="r"/>
            <a:fld id="{04A8B8D2-5C9A-4824-9432-B48C8EE404E1}"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lvl1pPr>
              <a:defRPr>
                <a:solidFill>
                  <a:schemeClr val="bg1"/>
                </a:solidFill>
              </a:defRPr>
            </a:lvl1p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a:xfrm>
            <a:off x="7154862" y="6318000"/>
            <a:ext cx="2730235" cy="180000"/>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1341808692"/>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 Text and Pictur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43DDFEA-7FDA-2AAD-1A0F-C08F96949B41}"/>
              </a:ext>
            </a:extLst>
          </p:cNvPr>
          <p:cNvSpPr>
            <a:spLocks noGrp="1"/>
          </p:cNvSpPr>
          <p:nvPr>
            <p:ph type="pic" sz="quarter" idx="16"/>
          </p:nvPr>
        </p:nvSpPr>
        <p:spPr>
          <a:xfrm>
            <a:off x="6186488" y="356400"/>
            <a:ext cx="5646712" cy="5565600"/>
          </a:xfrm>
          <a:prstGeom prst="rect">
            <a:avLst/>
          </a:pr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56471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Date Placeholder 5">
            <a:extLst>
              <a:ext uri="{FF2B5EF4-FFF2-40B4-BE49-F238E27FC236}">
                <a16:creationId xmlns:a16="http://schemas.microsoft.com/office/drawing/2014/main" id="{E61F5001-0950-4321-04ED-377B1C28BD3D}"/>
              </a:ext>
            </a:extLst>
          </p:cNvPr>
          <p:cNvSpPr>
            <a:spLocks noGrp="1"/>
          </p:cNvSpPr>
          <p:nvPr>
            <p:ph type="dt" sz="half" idx="17"/>
          </p:nvPr>
        </p:nvSpPr>
        <p:spPr/>
        <p:txBody>
          <a:bodyPr/>
          <a:lstStyle/>
          <a:p>
            <a:fld id="{8718CD18-DBA0-4D5D-B7DE-D845DB1164B0}" type="datetime4">
              <a:rPr lang="en-US" smtClean="0"/>
              <a:t>May 22, 2024</a:t>
            </a:fld>
            <a:endParaRPr lang="en-US" dirty="0"/>
          </a:p>
        </p:txBody>
      </p:sp>
      <p:sp>
        <p:nvSpPr>
          <p:cNvPr id="9" name="Footer Placeholder 8">
            <a:extLst>
              <a:ext uri="{FF2B5EF4-FFF2-40B4-BE49-F238E27FC236}">
                <a16:creationId xmlns:a16="http://schemas.microsoft.com/office/drawing/2014/main" id="{01A6B237-376D-FBB9-C58C-BDD6F632CABF}"/>
              </a:ext>
            </a:extLst>
          </p:cNvPr>
          <p:cNvSpPr>
            <a:spLocks noGrp="1"/>
          </p:cNvSpPr>
          <p:nvPr>
            <p:ph type="ftr" sz="quarter" idx="18"/>
          </p:nvPr>
        </p:nvSpPr>
        <p:spPr/>
        <p:txBody>
          <a:bodyPr/>
          <a:lstStyle/>
          <a:p>
            <a:endParaRPr lang="en-US" dirty="0"/>
          </a:p>
        </p:txBody>
      </p:sp>
      <p:sp>
        <p:nvSpPr>
          <p:cNvPr id="10" name="Slide Number Placeholder 9">
            <a:extLst>
              <a:ext uri="{FF2B5EF4-FFF2-40B4-BE49-F238E27FC236}">
                <a16:creationId xmlns:a16="http://schemas.microsoft.com/office/drawing/2014/main" id="{265F2533-8E44-99FF-9158-86A94D16860C}"/>
              </a:ext>
            </a:extLst>
          </p:cNvPr>
          <p:cNvSpPr>
            <a:spLocks noGrp="1"/>
          </p:cNvSpPr>
          <p:nvPr>
            <p:ph type="sldNum" sz="quarter" idx="19"/>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929581382"/>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 Cover white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598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5"/>
          </a:xfrm>
          <a:prstGeom prst="rect">
            <a:avLst/>
          </a:prstGeom>
        </p:spPr>
      </p:pic>
      <p:sp>
        <p:nvSpPr>
          <p:cNvPr id="2" name="Title 1"/>
          <p:cNvSpPr>
            <a:spLocks noGrp="1"/>
          </p:cNvSpPr>
          <p:nvPr>
            <p:ph type="ctrTitle" hasCustomPrompt="1"/>
          </p:nvPr>
        </p:nvSpPr>
        <p:spPr bwMode="white">
          <a:xfrm>
            <a:off x="2300400" y="2448000"/>
            <a:ext cx="7588800" cy="2088000"/>
          </a:xfrm>
          <a:noFill/>
        </p:spPr>
        <p:txBody>
          <a:bodyPr anchor="t" anchorCtr="0"/>
          <a:lstStyle>
            <a:lvl1pPr algn="l">
              <a:lnSpc>
                <a:spcPct val="83000"/>
              </a:lnSpc>
              <a:defRPr sz="5400">
                <a:solidFill>
                  <a:schemeClr val="accent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2300400"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accent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Graphic 18">
            <a:extLst>
              <a:ext uri="{FF2B5EF4-FFF2-40B4-BE49-F238E27FC236}">
                <a16:creationId xmlns:a16="http://schemas.microsoft.com/office/drawing/2014/main" id="{5449E367-4E1D-466C-C39E-92ED41058166}"/>
              </a:ext>
            </a:extLst>
          </p:cNvPr>
          <p:cNvSpPr/>
          <p:nvPr userDrawn="1"/>
        </p:nvSpPr>
        <p:spPr>
          <a:xfrm>
            <a:off x="2298700" y="1625541"/>
            <a:ext cx="1013520" cy="700818"/>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03CC54"/>
          </a:solidFill>
          <a:ln w="9525" cap="flat">
            <a:noFill/>
            <a:prstDash val="solid"/>
            <a:miter/>
          </a:ln>
        </p:spPr>
        <p:txBody>
          <a:bodyPr rtlCol="0" anchor="ctr"/>
          <a:lstStyle/>
          <a:p>
            <a:endParaRPr lang="en-US" dirty="0">
              <a:solidFill>
                <a:schemeClr val="accent2"/>
              </a:solidFill>
            </a:endParaRPr>
          </a:p>
        </p:txBody>
      </p:sp>
      <p:sp>
        <p:nvSpPr>
          <p:cNvPr id="7" name="Date Placeholder 6">
            <a:extLst>
              <a:ext uri="{FF2B5EF4-FFF2-40B4-BE49-F238E27FC236}">
                <a16:creationId xmlns:a16="http://schemas.microsoft.com/office/drawing/2014/main" id="{D8C8E36C-86E2-C045-320F-196A6B6F4CAC}"/>
              </a:ext>
            </a:extLst>
          </p:cNvPr>
          <p:cNvSpPr>
            <a:spLocks noGrp="1"/>
          </p:cNvSpPr>
          <p:nvPr>
            <p:ph type="dt" sz="half" idx="10"/>
          </p:nvPr>
        </p:nvSpPr>
        <p:spPr/>
        <p:txBody>
          <a:bodyPr/>
          <a:lstStyle/>
          <a:p>
            <a:fld id="{CE8B9657-5ABC-4977-B0EC-5AA30EF115D3}" type="datetime4">
              <a:rPr lang="en-US" smtClean="0"/>
              <a:t>May 22, 2024</a:t>
            </a:fld>
            <a:endParaRPr lang="en-US" dirty="0"/>
          </a:p>
        </p:txBody>
      </p:sp>
      <p:sp>
        <p:nvSpPr>
          <p:cNvPr id="8" name="Footer Placeholder 7">
            <a:extLst>
              <a:ext uri="{FF2B5EF4-FFF2-40B4-BE49-F238E27FC236}">
                <a16:creationId xmlns:a16="http://schemas.microsoft.com/office/drawing/2014/main" id="{66242D8C-3E19-1E08-0CED-A331D19093F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924764-41E8-0A44-4FDB-6636E9D10AAB}"/>
              </a:ext>
            </a:extLst>
          </p:cNvPr>
          <p:cNvSpPr>
            <a:spLocks noGrp="1"/>
          </p:cNvSpPr>
          <p:nvPr>
            <p:ph type="sldNum" sz="quarter" idx="12"/>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44225594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542" userDrawn="1">
          <p15:clr>
            <a:srgbClr val="A4A3A4"/>
          </p15:clr>
        </p15:guide>
        <p15:guide id="2" orient="horz" pos="3095" userDrawn="1">
          <p15:clr>
            <a:srgbClr val="A4A3A4"/>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 Text and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C22FDDB-B6BB-2D1D-4EB4-8E54F77638B5}"/>
              </a:ext>
            </a:extLst>
          </p:cNvPr>
          <p:cNvSpPr>
            <a:spLocks noGrp="1"/>
          </p:cNvSpPr>
          <p:nvPr>
            <p:ph type="pic" sz="quarter" idx="16"/>
          </p:nvPr>
        </p:nvSpPr>
        <p:spPr>
          <a:xfrm>
            <a:off x="6918794" y="0"/>
            <a:ext cx="5273207" cy="6678000"/>
          </a:xfrm>
          <a:custGeom>
            <a:avLst/>
            <a:gdLst>
              <a:gd name="connsiteX0" fmla="*/ 1004362 w 5273207"/>
              <a:gd name="connsiteY0" fmla="*/ 0 h 6678000"/>
              <a:gd name="connsiteX1" fmla="*/ 5273207 w 5273207"/>
              <a:gd name="connsiteY1" fmla="*/ 0 h 6678000"/>
              <a:gd name="connsiteX2" fmla="*/ 5273207 w 5273207"/>
              <a:gd name="connsiteY2" fmla="*/ 6678000 h 6678000"/>
              <a:gd name="connsiteX3" fmla="*/ 0 w 5273207"/>
              <a:gd name="connsiteY3" fmla="*/ 6678000 h 6678000"/>
              <a:gd name="connsiteX4" fmla="*/ 23422 w 5273207"/>
              <a:gd name="connsiteY4" fmla="*/ 6301100 h 6678000"/>
              <a:gd name="connsiteX5" fmla="*/ 1022090 w 5273207"/>
              <a:gd name="connsiteY5" fmla="*/ 15687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07" h="6678000">
                <a:moveTo>
                  <a:pt x="1004362" y="0"/>
                </a:moveTo>
                <a:lnTo>
                  <a:pt x="5273207" y="0"/>
                </a:lnTo>
                <a:lnTo>
                  <a:pt x="5273207" y="6678000"/>
                </a:lnTo>
                <a:lnTo>
                  <a:pt x="0" y="6678000"/>
                </a:lnTo>
                <a:lnTo>
                  <a:pt x="23422" y="6301100"/>
                </a:lnTo>
                <a:cubicBezTo>
                  <a:pt x="204269" y="4293714"/>
                  <a:pt x="1188942" y="2196400"/>
                  <a:pt x="1022090" y="156870"/>
                </a:cubicBezTo>
                <a:close/>
              </a:path>
            </a:pathLst>
          </a:cu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56471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lvl1pPr>
              <a:defRPr>
                <a:solidFill>
                  <a:schemeClr val="bg1"/>
                </a:solidFill>
              </a:defRPr>
            </a:lvl1pPr>
          </a:lstStyle>
          <a:p>
            <a:pPr algn="r"/>
            <a:fld id="{34DE3715-5197-48D6-8AA1-B40020896998}"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lvl1pPr>
              <a:defRPr>
                <a:solidFill>
                  <a:schemeClr val="bg1"/>
                </a:solidFill>
              </a:defRPr>
            </a:lvl1p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a:xfrm>
            <a:off x="7154862" y="6318000"/>
            <a:ext cx="2730235" cy="180000"/>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76182980"/>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A. Rep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360000" y="360000"/>
            <a:ext cx="3704400" cy="2610000"/>
          </a:xfrm>
        </p:spPr>
        <p:txBody>
          <a:bodyPr/>
          <a:lstStyle>
            <a:lvl1pPr>
              <a:defRPr sz="2400"/>
            </a:lvl1pPr>
          </a:lstStyle>
          <a:p>
            <a:r>
              <a:rPr lang="en-US" dirty="0"/>
              <a:t>Click to add title</a:t>
            </a:r>
            <a:endParaRPr lang="en-US"/>
          </a:p>
        </p:txBody>
      </p:sp>
      <p:sp>
        <p:nvSpPr>
          <p:cNvPr id="3" name="Content Placeholder 2"/>
          <p:cNvSpPr>
            <a:spLocks noGrp="1"/>
          </p:cNvSpPr>
          <p:nvPr>
            <p:ph idx="1" hasCustomPrompt="1"/>
          </p:nvPr>
        </p:nvSpPr>
        <p:spPr>
          <a:xfrm>
            <a:off x="360000" y="33156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244400" y="3600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4244400" y="33156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7" name="Content Placeholder 4">
            <a:extLst>
              <a:ext uri="{FF2B5EF4-FFF2-40B4-BE49-F238E27FC236}">
                <a16:creationId xmlns:a16="http://schemas.microsoft.com/office/drawing/2014/main" id="{DDB3A432-B5B7-1DB6-A154-728FC5E0DDA2}"/>
              </a:ext>
            </a:extLst>
          </p:cNvPr>
          <p:cNvSpPr>
            <a:spLocks noGrp="1"/>
          </p:cNvSpPr>
          <p:nvPr>
            <p:ph sz="half" idx="17" hasCustomPrompt="1"/>
          </p:nvPr>
        </p:nvSpPr>
        <p:spPr>
          <a:xfrm>
            <a:off x="8128800" y="3600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8" name="Content Placeholder 4">
            <a:extLst>
              <a:ext uri="{FF2B5EF4-FFF2-40B4-BE49-F238E27FC236}">
                <a16:creationId xmlns:a16="http://schemas.microsoft.com/office/drawing/2014/main" id="{A5080388-917E-C36A-04A1-C8069CBFA980}"/>
              </a:ext>
            </a:extLst>
          </p:cNvPr>
          <p:cNvSpPr>
            <a:spLocks noGrp="1"/>
          </p:cNvSpPr>
          <p:nvPr>
            <p:ph sz="half" idx="18" hasCustomPrompt="1"/>
          </p:nvPr>
        </p:nvSpPr>
        <p:spPr>
          <a:xfrm>
            <a:off x="8128800" y="33156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9" name="Date Placeholder 8">
            <a:extLst>
              <a:ext uri="{FF2B5EF4-FFF2-40B4-BE49-F238E27FC236}">
                <a16:creationId xmlns:a16="http://schemas.microsoft.com/office/drawing/2014/main" id="{FB77C07A-1F65-CF77-492D-DBD0BF9AC6D0}"/>
              </a:ext>
            </a:extLst>
          </p:cNvPr>
          <p:cNvSpPr>
            <a:spLocks noGrp="1"/>
          </p:cNvSpPr>
          <p:nvPr>
            <p:ph type="dt" sz="half" idx="19"/>
          </p:nvPr>
        </p:nvSpPr>
        <p:spPr>
          <a:xfrm>
            <a:off x="9887592" y="6318000"/>
            <a:ext cx="1585607" cy="180000"/>
          </a:xfrm>
          <a:prstGeom prst="rect">
            <a:avLst/>
          </a:prstGeom>
        </p:spPr>
        <p:txBody>
          <a:bodyPr/>
          <a:lstStyle/>
          <a:p>
            <a:pPr algn="r"/>
            <a:fld id="{3B94252E-CE42-406D-99F2-B2A0455DA5BF}" type="datetime4">
              <a:rPr lang="en-US" smtClean="0"/>
              <a:t>May 22, 2024</a:t>
            </a:fld>
            <a:endParaRPr lang="en-US" dirty="0"/>
          </a:p>
        </p:txBody>
      </p:sp>
      <p:sp>
        <p:nvSpPr>
          <p:cNvPr id="12" name="Footer Placeholder 11">
            <a:extLst>
              <a:ext uri="{FF2B5EF4-FFF2-40B4-BE49-F238E27FC236}">
                <a16:creationId xmlns:a16="http://schemas.microsoft.com/office/drawing/2014/main" id="{31C8A68B-09F1-8A01-0B41-B749EB75BDF9}"/>
              </a:ext>
            </a:extLst>
          </p:cNvPr>
          <p:cNvSpPr>
            <a:spLocks noGrp="1"/>
          </p:cNvSpPr>
          <p:nvPr>
            <p:ph type="ftr" sz="quarter" idx="20"/>
          </p:nvPr>
        </p:nvSpPr>
        <p:spPr/>
        <p:txBody>
          <a:bodyPr/>
          <a:lstStyle/>
          <a:p>
            <a:endParaRPr lang="en-US" dirty="0"/>
          </a:p>
        </p:txBody>
      </p:sp>
      <p:sp>
        <p:nvSpPr>
          <p:cNvPr id="13" name="Slide Number Placeholder 12">
            <a:extLst>
              <a:ext uri="{FF2B5EF4-FFF2-40B4-BE49-F238E27FC236}">
                <a16:creationId xmlns:a16="http://schemas.microsoft.com/office/drawing/2014/main" id="{7D4DB7C6-4824-1E64-7E62-3A8BAB082387}"/>
              </a:ext>
            </a:extLst>
          </p:cNvPr>
          <p:cNvSpPr>
            <a:spLocks noGrp="1"/>
          </p:cNvSpPr>
          <p:nvPr>
            <p:ph type="sldNum" sz="quarter" idx="21"/>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301265081"/>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3">
          <p15:clr>
            <a:srgbClr val="A4A3A4"/>
          </p15:clr>
        </p15:guide>
        <p15:guide id="3" orient="horz" pos="2088">
          <p15:clr>
            <a:srgbClr val="A4A3A4"/>
          </p15:clr>
        </p15:guide>
        <p15:guide id="4" orient="horz" pos="1872">
          <p15:clr>
            <a:srgbClr val="A4A3A4"/>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 Rep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360000" y="360000"/>
            <a:ext cx="2732400" cy="2610000"/>
          </a:xfrm>
        </p:spPr>
        <p:txBody>
          <a:bodyPr/>
          <a:lstStyle>
            <a:lvl1pPr>
              <a:defRPr sz="2400"/>
            </a:lvl1pPr>
          </a:lstStyle>
          <a:p>
            <a:r>
              <a:rPr lang="en-US" dirty="0"/>
              <a:t>Click to add title</a:t>
            </a:r>
            <a:endParaRPr lang="en-US"/>
          </a:p>
        </p:txBody>
      </p:sp>
      <p:sp>
        <p:nvSpPr>
          <p:cNvPr id="3" name="Content Placeholder 2"/>
          <p:cNvSpPr>
            <a:spLocks noGrp="1"/>
          </p:cNvSpPr>
          <p:nvPr>
            <p:ph idx="1" hasCustomPrompt="1"/>
          </p:nvPr>
        </p:nvSpPr>
        <p:spPr>
          <a:xfrm>
            <a:off x="360000"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3272400" y="3600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3272400"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7" name="Content Placeholder 4">
            <a:extLst>
              <a:ext uri="{FF2B5EF4-FFF2-40B4-BE49-F238E27FC236}">
                <a16:creationId xmlns:a16="http://schemas.microsoft.com/office/drawing/2014/main" id="{DDB3A432-B5B7-1DB6-A154-728FC5E0DDA2}"/>
              </a:ext>
            </a:extLst>
          </p:cNvPr>
          <p:cNvSpPr>
            <a:spLocks noGrp="1"/>
          </p:cNvSpPr>
          <p:nvPr>
            <p:ph sz="half" idx="17" hasCustomPrompt="1"/>
          </p:nvPr>
        </p:nvSpPr>
        <p:spPr>
          <a:xfrm>
            <a:off x="6186488" y="3600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8" name="Content Placeholder 4">
            <a:extLst>
              <a:ext uri="{FF2B5EF4-FFF2-40B4-BE49-F238E27FC236}">
                <a16:creationId xmlns:a16="http://schemas.microsoft.com/office/drawing/2014/main" id="{A5080388-917E-C36A-04A1-C8069CBFA980}"/>
              </a:ext>
            </a:extLst>
          </p:cNvPr>
          <p:cNvSpPr>
            <a:spLocks noGrp="1"/>
          </p:cNvSpPr>
          <p:nvPr>
            <p:ph sz="half" idx="18" hasCustomPrompt="1"/>
          </p:nvPr>
        </p:nvSpPr>
        <p:spPr>
          <a:xfrm>
            <a:off x="6186488"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9" name="Date Placeholder 8">
            <a:extLst>
              <a:ext uri="{FF2B5EF4-FFF2-40B4-BE49-F238E27FC236}">
                <a16:creationId xmlns:a16="http://schemas.microsoft.com/office/drawing/2014/main" id="{FB77C07A-1F65-CF77-492D-DBD0BF9AC6D0}"/>
              </a:ext>
            </a:extLst>
          </p:cNvPr>
          <p:cNvSpPr>
            <a:spLocks noGrp="1"/>
          </p:cNvSpPr>
          <p:nvPr>
            <p:ph type="dt" sz="half" idx="19"/>
          </p:nvPr>
        </p:nvSpPr>
        <p:spPr>
          <a:xfrm>
            <a:off x="9887592" y="6318000"/>
            <a:ext cx="1585607" cy="180000"/>
          </a:xfrm>
          <a:prstGeom prst="rect">
            <a:avLst/>
          </a:prstGeom>
        </p:spPr>
        <p:txBody>
          <a:bodyPr/>
          <a:lstStyle/>
          <a:p>
            <a:pPr algn="r"/>
            <a:fld id="{98620D70-AF3D-40B6-8505-078B12A2760C}" type="datetime4">
              <a:rPr lang="en-US" smtClean="0"/>
              <a:t>May 22, 2024</a:t>
            </a:fld>
            <a:endParaRPr lang="en-US" dirty="0"/>
          </a:p>
        </p:txBody>
      </p:sp>
      <p:sp>
        <p:nvSpPr>
          <p:cNvPr id="12" name="Footer Placeholder 11">
            <a:extLst>
              <a:ext uri="{FF2B5EF4-FFF2-40B4-BE49-F238E27FC236}">
                <a16:creationId xmlns:a16="http://schemas.microsoft.com/office/drawing/2014/main" id="{31C8A68B-09F1-8A01-0B41-B749EB75BDF9}"/>
              </a:ext>
            </a:extLst>
          </p:cNvPr>
          <p:cNvSpPr>
            <a:spLocks noGrp="1"/>
          </p:cNvSpPr>
          <p:nvPr>
            <p:ph type="ftr" sz="quarter" idx="20"/>
          </p:nvPr>
        </p:nvSpPr>
        <p:spPr/>
        <p:txBody>
          <a:bodyPr/>
          <a:lstStyle/>
          <a:p>
            <a:endParaRPr lang="en-US" dirty="0"/>
          </a:p>
        </p:txBody>
      </p:sp>
      <p:sp>
        <p:nvSpPr>
          <p:cNvPr id="13" name="Slide Number Placeholder 12">
            <a:extLst>
              <a:ext uri="{FF2B5EF4-FFF2-40B4-BE49-F238E27FC236}">
                <a16:creationId xmlns:a16="http://schemas.microsoft.com/office/drawing/2014/main" id="{7D4DB7C6-4824-1E64-7E62-3A8BAB082387}"/>
              </a:ext>
            </a:extLst>
          </p:cNvPr>
          <p:cNvSpPr>
            <a:spLocks noGrp="1"/>
          </p:cNvSpPr>
          <p:nvPr>
            <p:ph type="sldNum" sz="quarter" idx="21"/>
          </p:nvPr>
        </p:nvSpPr>
        <p:spPr/>
        <p:txBody>
          <a:bodyPr/>
          <a:lstStyle/>
          <a:p>
            <a:fld id="{23AA811B-2EBD-4900-905E-5BE206449611}" type="slidenum">
              <a:rPr lang="en-US" smtClean="0"/>
              <a:pPr/>
              <a:t>‹#›</a:t>
            </a:fld>
            <a:endParaRPr lang="en-US" dirty="0"/>
          </a:p>
        </p:txBody>
      </p:sp>
      <p:sp>
        <p:nvSpPr>
          <p:cNvPr id="4" name="Content Placeholder 4">
            <a:extLst>
              <a:ext uri="{FF2B5EF4-FFF2-40B4-BE49-F238E27FC236}">
                <a16:creationId xmlns:a16="http://schemas.microsoft.com/office/drawing/2014/main" id="{3DBDC930-EF32-F81E-E492-F1792A03922C}"/>
              </a:ext>
            </a:extLst>
          </p:cNvPr>
          <p:cNvSpPr>
            <a:spLocks noGrp="1"/>
          </p:cNvSpPr>
          <p:nvPr>
            <p:ph sz="half" idx="22" hasCustomPrompt="1"/>
          </p:nvPr>
        </p:nvSpPr>
        <p:spPr>
          <a:xfrm>
            <a:off x="9100800" y="3600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5" name="Content Placeholder 4">
            <a:extLst>
              <a:ext uri="{FF2B5EF4-FFF2-40B4-BE49-F238E27FC236}">
                <a16:creationId xmlns:a16="http://schemas.microsoft.com/office/drawing/2014/main" id="{E1FBB305-A006-8062-DB21-A7051AB973F8}"/>
              </a:ext>
            </a:extLst>
          </p:cNvPr>
          <p:cNvSpPr>
            <a:spLocks noGrp="1"/>
          </p:cNvSpPr>
          <p:nvPr>
            <p:ph sz="half" idx="23" hasCustomPrompt="1"/>
          </p:nvPr>
        </p:nvSpPr>
        <p:spPr>
          <a:xfrm>
            <a:off x="9100800"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Tree>
    <p:extLst>
      <p:ext uri="{BB962C8B-B14F-4D97-AF65-F5344CB8AC3E}">
        <p14:creationId xmlns:p14="http://schemas.microsoft.com/office/powerpoint/2010/main" val="1003023405"/>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3">
          <p15:clr>
            <a:srgbClr val="A4A3A4"/>
          </p15:clr>
        </p15:guide>
        <p15:guide id="3" orient="horz" pos="2088">
          <p15:clr>
            <a:srgbClr val="A4A3A4"/>
          </p15:clr>
        </p15:guide>
        <p15:guide id="4" orient="horz" pos="1872">
          <p15:clr>
            <a:srgbClr val="A4A3A4"/>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A.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accent1"/>
              </a:solidFill>
            </a:endParaRPr>
          </a:p>
        </p:txBody>
      </p:sp>
      <p:sp>
        <p:nvSpPr>
          <p:cNvPr id="7" name="Freeform 5">
            <a:extLst>
              <a:ext uri="{FF2B5EF4-FFF2-40B4-BE49-F238E27FC236}">
                <a16:creationId xmlns:a16="http://schemas.microsoft.com/office/drawing/2014/main" id="{E4699E2A-611B-A40B-7262-67592C0A26FB}"/>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0033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Dynamic legal" descr="{&quot;templafy&quot;:{&quot;id&quot;:&quot;9bdbdcff-8e96-4670-a155-2d703aea9465&quot;}}">
            <a:extLst>
              <a:ext uri="{FF2B5EF4-FFF2-40B4-BE49-F238E27FC236}">
                <a16:creationId xmlns:a16="http://schemas.microsoft.com/office/drawing/2014/main" id="{44650877-32D6-7E1B-F6ED-1DE6A3CC5339}"/>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9" name="Dynmic Internal use only" descr="{&quot;templafy&quot;:{&quot;id&quot;:&quot;5d428426-f4d3-4e11-97fe-dd393b02ac5c&quot;}}" hidden="1" title="Form.Cigna_Confidentiality.Cigna_healthcareConfidentiality">
            <a:extLst>
              <a:ext uri="{FF2B5EF4-FFF2-40B4-BE49-F238E27FC236}">
                <a16:creationId xmlns:a16="http://schemas.microsoft.com/office/drawing/2014/main" id="{826ABC8B-D401-B48B-E360-DA971C9561F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11" name="Title 10">
            <a:extLst>
              <a:ext uri="{FF2B5EF4-FFF2-40B4-BE49-F238E27FC236}">
                <a16:creationId xmlns:a16="http://schemas.microsoft.com/office/drawing/2014/main" id="{9B5E0337-74F5-4572-A0BC-0CB01539BB6D}"/>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9B3996A1-7B1A-4004-8570-DFD7856D3E47}"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4034492229"/>
      </p:ext>
    </p:extLst>
  </p:cSld>
  <p:clrMapOvr>
    <a:masterClrMapping/>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accent1"/>
              </a:solidFill>
            </a:endParaRPr>
          </a:p>
        </p:txBody>
      </p:sp>
      <p:sp>
        <p:nvSpPr>
          <p:cNvPr id="2" name="Freeform 5">
            <a:extLst>
              <a:ext uri="{FF2B5EF4-FFF2-40B4-BE49-F238E27FC236}">
                <a16:creationId xmlns:a16="http://schemas.microsoft.com/office/drawing/2014/main" id="{F17530DC-C270-8440-B406-E54DC6D4D3C4}"/>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A1F7A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Dynamic legal" descr="{&quot;templafy&quot;:{&quot;id&quot;:&quot;fd74ea02-310d-4077-b52b-92c19d24c678&quot;}}">
            <a:extLst>
              <a:ext uri="{FF2B5EF4-FFF2-40B4-BE49-F238E27FC236}">
                <a16:creationId xmlns:a16="http://schemas.microsoft.com/office/drawing/2014/main" id="{750DA6EF-28FF-F861-908A-1BA15561486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0" name="Dynmic Internal use only" descr="{&quot;templafy&quot;:{&quot;id&quot;:&quot;bb0ccd52-8e5b-42ec-b4a8-82c86e907b03&quot;}}" hidden="1" title="Form.Cigna_Confidentiality.Cigna_healthcareConfidentiality">
            <a:extLst>
              <a:ext uri="{FF2B5EF4-FFF2-40B4-BE49-F238E27FC236}">
                <a16:creationId xmlns:a16="http://schemas.microsoft.com/office/drawing/2014/main" id="{DAF48A78-F623-3E25-C4D9-4B11ECABA5D2}"/>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9" name="Title 10">
            <a:extLst>
              <a:ext uri="{FF2B5EF4-FFF2-40B4-BE49-F238E27FC236}">
                <a16:creationId xmlns:a16="http://schemas.microsoft.com/office/drawing/2014/main" id="{8803E168-A7F5-7A70-1769-1664A5AE35DE}"/>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06283E89-2ADE-4472-AAB6-FB19A88318FC}"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3426599465"/>
      </p:ext>
    </p:extLst>
  </p:cSld>
  <p:clrMapOvr>
    <a:masterClrMapping/>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accent1"/>
              </a:solidFill>
            </a:endParaRPr>
          </a:p>
        </p:txBody>
      </p:sp>
      <p:sp>
        <p:nvSpPr>
          <p:cNvPr id="2" name="Freeform 5">
            <a:extLst>
              <a:ext uri="{FF2B5EF4-FFF2-40B4-BE49-F238E27FC236}">
                <a16:creationId xmlns:a16="http://schemas.microsoft.com/office/drawing/2014/main" id="{0FAB332B-DE62-6465-7673-AEE0B8217C50}"/>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FAA16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Dynamic legal" descr="{&quot;templafy&quot;:{&quot;id&quot;:&quot;4dfd35a5-3b99-47cb-a808-8fd4f5e0d903&quot;}}">
            <a:extLst>
              <a:ext uri="{FF2B5EF4-FFF2-40B4-BE49-F238E27FC236}">
                <a16:creationId xmlns:a16="http://schemas.microsoft.com/office/drawing/2014/main" id="{6853365F-9A9F-4E09-6106-1AC7E55A588D}"/>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0" name="Dynmic Internal use only" descr="{&quot;templafy&quot;:{&quot;id&quot;:&quot;902d9670-5ea7-4a7d-b24a-2871d79940e5&quot;}}" hidden="1" title="Form.Cigna_Confidentiality.Cigna_healthcareConfidentiality">
            <a:extLst>
              <a:ext uri="{FF2B5EF4-FFF2-40B4-BE49-F238E27FC236}">
                <a16:creationId xmlns:a16="http://schemas.microsoft.com/office/drawing/2014/main" id="{9B19D9B9-ADDF-4EF7-3401-AAC8C92A96BE}"/>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9" name="Title 10">
            <a:extLst>
              <a:ext uri="{FF2B5EF4-FFF2-40B4-BE49-F238E27FC236}">
                <a16:creationId xmlns:a16="http://schemas.microsoft.com/office/drawing/2014/main" id="{0040CB02-88B9-FCF1-B638-BE950864210F}"/>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BD0D99C0-CAC5-4B3D-8298-3DECB6DAD041}"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3758413030"/>
      </p:ext>
    </p:extLst>
  </p:cSld>
  <p:clrMapOvr>
    <a:masterClrMapping/>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A. Thanks">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4" name="Picture Placeholder 3">
            <a:extLst>
              <a:ext uri="{FF2B5EF4-FFF2-40B4-BE49-F238E27FC236}">
                <a16:creationId xmlns:a16="http://schemas.microsoft.com/office/drawing/2014/main" id="{3120684B-8D00-7903-A1FF-C0875815BAA8}"/>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p>
        </p:txBody>
      </p:sp>
      <p:sp>
        <p:nvSpPr>
          <p:cNvPr id="5" name="Dynamic legal" descr="{&quot;templafy&quot;:{&quot;id&quot;:&quot;806fc6c2-7ae9-46b2-bf2f-87851a6fd206&quot;}}">
            <a:extLst>
              <a:ext uri="{FF2B5EF4-FFF2-40B4-BE49-F238E27FC236}">
                <a16:creationId xmlns:a16="http://schemas.microsoft.com/office/drawing/2014/main" id="{389C2A1C-382C-1E29-DC3F-F948DA27C97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9" name="Dynmic Internal use only" descr="{&quot;templafy&quot;:{&quot;id&quot;:&quot;2ddf0f96-596e-49b5-968d-70d264485cda&quot;}}" hidden="1" title="Form.Cigna_Confidentiality.Cigna_healthcareConfidentiality">
            <a:extLst>
              <a:ext uri="{FF2B5EF4-FFF2-40B4-BE49-F238E27FC236}">
                <a16:creationId xmlns:a16="http://schemas.microsoft.com/office/drawing/2014/main" id="{EACDB44D-A22A-0289-65F4-C7FFF935C50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white">
          <a:xfrm>
            <a:off x="554399" y="1428750"/>
            <a:ext cx="7392625" cy="3484563"/>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pic>
        <p:nvPicPr>
          <p:cNvPr id="3" name="Logo">
            <a:extLst>
              <a:ext uri="{FF2B5EF4-FFF2-40B4-BE49-F238E27FC236}">
                <a16:creationId xmlns:a16="http://schemas.microsoft.com/office/drawing/2014/main" id="{3368DB42-4F95-DED9-B2DB-110851A92C5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45147"/>
            <a:ext cx="1396800" cy="758677"/>
          </a:xfrm>
          <a:prstGeom prst="rect">
            <a:avLst/>
          </a:prstGeom>
        </p:spPr>
      </p:pic>
      <p:sp>
        <p:nvSpPr>
          <p:cNvPr id="7" name="Date Placeholder 6">
            <a:extLst>
              <a:ext uri="{FF2B5EF4-FFF2-40B4-BE49-F238E27FC236}">
                <a16:creationId xmlns:a16="http://schemas.microsoft.com/office/drawing/2014/main" id="{C33BF2B2-742D-5FFD-D23F-C79D4FA1E824}"/>
              </a:ext>
            </a:extLst>
          </p:cNvPr>
          <p:cNvSpPr>
            <a:spLocks noGrp="1"/>
          </p:cNvSpPr>
          <p:nvPr>
            <p:ph type="dt" sz="half" idx="17"/>
          </p:nvPr>
        </p:nvSpPr>
        <p:spPr/>
        <p:txBody>
          <a:bodyPr/>
          <a:lstStyle>
            <a:lvl1pPr>
              <a:defRPr>
                <a:solidFill>
                  <a:schemeClr val="tx1"/>
                </a:solidFill>
              </a:defRPr>
            </a:lvl1pPr>
          </a:lstStyle>
          <a:p>
            <a:fld id="{28CE2A4E-380E-4F57-BC6C-0E979C014EB4}" type="datetime4">
              <a:rPr lang="en-US" smtClean="0"/>
              <a:t>May 22, 2024</a:t>
            </a:fld>
            <a:endParaRPr lang="en-US" dirty="0"/>
          </a:p>
        </p:txBody>
      </p:sp>
      <p:sp>
        <p:nvSpPr>
          <p:cNvPr id="8" name="Footer Placeholder 7">
            <a:extLst>
              <a:ext uri="{FF2B5EF4-FFF2-40B4-BE49-F238E27FC236}">
                <a16:creationId xmlns:a16="http://schemas.microsoft.com/office/drawing/2014/main" id="{87398FFA-EE82-A1C1-2C91-1BA6B30F654F}"/>
              </a:ext>
            </a:extLst>
          </p:cNvPr>
          <p:cNvSpPr>
            <a:spLocks noGrp="1"/>
          </p:cNvSpPr>
          <p:nvPr>
            <p:ph type="ftr" sz="quarter" idx="18"/>
          </p:nvPr>
        </p:nvSpPr>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FE98FD76-5104-AD9D-2BAF-2849AA9C0938}"/>
              </a:ext>
            </a:extLst>
          </p:cNvPr>
          <p:cNvSpPr>
            <a:spLocks noGrp="1"/>
          </p:cNvSpPr>
          <p:nvPr>
            <p:ph type="sldNum" sz="quarter" idx="19"/>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45200315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3095">
          <p15:clr>
            <a:srgbClr val="A4A3A4"/>
          </p15:clr>
        </p15:guide>
        <p15:guide id="3" orient="horz" pos="900">
          <p15:clr>
            <a:srgbClr val="A4A3A4"/>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D6DB459B-1D26-4BEB-A65A-A7B487F56004}"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914297486"/>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DE7C7C7-70A7-FB30-223A-CB2357C229C9}"/>
              </a:ext>
            </a:extLst>
          </p:cNvPr>
          <p:cNvSpPr>
            <a:spLocks noGrp="1"/>
          </p:cNvSpPr>
          <p:nvPr>
            <p:ph type="dt" sz="half" idx="10"/>
          </p:nvPr>
        </p:nvSpPr>
        <p:spPr>
          <a:xfrm>
            <a:off x="9887592" y="6318000"/>
            <a:ext cx="1585607" cy="180000"/>
          </a:xfrm>
          <a:prstGeom prst="rect">
            <a:avLst/>
          </a:prstGeom>
        </p:spPr>
        <p:txBody>
          <a:bodyPr/>
          <a:lstStyle/>
          <a:p>
            <a:pPr algn="r"/>
            <a:fld id="{D1886335-24E0-4CB7-9618-C7E43ABEE340}" type="datetime4">
              <a:rPr lang="en-US" smtClean="0"/>
              <a:t>May 22, 2024</a:t>
            </a:fld>
            <a:endParaRPr lang="en-US" dirty="0"/>
          </a:p>
        </p:txBody>
      </p:sp>
      <p:sp>
        <p:nvSpPr>
          <p:cNvPr id="4" name="Slide Number Placeholder 3">
            <a:extLst>
              <a:ext uri="{FF2B5EF4-FFF2-40B4-BE49-F238E27FC236}">
                <a16:creationId xmlns:a16="http://schemas.microsoft.com/office/drawing/2014/main" id="{3372A712-3FB5-BB07-6772-0C564A5FD394}"/>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8F7E808F-8C95-AF3A-F901-FCC3D3D2EBCF}"/>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44216310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sp>
        <p:nvSpPr>
          <p:cNvPr id="17" name="Text Box 4">
            <a:extLst>
              <a:ext uri="{FF2B5EF4-FFF2-40B4-BE49-F238E27FC236}">
                <a16:creationId xmlns:a16="http://schemas.microsoft.com/office/drawing/2014/main" id="{E2E20571-3CD4-BCCB-FDD3-C02735CE103D}"/>
              </a:ext>
            </a:extLst>
          </p:cNvPr>
          <p:cNvSpPr txBox="1">
            <a:spLocks noChangeArrowheads="1"/>
          </p:cNvSpPr>
          <p:nvPr userDrawn="1"/>
        </p:nvSpPr>
        <p:spPr bwMode="auto">
          <a:xfrm>
            <a:off x="8137426" y="1158428"/>
            <a:ext cx="2890409" cy="5155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endParaRPr lang="en-US" altLang="da-DK" sz="900" b="0" noProof="1">
              <a:solidFill>
                <a:srgbClr val="000000"/>
              </a:solidFill>
              <a:latin typeface="+mn-lt"/>
              <a:cs typeface="Arial" panose="020B0604020202020204" pitchFamily="34" charset="0"/>
            </a:endParaRPr>
          </a:p>
          <a:p>
            <a:pPr eaLnBrk="1" hangingPunct="1">
              <a:spcAft>
                <a:spcPts val="600"/>
              </a:spcAft>
              <a:defRPr/>
            </a:pPr>
            <a:r>
              <a:rPr lang="en-US" altLang="da-DK" sz="1400" b="0" noProof="1">
                <a:solidFill>
                  <a:srgbClr val="000000"/>
                </a:solidFill>
                <a:latin typeface="+mn-lt"/>
                <a:cs typeface="Arial" panose="020B0604020202020204" pitchFamily="34" charset="0"/>
              </a:rPr>
              <a:t>COPY/PASTE CONTENT</a:t>
            </a:r>
            <a:endParaRPr lang="en-US" dirty="0"/>
          </a:p>
          <a:p>
            <a:pPr eaLnBrk="1" hangingPunct="1">
              <a:spcAft>
                <a:spcPts val="600"/>
              </a:spcAft>
              <a:defRPr/>
            </a:pPr>
            <a:r>
              <a:rPr lang="en-US" altLang="da-DK" sz="800" b="0" noProof="1">
                <a:solidFill>
                  <a:srgbClr val="000000"/>
                </a:solidFill>
                <a:latin typeface="+mn-lt"/>
                <a:cs typeface="Arial" panose="020B0604020202020204" pitchFamily="34" charset="0"/>
              </a:rPr>
              <a:t>When copying old content to your new presentation, 2 options are available:</a:t>
            </a:r>
            <a:endParaRPr lang="en-US" dirty="0"/>
          </a:p>
          <a:p>
            <a:pPr eaLnBrk="1" hangingPunct="1">
              <a:spcAft>
                <a:spcPts val="600"/>
              </a:spcAft>
              <a:defRPr/>
            </a:pPr>
            <a:r>
              <a:rPr lang="en-US" altLang="da-DK" sz="800" b="1" noProof="1">
                <a:solidFill>
                  <a:srgbClr val="000000"/>
                </a:solidFill>
                <a:latin typeface="+mn-lt"/>
                <a:cs typeface="Arial" panose="020B0604020202020204" pitchFamily="34" charset="0"/>
              </a:rPr>
              <a:t>1. Best practice: </a:t>
            </a:r>
            <a:r>
              <a:rPr lang="en-US" altLang="da-DK" sz="800" b="0" noProof="1">
                <a:solidFill>
                  <a:srgbClr val="000000"/>
                </a:solidFill>
                <a:latin typeface="+mn-lt"/>
                <a:cs typeface="Arial" panose="020B0604020202020204" pitchFamily="34" charset="0"/>
              </a:rPr>
              <a:t>Create a slide in your new presentation and copy </a:t>
            </a:r>
            <a:r>
              <a:rPr lang="en-US" altLang="da-DK" sz="800" b="0" i="0" u="sng" noProof="1">
                <a:solidFill>
                  <a:srgbClr val="000000"/>
                </a:solidFill>
                <a:latin typeface="+mn-lt"/>
                <a:cs typeface="Arial" panose="020B0604020202020204" pitchFamily="34" charset="0"/>
              </a:rPr>
              <a:t>one</a:t>
            </a:r>
            <a:r>
              <a:rPr lang="en-US" altLang="da-DK" sz="800" b="0" i="0" u="none" noProof="1">
                <a:solidFill>
                  <a:srgbClr val="000000"/>
                </a:solidFill>
                <a:latin typeface="+mn-lt"/>
                <a:cs typeface="Arial" panose="020B0604020202020204" pitchFamily="34" charset="0"/>
              </a:rPr>
              <a:t> piece of content at a time (e.g. copy all text from </a:t>
            </a:r>
            <a:r>
              <a:rPr lang="en-US" altLang="da-DK" sz="800" b="0" i="0" u="sng" noProof="1">
                <a:solidFill>
                  <a:srgbClr val="000000"/>
                </a:solidFill>
                <a:latin typeface="+mn-lt"/>
                <a:cs typeface="Arial" panose="020B0604020202020204" pitchFamily="34" charset="0"/>
              </a:rPr>
              <a:t>one</a:t>
            </a:r>
            <a:r>
              <a:rPr lang="en-US" altLang="da-DK" sz="800" b="0" i="0" u="none" noProof="1">
                <a:solidFill>
                  <a:srgbClr val="000000"/>
                </a:solidFill>
                <a:latin typeface="+mn-lt"/>
                <a:cs typeface="Arial" panose="020B0604020202020204" pitchFamily="34" charset="0"/>
              </a:rPr>
              <a:t> textbox)</a:t>
            </a:r>
            <a:endParaRPr lang="en-US" altLang="da-DK" sz="800" b="1" i="0" u="sng" noProof="1">
              <a:solidFill>
                <a:srgbClr val="000000"/>
              </a:solidFill>
              <a:latin typeface="+mn-lt"/>
              <a:cs typeface="Arial" panose="020B0604020202020204" pitchFamily="34" charset="0"/>
            </a:endParaRPr>
          </a:p>
          <a:p>
            <a:pPr eaLnBrk="1" hangingPunct="1">
              <a:spcAft>
                <a:spcPts val="600"/>
              </a:spcAft>
              <a:defRPr/>
            </a:pPr>
            <a:r>
              <a:rPr lang="en-US" altLang="da-DK" sz="800" b="1" noProof="1">
                <a:solidFill>
                  <a:srgbClr val="000000"/>
                </a:solidFill>
                <a:latin typeface="+mn-lt"/>
                <a:cs typeface="Arial" panose="020B0604020202020204" pitchFamily="34" charset="0"/>
              </a:rPr>
              <a:t>2. </a:t>
            </a:r>
            <a:r>
              <a:rPr lang="en-US" altLang="da-DK" sz="800" b="0" noProof="1">
                <a:solidFill>
                  <a:srgbClr val="000000"/>
                </a:solidFill>
                <a:latin typeface="+mn-lt"/>
                <a:cs typeface="Arial" panose="020B0604020202020204" pitchFamily="34" charset="0"/>
              </a:rPr>
              <a:t>Or copy an entire slide into your new presentation and then choose a fitting layout. When presentation is done, open an empty presentation (press Ctrl+N). Copy all slides from presentation, paste them into empty one. This will ensure that there are no extra layouts</a:t>
            </a:r>
            <a:endParaRPr lang="en-US" dirty="0"/>
          </a:p>
          <a:p>
            <a:pPr marL="0" marR="0" lvl="0" indent="0" algn="l" defTabSz="914400" rtl="0" eaLnBrk="1" fontAlgn="auto" latinLnBrk="0" hangingPunct="1">
              <a:lnSpc>
                <a:spcPct val="100000"/>
              </a:lnSpc>
              <a:spcBef>
                <a:spcPts val="600"/>
              </a:spcBef>
              <a:spcAft>
                <a:spcPts val="600"/>
              </a:spcAft>
              <a:buClrTx/>
              <a:buSzTx/>
              <a:buFontTx/>
              <a:buNone/>
              <a:tabLst/>
              <a:defRPr/>
            </a:pPr>
            <a:r>
              <a:rPr lang="en-US" sz="1400" dirty="0">
                <a:solidFill>
                  <a:srgbClr val="000000"/>
                </a:solidFill>
                <a:latin typeface="+mn-lt"/>
                <a:cs typeface="Arial" panose="020B0604020202020204" pitchFamily="34" charset="0"/>
              </a:rPr>
              <a:t>SLIDES &amp; SLIDE ELEMENTS</a:t>
            </a: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0" noProof="1">
                <a:solidFill>
                  <a:srgbClr val="000000"/>
                </a:solidFill>
                <a:latin typeface="+mn-lt"/>
                <a:cs typeface="Arial" panose="020B0604020202020204" pitchFamily="34" charset="0"/>
              </a:rPr>
              <a:t>Insert predefined slides and elements from the Templafy button. Choose </a:t>
            </a:r>
            <a:r>
              <a:rPr lang="en-US" altLang="da-DK" sz="800" b="1" noProof="1">
                <a:solidFill>
                  <a:srgbClr val="000000"/>
                </a:solidFill>
                <a:latin typeface="+mn-lt"/>
                <a:cs typeface="Arial" panose="020B0604020202020204" pitchFamily="34" charset="0"/>
              </a:rPr>
              <a:t>Slides</a:t>
            </a:r>
            <a:r>
              <a:rPr lang="en-US" altLang="da-DK" sz="800" b="0" noProof="1">
                <a:solidFill>
                  <a:srgbClr val="000000"/>
                </a:solidFill>
                <a:latin typeface="+mn-lt"/>
                <a:cs typeface="Arial" panose="020B0604020202020204" pitchFamily="34" charset="0"/>
              </a:rPr>
              <a:t> and </a:t>
            </a:r>
            <a:r>
              <a:rPr lang="en-US" altLang="da-DK" sz="800" b="1" noProof="1">
                <a:solidFill>
                  <a:srgbClr val="000000"/>
                </a:solidFill>
                <a:latin typeface="+mn-lt"/>
                <a:cs typeface="Arial" panose="020B0604020202020204" pitchFamily="34" charset="0"/>
              </a:rPr>
              <a:t>Slide elements </a:t>
            </a:r>
            <a:r>
              <a:rPr lang="en-US" altLang="da-DK" sz="800" b="0" noProof="1">
                <a:solidFill>
                  <a:srgbClr val="000000"/>
                </a:solidFill>
                <a:latin typeface="+mn-lt"/>
                <a:cs typeface="Arial" panose="020B0604020202020204" pitchFamily="34" charset="0"/>
              </a:rPr>
              <a:t>from the dropdown menu or from the buttons in the Templafy pane on the right side of the screen</a:t>
            </a: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altLang="da-DK" sz="800" b="0" noProof="1">
              <a:solidFill>
                <a:srgbClr val="000000"/>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1400" kern="1200" cap="all" baseline="0" noProof="1">
                <a:solidFill>
                  <a:srgbClr val="000000"/>
                </a:solidFill>
                <a:latin typeface="+mn-lt"/>
                <a:ea typeface="+mn-ea"/>
                <a:cs typeface="Arial" panose="020B0604020202020204" pitchFamily="34" charset="0"/>
              </a:rPr>
              <a:t>Color</a:t>
            </a: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kern="1200" noProof="1">
                <a:solidFill>
                  <a:srgbClr val="000000"/>
                </a:solidFill>
                <a:latin typeface="+mn-lt"/>
                <a:ea typeface="+mn-ea"/>
                <a:cs typeface="Arial" panose="020B0604020202020204" pitchFamily="34" charset="0"/>
              </a:rPr>
              <a:t>Theme Colors </a:t>
            </a:r>
            <a:r>
              <a:rPr lang="en-US" altLang="da-DK" sz="800" b="0" kern="1200" noProof="1">
                <a:solidFill>
                  <a:srgbClr val="000000"/>
                </a:solidFill>
                <a:latin typeface="+mn-lt"/>
                <a:ea typeface="+mn-ea"/>
                <a:cs typeface="Arial" panose="020B0604020202020204" pitchFamily="34" charset="0"/>
              </a:rPr>
              <a:t>is the</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company color, Accent </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1-6 is the color that the</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charts and SmartArt use</a:t>
            </a:r>
            <a:br>
              <a:rPr lang="en-GB" altLang="da-DK" sz="800" b="0" kern="1200" noProof="1">
                <a:solidFill>
                  <a:srgbClr val="000000"/>
                </a:solidFill>
                <a:latin typeface="+mn-lt"/>
                <a:ea typeface="+mn-ea"/>
                <a:cs typeface="Arial" panose="020B0604020202020204" pitchFamily="34" charset="0"/>
              </a:rPr>
            </a:br>
            <a:br>
              <a:rPr lang="en-GB" altLang="da-DK" sz="800" b="0" kern="1200" noProof="1">
                <a:solidFill>
                  <a:srgbClr val="000000"/>
                </a:solidFill>
                <a:latin typeface="+mn-lt"/>
                <a:ea typeface="+mn-ea"/>
                <a:cs typeface="Arial" panose="020B0604020202020204" pitchFamily="34" charset="0"/>
              </a:rPr>
            </a:br>
            <a:r>
              <a:rPr lang="en-US" altLang="da-DK" sz="800" b="1" kern="1200" noProof="1">
                <a:solidFill>
                  <a:srgbClr val="000000"/>
                </a:solidFill>
                <a:latin typeface="+mn-lt"/>
                <a:ea typeface="+mn-ea"/>
                <a:cs typeface="Arial" panose="020B0604020202020204" pitchFamily="34" charset="0"/>
              </a:rPr>
              <a:t>Gradients Colors </a:t>
            </a:r>
            <a:r>
              <a:rPr lang="en-US" altLang="da-DK" sz="800" b="0" kern="1200" noProof="1">
                <a:solidFill>
                  <a:srgbClr val="000000"/>
                </a:solidFill>
                <a:latin typeface="+mn-lt"/>
                <a:ea typeface="+mn-ea"/>
                <a:cs typeface="Arial" panose="020B0604020202020204" pitchFamily="34" charset="0"/>
              </a:rPr>
              <a:t>is</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PPT standard colors</a:t>
            </a: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kern="1200" noProof="1">
                <a:solidFill>
                  <a:srgbClr val="000000"/>
                </a:solidFill>
                <a:latin typeface="+mn-lt"/>
                <a:ea typeface="+mn-ea"/>
                <a:cs typeface="Arial" panose="020B0604020202020204" pitchFamily="34" charset="0"/>
              </a:rPr>
              <a:t>Custom Colors </a:t>
            </a:r>
            <a:r>
              <a:rPr lang="en-US" altLang="da-DK" sz="800" b="0" kern="1200" noProof="1">
                <a:solidFill>
                  <a:srgbClr val="000000"/>
                </a:solidFill>
                <a:latin typeface="+mn-lt"/>
                <a:ea typeface="+mn-ea"/>
                <a:cs typeface="Arial" panose="020B0604020202020204" pitchFamily="34" charset="0"/>
              </a:rPr>
              <a:t>is the</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color to use in icons</a:t>
            </a: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kern="1200" noProof="1">
                <a:solidFill>
                  <a:srgbClr val="000000"/>
                </a:solidFill>
                <a:latin typeface="+mn-lt"/>
                <a:ea typeface="+mn-ea"/>
                <a:cs typeface="Arial" panose="020B0604020202020204" pitchFamily="34" charset="0"/>
              </a:rPr>
              <a:t>Standard Colors </a:t>
            </a:r>
            <a:r>
              <a:rPr lang="en-US" altLang="da-DK" sz="800" b="0" kern="1200" noProof="1">
                <a:solidFill>
                  <a:srgbClr val="000000"/>
                </a:solidFill>
                <a:latin typeface="+mn-lt"/>
                <a:ea typeface="+mn-ea"/>
                <a:cs typeface="Arial" panose="020B0604020202020204" pitchFamily="34" charset="0"/>
              </a:rPr>
              <a:t>is</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PPT standard colors</a:t>
            </a:r>
            <a:endParaRPr lang="en-US" dirty="0"/>
          </a:p>
        </p:txBody>
      </p:sp>
      <p:pic>
        <p:nvPicPr>
          <p:cNvPr id="19" name="Picture 18">
            <a:extLst>
              <a:ext uri="{FF2B5EF4-FFF2-40B4-BE49-F238E27FC236}">
                <a16:creationId xmlns:a16="http://schemas.microsoft.com/office/drawing/2014/main" id="{386B521F-7854-3AC6-2DFC-66EB734B0068}"/>
              </a:ext>
            </a:extLst>
          </p:cNvPr>
          <p:cNvPicPr>
            <a:picLocks noChangeAspect="1"/>
          </p:cNvPicPr>
          <p:nvPr userDrawn="1"/>
        </p:nvPicPr>
        <p:blipFill>
          <a:blip r:embed="rId2"/>
          <a:stretch>
            <a:fillRect/>
          </a:stretch>
        </p:blipFill>
        <p:spPr>
          <a:xfrm>
            <a:off x="9426711" y="4675068"/>
            <a:ext cx="1187606" cy="1685854"/>
          </a:xfrm>
          <a:prstGeom prst="rect">
            <a:avLst/>
          </a:prstGeom>
        </p:spPr>
      </p:pic>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5" y="358775"/>
            <a:ext cx="11109321" cy="650171"/>
          </a:xfrm>
          <a:prstGeom prst="rect">
            <a:avLst/>
          </a:prstGeom>
          <a:noFill/>
        </p:spPr>
        <p:txBody>
          <a:bodyPr wrap="square" lIns="0" tIns="0" rIns="0" bIns="0" rtlCol="0" anchor="t" anchorCtr="0">
            <a:noAutofit/>
          </a:bodyPr>
          <a:lstStyle/>
          <a:p>
            <a:r>
              <a:rPr lang="en-US" sz="3200" b="0" noProof="1">
                <a:solidFill>
                  <a:schemeClr val="tx1"/>
                </a:solidFill>
                <a:latin typeface="+mj-lt"/>
                <a:cs typeface="Verdana" panose="020B0604030504040204" pitchFamily="34" charset="0"/>
              </a:rPr>
              <a:t>TIPS &amp; TRICKS - YOUR USER GUIDE</a:t>
            </a:r>
            <a:endParaRPr lang="en-US" dirty="0"/>
          </a:p>
        </p:txBody>
      </p:sp>
      <p:sp>
        <p:nvSpPr>
          <p:cNvPr id="3" name="Text Box 2">
            <a:extLst>
              <a:ext uri="{FF2B5EF4-FFF2-40B4-BE49-F238E27FC236}">
                <a16:creationId xmlns:a16="http://schemas.microsoft.com/office/drawing/2014/main" id="{DD1533B4-EF59-9409-9963-5CD901F1DC4C}"/>
              </a:ext>
            </a:extLst>
          </p:cNvPr>
          <p:cNvSpPr txBox="1">
            <a:spLocks noChangeArrowheads="1"/>
          </p:cNvSpPr>
          <p:nvPr userDrawn="1"/>
        </p:nvSpPr>
        <p:spPr bwMode="auto">
          <a:xfrm>
            <a:off x="358775" y="1158428"/>
            <a:ext cx="2736000" cy="5124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latin typeface="+mn-lt"/>
                <a:cs typeface="Verdana" panose="020B0604030504040204" pitchFamily="34" charset="0"/>
              </a:rPr>
              <a:t>TEXT STYLES</a:t>
            </a:r>
            <a:endParaRPr lang="en-US" altLang="da-DK" sz="1400" b="0" noProof="1">
              <a:solidFill>
                <a:schemeClr val="tx1"/>
              </a:solidFill>
              <a:latin typeface="+mn-lt"/>
              <a:cs typeface="Verdana" panose="020B0604030504040204" pitchFamily="34" charset="0"/>
            </a:endParaRPr>
          </a:p>
          <a:p>
            <a:pPr eaLnBrk="1" hangingPunct="1">
              <a:spcAft>
                <a:spcPts val="600"/>
              </a:spcAft>
              <a:defRPr/>
            </a:pPr>
            <a:r>
              <a:rPr lang="en-US" altLang="da-DK" sz="800" b="0" noProof="1">
                <a:solidFill>
                  <a:schemeClr val="tx1"/>
                </a:solidFill>
                <a:latin typeface="+mn-lt"/>
                <a:cs typeface="Verdana" panose="020B0604030504040204" pitchFamily="34" charset="0"/>
              </a:rPr>
              <a:t>Use the </a:t>
            </a:r>
            <a:r>
              <a:rPr lang="en-US" altLang="da-DK" sz="800" b="1" noProof="1">
                <a:solidFill>
                  <a:schemeClr val="tx1"/>
                </a:solidFill>
                <a:latin typeface="+mn-lt"/>
                <a:cs typeface="Verdana" panose="020B0604030504040204" pitchFamily="34" charset="0"/>
              </a:rPr>
              <a:t>TAB</a:t>
            </a:r>
            <a:r>
              <a:rPr lang="en-US" altLang="da-DK" sz="800" b="0" noProof="1">
                <a:solidFill>
                  <a:schemeClr val="tx1"/>
                </a:solidFill>
                <a:latin typeface="+mn-lt"/>
                <a:cs typeface="Verdana" panose="020B0604030504040204" pitchFamily="34" charset="0"/>
              </a:rPr>
              <a:t>-key</a:t>
            </a:r>
            <a:r>
              <a:rPr lang="en-US" altLang="da-DK" sz="800" b="0" baseline="0" noProof="1">
                <a:solidFill>
                  <a:schemeClr val="tx1"/>
                </a:solidFill>
                <a:latin typeface="+mn-lt"/>
                <a:cs typeface="Verdana" panose="020B0604030504040204" pitchFamily="34" charset="0"/>
              </a:rPr>
              <a:t> to jump through levels. Click </a:t>
            </a:r>
            <a:r>
              <a:rPr lang="en-US" altLang="da-DK" sz="800" b="1" baseline="0" noProof="1">
                <a:solidFill>
                  <a:schemeClr val="tx1"/>
                </a:solidFill>
                <a:latin typeface="+mn-lt"/>
                <a:cs typeface="Verdana" panose="020B0604030504040204" pitchFamily="34" charset="0"/>
              </a:rPr>
              <a:t>ENTER</a:t>
            </a:r>
            <a:r>
              <a:rPr lang="en-US" altLang="da-DK" sz="800" b="0" baseline="0" noProof="1">
                <a:solidFill>
                  <a:schemeClr val="tx1"/>
                </a:solidFill>
                <a:latin typeface="+mn-lt"/>
                <a:cs typeface="Verdana" panose="020B0604030504040204" pitchFamily="34" charset="0"/>
              </a:rPr>
              <a:t>, then </a:t>
            </a:r>
            <a:r>
              <a:rPr lang="en-US" altLang="da-DK" sz="800" b="1" baseline="0" noProof="1">
                <a:solidFill>
                  <a:schemeClr val="tx1"/>
                </a:solidFill>
                <a:latin typeface="+mn-lt"/>
                <a:cs typeface="Verdana" panose="020B0604030504040204" pitchFamily="34" charset="0"/>
              </a:rPr>
              <a:t>TAB</a:t>
            </a:r>
            <a:r>
              <a:rPr lang="en-US" altLang="da-DK" sz="800" b="0" baseline="0" noProof="1">
                <a:solidFill>
                  <a:schemeClr val="tx1"/>
                </a:solidFill>
                <a:latin typeface="+mn-lt"/>
                <a:cs typeface="Verdana" panose="020B0604030504040204" pitchFamily="34" charset="0"/>
              </a:rPr>
              <a:t> to switch from one level to the next level</a:t>
            </a:r>
            <a:endParaRPr lang="en-US" sz="800" dirty="0"/>
          </a:p>
          <a:p>
            <a:pPr eaLnBrk="1" hangingPunct="1">
              <a:spcAft>
                <a:spcPts val="600"/>
              </a:spcAft>
              <a:defRPr/>
            </a:pPr>
            <a:r>
              <a:rPr lang="en-US" altLang="da-DK" sz="800" b="0" baseline="0" noProof="1">
                <a:solidFill>
                  <a:schemeClr val="tx1"/>
                </a:solidFill>
                <a:latin typeface="+mn-lt"/>
                <a:cs typeface="Verdana" panose="020B0604030504040204" pitchFamily="34" charset="0"/>
              </a:rPr>
              <a:t>To go back in levels use </a:t>
            </a:r>
            <a:r>
              <a:rPr lang="en-US" altLang="da-DK" sz="800" b="1" baseline="0" noProof="1">
                <a:solidFill>
                  <a:schemeClr val="tx1"/>
                </a:solidFill>
                <a:latin typeface="+mn-lt"/>
                <a:cs typeface="Verdana" panose="020B0604030504040204" pitchFamily="34" charset="0"/>
              </a:rPr>
              <a:t>SHIFT-TAB</a:t>
            </a:r>
            <a:endParaRPr lang="en-US" sz="800" b="1" noProof="1">
              <a:solidFill>
                <a:schemeClr val="tx1"/>
              </a:solidFill>
              <a:latin typeface="+mn-lt"/>
              <a:cs typeface="Verdana" panose="020B0604030504040204" pitchFamily="34" charset="0"/>
            </a:endParaRPr>
          </a:p>
          <a:p>
            <a:pPr eaLnBrk="1" hangingPunct="1">
              <a:spcAft>
                <a:spcPts val="600"/>
              </a:spcAft>
              <a:defRPr/>
            </a:pPr>
            <a:r>
              <a:rPr lang="en-US" sz="800" noProof="1">
                <a:solidFill>
                  <a:schemeClr val="tx1"/>
                </a:solidFill>
                <a:latin typeface="+mn-lt"/>
                <a:cs typeface="Verdana" panose="020B0604030504040204" pitchFamily="34" charset="0"/>
              </a:rPr>
              <a:t>Alternatively, </a:t>
            </a:r>
            <a:r>
              <a:rPr lang="en-US" sz="800" b="1" noProof="1">
                <a:solidFill>
                  <a:schemeClr val="tx1"/>
                </a:solidFill>
                <a:latin typeface="+mn-lt"/>
                <a:cs typeface="Verdana" panose="020B0604030504040204" pitchFamily="34" charset="0"/>
              </a:rPr>
              <a:t>Increase</a:t>
            </a:r>
            <a:r>
              <a:rPr lang="en-US" sz="800" baseline="0" noProof="1">
                <a:solidFill>
                  <a:schemeClr val="tx1"/>
                </a:solidFill>
                <a:latin typeface="+mn-lt"/>
                <a:cs typeface="Verdana" panose="020B0604030504040204" pitchFamily="34" charset="0"/>
              </a:rPr>
              <a:t> and </a:t>
            </a:r>
            <a:r>
              <a:rPr lang="en-US" sz="800" b="1" baseline="0" noProof="1">
                <a:solidFill>
                  <a:schemeClr val="tx1"/>
                </a:solidFill>
                <a:latin typeface="+mn-lt"/>
                <a:cs typeface="Verdana" panose="020B0604030504040204" pitchFamily="34" charset="0"/>
              </a:rPr>
              <a:t>Decrease </a:t>
            </a:r>
            <a:r>
              <a:rPr lang="en-US" sz="800" baseline="0" noProof="1">
                <a:solidFill>
                  <a:schemeClr val="tx1"/>
                </a:solidFill>
                <a:latin typeface="+mn-lt"/>
                <a:cs typeface="Verdana" panose="020B0604030504040204" pitchFamily="34" charset="0"/>
              </a:rPr>
              <a:t>list level can be used</a:t>
            </a:r>
            <a:endParaRPr lang="en-US" sz="800" dirty="0"/>
          </a:p>
          <a:p>
            <a:pPr eaLnBrk="1" hangingPunct="1">
              <a:spcAft>
                <a:spcPts val="600"/>
              </a:spcAft>
              <a:defRPr/>
            </a:pPr>
            <a:endParaRPr lang="en-US" sz="800" baseline="0" noProof="1">
              <a:solidFill>
                <a:schemeClr val="tx1"/>
              </a:solidFill>
              <a:latin typeface="+mn-lt"/>
              <a:cs typeface="Verdana" panose="020B0604030504040204" pitchFamily="34" charset="0"/>
            </a:endParaRPr>
          </a:p>
          <a:p>
            <a:pPr eaLnBrk="1" hangingPunct="1">
              <a:spcAft>
                <a:spcPts val="600"/>
              </a:spcAft>
              <a:defRPr/>
            </a:pPr>
            <a:r>
              <a:rPr lang="en-US" altLang="da-DK" sz="800" b="1" noProof="1">
                <a:solidFill>
                  <a:schemeClr val="tx1"/>
                </a:solidFill>
                <a:latin typeface="+mn-lt"/>
                <a:cs typeface="Verdana" panose="020B0604030504040204" pitchFamily="34" charset="0"/>
              </a:rPr>
              <a:t>HINT: </a:t>
            </a:r>
            <a:r>
              <a:rPr lang="en-US" sz="800" b="1" noProof="1">
                <a:solidFill>
                  <a:schemeClr val="tx1"/>
                </a:solidFill>
                <a:latin typeface="+mn-lt"/>
                <a:cs typeface="Verdana" panose="020B0604030504040204" pitchFamily="34" charset="0"/>
              </a:rPr>
              <a:t>Use bullet button</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0" noProof="1">
                <a:solidFill>
                  <a:schemeClr val="tx1"/>
                </a:solidFill>
                <a:latin typeface="+mn-lt"/>
                <a:cs typeface="Verdana" panose="020B0604030504040204" pitchFamily="34" charset="0"/>
              </a:rPr>
              <a:t>Delete bullet for regular text.</a:t>
            </a:r>
            <a:br>
              <a:rPr lang="en-US" altLang="da-DK" sz="800" b="0" noProof="1">
                <a:solidFill>
                  <a:schemeClr val="tx1"/>
                </a:solidFill>
                <a:latin typeface="+mn-lt"/>
                <a:cs typeface="Verdana" panose="020B0604030504040204" pitchFamily="34" charset="0"/>
              </a:rPr>
            </a:br>
            <a:r>
              <a:rPr lang="en-US" altLang="da-DK" sz="800" b="0" noProof="1">
                <a:solidFill>
                  <a:schemeClr val="tx1"/>
                </a:solidFill>
                <a:latin typeface="+mn-lt"/>
                <a:cs typeface="Verdana" panose="020B0604030504040204" pitchFamily="34" charset="0"/>
              </a:rPr>
              <a:t>Click on the bullet button to reaply the correct bullet again</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br>
              <a:rPr lang="en-US" altLang="da-DK" sz="900" b="0" noProof="1">
                <a:solidFill>
                  <a:schemeClr val="tx1"/>
                </a:solidFill>
                <a:latin typeface="+mn-lt"/>
                <a:cs typeface="Verdana" panose="020B0604030504040204" pitchFamily="34" charset="0"/>
              </a:rPr>
            </a:br>
            <a:r>
              <a:rPr lang="en-US" sz="1400" dirty="0">
                <a:latin typeface="+mn-lt"/>
                <a:cs typeface="Verdana" panose="020B0604030504040204" pitchFamily="34" charset="0"/>
              </a:rPr>
              <a:t>SLIDES &amp; LAYOUTS</a:t>
            </a:r>
            <a:br>
              <a:rPr lang="en-US" altLang="da-DK" sz="900" b="1" noProof="1">
                <a:solidFill>
                  <a:schemeClr val="tx1"/>
                </a:solidFill>
                <a:latin typeface="+mn-lt"/>
                <a:cs typeface="Verdana" panose="020B0604030504040204" pitchFamily="34" charset="0"/>
              </a:rPr>
            </a:br>
            <a:br>
              <a:rPr lang="en-US" altLang="da-DK" sz="900" b="1" noProof="1">
                <a:solidFill>
                  <a:schemeClr val="tx1"/>
                </a:solidFill>
                <a:latin typeface="+mn-lt"/>
                <a:cs typeface="Verdana" panose="020B0604030504040204" pitchFamily="34" charset="0"/>
              </a:rPr>
            </a:br>
            <a:r>
              <a:rPr lang="en-US" altLang="da-DK" sz="800" b="0" noProof="1">
                <a:solidFill>
                  <a:schemeClr val="tx1"/>
                </a:solidFill>
                <a:latin typeface="+mn-lt"/>
                <a:cs typeface="Verdana" panose="020B0604030504040204" pitchFamily="34" charset="0"/>
              </a:rPr>
              <a:t>Click on the menu </a:t>
            </a:r>
            <a:r>
              <a:rPr lang="en-US" altLang="da-DK" sz="800" b="1" noProof="1">
                <a:solidFill>
                  <a:schemeClr val="tx1"/>
                </a:solidFill>
                <a:latin typeface="+mn-lt"/>
                <a:cs typeface="Verdana" panose="020B0604030504040204" pitchFamily="34" charset="0"/>
              </a:rPr>
              <a:t>New Slide </a:t>
            </a:r>
            <a:r>
              <a:rPr lang="en-US" altLang="da-DK" sz="800" b="0" noProof="1">
                <a:solidFill>
                  <a:schemeClr val="tx1"/>
                </a:solidFill>
                <a:latin typeface="+mn-lt"/>
                <a:cs typeface="Verdana" panose="020B0604030504040204" pitchFamily="34" charset="0"/>
              </a:rPr>
              <a:t>in the </a:t>
            </a:r>
            <a:r>
              <a:rPr lang="en-US" altLang="da-DK" sz="800" b="1" noProof="1">
                <a:solidFill>
                  <a:schemeClr val="tx1"/>
                </a:solidFill>
                <a:latin typeface="+mn-lt"/>
                <a:cs typeface="Verdana" panose="020B0604030504040204" pitchFamily="34" charset="0"/>
              </a:rPr>
              <a:t>Home</a:t>
            </a:r>
            <a:r>
              <a:rPr lang="en-US" altLang="da-DK" sz="800" b="0" noProof="1">
                <a:solidFill>
                  <a:schemeClr val="tx1"/>
                </a:solidFill>
                <a:latin typeface="+mn-lt"/>
                <a:cs typeface="Verdana" panose="020B0604030504040204" pitchFamily="34" charset="0"/>
              </a:rPr>
              <a:t> tab to insert a new slide</a:t>
            </a:r>
            <a:br>
              <a:rPr lang="en-US" altLang="da-DK" sz="800" b="0" noProof="1">
                <a:solidFill>
                  <a:schemeClr val="tx1"/>
                </a:solidFill>
                <a:latin typeface="+mn-lt"/>
                <a:cs typeface="Verdana" panose="020B0604030504040204" pitchFamily="34" charset="0"/>
              </a:rPr>
            </a:br>
            <a:br>
              <a:rPr lang="en-US" altLang="da-DK" sz="800" b="0" noProof="1">
                <a:solidFill>
                  <a:schemeClr val="tx1"/>
                </a:solidFill>
                <a:latin typeface="+mn-lt"/>
                <a:cs typeface="Verdana" panose="020B0604030504040204" pitchFamily="34" charset="0"/>
              </a:rPr>
            </a:br>
            <a:r>
              <a:rPr lang="en-US" altLang="da-DK" sz="800" b="1" noProof="1">
                <a:solidFill>
                  <a:schemeClr val="tx1"/>
                </a:solidFill>
                <a:latin typeface="+mn-lt"/>
                <a:cs typeface="Verdana" panose="020B0604030504040204" pitchFamily="34" charset="0"/>
              </a:rPr>
              <a:t>Change layout</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sz="800" dirty="0">
                <a:solidFill>
                  <a:srgbClr val="000000"/>
                </a:solidFill>
                <a:latin typeface="+mn-lt"/>
                <a:ea typeface="Verdana" panose="020B0604030504040204" pitchFamily="34" charset="0"/>
                <a:cs typeface="Verdana" panose="020B0604030504040204" pitchFamily="34" charset="0"/>
              </a:rPr>
              <a:t>Click on the arrow next to </a:t>
            </a:r>
            <a:r>
              <a:rPr lang="en-US" sz="800" b="1" dirty="0">
                <a:solidFill>
                  <a:srgbClr val="000000"/>
                </a:solidFill>
                <a:latin typeface="+mn-lt"/>
                <a:ea typeface="Verdana" panose="020B0604030504040204" pitchFamily="34" charset="0"/>
                <a:cs typeface="Verdana" panose="020B0604030504040204" pitchFamily="34" charset="0"/>
              </a:rPr>
              <a:t>Layout </a:t>
            </a:r>
            <a:r>
              <a:rPr lang="en-US" sz="800" dirty="0">
                <a:solidFill>
                  <a:srgbClr val="000000"/>
                </a:solidFill>
                <a:latin typeface="+mn-lt"/>
                <a:ea typeface="Verdana" panose="020B0604030504040204" pitchFamily="34" charset="0"/>
                <a:cs typeface="Verdana" panose="020B0604030504040204" pitchFamily="34" charset="0"/>
              </a:rPr>
              <a:t>to view a dropdown menu of possible slide layouts</a:t>
            </a:r>
            <a:br>
              <a:rPr lang="en-US" altLang="da-DK" sz="800" b="0" baseline="0" noProof="1">
                <a:solidFill>
                  <a:schemeClr val="tx1"/>
                </a:solidFill>
                <a:latin typeface="+mn-lt"/>
                <a:cs typeface="Verdana" panose="020B0604030504040204" pitchFamily="34" charset="0"/>
              </a:rPr>
            </a:br>
            <a:br>
              <a:rPr lang="en-US" altLang="da-DK" sz="800" b="0" baseline="0" noProof="1">
                <a:solidFill>
                  <a:schemeClr val="tx1"/>
                </a:solidFill>
                <a:latin typeface="+mn-lt"/>
                <a:cs typeface="Verdana" panose="020B0604030504040204" pitchFamily="34" charset="0"/>
              </a:rPr>
            </a:br>
            <a:r>
              <a:rPr lang="en-US" sz="800" b="1" noProof="1">
                <a:solidFill>
                  <a:schemeClr val="tx1"/>
                </a:solidFill>
                <a:latin typeface="+mn-lt"/>
                <a:cs typeface="Verdana" panose="020B0604030504040204" pitchFamily="34" charset="0"/>
              </a:rPr>
              <a:t>Reset slide</a:t>
            </a:r>
            <a:endParaRPr lang="en-US" sz="800" dirty="0"/>
          </a:p>
          <a:p>
            <a:pPr marL="0" marR="0" indent="0" algn="l" defTabSz="914400" rtl="0" eaLnBrk="1" fontAlgn="auto" latinLnBrk="0" hangingPunct="1">
              <a:lnSpc>
                <a:spcPct val="100000"/>
              </a:lnSpc>
              <a:spcBef>
                <a:spcPts val="0"/>
              </a:spcBef>
              <a:spcAft>
                <a:spcPts val="600"/>
              </a:spcAft>
              <a:buClrTx/>
              <a:buSzTx/>
              <a:buFont typeface="+mj-lt"/>
              <a:buNone/>
              <a:tabLst/>
              <a:defRPr/>
            </a:pPr>
            <a:r>
              <a:rPr lang="en-US" altLang="da-DK" sz="800" noProof="1">
                <a:solidFill>
                  <a:schemeClr val="tx1"/>
                </a:solidFill>
                <a:latin typeface="+mn-lt"/>
                <a:cs typeface="Verdana" panose="020B0604030504040204" pitchFamily="34" charset="0"/>
              </a:rPr>
              <a:t>Click the </a:t>
            </a:r>
            <a:r>
              <a:rPr lang="en-US" altLang="da-DK" sz="800" b="1" baseline="0" noProof="1">
                <a:solidFill>
                  <a:schemeClr val="tx1"/>
                </a:solidFill>
                <a:latin typeface="+mn-lt"/>
                <a:cs typeface="Verdana" panose="020B0604030504040204" pitchFamily="34" charset="0"/>
              </a:rPr>
              <a:t>Reset </a:t>
            </a:r>
            <a:r>
              <a:rPr lang="en-US" altLang="da-DK" sz="800" noProof="1">
                <a:solidFill>
                  <a:schemeClr val="tx1"/>
                </a:solidFill>
                <a:latin typeface="+mn-lt"/>
                <a:cs typeface="Verdana" panose="020B0604030504040204" pitchFamily="34" charset="0"/>
              </a:rPr>
              <a:t>menu to reset position, size</a:t>
            </a:r>
            <a:r>
              <a:rPr lang="en-US" altLang="da-DK" sz="800" baseline="0" noProof="1">
                <a:solidFill>
                  <a:schemeClr val="tx1"/>
                </a:solidFill>
                <a:latin typeface="+mn-lt"/>
                <a:cs typeface="Verdana" panose="020B0604030504040204" pitchFamily="34" charset="0"/>
              </a:rPr>
              <a:t> and formatting of the slide placeholders to their default settings</a:t>
            </a:r>
            <a:endParaRPr lang="en-US" dirty="0"/>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US" altLang="da-DK" sz="800" baseline="0" noProof="1">
              <a:solidFill>
                <a:schemeClr val="tx1"/>
              </a:solidFill>
              <a:latin typeface="+mn-lt"/>
              <a:cs typeface="Verdana" panose="020B0604030504040204" pitchFamily="34" charset="0"/>
            </a:endParaRPr>
          </a:p>
          <a:p>
            <a:pPr eaLnBrk="1" hangingPunct="1">
              <a:spcAft>
                <a:spcPts val="600"/>
              </a:spcAft>
              <a:defRPr/>
            </a:pPr>
            <a:r>
              <a:rPr lang="en-US" sz="1400" dirty="0">
                <a:latin typeface="+mn-lt"/>
                <a:cs typeface="Verdana" panose="020B0604030504040204" pitchFamily="34" charset="0"/>
              </a:rPr>
              <a:t>GRIDLINES</a:t>
            </a:r>
            <a:endParaRPr lang="en-US" sz="800" dirty="0"/>
          </a:p>
          <a:p>
            <a:pPr eaLnBrk="1" hangingPunct="1">
              <a:spcAft>
                <a:spcPts val="600"/>
              </a:spcAft>
              <a:defRPr/>
            </a:pPr>
            <a:r>
              <a:rPr lang="en-US" altLang="da-DK" sz="800" b="0" noProof="1">
                <a:solidFill>
                  <a:schemeClr val="tx1"/>
                </a:solidFill>
                <a:latin typeface="+mn-lt"/>
                <a:cs typeface="Verdana" panose="020B0604030504040204" pitchFamily="34" charset="0"/>
              </a:rPr>
              <a:t>Click the </a:t>
            </a:r>
            <a:r>
              <a:rPr lang="en-US" altLang="da-DK" sz="800" b="1" noProof="1">
                <a:solidFill>
                  <a:schemeClr val="tx1"/>
                </a:solidFill>
                <a:latin typeface="+mn-lt"/>
                <a:cs typeface="Verdana" panose="020B0604030504040204" pitchFamily="34" charset="0"/>
              </a:rPr>
              <a:t>View</a:t>
            </a:r>
            <a:r>
              <a:rPr lang="en-US" altLang="da-DK" sz="800" b="0" noProof="1">
                <a:solidFill>
                  <a:schemeClr val="tx1"/>
                </a:solidFill>
                <a:latin typeface="+mn-lt"/>
                <a:cs typeface="Verdana" panose="020B0604030504040204" pitchFamily="34" charset="0"/>
              </a:rPr>
              <a:t> tab and set tick mark next to </a:t>
            </a:r>
            <a:r>
              <a:rPr lang="en-US" altLang="da-DK" sz="800" b="1" noProof="1">
                <a:solidFill>
                  <a:schemeClr val="tx1"/>
                </a:solidFill>
                <a:latin typeface="+mn-lt"/>
                <a:cs typeface="Verdana" panose="020B0604030504040204" pitchFamily="34" charset="0"/>
              </a:rPr>
              <a:t>Guides</a:t>
            </a:r>
            <a:endParaRPr lang="en-US" altLang="da-DK" sz="800" b="0" noProof="1">
              <a:solidFill>
                <a:schemeClr val="tx1"/>
              </a:solidFill>
              <a:latin typeface="+mn-lt"/>
              <a:cs typeface="Verdana" panose="020B0604030504040204" pitchFamily="34" charset="0"/>
            </a:endParaRPr>
          </a:p>
          <a:p>
            <a:pPr eaLnBrk="1" hangingPunct="1">
              <a:spcAft>
                <a:spcPts val="600"/>
              </a:spcAft>
              <a:defRPr/>
            </a:pPr>
            <a:r>
              <a:rPr lang="en-US" altLang="da-DK" sz="800" b="1" noProof="1">
                <a:solidFill>
                  <a:schemeClr val="tx1"/>
                </a:solidFill>
                <a:latin typeface="+mn-lt"/>
                <a:cs typeface="Verdana" panose="020B0604030504040204" pitchFamily="34" charset="0"/>
              </a:rPr>
              <a:t>HINT: Alt + F9 </a:t>
            </a:r>
            <a:r>
              <a:rPr lang="en-US" altLang="da-DK" sz="800" b="0" noProof="1">
                <a:solidFill>
                  <a:schemeClr val="tx1"/>
                </a:solidFill>
                <a:latin typeface="+mn-lt"/>
                <a:cs typeface="Verdana" panose="020B0604030504040204" pitchFamily="34" charset="0"/>
              </a:rPr>
              <a:t>for quick view of guides</a:t>
            </a:r>
            <a:endParaRPr lang="en-US" altLang="da-DK" sz="900" b="0" noProof="1">
              <a:solidFill>
                <a:schemeClr val="tx1"/>
              </a:solidFill>
              <a:latin typeface="+mn-lt"/>
              <a:cs typeface="Verdana" panose="020B0604030504040204" pitchFamily="34" charset="0"/>
            </a:endParaRPr>
          </a:p>
        </p:txBody>
      </p:sp>
      <p:pic>
        <p:nvPicPr>
          <p:cNvPr id="4" name="Picture 2">
            <a:extLst>
              <a:ext uri="{FF2B5EF4-FFF2-40B4-BE49-F238E27FC236}">
                <a16:creationId xmlns:a16="http://schemas.microsoft.com/office/drawing/2014/main" id="{206C40C9-5CF1-CCAF-F622-3E4A91B39882}"/>
              </a:ext>
            </a:extLst>
          </p:cNvPr>
          <p:cNvPicPr>
            <a:picLocks noChangeAspect="1"/>
          </p:cNvPicPr>
          <p:nvPr userDrawn="1"/>
        </p:nvPicPr>
        <p:blipFill>
          <a:blip r:embed="rId3"/>
          <a:stretch>
            <a:fillRect/>
          </a:stretch>
        </p:blipFill>
        <p:spPr>
          <a:xfrm>
            <a:off x="2996183" y="2730085"/>
            <a:ext cx="257143" cy="285714"/>
          </a:xfrm>
          <a:prstGeom prst="rect">
            <a:avLst/>
          </a:prstGeom>
        </p:spPr>
      </p:pic>
      <p:pic>
        <p:nvPicPr>
          <p:cNvPr id="5" name="Picture 29">
            <a:extLst>
              <a:ext uri="{FF2B5EF4-FFF2-40B4-BE49-F238E27FC236}">
                <a16:creationId xmlns:a16="http://schemas.microsoft.com/office/drawing/2014/main" id="{8CC33CD9-EC9E-CAF0-0F73-DAB1AF5DB56B}"/>
              </a:ext>
            </a:extLst>
          </p:cNvPr>
          <p:cNvPicPr>
            <a:picLocks noChangeAspect="1"/>
          </p:cNvPicPr>
          <p:nvPr userDrawn="1"/>
        </p:nvPicPr>
        <p:blipFill>
          <a:blip r:embed="rId4"/>
          <a:stretch>
            <a:fillRect/>
          </a:stretch>
        </p:blipFill>
        <p:spPr>
          <a:xfrm>
            <a:off x="2996724" y="2107632"/>
            <a:ext cx="457143" cy="257143"/>
          </a:xfrm>
          <a:prstGeom prst="rect">
            <a:avLst/>
          </a:prstGeom>
        </p:spPr>
      </p:pic>
      <p:pic>
        <p:nvPicPr>
          <p:cNvPr id="6" name="Picture 16">
            <a:extLst>
              <a:ext uri="{FF2B5EF4-FFF2-40B4-BE49-F238E27FC236}">
                <a16:creationId xmlns:a16="http://schemas.microsoft.com/office/drawing/2014/main" id="{C99C8939-A102-1CFF-E2E6-F3086BC21F95}"/>
              </a:ext>
            </a:extLst>
          </p:cNvPr>
          <p:cNvPicPr>
            <a:picLocks noChangeAspect="1"/>
          </p:cNvPicPr>
          <p:nvPr userDrawn="1"/>
        </p:nvPicPr>
        <p:blipFill>
          <a:blip r:embed="rId5"/>
          <a:stretch>
            <a:fillRect/>
          </a:stretch>
        </p:blipFill>
        <p:spPr>
          <a:xfrm>
            <a:off x="3002605" y="3678075"/>
            <a:ext cx="328881" cy="505501"/>
          </a:xfrm>
          <a:prstGeom prst="rect">
            <a:avLst/>
          </a:prstGeom>
        </p:spPr>
      </p:pic>
      <p:pic>
        <p:nvPicPr>
          <p:cNvPr id="7" name="Picture 20">
            <a:extLst>
              <a:ext uri="{FF2B5EF4-FFF2-40B4-BE49-F238E27FC236}">
                <a16:creationId xmlns:a16="http://schemas.microsoft.com/office/drawing/2014/main" id="{4B31AD51-13DB-66BB-0F54-7830F1476354}"/>
              </a:ext>
            </a:extLst>
          </p:cNvPr>
          <p:cNvPicPr>
            <a:picLocks noChangeAspect="1"/>
          </p:cNvPicPr>
          <p:nvPr userDrawn="1"/>
        </p:nvPicPr>
        <p:blipFill>
          <a:blip r:embed="rId6"/>
          <a:stretch>
            <a:fillRect/>
          </a:stretch>
        </p:blipFill>
        <p:spPr>
          <a:xfrm>
            <a:off x="3002605" y="4892751"/>
            <a:ext cx="538465" cy="172841"/>
          </a:xfrm>
          <a:prstGeom prst="rect">
            <a:avLst/>
          </a:prstGeom>
        </p:spPr>
      </p:pic>
      <p:pic>
        <p:nvPicPr>
          <p:cNvPr id="8" name="Picture 7">
            <a:extLst>
              <a:ext uri="{FF2B5EF4-FFF2-40B4-BE49-F238E27FC236}">
                <a16:creationId xmlns:a16="http://schemas.microsoft.com/office/drawing/2014/main" id="{71C6B78E-2FEA-9A0D-FD04-670650C7BF2B}"/>
              </a:ext>
            </a:extLst>
          </p:cNvPr>
          <p:cNvPicPr>
            <a:picLocks noChangeAspect="1"/>
          </p:cNvPicPr>
          <p:nvPr userDrawn="1"/>
        </p:nvPicPr>
        <p:blipFill>
          <a:blip r:embed="rId7"/>
          <a:stretch>
            <a:fillRect/>
          </a:stretch>
        </p:blipFill>
        <p:spPr>
          <a:xfrm>
            <a:off x="3002604" y="4404845"/>
            <a:ext cx="475428" cy="176762"/>
          </a:xfrm>
          <a:prstGeom prst="rect">
            <a:avLst/>
          </a:prstGeom>
        </p:spPr>
      </p:pic>
      <p:sp>
        <p:nvSpPr>
          <p:cNvPr id="9" name="Text Box 3">
            <a:extLst>
              <a:ext uri="{FF2B5EF4-FFF2-40B4-BE49-F238E27FC236}">
                <a16:creationId xmlns:a16="http://schemas.microsoft.com/office/drawing/2014/main" id="{ED94339F-4657-3DBA-70AA-5440984DF9E9}"/>
              </a:ext>
            </a:extLst>
          </p:cNvPr>
          <p:cNvSpPr txBox="1">
            <a:spLocks noChangeArrowheads="1"/>
          </p:cNvSpPr>
          <p:nvPr userDrawn="1"/>
        </p:nvSpPr>
        <p:spPr bwMode="auto">
          <a:xfrm>
            <a:off x="4071251" y="1158428"/>
            <a:ext cx="2890410"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US" sz="1400" dirty="0">
                <a:latin typeface="+mn-lt"/>
                <a:cs typeface="Verdana" panose="020B0604030504040204" pitchFamily="34" charset="0"/>
              </a:rPr>
              <a:t>PICTURES</a:t>
            </a:r>
            <a:br>
              <a:rPr lang="en-US" sz="900" dirty="0">
                <a:latin typeface="+mn-lt"/>
                <a:cs typeface="Verdana" panose="020B0604030504040204" pitchFamily="34" charset="0"/>
              </a:rPr>
            </a:br>
            <a:r>
              <a:rPr lang="en-US" sz="800" b="1" noProof="1">
                <a:solidFill>
                  <a:schemeClr val="tx1"/>
                </a:solidFill>
                <a:latin typeface="+mn-lt"/>
                <a:cs typeface="Verdana" panose="020B0604030504040204" pitchFamily="34" charset="0"/>
              </a:rPr>
              <a:t>Insert corporate picture from Templafy</a:t>
            </a:r>
            <a:endParaRPr lang="en-US" altLang="da-DK" sz="800" b="0"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noProof="1">
                <a:solidFill>
                  <a:schemeClr val="tx1"/>
                </a:solidFill>
                <a:latin typeface="+mn-lt"/>
                <a:cs typeface="Verdana" panose="020B0604030504040204" pitchFamily="34" charset="0"/>
              </a:rPr>
              <a:t>1.</a:t>
            </a:r>
            <a:r>
              <a:rPr lang="en-US" altLang="da-DK" sz="800" b="0" noProof="1">
                <a:solidFill>
                  <a:schemeClr val="tx1"/>
                </a:solidFill>
                <a:latin typeface="+mn-lt"/>
                <a:cs typeface="Verdana" panose="020B0604030504040204" pitchFamily="34" charset="0"/>
              </a:rPr>
              <a:t> Click the blue </a:t>
            </a:r>
            <a:r>
              <a:rPr lang="en-US" altLang="da-DK" sz="800" b="1" baseline="0" noProof="1">
                <a:solidFill>
                  <a:schemeClr val="tx1"/>
                </a:solidFill>
                <a:latin typeface="+mn-lt"/>
                <a:cs typeface="Verdana" panose="020B0604030504040204" pitchFamily="34" charset="0"/>
              </a:rPr>
              <a:t>Templafy </a:t>
            </a:r>
            <a:r>
              <a:rPr lang="en-US" altLang="da-DK" sz="800" b="0" baseline="0" noProof="1">
                <a:solidFill>
                  <a:schemeClr val="tx1"/>
                </a:solidFill>
                <a:latin typeface="+mn-lt"/>
                <a:cs typeface="Verdana" panose="020B0604030504040204" pitchFamily="34" charset="0"/>
              </a:rPr>
              <a:t>button</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baseline="0" noProof="1">
                <a:solidFill>
                  <a:schemeClr val="tx1"/>
                </a:solidFill>
                <a:latin typeface="+mn-lt"/>
                <a:cs typeface="Verdana" panose="020B0604030504040204" pitchFamily="34" charset="0"/>
              </a:rPr>
              <a:t>2. </a:t>
            </a:r>
            <a:r>
              <a:rPr lang="en-US" altLang="da-DK" sz="800" b="0" baseline="0" noProof="1">
                <a:solidFill>
                  <a:schemeClr val="tx1"/>
                </a:solidFill>
                <a:latin typeface="+mn-lt"/>
                <a:cs typeface="Verdana" panose="020B0604030504040204" pitchFamily="34" charset="0"/>
              </a:rPr>
              <a:t>In the dropdown, click </a:t>
            </a:r>
            <a:r>
              <a:rPr lang="en-US" altLang="da-DK" sz="800" b="1" baseline="0" noProof="1">
                <a:solidFill>
                  <a:schemeClr val="tx1"/>
                </a:solidFill>
                <a:latin typeface="+mn-lt"/>
                <a:cs typeface="Verdana" panose="020B0604030504040204" pitchFamily="34" charset="0"/>
              </a:rPr>
              <a:t>Images</a:t>
            </a:r>
            <a:r>
              <a:rPr lang="en-US" altLang="da-DK" sz="800" b="0" baseline="0" noProof="1">
                <a:solidFill>
                  <a:schemeClr val="tx1"/>
                </a:solidFill>
                <a:latin typeface="+mn-lt"/>
                <a:cs typeface="Verdana" panose="020B0604030504040204" pitchFamily="34" charset="0"/>
              </a:rPr>
              <a:t>, or click the </a:t>
            </a:r>
            <a:r>
              <a:rPr lang="en-US" altLang="da-DK" sz="800" b="1" baseline="0" noProof="1">
                <a:solidFill>
                  <a:schemeClr val="tx1"/>
                </a:solidFill>
                <a:latin typeface="+mn-lt"/>
                <a:cs typeface="Verdana" panose="020B0604030504040204" pitchFamily="34" charset="0"/>
              </a:rPr>
              <a:t>Images </a:t>
            </a:r>
            <a:r>
              <a:rPr lang="en-US" altLang="da-DK" sz="800" b="0" i="0" baseline="0" noProof="1">
                <a:solidFill>
                  <a:schemeClr val="tx1"/>
                </a:solidFill>
                <a:latin typeface="+mn-lt"/>
                <a:cs typeface="Verdana" panose="020B0604030504040204" pitchFamily="34" charset="0"/>
              </a:rPr>
              <a:t>button</a:t>
            </a:r>
            <a:r>
              <a:rPr lang="en-US" altLang="da-DK" sz="800" b="0" baseline="0" noProof="1">
                <a:solidFill>
                  <a:schemeClr val="tx1"/>
                </a:solidFill>
                <a:latin typeface="+mn-lt"/>
                <a:cs typeface="Verdana" panose="020B0604030504040204" pitchFamily="34" charset="0"/>
              </a:rPr>
              <a:t> in the Templafy pane on the right side of the screen</a:t>
            </a:r>
            <a:endParaRPr lang="en-US" altLang="da-DK" sz="800"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altLang="da-DK" sz="800" b="0" baseline="0"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baseline="0" noProof="1">
                <a:solidFill>
                  <a:schemeClr val="tx1"/>
                </a:solidFill>
                <a:latin typeface="+mn-lt"/>
                <a:cs typeface="Verdana" panose="020B0604030504040204" pitchFamily="34" charset="0"/>
              </a:rPr>
              <a:t>Insert picture</a:t>
            </a:r>
            <a:endParaRPr lang="en-US" sz="800" dirty="0"/>
          </a:p>
          <a:p>
            <a:pPr eaLnBrk="1" hangingPunct="1">
              <a:spcAft>
                <a:spcPts val="600"/>
              </a:spcAft>
              <a:defRPr/>
            </a:pPr>
            <a:r>
              <a:rPr lang="en-US" altLang="da-DK" sz="800" b="0" noProof="1">
                <a:solidFill>
                  <a:schemeClr val="tx1"/>
                </a:solidFill>
                <a:latin typeface="+mn-lt"/>
                <a:cs typeface="Verdana" panose="020B0604030504040204" pitchFamily="34" charset="0"/>
              </a:rPr>
              <a:t>On slides with pictureplaceholder, click on the icon and choose </a:t>
            </a:r>
            <a:r>
              <a:rPr lang="en-US" altLang="da-DK" sz="800" b="1" noProof="1">
                <a:solidFill>
                  <a:schemeClr val="tx1"/>
                </a:solidFill>
                <a:latin typeface="+mn-lt"/>
                <a:cs typeface="Verdana" panose="020B0604030504040204" pitchFamily="34" charset="0"/>
              </a:rPr>
              <a:t>Insert</a:t>
            </a:r>
            <a:endParaRPr lang="en-US" sz="800" dirty="0"/>
          </a:p>
          <a:p>
            <a:pPr eaLnBrk="1" hangingPunct="1">
              <a:spcBef>
                <a:spcPts val="1200"/>
              </a:spcBef>
              <a:spcAft>
                <a:spcPts val="600"/>
              </a:spcAft>
              <a:defRPr/>
            </a:pPr>
            <a:r>
              <a:rPr lang="en-US" sz="800" b="1" noProof="1">
                <a:solidFill>
                  <a:schemeClr val="tx1"/>
                </a:solidFill>
                <a:latin typeface="+mn-lt"/>
                <a:cs typeface="Verdana" panose="020B0604030504040204" pitchFamily="34" charset="0"/>
              </a:rPr>
              <a:t>Crop picture</a:t>
            </a:r>
            <a:endParaRPr lang="en-US" sz="800" dirty="0"/>
          </a:p>
          <a:p>
            <a:pPr eaLnBrk="1" hangingPunct="1">
              <a:spcAft>
                <a:spcPts val="600"/>
              </a:spcAft>
              <a:defRPr/>
            </a:pPr>
            <a:r>
              <a:rPr lang="en-US" altLang="da-DK" sz="800" b="1" noProof="1">
                <a:solidFill>
                  <a:schemeClr val="tx1"/>
                </a:solidFill>
                <a:latin typeface="+mn-lt"/>
                <a:cs typeface="Verdana" panose="020B0604030504040204" pitchFamily="34" charset="0"/>
              </a:rPr>
              <a:t>1. </a:t>
            </a:r>
            <a:r>
              <a:rPr lang="en-US" altLang="da-DK" sz="800" b="0" noProof="1">
                <a:solidFill>
                  <a:schemeClr val="tx1"/>
                </a:solidFill>
                <a:latin typeface="+mn-lt"/>
                <a:cs typeface="Verdana" panose="020B0604030504040204" pitchFamily="34" charset="0"/>
              </a:rPr>
              <a:t>Click </a:t>
            </a:r>
            <a:r>
              <a:rPr lang="en-US" altLang="da-DK" sz="800" b="1" noProof="1">
                <a:solidFill>
                  <a:schemeClr val="tx1"/>
                </a:solidFill>
                <a:latin typeface="+mn-lt"/>
                <a:cs typeface="Verdana" panose="020B0604030504040204" pitchFamily="34" charset="0"/>
              </a:rPr>
              <a:t>Crop</a:t>
            </a:r>
            <a:r>
              <a:rPr lang="en-US" altLang="da-DK" sz="800" b="0" noProof="1">
                <a:solidFill>
                  <a:schemeClr val="tx1"/>
                </a:solidFill>
                <a:latin typeface="+mn-lt"/>
                <a:cs typeface="Verdana" panose="020B0604030504040204" pitchFamily="34" charset="0"/>
              </a:rPr>
              <a:t> to change size or focus of the picture</a:t>
            </a:r>
            <a:endParaRPr lang="en-US" sz="800" dirty="0"/>
          </a:p>
          <a:p>
            <a:pPr eaLnBrk="1" hangingPunct="1">
              <a:spcAft>
                <a:spcPts val="600"/>
              </a:spcAft>
              <a:defRPr/>
            </a:pPr>
            <a:r>
              <a:rPr lang="en-US" altLang="da-DK" sz="800" b="1" noProof="1">
                <a:solidFill>
                  <a:schemeClr val="tx1"/>
                </a:solidFill>
                <a:latin typeface="+mn-lt"/>
                <a:cs typeface="Verdana" panose="020B0604030504040204" pitchFamily="34" charset="0"/>
              </a:rPr>
              <a:t>2. </a:t>
            </a:r>
            <a:r>
              <a:rPr lang="en-US" altLang="da-DK" sz="800" b="0" noProof="1">
                <a:solidFill>
                  <a:schemeClr val="tx1"/>
                </a:solidFill>
                <a:latin typeface="+mn-lt"/>
                <a:cs typeface="Verdana" panose="020B0604030504040204" pitchFamily="34" charset="0"/>
              </a:rPr>
              <a:t>If you want to scale the picture, hold </a:t>
            </a:r>
            <a:r>
              <a:rPr lang="en-US" altLang="da-DK" sz="800" b="1" noProof="1">
                <a:solidFill>
                  <a:schemeClr val="tx1"/>
                </a:solidFill>
                <a:latin typeface="+mn-lt"/>
                <a:cs typeface="Verdana" panose="020B0604030504040204" pitchFamily="34" charset="0"/>
              </a:rPr>
              <a:t>SHIFT</a:t>
            </a:r>
            <a:r>
              <a:rPr lang="en-US" altLang="da-DK" sz="800" b="0" noProof="1">
                <a:solidFill>
                  <a:schemeClr val="tx1"/>
                </a:solidFill>
                <a:latin typeface="+mn-lt"/>
                <a:cs typeface="Verdana" panose="020B0604030504040204" pitchFamily="34" charset="0"/>
              </a:rPr>
              <a:t>-key down while dragging the corners of the picture</a:t>
            </a:r>
            <a:br>
              <a:rPr lang="en-US" altLang="da-DK" sz="800" b="0" noProof="1">
                <a:solidFill>
                  <a:schemeClr val="tx1"/>
                </a:solidFill>
                <a:latin typeface="+mn-lt"/>
                <a:cs typeface="Verdana" panose="020B0604030504040204" pitchFamily="34" charset="0"/>
              </a:rPr>
            </a:br>
            <a:endParaRPr lang="en-US" altLang="da-DK" sz="800" b="0" noProof="1">
              <a:solidFill>
                <a:schemeClr val="tx1"/>
              </a:solidFill>
              <a:latin typeface="+mn-lt"/>
              <a:cs typeface="Verdana" panose="020B0604030504040204" pitchFamily="34" charset="0"/>
            </a:endParaRPr>
          </a:p>
          <a:p>
            <a:pPr eaLnBrk="1" hangingPunct="1">
              <a:spcAft>
                <a:spcPts val="600"/>
              </a:spcAft>
              <a:defRPr/>
            </a:pPr>
            <a:r>
              <a:rPr lang="en-US" altLang="da-DK" sz="800" b="1" noProof="1">
                <a:solidFill>
                  <a:schemeClr val="tx1"/>
                </a:solidFill>
                <a:latin typeface="+mn-lt"/>
                <a:cs typeface="Verdana" panose="020B0604030504040204" pitchFamily="34" charset="0"/>
              </a:rPr>
              <a:t>HINT: </a:t>
            </a:r>
            <a:r>
              <a:rPr lang="en-US" altLang="da-DK" sz="800" b="0" noProof="1">
                <a:solidFill>
                  <a:schemeClr val="tx1"/>
                </a:solidFill>
                <a:latin typeface="+mn-lt"/>
                <a:cs typeface="Verdana" panose="020B0604030504040204" pitchFamily="34" charset="0"/>
              </a:rPr>
              <a:t>If you delete the picture and insert a new one, the picture may lie in front of the text or graphic.</a:t>
            </a:r>
            <a:br>
              <a:rPr lang="en-US" altLang="da-DK" sz="800" b="0" noProof="1">
                <a:solidFill>
                  <a:schemeClr val="tx1"/>
                </a:solidFill>
                <a:latin typeface="+mn-lt"/>
                <a:cs typeface="Verdana" panose="020B0604030504040204" pitchFamily="34" charset="0"/>
              </a:rPr>
            </a:br>
            <a:r>
              <a:rPr lang="en-US" altLang="da-DK" sz="800" b="0" noProof="1">
                <a:solidFill>
                  <a:schemeClr val="tx1"/>
                </a:solidFill>
                <a:latin typeface="+mn-lt"/>
                <a:cs typeface="Verdana" panose="020B0604030504040204" pitchFamily="34" charset="0"/>
              </a:rPr>
              <a:t>If this happens, select the picture, right-click and choose </a:t>
            </a:r>
            <a:r>
              <a:rPr lang="en-US" altLang="da-DK" sz="800" b="1" noProof="1">
                <a:solidFill>
                  <a:schemeClr val="tx1"/>
                </a:solidFill>
                <a:latin typeface="+mn-lt"/>
                <a:cs typeface="Verdana" panose="020B0604030504040204" pitchFamily="34" charset="0"/>
              </a:rPr>
              <a:t>Send to Back</a:t>
            </a:r>
            <a:endParaRPr lang="en-US" dirty="0"/>
          </a:p>
          <a:p>
            <a:pPr eaLnBrk="1" hangingPunct="1">
              <a:spcAft>
                <a:spcPts val="600"/>
              </a:spcAft>
              <a:defRPr/>
            </a:pPr>
            <a:endParaRPr lang="en-US" altLang="da-DK" sz="800" b="1"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solidFill>
                  <a:srgbClr val="000000"/>
                </a:solidFill>
                <a:latin typeface="+mn-lt"/>
                <a:cs typeface="Arial" panose="020B0604020202020204" pitchFamily="34" charset="0"/>
              </a:rPr>
              <a:t>HEADER &amp; FOOTER</a:t>
            </a:r>
            <a:endParaRPr lang="en-US" dirty="0"/>
          </a:p>
          <a:p>
            <a:pPr eaLnBrk="1" hangingPunct="1">
              <a:spcAft>
                <a:spcPts val="600"/>
              </a:spcAft>
              <a:defRPr/>
            </a:pPr>
            <a:r>
              <a:rPr lang="en-US" altLang="da-DK" sz="800" b="0" noProof="1">
                <a:solidFill>
                  <a:srgbClr val="000000"/>
                </a:solidFill>
                <a:latin typeface="+mn-lt"/>
                <a:cs typeface="Arial" panose="020B0604020202020204" pitchFamily="34" charset="0"/>
              </a:rPr>
              <a:t>Do this at the very end to apply the changes on all slides</a:t>
            </a:r>
            <a:endParaRPr lang="en-US" dirty="0"/>
          </a:p>
          <a:p>
            <a:pPr eaLnBrk="1" hangingPunct="1">
              <a:spcAft>
                <a:spcPts val="600"/>
              </a:spcAft>
              <a:defRPr/>
            </a:pPr>
            <a:r>
              <a:rPr lang="en-US" altLang="da-DK" sz="800" b="0" noProof="1">
                <a:solidFill>
                  <a:srgbClr val="000000"/>
                </a:solidFill>
                <a:latin typeface="+mn-lt"/>
                <a:cs typeface="Arial" panose="020B0604020202020204" pitchFamily="34" charset="0"/>
              </a:rPr>
              <a:t>Click on </a:t>
            </a:r>
            <a:r>
              <a:rPr lang="en-US" altLang="da-DK" sz="800" b="1" noProof="1">
                <a:solidFill>
                  <a:srgbClr val="000000"/>
                </a:solidFill>
                <a:latin typeface="+mn-lt"/>
                <a:cs typeface="Arial" panose="020B0604020202020204" pitchFamily="34" charset="0"/>
              </a:rPr>
              <a:t>Header and Footer </a:t>
            </a:r>
            <a:r>
              <a:rPr lang="en-US" altLang="da-DK" sz="800" b="0" noProof="1">
                <a:solidFill>
                  <a:srgbClr val="000000"/>
                </a:solidFill>
                <a:latin typeface="+mn-lt"/>
                <a:cs typeface="Arial" panose="020B0604020202020204" pitchFamily="34" charset="0"/>
              </a:rPr>
              <a:t>in the </a:t>
            </a:r>
            <a:r>
              <a:rPr lang="en-US" altLang="da-DK" sz="800" b="1" noProof="1">
                <a:solidFill>
                  <a:srgbClr val="000000"/>
                </a:solidFill>
                <a:latin typeface="+mn-lt"/>
                <a:cs typeface="Arial" panose="020B0604020202020204" pitchFamily="34" charset="0"/>
              </a:rPr>
              <a:t>Insert</a:t>
            </a:r>
            <a:r>
              <a:rPr lang="en-US" altLang="da-DK" sz="800" b="0" noProof="1">
                <a:solidFill>
                  <a:srgbClr val="000000"/>
                </a:solidFill>
                <a:latin typeface="+mn-lt"/>
                <a:cs typeface="Arial" panose="020B0604020202020204" pitchFamily="34" charset="0"/>
              </a:rPr>
              <a:t> tab (write the desired text)</a:t>
            </a:r>
            <a:endParaRPr lang="en-US" dirty="0"/>
          </a:p>
          <a:p>
            <a:pPr eaLnBrk="1" hangingPunct="1">
              <a:spcAft>
                <a:spcPts val="600"/>
              </a:spcAft>
              <a:defRPr/>
            </a:pPr>
            <a:r>
              <a:rPr lang="en-US" altLang="da-DK" sz="800" b="0" noProof="1">
                <a:solidFill>
                  <a:srgbClr val="000000"/>
                </a:solidFill>
                <a:latin typeface="+mn-lt"/>
                <a:cs typeface="Arial" panose="020B0604020202020204" pitchFamily="34" charset="0"/>
              </a:rPr>
              <a:t>Click </a:t>
            </a:r>
            <a:r>
              <a:rPr lang="en-US" altLang="da-DK" sz="800" b="1" noProof="1">
                <a:solidFill>
                  <a:srgbClr val="000000"/>
                </a:solidFill>
                <a:latin typeface="+mn-lt"/>
                <a:cs typeface="Arial" panose="020B0604020202020204" pitchFamily="34" charset="0"/>
              </a:rPr>
              <a:t>Apply to All </a:t>
            </a:r>
            <a:r>
              <a:rPr lang="en-US" altLang="da-DK" sz="800" b="0" noProof="1">
                <a:solidFill>
                  <a:srgbClr val="000000"/>
                </a:solidFill>
                <a:latin typeface="+mn-lt"/>
                <a:cs typeface="Arial" panose="020B0604020202020204" pitchFamily="34" charset="0"/>
              </a:rPr>
              <a:t>or </a:t>
            </a:r>
            <a:r>
              <a:rPr lang="en-US" altLang="da-DK" sz="800" b="1" noProof="1">
                <a:solidFill>
                  <a:srgbClr val="000000"/>
                </a:solidFill>
                <a:latin typeface="+mn-lt"/>
                <a:cs typeface="Arial" panose="020B0604020202020204" pitchFamily="34" charset="0"/>
              </a:rPr>
              <a:t>Apply</a:t>
            </a:r>
            <a:r>
              <a:rPr lang="en-US" altLang="da-DK" sz="800" b="0" noProof="1">
                <a:solidFill>
                  <a:srgbClr val="000000"/>
                </a:solidFill>
                <a:latin typeface="+mn-lt"/>
                <a:cs typeface="Arial" panose="020B0604020202020204" pitchFamily="34" charset="0"/>
              </a:rPr>
              <a:t> if only used on one slide</a:t>
            </a:r>
            <a:endParaRPr lang="en-US" dirty="0"/>
          </a:p>
          <a:p>
            <a:pPr eaLnBrk="1" hangingPunct="1">
              <a:spcAft>
                <a:spcPts val="600"/>
              </a:spcAft>
              <a:defRPr/>
            </a:pPr>
            <a:br>
              <a:rPr lang="en-US" altLang="da-DK" sz="800" b="1" noProof="1">
                <a:solidFill>
                  <a:schemeClr val="tx1"/>
                </a:solidFill>
                <a:latin typeface="+mn-lt"/>
                <a:cs typeface="Verdana" panose="020B0604030504040204" pitchFamily="34" charset="0"/>
              </a:rPr>
            </a:br>
            <a:br>
              <a:rPr lang="en-US" altLang="da-DK" sz="900" b="1" noProof="1">
                <a:solidFill>
                  <a:schemeClr val="tx1"/>
                </a:solidFill>
                <a:latin typeface="+mn-lt"/>
                <a:cs typeface="Verdana" panose="020B0604030504040204" pitchFamily="34" charset="0"/>
              </a:rPr>
            </a:br>
            <a:endParaRPr lang="en-US" sz="800" dirty="0"/>
          </a:p>
        </p:txBody>
      </p:sp>
      <p:grpSp>
        <p:nvGrpSpPr>
          <p:cNvPr id="10" name="Gruppe 25">
            <a:extLst>
              <a:ext uri="{FF2B5EF4-FFF2-40B4-BE49-F238E27FC236}">
                <a16:creationId xmlns:a16="http://schemas.microsoft.com/office/drawing/2014/main" id="{3C7AF367-4A66-7146-8EEE-29037B806555}"/>
              </a:ext>
            </a:extLst>
          </p:cNvPr>
          <p:cNvGrpSpPr/>
          <p:nvPr userDrawn="1"/>
        </p:nvGrpSpPr>
        <p:grpSpPr>
          <a:xfrm>
            <a:off x="7083822" y="1246258"/>
            <a:ext cx="676669" cy="997704"/>
            <a:chOff x="6442771" y="2574072"/>
            <a:chExt cx="676669" cy="997704"/>
          </a:xfrm>
        </p:grpSpPr>
        <p:pic>
          <p:nvPicPr>
            <p:cNvPr id="11" name="Billede 26">
              <a:extLst>
                <a:ext uri="{FF2B5EF4-FFF2-40B4-BE49-F238E27FC236}">
                  <a16:creationId xmlns:a16="http://schemas.microsoft.com/office/drawing/2014/main" id="{49431F75-01B2-005B-9A87-0DFEFC95062B}"/>
                </a:ext>
              </a:extLst>
            </p:cNvPr>
            <p:cNvPicPr>
              <a:picLocks noChangeAspect="1"/>
            </p:cNvPicPr>
            <p:nvPr userDrawn="1"/>
          </p:nvPicPr>
          <p:blipFill>
            <a:blip r:embed="rId8"/>
            <a:stretch>
              <a:fillRect/>
            </a:stretch>
          </p:blipFill>
          <p:spPr>
            <a:xfrm>
              <a:off x="6442771" y="2574072"/>
              <a:ext cx="305786" cy="365851"/>
            </a:xfrm>
            <a:prstGeom prst="rect">
              <a:avLst/>
            </a:prstGeom>
          </p:spPr>
        </p:pic>
        <p:pic>
          <p:nvPicPr>
            <p:cNvPr id="12" name="Billede 37">
              <a:extLst>
                <a:ext uri="{FF2B5EF4-FFF2-40B4-BE49-F238E27FC236}">
                  <a16:creationId xmlns:a16="http://schemas.microsoft.com/office/drawing/2014/main" id="{CC6B5F15-2997-8F24-5D45-71E9294089DB}"/>
                </a:ext>
              </a:extLst>
            </p:cNvPr>
            <p:cNvPicPr>
              <a:picLocks noChangeAspect="1"/>
            </p:cNvPicPr>
            <p:nvPr userDrawn="1"/>
          </p:nvPicPr>
          <p:blipFill rotWithShape="1">
            <a:blip r:embed="rId9"/>
            <a:srcRect l="1432" t="16308" r="2422" b="1509"/>
            <a:stretch/>
          </p:blipFill>
          <p:spPr>
            <a:xfrm>
              <a:off x="6444587" y="2943287"/>
              <a:ext cx="674853" cy="628489"/>
            </a:xfrm>
            <a:prstGeom prst="rect">
              <a:avLst/>
            </a:prstGeom>
            <a:ln w="3175">
              <a:solidFill>
                <a:schemeClr val="bg1">
                  <a:lumMod val="95000"/>
                </a:schemeClr>
              </a:solidFill>
            </a:ln>
          </p:spPr>
        </p:pic>
      </p:grpSp>
      <p:pic>
        <p:nvPicPr>
          <p:cNvPr id="13" name="Picture 33">
            <a:extLst>
              <a:ext uri="{FF2B5EF4-FFF2-40B4-BE49-F238E27FC236}">
                <a16:creationId xmlns:a16="http://schemas.microsoft.com/office/drawing/2014/main" id="{7BA93CDD-4953-B526-F43D-D7B2715FB0C1}"/>
              </a:ext>
            </a:extLst>
          </p:cNvPr>
          <p:cNvPicPr>
            <a:picLocks noChangeAspect="1"/>
          </p:cNvPicPr>
          <p:nvPr userDrawn="1"/>
        </p:nvPicPr>
        <p:blipFill rotWithShape="1">
          <a:blip r:embed="rId10"/>
          <a:srcRect l="3901" t="45142" r="62601" b="9046"/>
          <a:stretch/>
        </p:blipFill>
        <p:spPr>
          <a:xfrm>
            <a:off x="7083822" y="2468288"/>
            <a:ext cx="341204" cy="321707"/>
          </a:xfrm>
          <a:prstGeom prst="rect">
            <a:avLst/>
          </a:prstGeom>
        </p:spPr>
      </p:pic>
      <p:pic>
        <p:nvPicPr>
          <p:cNvPr id="14" name="Picture 19">
            <a:extLst>
              <a:ext uri="{FF2B5EF4-FFF2-40B4-BE49-F238E27FC236}">
                <a16:creationId xmlns:a16="http://schemas.microsoft.com/office/drawing/2014/main" id="{98BA0837-6839-DAB4-E7C3-21572537DDF7}"/>
              </a:ext>
            </a:extLst>
          </p:cNvPr>
          <p:cNvPicPr>
            <a:picLocks noChangeAspect="1"/>
          </p:cNvPicPr>
          <p:nvPr userDrawn="1"/>
        </p:nvPicPr>
        <p:blipFill>
          <a:blip r:embed="rId11"/>
          <a:stretch>
            <a:fillRect/>
          </a:stretch>
        </p:blipFill>
        <p:spPr>
          <a:xfrm>
            <a:off x="7139843" y="3271730"/>
            <a:ext cx="313788" cy="543900"/>
          </a:xfrm>
          <a:prstGeom prst="rect">
            <a:avLst/>
          </a:prstGeom>
        </p:spPr>
      </p:pic>
      <p:pic>
        <p:nvPicPr>
          <p:cNvPr id="15" name="Picture 2" descr="C:\Users\MAV~1.SKA\AppData\Local\Temp\SNAGHTMLe48c1e.PNG">
            <a:extLst>
              <a:ext uri="{FF2B5EF4-FFF2-40B4-BE49-F238E27FC236}">
                <a16:creationId xmlns:a16="http://schemas.microsoft.com/office/drawing/2014/main" id="{5D7FA782-3A1E-8CDD-81B3-CE360E04844B}"/>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1182375" y="3212837"/>
            <a:ext cx="650850" cy="9738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a:extLst>
              <a:ext uri="{FF2B5EF4-FFF2-40B4-BE49-F238E27FC236}">
                <a16:creationId xmlns:a16="http://schemas.microsoft.com/office/drawing/2014/main" id="{D3B0EB13-EA50-B6B2-7C04-45ADF1D48984}"/>
              </a:ext>
            </a:extLst>
          </p:cNvPr>
          <p:cNvPicPr>
            <a:picLocks noChangeAspect="1"/>
          </p:cNvPicPr>
          <p:nvPr userDrawn="1"/>
        </p:nvPicPr>
        <p:blipFill>
          <a:blip r:embed="rId13"/>
          <a:stretch>
            <a:fillRect/>
          </a:stretch>
        </p:blipFill>
        <p:spPr>
          <a:xfrm>
            <a:off x="7112225" y="5159808"/>
            <a:ext cx="378293" cy="543366"/>
          </a:xfrm>
          <a:prstGeom prst="rect">
            <a:avLst/>
          </a:prstGeom>
        </p:spPr>
      </p:pic>
      <p:sp>
        <p:nvSpPr>
          <p:cNvPr id="18" name="Tekstfelt 17">
            <a:extLst>
              <a:ext uri="{FF2B5EF4-FFF2-40B4-BE49-F238E27FC236}">
                <a16:creationId xmlns:a16="http://schemas.microsoft.com/office/drawing/2014/main" id="{8443DBBE-3F73-415B-421B-5F6178BE0CDB}"/>
              </a:ext>
            </a:extLst>
          </p:cNvPr>
          <p:cNvSpPr txBox="1"/>
          <p:nvPr userDrawn="1"/>
        </p:nvSpPr>
        <p:spPr>
          <a:xfrm>
            <a:off x="10738851" y="4818007"/>
            <a:ext cx="1080000" cy="246221"/>
          </a:xfrm>
          <a:prstGeom prst="rect">
            <a:avLst/>
          </a:prstGeom>
          <a:noFill/>
        </p:spPr>
        <p:txBody>
          <a:bodyPr wrap="square" lIns="0" tIns="0" rIns="0" bIns="0" rtlCol="0">
            <a:spAutoFit/>
          </a:bodyPr>
          <a:lstStyle/>
          <a:p>
            <a:pPr algn="l">
              <a:spcBef>
                <a:spcPts val="300"/>
              </a:spcBef>
            </a:pPr>
            <a:r>
              <a:rPr lang="en-US" sz="800" dirty="0">
                <a:solidFill>
                  <a:schemeClr val="tx1"/>
                </a:solidFill>
              </a:rPr>
              <a:t>Theme Colors and </a:t>
            </a:r>
            <a:br>
              <a:rPr lang="en-GB" sz="800" dirty="0">
                <a:solidFill>
                  <a:schemeClr val="tx1"/>
                </a:solidFill>
              </a:rPr>
            </a:br>
            <a:r>
              <a:rPr lang="en-US" sz="800" dirty="0">
                <a:solidFill>
                  <a:schemeClr val="tx1"/>
                </a:solidFill>
              </a:rPr>
              <a:t>Accent 1-6 for </a:t>
            </a:r>
            <a:r>
              <a:rPr lang="en-US" altLang="da-DK" sz="800" b="0" kern="1200" noProof="1">
                <a:solidFill>
                  <a:srgbClr val="000000"/>
                </a:solidFill>
                <a:latin typeface="+mn-lt"/>
                <a:ea typeface="+mn-ea"/>
                <a:cs typeface="Arial" panose="020B0604020202020204" pitchFamily="34" charset="0"/>
              </a:rPr>
              <a:t>charts</a:t>
            </a:r>
            <a:endParaRPr lang="en-US" sz="800" dirty="0">
              <a:solidFill>
                <a:schemeClr val="tx1"/>
              </a:solidFill>
            </a:endParaRPr>
          </a:p>
        </p:txBody>
      </p:sp>
      <p:sp>
        <p:nvSpPr>
          <p:cNvPr id="20" name="Tekstfelt 18">
            <a:extLst>
              <a:ext uri="{FF2B5EF4-FFF2-40B4-BE49-F238E27FC236}">
                <a16:creationId xmlns:a16="http://schemas.microsoft.com/office/drawing/2014/main" id="{BBBE9554-C75C-23D0-B05A-940BB9F507C0}"/>
              </a:ext>
            </a:extLst>
          </p:cNvPr>
          <p:cNvSpPr txBox="1"/>
          <p:nvPr userDrawn="1"/>
        </p:nvSpPr>
        <p:spPr>
          <a:xfrm>
            <a:off x="10738851" y="5214328"/>
            <a:ext cx="1080000" cy="123111"/>
          </a:xfrm>
          <a:prstGeom prst="rect">
            <a:avLst/>
          </a:prstGeom>
          <a:noFill/>
        </p:spPr>
        <p:txBody>
          <a:bodyPr wrap="square" lIns="0" tIns="0" rIns="0" bIns="0" rtlCol="0">
            <a:spAutoFit/>
          </a:bodyPr>
          <a:lstStyle/>
          <a:p>
            <a:pPr algn="l">
              <a:spcBef>
                <a:spcPts val="300"/>
              </a:spcBef>
            </a:pPr>
            <a:r>
              <a:rPr lang="en-US" sz="800" dirty="0">
                <a:solidFill>
                  <a:schemeClr val="tx1"/>
                </a:solidFill>
              </a:rPr>
              <a:t>Gradients Colors</a:t>
            </a:r>
            <a:endParaRPr lang="en-US" dirty="0"/>
          </a:p>
        </p:txBody>
      </p:sp>
      <p:sp>
        <p:nvSpPr>
          <p:cNvPr id="21" name="Tekstfelt 20">
            <a:extLst>
              <a:ext uri="{FF2B5EF4-FFF2-40B4-BE49-F238E27FC236}">
                <a16:creationId xmlns:a16="http://schemas.microsoft.com/office/drawing/2014/main" id="{9F488F6E-2B59-854E-F55E-F12F30B35330}"/>
              </a:ext>
            </a:extLst>
          </p:cNvPr>
          <p:cNvSpPr txBox="1"/>
          <p:nvPr userDrawn="1"/>
        </p:nvSpPr>
        <p:spPr>
          <a:xfrm>
            <a:off x="10738851" y="5765795"/>
            <a:ext cx="1080000" cy="123111"/>
          </a:xfrm>
          <a:prstGeom prst="rect">
            <a:avLst/>
          </a:prstGeom>
          <a:noFill/>
        </p:spPr>
        <p:txBody>
          <a:bodyPr wrap="square" lIns="0" tIns="0" rIns="0" bIns="0" rtlCol="0">
            <a:spAutoFit/>
          </a:bodyPr>
          <a:lstStyle/>
          <a:p>
            <a:pPr algn="l">
              <a:spcBef>
                <a:spcPts val="300"/>
              </a:spcBef>
            </a:pPr>
            <a:r>
              <a:rPr lang="en-US" sz="800" dirty="0">
                <a:solidFill>
                  <a:schemeClr val="tx1"/>
                </a:solidFill>
              </a:rPr>
              <a:t>Custom Colors </a:t>
            </a:r>
            <a:endParaRPr lang="en-US" dirty="0"/>
          </a:p>
        </p:txBody>
      </p:sp>
      <p:sp>
        <p:nvSpPr>
          <p:cNvPr id="22" name="Tekstfelt 21">
            <a:extLst>
              <a:ext uri="{FF2B5EF4-FFF2-40B4-BE49-F238E27FC236}">
                <a16:creationId xmlns:a16="http://schemas.microsoft.com/office/drawing/2014/main" id="{4C3B03B3-6EB5-2E21-77F3-C8182D7A0C27}"/>
              </a:ext>
            </a:extLst>
          </p:cNvPr>
          <p:cNvSpPr txBox="1"/>
          <p:nvPr userDrawn="1"/>
        </p:nvSpPr>
        <p:spPr>
          <a:xfrm>
            <a:off x="10738851" y="6184104"/>
            <a:ext cx="1080000" cy="123111"/>
          </a:xfrm>
          <a:prstGeom prst="rect">
            <a:avLst/>
          </a:prstGeom>
          <a:noFill/>
        </p:spPr>
        <p:txBody>
          <a:bodyPr wrap="square" lIns="0" tIns="0" rIns="0" bIns="0" rtlCol="0">
            <a:spAutoFit/>
          </a:bodyPr>
          <a:lstStyle/>
          <a:p>
            <a:pPr algn="l">
              <a:spcBef>
                <a:spcPts val="300"/>
              </a:spcBef>
            </a:pPr>
            <a:r>
              <a:rPr lang="en-US" sz="800" dirty="0">
                <a:solidFill>
                  <a:schemeClr val="tx1"/>
                </a:solidFill>
              </a:rPr>
              <a:t>Standard Colors </a:t>
            </a:r>
            <a:endParaRPr lang="en-US" dirty="0"/>
          </a:p>
        </p:txBody>
      </p:sp>
      <p:sp>
        <p:nvSpPr>
          <p:cNvPr id="29" name="Rectangle 28">
            <a:extLst>
              <a:ext uri="{FF2B5EF4-FFF2-40B4-BE49-F238E27FC236}">
                <a16:creationId xmlns:a16="http://schemas.microsoft.com/office/drawing/2014/main" id="{66EAE627-3F30-FE91-BB49-165C7283FD01}"/>
              </a:ext>
            </a:extLst>
          </p:cNvPr>
          <p:cNvSpPr/>
          <p:nvPr userDrawn="1"/>
        </p:nvSpPr>
        <p:spPr>
          <a:xfrm>
            <a:off x="9425716" y="4851665"/>
            <a:ext cx="1204929" cy="1631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spcBef>
                <a:spcPts val="300"/>
              </a:spcBef>
            </a:pPr>
            <a:endParaRPr lang="en-US" sz="1800" noProof="0" dirty="0"/>
          </a:p>
        </p:txBody>
      </p:sp>
      <p:sp>
        <p:nvSpPr>
          <p:cNvPr id="30" name="Rectangle 29">
            <a:extLst>
              <a:ext uri="{FF2B5EF4-FFF2-40B4-BE49-F238E27FC236}">
                <a16:creationId xmlns:a16="http://schemas.microsoft.com/office/drawing/2014/main" id="{091BE9FB-EA0E-359A-5AC4-3B5A84B71DB3}"/>
              </a:ext>
            </a:extLst>
          </p:cNvPr>
          <p:cNvSpPr/>
          <p:nvPr userDrawn="1"/>
        </p:nvSpPr>
        <p:spPr>
          <a:xfrm>
            <a:off x="9425716" y="5628670"/>
            <a:ext cx="1204929" cy="3332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spcBef>
                <a:spcPts val="300"/>
              </a:spcBef>
            </a:pPr>
            <a:endParaRPr lang="en-US" sz="1800" noProof="0" dirty="0"/>
          </a:p>
        </p:txBody>
      </p:sp>
      <p:sp>
        <p:nvSpPr>
          <p:cNvPr id="31" name="Rectangle 30">
            <a:extLst>
              <a:ext uri="{FF2B5EF4-FFF2-40B4-BE49-F238E27FC236}">
                <a16:creationId xmlns:a16="http://schemas.microsoft.com/office/drawing/2014/main" id="{C1FC33DF-5A21-05B9-0BDE-2CA33F5E40E4}"/>
              </a:ext>
            </a:extLst>
          </p:cNvPr>
          <p:cNvSpPr/>
          <p:nvPr userDrawn="1"/>
        </p:nvSpPr>
        <p:spPr>
          <a:xfrm>
            <a:off x="9906970" y="4851665"/>
            <a:ext cx="723675" cy="16315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spcBef>
                <a:spcPts val="300"/>
              </a:spcBef>
            </a:pPr>
            <a:endParaRPr lang="en-US" sz="1800" noProof="0" dirty="0"/>
          </a:p>
        </p:txBody>
      </p:sp>
      <p:grpSp>
        <p:nvGrpSpPr>
          <p:cNvPr id="32" name="Group 31">
            <a:extLst>
              <a:ext uri="{FF2B5EF4-FFF2-40B4-BE49-F238E27FC236}">
                <a16:creationId xmlns:a16="http://schemas.microsoft.com/office/drawing/2014/main" id="{8157F517-43E3-D531-8794-C0B107C40A34}"/>
              </a:ext>
            </a:extLst>
          </p:cNvPr>
          <p:cNvGrpSpPr/>
          <p:nvPr userDrawn="1"/>
        </p:nvGrpSpPr>
        <p:grpSpPr>
          <a:xfrm>
            <a:off x="9432666" y="5071122"/>
            <a:ext cx="1204929" cy="446873"/>
            <a:chOff x="6285057" y="2007141"/>
            <a:chExt cx="1676485" cy="680095"/>
          </a:xfrm>
        </p:grpSpPr>
        <p:cxnSp>
          <p:nvCxnSpPr>
            <p:cNvPr id="35" name="Straight Connector 34">
              <a:extLst>
                <a:ext uri="{FF2B5EF4-FFF2-40B4-BE49-F238E27FC236}">
                  <a16:creationId xmlns:a16="http://schemas.microsoft.com/office/drawing/2014/main" id="{132C6F8C-EA68-AF61-CB59-D40FFDB0B21E}"/>
                </a:ext>
              </a:extLst>
            </p:cNvPr>
            <p:cNvCxnSpPr>
              <a:cxnSpLocks/>
            </p:cNvCxnSpPr>
            <p:nvPr userDrawn="1"/>
          </p:nvCxnSpPr>
          <p:spPr>
            <a:xfrm>
              <a:off x="6285057" y="2007141"/>
              <a:ext cx="1676485" cy="68009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5526681-806A-1321-A319-D67F0D7FCCBB}"/>
                </a:ext>
              </a:extLst>
            </p:cNvPr>
            <p:cNvCxnSpPr>
              <a:cxnSpLocks/>
            </p:cNvCxnSpPr>
            <p:nvPr userDrawn="1"/>
          </p:nvCxnSpPr>
          <p:spPr>
            <a:xfrm flipV="1">
              <a:off x="6291690" y="2014958"/>
              <a:ext cx="1657397" cy="6722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a:extLst>
              <a:ext uri="{FF2B5EF4-FFF2-40B4-BE49-F238E27FC236}">
                <a16:creationId xmlns:a16="http://schemas.microsoft.com/office/drawing/2014/main" id="{23228DB3-F811-3286-646E-6B7A885626FD}"/>
              </a:ext>
            </a:extLst>
          </p:cNvPr>
          <p:cNvCxnSpPr>
            <a:cxnSpLocks/>
          </p:cNvCxnSpPr>
          <p:nvPr userDrawn="1"/>
        </p:nvCxnSpPr>
        <p:spPr>
          <a:xfrm>
            <a:off x="9422057" y="6206311"/>
            <a:ext cx="1186016" cy="11837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9625C8C-8064-DB2F-0CA1-0AE5E2C3ED64}"/>
              </a:ext>
            </a:extLst>
          </p:cNvPr>
          <p:cNvCxnSpPr>
            <a:cxnSpLocks/>
          </p:cNvCxnSpPr>
          <p:nvPr userDrawn="1"/>
        </p:nvCxnSpPr>
        <p:spPr>
          <a:xfrm flipV="1">
            <a:off x="9419448" y="6206315"/>
            <a:ext cx="1188626" cy="11837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0996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21" name="Group 20">
            <a:extLst>
              <a:ext uri="{FF2B5EF4-FFF2-40B4-BE49-F238E27FC236}">
                <a16:creationId xmlns:a16="http://schemas.microsoft.com/office/drawing/2014/main" id="{8AB4888A-3EE4-C30C-D9BA-4754DF38E634}"/>
              </a:ext>
            </a:extLst>
          </p:cNvPr>
          <p:cNvGrpSpPr/>
          <p:nvPr userDrawn="1"/>
        </p:nvGrpSpPr>
        <p:grpSpPr>
          <a:xfrm>
            <a:off x="8073457" y="0"/>
            <a:ext cx="4118544" cy="6858000"/>
            <a:chOff x="8073457" y="0"/>
            <a:chExt cx="4118544" cy="6858000"/>
          </a:xfrm>
          <a:solidFill>
            <a:schemeClr val="accent1"/>
          </a:solidFill>
        </p:grpSpPr>
        <p:sp>
          <p:nvSpPr>
            <p:cNvPr id="22" name="Freeform: Shape 21">
              <a:extLst>
                <a:ext uri="{FF2B5EF4-FFF2-40B4-BE49-F238E27FC236}">
                  <a16:creationId xmlns:a16="http://schemas.microsoft.com/office/drawing/2014/main" id="{6F8D78CB-AC00-C3C0-BBF6-9241240511A8}"/>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4" name="Freeform 6">
              <a:extLst>
                <a:ext uri="{FF2B5EF4-FFF2-40B4-BE49-F238E27FC236}">
                  <a16:creationId xmlns:a16="http://schemas.microsoft.com/office/drawing/2014/main" id="{69BE21C6-54F8-6683-2161-104BE5950290}"/>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8">
              <a:extLst>
                <a:ext uri="{FF2B5EF4-FFF2-40B4-BE49-F238E27FC236}">
                  <a16:creationId xmlns:a16="http://schemas.microsoft.com/office/drawing/2014/main" id="{DF7E80A6-373A-42C4-B0AD-64B4E91D69BA}"/>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9">
              <a:extLst>
                <a:ext uri="{FF2B5EF4-FFF2-40B4-BE49-F238E27FC236}">
                  <a16:creationId xmlns:a16="http://schemas.microsoft.com/office/drawing/2014/main" id="{11448B7B-FD8B-C82B-9E99-4BD678AD38D4}"/>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0">
              <a:extLst>
                <a:ext uri="{FF2B5EF4-FFF2-40B4-BE49-F238E27FC236}">
                  <a16:creationId xmlns:a16="http://schemas.microsoft.com/office/drawing/2014/main" id="{C6955F5F-AFB4-EFBB-15A9-55B931B8DF5C}"/>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Shape 67">
              <a:extLst>
                <a:ext uri="{FF2B5EF4-FFF2-40B4-BE49-F238E27FC236}">
                  <a16:creationId xmlns:a16="http://schemas.microsoft.com/office/drawing/2014/main" id="{10B963E0-D55E-65E8-3AE2-D1AC06392C33}"/>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9" name="Freeform: Shape 68">
              <a:extLst>
                <a:ext uri="{FF2B5EF4-FFF2-40B4-BE49-F238E27FC236}">
                  <a16:creationId xmlns:a16="http://schemas.microsoft.com/office/drawing/2014/main" id="{1F06EBC6-64EF-9E3E-573E-6C6F0FD89CD7}"/>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0" name="Freeform 15">
              <a:extLst>
                <a:ext uri="{FF2B5EF4-FFF2-40B4-BE49-F238E27FC236}">
                  <a16:creationId xmlns:a16="http://schemas.microsoft.com/office/drawing/2014/main" id="{B99990E6-66A8-9CD1-3B1D-E93E7296E40D}"/>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6">
              <a:extLst>
                <a:ext uri="{FF2B5EF4-FFF2-40B4-BE49-F238E27FC236}">
                  <a16:creationId xmlns:a16="http://schemas.microsoft.com/office/drawing/2014/main" id="{EF995E05-C549-EFAD-5085-1B39205ACBF5}"/>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7">
              <a:extLst>
                <a:ext uri="{FF2B5EF4-FFF2-40B4-BE49-F238E27FC236}">
                  <a16:creationId xmlns:a16="http://schemas.microsoft.com/office/drawing/2014/main" id="{46B86CA1-115B-BAB1-E251-AA002CF049F2}"/>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Shape 72">
              <a:extLst>
                <a:ext uri="{FF2B5EF4-FFF2-40B4-BE49-F238E27FC236}">
                  <a16:creationId xmlns:a16="http://schemas.microsoft.com/office/drawing/2014/main" id="{05C9BC71-E3D5-D612-017A-83575E005884}"/>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4" name="Freeform 22">
              <a:extLst>
                <a:ext uri="{FF2B5EF4-FFF2-40B4-BE49-F238E27FC236}">
                  <a16:creationId xmlns:a16="http://schemas.microsoft.com/office/drawing/2014/main" id="{2469EA6C-EA63-2FA5-DECB-1B36A9C4E332}"/>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5">
              <a:extLst>
                <a:ext uri="{FF2B5EF4-FFF2-40B4-BE49-F238E27FC236}">
                  <a16:creationId xmlns:a16="http://schemas.microsoft.com/office/drawing/2014/main" id="{9A7A12B0-5A54-08F0-8DE9-BA181D6101F9}"/>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6">
              <a:extLst>
                <a:ext uri="{FF2B5EF4-FFF2-40B4-BE49-F238E27FC236}">
                  <a16:creationId xmlns:a16="http://schemas.microsoft.com/office/drawing/2014/main" id="{0FB23003-5FC0-303F-AB61-047F4C07244C}"/>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7">
              <a:extLst>
                <a:ext uri="{FF2B5EF4-FFF2-40B4-BE49-F238E27FC236}">
                  <a16:creationId xmlns:a16="http://schemas.microsoft.com/office/drawing/2014/main" id="{B50BF9A1-E34D-1391-6CFB-0517430E24D2}"/>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9">
              <a:extLst>
                <a:ext uri="{FF2B5EF4-FFF2-40B4-BE49-F238E27FC236}">
                  <a16:creationId xmlns:a16="http://schemas.microsoft.com/office/drawing/2014/main" id="{8EEB0B19-7711-ED80-0D37-8112052EE2E3}"/>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Shape 78">
              <a:extLst>
                <a:ext uri="{FF2B5EF4-FFF2-40B4-BE49-F238E27FC236}">
                  <a16:creationId xmlns:a16="http://schemas.microsoft.com/office/drawing/2014/main" id="{03B1BA04-352F-96D0-EFD6-0D7C7F769D21}"/>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0" name="Freeform 36">
              <a:extLst>
                <a:ext uri="{FF2B5EF4-FFF2-40B4-BE49-F238E27FC236}">
                  <a16:creationId xmlns:a16="http://schemas.microsoft.com/office/drawing/2014/main" id="{FF0817F4-42D5-1B8F-B2D4-A378467F66E0}"/>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37">
              <a:extLst>
                <a:ext uri="{FF2B5EF4-FFF2-40B4-BE49-F238E27FC236}">
                  <a16:creationId xmlns:a16="http://schemas.microsoft.com/office/drawing/2014/main" id="{F7A3656B-E65B-CB05-79F6-80323694D9DD}"/>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38">
              <a:extLst>
                <a:ext uri="{FF2B5EF4-FFF2-40B4-BE49-F238E27FC236}">
                  <a16:creationId xmlns:a16="http://schemas.microsoft.com/office/drawing/2014/main" id="{6E8E5CEB-42EC-6BDB-6784-FF22B20FDB0C}"/>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39A2F59A-CED4-746C-C5DB-5A9E45B7B303}"/>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Shape 83">
              <a:extLst>
                <a:ext uri="{FF2B5EF4-FFF2-40B4-BE49-F238E27FC236}">
                  <a16:creationId xmlns:a16="http://schemas.microsoft.com/office/drawing/2014/main" id="{1010E54E-8563-1BEB-7196-E4FD474329A2}"/>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5" name="Freeform 44">
              <a:extLst>
                <a:ext uri="{FF2B5EF4-FFF2-40B4-BE49-F238E27FC236}">
                  <a16:creationId xmlns:a16="http://schemas.microsoft.com/office/drawing/2014/main" id="{180358ED-D8E9-D8AE-66D5-E9BEF0CF05B5}"/>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45">
              <a:extLst>
                <a:ext uri="{FF2B5EF4-FFF2-40B4-BE49-F238E27FC236}">
                  <a16:creationId xmlns:a16="http://schemas.microsoft.com/office/drawing/2014/main" id="{C37A81FA-1D89-24B9-EB3D-7FC079CE2EBB}"/>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46">
              <a:extLst>
                <a:ext uri="{FF2B5EF4-FFF2-40B4-BE49-F238E27FC236}">
                  <a16:creationId xmlns:a16="http://schemas.microsoft.com/office/drawing/2014/main" id="{EC43ABE7-4E65-FC3A-5FED-96142EC1C9C1}"/>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47">
              <a:extLst>
                <a:ext uri="{FF2B5EF4-FFF2-40B4-BE49-F238E27FC236}">
                  <a16:creationId xmlns:a16="http://schemas.microsoft.com/office/drawing/2014/main" id="{2B690DA8-1DA5-F318-1F5E-B0291DD02C32}"/>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Shape 88">
              <a:extLst>
                <a:ext uri="{FF2B5EF4-FFF2-40B4-BE49-F238E27FC236}">
                  <a16:creationId xmlns:a16="http://schemas.microsoft.com/office/drawing/2014/main" id="{42849AE6-D65F-045C-C2D7-9DC1EB5BB812}"/>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0" name="Freeform 49">
              <a:extLst>
                <a:ext uri="{FF2B5EF4-FFF2-40B4-BE49-F238E27FC236}">
                  <a16:creationId xmlns:a16="http://schemas.microsoft.com/office/drawing/2014/main" id="{E4DCF8F2-78F9-E096-6877-A14BB2C12FBB}"/>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Shape 90">
              <a:extLst>
                <a:ext uri="{FF2B5EF4-FFF2-40B4-BE49-F238E27FC236}">
                  <a16:creationId xmlns:a16="http://schemas.microsoft.com/office/drawing/2014/main" id="{7A713736-8189-A3AB-0DC8-3B9368EC20A9}"/>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2" name="Freeform 58">
              <a:extLst>
                <a:ext uri="{FF2B5EF4-FFF2-40B4-BE49-F238E27FC236}">
                  <a16:creationId xmlns:a16="http://schemas.microsoft.com/office/drawing/2014/main" id="{D6F81934-D712-AA55-1DB7-AFB9F05AD9E6}"/>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61">
              <a:extLst>
                <a:ext uri="{FF2B5EF4-FFF2-40B4-BE49-F238E27FC236}">
                  <a16:creationId xmlns:a16="http://schemas.microsoft.com/office/drawing/2014/main" id="{C4CA7C4D-DF22-4FBE-6F33-A240430044AA}"/>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62">
              <a:extLst>
                <a:ext uri="{FF2B5EF4-FFF2-40B4-BE49-F238E27FC236}">
                  <a16:creationId xmlns:a16="http://schemas.microsoft.com/office/drawing/2014/main" id="{112469AE-D432-1C51-19B8-DD2A1156FA58}"/>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63">
              <a:extLst>
                <a:ext uri="{FF2B5EF4-FFF2-40B4-BE49-F238E27FC236}">
                  <a16:creationId xmlns:a16="http://schemas.microsoft.com/office/drawing/2014/main" id="{DAFF8F1E-09F3-8612-80D5-6C41254F4123}"/>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Shape 95">
              <a:extLst>
                <a:ext uri="{FF2B5EF4-FFF2-40B4-BE49-F238E27FC236}">
                  <a16:creationId xmlns:a16="http://schemas.microsoft.com/office/drawing/2014/main" id="{1C9504F2-7E7F-3207-E39C-265578980D57}"/>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7" name="Freeform 65">
              <a:extLst>
                <a:ext uri="{FF2B5EF4-FFF2-40B4-BE49-F238E27FC236}">
                  <a16:creationId xmlns:a16="http://schemas.microsoft.com/office/drawing/2014/main" id="{B877B475-5CE0-6E40-40DA-D8AEC6CB7C39}"/>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Shape 97">
              <a:extLst>
                <a:ext uri="{FF2B5EF4-FFF2-40B4-BE49-F238E27FC236}">
                  <a16:creationId xmlns:a16="http://schemas.microsoft.com/office/drawing/2014/main" id="{33921DA3-B844-9587-F5A7-3006ECE3E764}"/>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9" name="Freeform 67">
              <a:extLst>
                <a:ext uri="{FF2B5EF4-FFF2-40B4-BE49-F238E27FC236}">
                  <a16:creationId xmlns:a16="http://schemas.microsoft.com/office/drawing/2014/main" id="{5EEB990D-B707-9A0C-EB01-D13916C79F0B}"/>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Shape 99">
              <a:extLst>
                <a:ext uri="{FF2B5EF4-FFF2-40B4-BE49-F238E27FC236}">
                  <a16:creationId xmlns:a16="http://schemas.microsoft.com/office/drawing/2014/main" id="{64E2A2A8-FB79-DF91-CF37-6FD21075E503}"/>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70">
              <a:extLst>
                <a:ext uri="{FF2B5EF4-FFF2-40B4-BE49-F238E27FC236}">
                  <a16:creationId xmlns:a16="http://schemas.microsoft.com/office/drawing/2014/main" id="{4A9FBF67-B8A9-ECE0-8641-1C2718FE703E}"/>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71">
              <a:extLst>
                <a:ext uri="{FF2B5EF4-FFF2-40B4-BE49-F238E27FC236}">
                  <a16:creationId xmlns:a16="http://schemas.microsoft.com/office/drawing/2014/main" id="{CB6D07DB-5F66-D746-73BC-B55E1627EA56}"/>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e8ab1cab-2948-4ffc-b6c2-949cbd45cd9e&quot;}}">
            <a:extLst>
              <a:ext uri="{FF2B5EF4-FFF2-40B4-BE49-F238E27FC236}">
                <a16:creationId xmlns:a16="http://schemas.microsoft.com/office/drawing/2014/main" id="{1DF424BE-B459-F29C-BEB2-449D92EA93E2}"/>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5" name="Dynmic Internal use only" descr="{&quot;templafy&quot;:{&quot;id&quot;:&quot;c7ea93ac-a11f-45ae-b3ed-a775609ee4ca&quot;}}" hidden="1" title="Form.Cigna_Confidentiality.Cigna_healthcareConfidentiality">
            <a:extLst>
              <a:ext uri="{FF2B5EF4-FFF2-40B4-BE49-F238E27FC236}">
                <a16:creationId xmlns:a16="http://schemas.microsoft.com/office/drawing/2014/main" id="{ABF9664C-BB4D-4C24-0D92-CFDB5B42E6C4}"/>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4000"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3D797121-984F-42AD-B520-BD21F10E7C41}"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30675365"/>
      </p:ext>
    </p:extLst>
  </p:cSld>
  <p:clrMapOvr>
    <a:overrideClrMapping bg1="dk1" tx1="lt1" bg2="dk2" tx2="lt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bwMode="invGray">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inv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dirty="0">
              <a:solidFill>
                <a:schemeClr val="tx1"/>
              </a:solidFill>
            </a:endParaRPr>
          </a:p>
        </p:txBody>
      </p:sp>
      <p:sp>
        <p:nvSpPr>
          <p:cNvPr id="5" name="Do not use"/>
          <p:cNvSpPr txBox="1"/>
          <p:nvPr userDrawn="1"/>
        </p:nvSpPr>
        <p:spPr bwMode="invGray">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US" sz="4400" b="0" noProof="0" dirty="0">
                <a:solidFill>
                  <a:schemeClr val="bg1"/>
                </a:solidFill>
              </a:rPr>
              <a:t>If you see any </a:t>
            </a:r>
            <a:r>
              <a:rPr lang="en-US" sz="4400" b="1" i="1" noProof="0" dirty="0">
                <a:solidFill>
                  <a:schemeClr val="bg1"/>
                </a:solidFill>
              </a:rPr>
              <a:t>layouts after this one</a:t>
            </a:r>
            <a:r>
              <a:rPr lang="en-US" sz="4400" b="0" i="1" noProof="0" dirty="0">
                <a:solidFill>
                  <a:schemeClr val="bg1"/>
                </a:solidFill>
              </a:rPr>
              <a:t>,</a:t>
            </a:r>
            <a:br>
              <a:rPr lang="en-US" sz="4400" b="0" i="0" noProof="0" dirty="0">
                <a:solidFill>
                  <a:schemeClr val="bg1"/>
                </a:solidFill>
              </a:rPr>
            </a:br>
            <a:r>
              <a:rPr lang="en-US" sz="4400" b="0" noProof="0" dirty="0">
                <a:solidFill>
                  <a:schemeClr val="bg1"/>
                </a:solidFill>
              </a:rPr>
              <a:t>do not use them. These layouts </a:t>
            </a:r>
            <a:r>
              <a:rPr lang="en-US" sz="4400" b="1" i="1" u="none" noProof="0" dirty="0">
                <a:solidFill>
                  <a:schemeClr val="bg1"/>
                </a:solidFill>
              </a:rPr>
              <a:t>are not </a:t>
            </a:r>
            <a:r>
              <a:rPr lang="en-US" sz="4400" b="0" noProof="0" dirty="0">
                <a:solidFill>
                  <a:schemeClr val="bg1"/>
                </a:solidFill>
              </a:rPr>
              <a:t>part of our corporate template.</a:t>
            </a:r>
            <a:br>
              <a:rPr lang="en-US" sz="2800" b="0" noProof="0" dirty="0">
                <a:solidFill>
                  <a:schemeClr val="bg1"/>
                </a:solidFill>
              </a:rPr>
            </a:br>
            <a:br>
              <a:rPr lang="en-US" sz="2800" b="0" noProof="0" dirty="0">
                <a:solidFill>
                  <a:schemeClr val="bg1"/>
                </a:solidFill>
              </a:rPr>
            </a:br>
            <a:endParaRPr lang="en-US" sz="2800" b="0" noProof="0" dirty="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6" y="3391414"/>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dirty="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dirty="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invGray">
          <a:xfrm>
            <a:off x="430214" y="2780879"/>
            <a:ext cx="10152346" cy="1862048"/>
          </a:xfrm>
          <a:prstGeom prst="rect">
            <a:avLst/>
          </a:prstGeom>
        </p:spPr>
        <p:txBody>
          <a:bodyPr wrap="square">
            <a:spAutoFit/>
          </a:bodyPr>
          <a:lstStyle/>
          <a:p>
            <a:pPr algn="ctr"/>
            <a:r>
              <a:rPr lang="en-US" sz="11500" b="1" i="1" noProof="0" dirty="0">
                <a:solidFill>
                  <a:schemeClr val="bg1"/>
                </a:solidFill>
              </a:rPr>
              <a:t>Do not use </a:t>
            </a:r>
            <a:endParaRPr lang="en-US" sz="2000" b="1" i="1" dirty="0"/>
          </a:p>
        </p:txBody>
      </p:sp>
      <p:sp>
        <p:nvSpPr>
          <p:cNvPr id="16" name="Do not use">
            <a:extLst>
              <a:ext uri="{FF2B5EF4-FFF2-40B4-BE49-F238E27FC236}">
                <a16:creationId xmlns:a16="http://schemas.microsoft.com/office/drawing/2014/main" id="{A8FA78FA-4D94-4717-B7C6-6F86378D6B01}"/>
              </a:ext>
            </a:extLst>
          </p:cNvPr>
          <p:cNvSpPr txBox="1"/>
          <p:nvPr userDrawn="1"/>
        </p:nvSpPr>
        <p:spPr bwMode="invGray">
          <a:xfrm>
            <a:off x="430214" y="5186455"/>
            <a:ext cx="11356974" cy="907941"/>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US" sz="1800" b="0" noProof="0" dirty="0">
                <a:solidFill>
                  <a:schemeClr val="bg1"/>
                </a:solidFill>
              </a:rPr>
              <a:t>Due to PowerPoint’s standard Copy/Paste functionality extra undesirable layouts can appear.</a:t>
            </a:r>
            <a:endParaRPr lang="en-US" sz="1800" dirty="0"/>
          </a:p>
          <a:p>
            <a:pPr marL="0" marR="0" indent="0" algn="ctr" fontAlgn="auto">
              <a:lnSpc>
                <a:spcPct val="100000"/>
              </a:lnSpc>
              <a:spcBef>
                <a:spcPts val="600"/>
              </a:spcBef>
              <a:spcAft>
                <a:spcPts val="0"/>
              </a:spcAft>
              <a:buClr>
                <a:srgbClr val="003755"/>
              </a:buClr>
              <a:buSzTx/>
              <a:buFontTx/>
              <a:buNone/>
              <a:tabLst/>
            </a:pPr>
            <a:r>
              <a:rPr lang="en-US" sz="1800" b="0" noProof="0" dirty="0">
                <a:solidFill>
                  <a:schemeClr val="bg1"/>
                </a:solidFill>
              </a:rPr>
              <a:t>Also notice: Layouts after this might contain potential confidential information.</a:t>
            </a:r>
            <a:br>
              <a:rPr lang="en-US" sz="1800" b="0" noProof="0" dirty="0">
                <a:solidFill>
                  <a:schemeClr val="bg1"/>
                </a:solidFill>
              </a:rPr>
            </a:br>
            <a:endParaRPr lang="en-US" sz="1800" b="0" noProof="0" dirty="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invGray">
          <a:xfrm>
            <a:off x="0" y="6912000"/>
            <a:ext cx="0" cy="0"/>
          </a:xfrm>
          <a:prstGeom prst="rect">
            <a:avLst/>
          </a:prstGeom>
        </p:spPr>
        <p:txBody>
          <a:bodyPr/>
          <a:lstStyle>
            <a:lvl1pPr>
              <a:defRPr>
                <a:noFill/>
              </a:defRPr>
            </a:lvl1pPr>
          </a:lstStyle>
          <a:p>
            <a:fld id="{BB7DD663-950D-4322-B410-0A492725CAFC}" type="datetime4">
              <a:rPr lang="en-US" smtClean="0"/>
              <a:t>May 22, 2024</a:t>
            </a:fld>
            <a:endParaRPr lang="en-US" dirty="0"/>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invGray">
          <a:xfrm>
            <a:off x="0" y="6912000"/>
            <a:ext cx="0" cy="0"/>
          </a:xfrm>
          <a:prstGeom prst="rect">
            <a:avLst/>
          </a:prstGeom>
        </p:spPr>
        <p:txBody>
          <a:bodyPr/>
          <a:lstStyle>
            <a:lvl1pPr>
              <a:defRPr>
                <a:noFill/>
              </a:defRPr>
            </a:lvl1pPr>
          </a:lstStyle>
          <a:p>
            <a:endParaRPr lang="en-US" dirty="0"/>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invGray">
          <a:xfrm flipV="1">
            <a:off x="0" y="6912000"/>
            <a:ext cx="0" cy="0"/>
          </a:xfrm>
          <a:prstGeom prst="rect">
            <a:avLst/>
          </a:prstGeom>
        </p:spPr>
        <p:txBody>
          <a:bodyPr/>
          <a:lstStyle>
            <a:lvl1pPr>
              <a:defRPr>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151792350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Font typeface="Lucida Grande"/>
              <a:buChar char="&g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p:cNvSpPr>
            <a:spLocks noGrp="1"/>
          </p:cNvSpPr>
          <p:nvPr>
            <p:ph type="title"/>
          </p:nvPr>
        </p:nvSpPr>
        <p:spPr>
          <a:xfrm>
            <a:off x="611717" y="274638"/>
            <a:ext cx="10972800" cy="1143000"/>
          </a:xfrm>
        </p:spPr>
        <p:txBody>
          <a:bodyPr/>
          <a:lstStyle/>
          <a:p>
            <a:r>
              <a:rPr lang="en-US"/>
              <a:t>Click to edit Master title style</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498A48E4-81D8-47FF-9CEF-7137BCC6361B}" type="slidenum">
              <a:rPr lang="en-US" altLang="en-US"/>
              <a:pPr>
                <a:defRPr/>
              </a:pPr>
              <a:t>‹#›</a:t>
            </a:fld>
            <a:endParaRPr lang="en-US" altLang="en-US" dirty="0"/>
          </a:p>
        </p:txBody>
      </p:sp>
      <p:sp>
        <p:nvSpPr>
          <p:cNvPr id="5" name="Rectangle 7"/>
          <p:cNvSpPr>
            <a:spLocks noGrp="1" noChangeArrowheads="1"/>
          </p:cNvSpPr>
          <p:nvPr>
            <p:ph type="ftr" sz="quarter" idx="11"/>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271166771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Font typeface="Lucida Grande"/>
              <a:buChar char="&g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p:cNvSpPr>
            <a:spLocks noGrp="1"/>
          </p:cNvSpPr>
          <p:nvPr>
            <p:ph type="title"/>
          </p:nvPr>
        </p:nvSpPr>
        <p:spPr>
          <a:xfrm>
            <a:off x="611717" y="274638"/>
            <a:ext cx="10972800" cy="1143000"/>
          </a:xfrm>
        </p:spPr>
        <p:txBody>
          <a:bodyPr/>
          <a:lstStyle/>
          <a:p>
            <a:r>
              <a:rPr lang="en-US"/>
              <a:t>Click to edit Master title style</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0508AEE3-81F8-4F79-96DA-7C9CDDE20AEC}" type="slidenum">
              <a:rPr lang="en-US" altLang="en-US"/>
              <a:pPr>
                <a:defRPr/>
              </a:pPr>
              <a:t>‹#›</a:t>
            </a:fld>
            <a:endParaRPr lang="en-US" altLang="en-US" dirty="0"/>
          </a:p>
        </p:txBody>
      </p:sp>
      <p:sp>
        <p:nvSpPr>
          <p:cNvPr id="5" name="Rectangle 7"/>
          <p:cNvSpPr>
            <a:spLocks noGrp="1" noChangeArrowheads="1"/>
          </p:cNvSpPr>
          <p:nvPr>
            <p:ph type="ftr" sz="quarter" idx="11"/>
          </p:nvPr>
        </p:nvSpPr>
        <p:spPr>
          <a:ln/>
        </p:spPr>
        <p:txBody>
          <a:bodyPr/>
          <a:lstStyle>
            <a:lvl1pPr>
              <a:defRPr/>
            </a:lvl1pPr>
          </a:lstStyle>
          <a:p>
            <a:pPr>
              <a:defRPr/>
            </a:pPr>
            <a:endParaRPr lang="en-US" altLang="en-US" dirty="0"/>
          </a:p>
        </p:txBody>
      </p:sp>
    </p:spTree>
    <p:extLst>
      <p:ext uri="{BB962C8B-B14F-4D97-AF65-F5344CB8AC3E}">
        <p14:creationId xmlns:p14="http://schemas.microsoft.com/office/powerpoint/2010/main" val="422255422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A. Cover and full size picture">
    <p:bg bwMode="ltGray">
      <p:bgPr>
        <a:solidFill>
          <a:schemeClr val="tx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8" name="Picture Placeholder 7">
            <a:extLst>
              <a:ext uri="{FF2B5EF4-FFF2-40B4-BE49-F238E27FC236}">
                <a16:creationId xmlns:a16="http://schemas.microsoft.com/office/drawing/2014/main" id="{DD808BC1-0D9E-EAE7-A1E9-FBA8D7C49D9C}"/>
              </a:ext>
            </a:extLst>
          </p:cNvPr>
          <p:cNvSpPr>
            <a:spLocks noGrp="1"/>
          </p:cNvSpPr>
          <p:nvPr>
            <p:ph type="pic" sz="quarter" idx="16" hasCustomPrompt="1"/>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12192000 w 12193200"/>
              <a:gd name="connsiteY3" fmla="*/ 6858000 h 6858000"/>
              <a:gd name="connsiteX4" fmla="*/ 12192000 w 12193200"/>
              <a:gd name="connsiteY4" fmla="*/ 6678000 h 6858000"/>
              <a:gd name="connsiteX5" fmla="*/ 0 w 12193200"/>
              <a:gd name="connsiteY5" fmla="*/ 667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0" y="0"/>
                </a:moveTo>
                <a:lnTo>
                  <a:pt x="12193200" y="0"/>
                </a:lnTo>
                <a:lnTo>
                  <a:pt x="12193200" y="6858000"/>
                </a:lnTo>
                <a:lnTo>
                  <a:pt x="12192000" y="6858000"/>
                </a:lnTo>
                <a:lnTo>
                  <a:pt x="12192000" y="6678000"/>
                </a:lnTo>
                <a:lnTo>
                  <a:pt x="0" y="6678000"/>
                </a:lnTo>
                <a:close/>
              </a:path>
            </a:pathLst>
          </a:custGeom>
          <a:solidFill>
            <a:schemeClr val="bg1">
              <a:lumMod val="85000"/>
            </a:schemeClr>
          </a:solidFill>
        </p:spPr>
        <p:txBody>
          <a:bodyPr wrap="square" lIns="108000" tIns="108000" rIns="108000" bIns="108000" anchor="t" anchorCtr="0">
            <a:noAutofit/>
          </a:bodyPr>
          <a:lstStyle>
            <a:lvl1pPr marL="0" indent="0" algn="r">
              <a:buNone/>
              <a:defRPr sz="1600">
                <a:solidFill>
                  <a:schemeClr val="tx1"/>
                </a:solidFill>
              </a:defRPr>
            </a:lvl1pPr>
          </a:lstStyle>
          <a:p>
            <a:r>
              <a:rPr lang="en-US" dirty="0"/>
              <a:t>Click icon to add picture or click on frame and insert picture using the Insert tab - Pictures</a:t>
            </a:r>
            <a:endParaRPr lang="en-US"/>
          </a:p>
        </p:txBody>
      </p:sp>
      <p:sp>
        <p:nvSpPr>
          <p:cNvPr id="10" name="Dynamic legal" descr="{&quot;templafy&quot;:{&quot;id&quot;:&quot;e0d2ebc9-dff2-469d-9754-aef59d49a242&quot;}}">
            <a:extLst>
              <a:ext uri="{FF2B5EF4-FFF2-40B4-BE49-F238E27FC236}">
                <a16:creationId xmlns:a16="http://schemas.microsoft.com/office/drawing/2014/main" id="{60CD9714-4130-AA74-C488-386E326CE2C7}"/>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5f78cd8d-c2f0-426f-8205-caea4bb28e52&quot;}}" hidden="1" title="Form.Cigna_Confidentiality.Cigna_healthcareConfidentiality">
            <a:extLst>
              <a:ext uri="{FF2B5EF4-FFF2-40B4-BE49-F238E27FC236}">
                <a16:creationId xmlns:a16="http://schemas.microsoft.com/office/drawing/2014/main" id="{999DFF29-3CF3-4892-CDB1-E9257DF5C87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33" name="Text Placeholder logo">
            <a:extLst>
              <a:ext uri="{FF2B5EF4-FFF2-40B4-BE49-F238E27FC236}">
                <a16:creationId xmlns:a16="http://schemas.microsoft.com/office/drawing/2014/main" id="{748FB64F-BD95-FBDF-3D49-50F46761B7FD}"/>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2" name="Title 1"/>
          <p:cNvSpPr>
            <a:spLocks noGrp="1"/>
          </p:cNvSpPr>
          <p:nvPr>
            <p:ph type="ctrTitle" hasCustomPrompt="1"/>
          </p:nvPr>
        </p:nvSpPr>
        <p:spPr bwMode="white">
          <a:xfrm>
            <a:off x="359997" y="1360800"/>
            <a:ext cx="7588800" cy="3553200"/>
          </a:xfrm>
          <a:noFill/>
        </p:spPr>
        <p:txBody>
          <a:bodyPr anchor="ctr" anchorCtr="0"/>
          <a:lstStyle>
            <a:lvl1pPr algn="l">
              <a:lnSpc>
                <a:spcPct val="83000"/>
              </a:lnSpc>
              <a:defRPr sz="5400">
                <a:solidFill>
                  <a:schemeClr val="bg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3" name="Date Placeholder 2">
            <a:extLst>
              <a:ext uri="{FF2B5EF4-FFF2-40B4-BE49-F238E27FC236}">
                <a16:creationId xmlns:a16="http://schemas.microsoft.com/office/drawing/2014/main" id="{6C9BF215-4697-4112-AB69-2675B6F76998}"/>
              </a:ext>
            </a:extLst>
          </p:cNvPr>
          <p:cNvSpPr>
            <a:spLocks noGrp="1"/>
          </p:cNvSpPr>
          <p:nvPr>
            <p:ph type="dt" sz="half" idx="18"/>
          </p:nvPr>
        </p:nvSpPr>
        <p:spPr/>
        <p:txBody>
          <a:bodyPr/>
          <a:lstStyle>
            <a:lvl1pPr>
              <a:defRPr>
                <a:solidFill>
                  <a:schemeClr val="bg1"/>
                </a:solidFill>
              </a:defRPr>
            </a:lvl1pPr>
          </a:lstStyle>
          <a:p>
            <a:fld id="{97E681C5-B157-4D86-8E07-0C78129D5B09}" type="datetime4">
              <a:rPr lang="en-US" smtClean="0"/>
              <a:t>May 22, 2024</a:t>
            </a:fld>
            <a:endParaRPr lang="en-US" dirty="0"/>
          </a:p>
        </p:txBody>
      </p:sp>
      <p:sp>
        <p:nvSpPr>
          <p:cNvPr id="4" name="Footer Placeholder 3">
            <a:extLst>
              <a:ext uri="{FF2B5EF4-FFF2-40B4-BE49-F238E27FC236}">
                <a16:creationId xmlns:a16="http://schemas.microsoft.com/office/drawing/2014/main" id="{84DE97FF-E3F2-109F-5DAA-325105ED756E}"/>
              </a:ext>
            </a:extLst>
          </p:cNvPr>
          <p:cNvSpPr>
            <a:spLocks noGrp="1"/>
          </p:cNvSpPr>
          <p:nvPr>
            <p:ph type="ftr" sz="quarter" idx="19"/>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E2870107-3878-827C-44EE-8E3B7FE6101E}"/>
              </a:ext>
            </a:extLst>
          </p:cNvPr>
          <p:cNvSpPr>
            <a:spLocks noGrp="1"/>
          </p:cNvSpPr>
          <p:nvPr>
            <p:ph type="sldNum" sz="quarter" idx="20"/>
          </p:nvPr>
        </p:nvSpPr>
        <p:spPr/>
        <p:txBody>
          <a:bodyPr/>
          <a:lstStyle>
            <a:lvl1pPr>
              <a:defRPr>
                <a:solidFill>
                  <a:schemeClr val="bg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58426998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A.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16" name="Picture Placeholder 15">
            <a:extLst>
              <a:ext uri="{FF2B5EF4-FFF2-40B4-BE49-F238E27FC236}">
                <a16:creationId xmlns:a16="http://schemas.microsoft.com/office/drawing/2014/main" id="{ED4EC965-6865-A3F8-25A9-943E5B1DF779}"/>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endParaRPr lang="en-US"/>
          </a:p>
        </p:txBody>
      </p:sp>
      <p:sp>
        <p:nvSpPr>
          <p:cNvPr id="5" name="Dynamic legal" descr="{&quot;templafy&quot;:{&quot;id&quot;:&quot;fa09dd5f-49e4-4d81-9805-033a2563b9ac&quot;}}">
            <a:extLst>
              <a:ext uri="{FF2B5EF4-FFF2-40B4-BE49-F238E27FC236}">
                <a16:creationId xmlns:a16="http://schemas.microsoft.com/office/drawing/2014/main" id="{11B4D32B-4FEF-E35A-438F-9955571939F7}"/>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3a0752fe-ef4b-41a1-842c-6c7c179af925&quot;}}" hidden="1" title="Form.Cigna_Confidentiality.Cigna_healthcareConfidentiality">
            <a:extLst>
              <a:ext uri="{FF2B5EF4-FFF2-40B4-BE49-F238E27FC236}">
                <a16:creationId xmlns:a16="http://schemas.microsoft.com/office/drawing/2014/main" id="{B1C548A5-7A7D-D196-5577-FF273D6853F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9" name="Subtitle 2">
            <a:extLst>
              <a:ext uri="{FF2B5EF4-FFF2-40B4-BE49-F238E27FC236}">
                <a16:creationId xmlns:a16="http://schemas.microsoft.com/office/drawing/2014/main" id="{098F6BE2-5CCD-41E0-71C3-2AC0B438B152}"/>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DD5C7FCD-AC48-ACD1-35FF-437BA9936739}"/>
              </a:ext>
            </a:extLst>
          </p:cNvPr>
          <p:cNvSpPr>
            <a:spLocks noGrp="1"/>
          </p:cNvSpPr>
          <p:nvPr>
            <p:ph type="dt" sz="half" idx="17"/>
          </p:nvPr>
        </p:nvSpPr>
        <p:spPr/>
        <p:txBody>
          <a:bodyPr/>
          <a:lstStyle>
            <a:lvl1pPr>
              <a:defRPr>
                <a:solidFill>
                  <a:schemeClr val="tx1"/>
                </a:solidFill>
              </a:defRPr>
            </a:lvl1pPr>
          </a:lstStyle>
          <a:p>
            <a:fld id="{0AF05872-331D-431E-80AB-892636B3EBC4}" type="datetime4">
              <a:rPr lang="en-US" smtClean="0"/>
              <a:t>May 22, 2024</a:t>
            </a:fld>
            <a:endParaRPr lang="en-US" dirty="0"/>
          </a:p>
        </p:txBody>
      </p:sp>
      <p:sp>
        <p:nvSpPr>
          <p:cNvPr id="7" name="Footer Placeholder 6">
            <a:extLst>
              <a:ext uri="{FF2B5EF4-FFF2-40B4-BE49-F238E27FC236}">
                <a16:creationId xmlns:a16="http://schemas.microsoft.com/office/drawing/2014/main" id="{E1B730B9-DB20-8806-A85A-0B3815542F96}"/>
              </a:ext>
            </a:extLst>
          </p:cNvPr>
          <p:cNvSpPr>
            <a:spLocks noGrp="1"/>
          </p:cNvSpPr>
          <p:nvPr>
            <p:ph type="ftr" sz="quarter" idx="18"/>
          </p:nvPr>
        </p:nvSpPr>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3B8F2E49-B95B-22DC-F91C-332DF9B4BD78}"/>
              </a:ext>
            </a:extLst>
          </p:cNvPr>
          <p:cNvSpPr>
            <a:spLocks noGrp="1"/>
          </p:cNvSpPr>
          <p:nvPr>
            <p:ph type="sldNum" sz="quarter" idx="19"/>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95980363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B. Cover and picture">
    <p:bg bwMode="ltGray">
      <p:bgPr>
        <a:solidFill>
          <a:schemeClr val="accent3"/>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5" name="Picture Placeholder 4">
            <a:extLst>
              <a:ext uri="{FF2B5EF4-FFF2-40B4-BE49-F238E27FC236}">
                <a16:creationId xmlns:a16="http://schemas.microsoft.com/office/drawing/2014/main" id="{DC3F8057-12BE-38CC-B6F4-AD96D0FEAAAC}"/>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endParaRPr lang="en-US"/>
          </a:p>
        </p:txBody>
      </p:sp>
      <p:sp>
        <p:nvSpPr>
          <p:cNvPr id="8" name="Dynamic legal" descr="{&quot;templafy&quot;:{&quot;id&quot;:&quot;66d17a7b-5966-4161-b413-9006acc72d17&quot;}}">
            <a:extLst>
              <a:ext uri="{FF2B5EF4-FFF2-40B4-BE49-F238E27FC236}">
                <a16:creationId xmlns:a16="http://schemas.microsoft.com/office/drawing/2014/main" id="{5B7198C0-317E-DF42-0318-75B4D4E8E824}"/>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e2130ead-6a70-459c-8e68-3ef11e3442ea&quot;}}" hidden="1" title="Form.Cigna_Confidentiality.Cigna_healthcareConfidentiality">
            <a:extLst>
              <a:ext uri="{FF2B5EF4-FFF2-40B4-BE49-F238E27FC236}">
                <a16:creationId xmlns:a16="http://schemas.microsoft.com/office/drawing/2014/main" id="{CAFADA8D-5700-6A24-0A13-07496FFAEBD4}"/>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2" name="Subtitle 2">
            <a:extLst>
              <a:ext uri="{FF2B5EF4-FFF2-40B4-BE49-F238E27FC236}">
                <a16:creationId xmlns:a16="http://schemas.microsoft.com/office/drawing/2014/main" id="{295DDA6B-AC8C-A901-7118-1CD00897B63A}"/>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9BF78AF2-297F-235E-F639-F68E31D9E763}"/>
              </a:ext>
            </a:extLst>
          </p:cNvPr>
          <p:cNvSpPr>
            <a:spLocks noGrp="1"/>
          </p:cNvSpPr>
          <p:nvPr>
            <p:ph type="dt" sz="half" idx="17"/>
          </p:nvPr>
        </p:nvSpPr>
        <p:spPr>
          <a:xfrm>
            <a:off x="9885098" y="6318000"/>
            <a:ext cx="1588102" cy="180000"/>
          </a:xfrm>
        </p:spPr>
        <p:txBody>
          <a:bodyPr/>
          <a:lstStyle>
            <a:lvl1pPr>
              <a:defRPr>
                <a:solidFill>
                  <a:schemeClr val="tx1"/>
                </a:solidFill>
              </a:defRPr>
            </a:lvl1pPr>
          </a:lstStyle>
          <a:p>
            <a:fld id="{1F5B2AAA-B38E-4A11-879F-3A8546A96634}" type="datetime4">
              <a:rPr lang="en-US" smtClean="0"/>
              <a:t>May 22, 2024</a:t>
            </a:fld>
            <a:endParaRPr lang="en-US" dirty="0"/>
          </a:p>
        </p:txBody>
      </p:sp>
      <p:sp>
        <p:nvSpPr>
          <p:cNvPr id="9" name="Footer Placeholder 6">
            <a:extLst>
              <a:ext uri="{FF2B5EF4-FFF2-40B4-BE49-F238E27FC236}">
                <a16:creationId xmlns:a16="http://schemas.microsoft.com/office/drawing/2014/main" id="{37AD13BB-B2F1-A580-B1A7-9233F7FDD424}"/>
              </a:ext>
            </a:extLst>
          </p:cNvPr>
          <p:cNvSpPr>
            <a:spLocks noGrp="1"/>
          </p:cNvSpPr>
          <p:nvPr>
            <p:ph type="ftr" sz="quarter" idx="18"/>
          </p:nvPr>
        </p:nvSpPr>
        <p:spPr>
          <a:xfrm>
            <a:off x="6541200" y="6318000"/>
            <a:ext cx="3343898" cy="180000"/>
          </a:xfrm>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6DAFAA34-7650-B385-0DD8-5608BC81D7D3}"/>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63313518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 Cover and picture">
    <p:bg bwMode="ltGray">
      <p:bgPr>
        <a:solidFill>
          <a:schemeClr val="accent5"/>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5" name="Picture Placeholder 4">
            <a:extLst>
              <a:ext uri="{FF2B5EF4-FFF2-40B4-BE49-F238E27FC236}">
                <a16:creationId xmlns:a16="http://schemas.microsoft.com/office/drawing/2014/main" id="{72B71523-1CD5-C290-0697-AE0AF18C2D3E}"/>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endParaRPr lang="en-US"/>
          </a:p>
        </p:txBody>
      </p:sp>
      <p:sp>
        <p:nvSpPr>
          <p:cNvPr id="8" name="Dynamic legal" descr="{&quot;templafy&quot;:{&quot;id&quot;:&quot;e1dbad6a-28f9-4b88-9d98-dca051090c42&quot;}}">
            <a:extLst>
              <a:ext uri="{FF2B5EF4-FFF2-40B4-BE49-F238E27FC236}">
                <a16:creationId xmlns:a16="http://schemas.microsoft.com/office/drawing/2014/main" id="{3A1EC0A8-548B-F093-3F7C-D2744B7080C8}"/>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f1d11c07-59ce-4a44-839d-fc7051cdfce9&quot;}}" hidden="1" title="Form.Cigna_Confidentiality.Cigna_healthcareConfidentiality">
            <a:extLst>
              <a:ext uri="{FF2B5EF4-FFF2-40B4-BE49-F238E27FC236}">
                <a16:creationId xmlns:a16="http://schemas.microsoft.com/office/drawing/2014/main" id="{1A765C6B-A34F-EE16-8BDD-315AD6F56A3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2" name="Subtitle 2">
            <a:extLst>
              <a:ext uri="{FF2B5EF4-FFF2-40B4-BE49-F238E27FC236}">
                <a16:creationId xmlns:a16="http://schemas.microsoft.com/office/drawing/2014/main" id="{7C3AB6C4-8CAE-CB4D-2397-DBDC7ACF35D6}"/>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11054277-595B-B532-8981-AB11FD0F158A}"/>
              </a:ext>
            </a:extLst>
          </p:cNvPr>
          <p:cNvSpPr>
            <a:spLocks noGrp="1"/>
          </p:cNvSpPr>
          <p:nvPr>
            <p:ph type="dt" sz="half" idx="17"/>
          </p:nvPr>
        </p:nvSpPr>
        <p:spPr>
          <a:xfrm>
            <a:off x="9885098" y="6318000"/>
            <a:ext cx="1588102" cy="180000"/>
          </a:xfrm>
        </p:spPr>
        <p:txBody>
          <a:bodyPr/>
          <a:lstStyle>
            <a:lvl1pPr>
              <a:defRPr>
                <a:solidFill>
                  <a:schemeClr val="tx1"/>
                </a:solidFill>
              </a:defRPr>
            </a:lvl1pPr>
          </a:lstStyle>
          <a:p>
            <a:fld id="{A4A36FC6-8660-4F9E-8F2C-067F5D4B8D6C}" type="datetime4">
              <a:rPr lang="en-US" smtClean="0"/>
              <a:t>May 22, 2024</a:t>
            </a:fld>
            <a:endParaRPr lang="en-US" dirty="0"/>
          </a:p>
        </p:txBody>
      </p:sp>
      <p:sp>
        <p:nvSpPr>
          <p:cNvPr id="9" name="Footer Placeholder 6">
            <a:extLst>
              <a:ext uri="{FF2B5EF4-FFF2-40B4-BE49-F238E27FC236}">
                <a16:creationId xmlns:a16="http://schemas.microsoft.com/office/drawing/2014/main" id="{D6F29D76-FEF0-3D2C-70C5-C3FB30FBEF17}"/>
              </a:ext>
            </a:extLst>
          </p:cNvPr>
          <p:cNvSpPr>
            <a:spLocks noGrp="1"/>
          </p:cNvSpPr>
          <p:nvPr>
            <p:ph type="ftr" sz="quarter" idx="18"/>
          </p:nvPr>
        </p:nvSpPr>
        <p:spPr>
          <a:xfrm>
            <a:off x="6541200" y="6318000"/>
            <a:ext cx="3343898" cy="180000"/>
          </a:xfrm>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02BAD4C6-2A6C-C9C6-1699-885FE6D4503C}"/>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3473889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D.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8" name="Picture Placeholder 7">
            <a:extLst>
              <a:ext uri="{FF2B5EF4-FFF2-40B4-BE49-F238E27FC236}">
                <a16:creationId xmlns:a16="http://schemas.microsoft.com/office/drawing/2014/main" id="{FB7A62FA-117D-4C80-FBCC-784C50549712}"/>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endParaRPr lang="en-US"/>
          </a:p>
        </p:txBody>
      </p:sp>
      <p:sp>
        <p:nvSpPr>
          <p:cNvPr id="11" name="Dynamic legal" descr="{&quot;templafy&quot;:{&quot;id&quot;:&quot;5baab813-cfae-4fc5-96b8-a1f283b62967&quot;}}">
            <a:extLst>
              <a:ext uri="{FF2B5EF4-FFF2-40B4-BE49-F238E27FC236}">
                <a16:creationId xmlns:a16="http://schemas.microsoft.com/office/drawing/2014/main" id="{EF8A2AE8-892C-928A-BE6A-6F50B4F47069}"/>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bcfcae30-42dd-4e26-b865-88aab0ce3333&quot;}}" hidden="1" title="Form.Cigna_Confidentiality.Cigna_healthcareConfidentiality">
            <a:extLst>
              <a:ext uri="{FF2B5EF4-FFF2-40B4-BE49-F238E27FC236}">
                <a16:creationId xmlns:a16="http://schemas.microsoft.com/office/drawing/2014/main" id="{A58F6C25-841E-F9D0-5531-344CDA626D0E}"/>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66168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9" y="4914000"/>
            <a:ext cx="6616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C04A04B7-ECEC-9516-BA61-8DF3F5126838}"/>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EA38ABBE-48C4-4A70-A8B6-A46D601BDA13}" type="datetime4">
              <a:rPr lang="en-US" smtClean="0"/>
              <a:t>May 22, 2024</a:t>
            </a:fld>
            <a:endParaRPr lang="en-US" dirty="0"/>
          </a:p>
        </p:txBody>
      </p:sp>
      <p:sp>
        <p:nvSpPr>
          <p:cNvPr id="3" name="Slide Number Placeholder 9">
            <a:extLst>
              <a:ext uri="{FF2B5EF4-FFF2-40B4-BE49-F238E27FC236}">
                <a16:creationId xmlns:a16="http://schemas.microsoft.com/office/drawing/2014/main" id="{A08E2AC8-24CB-456F-D16B-56AC8480CE1A}"/>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2" name="Footer Placeholder 6">
            <a:extLst>
              <a:ext uri="{FF2B5EF4-FFF2-40B4-BE49-F238E27FC236}">
                <a16:creationId xmlns:a16="http://schemas.microsoft.com/office/drawing/2014/main" id="{47FDD2A7-1887-CF90-1141-953384B4B6FE}"/>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36485035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E.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3" name="Picture Placeholder 2">
            <a:extLst>
              <a:ext uri="{FF2B5EF4-FFF2-40B4-BE49-F238E27FC236}">
                <a16:creationId xmlns:a16="http://schemas.microsoft.com/office/drawing/2014/main" id="{4FE246F1-8DD5-E4B4-9816-84E2452AAA61}"/>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endParaRPr lang="en-US"/>
          </a:p>
        </p:txBody>
      </p:sp>
      <p:sp>
        <p:nvSpPr>
          <p:cNvPr id="5" name="Dynamic legal" descr="{&quot;templafy&quot;:{&quot;id&quot;:&quot;e4b9de0a-bea4-43b2-8808-8b3d4c55fbc0&quot;}}">
            <a:extLst>
              <a:ext uri="{FF2B5EF4-FFF2-40B4-BE49-F238E27FC236}">
                <a16:creationId xmlns:a16="http://schemas.microsoft.com/office/drawing/2014/main" id="{0D7F5B99-6172-CA5C-7EBD-8A390C7C3B6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2" name="Dynmic Internal use only" descr="{&quot;templafy&quot;:{&quot;id&quot;:&quot;f2769997-38c2-41df-8bb8-9d3b2cd50d07&quot;}}" hidden="1" title="Form.Cigna_Confidentiality.Cigna_healthcareConfidentiality">
            <a:extLst>
              <a:ext uri="{FF2B5EF4-FFF2-40B4-BE49-F238E27FC236}">
                <a16:creationId xmlns:a16="http://schemas.microsoft.com/office/drawing/2014/main" id="{5B4DCF06-C2DD-86AA-462D-027E576CD46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7" y="1360800"/>
            <a:ext cx="6615477"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8" y="4914000"/>
            <a:ext cx="6615477"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228904D9-701C-5423-693C-FA78F1DAB3E8}"/>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56086B65-FA9A-4CB4-A3BE-AA9513CD03E1}" type="datetime4">
              <a:rPr lang="en-US" smtClean="0"/>
              <a:t>May 22, 2024</a:t>
            </a:fld>
            <a:endParaRPr lang="en-US" dirty="0"/>
          </a:p>
        </p:txBody>
      </p:sp>
      <p:sp>
        <p:nvSpPr>
          <p:cNvPr id="8" name="Slide Number Placeholder 9">
            <a:extLst>
              <a:ext uri="{FF2B5EF4-FFF2-40B4-BE49-F238E27FC236}">
                <a16:creationId xmlns:a16="http://schemas.microsoft.com/office/drawing/2014/main" id="{100478DC-53AC-A6DC-E7B7-565F138D561F}"/>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1" name="Footer Placeholder 6">
            <a:extLst>
              <a:ext uri="{FF2B5EF4-FFF2-40B4-BE49-F238E27FC236}">
                <a16:creationId xmlns:a16="http://schemas.microsoft.com/office/drawing/2014/main" id="{AE8E3507-9E29-AC74-C724-26DF27A23B41}"/>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3113221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F.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2" name="Picture Placeholder 1">
            <a:extLst>
              <a:ext uri="{FF2B5EF4-FFF2-40B4-BE49-F238E27FC236}">
                <a16:creationId xmlns:a16="http://schemas.microsoft.com/office/drawing/2014/main" id="{2DA42368-07DC-A18A-7B5D-9040BAFD08B0}"/>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endParaRPr lang="en-US"/>
          </a:p>
        </p:txBody>
      </p:sp>
      <p:sp>
        <p:nvSpPr>
          <p:cNvPr id="3" name="Dynamic legal" descr="{&quot;templafy&quot;:{&quot;id&quot;:&quot;f8efa400-9257-4efb-b3c7-4ddc9e200991&quot;}}">
            <a:extLst>
              <a:ext uri="{FF2B5EF4-FFF2-40B4-BE49-F238E27FC236}">
                <a16:creationId xmlns:a16="http://schemas.microsoft.com/office/drawing/2014/main" id="{D711B8BE-7563-FD81-8A3C-DDACBF765A3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c27fcf30-e01d-4db4-974d-189c4d259f35&quot;}}" hidden="1" title="Form.Cigna_Confidentiality.Cigna_healthcareConfidentiality">
            <a:extLst>
              <a:ext uri="{FF2B5EF4-FFF2-40B4-BE49-F238E27FC236}">
                <a16:creationId xmlns:a16="http://schemas.microsoft.com/office/drawing/2014/main" id="{31A9A2FA-543C-7469-60C0-49FE2D83A89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66168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9" y="4914000"/>
            <a:ext cx="6616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4E92B8EE-1ADF-DDD3-61E2-EB441472F9CD}"/>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987FCE39-5EEC-4D4A-8C9B-BF6A32DC922E}" type="datetime4">
              <a:rPr lang="en-US" smtClean="0"/>
              <a:t>May 22, 2024</a:t>
            </a:fld>
            <a:endParaRPr lang="en-US" dirty="0"/>
          </a:p>
        </p:txBody>
      </p:sp>
      <p:sp>
        <p:nvSpPr>
          <p:cNvPr id="8" name="Slide Number Placeholder 9">
            <a:extLst>
              <a:ext uri="{FF2B5EF4-FFF2-40B4-BE49-F238E27FC236}">
                <a16:creationId xmlns:a16="http://schemas.microsoft.com/office/drawing/2014/main" id="{740D2082-12E8-3F62-6B89-C33609BA9880}"/>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1" name="Footer Placeholder 6">
            <a:extLst>
              <a:ext uri="{FF2B5EF4-FFF2-40B4-BE49-F238E27FC236}">
                <a16:creationId xmlns:a16="http://schemas.microsoft.com/office/drawing/2014/main" id="{B6BDCC74-E0AC-2A1F-0C25-46229D454B18}"/>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303059970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7" name="Group 6">
            <a:extLst>
              <a:ext uri="{FF2B5EF4-FFF2-40B4-BE49-F238E27FC236}">
                <a16:creationId xmlns:a16="http://schemas.microsoft.com/office/drawing/2014/main" id="{710534F2-D877-B678-A428-0C1A8B00F948}"/>
              </a:ext>
            </a:extLst>
          </p:cNvPr>
          <p:cNvGrpSpPr/>
          <p:nvPr userDrawn="1"/>
        </p:nvGrpSpPr>
        <p:grpSpPr>
          <a:xfrm>
            <a:off x="8073457" y="0"/>
            <a:ext cx="4118544" cy="6858000"/>
            <a:chOff x="8073457" y="0"/>
            <a:chExt cx="4118544" cy="6858000"/>
          </a:xfrm>
          <a:solidFill>
            <a:srgbClr val="03CC54"/>
          </a:solidFill>
        </p:grpSpPr>
        <p:sp>
          <p:nvSpPr>
            <p:cNvPr id="21" name="Freeform: Shape 20">
              <a:extLst>
                <a:ext uri="{FF2B5EF4-FFF2-40B4-BE49-F238E27FC236}">
                  <a16:creationId xmlns:a16="http://schemas.microsoft.com/office/drawing/2014/main" id="{4D6C1705-450D-9DA6-5024-86B73B270248}"/>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6">
              <a:extLst>
                <a:ext uri="{FF2B5EF4-FFF2-40B4-BE49-F238E27FC236}">
                  <a16:creationId xmlns:a16="http://schemas.microsoft.com/office/drawing/2014/main" id="{627DC183-C511-8B57-2D1C-BDDB6E227117}"/>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8">
              <a:extLst>
                <a:ext uri="{FF2B5EF4-FFF2-40B4-BE49-F238E27FC236}">
                  <a16:creationId xmlns:a16="http://schemas.microsoft.com/office/drawing/2014/main" id="{420653B3-4D4C-E567-A9A1-30C3707552D9}"/>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9">
              <a:extLst>
                <a:ext uri="{FF2B5EF4-FFF2-40B4-BE49-F238E27FC236}">
                  <a16:creationId xmlns:a16="http://schemas.microsoft.com/office/drawing/2014/main" id="{406F84C9-685A-5069-FF90-BFE9C02FEC5C}"/>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0">
              <a:extLst>
                <a:ext uri="{FF2B5EF4-FFF2-40B4-BE49-F238E27FC236}">
                  <a16:creationId xmlns:a16="http://schemas.microsoft.com/office/drawing/2014/main" id="{F737717B-DDB9-22B4-BA62-B92431697218}"/>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Shape 66">
              <a:extLst>
                <a:ext uri="{FF2B5EF4-FFF2-40B4-BE49-F238E27FC236}">
                  <a16:creationId xmlns:a16="http://schemas.microsoft.com/office/drawing/2014/main" id="{83F182F3-4DA7-1808-D967-BE9459EBE7E3}"/>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8" name="Freeform: Shape 67">
              <a:extLst>
                <a:ext uri="{FF2B5EF4-FFF2-40B4-BE49-F238E27FC236}">
                  <a16:creationId xmlns:a16="http://schemas.microsoft.com/office/drawing/2014/main" id="{CB01C7E6-A791-9032-26E5-9ABED2C03183}"/>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9" name="Freeform 15">
              <a:extLst>
                <a:ext uri="{FF2B5EF4-FFF2-40B4-BE49-F238E27FC236}">
                  <a16:creationId xmlns:a16="http://schemas.microsoft.com/office/drawing/2014/main" id="{EF9E4E31-51A5-76A9-4FC9-D6C1AE1CABFA}"/>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6">
              <a:extLst>
                <a:ext uri="{FF2B5EF4-FFF2-40B4-BE49-F238E27FC236}">
                  <a16:creationId xmlns:a16="http://schemas.microsoft.com/office/drawing/2014/main" id="{4678F72D-0C3F-93F2-6353-B170904F59CB}"/>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7">
              <a:extLst>
                <a:ext uri="{FF2B5EF4-FFF2-40B4-BE49-F238E27FC236}">
                  <a16:creationId xmlns:a16="http://schemas.microsoft.com/office/drawing/2014/main" id="{527DE987-F22F-DDA5-76FF-7DCFDC618FBB}"/>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Shape 71">
              <a:extLst>
                <a:ext uri="{FF2B5EF4-FFF2-40B4-BE49-F238E27FC236}">
                  <a16:creationId xmlns:a16="http://schemas.microsoft.com/office/drawing/2014/main" id="{72C56914-23D4-A3F4-4F1F-EFC119EBC1E8}"/>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3" name="Freeform 22">
              <a:extLst>
                <a:ext uri="{FF2B5EF4-FFF2-40B4-BE49-F238E27FC236}">
                  <a16:creationId xmlns:a16="http://schemas.microsoft.com/office/drawing/2014/main" id="{A4CD955A-7A5E-6D89-28EB-8BFBF900A723}"/>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5">
              <a:extLst>
                <a:ext uri="{FF2B5EF4-FFF2-40B4-BE49-F238E27FC236}">
                  <a16:creationId xmlns:a16="http://schemas.microsoft.com/office/drawing/2014/main" id="{1E94E408-0F3C-D4CA-790C-858492BF3034}"/>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6">
              <a:extLst>
                <a:ext uri="{FF2B5EF4-FFF2-40B4-BE49-F238E27FC236}">
                  <a16:creationId xmlns:a16="http://schemas.microsoft.com/office/drawing/2014/main" id="{7570247A-C731-B03F-1FE7-FEFECA9B8C72}"/>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7">
              <a:extLst>
                <a:ext uri="{FF2B5EF4-FFF2-40B4-BE49-F238E27FC236}">
                  <a16:creationId xmlns:a16="http://schemas.microsoft.com/office/drawing/2014/main" id="{9214742D-7499-8E6F-C59E-33A226A30BC5}"/>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9">
              <a:extLst>
                <a:ext uri="{FF2B5EF4-FFF2-40B4-BE49-F238E27FC236}">
                  <a16:creationId xmlns:a16="http://schemas.microsoft.com/office/drawing/2014/main" id="{C3B3FEAD-6D48-CAD2-48D6-C79F90069B89}"/>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54D4B029-D57E-1E3D-494C-31B2E2AF67BA}"/>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36">
              <a:extLst>
                <a:ext uri="{FF2B5EF4-FFF2-40B4-BE49-F238E27FC236}">
                  <a16:creationId xmlns:a16="http://schemas.microsoft.com/office/drawing/2014/main" id="{B6E26A42-EFAA-0DAC-D5F2-0A1F7E5F066A}"/>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7">
              <a:extLst>
                <a:ext uri="{FF2B5EF4-FFF2-40B4-BE49-F238E27FC236}">
                  <a16:creationId xmlns:a16="http://schemas.microsoft.com/office/drawing/2014/main" id="{68E0975B-C43F-3E6C-3929-2262BBA00FDB}"/>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38">
              <a:extLst>
                <a:ext uri="{FF2B5EF4-FFF2-40B4-BE49-F238E27FC236}">
                  <a16:creationId xmlns:a16="http://schemas.microsoft.com/office/drawing/2014/main" id="{64E1AD34-78B0-B5EC-3ABC-539CD0A04BF1}"/>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Shape 81">
              <a:extLst>
                <a:ext uri="{FF2B5EF4-FFF2-40B4-BE49-F238E27FC236}">
                  <a16:creationId xmlns:a16="http://schemas.microsoft.com/office/drawing/2014/main" id="{E5CC24B7-D6D0-EA94-B0AE-540896D88BEC}"/>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3" name="Freeform: Shape 82">
              <a:extLst>
                <a:ext uri="{FF2B5EF4-FFF2-40B4-BE49-F238E27FC236}">
                  <a16:creationId xmlns:a16="http://schemas.microsoft.com/office/drawing/2014/main" id="{F1380A9F-521F-0274-943C-BFAEC5702450}"/>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44">
              <a:extLst>
                <a:ext uri="{FF2B5EF4-FFF2-40B4-BE49-F238E27FC236}">
                  <a16:creationId xmlns:a16="http://schemas.microsoft.com/office/drawing/2014/main" id="{3585E075-3B27-EFB1-4F09-4121CA88C6AB}"/>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45">
              <a:extLst>
                <a:ext uri="{FF2B5EF4-FFF2-40B4-BE49-F238E27FC236}">
                  <a16:creationId xmlns:a16="http://schemas.microsoft.com/office/drawing/2014/main" id="{898794FA-4C0D-395E-1FCA-73F34C83DCEE}"/>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46">
              <a:extLst>
                <a:ext uri="{FF2B5EF4-FFF2-40B4-BE49-F238E27FC236}">
                  <a16:creationId xmlns:a16="http://schemas.microsoft.com/office/drawing/2014/main" id="{CA81F5AB-FE55-056F-0C03-5071374267F7}"/>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47">
              <a:extLst>
                <a:ext uri="{FF2B5EF4-FFF2-40B4-BE49-F238E27FC236}">
                  <a16:creationId xmlns:a16="http://schemas.microsoft.com/office/drawing/2014/main" id="{E33D2C01-AAC6-28C6-923C-597014B694DD}"/>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Shape 87">
              <a:extLst>
                <a:ext uri="{FF2B5EF4-FFF2-40B4-BE49-F238E27FC236}">
                  <a16:creationId xmlns:a16="http://schemas.microsoft.com/office/drawing/2014/main" id="{C5769CB7-DC3A-F519-32DD-D1D17D20934A}"/>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9" name="Freeform 49">
              <a:extLst>
                <a:ext uri="{FF2B5EF4-FFF2-40B4-BE49-F238E27FC236}">
                  <a16:creationId xmlns:a16="http://schemas.microsoft.com/office/drawing/2014/main" id="{D14EBB9A-70AA-C6A7-15D0-3C69EEEFDCE0}"/>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Shape 89">
              <a:extLst>
                <a:ext uri="{FF2B5EF4-FFF2-40B4-BE49-F238E27FC236}">
                  <a16:creationId xmlns:a16="http://schemas.microsoft.com/office/drawing/2014/main" id="{6827DA11-EC03-FC0F-1AEE-AD5319321B98}"/>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1" name="Freeform 58">
              <a:extLst>
                <a:ext uri="{FF2B5EF4-FFF2-40B4-BE49-F238E27FC236}">
                  <a16:creationId xmlns:a16="http://schemas.microsoft.com/office/drawing/2014/main" id="{461E36F4-98FA-C20C-9651-FAB7CF8E1372}"/>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61">
              <a:extLst>
                <a:ext uri="{FF2B5EF4-FFF2-40B4-BE49-F238E27FC236}">
                  <a16:creationId xmlns:a16="http://schemas.microsoft.com/office/drawing/2014/main" id="{3A3B049B-FCF1-408C-B838-0B06C674ED4B}"/>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62">
              <a:extLst>
                <a:ext uri="{FF2B5EF4-FFF2-40B4-BE49-F238E27FC236}">
                  <a16:creationId xmlns:a16="http://schemas.microsoft.com/office/drawing/2014/main" id="{90FA45BA-A732-1624-F882-B434A5E03813}"/>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63">
              <a:extLst>
                <a:ext uri="{FF2B5EF4-FFF2-40B4-BE49-F238E27FC236}">
                  <a16:creationId xmlns:a16="http://schemas.microsoft.com/office/drawing/2014/main" id="{14781507-3B89-2FAD-D942-C86433C6A2CE}"/>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Shape 94">
              <a:extLst>
                <a:ext uri="{FF2B5EF4-FFF2-40B4-BE49-F238E27FC236}">
                  <a16:creationId xmlns:a16="http://schemas.microsoft.com/office/drawing/2014/main" id="{0B463AE9-8E00-B266-1514-6A05EF6FAA2E}"/>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6" name="Freeform 65">
              <a:extLst>
                <a:ext uri="{FF2B5EF4-FFF2-40B4-BE49-F238E27FC236}">
                  <a16:creationId xmlns:a16="http://schemas.microsoft.com/office/drawing/2014/main" id="{7FE12038-B89B-7E8F-85A1-2BA2B00F405E}"/>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Shape 96">
              <a:extLst>
                <a:ext uri="{FF2B5EF4-FFF2-40B4-BE49-F238E27FC236}">
                  <a16:creationId xmlns:a16="http://schemas.microsoft.com/office/drawing/2014/main" id="{33D5763E-258F-A81C-FB69-5A13EF5FFFE2}"/>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8" name="Freeform 67">
              <a:extLst>
                <a:ext uri="{FF2B5EF4-FFF2-40B4-BE49-F238E27FC236}">
                  <a16:creationId xmlns:a16="http://schemas.microsoft.com/office/drawing/2014/main" id="{330B0A2A-3417-DADA-22D3-5ED80D828483}"/>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Shape 98">
              <a:extLst>
                <a:ext uri="{FF2B5EF4-FFF2-40B4-BE49-F238E27FC236}">
                  <a16:creationId xmlns:a16="http://schemas.microsoft.com/office/drawing/2014/main" id="{966A8126-F264-4489-F10F-980FBBBECF8B}"/>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0" name="Freeform 70">
              <a:extLst>
                <a:ext uri="{FF2B5EF4-FFF2-40B4-BE49-F238E27FC236}">
                  <a16:creationId xmlns:a16="http://schemas.microsoft.com/office/drawing/2014/main" id="{2AA297F6-E833-CDD0-A006-5AD526A0D12C}"/>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71">
              <a:extLst>
                <a:ext uri="{FF2B5EF4-FFF2-40B4-BE49-F238E27FC236}">
                  <a16:creationId xmlns:a16="http://schemas.microsoft.com/office/drawing/2014/main" id="{F041C072-C902-94E2-61EE-5A1147C8EF72}"/>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749d7cb7-490d-40c6-84df-d2385c2c9e9b&quot;}}">
            <a:extLst>
              <a:ext uri="{FF2B5EF4-FFF2-40B4-BE49-F238E27FC236}">
                <a16:creationId xmlns:a16="http://schemas.microsoft.com/office/drawing/2014/main" id="{D5D0A2EE-767A-A543-64F2-D000F48F4A6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5" name="Dynmic Internal use only" descr="{&quot;templafy&quot;:{&quot;id&quot;:&quot;fca8bc96-5de0-4f1f-bc7f-3cf4ab56a18a&quot;}}" hidden="1" title="Form.Cigna_Confidentiality.Cigna_healthcareConfidentiality">
            <a:extLst>
              <a:ext uri="{FF2B5EF4-FFF2-40B4-BE49-F238E27FC236}">
                <a16:creationId xmlns:a16="http://schemas.microsoft.com/office/drawing/2014/main" id="{8EA46007-C350-9429-A7DE-354B85BF202A}"/>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4000"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C4D122AC-15FE-43BF-8F77-FCBC6C433F02}"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539090462"/>
      </p:ext>
    </p:extLst>
  </p:cSld>
  <p:clrMapOvr>
    <a:overrideClrMapping bg1="dk1" tx1="lt1" bg2="dk2" tx2="lt2" accent1="accent1" accent2="accent2" accent3="accent3" accent4="accent4" accent5="accent5" accent6="accent6" hlink="hlink" folHlink="folHlink"/>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A.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grpSp>
        <p:nvGrpSpPr>
          <p:cNvPr id="109" name="Group 108">
            <a:extLst>
              <a:ext uri="{FF2B5EF4-FFF2-40B4-BE49-F238E27FC236}">
                <a16:creationId xmlns:a16="http://schemas.microsoft.com/office/drawing/2014/main" id="{EF1432D5-A3F9-115B-962B-388A466D0024}"/>
              </a:ext>
            </a:extLst>
          </p:cNvPr>
          <p:cNvGrpSpPr/>
          <p:nvPr userDrawn="1"/>
        </p:nvGrpSpPr>
        <p:grpSpPr>
          <a:xfrm>
            <a:off x="6558257" y="0"/>
            <a:ext cx="5633743" cy="6858001"/>
            <a:chOff x="6558257" y="0"/>
            <a:chExt cx="5633743" cy="6858001"/>
          </a:xfrm>
          <a:solidFill>
            <a:schemeClr val="tx2"/>
          </a:solidFill>
        </p:grpSpPr>
        <p:sp>
          <p:nvSpPr>
            <p:cNvPr id="7" name="Freeform 5">
              <a:extLst>
                <a:ext uri="{FF2B5EF4-FFF2-40B4-BE49-F238E27FC236}">
                  <a16:creationId xmlns:a16="http://schemas.microsoft.com/office/drawing/2014/main" id="{024A1C9F-3168-578B-8BDE-5FD7886BD37A}"/>
                </a:ext>
              </a:extLst>
            </p:cNvPr>
            <p:cNvSpPr>
              <a:spLocks/>
            </p:cNvSpPr>
            <p:nvPr/>
          </p:nvSpPr>
          <p:spPr bwMode="auto">
            <a:xfrm>
              <a:off x="10458824" y="2544977"/>
              <a:ext cx="1414713" cy="929669"/>
            </a:xfrm>
            <a:custGeom>
              <a:avLst/>
              <a:gdLst>
                <a:gd name="T0" fmla="*/ 156 w 401"/>
                <a:gd name="T1" fmla="*/ 225 h 264"/>
                <a:gd name="T2" fmla="*/ 0 w 401"/>
                <a:gd name="T3" fmla="*/ 34 h 264"/>
                <a:gd name="T4" fmla="*/ 246 w 401"/>
                <a:gd name="T5" fmla="*/ 39 h 264"/>
                <a:gd name="T6" fmla="*/ 401 w 401"/>
                <a:gd name="T7" fmla="*/ 229 h 264"/>
                <a:gd name="T8" fmla="*/ 156 w 401"/>
                <a:gd name="T9" fmla="*/ 225 h 264"/>
              </a:gdLst>
              <a:ahLst/>
              <a:cxnLst>
                <a:cxn ang="0">
                  <a:pos x="T0" y="T1"/>
                </a:cxn>
                <a:cxn ang="0">
                  <a:pos x="T2" y="T3"/>
                </a:cxn>
                <a:cxn ang="0">
                  <a:pos x="T4" y="T5"/>
                </a:cxn>
                <a:cxn ang="0">
                  <a:pos x="T6" y="T7"/>
                </a:cxn>
                <a:cxn ang="0">
                  <a:pos x="T8" y="T9"/>
                </a:cxn>
              </a:cxnLst>
              <a:rect l="0" t="0" r="r" b="b"/>
              <a:pathLst>
                <a:path w="401" h="264">
                  <a:moveTo>
                    <a:pt x="156" y="225"/>
                  </a:moveTo>
                  <a:cubicBezTo>
                    <a:pt x="75" y="186"/>
                    <a:pt x="21" y="115"/>
                    <a:pt x="0" y="34"/>
                  </a:cubicBezTo>
                  <a:cubicBezTo>
                    <a:pt x="76" y="1"/>
                    <a:pt x="166" y="0"/>
                    <a:pt x="246" y="39"/>
                  </a:cubicBezTo>
                  <a:cubicBezTo>
                    <a:pt x="327" y="78"/>
                    <a:pt x="381" y="149"/>
                    <a:pt x="401" y="229"/>
                  </a:cubicBezTo>
                  <a:cubicBezTo>
                    <a:pt x="326" y="263"/>
                    <a:pt x="236" y="264"/>
                    <a:pt x="156" y="2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a:extLst>
                <a:ext uri="{FF2B5EF4-FFF2-40B4-BE49-F238E27FC236}">
                  <a16:creationId xmlns:a16="http://schemas.microsoft.com/office/drawing/2014/main" id="{328E937B-75AD-DF1D-7917-61D54E6247C5}"/>
                </a:ext>
              </a:extLst>
            </p:cNvPr>
            <p:cNvSpPr>
              <a:spLocks/>
            </p:cNvSpPr>
            <p:nvPr/>
          </p:nvSpPr>
          <p:spPr bwMode="auto">
            <a:xfrm>
              <a:off x="8472451" y="2068594"/>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a:extLst>
                <a:ext uri="{FF2B5EF4-FFF2-40B4-BE49-F238E27FC236}">
                  <a16:creationId xmlns:a16="http://schemas.microsoft.com/office/drawing/2014/main" id="{C85033FA-793E-AA01-0AB1-F5E7C6942C1A}"/>
                </a:ext>
              </a:extLst>
            </p:cNvPr>
            <p:cNvSpPr>
              <a:spLocks/>
            </p:cNvSpPr>
            <p:nvPr/>
          </p:nvSpPr>
          <p:spPr bwMode="auto">
            <a:xfrm>
              <a:off x="8172185" y="4496704"/>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a:extLst>
                <a:ext uri="{FF2B5EF4-FFF2-40B4-BE49-F238E27FC236}">
                  <a16:creationId xmlns:a16="http://schemas.microsoft.com/office/drawing/2014/main" id="{969D7882-626D-04E8-A8B2-115119BF2A22}"/>
                </a:ext>
              </a:extLst>
            </p:cNvPr>
            <p:cNvSpPr>
              <a:spLocks/>
            </p:cNvSpPr>
            <p:nvPr/>
          </p:nvSpPr>
          <p:spPr bwMode="auto">
            <a:xfrm>
              <a:off x="7199209" y="3823993"/>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0">
              <a:extLst>
                <a:ext uri="{FF2B5EF4-FFF2-40B4-BE49-F238E27FC236}">
                  <a16:creationId xmlns:a16="http://schemas.microsoft.com/office/drawing/2014/main" id="{1CCD7702-4DED-B05D-E109-C679BDCF70CF}"/>
                </a:ext>
              </a:extLst>
            </p:cNvPr>
            <p:cNvSpPr>
              <a:spLocks/>
            </p:cNvSpPr>
            <p:nvPr/>
          </p:nvSpPr>
          <p:spPr bwMode="auto">
            <a:xfrm>
              <a:off x="8027827" y="5746848"/>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1">
              <a:extLst>
                <a:ext uri="{FF2B5EF4-FFF2-40B4-BE49-F238E27FC236}">
                  <a16:creationId xmlns:a16="http://schemas.microsoft.com/office/drawing/2014/main" id="{11FDB7A3-B7E0-6D67-D723-C1A2324C96FE}"/>
                </a:ext>
              </a:extLst>
            </p:cNvPr>
            <p:cNvSpPr>
              <a:spLocks/>
            </p:cNvSpPr>
            <p:nvPr/>
          </p:nvSpPr>
          <p:spPr bwMode="auto">
            <a:xfrm>
              <a:off x="10539665" y="5498552"/>
              <a:ext cx="444624" cy="609193"/>
            </a:xfrm>
            <a:custGeom>
              <a:avLst/>
              <a:gdLst>
                <a:gd name="T0" fmla="*/ 103 w 126"/>
                <a:gd name="T1" fmla="*/ 110 h 173"/>
                <a:gd name="T2" fmla="*/ 12 w 126"/>
                <a:gd name="T3" fmla="*/ 173 h 173"/>
                <a:gd name="T4" fmla="*/ 23 w 126"/>
                <a:gd name="T5" fmla="*/ 63 h 173"/>
                <a:gd name="T6" fmla="*/ 114 w 126"/>
                <a:gd name="T7" fmla="*/ 0 h 173"/>
                <a:gd name="T8" fmla="*/ 103 w 126"/>
                <a:gd name="T9" fmla="*/ 110 h 173"/>
              </a:gdLst>
              <a:ahLst/>
              <a:cxnLst>
                <a:cxn ang="0">
                  <a:pos x="T0" y="T1"/>
                </a:cxn>
                <a:cxn ang="0">
                  <a:pos x="T2" y="T3"/>
                </a:cxn>
                <a:cxn ang="0">
                  <a:pos x="T4" y="T5"/>
                </a:cxn>
                <a:cxn ang="0">
                  <a:pos x="T6" y="T7"/>
                </a:cxn>
                <a:cxn ang="0">
                  <a:pos x="T8" y="T9"/>
                </a:cxn>
              </a:cxnLst>
              <a:rect l="0" t="0" r="r" b="b"/>
              <a:pathLst>
                <a:path w="126" h="173">
                  <a:moveTo>
                    <a:pt x="103" y="110"/>
                  </a:moveTo>
                  <a:cubicBezTo>
                    <a:pt x="82" y="145"/>
                    <a:pt x="49" y="167"/>
                    <a:pt x="12" y="173"/>
                  </a:cubicBezTo>
                  <a:cubicBezTo>
                    <a:pt x="0" y="138"/>
                    <a:pt x="2" y="98"/>
                    <a:pt x="23" y="63"/>
                  </a:cubicBezTo>
                  <a:cubicBezTo>
                    <a:pt x="43" y="28"/>
                    <a:pt x="77" y="7"/>
                    <a:pt x="114" y="0"/>
                  </a:cubicBezTo>
                  <a:cubicBezTo>
                    <a:pt x="126" y="36"/>
                    <a:pt x="123" y="76"/>
                    <a:pt x="103"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2">
              <a:extLst>
                <a:ext uri="{FF2B5EF4-FFF2-40B4-BE49-F238E27FC236}">
                  <a16:creationId xmlns:a16="http://schemas.microsoft.com/office/drawing/2014/main" id="{4756103D-ABD1-2B3D-AC33-EC23E5C5FFEA}"/>
                </a:ext>
              </a:extLst>
            </p:cNvPr>
            <p:cNvSpPr>
              <a:spLocks/>
            </p:cNvSpPr>
            <p:nvPr/>
          </p:nvSpPr>
          <p:spPr bwMode="auto">
            <a:xfrm>
              <a:off x="11091114" y="4620852"/>
              <a:ext cx="762213" cy="1157755"/>
            </a:xfrm>
            <a:custGeom>
              <a:avLst/>
              <a:gdLst>
                <a:gd name="T0" fmla="*/ 185 w 217"/>
                <a:gd name="T1" fmla="*/ 202 h 328"/>
                <a:gd name="T2" fmla="*/ 27 w 217"/>
                <a:gd name="T3" fmla="*/ 328 h 328"/>
                <a:gd name="T4" fmla="*/ 33 w 217"/>
                <a:gd name="T5" fmla="*/ 127 h 328"/>
                <a:gd name="T6" fmla="*/ 190 w 217"/>
                <a:gd name="T7" fmla="*/ 0 h 328"/>
                <a:gd name="T8" fmla="*/ 185 w 217"/>
                <a:gd name="T9" fmla="*/ 202 h 328"/>
              </a:gdLst>
              <a:ahLst/>
              <a:cxnLst>
                <a:cxn ang="0">
                  <a:pos x="T0" y="T1"/>
                </a:cxn>
                <a:cxn ang="0">
                  <a:pos x="T2" y="T3"/>
                </a:cxn>
                <a:cxn ang="0">
                  <a:pos x="T4" y="T5"/>
                </a:cxn>
                <a:cxn ang="0">
                  <a:pos x="T6" y="T7"/>
                </a:cxn>
                <a:cxn ang="0">
                  <a:pos x="T8" y="T9"/>
                </a:cxn>
              </a:cxnLst>
              <a:rect l="0" t="0" r="r" b="b"/>
              <a:pathLst>
                <a:path w="217" h="328">
                  <a:moveTo>
                    <a:pt x="185" y="202"/>
                  </a:moveTo>
                  <a:cubicBezTo>
                    <a:pt x="152" y="268"/>
                    <a:pt x="93" y="312"/>
                    <a:pt x="27" y="328"/>
                  </a:cubicBezTo>
                  <a:cubicBezTo>
                    <a:pt x="0" y="266"/>
                    <a:pt x="0" y="192"/>
                    <a:pt x="33" y="127"/>
                  </a:cubicBezTo>
                  <a:cubicBezTo>
                    <a:pt x="65" y="61"/>
                    <a:pt x="124" y="17"/>
                    <a:pt x="190" y="0"/>
                  </a:cubicBezTo>
                  <a:cubicBezTo>
                    <a:pt x="217" y="63"/>
                    <a:pt x="217" y="136"/>
                    <a:pt x="185"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3">
              <a:extLst>
                <a:ext uri="{FF2B5EF4-FFF2-40B4-BE49-F238E27FC236}">
                  <a16:creationId xmlns:a16="http://schemas.microsoft.com/office/drawing/2014/main" id="{A4FA5AC8-FF67-D98B-99E5-ED07F35712DC}"/>
                </a:ext>
              </a:extLst>
            </p:cNvPr>
            <p:cNvSpPr>
              <a:spLocks/>
            </p:cNvSpPr>
            <p:nvPr/>
          </p:nvSpPr>
          <p:spPr bwMode="auto">
            <a:xfrm>
              <a:off x="10071943" y="272774"/>
              <a:ext cx="845941" cy="984525"/>
            </a:xfrm>
            <a:custGeom>
              <a:avLst/>
              <a:gdLst>
                <a:gd name="T0" fmla="*/ 185 w 240"/>
                <a:gd name="T1" fmla="*/ 91 h 280"/>
                <a:gd name="T2" fmla="*/ 225 w 240"/>
                <a:gd name="T3" fmla="*/ 280 h 280"/>
                <a:gd name="T4" fmla="*/ 55 w 240"/>
                <a:gd name="T5" fmla="*/ 189 h 280"/>
                <a:gd name="T6" fmla="*/ 15 w 240"/>
                <a:gd name="T7" fmla="*/ 0 h 280"/>
                <a:gd name="T8" fmla="*/ 185 w 240"/>
                <a:gd name="T9" fmla="*/ 91 h 280"/>
              </a:gdLst>
              <a:ahLst/>
              <a:cxnLst>
                <a:cxn ang="0">
                  <a:pos x="T0" y="T1"/>
                </a:cxn>
                <a:cxn ang="0">
                  <a:pos x="T2" y="T3"/>
                </a:cxn>
                <a:cxn ang="0">
                  <a:pos x="T4" y="T5"/>
                </a:cxn>
                <a:cxn ang="0">
                  <a:pos x="T6" y="T7"/>
                </a:cxn>
                <a:cxn ang="0">
                  <a:pos x="T8" y="T9"/>
                </a:cxn>
              </a:cxnLst>
              <a:rect l="0" t="0" r="r" b="b"/>
              <a:pathLst>
                <a:path w="240" h="280">
                  <a:moveTo>
                    <a:pt x="185" y="91"/>
                  </a:moveTo>
                  <a:cubicBezTo>
                    <a:pt x="227" y="147"/>
                    <a:pt x="240" y="216"/>
                    <a:pt x="225" y="280"/>
                  </a:cubicBezTo>
                  <a:cubicBezTo>
                    <a:pt x="160" y="276"/>
                    <a:pt x="97" y="245"/>
                    <a:pt x="55" y="189"/>
                  </a:cubicBezTo>
                  <a:cubicBezTo>
                    <a:pt x="13" y="133"/>
                    <a:pt x="0" y="64"/>
                    <a:pt x="15" y="0"/>
                  </a:cubicBezTo>
                  <a:cubicBezTo>
                    <a:pt x="80" y="4"/>
                    <a:pt x="143" y="35"/>
                    <a:pt x="185" y="9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Shape 106">
              <a:extLst>
                <a:ext uri="{FF2B5EF4-FFF2-40B4-BE49-F238E27FC236}">
                  <a16:creationId xmlns:a16="http://schemas.microsoft.com/office/drawing/2014/main" id="{E97028E4-1F95-1D28-439C-967F723B86D4}"/>
                </a:ext>
              </a:extLst>
            </p:cNvPr>
            <p:cNvSpPr>
              <a:spLocks/>
            </p:cNvSpPr>
            <p:nvPr/>
          </p:nvSpPr>
          <p:spPr bwMode="auto">
            <a:xfrm>
              <a:off x="11969989" y="3795700"/>
              <a:ext cx="222011" cy="1279191"/>
            </a:xfrm>
            <a:custGeom>
              <a:avLst/>
              <a:gdLst>
                <a:gd name="connsiteX0" fmla="*/ 222011 w 222011"/>
                <a:gd name="connsiteY0" fmla="*/ 0 h 1279191"/>
                <a:gd name="connsiteX1" fmla="*/ 222011 w 222011"/>
                <a:gd name="connsiteY1" fmla="*/ 1279191 h 1279191"/>
                <a:gd name="connsiteX2" fmla="*/ 182381 w 222011"/>
                <a:gd name="connsiteY2" fmla="*/ 1227648 h 1279191"/>
                <a:gd name="connsiteX3" fmla="*/ 14142 w 222011"/>
                <a:gd name="connsiteY3" fmla="*/ 804179 h 1279191"/>
                <a:gd name="connsiteX4" fmla="*/ 185629 w 222011"/>
                <a:gd name="connsiteY4" fmla="*/ 47028 h 127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011" h="1279191">
                  <a:moveTo>
                    <a:pt x="222011" y="0"/>
                  </a:moveTo>
                  <a:lnTo>
                    <a:pt x="222011" y="1279191"/>
                  </a:lnTo>
                  <a:lnTo>
                    <a:pt x="182381" y="1227648"/>
                  </a:lnTo>
                  <a:cubicBezTo>
                    <a:pt x="97821" y="1104393"/>
                    <a:pt x="38805" y="960889"/>
                    <a:pt x="14142" y="804179"/>
                  </a:cubicBezTo>
                  <a:cubicBezTo>
                    <a:pt x="-32102" y="526855"/>
                    <a:pt x="37649" y="260316"/>
                    <a:pt x="185629" y="470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7" name="Freeform 15">
              <a:extLst>
                <a:ext uri="{FF2B5EF4-FFF2-40B4-BE49-F238E27FC236}">
                  <a16:creationId xmlns:a16="http://schemas.microsoft.com/office/drawing/2014/main" id="{04B4D291-0C14-3E70-A9E2-A9A414F7DCD8}"/>
                </a:ext>
              </a:extLst>
            </p:cNvPr>
            <p:cNvSpPr>
              <a:spLocks/>
            </p:cNvSpPr>
            <p:nvPr/>
          </p:nvSpPr>
          <p:spPr bwMode="auto">
            <a:xfrm>
              <a:off x="6878733" y="1635518"/>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6">
              <a:extLst>
                <a:ext uri="{FF2B5EF4-FFF2-40B4-BE49-F238E27FC236}">
                  <a16:creationId xmlns:a16="http://schemas.microsoft.com/office/drawing/2014/main" id="{20AC9553-328E-B9EA-F074-A9482E9681C6}"/>
                </a:ext>
              </a:extLst>
            </p:cNvPr>
            <p:cNvSpPr>
              <a:spLocks/>
            </p:cNvSpPr>
            <p:nvPr/>
          </p:nvSpPr>
          <p:spPr bwMode="auto">
            <a:xfrm>
              <a:off x="9621545" y="5524536"/>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7">
              <a:extLst>
                <a:ext uri="{FF2B5EF4-FFF2-40B4-BE49-F238E27FC236}">
                  <a16:creationId xmlns:a16="http://schemas.microsoft.com/office/drawing/2014/main" id="{E9213E32-D0DB-9F57-2BDB-C34A607EDCA1}"/>
                </a:ext>
              </a:extLst>
            </p:cNvPr>
            <p:cNvSpPr>
              <a:spLocks/>
            </p:cNvSpPr>
            <p:nvPr/>
          </p:nvSpPr>
          <p:spPr bwMode="auto">
            <a:xfrm>
              <a:off x="8940173" y="3171493"/>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8F3583FA-2F33-BF1D-EB69-85FAFEFCA696}"/>
                </a:ext>
              </a:extLst>
            </p:cNvPr>
            <p:cNvSpPr>
              <a:spLocks/>
            </p:cNvSpPr>
            <p:nvPr/>
          </p:nvSpPr>
          <p:spPr bwMode="auto">
            <a:xfrm>
              <a:off x="10789043" y="0"/>
              <a:ext cx="487585" cy="676978"/>
            </a:xfrm>
            <a:custGeom>
              <a:avLst/>
              <a:gdLst>
                <a:gd name="connsiteX0" fmla="*/ 11666 w 487585"/>
                <a:gd name="connsiteY0" fmla="*/ 0 h 676978"/>
                <a:gd name="connsiteX1" fmla="*/ 434755 w 487585"/>
                <a:gd name="connsiteY1" fmla="*/ 0 h 676978"/>
                <a:gd name="connsiteX2" fmla="*/ 477547 w 487585"/>
                <a:gd name="connsiteY2" fmla="*/ 138465 h 676978"/>
                <a:gd name="connsiteX3" fmla="*/ 332868 w 487585"/>
                <a:gd name="connsiteY3" fmla="*/ 676978 h 676978"/>
                <a:gd name="connsiteX4" fmla="*/ 11750 w 487585"/>
                <a:gd name="connsiteY4" fmla="*/ 219418 h 676978"/>
                <a:gd name="connsiteX5" fmla="*/ 558 w 487585"/>
                <a:gd name="connsiteY5" fmla="*/ 70930 h 67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7585" h="676978">
                  <a:moveTo>
                    <a:pt x="11666" y="0"/>
                  </a:moveTo>
                  <a:lnTo>
                    <a:pt x="434755" y="0"/>
                  </a:lnTo>
                  <a:lnTo>
                    <a:pt x="477547" y="138465"/>
                  </a:lnTo>
                  <a:cubicBezTo>
                    <a:pt x="512835" y="339087"/>
                    <a:pt x="452846" y="532670"/>
                    <a:pt x="332868" y="676978"/>
                  </a:cubicBezTo>
                  <a:cubicBezTo>
                    <a:pt x="170545" y="585466"/>
                    <a:pt x="47038" y="420040"/>
                    <a:pt x="11750" y="219418"/>
                  </a:cubicBezTo>
                  <a:cubicBezTo>
                    <a:pt x="2046" y="169262"/>
                    <a:pt x="-1483" y="119546"/>
                    <a:pt x="558" y="709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1" name="Freeform 19">
              <a:extLst>
                <a:ext uri="{FF2B5EF4-FFF2-40B4-BE49-F238E27FC236}">
                  <a16:creationId xmlns:a16="http://schemas.microsoft.com/office/drawing/2014/main" id="{10700D61-F3FB-15D2-6EB2-CBB5088B3C09}"/>
                </a:ext>
              </a:extLst>
            </p:cNvPr>
            <p:cNvSpPr>
              <a:spLocks/>
            </p:cNvSpPr>
            <p:nvPr/>
          </p:nvSpPr>
          <p:spPr bwMode="auto">
            <a:xfrm>
              <a:off x="10686911" y="3607455"/>
              <a:ext cx="1189514" cy="1013397"/>
            </a:xfrm>
            <a:custGeom>
              <a:avLst/>
              <a:gdLst>
                <a:gd name="T0" fmla="*/ 254 w 337"/>
                <a:gd name="T1" fmla="*/ 221 h 288"/>
                <a:gd name="T2" fmla="*/ 0 w 337"/>
                <a:gd name="T3" fmla="*/ 258 h 288"/>
                <a:gd name="T4" fmla="*/ 126 w 337"/>
                <a:gd name="T5" fmla="*/ 50 h 288"/>
                <a:gd name="T6" fmla="*/ 310 w 337"/>
                <a:gd name="T7" fmla="*/ 16 h 288"/>
                <a:gd name="T8" fmla="*/ 331 w 337"/>
                <a:gd name="T9" fmla="*/ 41 h 288"/>
                <a:gd name="T10" fmla="*/ 254 w 337"/>
                <a:gd name="T11" fmla="*/ 221 h 288"/>
              </a:gdLst>
              <a:ahLst/>
              <a:cxnLst>
                <a:cxn ang="0">
                  <a:pos x="T0" y="T1"/>
                </a:cxn>
                <a:cxn ang="0">
                  <a:pos x="T2" y="T3"/>
                </a:cxn>
                <a:cxn ang="0">
                  <a:pos x="T4" y="T5"/>
                </a:cxn>
                <a:cxn ang="0">
                  <a:pos x="T6" y="T7"/>
                </a:cxn>
                <a:cxn ang="0">
                  <a:pos x="T8" y="T9"/>
                </a:cxn>
                <a:cxn ang="0">
                  <a:pos x="T10" y="T11"/>
                </a:cxn>
              </a:cxnLst>
              <a:rect l="0" t="0" r="r" b="b"/>
              <a:pathLst>
                <a:path w="337" h="288">
                  <a:moveTo>
                    <a:pt x="254" y="221"/>
                  </a:moveTo>
                  <a:cubicBezTo>
                    <a:pt x="197" y="267"/>
                    <a:pt x="105" y="288"/>
                    <a:pt x="0" y="258"/>
                  </a:cubicBezTo>
                  <a:cubicBezTo>
                    <a:pt x="64" y="173"/>
                    <a:pt x="59" y="104"/>
                    <a:pt x="126" y="50"/>
                  </a:cubicBezTo>
                  <a:cubicBezTo>
                    <a:pt x="181" y="6"/>
                    <a:pt x="246" y="0"/>
                    <a:pt x="310" y="16"/>
                  </a:cubicBezTo>
                  <a:cubicBezTo>
                    <a:pt x="321" y="19"/>
                    <a:pt x="330" y="30"/>
                    <a:pt x="331" y="41"/>
                  </a:cubicBezTo>
                  <a:cubicBezTo>
                    <a:pt x="337" y="100"/>
                    <a:pt x="311" y="176"/>
                    <a:pt x="254" y="2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Shape 104">
              <a:extLst>
                <a:ext uri="{FF2B5EF4-FFF2-40B4-BE49-F238E27FC236}">
                  <a16:creationId xmlns:a16="http://schemas.microsoft.com/office/drawing/2014/main" id="{F7DF9D59-6400-A709-F3BF-6AFF6089086C}"/>
                </a:ext>
              </a:extLst>
            </p:cNvPr>
            <p:cNvSpPr>
              <a:spLocks/>
            </p:cNvSpPr>
            <p:nvPr/>
          </p:nvSpPr>
          <p:spPr bwMode="auto">
            <a:xfrm>
              <a:off x="11674412" y="1300607"/>
              <a:ext cx="517588" cy="1683010"/>
            </a:xfrm>
            <a:custGeom>
              <a:avLst/>
              <a:gdLst>
                <a:gd name="connsiteX0" fmla="*/ 410053 w 517588"/>
                <a:gd name="connsiteY0" fmla="*/ 0 h 1683010"/>
                <a:gd name="connsiteX1" fmla="*/ 517588 w 517588"/>
                <a:gd name="connsiteY1" fmla="*/ 236418 h 1683010"/>
                <a:gd name="connsiteX2" fmla="*/ 517588 w 517588"/>
                <a:gd name="connsiteY2" fmla="*/ 1666571 h 1683010"/>
                <a:gd name="connsiteX3" fmla="*/ 488597 w 517588"/>
                <a:gd name="connsiteY3" fmla="*/ 1681308 h 1683010"/>
                <a:gd name="connsiteX4" fmla="*/ 434763 w 517588"/>
                <a:gd name="connsiteY4" fmla="*/ 1674258 h 1683010"/>
                <a:gd name="connsiteX5" fmla="*/ 7626 w 517588"/>
                <a:gd name="connsiteY5" fmla="*/ 1057426 h 1683010"/>
                <a:gd name="connsiteX6" fmla="*/ 410053 w 517588"/>
                <a:gd name="connsiteY6" fmla="*/ 0 h 168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588" h="1683010">
                  <a:moveTo>
                    <a:pt x="410053" y="0"/>
                  </a:moveTo>
                  <a:lnTo>
                    <a:pt x="517588" y="236418"/>
                  </a:lnTo>
                  <a:lnTo>
                    <a:pt x="517588" y="1666571"/>
                  </a:lnTo>
                  <a:lnTo>
                    <a:pt x="488597" y="1681308"/>
                  </a:lnTo>
                  <a:cubicBezTo>
                    <a:pt x="470946" y="1684833"/>
                    <a:pt x="452414" y="1683070"/>
                    <a:pt x="434763" y="1674258"/>
                  </a:cubicBezTo>
                  <a:cubicBezTo>
                    <a:pt x="215899" y="1586140"/>
                    <a:pt x="46456" y="1342932"/>
                    <a:pt x="7626" y="1057426"/>
                  </a:cubicBezTo>
                  <a:cubicBezTo>
                    <a:pt x="-34735" y="775446"/>
                    <a:pt x="99407" y="296080"/>
                    <a:pt x="41005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6" name="Freeform: Shape 95">
              <a:extLst>
                <a:ext uri="{FF2B5EF4-FFF2-40B4-BE49-F238E27FC236}">
                  <a16:creationId xmlns:a16="http://schemas.microsoft.com/office/drawing/2014/main" id="{0452F7D4-5702-5939-561B-74075C1FA01D}"/>
                </a:ext>
              </a:extLst>
            </p:cNvPr>
            <p:cNvSpPr>
              <a:spLocks/>
            </p:cNvSpPr>
            <p:nvPr/>
          </p:nvSpPr>
          <p:spPr bwMode="auto">
            <a:xfrm>
              <a:off x="9755429" y="6304270"/>
              <a:ext cx="578941" cy="553729"/>
            </a:xfrm>
            <a:custGeom>
              <a:avLst/>
              <a:gdLst>
                <a:gd name="connsiteX0" fmla="*/ 512809 w 578941"/>
                <a:gd name="connsiteY0" fmla="*/ 449 h 553729"/>
                <a:gd name="connsiteX1" fmla="*/ 569069 w 578941"/>
                <a:gd name="connsiteY1" fmla="*/ 42849 h 553729"/>
                <a:gd name="connsiteX2" fmla="*/ 502260 w 578941"/>
                <a:gd name="connsiteY2" fmla="*/ 449184 h 553729"/>
                <a:gd name="connsiteX3" fmla="*/ 415528 w 578941"/>
                <a:gd name="connsiteY3" fmla="*/ 553729 h 553729"/>
                <a:gd name="connsiteX4" fmla="*/ 0 w 578941"/>
                <a:gd name="connsiteY4" fmla="*/ 553729 h 553729"/>
                <a:gd name="connsiteX5" fmla="*/ 20539 w 578941"/>
                <a:gd name="connsiteY5" fmla="*/ 441234 h 553729"/>
                <a:gd name="connsiteX6" fmla="*/ 140090 w 578941"/>
                <a:gd name="connsiteY6" fmla="*/ 180649 h 553729"/>
                <a:gd name="connsiteX7" fmla="*/ 512809 w 578941"/>
                <a:gd name="connsiteY7" fmla="*/ 449 h 55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941" h="553729">
                  <a:moveTo>
                    <a:pt x="512809" y="449"/>
                  </a:moveTo>
                  <a:cubicBezTo>
                    <a:pt x="540939" y="-3085"/>
                    <a:pt x="565552" y="14582"/>
                    <a:pt x="569069" y="42849"/>
                  </a:cubicBezTo>
                  <a:cubicBezTo>
                    <a:pt x="593682" y="208916"/>
                    <a:pt x="572585" y="332583"/>
                    <a:pt x="502260" y="449184"/>
                  </a:cubicBezTo>
                  <a:lnTo>
                    <a:pt x="415528" y="553729"/>
                  </a:lnTo>
                  <a:lnTo>
                    <a:pt x="0" y="553729"/>
                  </a:lnTo>
                  <a:lnTo>
                    <a:pt x="20539" y="441234"/>
                  </a:lnTo>
                  <a:cubicBezTo>
                    <a:pt x="41636" y="345833"/>
                    <a:pt x="73282" y="256616"/>
                    <a:pt x="140090" y="180649"/>
                  </a:cubicBezTo>
                  <a:cubicBezTo>
                    <a:pt x="245576" y="56982"/>
                    <a:pt x="368644" y="11049"/>
                    <a:pt x="5128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4" name="Freeform 22">
              <a:extLst>
                <a:ext uri="{FF2B5EF4-FFF2-40B4-BE49-F238E27FC236}">
                  <a16:creationId xmlns:a16="http://schemas.microsoft.com/office/drawing/2014/main" id="{74646E50-FBF3-0088-2175-0B4AA8AD7891}"/>
                </a:ext>
              </a:extLst>
            </p:cNvPr>
            <p:cNvSpPr>
              <a:spLocks/>
            </p:cNvSpPr>
            <p:nvPr/>
          </p:nvSpPr>
          <p:spPr bwMode="auto">
            <a:xfrm>
              <a:off x="7886355" y="3408241"/>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Shape 105">
              <a:extLst>
                <a:ext uri="{FF2B5EF4-FFF2-40B4-BE49-F238E27FC236}">
                  <a16:creationId xmlns:a16="http://schemas.microsoft.com/office/drawing/2014/main" id="{4554A76D-DF4B-FB5D-43F3-1DCDEE53156F}"/>
                </a:ext>
              </a:extLst>
            </p:cNvPr>
            <p:cNvSpPr>
              <a:spLocks/>
            </p:cNvSpPr>
            <p:nvPr/>
          </p:nvSpPr>
          <p:spPr bwMode="auto">
            <a:xfrm>
              <a:off x="11906788" y="56196"/>
              <a:ext cx="285212" cy="1094774"/>
            </a:xfrm>
            <a:custGeom>
              <a:avLst/>
              <a:gdLst>
                <a:gd name="connsiteX0" fmla="*/ 285212 w 285212"/>
                <a:gd name="connsiteY0" fmla="*/ 0 h 1094774"/>
                <a:gd name="connsiteX1" fmla="*/ 285212 w 285212"/>
                <a:gd name="connsiteY1" fmla="*/ 1094774 h 1094774"/>
                <a:gd name="connsiteX2" fmla="*/ 262203 w 285212"/>
                <a:gd name="connsiteY2" fmla="*/ 1093008 h 1094774"/>
                <a:gd name="connsiteX3" fmla="*/ 1075 w 285212"/>
                <a:gd name="connsiteY3" fmla="*/ 631602 h 1094774"/>
                <a:gd name="connsiteX4" fmla="*/ 232319 w 285212"/>
                <a:gd name="connsiteY4" fmla="*/ 64476 h 1094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12" h="1094774">
                  <a:moveTo>
                    <a:pt x="285212" y="0"/>
                  </a:moveTo>
                  <a:lnTo>
                    <a:pt x="285212" y="1094774"/>
                  </a:lnTo>
                  <a:lnTo>
                    <a:pt x="262203" y="1093008"/>
                  </a:lnTo>
                  <a:cubicBezTo>
                    <a:pt x="113995" y="1011998"/>
                    <a:pt x="-13040" y="839411"/>
                    <a:pt x="1075" y="631602"/>
                  </a:cubicBezTo>
                  <a:cubicBezTo>
                    <a:pt x="11661" y="483671"/>
                    <a:pt x="95690" y="250547"/>
                    <a:pt x="232319" y="644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6" name="Freeform 24">
              <a:extLst>
                <a:ext uri="{FF2B5EF4-FFF2-40B4-BE49-F238E27FC236}">
                  <a16:creationId xmlns:a16="http://schemas.microsoft.com/office/drawing/2014/main" id="{E04086D5-8E23-8730-4AD4-716116683355}"/>
                </a:ext>
              </a:extLst>
            </p:cNvPr>
            <p:cNvSpPr>
              <a:spLocks/>
            </p:cNvSpPr>
            <p:nvPr/>
          </p:nvSpPr>
          <p:spPr bwMode="auto">
            <a:xfrm>
              <a:off x="11102663" y="633670"/>
              <a:ext cx="629403" cy="1022058"/>
            </a:xfrm>
            <a:custGeom>
              <a:avLst/>
              <a:gdLst>
                <a:gd name="T0" fmla="*/ 19 w 178"/>
                <a:gd name="T1" fmla="*/ 197 h 290"/>
                <a:gd name="T2" fmla="*/ 73 w 178"/>
                <a:gd name="T3" fmla="*/ 0 h 290"/>
                <a:gd name="T4" fmla="*/ 159 w 178"/>
                <a:gd name="T5" fmla="*/ 146 h 290"/>
                <a:gd name="T6" fmla="*/ 143 w 178"/>
                <a:gd name="T7" fmla="*/ 284 h 290"/>
                <a:gd name="T8" fmla="*/ 131 w 178"/>
                <a:gd name="T9" fmla="*/ 289 h 290"/>
                <a:gd name="T10" fmla="*/ 19 w 178"/>
                <a:gd name="T11" fmla="*/ 197 h 290"/>
              </a:gdLst>
              <a:ahLst/>
              <a:cxnLst>
                <a:cxn ang="0">
                  <a:pos x="T0" y="T1"/>
                </a:cxn>
                <a:cxn ang="0">
                  <a:pos x="T2" y="T3"/>
                </a:cxn>
                <a:cxn ang="0">
                  <a:pos x="T4" y="T5"/>
                </a:cxn>
                <a:cxn ang="0">
                  <a:pos x="T6" y="T7"/>
                </a:cxn>
                <a:cxn ang="0">
                  <a:pos x="T8" y="T9"/>
                </a:cxn>
                <a:cxn ang="0">
                  <a:pos x="T10" y="T11"/>
                </a:cxn>
              </a:cxnLst>
              <a:rect l="0" t="0" r="r" b="b"/>
              <a:pathLst>
                <a:path w="178" h="290">
                  <a:moveTo>
                    <a:pt x="19" y="197"/>
                  </a:moveTo>
                  <a:cubicBezTo>
                    <a:pt x="0" y="132"/>
                    <a:pt x="14" y="70"/>
                    <a:pt x="73" y="0"/>
                  </a:cubicBezTo>
                  <a:cubicBezTo>
                    <a:pt x="104" y="62"/>
                    <a:pt x="138" y="93"/>
                    <a:pt x="159" y="146"/>
                  </a:cubicBezTo>
                  <a:cubicBezTo>
                    <a:pt x="178" y="194"/>
                    <a:pt x="167" y="245"/>
                    <a:pt x="143" y="284"/>
                  </a:cubicBezTo>
                  <a:cubicBezTo>
                    <a:pt x="141" y="288"/>
                    <a:pt x="136" y="290"/>
                    <a:pt x="131" y="289"/>
                  </a:cubicBezTo>
                  <a:cubicBezTo>
                    <a:pt x="74" y="275"/>
                    <a:pt x="29" y="232"/>
                    <a:pt x="19" y="19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5">
              <a:extLst>
                <a:ext uri="{FF2B5EF4-FFF2-40B4-BE49-F238E27FC236}">
                  <a16:creationId xmlns:a16="http://schemas.microsoft.com/office/drawing/2014/main" id="{EEF01020-57F2-5D4D-8807-7E2676641E52}"/>
                </a:ext>
              </a:extLst>
            </p:cNvPr>
            <p:cNvSpPr>
              <a:spLocks/>
            </p:cNvSpPr>
            <p:nvPr/>
          </p:nvSpPr>
          <p:spPr bwMode="auto">
            <a:xfrm>
              <a:off x="9070095" y="1687487"/>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6">
              <a:extLst>
                <a:ext uri="{FF2B5EF4-FFF2-40B4-BE49-F238E27FC236}">
                  <a16:creationId xmlns:a16="http://schemas.microsoft.com/office/drawing/2014/main" id="{DC75AC61-26F9-0C1F-AB96-2139DE622023}"/>
                </a:ext>
              </a:extLst>
            </p:cNvPr>
            <p:cNvSpPr>
              <a:spLocks/>
            </p:cNvSpPr>
            <p:nvPr/>
          </p:nvSpPr>
          <p:spPr bwMode="auto">
            <a:xfrm>
              <a:off x="8460902" y="977244"/>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7">
              <a:extLst>
                <a:ext uri="{FF2B5EF4-FFF2-40B4-BE49-F238E27FC236}">
                  <a16:creationId xmlns:a16="http://schemas.microsoft.com/office/drawing/2014/main" id="{C4B91423-2AA4-D359-33FB-CFA2174E5E0D}"/>
                </a:ext>
              </a:extLst>
            </p:cNvPr>
            <p:cNvSpPr>
              <a:spLocks/>
            </p:cNvSpPr>
            <p:nvPr/>
          </p:nvSpPr>
          <p:spPr bwMode="auto">
            <a:xfrm>
              <a:off x="9621545" y="1182233"/>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Shape 88">
              <a:extLst>
                <a:ext uri="{FF2B5EF4-FFF2-40B4-BE49-F238E27FC236}">
                  <a16:creationId xmlns:a16="http://schemas.microsoft.com/office/drawing/2014/main" id="{11098F3A-017A-24C7-434C-B87142EBE9A8}"/>
                </a:ext>
              </a:extLst>
            </p:cNvPr>
            <p:cNvSpPr>
              <a:spLocks/>
            </p:cNvSpPr>
            <p:nvPr/>
          </p:nvSpPr>
          <p:spPr bwMode="auto">
            <a:xfrm>
              <a:off x="11385653" y="0"/>
              <a:ext cx="440759" cy="530420"/>
            </a:xfrm>
            <a:custGeom>
              <a:avLst/>
              <a:gdLst>
                <a:gd name="connsiteX0" fmla="*/ 46019 w 440759"/>
                <a:gd name="connsiteY0" fmla="*/ 0 h 530420"/>
                <a:gd name="connsiteX1" fmla="*/ 389756 w 440759"/>
                <a:gd name="connsiteY1" fmla="*/ 0 h 530420"/>
                <a:gd name="connsiteX2" fmla="*/ 426016 w 440759"/>
                <a:gd name="connsiteY2" fmla="*/ 88693 h 530420"/>
                <a:gd name="connsiteX3" fmla="*/ 440406 w 440759"/>
                <a:gd name="connsiteY3" fmla="*/ 230109 h 530420"/>
                <a:gd name="connsiteX4" fmla="*/ 292198 w 440759"/>
                <a:gd name="connsiteY4" fmla="*/ 518549 h 530420"/>
                <a:gd name="connsiteX5" fmla="*/ 246325 w 440759"/>
                <a:gd name="connsiteY5" fmla="*/ 529101 h 530420"/>
                <a:gd name="connsiteX6" fmla="*/ 6369 w 440759"/>
                <a:gd name="connsiteY6" fmla="*/ 282873 h 530420"/>
                <a:gd name="connsiteX7" fmla="*/ 43421 w 440759"/>
                <a:gd name="connsiteY7" fmla="*/ 6305 h 53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759" h="530420">
                  <a:moveTo>
                    <a:pt x="46019" y="0"/>
                  </a:moveTo>
                  <a:lnTo>
                    <a:pt x="389756" y="0"/>
                  </a:lnTo>
                  <a:lnTo>
                    <a:pt x="426016" y="88693"/>
                  </a:lnTo>
                  <a:cubicBezTo>
                    <a:pt x="437319" y="133816"/>
                    <a:pt x="442171" y="180864"/>
                    <a:pt x="440406" y="230109"/>
                  </a:cubicBezTo>
                  <a:cubicBezTo>
                    <a:pt x="433349" y="353224"/>
                    <a:pt x="359245" y="451715"/>
                    <a:pt x="292198" y="518549"/>
                  </a:cubicBezTo>
                  <a:cubicBezTo>
                    <a:pt x="281612" y="529101"/>
                    <a:pt x="263968" y="532619"/>
                    <a:pt x="246325" y="529101"/>
                  </a:cubicBezTo>
                  <a:cubicBezTo>
                    <a:pt x="119289" y="490408"/>
                    <a:pt x="27541" y="398952"/>
                    <a:pt x="6369" y="282873"/>
                  </a:cubicBezTo>
                  <a:cubicBezTo>
                    <a:pt x="-11275" y="186140"/>
                    <a:pt x="9898" y="96442"/>
                    <a:pt x="43421" y="63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29">
              <a:extLst>
                <a:ext uri="{FF2B5EF4-FFF2-40B4-BE49-F238E27FC236}">
                  <a16:creationId xmlns:a16="http://schemas.microsoft.com/office/drawing/2014/main" id="{DA2C6237-47EE-C21F-2896-F3871EA83AFC}"/>
                </a:ext>
              </a:extLst>
            </p:cNvPr>
            <p:cNvSpPr>
              <a:spLocks/>
            </p:cNvSpPr>
            <p:nvPr/>
          </p:nvSpPr>
          <p:spPr bwMode="auto">
            <a:xfrm>
              <a:off x="8149088" y="70672"/>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Shape 98">
              <a:extLst>
                <a:ext uri="{FF2B5EF4-FFF2-40B4-BE49-F238E27FC236}">
                  <a16:creationId xmlns:a16="http://schemas.microsoft.com/office/drawing/2014/main" id="{D8019C3F-0941-AC2A-C521-3F17F530F76B}"/>
                </a:ext>
              </a:extLst>
            </p:cNvPr>
            <p:cNvSpPr>
              <a:spLocks/>
            </p:cNvSpPr>
            <p:nvPr/>
          </p:nvSpPr>
          <p:spPr bwMode="auto">
            <a:xfrm>
              <a:off x="10440609" y="6174150"/>
              <a:ext cx="632536" cy="683850"/>
            </a:xfrm>
            <a:custGeom>
              <a:avLst/>
              <a:gdLst>
                <a:gd name="connsiteX0" fmla="*/ 540680 w 632536"/>
                <a:gd name="connsiteY0" fmla="*/ 0 h 683850"/>
                <a:gd name="connsiteX1" fmla="*/ 586595 w 632536"/>
                <a:gd name="connsiteY1" fmla="*/ 31781 h 683850"/>
                <a:gd name="connsiteX2" fmla="*/ 551276 w 632536"/>
                <a:gd name="connsiteY2" fmla="*/ 572046 h 683850"/>
                <a:gd name="connsiteX3" fmla="*/ 459438 w 632536"/>
                <a:gd name="connsiteY3" fmla="*/ 683850 h 683850"/>
                <a:gd name="connsiteX4" fmla="*/ 0 w 632536"/>
                <a:gd name="connsiteY4" fmla="*/ 683850 h 683850"/>
                <a:gd name="connsiteX5" fmla="*/ 10898 w 632536"/>
                <a:gd name="connsiteY5" fmla="*/ 616627 h 683850"/>
                <a:gd name="connsiteX6" fmla="*/ 123919 w 632536"/>
                <a:gd name="connsiteY6" fmla="*/ 275430 h 683850"/>
                <a:gd name="connsiteX7" fmla="*/ 540680 w 632536"/>
                <a:gd name="connsiteY7" fmla="*/ 0 h 68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536" h="683850">
                  <a:moveTo>
                    <a:pt x="540680" y="0"/>
                  </a:moveTo>
                  <a:cubicBezTo>
                    <a:pt x="561872" y="0"/>
                    <a:pt x="579531" y="10594"/>
                    <a:pt x="586595" y="31781"/>
                  </a:cubicBezTo>
                  <a:cubicBezTo>
                    <a:pt x="639573" y="183620"/>
                    <a:pt x="667828" y="384895"/>
                    <a:pt x="551276" y="572046"/>
                  </a:cubicBezTo>
                  <a:lnTo>
                    <a:pt x="459438" y="683850"/>
                  </a:lnTo>
                  <a:lnTo>
                    <a:pt x="0" y="683850"/>
                  </a:lnTo>
                  <a:lnTo>
                    <a:pt x="10898" y="616627"/>
                  </a:lnTo>
                  <a:cubicBezTo>
                    <a:pt x="29441" y="504955"/>
                    <a:pt x="55047" y="391958"/>
                    <a:pt x="123919" y="275430"/>
                  </a:cubicBezTo>
                  <a:cubicBezTo>
                    <a:pt x="201620" y="141246"/>
                    <a:pt x="381746" y="3531"/>
                    <a:pt x="54068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Shape 100">
              <a:extLst>
                <a:ext uri="{FF2B5EF4-FFF2-40B4-BE49-F238E27FC236}">
                  <a16:creationId xmlns:a16="http://schemas.microsoft.com/office/drawing/2014/main" id="{75BCDA8E-0903-DF65-3E80-740D60E51F45}"/>
                </a:ext>
              </a:extLst>
            </p:cNvPr>
            <p:cNvSpPr>
              <a:spLocks/>
            </p:cNvSpPr>
            <p:nvPr/>
          </p:nvSpPr>
          <p:spPr bwMode="auto">
            <a:xfrm>
              <a:off x="11222231" y="5928478"/>
              <a:ext cx="494605" cy="929522"/>
            </a:xfrm>
            <a:custGeom>
              <a:avLst/>
              <a:gdLst>
                <a:gd name="connsiteX0" fmla="*/ 339565 w 494605"/>
                <a:gd name="connsiteY0" fmla="*/ 898 h 929522"/>
                <a:gd name="connsiteX1" fmla="*/ 388684 w 494605"/>
                <a:gd name="connsiteY1" fmla="*/ 18509 h 929522"/>
                <a:gd name="connsiteX2" fmla="*/ 476395 w 494605"/>
                <a:gd name="connsiteY2" fmla="*/ 532772 h 929522"/>
                <a:gd name="connsiteX3" fmla="*/ 294339 w 494605"/>
                <a:gd name="connsiteY3" fmla="*/ 908727 h 929522"/>
                <a:gd name="connsiteX4" fmla="*/ 277903 w 494605"/>
                <a:gd name="connsiteY4" fmla="*/ 929522 h 929522"/>
                <a:gd name="connsiteX5" fmla="*/ 100284 w 494605"/>
                <a:gd name="connsiteY5" fmla="*/ 929522 h 929522"/>
                <a:gd name="connsiteX6" fmla="*/ 80487 w 494605"/>
                <a:gd name="connsiteY6" fmla="*/ 890400 h 929522"/>
                <a:gd name="connsiteX7" fmla="*/ 20295 w 494605"/>
                <a:gd name="connsiteY7" fmla="*/ 342565 h 929522"/>
                <a:gd name="connsiteX8" fmla="*/ 339565 w 494605"/>
                <a:gd name="connsiteY8" fmla="*/ 898 h 92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4605" h="929522">
                  <a:moveTo>
                    <a:pt x="339565" y="898"/>
                  </a:moveTo>
                  <a:cubicBezTo>
                    <a:pt x="357108" y="-2625"/>
                    <a:pt x="374650" y="4420"/>
                    <a:pt x="388684" y="18509"/>
                  </a:cubicBezTo>
                  <a:cubicBezTo>
                    <a:pt x="486921" y="138269"/>
                    <a:pt x="518497" y="349610"/>
                    <a:pt x="476395" y="532772"/>
                  </a:cubicBezTo>
                  <a:cubicBezTo>
                    <a:pt x="444819" y="667502"/>
                    <a:pt x="395481" y="774493"/>
                    <a:pt x="294339" y="908727"/>
                  </a:cubicBezTo>
                  <a:lnTo>
                    <a:pt x="277903" y="929522"/>
                  </a:lnTo>
                  <a:lnTo>
                    <a:pt x="100284" y="929522"/>
                  </a:lnTo>
                  <a:lnTo>
                    <a:pt x="80487" y="890400"/>
                  </a:lnTo>
                  <a:cubicBezTo>
                    <a:pt x="3191" y="715714"/>
                    <a:pt x="-21806" y="514280"/>
                    <a:pt x="20295" y="342565"/>
                  </a:cubicBezTo>
                  <a:cubicBezTo>
                    <a:pt x="62397" y="169970"/>
                    <a:pt x="192210" y="36121"/>
                    <a:pt x="339565" y="8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0" name="Freeform 36">
              <a:extLst>
                <a:ext uri="{FF2B5EF4-FFF2-40B4-BE49-F238E27FC236}">
                  <a16:creationId xmlns:a16="http://schemas.microsoft.com/office/drawing/2014/main" id="{2864DB57-8E53-0EF6-65A4-4D1A51A9D9D6}"/>
                </a:ext>
              </a:extLst>
            </p:cNvPr>
            <p:cNvSpPr>
              <a:spLocks/>
            </p:cNvSpPr>
            <p:nvPr/>
          </p:nvSpPr>
          <p:spPr bwMode="auto">
            <a:xfrm>
              <a:off x="7453280" y="4115597"/>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7">
              <a:extLst>
                <a:ext uri="{FF2B5EF4-FFF2-40B4-BE49-F238E27FC236}">
                  <a16:creationId xmlns:a16="http://schemas.microsoft.com/office/drawing/2014/main" id="{A60E9F92-453F-8D55-39C2-4F5FD06A77B3}"/>
                </a:ext>
              </a:extLst>
            </p:cNvPr>
            <p:cNvSpPr>
              <a:spLocks/>
            </p:cNvSpPr>
            <p:nvPr/>
          </p:nvSpPr>
          <p:spPr bwMode="auto">
            <a:xfrm>
              <a:off x="9393458" y="5042379"/>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8">
              <a:extLst>
                <a:ext uri="{FF2B5EF4-FFF2-40B4-BE49-F238E27FC236}">
                  <a16:creationId xmlns:a16="http://schemas.microsoft.com/office/drawing/2014/main" id="{51E9B685-285E-CA9E-CB22-C52A8E731CDD}"/>
                </a:ext>
              </a:extLst>
            </p:cNvPr>
            <p:cNvSpPr>
              <a:spLocks/>
            </p:cNvSpPr>
            <p:nvPr/>
          </p:nvSpPr>
          <p:spPr bwMode="auto">
            <a:xfrm>
              <a:off x="7739110" y="1456514"/>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59216B6D-19C2-3996-68DD-25E14281D1C6}"/>
                </a:ext>
              </a:extLst>
            </p:cNvPr>
            <p:cNvSpPr>
              <a:spLocks/>
            </p:cNvSpPr>
            <p:nvPr/>
          </p:nvSpPr>
          <p:spPr bwMode="auto">
            <a:xfrm>
              <a:off x="10198315" y="0"/>
              <a:ext cx="380203" cy="79581"/>
            </a:xfrm>
            <a:custGeom>
              <a:avLst/>
              <a:gdLst>
                <a:gd name="connsiteX0" fmla="*/ 0 w 380203"/>
                <a:gd name="connsiteY0" fmla="*/ 0 h 79581"/>
                <a:gd name="connsiteX1" fmla="*/ 380203 w 380203"/>
                <a:gd name="connsiteY1" fmla="*/ 0 h 79581"/>
                <a:gd name="connsiteX2" fmla="*/ 350066 w 380203"/>
                <a:gd name="connsiteY2" fmla="*/ 57590 h 79581"/>
                <a:gd name="connsiteX3" fmla="*/ 293630 w 380203"/>
                <a:gd name="connsiteY3" fmla="*/ 78702 h 79581"/>
                <a:gd name="connsiteX4" fmla="*/ 7923 w 380203"/>
                <a:gd name="connsiteY4" fmla="*/ 4369 h 79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03" h="79581">
                  <a:moveTo>
                    <a:pt x="0" y="0"/>
                  </a:moveTo>
                  <a:lnTo>
                    <a:pt x="380203" y="0"/>
                  </a:lnTo>
                  <a:lnTo>
                    <a:pt x="350066" y="57590"/>
                  </a:lnTo>
                  <a:cubicBezTo>
                    <a:pt x="335957" y="75184"/>
                    <a:pt x="314793" y="82221"/>
                    <a:pt x="293630" y="78702"/>
                  </a:cubicBezTo>
                  <a:cubicBezTo>
                    <a:pt x="189576" y="59349"/>
                    <a:pt x="91695" y="42635"/>
                    <a:pt x="7923" y="43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5" name="Freeform: Shape 94">
              <a:extLst>
                <a:ext uri="{FF2B5EF4-FFF2-40B4-BE49-F238E27FC236}">
                  <a16:creationId xmlns:a16="http://schemas.microsoft.com/office/drawing/2014/main" id="{A35B4067-8BDC-DFCC-3C98-F8261D6530C6}"/>
                </a:ext>
              </a:extLst>
            </p:cNvPr>
            <p:cNvSpPr>
              <a:spLocks/>
            </p:cNvSpPr>
            <p:nvPr/>
          </p:nvSpPr>
          <p:spPr bwMode="auto">
            <a:xfrm>
              <a:off x="9140703" y="6476385"/>
              <a:ext cx="477647" cy="381615"/>
            </a:xfrm>
            <a:custGeom>
              <a:avLst/>
              <a:gdLst>
                <a:gd name="connsiteX0" fmla="*/ 361307 w 477647"/>
                <a:gd name="connsiteY0" fmla="*/ 606 h 381615"/>
                <a:gd name="connsiteX1" fmla="*/ 440688 w 477647"/>
                <a:gd name="connsiteY1" fmla="*/ 2803 h 381615"/>
                <a:gd name="connsiteX2" fmla="*/ 472485 w 477647"/>
                <a:gd name="connsiteY2" fmla="*/ 34444 h 381615"/>
                <a:gd name="connsiteX3" fmla="*/ 387693 w 477647"/>
                <a:gd name="connsiteY3" fmla="*/ 326245 h 381615"/>
                <a:gd name="connsiteX4" fmla="*/ 303279 w 477647"/>
                <a:gd name="connsiteY4" fmla="*/ 381615 h 381615"/>
                <a:gd name="connsiteX5" fmla="*/ 0 w 477647"/>
                <a:gd name="connsiteY5" fmla="*/ 381615 h 381615"/>
                <a:gd name="connsiteX6" fmla="*/ 1108 w 477647"/>
                <a:gd name="connsiteY6" fmla="*/ 378815 h 381615"/>
                <a:gd name="connsiteX7" fmla="*/ 161582 w 477647"/>
                <a:gd name="connsiteY7" fmla="*/ 83664 h 381615"/>
                <a:gd name="connsiteX8" fmla="*/ 361307 w 477647"/>
                <a:gd name="connsiteY8" fmla="*/ 606 h 3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647" h="381615">
                  <a:moveTo>
                    <a:pt x="361307" y="606"/>
                  </a:moveTo>
                  <a:cubicBezTo>
                    <a:pt x="386810" y="-712"/>
                    <a:pt x="413308" y="167"/>
                    <a:pt x="440688" y="2803"/>
                  </a:cubicBezTo>
                  <a:cubicBezTo>
                    <a:pt x="458353" y="2803"/>
                    <a:pt x="472485" y="16866"/>
                    <a:pt x="472485" y="34444"/>
                  </a:cubicBezTo>
                  <a:cubicBezTo>
                    <a:pt x="483084" y="129367"/>
                    <a:pt x="486617" y="241869"/>
                    <a:pt x="387693" y="326245"/>
                  </a:cubicBezTo>
                  <a:lnTo>
                    <a:pt x="303279" y="381615"/>
                  </a:lnTo>
                  <a:lnTo>
                    <a:pt x="0" y="381615"/>
                  </a:lnTo>
                  <a:lnTo>
                    <a:pt x="1108" y="378815"/>
                  </a:lnTo>
                  <a:cubicBezTo>
                    <a:pt x="49631" y="255712"/>
                    <a:pt x="92689" y="154856"/>
                    <a:pt x="161582" y="83664"/>
                  </a:cubicBezTo>
                  <a:cubicBezTo>
                    <a:pt x="217227" y="28292"/>
                    <a:pt x="284795" y="4561"/>
                    <a:pt x="361307"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0" name="Freeform 44">
              <a:extLst>
                <a:ext uri="{FF2B5EF4-FFF2-40B4-BE49-F238E27FC236}">
                  <a16:creationId xmlns:a16="http://schemas.microsoft.com/office/drawing/2014/main" id="{FE054E00-5781-115B-1CF1-09A970AB0C0C}"/>
                </a:ext>
              </a:extLst>
            </p:cNvPr>
            <p:cNvSpPr>
              <a:spLocks/>
            </p:cNvSpPr>
            <p:nvPr/>
          </p:nvSpPr>
          <p:spPr bwMode="auto">
            <a:xfrm>
              <a:off x="7057737" y="2683561"/>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5">
              <a:extLst>
                <a:ext uri="{FF2B5EF4-FFF2-40B4-BE49-F238E27FC236}">
                  <a16:creationId xmlns:a16="http://schemas.microsoft.com/office/drawing/2014/main" id="{BF8C8EB0-8786-911A-69BD-2B2934A86B83}"/>
                </a:ext>
              </a:extLst>
            </p:cNvPr>
            <p:cNvSpPr>
              <a:spLocks/>
            </p:cNvSpPr>
            <p:nvPr/>
          </p:nvSpPr>
          <p:spPr bwMode="auto">
            <a:xfrm>
              <a:off x="7395536" y="4955764"/>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6">
              <a:extLst>
                <a:ext uri="{FF2B5EF4-FFF2-40B4-BE49-F238E27FC236}">
                  <a16:creationId xmlns:a16="http://schemas.microsoft.com/office/drawing/2014/main" id="{7CA4FCD4-19E9-F404-DB0E-E71340713BBD}"/>
                </a:ext>
              </a:extLst>
            </p:cNvPr>
            <p:cNvSpPr>
              <a:spLocks/>
            </p:cNvSpPr>
            <p:nvPr/>
          </p:nvSpPr>
          <p:spPr bwMode="auto">
            <a:xfrm>
              <a:off x="7219419" y="2062820"/>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47">
              <a:extLst>
                <a:ext uri="{FF2B5EF4-FFF2-40B4-BE49-F238E27FC236}">
                  <a16:creationId xmlns:a16="http://schemas.microsoft.com/office/drawing/2014/main" id="{8D4AE83F-5F78-CCCC-565B-4BDEF4BEA9E8}"/>
                </a:ext>
              </a:extLst>
            </p:cNvPr>
            <p:cNvSpPr>
              <a:spLocks/>
            </p:cNvSpPr>
            <p:nvPr/>
          </p:nvSpPr>
          <p:spPr bwMode="auto">
            <a:xfrm>
              <a:off x="9191356" y="258338"/>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49">
              <a:extLst>
                <a:ext uri="{FF2B5EF4-FFF2-40B4-BE49-F238E27FC236}">
                  <a16:creationId xmlns:a16="http://schemas.microsoft.com/office/drawing/2014/main" id="{835A1DD0-DB46-3945-82CF-5105EF8C27DB}"/>
                </a:ext>
              </a:extLst>
            </p:cNvPr>
            <p:cNvSpPr>
              <a:spLocks/>
            </p:cNvSpPr>
            <p:nvPr/>
          </p:nvSpPr>
          <p:spPr bwMode="auto">
            <a:xfrm>
              <a:off x="7796853" y="2596946"/>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A31EE870-5954-8DA9-57FB-A144BB767E45}"/>
                </a:ext>
              </a:extLst>
            </p:cNvPr>
            <p:cNvSpPr>
              <a:spLocks/>
            </p:cNvSpPr>
            <p:nvPr/>
          </p:nvSpPr>
          <p:spPr bwMode="auto">
            <a:xfrm>
              <a:off x="9411698" y="0"/>
              <a:ext cx="490556" cy="255065"/>
            </a:xfrm>
            <a:custGeom>
              <a:avLst/>
              <a:gdLst>
                <a:gd name="connsiteX0" fmla="*/ 0 w 490556"/>
                <a:gd name="connsiteY0" fmla="*/ 0 h 255065"/>
                <a:gd name="connsiteX1" fmla="*/ 462198 w 490556"/>
                <a:gd name="connsiteY1" fmla="*/ 0 h 255065"/>
                <a:gd name="connsiteX2" fmla="*/ 482076 w 490556"/>
                <a:gd name="connsiteY2" fmla="*/ 44519 h 255065"/>
                <a:gd name="connsiteX3" fmla="*/ 483837 w 490556"/>
                <a:gd name="connsiteY3" fmla="*/ 219414 h 255065"/>
                <a:gd name="connsiteX4" fmla="*/ 452133 w 490556"/>
                <a:gd name="connsiteY4" fmla="*/ 251053 h 255065"/>
                <a:gd name="connsiteX5" fmla="*/ 25885 w 490556"/>
                <a:gd name="connsiteY5" fmla="*/ 54187 h 255065"/>
                <a:gd name="connsiteX6" fmla="*/ 1054 w 490556"/>
                <a:gd name="connsiteY6" fmla="*/ 3116 h 25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556" h="255065">
                  <a:moveTo>
                    <a:pt x="0" y="0"/>
                  </a:moveTo>
                  <a:lnTo>
                    <a:pt x="462198" y="0"/>
                  </a:lnTo>
                  <a:lnTo>
                    <a:pt x="482076" y="44519"/>
                  </a:lnTo>
                  <a:cubicBezTo>
                    <a:pt x="493525" y="102524"/>
                    <a:pt x="492644" y="161408"/>
                    <a:pt x="483837" y="219414"/>
                  </a:cubicBezTo>
                  <a:cubicBezTo>
                    <a:pt x="483837" y="236991"/>
                    <a:pt x="469747" y="247537"/>
                    <a:pt x="452133" y="251053"/>
                  </a:cubicBezTo>
                  <a:cubicBezTo>
                    <a:pt x="286566" y="275661"/>
                    <a:pt x="103385" y="184259"/>
                    <a:pt x="25885" y="54187"/>
                  </a:cubicBezTo>
                  <a:cubicBezTo>
                    <a:pt x="16638" y="38367"/>
                    <a:pt x="8382" y="21229"/>
                    <a:pt x="1054" y="3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1" name="Freeform: Shape 90">
              <a:extLst>
                <a:ext uri="{FF2B5EF4-FFF2-40B4-BE49-F238E27FC236}">
                  <a16:creationId xmlns:a16="http://schemas.microsoft.com/office/drawing/2014/main" id="{FC8AB1CF-D8B6-D0B3-0856-B8A0F688F696}"/>
                </a:ext>
              </a:extLst>
            </p:cNvPr>
            <p:cNvSpPr>
              <a:spLocks/>
            </p:cNvSpPr>
            <p:nvPr/>
          </p:nvSpPr>
          <p:spPr bwMode="auto">
            <a:xfrm>
              <a:off x="8498012" y="6604048"/>
              <a:ext cx="484591" cy="253953"/>
            </a:xfrm>
            <a:custGeom>
              <a:avLst/>
              <a:gdLst>
                <a:gd name="connsiteX0" fmla="*/ 301011 w 484591"/>
                <a:gd name="connsiteY0" fmla="*/ 1718 h 253953"/>
                <a:gd name="connsiteX1" fmla="*/ 456276 w 484591"/>
                <a:gd name="connsiteY1" fmla="*/ 21106 h 253953"/>
                <a:gd name="connsiteX2" fmla="*/ 480978 w 484591"/>
                <a:gd name="connsiteY2" fmla="*/ 52831 h 253953"/>
                <a:gd name="connsiteX3" fmla="*/ 476898 w 484591"/>
                <a:gd name="connsiteY3" fmla="*/ 176427 h 253953"/>
                <a:gd name="connsiteX4" fmla="*/ 447187 w 484591"/>
                <a:gd name="connsiteY4" fmla="*/ 253953 h 253953"/>
                <a:gd name="connsiteX5" fmla="*/ 0 w 484591"/>
                <a:gd name="connsiteY5" fmla="*/ 253953 h 253953"/>
                <a:gd name="connsiteX6" fmla="*/ 27208 w 484591"/>
                <a:gd name="connsiteY6" fmla="*/ 201722 h 253953"/>
                <a:gd name="connsiteX7" fmla="*/ 145745 w 484591"/>
                <a:gd name="connsiteY7" fmla="*/ 56356 h 253953"/>
                <a:gd name="connsiteX8" fmla="*/ 301011 w 484591"/>
                <a:gd name="connsiteY8" fmla="*/ 1718 h 25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591" h="253953">
                  <a:moveTo>
                    <a:pt x="301011" y="1718"/>
                  </a:moveTo>
                  <a:cubicBezTo>
                    <a:pt x="352178" y="-3570"/>
                    <a:pt x="403345" y="3481"/>
                    <a:pt x="456276" y="21106"/>
                  </a:cubicBezTo>
                  <a:cubicBezTo>
                    <a:pt x="470391" y="28156"/>
                    <a:pt x="477449" y="38731"/>
                    <a:pt x="480978" y="52831"/>
                  </a:cubicBezTo>
                  <a:cubicBezTo>
                    <a:pt x="487153" y="96013"/>
                    <a:pt x="485168" y="137432"/>
                    <a:pt x="476898" y="176427"/>
                  </a:cubicBezTo>
                  <a:lnTo>
                    <a:pt x="447187" y="253953"/>
                  </a:lnTo>
                  <a:lnTo>
                    <a:pt x="0" y="253953"/>
                  </a:lnTo>
                  <a:lnTo>
                    <a:pt x="27208" y="201722"/>
                  </a:lnTo>
                  <a:cubicBezTo>
                    <a:pt x="63867" y="136165"/>
                    <a:pt x="102077" y="84116"/>
                    <a:pt x="145745" y="56356"/>
                  </a:cubicBezTo>
                  <a:cubicBezTo>
                    <a:pt x="198677" y="24631"/>
                    <a:pt x="249844" y="7005"/>
                    <a:pt x="301011" y="17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0" name="Freeform: Shape 89">
              <a:extLst>
                <a:ext uri="{FF2B5EF4-FFF2-40B4-BE49-F238E27FC236}">
                  <a16:creationId xmlns:a16="http://schemas.microsoft.com/office/drawing/2014/main" id="{8C7E4295-C5DF-7B8C-F623-092CCAACB838}"/>
                </a:ext>
              </a:extLst>
            </p:cNvPr>
            <p:cNvSpPr>
              <a:spLocks/>
            </p:cNvSpPr>
            <p:nvPr/>
          </p:nvSpPr>
          <p:spPr bwMode="auto">
            <a:xfrm>
              <a:off x="7278285" y="0"/>
              <a:ext cx="763729" cy="645716"/>
            </a:xfrm>
            <a:custGeom>
              <a:avLst/>
              <a:gdLst>
                <a:gd name="connsiteX0" fmla="*/ 0 w 763729"/>
                <a:gd name="connsiteY0" fmla="*/ 0 h 645716"/>
                <a:gd name="connsiteX1" fmla="*/ 185294 w 763729"/>
                <a:gd name="connsiteY1" fmla="*/ 0 h 645716"/>
                <a:gd name="connsiteX2" fmla="*/ 355055 w 763729"/>
                <a:gd name="connsiteY2" fmla="*/ 58725 h 645716"/>
                <a:gd name="connsiteX3" fmla="*/ 656721 w 763729"/>
                <a:gd name="connsiteY3" fmla="*/ 212533 h 645716"/>
                <a:gd name="connsiteX4" fmla="*/ 744799 w 763729"/>
                <a:gd name="connsiteY4" fmla="*/ 600357 h 645716"/>
                <a:gd name="connsiteX5" fmla="*/ 698998 w 763729"/>
                <a:gd name="connsiteY5" fmla="*/ 639140 h 645716"/>
                <a:gd name="connsiteX6" fmla="*/ 297364 w 763729"/>
                <a:gd name="connsiteY6" fmla="*/ 550998 h 645716"/>
                <a:gd name="connsiteX7" fmla="*/ 13974 w 763729"/>
                <a:gd name="connsiteY7" fmla="*/ 84451 h 645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3729" h="645716">
                  <a:moveTo>
                    <a:pt x="0" y="0"/>
                  </a:moveTo>
                  <a:lnTo>
                    <a:pt x="185294" y="0"/>
                  </a:lnTo>
                  <a:lnTo>
                    <a:pt x="355055" y="58725"/>
                  </a:lnTo>
                  <a:cubicBezTo>
                    <a:pt x="479685" y="103237"/>
                    <a:pt x="593305" y="150833"/>
                    <a:pt x="656721" y="212533"/>
                  </a:cubicBezTo>
                  <a:cubicBezTo>
                    <a:pt x="758891" y="307726"/>
                    <a:pt x="787076" y="469907"/>
                    <a:pt x="744799" y="600357"/>
                  </a:cubicBezTo>
                  <a:cubicBezTo>
                    <a:pt x="737753" y="621511"/>
                    <a:pt x="720137" y="635614"/>
                    <a:pt x="698998" y="639140"/>
                  </a:cubicBezTo>
                  <a:cubicBezTo>
                    <a:pt x="582736" y="656768"/>
                    <a:pt x="417150" y="642665"/>
                    <a:pt x="297364" y="550998"/>
                  </a:cubicBezTo>
                  <a:cubicBezTo>
                    <a:pt x="125612" y="418785"/>
                    <a:pt x="50967" y="248891"/>
                    <a:pt x="13974" y="844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8" name="Freeform 61">
              <a:extLst>
                <a:ext uri="{FF2B5EF4-FFF2-40B4-BE49-F238E27FC236}">
                  <a16:creationId xmlns:a16="http://schemas.microsoft.com/office/drawing/2014/main" id="{5D173788-730B-26E3-F522-0EF2C87C732C}"/>
                </a:ext>
              </a:extLst>
            </p:cNvPr>
            <p:cNvSpPr>
              <a:spLocks/>
            </p:cNvSpPr>
            <p:nvPr/>
          </p:nvSpPr>
          <p:spPr bwMode="auto">
            <a:xfrm>
              <a:off x="8521533" y="3875962"/>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62">
              <a:extLst>
                <a:ext uri="{FF2B5EF4-FFF2-40B4-BE49-F238E27FC236}">
                  <a16:creationId xmlns:a16="http://schemas.microsoft.com/office/drawing/2014/main" id="{2E91ED03-981B-F4C4-AC04-5F4B46CEE9A5}"/>
                </a:ext>
              </a:extLst>
            </p:cNvPr>
            <p:cNvSpPr>
              <a:spLocks/>
            </p:cNvSpPr>
            <p:nvPr/>
          </p:nvSpPr>
          <p:spPr bwMode="auto">
            <a:xfrm>
              <a:off x="9257761" y="2689335"/>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63">
              <a:extLst>
                <a:ext uri="{FF2B5EF4-FFF2-40B4-BE49-F238E27FC236}">
                  <a16:creationId xmlns:a16="http://schemas.microsoft.com/office/drawing/2014/main" id="{A8B0A40F-01EB-7132-7907-C38E509DC66E}"/>
                </a:ext>
              </a:extLst>
            </p:cNvPr>
            <p:cNvSpPr>
              <a:spLocks/>
            </p:cNvSpPr>
            <p:nvPr/>
          </p:nvSpPr>
          <p:spPr bwMode="auto">
            <a:xfrm>
              <a:off x="6558257" y="3174380"/>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64">
              <a:extLst>
                <a:ext uri="{FF2B5EF4-FFF2-40B4-BE49-F238E27FC236}">
                  <a16:creationId xmlns:a16="http://schemas.microsoft.com/office/drawing/2014/main" id="{8C8D3910-75DA-88C0-78C6-5234CA68A2D9}"/>
                </a:ext>
              </a:extLst>
            </p:cNvPr>
            <p:cNvSpPr>
              <a:spLocks/>
            </p:cNvSpPr>
            <p:nvPr/>
          </p:nvSpPr>
          <p:spPr bwMode="auto">
            <a:xfrm>
              <a:off x="10455937" y="1361237"/>
              <a:ext cx="958541" cy="1062479"/>
            </a:xfrm>
            <a:custGeom>
              <a:avLst/>
              <a:gdLst>
                <a:gd name="T0" fmla="*/ 63 w 272"/>
                <a:gd name="T1" fmla="*/ 231 h 302"/>
                <a:gd name="T2" fmla="*/ 5 w 272"/>
                <a:gd name="T3" fmla="*/ 0 h 302"/>
                <a:gd name="T4" fmla="*/ 212 w 272"/>
                <a:gd name="T5" fmla="*/ 122 h 302"/>
                <a:gd name="T6" fmla="*/ 262 w 272"/>
                <a:gd name="T7" fmla="*/ 285 h 302"/>
                <a:gd name="T8" fmla="*/ 242 w 272"/>
                <a:gd name="T9" fmla="*/ 302 h 302"/>
                <a:gd name="T10" fmla="*/ 63 w 272"/>
                <a:gd name="T11" fmla="*/ 231 h 302"/>
              </a:gdLst>
              <a:ahLst/>
              <a:cxnLst>
                <a:cxn ang="0">
                  <a:pos x="T0" y="T1"/>
                </a:cxn>
                <a:cxn ang="0">
                  <a:pos x="T2" y="T3"/>
                </a:cxn>
                <a:cxn ang="0">
                  <a:pos x="T4" y="T5"/>
                </a:cxn>
                <a:cxn ang="0">
                  <a:pos x="T6" y="T7"/>
                </a:cxn>
                <a:cxn ang="0">
                  <a:pos x="T8" y="T9"/>
                </a:cxn>
                <a:cxn ang="0">
                  <a:pos x="T10" y="T11"/>
                </a:cxn>
              </a:cxnLst>
              <a:rect l="0" t="0" r="r" b="b"/>
              <a:pathLst>
                <a:path w="272" h="302">
                  <a:moveTo>
                    <a:pt x="63" y="231"/>
                  </a:moveTo>
                  <a:cubicBezTo>
                    <a:pt x="14" y="176"/>
                    <a:pt x="0" y="101"/>
                    <a:pt x="5" y="0"/>
                  </a:cubicBezTo>
                  <a:cubicBezTo>
                    <a:pt x="79" y="68"/>
                    <a:pt x="155" y="66"/>
                    <a:pt x="212" y="122"/>
                  </a:cubicBezTo>
                  <a:cubicBezTo>
                    <a:pt x="251" y="160"/>
                    <a:pt x="272" y="224"/>
                    <a:pt x="262" y="285"/>
                  </a:cubicBezTo>
                  <a:cubicBezTo>
                    <a:pt x="260" y="294"/>
                    <a:pt x="252" y="302"/>
                    <a:pt x="242" y="302"/>
                  </a:cubicBezTo>
                  <a:cubicBezTo>
                    <a:pt x="179" y="302"/>
                    <a:pt x="113" y="288"/>
                    <a:pt x="63" y="23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65">
              <a:extLst>
                <a:ext uri="{FF2B5EF4-FFF2-40B4-BE49-F238E27FC236}">
                  <a16:creationId xmlns:a16="http://schemas.microsoft.com/office/drawing/2014/main" id="{8F0ADBA5-BED2-B1DE-29C0-E235C4EF7BD3}"/>
                </a:ext>
              </a:extLst>
            </p:cNvPr>
            <p:cNvSpPr>
              <a:spLocks/>
            </p:cNvSpPr>
            <p:nvPr/>
          </p:nvSpPr>
          <p:spPr bwMode="auto">
            <a:xfrm>
              <a:off x="8290559" y="4886472"/>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66">
              <a:extLst>
                <a:ext uri="{FF2B5EF4-FFF2-40B4-BE49-F238E27FC236}">
                  <a16:creationId xmlns:a16="http://schemas.microsoft.com/office/drawing/2014/main" id="{923D81A2-8230-F303-D003-74DAB0C8E4D1}"/>
                </a:ext>
              </a:extLst>
            </p:cNvPr>
            <p:cNvSpPr>
              <a:spLocks/>
            </p:cNvSpPr>
            <p:nvPr/>
          </p:nvSpPr>
          <p:spPr bwMode="auto">
            <a:xfrm>
              <a:off x="10175881" y="4698806"/>
              <a:ext cx="886361" cy="747777"/>
            </a:xfrm>
            <a:custGeom>
              <a:avLst/>
              <a:gdLst>
                <a:gd name="T0" fmla="*/ 187 w 251"/>
                <a:gd name="T1" fmla="*/ 162 h 212"/>
                <a:gd name="T2" fmla="*/ 0 w 251"/>
                <a:gd name="T3" fmla="*/ 191 h 212"/>
                <a:gd name="T4" fmla="*/ 106 w 251"/>
                <a:gd name="T5" fmla="*/ 37 h 212"/>
                <a:gd name="T6" fmla="*/ 233 w 251"/>
                <a:gd name="T7" fmla="*/ 13 h 212"/>
                <a:gd name="T8" fmla="*/ 247 w 251"/>
                <a:gd name="T9" fmla="*/ 28 h 212"/>
                <a:gd name="T10" fmla="*/ 187 w 251"/>
                <a:gd name="T11" fmla="*/ 162 h 212"/>
              </a:gdLst>
              <a:ahLst/>
              <a:cxnLst>
                <a:cxn ang="0">
                  <a:pos x="T0" y="T1"/>
                </a:cxn>
                <a:cxn ang="0">
                  <a:pos x="T2" y="T3"/>
                </a:cxn>
                <a:cxn ang="0">
                  <a:pos x="T4" y="T5"/>
                </a:cxn>
                <a:cxn ang="0">
                  <a:pos x="T6" y="T7"/>
                </a:cxn>
                <a:cxn ang="0">
                  <a:pos x="T8" y="T9"/>
                </a:cxn>
                <a:cxn ang="0">
                  <a:pos x="T10" y="T11"/>
                </a:cxn>
              </a:cxnLst>
              <a:rect l="0" t="0" r="r" b="b"/>
              <a:pathLst>
                <a:path w="251" h="212">
                  <a:moveTo>
                    <a:pt x="187" y="162"/>
                  </a:moveTo>
                  <a:cubicBezTo>
                    <a:pt x="144" y="196"/>
                    <a:pt x="76" y="212"/>
                    <a:pt x="0" y="191"/>
                  </a:cubicBezTo>
                  <a:cubicBezTo>
                    <a:pt x="43" y="132"/>
                    <a:pt x="67" y="67"/>
                    <a:pt x="106" y="37"/>
                  </a:cubicBezTo>
                  <a:cubicBezTo>
                    <a:pt x="148" y="4"/>
                    <a:pt x="187" y="0"/>
                    <a:pt x="233" y="13"/>
                  </a:cubicBezTo>
                  <a:cubicBezTo>
                    <a:pt x="240" y="15"/>
                    <a:pt x="246" y="21"/>
                    <a:pt x="247" y="28"/>
                  </a:cubicBezTo>
                  <a:cubicBezTo>
                    <a:pt x="251" y="71"/>
                    <a:pt x="230" y="128"/>
                    <a:pt x="187"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67">
              <a:extLst>
                <a:ext uri="{FF2B5EF4-FFF2-40B4-BE49-F238E27FC236}">
                  <a16:creationId xmlns:a16="http://schemas.microsoft.com/office/drawing/2014/main" id="{03560F7C-2E3E-39B9-094A-DFAE8E18BEAB}"/>
                </a:ext>
              </a:extLst>
            </p:cNvPr>
            <p:cNvSpPr>
              <a:spLocks/>
            </p:cNvSpPr>
            <p:nvPr/>
          </p:nvSpPr>
          <p:spPr bwMode="auto">
            <a:xfrm>
              <a:off x="9194243" y="4210874"/>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Shape 107">
              <a:extLst>
                <a:ext uri="{FF2B5EF4-FFF2-40B4-BE49-F238E27FC236}">
                  <a16:creationId xmlns:a16="http://schemas.microsoft.com/office/drawing/2014/main" id="{3702B85C-E98E-D7B5-7745-48B1EF00DF53}"/>
                </a:ext>
              </a:extLst>
            </p:cNvPr>
            <p:cNvSpPr>
              <a:spLocks/>
            </p:cNvSpPr>
            <p:nvPr/>
          </p:nvSpPr>
          <p:spPr bwMode="auto">
            <a:xfrm>
              <a:off x="11826605" y="5322345"/>
              <a:ext cx="365395" cy="1437900"/>
            </a:xfrm>
            <a:custGeom>
              <a:avLst/>
              <a:gdLst>
                <a:gd name="connsiteX0" fmla="*/ 364532 w 365395"/>
                <a:gd name="connsiteY0" fmla="*/ 37 h 1437900"/>
                <a:gd name="connsiteX1" fmla="*/ 365395 w 365395"/>
                <a:gd name="connsiteY1" fmla="*/ 347 h 1437900"/>
                <a:gd name="connsiteX2" fmla="*/ 365395 w 365395"/>
                <a:gd name="connsiteY2" fmla="*/ 1221898 h 1437900"/>
                <a:gd name="connsiteX3" fmla="*/ 313152 w 365395"/>
                <a:gd name="connsiteY3" fmla="*/ 1283144 h 1437900"/>
                <a:gd name="connsiteX4" fmla="*/ 125679 w 365395"/>
                <a:gd name="connsiteY4" fmla="*/ 1437900 h 1437900"/>
                <a:gd name="connsiteX5" fmla="*/ 9122 w 365395"/>
                <a:gd name="connsiteY5" fmla="*/ 606959 h 1437900"/>
                <a:gd name="connsiteX6" fmla="*/ 334068 w 365395"/>
                <a:gd name="connsiteY6" fmla="*/ 11920 h 1437900"/>
                <a:gd name="connsiteX7" fmla="*/ 364532 w 365395"/>
                <a:gd name="connsiteY7" fmla="*/ 37 h 143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395" h="1437900">
                  <a:moveTo>
                    <a:pt x="364532" y="37"/>
                  </a:moveTo>
                  <a:lnTo>
                    <a:pt x="365395" y="347"/>
                  </a:lnTo>
                  <a:lnTo>
                    <a:pt x="365395" y="1221898"/>
                  </a:lnTo>
                  <a:lnTo>
                    <a:pt x="313152" y="1283144"/>
                  </a:lnTo>
                  <a:cubicBezTo>
                    <a:pt x="257247" y="1341955"/>
                    <a:pt x="194554" y="1394769"/>
                    <a:pt x="125679" y="1437900"/>
                  </a:cubicBezTo>
                  <a:cubicBezTo>
                    <a:pt x="104487" y="1117495"/>
                    <a:pt x="-36794" y="895676"/>
                    <a:pt x="9122" y="606959"/>
                  </a:cubicBezTo>
                  <a:cubicBezTo>
                    <a:pt x="44442" y="364014"/>
                    <a:pt x="178659" y="124590"/>
                    <a:pt x="334068" y="11920"/>
                  </a:cubicBezTo>
                  <a:cubicBezTo>
                    <a:pt x="342898" y="3118"/>
                    <a:pt x="353494" y="-403"/>
                    <a:pt x="364532"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6" name="Freeform 69">
              <a:extLst>
                <a:ext uri="{FF2B5EF4-FFF2-40B4-BE49-F238E27FC236}">
                  <a16:creationId xmlns:a16="http://schemas.microsoft.com/office/drawing/2014/main" id="{E7C4E7AA-FD08-BAF3-E06D-CB79D58EAD95}"/>
                </a:ext>
              </a:extLst>
            </p:cNvPr>
            <p:cNvSpPr>
              <a:spLocks/>
            </p:cNvSpPr>
            <p:nvPr/>
          </p:nvSpPr>
          <p:spPr bwMode="auto">
            <a:xfrm>
              <a:off x="9609996" y="3330287"/>
              <a:ext cx="1316550" cy="727567"/>
            </a:xfrm>
            <a:custGeom>
              <a:avLst/>
              <a:gdLst>
                <a:gd name="T0" fmla="*/ 219 w 374"/>
                <a:gd name="T1" fmla="*/ 198 h 207"/>
                <a:gd name="T2" fmla="*/ 0 w 374"/>
                <a:gd name="T3" fmla="*/ 109 h 207"/>
                <a:gd name="T4" fmla="*/ 202 w 374"/>
                <a:gd name="T5" fmla="*/ 8 h 207"/>
                <a:gd name="T6" fmla="*/ 366 w 374"/>
                <a:gd name="T7" fmla="*/ 70 h 207"/>
                <a:gd name="T8" fmla="*/ 370 w 374"/>
                <a:gd name="T9" fmla="*/ 92 h 207"/>
                <a:gd name="T10" fmla="*/ 219 w 374"/>
                <a:gd name="T11" fmla="*/ 198 h 207"/>
              </a:gdLst>
              <a:ahLst/>
              <a:cxnLst>
                <a:cxn ang="0">
                  <a:pos x="T0" y="T1"/>
                </a:cxn>
                <a:cxn ang="0">
                  <a:pos x="T2" y="T3"/>
                </a:cxn>
                <a:cxn ang="0">
                  <a:pos x="T4" y="T5"/>
                </a:cxn>
                <a:cxn ang="0">
                  <a:pos x="T6" y="T7"/>
                </a:cxn>
                <a:cxn ang="0">
                  <a:pos x="T8" y="T9"/>
                </a:cxn>
                <a:cxn ang="0">
                  <a:pos x="T10" y="T11"/>
                </a:cxn>
              </a:cxnLst>
              <a:rect l="0" t="0" r="r" b="b"/>
              <a:pathLst>
                <a:path w="374" h="207">
                  <a:moveTo>
                    <a:pt x="219" y="198"/>
                  </a:moveTo>
                  <a:cubicBezTo>
                    <a:pt x="151" y="207"/>
                    <a:pt x="68" y="180"/>
                    <a:pt x="0" y="109"/>
                  </a:cubicBezTo>
                  <a:cubicBezTo>
                    <a:pt x="73" y="71"/>
                    <a:pt x="122" y="18"/>
                    <a:pt x="202" y="8"/>
                  </a:cubicBezTo>
                  <a:cubicBezTo>
                    <a:pt x="268" y="0"/>
                    <a:pt x="330" y="31"/>
                    <a:pt x="366" y="70"/>
                  </a:cubicBezTo>
                  <a:cubicBezTo>
                    <a:pt x="372" y="76"/>
                    <a:pt x="374" y="84"/>
                    <a:pt x="370" y="92"/>
                  </a:cubicBezTo>
                  <a:cubicBezTo>
                    <a:pt x="348" y="141"/>
                    <a:pt x="288" y="190"/>
                    <a:pt x="219" y="19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70">
              <a:extLst>
                <a:ext uri="{FF2B5EF4-FFF2-40B4-BE49-F238E27FC236}">
                  <a16:creationId xmlns:a16="http://schemas.microsoft.com/office/drawing/2014/main" id="{15FE4254-2B79-B418-D85D-A8DD47343ED6}"/>
                </a:ext>
              </a:extLst>
            </p:cNvPr>
            <p:cNvSpPr>
              <a:spLocks/>
            </p:cNvSpPr>
            <p:nvPr/>
          </p:nvSpPr>
          <p:spPr bwMode="auto">
            <a:xfrm>
              <a:off x="8535969" y="5746848"/>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71">
              <a:extLst>
                <a:ext uri="{FF2B5EF4-FFF2-40B4-BE49-F238E27FC236}">
                  <a16:creationId xmlns:a16="http://schemas.microsoft.com/office/drawing/2014/main" id="{899C20AA-4E43-4A8C-F988-1E1ED238FE01}"/>
                </a:ext>
              </a:extLst>
            </p:cNvPr>
            <p:cNvSpPr>
              <a:spLocks/>
            </p:cNvSpPr>
            <p:nvPr/>
          </p:nvSpPr>
          <p:spPr bwMode="auto">
            <a:xfrm>
              <a:off x="7548556" y="881967"/>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 name="Dynamic legal" descr="{&quot;templafy&quot;:{&quot;id&quot;:&quot;779620f0-80e5-4cfc-a141-4f3c0bc85cce&quot;}}">
            <a:extLst>
              <a:ext uri="{FF2B5EF4-FFF2-40B4-BE49-F238E27FC236}">
                <a16:creationId xmlns:a16="http://schemas.microsoft.com/office/drawing/2014/main" id="{4E6F3055-D03B-FCF0-B2FB-D2332CA98A7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20" name="Dynmic Internal use only" descr="{&quot;templafy&quot;:{&quot;id&quot;:&quot;64aed2a8-fdf4-4bb4-8db0-0744701ba0d7&quot;}}" hidden="1" title="Form.Cigna_Confidentiality.Cigna_healthcareConfidentiality">
            <a:extLst>
              <a:ext uri="{FF2B5EF4-FFF2-40B4-BE49-F238E27FC236}">
                <a16:creationId xmlns:a16="http://schemas.microsoft.com/office/drawing/2014/main" id="{15DBACD7-E492-5845-35EF-5BDAB455812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2" name="Title 1"/>
          <p:cNvSpPr>
            <a:spLocks noGrp="1"/>
          </p:cNvSpPr>
          <p:nvPr>
            <p:ph type="ctrTitle" hasCustomPrompt="1"/>
          </p:nvPr>
        </p:nvSpPr>
        <p:spPr bwMode="white">
          <a:xfrm>
            <a:off x="359997" y="1360800"/>
            <a:ext cx="5826491" cy="3553199"/>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5826491"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Date Placeholder 1">
            <a:extLst>
              <a:ext uri="{FF2B5EF4-FFF2-40B4-BE49-F238E27FC236}">
                <a16:creationId xmlns:a16="http://schemas.microsoft.com/office/drawing/2014/main" id="{C035405D-19D2-0662-2338-619333EB9F7A}"/>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817F6675-2FC1-4687-9791-F3C579ADC9B0}" type="datetime4">
              <a:rPr lang="en-US" smtClean="0"/>
              <a:t>May 22, 2024</a:t>
            </a:fld>
            <a:endParaRPr lang="en-US" dirty="0"/>
          </a:p>
        </p:txBody>
      </p:sp>
      <p:sp>
        <p:nvSpPr>
          <p:cNvPr id="9" name="Slide Number Placeholder 9">
            <a:extLst>
              <a:ext uri="{FF2B5EF4-FFF2-40B4-BE49-F238E27FC236}">
                <a16:creationId xmlns:a16="http://schemas.microsoft.com/office/drawing/2014/main" id="{AD9BD32B-968C-E244-F68C-4B7CB432FB4C}"/>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6" name="Footer Placeholder 6">
            <a:extLst>
              <a:ext uri="{FF2B5EF4-FFF2-40B4-BE49-F238E27FC236}">
                <a16:creationId xmlns:a16="http://schemas.microsoft.com/office/drawing/2014/main" id="{CA792341-6222-D67E-268A-9549DA4AFCF0}"/>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39298558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B.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pic>
        <p:nvPicPr>
          <p:cNvPr id="5" name="Graphic 4">
            <a:extLst>
              <a:ext uri="{FF2B5EF4-FFF2-40B4-BE49-F238E27FC236}">
                <a16:creationId xmlns:a16="http://schemas.microsoft.com/office/drawing/2014/main" id="{63568536-CF09-24B7-65B3-FE5E7F6CA75D}"/>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47412" y="-2047"/>
            <a:ext cx="2658035" cy="6856714"/>
          </a:xfrm>
          <a:prstGeom prst="rect">
            <a:avLst/>
          </a:prstGeom>
        </p:spPr>
      </p:pic>
      <p:sp>
        <p:nvSpPr>
          <p:cNvPr id="23" name="Graphic 18">
            <a:extLst>
              <a:ext uri="{FF2B5EF4-FFF2-40B4-BE49-F238E27FC236}">
                <a16:creationId xmlns:a16="http://schemas.microsoft.com/office/drawing/2014/main" id="{979F411F-DDC3-410A-39FF-E348CF087575}"/>
              </a:ext>
            </a:extLst>
          </p:cNvPr>
          <p:cNvSpPr/>
          <p:nvPr userDrawn="1"/>
        </p:nvSpPr>
        <p:spPr>
          <a:xfrm>
            <a:off x="401116" y="1625541"/>
            <a:ext cx="1013520" cy="700818"/>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03CC54"/>
          </a:solidFill>
          <a:ln w="9525" cap="flat">
            <a:noFill/>
            <a:prstDash val="solid"/>
            <a:miter/>
          </a:ln>
        </p:spPr>
        <p:txBody>
          <a:bodyPr rtlCol="0" anchor="ctr"/>
          <a:lstStyle/>
          <a:p>
            <a:endParaRPr lang="en-US" dirty="0"/>
          </a:p>
        </p:txBody>
      </p:sp>
      <p:sp>
        <p:nvSpPr>
          <p:cNvPr id="8" name="Dynamic legal" descr="{&quot;templafy&quot;:{&quot;id&quot;:&quot;a8e4d3a4-2a79-4e78-9430-199795014438&quot;}}">
            <a:extLst>
              <a:ext uri="{FF2B5EF4-FFF2-40B4-BE49-F238E27FC236}">
                <a16:creationId xmlns:a16="http://schemas.microsoft.com/office/drawing/2014/main" id="{A7DC0B67-F4C1-1DBC-D8E2-AAA49204E414}"/>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9" name="Dynmic Internal use only" descr="{&quot;templafy&quot;:{&quot;id&quot;:&quot;3c0fd817-3301-49de-a502-46e16aa287e0&quot;}}" hidden="1" title="Form.Cigna_Confidentiality.Cigna_healthcareConfidentiality">
            <a:extLst>
              <a:ext uri="{FF2B5EF4-FFF2-40B4-BE49-F238E27FC236}">
                <a16:creationId xmlns:a16="http://schemas.microsoft.com/office/drawing/2014/main" id="{5E66A077-48D6-70D2-4B65-11BBA2DA87FB}"/>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58775" y="5738400"/>
            <a:ext cx="1396799" cy="758676"/>
          </a:xfrm>
          <a:prstGeom prst="rect">
            <a:avLst/>
          </a:prstGeom>
        </p:spPr>
      </p:pic>
      <p:sp>
        <p:nvSpPr>
          <p:cNvPr id="25" name="Title 1">
            <a:extLst>
              <a:ext uri="{FF2B5EF4-FFF2-40B4-BE49-F238E27FC236}">
                <a16:creationId xmlns:a16="http://schemas.microsoft.com/office/drawing/2014/main" id="{87A3D42A-8BBF-DCC4-0104-0D87887DE58C}"/>
              </a:ext>
            </a:extLst>
          </p:cNvPr>
          <p:cNvSpPr>
            <a:spLocks noGrp="1"/>
          </p:cNvSpPr>
          <p:nvPr>
            <p:ph type="ctrTitle" hasCustomPrompt="1"/>
          </p:nvPr>
        </p:nvSpPr>
        <p:spPr bwMode="white">
          <a:xfrm>
            <a:off x="359997" y="2448000"/>
            <a:ext cx="7588800" cy="2088000"/>
          </a:xfrm>
          <a:noFill/>
        </p:spPr>
        <p:txBody>
          <a:bodyPr anchor="t"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A0125D5D-E8F4-2C32-460D-ACB0EF157611}"/>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D4A37C4A-5620-40E8-B889-1CFCB1DECF1A}" type="datetime4">
              <a:rPr lang="en-US" smtClean="0"/>
              <a:t>May 22, 2024</a:t>
            </a:fld>
            <a:endParaRPr lang="en-US" dirty="0"/>
          </a:p>
        </p:txBody>
      </p:sp>
      <p:sp>
        <p:nvSpPr>
          <p:cNvPr id="4" name="Slide Number Placeholder 9">
            <a:extLst>
              <a:ext uri="{FF2B5EF4-FFF2-40B4-BE49-F238E27FC236}">
                <a16:creationId xmlns:a16="http://schemas.microsoft.com/office/drawing/2014/main" id="{49023237-4E89-B618-16DD-F5818553DAC8}"/>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7" name="Footer Placeholder 6">
            <a:extLst>
              <a:ext uri="{FF2B5EF4-FFF2-40B4-BE49-F238E27FC236}">
                <a16:creationId xmlns:a16="http://schemas.microsoft.com/office/drawing/2014/main" id="{CE2B5036-9428-96DF-A9C3-4357A832A4FB}"/>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98579169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95">
          <p15:clr>
            <a:srgbClr val="A4A3A4"/>
          </p15:clr>
        </p15:guide>
        <p15:guide id="2" orient="horz" pos="1542">
          <p15:clr>
            <a:srgbClr val="A4A3A4"/>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pic>
        <p:nvPicPr>
          <p:cNvPr id="5" name="Graphic 4">
            <a:extLst>
              <a:ext uri="{FF2B5EF4-FFF2-40B4-BE49-F238E27FC236}">
                <a16:creationId xmlns:a16="http://schemas.microsoft.com/office/drawing/2014/main" id="{902F9877-6EE4-0776-F14A-09F55D8E3E6B}"/>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00801" y="0"/>
            <a:ext cx="2692400" cy="6858000"/>
          </a:xfrm>
          <a:prstGeom prst="rect">
            <a:avLst/>
          </a:prstGeom>
        </p:spPr>
      </p:pic>
      <p:sp>
        <p:nvSpPr>
          <p:cNvPr id="7" name="Dynamic legal" descr="{&quot;templafy&quot;:{&quot;id&quot;:&quot;232e5f61-ec0a-4328-ab23-d243cd91683d&quot;}}">
            <a:extLst>
              <a:ext uri="{FF2B5EF4-FFF2-40B4-BE49-F238E27FC236}">
                <a16:creationId xmlns:a16="http://schemas.microsoft.com/office/drawing/2014/main" id="{0391A703-0AA4-55BF-046E-BA4771355432}"/>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0" name="Dynmic Internal use only" descr="{&quot;templafy&quot;:{&quot;id&quot;:&quot;d0b0d73f-e743-49d5-a41b-ec9a349e14e2&quot;}}" hidden="1" title="Form.Cigna_Confidentiality.Cigna_healthcareConfidentiality">
            <a:extLst>
              <a:ext uri="{FF2B5EF4-FFF2-40B4-BE49-F238E27FC236}">
                <a16:creationId xmlns:a16="http://schemas.microsoft.com/office/drawing/2014/main" id="{042F8332-EB13-71D7-4F6A-9B0E61E5714D}"/>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58775" y="5738400"/>
            <a:ext cx="1396799" cy="758676"/>
          </a:xfrm>
          <a:prstGeom prst="rect">
            <a:avLst/>
          </a:prstGeom>
        </p:spPr>
      </p:pic>
      <p:sp>
        <p:nvSpPr>
          <p:cNvPr id="2" name="Title 1"/>
          <p:cNvSpPr>
            <a:spLocks noGrp="1"/>
          </p:cNvSpPr>
          <p:nvPr>
            <p:ph type="ctrTitle" hasCustomPrompt="1"/>
          </p:nvPr>
        </p:nvSpPr>
        <p:spPr bwMode="white">
          <a:xfrm>
            <a:off x="359997" y="1360800"/>
            <a:ext cx="75888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Date Placeholder 1">
            <a:extLst>
              <a:ext uri="{FF2B5EF4-FFF2-40B4-BE49-F238E27FC236}">
                <a16:creationId xmlns:a16="http://schemas.microsoft.com/office/drawing/2014/main" id="{3B5491A0-9C48-D6B7-1E03-51949837D7D7}"/>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D8E68F5F-701E-412F-A370-3BBA00A82738}" type="datetime4">
              <a:rPr lang="en-US" smtClean="0"/>
              <a:t>May 22, 2024</a:t>
            </a:fld>
            <a:endParaRPr lang="en-US" dirty="0"/>
          </a:p>
        </p:txBody>
      </p:sp>
      <p:sp>
        <p:nvSpPr>
          <p:cNvPr id="8" name="Slide Number Placeholder 9">
            <a:extLst>
              <a:ext uri="{FF2B5EF4-FFF2-40B4-BE49-F238E27FC236}">
                <a16:creationId xmlns:a16="http://schemas.microsoft.com/office/drawing/2014/main" id="{FDAFAABD-CB2C-C851-DBE4-F6FA60644A16}"/>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9" name="Footer Placeholder 6">
            <a:extLst>
              <a:ext uri="{FF2B5EF4-FFF2-40B4-BE49-F238E27FC236}">
                <a16:creationId xmlns:a16="http://schemas.microsoft.com/office/drawing/2014/main" id="{A0DCB8F1-DE42-A357-DD9D-5950CDBE1E0E}"/>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62158066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A. Cover white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598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5"/>
          </a:xfrm>
          <a:prstGeom prst="rect">
            <a:avLst/>
          </a:prstGeom>
        </p:spPr>
      </p:pic>
      <p:sp>
        <p:nvSpPr>
          <p:cNvPr id="2" name="Title 1"/>
          <p:cNvSpPr>
            <a:spLocks noGrp="1"/>
          </p:cNvSpPr>
          <p:nvPr>
            <p:ph type="ctrTitle" hasCustomPrompt="1"/>
          </p:nvPr>
        </p:nvSpPr>
        <p:spPr bwMode="white">
          <a:xfrm>
            <a:off x="2300400" y="2448000"/>
            <a:ext cx="7588800" cy="2088000"/>
          </a:xfrm>
          <a:noFill/>
        </p:spPr>
        <p:txBody>
          <a:bodyPr anchor="t" anchorCtr="0"/>
          <a:lstStyle>
            <a:lvl1pPr algn="l">
              <a:lnSpc>
                <a:spcPct val="83000"/>
              </a:lnSpc>
              <a:defRPr sz="5400">
                <a:solidFill>
                  <a:schemeClr val="accent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2300400"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accent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Graphic 18">
            <a:extLst>
              <a:ext uri="{FF2B5EF4-FFF2-40B4-BE49-F238E27FC236}">
                <a16:creationId xmlns:a16="http://schemas.microsoft.com/office/drawing/2014/main" id="{5449E367-4E1D-466C-C39E-92ED41058166}"/>
              </a:ext>
            </a:extLst>
          </p:cNvPr>
          <p:cNvSpPr/>
          <p:nvPr userDrawn="1"/>
        </p:nvSpPr>
        <p:spPr>
          <a:xfrm>
            <a:off x="2298700" y="1625541"/>
            <a:ext cx="1013520" cy="700818"/>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03CC54"/>
          </a:solidFill>
          <a:ln w="9525" cap="flat">
            <a:noFill/>
            <a:prstDash val="solid"/>
            <a:miter/>
          </a:ln>
        </p:spPr>
        <p:txBody>
          <a:bodyPr rtlCol="0" anchor="ctr"/>
          <a:lstStyle/>
          <a:p>
            <a:endParaRPr lang="en-US" dirty="0">
              <a:solidFill>
                <a:schemeClr val="accent2"/>
              </a:solidFill>
            </a:endParaRPr>
          </a:p>
        </p:txBody>
      </p:sp>
      <p:sp>
        <p:nvSpPr>
          <p:cNvPr id="7" name="Date Placeholder 6">
            <a:extLst>
              <a:ext uri="{FF2B5EF4-FFF2-40B4-BE49-F238E27FC236}">
                <a16:creationId xmlns:a16="http://schemas.microsoft.com/office/drawing/2014/main" id="{D8C8E36C-86E2-C045-320F-196A6B6F4CAC}"/>
              </a:ext>
            </a:extLst>
          </p:cNvPr>
          <p:cNvSpPr>
            <a:spLocks noGrp="1"/>
          </p:cNvSpPr>
          <p:nvPr>
            <p:ph type="dt" sz="half" idx="10"/>
          </p:nvPr>
        </p:nvSpPr>
        <p:spPr/>
        <p:txBody>
          <a:bodyPr/>
          <a:lstStyle/>
          <a:p>
            <a:fld id="{CE8B9657-5ABC-4977-B0EC-5AA30EF115D3}" type="datetime4">
              <a:rPr lang="en-US" smtClean="0"/>
              <a:t>May 22, 2024</a:t>
            </a:fld>
            <a:endParaRPr lang="en-US" dirty="0"/>
          </a:p>
        </p:txBody>
      </p:sp>
      <p:sp>
        <p:nvSpPr>
          <p:cNvPr id="8" name="Footer Placeholder 7">
            <a:extLst>
              <a:ext uri="{FF2B5EF4-FFF2-40B4-BE49-F238E27FC236}">
                <a16:creationId xmlns:a16="http://schemas.microsoft.com/office/drawing/2014/main" id="{66242D8C-3E19-1E08-0CED-A331D19093F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924764-41E8-0A44-4FDB-6636E9D10AAB}"/>
              </a:ext>
            </a:extLst>
          </p:cNvPr>
          <p:cNvSpPr>
            <a:spLocks noGrp="1"/>
          </p:cNvSpPr>
          <p:nvPr>
            <p:ph type="sldNum" sz="quarter" idx="12"/>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7894811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542">
          <p15:clr>
            <a:srgbClr val="A4A3A4"/>
          </p15:clr>
        </p15:guide>
        <p15:guide id="2" orient="horz" pos="3095">
          <p15:clr>
            <a:srgbClr val="A4A3A4"/>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A.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grpSp>
        <p:nvGrpSpPr>
          <p:cNvPr id="21" name="Group 20">
            <a:extLst>
              <a:ext uri="{FF2B5EF4-FFF2-40B4-BE49-F238E27FC236}">
                <a16:creationId xmlns:a16="http://schemas.microsoft.com/office/drawing/2014/main" id="{8AB4888A-3EE4-C30C-D9BA-4754DF38E634}"/>
              </a:ext>
            </a:extLst>
          </p:cNvPr>
          <p:cNvGrpSpPr/>
          <p:nvPr userDrawn="1"/>
        </p:nvGrpSpPr>
        <p:grpSpPr>
          <a:xfrm>
            <a:off x="8073457" y="0"/>
            <a:ext cx="4118544" cy="6858000"/>
            <a:chOff x="8073457" y="0"/>
            <a:chExt cx="4118544" cy="6858000"/>
          </a:xfrm>
          <a:solidFill>
            <a:schemeClr val="accent1"/>
          </a:solidFill>
        </p:grpSpPr>
        <p:sp>
          <p:nvSpPr>
            <p:cNvPr id="22" name="Freeform: Shape 21">
              <a:extLst>
                <a:ext uri="{FF2B5EF4-FFF2-40B4-BE49-F238E27FC236}">
                  <a16:creationId xmlns:a16="http://schemas.microsoft.com/office/drawing/2014/main" id="{6F8D78CB-AC00-C3C0-BBF6-9241240511A8}"/>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4" name="Freeform 6">
              <a:extLst>
                <a:ext uri="{FF2B5EF4-FFF2-40B4-BE49-F238E27FC236}">
                  <a16:creationId xmlns:a16="http://schemas.microsoft.com/office/drawing/2014/main" id="{69BE21C6-54F8-6683-2161-104BE5950290}"/>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8">
              <a:extLst>
                <a:ext uri="{FF2B5EF4-FFF2-40B4-BE49-F238E27FC236}">
                  <a16:creationId xmlns:a16="http://schemas.microsoft.com/office/drawing/2014/main" id="{DF7E80A6-373A-42C4-B0AD-64B4E91D69BA}"/>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9">
              <a:extLst>
                <a:ext uri="{FF2B5EF4-FFF2-40B4-BE49-F238E27FC236}">
                  <a16:creationId xmlns:a16="http://schemas.microsoft.com/office/drawing/2014/main" id="{11448B7B-FD8B-C82B-9E99-4BD678AD38D4}"/>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0">
              <a:extLst>
                <a:ext uri="{FF2B5EF4-FFF2-40B4-BE49-F238E27FC236}">
                  <a16:creationId xmlns:a16="http://schemas.microsoft.com/office/drawing/2014/main" id="{C6955F5F-AFB4-EFBB-15A9-55B931B8DF5C}"/>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Shape 67">
              <a:extLst>
                <a:ext uri="{FF2B5EF4-FFF2-40B4-BE49-F238E27FC236}">
                  <a16:creationId xmlns:a16="http://schemas.microsoft.com/office/drawing/2014/main" id="{10B963E0-D55E-65E8-3AE2-D1AC06392C33}"/>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9" name="Freeform: Shape 68">
              <a:extLst>
                <a:ext uri="{FF2B5EF4-FFF2-40B4-BE49-F238E27FC236}">
                  <a16:creationId xmlns:a16="http://schemas.microsoft.com/office/drawing/2014/main" id="{1F06EBC6-64EF-9E3E-573E-6C6F0FD89CD7}"/>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0" name="Freeform 15">
              <a:extLst>
                <a:ext uri="{FF2B5EF4-FFF2-40B4-BE49-F238E27FC236}">
                  <a16:creationId xmlns:a16="http://schemas.microsoft.com/office/drawing/2014/main" id="{B99990E6-66A8-9CD1-3B1D-E93E7296E40D}"/>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6">
              <a:extLst>
                <a:ext uri="{FF2B5EF4-FFF2-40B4-BE49-F238E27FC236}">
                  <a16:creationId xmlns:a16="http://schemas.microsoft.com/office/drawing/2014/main" id="{EF995E05-C549-EFAD-5085-1B39205ACBF5}"/>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7">
              <a:extLst>
                <a:ext uri="{FF2B5EF4-FFF2-40B4-BE49-F238E27FC236}">
                  <a16:creationId xmlns:a16="http://schemas.microsoft.com/office/drawing/2014/main" id="{46B86CA1-115B-BAB1-E251-AA002CF049F2}"/>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Shape 72">
              <a:extLst>
                <a:ext uri="{FF2B5EF4-FFF2-40B4-BE49-F238E27FC236}">
                  <a16:creationId xmlns:a16="http://schemas.microsoft.com/office/drawing/2014/main" id="{05C9BC71-E3D5-D612-017A-83575E005884}"/>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4" name="Freeform 22">
              <a:extLst>
                <a:ext uri="{FF2B5EF4-FFF2-40B4-BE49-F238E27FC236}">
                  <a16:creationId xmlns:a16="http://schemas.microsoft.com/office/drawing/2014/main" id="{2469EA6C-EA63-2FA5-DECB-1B36A9C4E332}"/>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5">
              <a:extLst>
                <a:ext uri="{FF2B5EF4-FFF2-40B4-BE49-F238E27FC236}">
                  <a16:creationId xmlns:a16="http://schemas.microsoft.com/office/drawing/2014/main" id="{9A7A12B0-5A54-08F0-8DE9-BA181D6101F9}"/>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6">
              <a:extLst>
                <a:ext uri="{FF2B5EF4-FFF2-40B4-BE49-F238E27FC236}">
                  <a16:creationId xmlns:a16="http://schemas.microsoft.com/office/drawing/2014/main" id="{0FB23003-5FC0-303F-AB61-047F4C07244C}"/>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7">
              <a:extLst>
                <a:ext uri="{FF2B5EF4-FFF2-40B4-BE49-F238E27FC236}">
                  <a16:creationId xmlns:a16="http://schemas.microsoft.com/office/drawing/2014/main" id="{B50BF9A1-E34D-1391-6CFB-0517430E24D2}"/>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9">
              <a:extLst>
                <a:ext uri="{FF2B5EF4-FFF2-40B4-BE49-F238E27FC236}">
                  <a16:creationId xmlns:a16="http://schemas.microsoft.com/office/drawing/2014/main" id="{8EEB0B19-7711-ED80-0D37-8112052EE2E3}"/>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Shape 78">
              <a:extLst>
                <a:ext uri="{FF2B5EF4-FFF2-40B4-BE49-F238E27FC236}">
                  <a16:creationId xmlns:a16="http://schemas.microsoft.com/office/drawing/2014/main" id="{03B1BA04-352F-96D0-EFD6-0D7C7F769D21}"/>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0" name="Freeform 36">
              <a:extLst>
                <a:ext uri="{FF2B5EF4-FFF2-40B4-BE49-F238E27FC236}">
                  <a16:creationId xmlns:a16="http://schemas.microsoft.com/office/drawing/2014/main" id="{FF0817F4-42D5-1B8F-B2D4-A378467F66E0}"/>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37">
              <a:extLst>
                <a:ext uri="{FF2B5EF4-FFF2-40B4-BE49-F238E27FC236}">
                  <a16:creationId xmlns:a16="http://schemas.microsoft.com/office/drawing/2014/main" id="{F7A3656B-E65B-CB05-79F6-80323694D9DD}"/>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38">
              <a:extLst>
                <a:ext uri="{FF2B5EF4-FFF2-40B4-BE49-F238E27FC236}">
                  <a16:creationId xmlns:a16="http://schemas.microsoft.com/office/drawing/2014/main" id="{6E8E5CEB-42EC-6BDB-6784-FF22B20FDB0C}"/>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39A2F59A-CED4-746C-C5DB-5A9E45B7B303}"/>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Shape 83">
              <a:extLst>
                <a:ext uri="{FF2B5EF4-FFF2-40B4-BE49-F238E27FC236}">
                  <a16:creationId xmlns:a16="http://schemas.microsoft.com/office/drawing/2014/main" id="{1010E54E-8563-1BEB-7196-E4FD474329A2}"/>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5" name="Freeform 44">
              <a:extLst>
                <a:ext uri="{FF2B5EF4-FFF2-40B4-BE49-F238E27FC236}">
                  <a16:creationId xmlns:a16="http://schemas.microsoft.com/office/drawing/2014/main" id="{180358ED-D8E9-D8AE-66D5-E9BEF0CF05B5}"/>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45">
              <a:extLst>
                <a:ext uri="{FF2B5EF4-FFF2-40B4-BE49-F238E27FC236}">
                  <a16:creationId xmlns:a16="http://schemas.microsoft.com/office/drawing/2014/main" id="{C37A81FA-1D89-24B9-EB3D-7FC079CE2EBB}"/>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46">
              <a:extLst>
                <a:ext uri="{FF2B5EF4-FFF2-40B4-BE49-F238E27FC236}">
                  <a16:creationId xmlns:a16="http://schemas.microsoft.com/office/drawing/2014/main" id="{EC43ABE7-4E65-FC3A-5FED-96142EC1C9C1}"/>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47">
              <a:extLst>
                <a:ext uri="{FF2B5EF4-FFF2-40B4-BE49-F238E27FC236}">
                  <a16:creationId xmlns:a16="http://schemas.microsoft.com/office/drawing/2014/main" id="{2B690DA8-1DA5-F318-1F5E-B0291DD02C32}"/>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Shape 88">
              <a:extLst>
                <a:ext uri="{FF2B5EF4-FFF2-40B4-BE49-F238E27FC236}">
                  <a16:creationId xmlns:a16="http://schemas.microsoft.com/office/drawing/2014/main" id="{42849AE6-D65F-045C-C2D7-9DC1EB5BB812}"/>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0" name="Freeform 49">
              <a:extLst>
                <a:ext uri="{FF2B5EF4-FFF2-40B4-BE49-F238E27FC236}">
                  <a16:creationId xmlns:a16="http://schemas.microsoft.com/office/drawing/2014/main" id="{E4DCF8F2-78F9-E096-6877-A14BB2C12FBB}"/>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Shape 90">
              <a:extLst>
                <a:ext uri="{FF2B5EF4-FFF2-40B4-BE49-F238E27FC236}">
                  <a16:creationId xmlns:a16="http://schemas.microsoft.com/office/drawing/2014/main" id="{7A713736-8189-A3AB-0DC8-3B9368EC20A9}"/>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2" name="Freeform 58">
              <a:extLst>
                <a:ext uri="{FF2B5EF4-FFF2-40B4-BE49-F238E27FC236}">
                  <a16:creationId xmlns:a16="http://schemas.microsoft.com/office/drawing/2014/main" id="{D6F81934-D712-AA55-1DB7-AFB9F05AD9E6}"/>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61">
              <a:extLst>
                <a:ext uri="{FF2B5EF4-FFF2-40B4-BE49-F238E27FC236}">
                  <a16:creationId xmlns:a16="http://schemas.microsoft.com/office/drawing/2014/main" id="{C4CA7C4D-DF22-4FBE-6F33-A240430044AA}"/>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62">
              <a:extLst>
                <a:ext uri="{FF2B5EF4-FFF2-40B4-BE49-F238E27FC236}">
                  <a16:creationId xmlns:a16="http://schemas.microsoft.com/office/drawing/2014/main" id="{112469AE-D432-1C51-19B8-DD2A1156FA58}"/>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63">
              <a:extLst>
                <a:ext uri="{FF2B5EF4-FFF2-40B4-BE49-F238E27FC236}">
                  <a16:creationId xmlns:a16="http://schemas.microsoft.com/office/drawing/2014/main" id="{DAFF8F1E-09F3-8612-80D5-6C41254F4123}"/>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Shape 95">
              <a:extLst>
                <a:ext uri="{FF2B5EF4-FFF2-40B4-BE49-F238E27FC236}">
                  <a16:creationId xmlns:a16="http://schemas.microsoft.com/office/drawing/2014/main" id="{1C9504F2-7E7F-3207-E39C-265578980D57}"/>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7" name="Freeform 65">
              <a:extLst>
                <a:ext uri="{FF2B5EF4-FFF2-40B4-BE49-F238E27FC236}">
                  <a16:creationId xmlns:a16="http://schemas.microsoft.com/office/drawing/2014/main" id="{B877B475-5CE0-6E40-40DA-D8AEC6CB7C39}"/>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Shape 97">
              <a:extLst>
                <a:ext uri="{FF2B5EF4-FFF2-40B4-BE49-F238E27FC236}">
                  <a16:creationId xmlns:a16="http://schemas.microsoft.com/office/drawing/2014/main" id="{33921DA3-B844-9587-F5A7-3006ECE3E764}"/>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9" name="Freeform 67">
              <a:extLst>
                <a:ext uri="{FF2B5EF4-FFF2-40B4-BE49-F238E27FC236}">
                  <a16:creationId xmlns:a16="http://schemas.microsoft.com/office/drawing/2014/main" id="{5EEB990D-B707-9A0C-EB01-D13916C79F0B}"/>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Shape 99">
              <a:extLst>
                <a:ext uri="{FF2B5EF4-FFF2-40B4-BE49-F238E27FC236}">
                  <a16:creationId xmlns:a16="http://schemas.microsoft.com/office/drawing/2014/main" id="{64E2A2A8-FB79-DF91-CF37-6FD21075E503}"/>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70">
              <a:extLst>
                <a:ext uri="{FF2B5EF4-FFF2-40B4-BE49-F238E27FC236}">
                  <a16:creationId xmlns:a16="http://schemas.microsoft.com/office/drawing/2014/main" id="{4A9FBF67-B8A9-ECE0-8641-1C2718FE703E}"/>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71">
              <a:extLst>
                <a:ext uri="{FF2B5EF4-FFF2-40B4-BE49-F238E27FC236}">
                  <a16:creationId xmlns:a16="http://schemas.microsoft.com/office/drawing/2014/main" id="{CB6D07DB-5F66-D746-73BC-B55E1627EA56}"/>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01c38779-94f1-451b-86db-3bfb50fd2a0b&quot;}}">
            <a:extLst>
              <a:ext uri="{FF2B5EF4-FFF2-40B4-BE49-F238E27FC236}">
                <a16:creationId xmlns:a16="http://schemas.microsoft.com/office/drawing/2014/main" id="{1DF424BE-B459-F29C-BEB2-449D92EA93E2}"/>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fb615f3c-ec9e-41e8-ae56-943ded0f8561&quot;}}" hidden="1" title="Form.Cigna_Confidentiality.Cigna_healthcareConfidentiality">
            <a:extLst>
              <a:ext uri="{FF2B5EF4-FFF2-40B4-BE49-F238E27FC236}">
                <a16:creationId xmlns:a16="http://schemas.microsoft.com/office/drawing/2014/main" id="{ABF9664C-BB4D-4C24-0D92-CFDB5B42E6C4}"/>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4000"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3D797121-984F-42AD-B520-BD21F10E7C41}"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340521032"/>
      </p:ext>
    </p:extLst>
  </p:cSld>
  <p:clrMapOvr>
    <a:overrideClrMapping bg1="dk1" tx1="lt1" bg2="dk2" tx2="lt2" accent1="accent1" accent2="accent2" accent3="accent3" accent4="accent4" accent5="accent5" accent6="accent6" hlink="hlink" folHlink="folHlink"/>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B.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grpSp>
        <p:nvGrpSpPr>
          <p:cNvPr id="7" name="Group 6">
            <a:extLst>
              <a:ext uri="{FF2B5EF4-FFF2-40B4-BE49-F238E27FC236}">
                <a16:creationId xmlns:a16="http://schemas.microsoft.com/office/drawing/2014/main" id="{710534F2-D877-B678-A428-0C1A8B00F948}"/>
              </a:ext>
            </a:extLst>
          </p:cNvPr>
          <p:cNvGrpSpPr/>
          <p:nvPr userDrawn="1"/>
        </p:nvGrpSpPr>
        <p:grpSpPr>
          <a:xfrm>
            <a:off x="8073457" y="0"/>
            <a:ext cx="4118544" cy="6858000"/>
            <a:chOff x="8073457" y="0"/>
            <a:chExt cx="4118544" cy="6858000"/>
          </a:xfrm>
          <a:solidFill>
            <a:srgbClr val="03CC54"/>
          </a:solidFill>
        </p:grpSpPr>
        <p:sp>
          <p:nvSpPr>
            <p:cNvPr id="21" name="Freeform: Shape 20">
              <a:extLst>
                <a:ext uri="{FF2B5EF4-FFF2-40B4-BE49-F238E27FC236}">
                  <a16:creationId xmlns:a16="http://schemas.microsoft.com/office/drawing/2014/main" id="{4D6C1705-450D-9DA6-5024-86B73B270248}"/>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6">
              <a:extLst>
                <a:ext uri="{FF2B5EF4-FFF2-40B4-BE49-F238E27FC236}">
                  <a16:creationId xmlns:a16="http://schemas.microsoft.com/office/drawing/2014/main" id="{627DC183-C511-8B57-2D1C-BDDB6E227117}"/>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8">
              <a:extLst>
                <a:ext uri="{FF2B5EF4-FFF2-40B4-BE49-F238E27FC236}">
                  <a16:creationId xmlns:a16="http://schemas.microsoft.com/office/drawing/2014/main" id="{420653B3-4D4C-E567-A9A1-30C3707552D9}"/>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9">
              <a:extLst>
                <a:ext uri="{FF2B5EF4-FFF2-40B4-BE49-F238E27FC236}">
                  <a16:creationId xmlns:a16="http://schemas.microsoft.com/office/drawing/2014/main" id="{406F84C9-685A-5069-FF90-BFE9C02FEC5C}"/>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0">
              <a:extLst>
                <a:ext uri="{FF2B5EF4-FFF2-40B4-BE49-F238E27FC236}">
                  <a16:creationId xmlns:a16="http://schemas.microsoft.com/office/drawing/2014/main" id="{F737717B-DDB9-22B4-BA62-B92431697218}"/>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Shape 66">
              <a:extLst>
                <a:ext uri="{FF2B5EF4-FFF2-40B4-BE49-F238E27FC236}">
                  <a16:creationId xmlns:a16="http://schemas.microsoft.com/office/drawing/2014/main" id="{83F182F3-4DA7-1808-D967-BE9459EBE7E3}"/>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8" name="Freeform: Shape 67">
              <a:extLst>
                <a:ext uri="{FF2B5EF4-FFF2-40B4-BE49-F238E27FC236}">
                  <a16:creationId xmlns:a16="http://schemas.microsoft.com/office/drawing/2014/main" id="{CB01C7E6-A791-9032-26E5-9ABED2C03183}"/>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9" name="Freeform 15">
              <a:extLst>
                <a:ext uri="{FF2B5EF4-FFF2-40B4-BE49-F238E27FC236}">
                  <a16:creationId xmlns:a16="http://schemas.microsoft.com/office/drawing/2014/main" id="{EF9E4E31-51A5-76A9-4FC9-D6C1AE1CABFA}"/>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6">
              <a:extLst>
                <a:ext uri="{FF2B5EF4-FFF2-40B4-BE49-F238E27FC236}">
                  <a16:creationId xmlns:a16="http://schemas.microsoft.com/office/drawing/2014/main" id="{4678F72D-0C3F-93F2-6353-B170904F59CB}"/>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7">
              <a:extLst>
                <a:ext uri="{FF2B5EF4-FFF2-40B4-BE49-F238E27FC236}">
                  <a16:creationId xmlns:a16="http://schemas.microsoft.com/office/drawing/2014/main" id="{527DE987-F22F-DDA5-76FF-7DCFDC618FBB}"/>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Shape 71">
              <a:extLst>
                <a:ext uri="{FF2B5EF4-FFF2-40B4-BE49-F238E27FC236}">
                  <a16:creationId xmlns:a16="http://schemas.microsoft.com/office/drawing/2014/main" id="{72C56914-23D4-A3F4-4F1F-EFC119EBC1E8}"/>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3" name="Freeform 22">
              <a:extLst>
                <a:ext uri="{FF2B5EF4-FFF2-40B4-BE49-F238E27FC236}">
                  <a16:creationId xmlns:a16="http://schemas.microsoft.com/office/drawing/2014/main" id="{A4CD955A-7A5E-6D89-28EB-8BFBF900A723}"/>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5">
              <a:extLst>
                <a:ext uri="{FF2B5EF4-FFF2-40B4-BE49-F238E27FC236}">
                  <a16:creationId xmlns:a16="http://schemas.microsoft.com/office/drawing/2014/main" id="{1E94E408-0F3C-D4CA-790C-858492BF3034}"/>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6">
              <a:extLst>
                <a:ext uri="{FF2B5EF4-FFF2-40B4-BE49-F238E27FC236}">
                  <a16:creationId xmlns:a16="http://schemas.microsoft.com/office/drawing/2014/main" id="{7570247A-C731-B03F-1FE7-FEFECA9B8C72}"/>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7">
              <a:extLst>
                <a:ext uri="{FF2B5EF4-FFF2-40B4-BE49-F238E27FC236}">
                  <a16:creationId xmlns:a16="http://schemas.microsoft.com/office/drawing/2014/main" id="{9214742D-7499-8E6F-C59E-33A226A30BC5}"/>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9">
              <a:extLst>
                <a:ext uri="{FF2B5EF4-FFF2-40B4-BE49-F238E27FC236}">
                  <a16:creationId xmlns:a16="http://schemas.microsoft.com/office/drawing/2014/main" id="{C3B3FEAD-6D48-CAD2-48D6-C79F90069B89}"/>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54D4B029-D57E-1E3D-494C-31B2E2AF67BA}"/>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36">
              <a:extLst>
                <a:ext uri="{FF2B5EF4-FFF2-40B4-BE49-F238E27FC236}">
                  <a16:creationId xmlns:a16="http://schemas.microsoft.com/office/drawing/2014/main" id="{B6E26A42-EFAA-0DAC-D5F2-0A1F7E5F066A}"/>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7">
              <a:extLst>
                <a:ext uri="{FF2B5EF4-FFF2-40B4-BE49-F238E27FC236}">
                  <a16:creationId xmlns:a16="http://schemas.microsoft.com/office/drawing/2014/main" id="{68E0975B-C43F-3E6C-3929-2262BBA00FDB}"/>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38">
              <a:extLst>
                <a:ext uri="{FF2B5EF4-FFF2-40B4-BE49-F238E27FC236}">
                  <a16:creationId xmlns:a16="http://schemas.microsoft.com/office/drawing/2014/main" id="{64E1AD34-78B0-B5EC-3ABC-539CD0A04BF1}"/>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Shape 81">
              <a:extLst>
                <a:ext uri="{FF2B5EF4-FFF2-40B4-BE49-F238E27FC236}">
                  <a16:creationId xmlns:a16="http://schemas.microsoft.com/office/drawing/2014/main" id="{E5CC24B7-D6D0-EA94-B0AE-540896D88BEC}"/>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3" name="Freeform: Shape 82">
              <a:extLst>
                <a:ext uri="{FF2B5EF4-FFF2-40B4-BE49-F238E27FC236}">
                  <a16:creationId xmlns:a16="http://schemas.microsoft.com/office/drawing/2014/main" id="{F1380A9F-521F-0274-943C-BFAEC5702450}"/>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44">
              <a:extLst>
                <a:ext uri="{FF2B5EF4-FFF2-40B4-BE49-F238E27FC236}">
                  <a16:creationId xmlns:a16="http://schemas.microsoft.com/office/drawing/2014/main" id="{3585E075-3B27-EFB1-4F09-4121CA88C6AB}"/>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45">
              <a:extLst>
                <a:ext uri="{FF2B5EF4-FFF2-40B4-BE49-F238E27FC236}">
                  <a16:creationId xmlns:a16="http://schemas.microsoft.com/office/drawing/2014/main" id="{898794FA-4C0D-395E-1FCA-73F34C83DCEE}"/>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46">
              <a:extLst>
                <a:ext uri="{FF2B5EF4-FFF2-40B4-BE49-F238E27FC236}">
                  <a16:creationId xmlns:a16="http://schemas.microsoft.com/office/drawing/2014/main" id="{CA81F5AB-FE55-056F-0C03-5071374267F7}"/>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47">
              <a:extLst>
                <a:ext uri="{FF2B5EF4-FFF2-40B4-BE49-F238E27FC236}">
                  <a16:creationId xmlns:a16="http://schemas.microsoft.com/office/drawing/2014/main" id="{E33D2C01-AAC6-28C6-923C-597014B694DD}"/>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Shape 87">
              <a:extLst>
                <a:ext uri="{FF2B5EF4-FFF2-40B4-BE49-F238E27FC236}">
                  <a16:creationId xmlns:a16="http://schemas.microsoft.com/office/drawing/2014/main" id="{C5769CB7-DC3A-F519-32DD-D1D17D20934A}"/>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9" name="Freeform 49">
              <a:extLst>
                <a:ext uri="{FF2B5EF4-FFF2-40B4-BE49-F238E27FC236}">
                  <a16:creationId xmlns:a16="http://schemas.microsoft.com/office/drawing/2014/main" id="{D14EBB9A-70AA-C6A7-15D0-3C69EEEFDCE0}"/>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Shape 89">
              <a:extLst>
                <a:ext uri="{FF2B5EF4-FFF2-40B4-BE49-F238E27FC236}">
                  <a16:creationId xmlns:a16="http://schemas.microsoft.com/office/drawing/2014/main" id="{6827DA11-EC03-FC0F-1AEE-AD5319321B98}"/>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1" name="Freeform 58">
              <a:extLst>
                <a:ext uri="{FF2B5EF4-FFF2-40B4-BE49-F238E27FC236}">
                  <a16:creationId xmlns:a16="http://schemas.microsoft.com/office/drawing/2014/main" id="{461E36F4-98FA-C20C-9651-FAB7CF8E1372}"/>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61">
              <a:extLst>
                <a:ext uri="{FF2B5EF4-FFF2-40B4-BE49-F238E27FC236}">
                  <a16:creationId xmlns:a16="http://schemas.microsoft.com/office/drawing/2014/main" id="{3A3B049B-FCF1-408C-B838-0B06C674ED4B}"/>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62">
              <a:extLst>
                <a:ext uri="{FF2B5EF4-FFF2-40B4-BE49-F238E27FC236}">
                  <a16:creationId xmlns:a16="http://schemas.microsoft.com/office/drawing/2014/main" id="{90FA45BA-A732-1624-F882-B434A5E03813}"/>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63">
              <a:extLst>
                <a:ext uri="{FF2B5EF4-FFF2-40B4-BE49-F238E27FC236}">
                  <a16:creationId xmlns:a16="http://schemas.microsoft.com/office/drawing/2014/main" id="{14781507-3B89-2FAD-D942-C86433C6A2CE}"/>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Shape 94">
              <a:extLst>
                <a:ext uri="{FF2B5EF4-FFF2-40B4-BE49-F238E27FC236}">
                  <a16:creationId xmlns:a16="http://schemas.microsoft.com/office/drawing/2014/main" id="{0B463AE9-8E00-B266-1514-6A05EF6FAA2E}"/>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6" name="Freeform 65">
              <a:extLst>
                <a:ext uri="{FF2B5EF4-FFF2-40B4-BE49-F238E27FC236}">
                  <a16:creationId xmlns:a16="http://schemas.microsoft.com/office/drawing/2014/main" id="{7FE12038-B89B-7E8F-85A1-2BA2B00F405E}"/>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Shape 96">
              <a:extLst>
                <a:ext uri="{FF2B5EF4-FFF2-40B4-BE49-F238E27FC236}">
                  <a16:creationId xmlns:a16="http://schemas.microsoft.com/office/drawing/2014/main" id="{33D5763E-258F-A81C-FB69-5A13EF5FFFE2}"/>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8" name="Freeform 67">
              <a:extLst>
                <a:ext uri="{FF2B5EF4-FFF2-40B4-BE49-F238E27FC236}">
                  <a16:creationId xmlns:a16="http://schemas.microsoft.com/office/drawing/2014/main" id="{330B0A2A-3417-DADA-22D3-5ED80D828483}"/>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Shape 98">
              <a:extLst>
                <a:ext uri="{FF2B5EF4-FFF2-40B4-BE49-F238E27FC236}">
                  <a16:creationId xmlns:a16="http://schemas.microsoft.com/office/drawing/2014/main" id="{966A8126-F264-4489-F10F-980FBBBECF8B}"/>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0" name="Freeform 70">
              <a:extLst>
                <a:ext uri="{FF2B5EF4-FFF2-40B4-BE49-F238E27FC236}">
                  <a16:creationId xmlns:a16="http://schemas.microsoft.com/office/drawing/2014/main" id="{2AA297F6-E833-CDD0-A006-5AD526A0D12C}"/>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71">
              <a:extLst>
                <a:ext uri="{FF2B5EF4-FFF2-40B4-BE49-F238E27FC236}">
                  <a16:creationId xmlns:a16="http://schemas.microsoft.com/office/drawing/2014/main" id="{F041C072-C902-94E2-61EE-5A1147C8EF72}"/>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c29163cd-cdd0-4613-8a47-812ef84c41a9&quot;}}">
            <a:extLst>
              <a:ext uri="{FF2B5EF4-FFF2-40B4-BE49-F238E27FC236}">
                <a16:creationId xmlns:a16="http://schemas.microsoft.com/office/drawing/2014/main" id="{D5D0A2EE-767A-A543-64F2-D000F48F4A6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9230982d-ab66-4db9-a4b0-5a6b31e9484a&quot;}}" hidden="1" title="Form.Cigna_Confidentiality.Cigna_healthcareConfidentiality">
            <a:extLst>
              <a:ext uri="{FF2B5EF4-FFF2-40B4-BE49-F238E27FC236}">
                <a16:creationId xmlns:a16="http://schemas.microsoft.com/office/drawing/2014/main" id="{8EA46007-C350-9429-A7DE-354B85BF202A}"/>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4000"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C4D122AC-15FE-43BF-8F77-FCBC6C433F02}"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729087012"/>
      </p:ext>
    </p:extLst>
  </p:cSld>
  <p:clrMapOvr>
    <a:overrideClrMapping bg1="dk1" tx1="lt1" bg2="dk2" tx2="lt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grpSp>
        <p:nvGrpSpPr>
          <p:cNvPr id="157" name="Group 156">
            <a:extLst>
              <a:ext uri="{FF2B5EF4-FFF2-40B4-BE49-F238E27FC236}">
                <a16:creationId xmlns:a16="http://schemas.microsoft.com/office/drawing/2014/main" id="{76C6EA65-F78C-D547-B76F-E5EA1C30C73E}"/>
              </a:ext>
            </a:extLst>
          </p:cNvPr>
          <p:cNvGrpSpPr/>
          <p:nvPr userDrawn="1"/>
        </p:nvGrpSpPr>
        <p:grpSpPr>
          <a:xfrm>
            <a:off x="8073457" y="0"/>
            <a:ext cx="4118544" cy="6858000"/>
            <a:chOff x="8073457" y="0"/>
            <a:chExt cx="4118544" cy="6858000"/>
          </a:xfrm>
          <a:solidFill>
            <a:srgbClr val="FAA163"/>
          </a:solidFill>
        </p:grpSpPr>
        <p:sp>
          <p:nvSpPr>
            <p:cNvPr id="153" name="Freeform: Shape 152">
              <a:extLst>
                <a:ext uri="{FF2B5EF4-FFF2-40B4-BE49-F238E27FC236}">
                  <a16:creationId xmlns:a16="http://schemas.microsoft.com/office/drawing/2014/main" id="{DC5A59D1-65B9-FE95-8B2C-23827F50656F}"/>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6">
              <a:extLst>
                <a:ext uri="{FF2B5EF4-FFF2-40B4-BE49-F238E27FC236}">
                  <a16:creationId xmlns:a16="http://schemas.microsoft.com/office/drawing/2014/main" id="{571576F7-D97E-F6F1-72FD-51C3248165CC}"/>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8">
              <a:extLst>
                <a:ext uri="{FF2B5EF4-FFF2-40B4-BE49-F238E27FC236}">
                  <a16:creationId xmlns:a16="http://schemas.microsoft.com/office/drawing/2014/main" id="{184AF941-29E0-0949-6D21-8EC1BA3FED07}"/>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9">
              <a:extLst>
                <a:ext uri="{FF2B5EF4-FFF2-40B4-BE49-F238E27FC236}">
                  <a16:creationId xmlns:a16="http://schemas.microsoft.com/office/drawing/2014/main" id="{F93A74B8-BF09-DF97-4A53-258B756D2BCB}"/>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0">
              <a:extLst>
                <a:ext uri="{FF2B5EF4-FFF2-40B4-BE49-F238E27FC236}">
                  <a16:creationId xmlns:a16="http://schemas.microsoft.com/office/drawing/2014/main" id="{316D0062-7586-240D-7CAC-67C403CA4A90}"/>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Shape 146">
              <a:extLst>
                <a:ext uri="{FF2B5EF4-FFF2-40B4-BE49-F238E27FC236}">
                  <a16:creationId xmlns:a16="http://schemas.microsoft.com/office/drawing/2014/main" id="{2C44FA81-CE13-D3F2-EE83-CAD8D8E90706}"/>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56" name="Freeform: Shape 155">
              <a:extLst>
                <a:ext uri="{FF2B5EF4-FFF2-40B4-BE49-F238E27FC236}">
                  <a16:creationId xmlns:a16="http://schemas.microsoft.com/office/drawing/2014/main" id="{A43AB788-36AF-8D14-8B4B-61DD024583CB}"/>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2" name="Freeform 15">
              <a:extLst>
                <a:ext uri="{FF2B5EF4-FFF2-40B4-BE49-F238E27FC236}">
                  <a16:creationId xmlns:a16="http://schemas.microsoft.com/office/drawing/2014/main" id="{20B8FE93-9C2D-F8F6-19F3-4003588E3A03}"/>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6">
              <a:extLst>
                <a:ext uri="{FF2B5EF4-FFF2-40B4-BE49-F238E27FC236}">
                  <a16:creationId xmlns:a16="http://schemas.microsoft.com/office/drawing/2014/main" id="{E638694B-A601-BB41-C1CE-329666AABAAA}"/>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7">
              <a:extLst>
                <a:ext uri="{FF2B5EF4-FFF2-40B4-BE49-F238E27FC236}">
                  <a16:creationId xmlns:a16="http://schemas.microsoft.com/office/drawing/2014/main" id="{EAF5B0EB-26C4-DB85-989A-2D4E9B8577B5}"/>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Shape 139">
              <a:extLst>
                <a:ext uri="{FF2B5EF4-FFF2-40B4-BE49-F238E27FC236}">
                  <a16:creationId xmlns:a16="http://schemas.microsoft.com/office/drawing/2014/main" id="{5082D940-BED7-B171-9AB8-B97B802B3397}"/>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22">
              <a:extLst>
                <a:ext uri="{FF2B5EF4-FFF2-40B4-BE49-F238E27FC236}">
                  <a16:creationId xmlns:a16="http://schemas.microsoft.com/office/drawing/2014/main" id="{D62C1ECE-7B89-F0B0-2B48-9AF4A0677FD0}"/>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25">
              <a:extLst>
                <a:ext uri="{FF2B5EF4-FFF2-40B4-BE49-F238E27FC236}">
                  <a16:creationId xmlns:a16="http://schemas.microsoft.com/office/drawing/2014/main" id="{55B26BF5-0986-727F-21C6-B33CBE8B8AA7}"/>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26">
              <a:extLst>
                <a:ext uri="{FF2B5EF4-FFF2-40B4-BE49-F238E27FC236}">
                  <a16:creationId xmlns:a16="http://schemas.microsoft.com/office/drawing/2014/main" id="{379C169B-AEA9-1ED6-AD21-B9471572E6AC}"/>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27">
              <a:extLst>
                <a:ext uri="{FF2B5EF4-FFF2-40B4-BE49-F238E27FC236}">
                  <a16:creationId xmlns:a16="http://schemas.microsoft.com/office/drawing/2014/main" id="{E4ED6652-E0E5-0230-3E0F-9AC9F38AAEE5}"/>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29">
              <a:extLst>
                <a:ext uri="{FF2B5EF4-FFF2-40B4-BE49-F238E27FC236}">
                  <a16:creationId xmlns:a16="http://schemas.microsoft.com/office/drawing/2014/main" id="{3E8A3535-5AC6-2AB3-9DBA-F552E5185393}"/>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Shape 144">
              <a:extLst>
                <a:ext uri="{FF2B5EF4-FFF2-40B4-BE49-F238E27FC236}">
                  <a16:creationId xmlns:a16="http://schemas.microsoft.com/office/drawing/2014/main" id="{7D196F45-F443-947F-FCC9-1C28065CEB3E}"/>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3" name="Freeform 36">
              <a:extLst>
                <a:ext uri="{FF2B5EF4-FFF2-40B4-BE49-F238E27FC236}">
                  <a16:creationId xmlns:a16="http://schemas.microsoft.com/office/drawing/2014/main" id="{B5607FFE-826E-9DC2-2052-5E2BFC9F48B2}"/>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37">
              <a:extLst>
                <a:ext uri="{FF2B5EF4-FFF2-40B4-BE49-F238E27FC236}">
                  <a16:creationId xmlns:a16="http://schemas.microsoft.com/office/drawing/2014/main" id="{B97464D2-BCA8-AD85-E06C-0F7A99692876}"/>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38">
              <a:extLst>
                <a:ext uri="{FF2B5EF4-FFF2-40B4-BE49-F238E27FC236}">
                  <a16:creationId xmlns:a16="http://schemas.microsoft.com/office/drawing/2014/main" id="{1B44240F-8DA5-5B57-1037-572D88E30493}"/>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Shape 132">
              <a:extLst>
                <a:ext uri="{FF2B5EF4-FFF2-40B4-BE49-F238E27FC236}">
                  <a16:creationId xmlns:a16="http://schemas.microsoft.com/office/drawing/2014/main" id="{AE4BAD2B-408C-FBD1-3461-3D5D4F21490E}"/>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38" name="Freeform: Shape 137">
              <a:extLst>
                <a:ext uri="{FF2B5EF4-FFF2-40B4-BE49-F238E27FC236}">
                  <a16:creationId xmlns:a16="http://schemas.microsoft.com/office/drawing/2014/main" id="{CD32F4A9-3A2D-5111-4855-112D742DEA8B}"/>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44">
              <a:extLst>
                <a:ext uri="{FF2B5EF4-FFF2-40B4-BE49-F238E27FC236}">
                  <a16:creationId xmlns:a16="http://schemas.microsoft.com/office/drawing/2014/main" id="{C37C762A-362D-8633-E83E-61AF22C5DBA4}"/>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45">
              <a:extLst>
                <a:ext uri="{FF2B5EF4-FFF2-40B4-BE49-F238E27FC236}">
                  <a16:creationId xmlns:a16="http://schemas.microsoft.com/office/drawing/2014/main" id="{324FECD8-18EA-9066-3DF0-39EE8A309765}"/>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46">
              <a:extLst>
                <a:ext uri="{FF2B5EF4-FFF2-40B4-BE49-F238E27FC236}">
                  <a16:creationId xmlns:a16="http://schemas.microsoft.com/office/drawing/2014/main" id="{3ACA4FE2-F205-34A0-C0AA-1256EFFBA0CA}"/>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47">
              <a:extLst>
                <a:ext uri="{FF2B5EF4-FFF2-40B4-BE49-F238E27FC236}">
                  <a16:creationId xmlns:a16="http://schemas.microsoft.com/office/drawing/2014/main" id="{5177765F-86CB-DA59-9DC2-AAB20A7892E9}"/>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Shape 133">
              <a:extLst>
                <a:ext uri="{FF2B5EF4-FFF2-40B4-BE49-F238E27FC236}">
                  <a16:creationId xmlns:a16="http://schemas.microsoft.com/office/drawing/2014/main" id="{701DEEC0-9AE1-3621-DAAE-1F87F5016E50}"/>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6" name="Freeform 49">
              <a:extLst>
                <a:ext uri="{FF2B5EF4-FFF2-40B4-BE49-F238E27FC236}">
                  <a16:creationId xmlns:a16="http://schemas.microsoft.com/office/drawing/2014/main" id="{171A1C0C-350D-44F2-AC26-705789C8C8C3}"/>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Shape 135">
              <a:extLst>
                <a:ext uri="{FF2B5EF4-FFF2-40B4-BE49-F238E27FC236}">
                  <a16:creationId xmlns:a16="http://schemas.microsoft.com/office/drawing/2014/main" id="{2595A26A-A47F-EF2E-79BA-F752F08718AD}"/>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15" name="Freeform 58">
              <a:extLst>
                <a:ext uri="{FF2B5EF4-FFF2-40B4-BE49-F238E27FC236}">
                  <a16:creationId xmlns:a16="http://schemas.microsoft.com/office/drawing/2014/main" id="{F73787AD-6B8B-3BB3-A776-D80F52E79FFE}"/>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61">
              <a:extLst>
                <a:ext uri="{FF2B5EF4-FFF2-40B4-BE49-F238E27FC236}">
                  <a16:creationId xmlns:a16="http://schemas.microsoft.com/office/drawing/2014/main" id="{DF829962-8F09-3DAA-BD41-DB96A1631CD4}"/>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62">
              <a:extLst>
                <a:ext uri="{FF2B5EF4-FFF2-40B4-BE49-F238E27FC236}">
                  <a16:creationId xmlns:a16="http://schemas.microsoft.com/office/drawing/2014/main" id="{FA7ED64F-6AC8-5D8C-69A2-4C4977C58BBA}"/>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63">
              <a:extLst>
                <a:ext uri="{FF2B5EF4-FFF2-40B4-BE49-F238E27FC236}">
                  <a16:creationId xmlns:a16="http://schemas.microsoft.com/office/drawing/2014/main" id="{AD7A8966-08D6-76A4-CC01-5844EC46FB4B}"/>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5" name="Freeform: Shape 154">
              <a:extLst>
                <a:ext uri="{FF2B5EF4-FFF2-40B4-BE49-F238E27FC236}">
                  <a16:creationId xmlns:a16="http://schemas.microsoft.com/office/drawing/2014/main" id="{6CB39452-DF71-B5DA-4FED-071388D891B2}"/>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2" name="Freeform 65">
              <a:extLst>
                <a:ext uri="{FF2B5EF4-FFF2-40B4-BE49-F238E27FC236}">
                  <a16:creationId xmlns:a16="http://schemas.microsoft.com/office/drawing/2014/main" id="{0751B755-0111-7B26-41A6-CFFA2786FA96}"/>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Shape 148">
              <a:extLst>
                <a:ext uri="{FF2B5EF4-FFF2-40B4-BE49-F238E27FC236}">
                  <a16:creationId xmlns:a16="http://schemas.microsoft.com/office/drawing/2014/main" id="{1D1147B8-1481-40B1-AE3D-498EBB662167}"/>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4" name="Freeform 67">
              <a:extLst>
                <a:ext uri="{FF2B5EF4-FFF2-40B4-BE49-F238E27FC236}">
                  <a16:creationId xmlns:a16="http://schemas.microsoft.com/office/drawing/2014/main" id="{092A2B44-24C5-CE9D-0A88-0676CCADC065}"/>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Shape 150">
              <a:extLst>
                <a:ext uri="{FF2B5EF4-FFF2-40B4-BE49-F238E27FC236}">
                  <a16:creationId xmlns:a16="http://schemas.microsoft.com/office/drawing/2014/main" id="{02534FBA-693A-C203-3E39-0AC006E5914A}"/>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7" name="Freeform 70">
              <a:extLst>
                <a:ext uri="{FF2B5EF4-FFF2-40B4-BE49-F238E27FC236}">
                  <a16:creationId xmlns:a16="http://schemas.microsoft.com/office/drawing/2014/main" id="{2E1ED6AE-ACB3-FA20-ED9D-52A9B967FFC6}"/>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71">
              <a:extLst>
                <a:ext uri="{FF2B5EF4-FFF2-40B4-BE49-F238E27FC236}">
                  <a16:creationId xmlns:a16="http://schemas.microsoft.com/office/drawing/2014/main" id="{DF0D4DF9-7E61-2F0A-4DDD-015B206CA9A4}"/>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6161757a-c3a1-4640-9e4b-6956211e1b2b&quot;}}">
            <a:extLst>
              <a:ext uri="{FF2B5EF4-FFF2-40B4-BE49-F238E27FC236}">
                <a16:creationId xmlns:a16="http://schemas.microsoft.com/office/drawing/2014/main" id="{E23F2879-C0F1-FB2C-1B12-FB7DF6483BE8}"/>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dd39fe3b-5d19-45a0-8734-bd71204eab10&quot;}}" hidden="1" title="Form.Cigna_Confidentiality.Cigna_healthcareConfidentiality">
            <a:extLst>
              <a:ext uri="{FF2B5EF4-FFF2-40B4-BE49-F238E27FC236}">
                <a16:creationId xmlns:a16="http://schemas.microsoft.com/office/drawing/2014/main" id="{EB69DB35-24A1-3882-AA88-5C052CF373B5}"/>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2953"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CD596978-FD57-4371-AD09-C010258F7404}"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774088609"/>
      </p:ext>
    </p:extLst>
  </p:cSld>
  <p:clrMapOvr>
    <a:overrideClrMapping bg1="dk1" tx1="lt1" bg2="dk2" tx2="lt2" accent1="accent1" accent2="accent2" accent3="accent3" accent4="accent4" accent5="accent5" accent6="accent6" hlink="hlink" folHlink="folHlink"/>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A.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11008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11008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Dynamic legal" descr="{&quot;templafy&quot;:{&quot;id&quot;:&quot;3bd3e3ef-4076-4b8b-92dd-d2b0f4042c34&quot;}}">
            <a:extLst>
              <a:ext uri="{FF2B5EF4-FFF2-40B4-BE49-F238E27FC236}">
                <a16:creationId xmlns:a16="http://schemas.microsoft.com/office/drawing/2014/main" id="{CA05FD09-B64E-2A45-1D16-ECAE9404769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8b9511e3-408f-4113-a088-96f7772cfc61&quot;}}" hidden="1" title="Form.Cigna_Confidentiality.Cigna_healthcareConfidentiality">
            <a:extLst>
              <a:ext uri="{FF2B5EF4-FFF2-40B4-BE49-F238E27FC236}">
                <a16:creationId xmlns:a16="http://schemas.microsoft.com/office/drawing/2014/main" id="{E0B98218-CDFB-9994-043C-5F396CC69AC5}"/>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2A74288B-453E-4D14-A7FD-55F3BFD9C2A1}"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0802237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p15="http://schemas.microsoft.com/office/powerpoint/2012/main" xmlns:asvg="http://schemas.microsoft.com/office/drawing/2016/SVG/main" xmlns:a14="http://schemas.microsoft.com/office/drawing/2010/main" xmlns:a16="http://schemas.microsoft.com/office/drawing/2014/main"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B.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3CC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00874D"/>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00874D"/>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Dynamic legal" descr="{&quot;templafy&quot;:{&quot;id&quot;:&quot;895c5360-9d07-40ef-a633-e3c4e30ef864&quot;}}">
            <a:extLst>
              <a:ext uri="{FF2B5EF4-FFF2-40B4-BE49-F238E27FC236}">
                <a16:creationId xmlns:a16="http://schemas.microsoft.com/office/drawing/2014/main" id="{D89E77FF-3DEF-DFD3-5B52-E02AA9C5FF8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c1bd6510-01c1-4ab5-b5c2-dd124b6b12b9&quot;}}" hidden="1" title="Form.Cigna_Confidentiality.Cigna_healthcareConfidentiality">
            <a:extLst>
              <a:ext uri="{FF2B5EF4-FFF2-40B4-BE49-F238E27FC236}">
                <a16:creationId xmlns:a16="http://schemas.microsoft.com/office/drawing/2014/main" id="{6296B649-CC07-9887-3448-0C36DA97FB33}"/>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BDE4177B-E6D7-4A7E-AF01-151DB451D720}"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96854639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p15="http://schemas.microsoft.com/office/powerpoint/2012/main" xmlns:asvg="http://schemas.microsoft.com/office/drawing/2016/SVG/main" xmlns:a14="http://schemas.microsoft.com/office/drawing/2010/main" xmlns:a16="http://schemas.microsoft.com/office/drawing/2014/main"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C.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FAA1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FF4D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FF4D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 name="Dynamic legal" descr="{&quot;templafy&quot;:{&quot;id&quot;:&quot;6716246b-edbd-4ca1-bfb9-48be57892771&quot;}}">
            <a:extLst>
              <a:ext uri="{FF2B5EF4-FFF2-40B4-BE49-F238E27FC236}">
                <a16:creationId xmlns:a16="http://schemas.microsoft.com/office/drawing/2014/main" id="{353DF039-3B1A-C190-4EA6-6ABD3A4641A3}"/>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6" name="Dynmic Internal use only" descr="{&quot;templafy&quot;:{&quot;id&quot;:&quot;275ea59f-552a-4a2f-8a84-f058ffe1c491&quot;}}" hidden="1" title="Form.Cigna_Confidentiality.Cigna_healthcareConfidentiality">
            <a:extLst>
              <a:ext uri="{FF2B5EF4-FFF2-40B4-BE49-F238E27FC236}">
                <a16:creationId xmlns:a16="http://schemas.microsoft.com/office/drawing/2014/main" id="{FB723643-3702-E3C5-80BE-703B4C10DD99}"/>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10" name="Date Placeholder 9">
            <a:extLst>
              <a:ext uri="{FF2B5EF4-FFF2-40B4-BE49-F238E27FC236}">
                <a16:creationId xmlns:a16="http://schemas.microsoft.com/office/drawing/2014/main" id="{AAE330CD-3227-EFB6-6972-7D717F23E1F7}"/>
              </a:ext>
            </a:extLst>
          </p:cNvPr>
          <p:cNvSpPr>
            <a:spLocks noGrp="1"/>
          </p:cNvSpPr>
          <p:nvPr>
            <p:ph type="dt" sz="half" idx="10"/>
          </p:nvPr>
        </p:nvSpPr>
        <p:spPr/>
        <p:txBody>
          <a:bodyPr/>
          <a:lstStyle>
            <a:lvl1pPr>
              <a:defRPr>
                <a:solidFill>
                  <a:schemeClr val="tx1"/>
                </a:solidFill>
              </a:defRPr>
            </a:lvl1pPr>
          </a:lstStyle>
          <a:p>
            <a:fld id="{131EB155-2081-4A92-AB42-08175EA8D534}" type="datetime4">
              <a:rPr lang="en-US" smtClean="0"/>
              <a:t>May 22, 2024</a:t>
            </a:fld>
            <a:endParaRPr lang="en-US" dirty="0"/>
          </a:p>
        </p:txBody>
      </p:sp>
      <p:sp>
        <p:nvSpPr>
          <p:cNvPr id="11" name="Footer Placeholder 10">
            <a:extLst>
              <a:ext uri="{FF2B5EF4-FFF2-40B4-BE49-F238E27FC236}">
                <a16:creationId xmlns:a16="http://schemas.microsoft.com/office/drawing/2014/main" id="{2A4D4CDC-41FD-AA36-8291-2C18935746E7}"/>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12" name="Slide Number Placeholder 11">
            <a:extLst>
              <a:ext uri="{FF2B5EF4-FFF2-40B4-BE49-F238E27FC236}">
                <a16:creationId xmlns:a16="http://schemas.microsoft.com/office/drawing/2014/main" id="{C40BBCB3-ED81-899F-FD24-50EA86B4A2FB}"/>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7729395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p15="http://schemas.microsoft.com/office/powerpoint/2012/main" xmlns:asvg="http://schemas.microsoft.com/office/drawing/2016/SVG/main" xmlns:a14="http://schemas.microsoft.com/office/drawing/2010/main" xmlns:a16="http://schemas.microsoft.com/office/drawing/2014/main"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157" name="Group 156">
            <a:extLst>
              <a:ext uri="{FF2B5EF4-FFF2-40B4-BE49-F238E27FC236}">
                <a16:creationId xmlns:a16="http://schemas.microsoft.com/office/drawing/2014/main" id="{76C6EA65-F78C-D547-B76F-E5EA1C30C73E}"/>
              </a:ext>
            </a:extLst>
          </p:cNvPr>
          <p:cNvGrpSpPr/>
          <p:nvPr userDrawn="1"/>
        </p:nvGrpSpPr>
        <p:grpSpPr>
          <a:xfrm>
            <a:off x="8073457" y="0"/>
            <a:ext cx="4118544" cy="6858000"/>
            <a:chOff x="8073457" y="0"/>
            <a:chExt cx="4118544" cy="6858000"/>
          </a:xfrm>
          <a:solidFill>
            <a:srgbClr val="FAA163"/>
          </a:solidFill>
        </p:grpSpPr>
        <p:sp>
          <p:nvSpPr>
            <p:cNvPr id="153" name="Freeform: Shape 152">
              <a:extLst>
                <a:ext uri="{FF2B5EF4-FFF2-40B4-BE49-F238E27FC236}">
                  <a16:creationId xmlns:a16="http://schemas.microsoft.com/office/drawing/2014/main" id="{DC5A59D1-65B9-FE95-8B2C-23827F50656F}"/>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6">
              <a:extLst>
                <a:ext uri="{FF2B5EF4-FFF2-40B4-BE49-F238E27FC236}">
                  <a16:creationId xmlns:a16="http://schemas.microsoft.com/office/drawing/2014/main" id="{571576F7-D97E-F6F1-72FD-51C3248165CC}"/>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8">
              <a:extLst>
                <a:ext uri="{FF2B5EF4-FFF2-40B4-BE49-F238E27FC236}">
                  <a16:creationId xmlns:a16="http://schemas.microsoft.com/office/drawing/2014/main" id="{184AF941-29E0-0949-6D21-8EC1BA3FED07}"/>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9">
              <a:extLst>
                <a:ext uri="{FF2B5EF4-FFF2-40B4-BE49-F238E27FC236}">
                  <a16:creationId xmlns:a16="http://schemas.microsoft.com/office/drawing/2014/main" id="{F93A74B8-BF09-DF97-4A53-258B756D2BCB}"/>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0">
              <a:extLst>
                <a:ext uri="{FF2B5EF4-FFF2-40B4-BE49-F238E27FC236}">
                  <a16:creationId xmlns:a16="http://schemas.microsoft.com/office/drawing/2014/main" id="{316D0062-7586-240D-7CAC-67C403CA4A90}"/>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Shape 146">
              <a:extLst>
                <a:ext uri="{FF2B5EF4-FFF2-40B4-BE49-F238E27FC236}">
                  <a16:creationId xmlns:a16="http://schemas.microsoft.com/office/drawing/2014/main" id="{2C44FA81-CE13-D3F2-EE83-CAD8D8E90706}"/>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56" name="Freeform: Shape 155">
              <a:extLst>
                <a:ext uri="{FF2B5EF4-FFF2-40B4-BE49-F238E27FC236}">
                  <a16:creationId xmlns:a16="http://schemas.microsoft.com/office/drawing/2014/main" id="{A43AB788-36AF-8D14-8B4B-61DD024583CB}"/>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2" name="Freeform 15">
              <a:extLst>
                <a:ext uri="{FF2B5EF4-FFF2-40B4-BE49-F238E27FC236}">
                  <a16:creationId xmlns:a16="http://schemas.microsoft.com/office/drawing/2014/main" id="{20B8FE93-9C2D-F8F6-19F3-4003588E3A03}"/>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6">
              <a:extLst>
                <a:ext uri="{FF2B5EF4-FFF2-40B4-BE49-F238E27FC236}">
                  <a16:creationId xmlns:a16="http://schemas.microsoft.com/office/drawing/2014/main" id="{E638694B-A601-BB41-C1CE-329666AABAAA}"/>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7">
              <a:extLst>
                <a:ext uri="{FF2B5EF4-FFF2-40B4-BE49-F238E27FC236}">
                  <a16:creationId xmlns:a16="http://schemas.microsoft.com/office/drawing/2014/main" id="{EAF5B0EB-26C4-DB85-989A-2D4E9B8577B5}"/>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Shape 139">
              <a:extLst>
                <a:ext uri="{FF2B5EF4-FFF2-40B4-BE49-F238E27FC236}">
                  <a16:creationId xmlns:a16="http://schemas.microsoft.com/office/drawing/2014/main" id="{5082D940-BED7-B171-9AB8-B97B802B3397}"/>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22">
              <a:extLst>
                <a:ext uri="{FF2B5EF4-FFF2-40B4-BE49-F238E27FC236}">
                  <a16:creationId xmlns:a16="http://schemas.microsoft.com/office/drawing/2014/main" id="{D62C1ECE-7B89-F0B0-2B48-9AF4A0677FD0}"/>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25">
              <a:extLst>
                <a:ext uri="{FF2B5EF4-FFF2-40B4-BE49-F238E27FC236}">
                  <a16:creationId xmlns:a16="http://schemas.microsoft.com/office/drawing/2014/main" id="{55B26BF5-0986-727F-21C6-B33CBE8B8AA7}"/>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26">
              <a:extLst>
                <a:ext uri="{FF2B5EF4-FFF2-40B4-BE49-F238E27FC236}">
                  <a16:creationId xmlns:a16="http://schemas.microsoft.com/office/drawing/2014/main" id="{379C169B-AEA9-1ED6-AD21-B9471572E6AC}"/>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27">
              <a:extLst>
                <a:ext uri="{FF2B5EF4-FFF2-40B4-BE49-F238E27FC236}">
                  <a16:creationId xmlns:a16="http://schemas.microsoft.com/office/drawing/2014/main" id="{E4ED6652-E0E5-0230-3E0F-9AC9F38AAEE5}"/>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29">
              <a:extLst>
                <a:ext uri="{FF2B5EF4-FFF2-40B4-BE49-F238E27FC236}">
                  <a16:creationId xmlns:a16="http://schemas.microsoft.com/office/drawing/2014/main" id="{3E8A3535-5AC6-2AB3-9DBA-F552E5185393}"/>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Shape 144">
              <a:extLst>
                <a:ext uri="{FF2B5EF4-FFF2-40B4-BE49-F238E27FC236}">
                  <a16:creationId xmlns:a16="http://schemas.microsoft.com/office/drawing/2014/main" id="{7D196F45-F443-947F-FCC9-1C28065CEB3E}"/>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3" name="Freeform 36">
              <a:extLst>
                <a:ext uri="{FF2B5EF4-FFF2-40B4-BE49-F238E27FC236}">
                  <a16:creationId xmlns:a16="http://schemas.microsoft.com/office/drawing/2014/main" id="{B5607FFE-826E-9DC2-2052-5E2BFC9F48B2}"/>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37">
              <a:extLst>
                <a:ext uri="{FF2B5EF4-FFF2-40B4-BE49-F238E27FC236}">
                  <a16:creationId xmlns:a16="http://schemas.microsoft.com/office/drawing/2014/main" id="{B97464D2-BCA8-AD85-E06C-0F7A99692876}"/>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38">
              <a:extLst>
                <a:ext uri="{FF2B5EF4-FFF2-40B4-BE49-F238E27FC236}">
                  <a16:creationId xmlns:a16="http://schemas.microsoft.com/office/drawing/2014/main" id="{1B44240F-8DA5-5B57-1037-572D88E30493}"/>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Shape 132">
              <a:extLst>
                <a:ext uri="{FF2B5EF4-FFF2-40B4-BE49-F238E27FC236}">
                  <a16:creationId xmlns:a16="http://schemas.microsoft.com/office/drawing/2014/main" id="{AE4BAD2B-408C-FBD1-3461-3D5D4F21490E}"/>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38" name="Freeform: Shape 137">
              <a:extLst>
                <a:ext uri="{FF2B5EF4-FFF2-40B4-BE49-F238E27FC236}">
                  <a16:creationId xmlns:a16="http://schemas.microsoft.com/office/drawing/2014/main" id="{CD32F4A9-3A2D-5111-4855-112D742DEA8B}"/>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44">
              <a:extLst>
                <a:ext uri="{FF2B5EF4-FFF2-40B4-BE49-F238E27FC236}">
                  <a16:creationId xmlns:a16="http://schemas.microsoft.com/office/drawing/2014/main" id="{C37C762A-362D-8633-E83E-61AF22C5DBA4}"/>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45">
              <a:extLst>
                <a:ext uri="{FF2B5EF4-FFF2-40B4-BE49-F238E27FC236}">
                  <a16:creationId xmlns:a16="http://schemas.microsoft.com/office/drawing/2014/main" id="{324FECD8-18EA-9066-3DF0-39EE8A309765}"/>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46">
              <a:extLst>
                <a:ext uri="{FF2B5EF4-FFF2-40B4-BE49-F238E27FC236}">
                  <a16:creationId xmlns:a16="http://schemas.microsoft.com/office/drawing/2014/main" id="{3ACA4FE2-F205-34A0-C0AA-1256EFFBA0CA}"/>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47">
              <a:extLst>
                <a:ext uri="{FF2B5EF4-FFF2-40B4-BE49-F238E27FC236}">
                  <a16:creationId xmlns:a16="http://schemas.microsoft.com/office/drawing/2014/main" id="{5177765F-86CB-DA59-9DC2-AAB20A7892E9}"/>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Shape 133">
              <a:extLst>
                <a:ext uri="{FF2B5EF4-FFF2-40B4-BE49-F238E27FC236}">
                  <a16:creationId xmlns:a16="http://schemas.microsoft.com/office/drawing/2014/main" id="{701DEEC0-9AE1-3621-DAAE-1F87F5016E50}"/>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6" name="Freeform 49">
              <a:extLst>
                <a:ext uri="{FF2B5EF4-FFF2-40B4-BE49-F238E27FC236}">
                  <a16:creationId xmlns:a16="http://schemas.microsoft.com/office/drawing/2014/main" id="{171A1C0C-350D-44F2-AC26-705789C8C8C3}"/>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Shape 135">
              <a:extLst>
                <a:ext uri="{FF2B5EF4-FFF2-40B4-BE49-F238E27FC236}">
                  <a16:creationId xmlns:a16="http://schemas.microsoft.com/office/drawing/2014/main" id="{2595A26A-A47F-EF2E-79BA-F752F08718AD}"/>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15" name="Freeform 58">
              <a:extLst>
                <a:ext uri="{FF2B5EF4-FFF2-40B4-BE49-F238E27FC236}">
                  <a16:creationId xmlns:a16="http://schemas.microsoft.com/office/drawing/2014/main" id="{F73787AD-6B8B-3BB3-A776-D80F52E79FFE}"/>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61">
              <a:extLst>
                <a:ext uri="{FF2B5EF4-FFF2-40B4-BE49-F238E27FC236}">
                  <a16:creationId xmlns:a16="http://schemas.microsoft.com/office/drawing/2014/main" id="{DF829962-8F09-3DAA-BD41-DB96A1631CD4}"/>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62">
              <a:extLst>
                <a:ext uri="{FF2B5EF4-FFF2-40B4-BE49-F238E27FC236}">
                  <a16:creationId xmlns:a16="http://schemas.microsoft.com/office/drawing/2014/main" id="{FA7ED64F-6AC8-5D8C-69A2-4C4977C58BBA}"/>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63">
              <a:extLst>
                <a:ext uri="{FF2B5EF4-FFF2-40B4-BE49-F238E27FC236}">
                  <a16:creationId xmlns:a16="http://schemas.microsoft.com/office/drawing/2014/main" id="{AD7A8966-08D6-76A4-CC01-5844EC46FB4B}"/>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5" name="Freeform: Shape 154">
              <a:extLst>
                <a:ext uri="{FF2B5EF4-FFF2-40B4-BE49-F238E27FC236}">
                  <a16:creationId xmlns:a16="http://schemas.microsoft.com/office/drawing/2014/main" id="{6CB39452-DF71-B5DA-4FED-071388D891B2}"/>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2" name="Freeform 65">
              <a:extLst>
                <a:ext uri="{FF2B5EF4-FFF2-40B4-BE49-F238E27FC236}">
                  <a16:creationId xmlns:a16="http://schemas.microsoft.com/office/drawing/2014/main" id="{0751B755-0111-7B26-41A6-CFFA2786FA96}"/>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Shape 148">
              <a:extLst>
                <a:ext uri="{FF2B5EF4-FFF2-40B4-BE49-F238E27FC236}">
                  <a16:creationId xmlns:a16="http://schemas.microsoft.com/office/drawing/2014/main" id="{1D1147B8-1481-40B1-AE3D-498EBB662167}"/>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4" name="Freeform 67">
              <a:extLst>
                <a:ext uri="{FF2B5EF4-FFF2-40B4-BE49-F238E27FC236}">
                  <a16:creationId xmlns:a16="http://schemas.microsoft.com/office/drawing/2014/main" id="{092A2B44-24C5-CE9D-0A88-0676CCADC065}"/>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Shape 150">
              <a:extLst>
                <a:ext uri="{FF2B5EF4-FFF2-40B4-BE49-F238E27FC236}">
                  <a16:creationId xmlns:a16="http://schemas.microsoft.com/office/drawing/2014/main" id="{02534FBA-693A-C203-3E39-0AC006E5914A}"/>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7" name="Freeform 70">
              <a:extLst>
                <a:ext uri="{FF2B5EF4-FFF2-40B4-BE49-F238E27FC236}">
                  <a16:creationId xmlns:a16="http://schemas.microsoft.com/office/drawing/2014/main" id="{2E1ED6AE-ACB3-FA20-ED9D-52A9B967FFC6}"/>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71">
              <a:extLst>
                <a:ext uri="{FF2B5EF4-FFF2-40B4-BE49-F238E27FC236}">
                  <a16:creationId xmlns:a16="http://schemas.microsoft.com/office/drawing/2014/main" id="{DF0D4DF9-7E61-2F0A-4DDD-015B206CA9A4}"/>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088b7bb6-d2a4-44a1-bbe3-ddb074cf3ae7&quot;}}">
            <a:extLst>
              <a:ext uri="{FF2B5EF4-FFF2-40B4-BE49-F238E27FC236}">
                <a16:creationId xmlns:a16="http://schemas.microsoft.com/office/drawing/2014/main" id="{E23F2879-C0F1-FB2C-1B12-FB7DF6483BE8}"/>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5" name="Dynmic Internal use only" descr="{&quot;templafy&quot;:{&quot;id&quot;:&quot;a478e1f1-90a6-4454-816f-056a6b53b31a&quot;}}" hidden="1" title="Form.Cigna_Confidentiality.Cigna_healthcareConfidentiality">
            <a:extLst>
              <a:ext uri="{FF2B5EF4-FFF2-40B4-BE49-F238E27FC236}">
                <a16:creationId xmlns:a16="http://schemas.microsoft.com/office/drawing/2014/main" id="{EB69DB35-24A1-3882-AA88-5C052CF373B5}"/>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2953"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CD596978-FD57-4371-AD09-C010258F7404}"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198317535"/>
      </p:ext>
    </p:extLst>
  </p:cSld>
  <p:clrMapOvr>
    <a:overrideClrMapping bg1="dk1" tx1="lt1" bg2="dk2" tx2="lt2" accent1="accent1" accent2="accent2" accent3="accent3" accent4="accent4" accent5="accent5" accent6="accent6" hlink="hlink" folHlink="folHlink"/>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D.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grpSp>
        <p:nvGrpSpPr>
          <p:cNvPr id="10" name="Group 9">
            <a:extLst>
              <a:ext uri="{FF2B5EF4-FFF2-40B4-BE49-F238E27FC236}">
                <a16:creationId xmlns:a16="http://schemas.microsoft.com/office/drawing/2014/main" id="{96B0153F-51B7-5FFA-CA1F-CA82240C778B}"/>
              </a:ext>
            </a:extLst>
          </p:cNvPr>
          <p:cNvGrpSpPr/>
          <p:nvPr userDrawn="1"/>
        </p:nvGrpSpPr>
        <p:grpSpPr>
          <a:xfrm>
            <a:off x="8073457" y="0"/>
            <a:ext cx="4118544" cy="6858000"/>
            <a:chOff x="8073457" y="0"/>
            <a:chExt cx="4118544" cy="6858000"/>
          </a:xfrm>
          <a:solidFill>
            <a:srgbClr val="0033FF"/>
          </a:solidFill>
        </p:grpSpPr>
        <p:sp>
          <p:nvSpPr>
            <p:cNvPr id="11" name="Freeform: Shape 10">
              <a:extLst>
                <a:ext uri="{FF2B5EF4-FFF2-40B4-BE49-F238E27FC236}">
                  <a16:creationId xmlns:a16="http://schemas.microsoft.com/office/drawing/2014/main" id="{56CCDB76-95D2-7F79-299A-F9D1F543C7AF}"/>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 name="Freeform 6">
              <a:extLst>
                <a:ext uri="{FF2B5EF4-FFF2-40B4-BE49-F238E27FC236}">
                  <a16:creationId xmlns:a16="http://schemas.microsoft.com/office/drawing/2014/main" id="{DABCB348-87AA-DF6A-F781-2F307E73E9A7}"/>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a:extLst>
                <a:ext uri="{FF2B5EF4-FFF2-40B4-BE49-F238E27FC236}">
                  <a16:creationId xmlns:a16="http://schemas.microsoft.com/office/drawing/2014/main" id="{058E9BCD-4588-8828-A945-4E86A8403205}"/>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a:extLst>
                <a:ext uri="{FF2B5EF4-FFF2-40B4-BE49-F238E27FC236}">
                  <a16:creationId xmlns:a16="http://schemas.microsoft.com/office/drawing/2014/main" id="{32E7BBC3-F14D-6277-CCAD-C24F09347874}"/>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a:extLst>
                <a:ext uri="{FF2B5EF4-FFF2-40B4-BE49-F238E27FC236}">
                  <a16:creationId xmlns:a16="http://schemas.microsoft.com/office/drawing/2014/main" id="{E728AF19-90EE-8328-E263-739F09EC6B16}"/>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Shape 15">
              <a:extLst>
                <a:ext uri="{FF2B5EF4-FFF2-40B4-BE49-F238E27FC236}">
                  <a16:creationId xmlns:a16="http://schemas.microsoft.com/office/drawing/2014/main" id="{0B0B7CDD-D1BD-1582-95F5-65C8B3319C51}"/>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7" name="Freeform: Shape 16">
              <a:extLst>
                <a:ext uri="{FF2B5EF4-FFF2-40B4-BE49-F238E27FC236}">
                  <a16:creationId xmlns:a16="http://schemas.microsoft.com/office/drawing/2014/main" id="{0EE57DDC-DED5-4EE5-F88C-943973FE8825}"/>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8" name="Freeform 15">
              <a:extLst>
                <a:ext uri="{FF2B5EF4-FFF2-40B4-BE49-F238E27FC236}">
                  <a16:creationId xmlns:a16="http://schemas.microsoft.com/office/drawing/2014/main" id="{B5C712EE-74F0-76A8-8912-D52C2DA9D1EF}"/>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6">
              <a:extLst>
                <a:ext uri="{FF2B5EF4-FFF2-40B4-BE49-F238E27FC236}">
                  <a16:creationId xmlns:a16="http://schemas.microsoft.com/office/drawing/2014/main" id="{A419EDC7-215C-BA21-4821-D162E198B7D6}"/>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7">
              <a:extLst>
                <a:ext uri="{FF2B5EF4-FFF2-40B4-BE49-F238E27FC236}">
                  <a16:creationId xmlns:a16="http://schemas.microsoft.com/office/drawing/2014/main" id="{E2108FCF-4C74-27F8-0639-D7799E5D7DDE}"/>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Shape 20">
              <a:extLst>
                <a:ext uri="{FF2B5EF4-FFF2-40B4-BE49-F238E27FC236}">
                  <a16:creationId xmlns:a16="http://schemas.microsoft.com/office/drawing/2014/main" id="{5ACAFCF3-1E52-1093-0307-86425C4873E8}"/>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22">
              <a:extLst>
                <a:ext uri="{FF2B5EF4-FFF2-40B4-BE49-F238E27FC236}">
                  <a16:creationId xmlns:a16="http://schemas.microsoft.com/office/drawing/2014/main" id="{CC03080C-DBA0-57C4-6F13-104B7E6014F9}"/>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5">
              <a:extLst>
                <a:ext uri="{FF2B5EF4-FFF2-40B4-BE49-F238E27FC236}">
                  <a16:creationId xmlns:a16="http://schemas.microsoft.com/office/drawing/2014/main" id="{FAE87726-C79E-DAD3-76FD-2F2F60BC7CCD}"/>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6">
              <a:extLst>
                <a:ext uri="{FF2B5EF4-FFF2-40B4-BE49-F238E27FC236}">
                  <a16:creationId xmlns:a16="http://schemas.microsoft.com/office/drawing/2014/main" id="{B9CFDB37-3EDD-5023-1198-354C5F793FC8}"/>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7">
              <a:extLst>
                <a:ext uri="{FF2B5EF4-FFF2-40B4-BE49-F238E27FC236}">
                  <a16:creationId xmlns:a16="http://schemas.microsoft.com/office/drawing/2014/main" id="{A1F3CF1D-DFFD-7C63-73E8-4BFA94109791}"/>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9">
              <a:extLst>
                <a:ext uri="{FF2B5EF4-FFF2-40B4-BE49-F238E27FC236}">
                  <a16:creationId xmlns:a16="http://schemas.microsoft.com/office/drawing/2014/main" id="{0BE5861B-1B20-FD8F-5B05-88A65350C3FC}"/>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Shape 26">
              <a:extLst>
                <a:ext uri="{FF2B5EF4-FFF2-40B4-BE49-F238E27FC236}">
                  <a16:creationId xmlns:a16="http://schemas.microsoft.com/office/drawing/2014/main" id="{D7F14CCE-E106-D19B-11D1-4F7A14895405}"/>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8" name="Freeform 36">
              <a:extLst>
                <a:ext uri="{FF2B5EF4-FFF2-40B4-BE49-F238E27FC236}">
                  <a16:creationId xmlns:a16="http://schemas.microsoft.com/office/drawing/2014/main" id="{A8F02F2D-563B-913C-804A-B485E3099633}"/>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37">
              <a:extLst>
                <a:ext uri="{FF2B5EF4-FFF2-40B4-BE49-F238E27FC236}">
                  <a16:creationId xmlns:a16="http://schemas.microsoft.com/office/drawing/2014/main" id="{F1880DEC-7D68-A9C3-4631-6C7DE7E6B498}"/>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38">
              <a:extLst>
                <a:ext uri="{FF2B5EF4-FFF2-40B4-BE49-F238E27FC236}">
                  <a16:creationId xmlns:a16="http://schemas.microsoft.com/office/drawing/2014/main" id="{1108FBC6-C922-E218-57C6-5D00C7B25057}"/>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Shape 30">
              <a:extLst>
                <a:ext uri="{FF2B5EF4-FFF2-40B4-BE49-F238E27FC236}">
                  <a16:creationId xmlns:a16="http://schemas.microsoft.com/office/drawing/2014/main" id="{84BD06DF-C072-0B33-5685-31AF73DD2232}"/>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2" name="Freeform: Shape 31">
              <a:extLst>
                <a:ext uri="{FF2B5EF4-FFF2-40B4-BE49-F238E27FC236}">
                  <a16:creationId xmlns:a16="http://schemas.microsoft.com/office/drawing/2014/main" id="{6098F057-2DE9-D7F7-C543-10D69960F728}"/>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3" name="Freeform 44">
              <a:extLst>
                <a:ext uri="{FF2B5EF4-FFF2-40B4-BE49-F238E27FC236}">
                  <a16:creationId xmlns:a16="http://schemas.microsoft.com/office/drawing/2014/main" id="{22243FA7-4941-4567-168F-6032C9400285}"/>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45">
              <a:extLst>
                <a:ext uri="{FF2B5EF4-FFF2-40B4-BE49-F238E27FC236}">
                  <a16:creationId xmlns:a16="http://schemas.microsoft.com/office/drawing/2014/main" id="{824061A3-A719-A441-669E-A2E108ABCA52}"/>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46">
              <a:extLst>
                <a:ext uri="{FF2B5EF4-FFF2-40B4-BE49-F238E27FC236}">
                  <a16:creationId xmlns:a16="http://schemas.microsoft.com/office/drawing/2014/main" id="{07521B81-D6C7-572F-ABDF-B48ED793FFFE}"/>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47">
              <a:extLst>
                <a:ext uri="{FF2B5EF4-FFF2-40B4-BE49-F238E27FC236}">
                  <a16:creationId xmlns:a16="http://schemas.microsoft.com/office/drawing/2014/main" id="{51DDA017-35BF-F6D1-B909-9586B3639F71}"/>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Shape 36">
              <a:extLst>
                <a:ext uri="{FF2B5EF4-FFF2-40B4-BE49-F238E27FC236}">
                  <a16:creationId xmlns:a16="http://schemas.microsoft.com/office/drawing/2014/main" id="{C9400801-2683-A4DB-EFA8-21B2826B7C7B}"/>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8" name="Freeform 49">
              <a:extLst>
                <a:ext uri="{FF2B5EF4-FFF2-40B4-BE49-F238E27FC236}">
                  <a16:creationId xmlns:a16="http://schemas.microsoft.com/office/drawing/2014/main" id="{AB5D3AA2-657C-852C-4A8F-99E9D435D163}"/>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Shape 38">
              <a:extLst>
                <a:ext uri="{FF2B5EF4-FFF2-40B4-BE49-F238E27FC236}">
                  <a16:creationId xmlns:a16="http://schemas.microsoft.com/office/drawing/2014/main" id="{01F3F0FA-2DC8-63A2-5B82-2835781EB1B4}"/>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0" name="Freeform 58">
              <a:extLst>
                <a:ext uri="{FF2B5EF4-FFF2-40B4-BE49-F238E27FC236}">
                  <a16:creationId xmlns:a16="http://schemas.microsoft.com/office/drawing/2014/main" id="{E3C3D9DC-5040-5446-53CF-3AC3A5B6A573}"/>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61">
              <a:extLst>
                <a:ext uri="{FF2B5EF4-FFF2-40B4-BE49-F238E27FC236}">
                  <a16:creationId xmlns:a16="http://schemas.microsoft.com/office/drawing/2014/main" id="{14690D8F-C57A-A8FA-FCCE-5107FDFFD5EB}"/>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62">
              <a:extLst>
                <a:ext uri="{FF2B5EF4-FFF2-40B4-BE49-F238E27FC236}">
                  <a16:creationId xmlns:a16="http://schemas.microsoft.com/office/drawing/2014/main" id="{1AE7CFF4-516E-CEAD-151B-D3E26F863E3B}"/>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63">
              <a:extLst>
                <a:ext uri="{FF2B5EF4-FFF2-40B4-BE49-F238E27FC236}">
                  <a16:creationId xmlns:a16="http://schemas.microsoft.com/office/drawing/2014/main" id="{6904504F-D8AD-BB0E-E8BD-544EAB79E023}"/>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Shape 43">
              <a:extLst>
                <a:ext uri="{FF2B5EF4-FFF2-40B4-BE49-F238E27FC236}">
                  <a16:creationId xmlns:a16="http://schemas.microsoft.com/office/drawing/2014/main" id="{6A2691E1-2D3F-F2B3-F075-848AF4CCE241}"/>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5" name="Freeform 65">
              <a:extLst>
                <a:ext uri="{FF2B5EF4-FFF2-40B4-BE49-F238E27FC236}">
                  <a16:creationId xmlns:a16="http://schemas.microsoft.com/office/drawing/2014/main" id="{617A7CFD-CC12-D585-D8A1-A334238198C1}"/>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Shape 45">
              <a:extLst>
                <a:ext uri="{FF2B5EF4-FFF2-40B4-BE49-F238E27FC236}">
                  <a16:creationId xmlns:a16="http://schemas.microsoft.com/office/drawing/2014/main" id="{76AFAA03-EEE2-F6A8-5BD9-E332F576CBF1}"/>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7" name="Freeform 67">
              <a:extLst>
                <a:ext uri="{FF2B5EF4-FFF2-40B4-BE49-F238E27FC236}">
                  <a16:creationId xmlns:a16="http://schemas.microsoft.com/office/drawing/2014/main" id="{13C56906-CB98-3E40-9B41-1D10F35B4872}"/>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Shape 47">
              <a:extLst>
                <a:ext uri="{FF2B5EF4-FFF2-40B4-BE49-F238E27FC236}">
                  <a16:creationId xmlns:a16="http://schemas.microsoft.com/office/drawing/2014/main" id="{90F7AA1D-C64C-CBA1-7628-31134297F9BE}"/>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9" name="Freeform 70">
              <a:extLst>
                <a:ext uri="{FF2B5EF4-FFF2-40B4-BE49-F238E27FC236}">
                  <a16:creationId xmlns:a16="http://schemas.microsoft.com/office/drawing/2014/main" id="{20BAD8FA-019E-E62B-3B8B-F12D7969CBFB}"/>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71">
              <a:extLst>
                <a:ext uri="{FF2B5EF4-FFF2-40B4-BE49-F238E27FC236}">
                  <a16:creationId xmlns:a16="http://schemas.microsoft.com/office/drawing/2014/main" id="{F640350F-10A5-A988-26FC-FEC52C6F778F}"/>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 name="Dynamic legal" descr="{&quot;templafy&quot;:{&quot;id&quot;:&quot;9aebbf68-5ebf-46de-b599-98b082a1a0d4&quot;}}">
            <a:extLst>
              <a:ext uri="{FF2B5EF4-FFF2-40B4-BE49-F238E27FC236}">
                <a16:creationId xmlns:a16="http://schemas.microsoft.com/office/drawing/2014/main" id="{04B08AE0-5747-6620-25C0-4D4CBDFFEB8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e0523c71-1650-4928-853f-9626bc763902&quot;}}" hidden="1" title="Form.Cigna_Confidentiality.Cigna_healthcareConfidentiality">
            <a:extLst>
              <a:ext uri="{FF2B5EF4-FFF2-40B4-BE49-F238E27FC236}">
                <a16:creationId xmlns:a16="http://schemas.microsoft.com/office/drawing/2014/main" id="{F95DCE30-9FF1-602A-5A57-92094657556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7543D7E6-AC22-41CA-803A-C2AE4263AC48}"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6810986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E.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grpSp>
        <p:nvGrpSpPr>
          <p:cNvPr id="4" name="Group 3">
            <a:extLst>
              <a:ext uri="{FF2B5EF4-FFF2-40B4-BE49-F238E27FC236}">
                <a16:creationId xmlns:a16="http://schemas.microsoft.com/office/drawing/2014/main" id="{1DBDD132-B647-6D79-9EC5-7F5FE328FB60}"/>
              </a:ext>
            </a:extLst>
          </p:cNvPr>
          <p:cNvGrpSpPr/>
          <p:nvPr userDrawn="1"/>
        </p:nvGrpSpPr>
        <p:grpSpPr>
          <a:xfrm>
            <a:off x="8073457" y="0"/>
            <a:ext cx="4118544" cy="6858000"/>
            <a:chOff x="8073457" y="0"/>
            <a:chExt cx="4118544" cy="6858000"/>
          </a:xfrm>
          <a:solidFill>
            <a:srgbClr val="03CC54"/>
          </a:solidFill>
        </p:grpSpPr>
        <p:sp>
          <p:nvSpPr>
            <p:cNvPr id="8" name="Freeform: Shape 7">
              <a:extLst>
                <a:ext uri="{FF2B5EF4-FFF2-40B4-BE49-F238E27FC236}">
                  <a16:creationId xmlns:a16="http://schemas.microsoft.com/office/drawing/2014/main" id="{11F76FB4-2F92-38FF-983E-ADB670D3E9E6}"/>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1" name="Freeform 6">
              <a:extLst>
                <a:ext uri="{FF2B5EF4-FFF2-40B4-BE49-F238E27FC236}">
                  <a16:creationId xmlns:a16="http://schemas.microsoft.com/office/drawing/2014/main" id="{A786ADA7-5CC0-B21E-69C7-D33546AE56D6}"/>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
              <a:extLst>
                <a:ext uri="{FF2B5EF4-FFF2-40B4-BE49-F238E27FC236}">
                  <a16:creationId xmlns:a16="http://schemas.microsoft.com/office/drawing/2014/main" id="{ECA4AE0E-9A29-E5FA-BC33-7FA6BB0EFB07}"/>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9">
              <a:extLst>
                <a:ext uri="{FF2B5EF4-FFF2-40B4-BE49-F238E27FC236}">
                  <a16:creationId xmlns:a16="http://schemas.microsoft.com/office/drawing/2014/main" id="{58ECFBD8-820D-D848-B5BB-3F6BEBE5DA59}"/>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0">
              <a:extLst>
                <a:ext uri="{FF2B5EF4-FFF2-40B4-BE49-F238E27FC236}">
                  <a16:creationId xmlns:a16="http://schemas.microsoft.com/office/drawing/2014/main" id="{AE4FCA06-14F4-2B0A-9B3D-96FB59A0130E}"/>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Shape 54">
              <a:extLst>
                <a:ext uri="{FF2B5EF4-FFF2-40B4-BE49-F238E27FC236}">
                  <a16:creationId xmlns:a16="http://schemas.microsoft.com/office/drawing/2014/main" id="{419AD768-9D3D-D53E-D817-33A966C711B4}"/>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6" name="Freeform: Shape 55">
              <a:extLst>
                <a:ext uri="{FF2B5EF4-FFF2-40B4-BE49-F238E27FC236}">
                  <a16:creationId xmlns:a16="http://schemas.microsoft.com/office/drawing/2014/main" id="{B99AE949-6BF9-9B14-2518-7F23777704DB}"/>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7" name="Freeform 15">
              <a:extLst>
                <a:ext uri="{FF2B5EF4-FFF2-40B4-BE49-F238E27FC236}">
                  <a16:creationId xmlns:a16="http://schemas.microsoft.com/office/drawing/2014/main" id="{F69568F5-5ECA-E758-4071-172C87286C23}"/>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6">
              <a:extLst>
                <a:ext uri="{FF2B5EF4-FFF2-40B4-BE49-F238E27FC236}">
                  <a16:creationId xmlns:a16="http://schemas.microsoft.com/office/drawing/2014/main" id="{9E23537D-C46A-1E96-23CB-55964C0F1485}"/>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17">
              <a:extLst>
                <a:ext uri="{FF2B5EF4-FFF2-40B4-BE49-F238E27FC236}">
                  <a16:creationId xmlns:a16="http://schemas.microsoft.com/office/drawing/2014/main" id="{B567FAA2-9CAE-06B7-5EB9-855346228C31}"/>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Shape 59">
              <a:extLst>
                <a:ext uri="{FF2B5EF4-FFF2-40B4-BE49-F238E27FC236}">
                  <a16:creationId xmlns:a16="http://schemas.microsoft.com/office/drawing/2014/main" id="{082DE6FF-93AE-764E-B4EF-D02B15EDC150}"/>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1" name="Freeform 22">
              <a:extLst>
                <a:ext uri="{FF2B5EF4-FFF2-40B4-BE49-F238E27FC236}">
                  <a16:creationId xmlns:a16="http://schemas.microsoft.com/office/drawing/2014/main" id="{2CF043F6-FDAE-601E-1FC2-1B95C5C69238}"/>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25">
              <a:extLst>
                <a:ext uri="{FF2B5EF4-FFF2-40B4-BE49-F238E27FC236}">
                  <a16:creationId xmlns:a16="http://schemas.microsoft.com/office/drawing/2014/main" id="{CDFC30C4-34CD-FC69-3218-12E0C0D0A564}"/>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26">
              <a:extLst>
                <a:ext uri="{FF2B5EF4-FFF2-40B4-BE49-F238E27FC236}">
                  <a16:creationId xmlns:a16="http://schemas.microsoft.com/office/drawing/2014/main" id="{47C4C5A9-EE9E-5CF2-8EAF-80DC6F99CFBD}"/>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27">
              <a:extLst>
                <a:ext uri="{FF2B5EF4-FFF2-40B4-BE49-F238E27FC236}">
                  <a16:creationId xmlns:a16="http://schemas.microsoft.com/office/drawing/2014/main" id="{E43AEBA1-48E2-1D88-CFB2-3C665158893F}"/>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29">
              <a:extLst>
                <a:ext uri="{FF2B5EF4-FFF2-40B4-BE49-F238E27FC236}">
                  <a16:creationId xmlns:a16="http://schemas.microsoft.com/office/drawing/2014/main" id="{1EA77AE8-77D8-17F3-13D3-11864DAA2EDD}"/>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Shape 65">
              <a:extLst>
                <a:ext uri="{FF2B5EF4-FFF2-40B4-BE49-F238E27FC236}">
                  <a16:creationId xmlns:a16="http://schemas.microsoft.com/office/drawing/2014/main" id="{0C4BF08B-D78C-03A8-D9F5-8E12FDB5404F}"/>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7" name="Freeform 36">
              <a:extLst>
                <a:ext uri="{FF2B5EF4-FFF2-40B4-BE49-F238E27FC236}">
                  <a16:creationId xmlns:a16="http://schemas.microsoft.com/office/drawing/2014/main" id="{21D08F9B-AA55-6BAB-AB5E-4C7E80F771D1}"/>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37">
              <a:extLst>
                <a:ext uri="{FF2B5EF4-FFF2-40B4-BE49-F238E27FC236}">
                  <a16:creationId xmlns:a16="http://schemas.microsoft.com/office/drawing/2014/main" id="{8105444D-96EF-891E-25E9-B5E80D3DBB1C}"/>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38">
              <a:extLst>
                <a:ext uri="{FF2B5EF4-FFF2-40B4-BE49-F238E27FC236}">
                  <a16:creationId xmlns:a16="http://schemas.microsoft.com/office/drawing/2014/main" id="{08922EA0-BF54-1382-891A-8BB57C242376}"/>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Shape 69">
              <a:extLst>
                <a:ext uri="{FF2B5EF4-FFF2-40B4-BE49-F238E27FC236}">
                  <a16:creationId xmlns:a16="http://schemas.microsoft.com/office/drawing/2014/main" id="{71CD02F7-CE91-5B61-4D24-728AE36138CE}"/>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1" name="Freeform: Shape 70">
              <a:extLst>
                <a:ext uri="{FF2B5EF4-FFF2-40B4-BE49-F238E27FC236}">
                  <a16:creationId xmlns:a16="http://schemas.microsoft.com/office/drawing/2014/main" id="{E349BB77-9DC6-1510-D1F5-E18CE50C76DE}"/>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2" name="Freeform 44">
              <a:extLst>
                <a:ext uri="{FF2B5EF4-FFF2-40B4-BE49-F238E27FC236}">
                  <a16:creationId xmlns:a16="http://schemas.microsoft.com/office/drawing/2014/main" id="{8FAA97AC-5234-3FBC-0150-B0B7620036D1}"/>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45">
              <a:extLst>
                <a:ext uri="{FF2B5EF4-FFF2-40B4-BE49-F238E27FC236}">
                  <a16:creationId xmlns:a16="http://schemas.microsoft.com/office/drawing/2014/main" id="{02267A44-B685-EBA5-3C38-1E2A2D4F1C62}"/>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46">
              <a:extLst>
                <a:ext uri="{FF2B5EF4-FFF2-40B4-BE49-F238E27FC236}">
                  <a16:creationId xmlns:a16="http://schemas.microsoft.com/office/drawing/2014/main" id="{52B9517E-FD81-74B0-50C7-099465C105DD}"/>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47">
              <a:extLst>
                <a:ext uri="{FF2B5EF4-FFF2-40B4-BE49-F238E27FC236}">
                  <a16:creationId xmlns:a16="http://schemas.microsoft.com/office/drawing/2014/main" id="{6AD85C83-952C-2A47-7D86-0B36ACA6036B}"/>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Shape 75">
              <a:extLst>
                <a:ext uri="{FF2B5EF4-FFF2-40B4-BE49-F238E27FC236}">
                  <a16:creationId xmlns:a16="http://schemas.microsoft.com/office/drawing/2014/main" id="{AD959958-83AB-E52C-CAD7-9889E6D39B66}"/>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7" name="Freeform 49">
              <a:extLst>
                <a:ext uri="{FF2B5EF4-FFF2-40B4-BE49-F238E27FC236}">
                  <a16:creationId xmlns:a16="http://schemas.microsoft.com/office/drawing/2014/main" id="{3C7C372C-D3C8-B535-4E52-E83E7E0938B5}"/>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506DF94C-8ACF-1597-C380-AE5C5A57D9CE}"/>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58">
              <a:extLst>
                <a:ext uri="{FF2B5EF4-FFF2-40B4-BE49-F238E27FC236}">
                  <a16:creationId xmlns:a16="http://schemas.microsoft.com/office/drawing/2014/main" id="{023706BA-4DA3-8793-D545-87417C42825A}"/>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1">
              <a:extLst>
                <a:ext uri="{FF2B5EF4-FFF2-40B4-BE49-F238E27FC236}">
                  <a16:creationId xmlns:a16="http://schemas.microsoft.com/office/drawing/2014/main" id="{2201F48B-FA87-23E0-1F9C-931335E1F1F5}"/>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2">
              <a:extLst>
                <a:ext uri="{FF2B5EF4-FFF2-40B4-BE49-F238E27FC236}">
                  <a16:creationId xmlns:a16="http://schemas.microsoft.com/office/drawing/2014/main" id="{7A8A9104-1F54-1ED4-18E9-488BDB9CE5F7}"/>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3">
              <a:extLst>
                <a:ext uri="{FF2B5EF4-FFF2-40B4-BE49-F238E27FC236}">
                  <a16:creationId xmlns:a16="http://schemas.microsoft.com/office/drawing/2014/main" id="{4983A667-EEDB-9A27-192B-91A1390EC9F5}"/>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9A94C4DD-50FB-F47E-BB39-401510F17418}"/>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65">
              <a:extLst>
                <a:ext uri="{FF2B5EF4-FFF2-40B4-BE49-F238E27FC236}">
                  <a16:creationId xmlns:a16="http://schemas.microsoft.com/office/drawing/2014/main" id="{D3519D9C-C859-C616-F95B-874DCC46DC86}"/>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2490AD32-0036-4B6A-3376-3106BCA18E78}"/>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6" name="Freeform 67">
              <a:extLst>
                <a:ext uri="{FF2B5EF4-FFF2-40B4-BE49-F238E27FC236}">
                  <a16:creationId xmlns:a16="http://schemas.microsoft.com/office/drawing/2014/main" id="{2F4491DF-CDE2-30AA-A12E-22E24C23CB54}"/>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B2471DD7-1744-C21A-0FCE-237F3C7E6755}"/>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8" name="Freeform 70">
              <a:extLst>
                <a:ext uri="{FF2B5EF4-FFF2-40B4-BE49-F238E27FC236}">
                  <a16:creationId xmlns:a16="http://schemas.microsoft.com/office/drawing/2014/main" id="{3F63CFA2-B578-D3F9-5EC6-A8EE5165A761}"/>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1">
              <a:extLst>
                <a:ext uri="{FF2B5EF4-FFF2-40B4-BE49-F238E27FC236}">
                  <a16:creationId xmlns:a16="http://schemas.microsoft.com/office/drawing/2014/main" id="{FEC2E90F-8A6A-935D-AEF9-D3B05C605C5A}"/>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Dynamic legal" descr="{&quot;templafy&quot;:{&quot;id&quot;:&quot;4add8c52-7ba5-47dd-bf77-3e0111a2b814&quot;}}">
            <a:extLst>
              <a:ext uri="{FF2B5EF4-FFF2-40B4-BE49-F238E27FC236}">
                <a16:creationId xmlns:a16="http://schemas.microsoft.com/office/drawing/2014/main" id="{BA44C268-1404-88E4-1C9A-5E286ED0D67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64d42633-1c66-405b-8a5e-5c6b295c1a90&quot;}}" hidden="1" title="Form.Cigna_Confidentiality.Cigna_healthcareConfidentiality">
            <a:extLst>
              <a:ext uri="{FF2B5EF4-FFF2-40B4-BE49-F238E27FC236}">
                <a16:creationId xmlns:a16="http://schemas.microsoft.com/office/drawing/2014/main" id="{26F73FA1-9D6B-45C6-8E8E-D6C214B921F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71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619ECCB1-3D70-4A9E-8D47-3CD429606189}"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5301389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grpSp>
        <p:nvGrpSpPr>
          <p:cNvPr id="4" name="Group 3">
            <a:extLst>
              <a:ext uri="{FF2B5EF4-FFF2-40B4-BE49-F238E27FC236}">
                <a16:creationId xmlns:a16="http://schemas.microsoft.com/office/drawing/2014/main" id="{2DCFE0B5-E689-B247-4487-E082091B1DA5}"/>
              </a:ext>
            </a:extLst>
          </p:cNvPr>
          <p:cNvGrpSpPr/>
          <p:nvPr userDrawn="1"/>
        </p:nvGrpSpPr>
        <p:grpSpPr>
          <a:xfrm>
            <a:off x="8073457" y="0"/>
            <a:ext cx="4118544" cy="6858000"/>
            <a:chOff x="8073457" y="0"/>
            <a:chExt cx="4118544" cy="6858000"/>
          </a:xfrm>
          <a:solidFill>
            <a:srgbClr val="FAA163"/>
          </a:solidFill>
        </p:grpSpPr>
        <p:sp>
          <p:nvSpPr>
            <p:cNvPr id="8" name="Freeform: Shape 7">
              <a:extLst>
                <a:ext uri="{FF2B5EF4-FFF2-40B4-BE49-F238E27FC236}">
                  <a16:creationId xmlns:a16="http://schemas.microsoft.com/office/drawing/2014/main" id="{06EA70ED-0DD1-4363-CDC3-711BF969B001}"/>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1" name="Freeform 6">
              <a:extLst>
                <a:ext uri="{FF2B5EF4-FFF2-40B4-BE49-F238E27FC236}">
                  <a16:creationId xmlns:a16="http://schemas.microsoft.com/office/drawing/2014/main" id="{97B2B0A6-39C3-03D6-702E-571B6F96F0CD}"/>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
              <a:extLst>
                <a:ext uri="{FF2B5EF4-FFF2-40B4-BE49-F238E27FC236}">
                  <a16:creationId xmlns:a16="http://schemas.microsoft.com/office/drawing/2014/main" id="{8473840E-AD0B-A0CA-BA51-A8A6A5FEF24B}"/>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9">
              <a:extLst>
                <a:ext uri="{FF2B5EF4-FFF2-40B4-BE49-F238E27FC236}">
                  <a16:creationId xmlns:a16="http://schemas.microsoft.com/office/drawing/2014/main" id="{8E1C9BF5-85C1-4DD0-3B1F-590A3F106C10}"/>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0">
              <a:extLst>
                <a:ext uri="{FF2B5EF4-FFF2-40B4-BE49-F238E27FC236}">
                  <a16:creationId xmlns:a16="http://schemas.microsoft.com/office/drawing/2014/main" id="{22A26164-6662-3487-C801-20B11E38AE61}"/>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Shape 54">
              <a:extLst>
                <a:ext uri="{FF2B5EF4-FFF2-40B4-BE49-F238E27FC236}">
                  <a16:creationId xmlns:a16="http://schemas.microsoft.com/office/drawing/2014/main" id="{8ED95FBA-A6FD-38B7-5D70-E0A3576CD1F4}"/>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6" name="Freeform: Shape 55">
              <a:extLst>
                <a:ext uri="{FF2B5EF4-FFF2-40B4-BE49-F238E27FC236}">
                  <a16:creationId xmlns:a16="http://schemas.microsoft.com/office/drawing/2014/main" id="{18753D9E-D19A-6AAC-4DE5-C54D49CE74A3}"/>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7" name="Freeform 15">
              <a:extLst>
                <a:ext uri="{FF2B5EF4-FFF2-40B4-BE49-F238E27FC236}">
                  <a16:creationId xmlns:a16="http://schemas.microsoft.com/office/drawing/2014/main" id="{FED6DD19-98E9-6201-BE6C-E23020FC6860}"/>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6">
              <a:extLst>
                <a:ext uri="{FF2B5EF4-FFF2-40B4-BE49-F238E27FC236}">
                  <a16:creationId xmlns:a16="http://schemas.microsoft.com/office/drawing/2014/main" id="{C4BC9A37-1226-E7F0-5658-85F50C7AA6ED}"/>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17">
              <a:extLst>
                <a:ext uri="{FF2B5EF4-FFF2-40B4-BE49-F238E27FC236}">
                  <a16:creationId xmlns:a16="http://schemas.microsoft.com/office/drawing/2014/main" id="{BDC9216C-66C7-56A8-F253-4832F8694AF4}"/>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Shape 59">
              <a:extLst>
                <a:ext uri="{FF2B5EF4-FFF2-40B4-BE49-F238E27FC236}">
                  <a16:creationId xmlns:a16="http://schemas.microsoft.com/office/drawing/2014/main" id="{3AE614C3-A72C-E459-9AC7-92285B348993}"/>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1" name="Freeform 22">
              <a:extLst>
                <a:ext uri="{FF2B5EF4-FFF2-40B4-BE49-F238E27FC236}">
                  <a16:creationId xmlns:a16="http://schemas.microsoft.com/office/drawing/2014/main" id="{BC4339C7-9723-8DF6-2325-6193D2BA91FB}"/>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25">
              <a:extLst>
                <a:ext uri="{FF2B5EF4-FFF2-40B4-BE49-F238E27FC236}">
                  <a16:creationId xmlns:a16="http://schemas.microsoft.com/office/drawing/2014/main" id="{A256CE26-139D-71D8-48EC-90F824452005}"/>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26">
              <a:extLst>
                <a:ext uri="{FF2B5EF4-FFF2-40B4-BE49-F238E27FC236}">
                  <a16:creationId xmlns:a16="http://schemas.microsoft.com/office/drawing/2014/main" id="{4001FA58-1AD5-5CA8-23C7-7873BA5680F2}"/>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27">
              <a:extLst>
                <a:ext uri="{FF2B5EF4-FFF2-40B4-BE49-F238E27FC236}">
                  <a16:creationId xmlns:a16="http://schemas.microsoft.com/office/drawing/2014/main" id="{1DCF6FB6-019E-BCB1-F073-41467B48D842}"/>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29">
              <a:extLst>
                <a:ext uri="{FF2B5EF4-FFF2-40B4-BE49-F238E27FC236}">
                  <a16:creationId xmlns:a16="http://schemas.microsoft.com/office/drawing/2014/main" id="{55B0B961-F4E1-8773-34E3-E454FCFD8667}"/>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Shape 65">
              <a:extLst>
                <a:ext uri="{FF2B5EF4-FFF2-40B4-BE49-F238E27FC236}">
                  <a16:creationId xmlns:a16="http://schemas.microsoft.com/office/drawing/2014/main" id="{CEB8868E-5F4F-457F-4430-172741B67274}"/>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7" name="Freeform 36">
              <a:extLst>
                <a:ext uri="{FF2B5EF4-FFF2-40B4-BE49-F238E27FC236}">
                  <a16:creationId xmlns:a16="http://schemas.microsoft.com/office/drawing/2014/main" id="{3F9DFECE-5FD1-BF94-C9D9-82F1E6F6883F}"/>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37">
              <a:extLst>
                <a:ext uri="{FF2B5EF4-FFF2-40B4-BE49-F238E27FC236}">
                  <a16:creationId xmlns:a16="http://schemas.microsoft.com/office/drawing/2014/main" id="{5566E7D7-2E64-C7A7-E60B-F66948E01573}"/>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38">
              <a:extLst>
                <a:ext uri="{FF2B5EF4-FFF2-40B4-BE49-F238E27FC236}">
                  <a16:creationId xmlns:a16="http://schemas.microsoft.com/office/drawing/2014/main" id="{10E09475-027E-5A71-E5A1-12956048B585}"/>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Shape 69">
              <a:extLst>
                <a:ext uri="{FF2B5EF4-FFF2-40B4-BE49-F238E27FC236}">
                  <a16:creationId xmlns:a16="http://schemas.microsoft.com/office/drawing/2014/main" id="{86DEDAD5-8232-ACD0-D0B0-895F5EE926B0}"/>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1" name="Freeform: Shape 70">
              <a:extLst>
                <a:ext uri="{FF2B5EF4-FFF2-40B4-BE49-F238E27FC236}">
                  <a16:creationId xmlns:a16="http://schemas.microsoft.com/office/drawing/2014/main" id="{244A3A8A-671B-DCD9-6422-A9E854DD6B5C}"/>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2" name="Freeform 44">
              <a:extLst>
                <a:ext uri="{FF2B5EF4-FFF2-40B4-BE49-F238E27FC236}">
                  <a16:creationId xmlns:a16="http://schemas.microsoft.com/office/drawing/2014/main" id="{15F15320-098C-B994-A9ED-BBA25FEACC97}"/>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45">
              <a:extLst>
                <a:ext uri="{FF2B5EF4-FFF2-40B4-BE49-F238E27FC236}">
                  <a16:creationId xmlns:a16="http://schemas.microsoft.com/office/drawing/2014/main" id="{6EC8D73D-740E-A761-0A01-29DDA88AE35C}"/>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46">
              <a:extLst>
                <a:ext uri="{FF2B5EF4-FFF2-40B4-BE49-F238E27FC236}">
                  <a16:creationId xmlns:a16="http://schemas.microsoft.com/office/drawing/2014/main" id="{C13FF9D5-D135-EE5A-E5FE-F3E1FCDB09BD}"/>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47">
              <a:extLst>
                <a:ext uri="{FF2B5EF4-FFF2-40B4-BE49-F238E27FC236}">
                  <a16:creationId xmlns:a16="http://schemas.microsoft.com/office/drawing/2014/main" id="{91485A8A-115D-83EB-2632-9DFC07E85DFE}"/>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Shape 75">
              <a:extLst>
                <a:ext uri="{FF2B5EF4-FFF2-40B4-BE49-F238E27FC236}">
                  <a16:creationId xmlns:a16="http://schemas.microsoft.com/office/drawing/2014/main" id="{2DAFBE75-D269-2E60-38EB-E360457D563A}"/>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7" name="Freeform 49">
              <a:extLst>
                <a:ext uri="{FF2B5EF4-FFF2-40B4-BE49-F238E27FC236}">
                  <a16:creationId xmlns:a16="http://schemas.microsoft.com/office/drawing/2014/main" id="{CD50D341-55DC-86B1-6565-1BC1F811438F}"/>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674C5059-AAC7-8AC0-E117-784F4C2156AC}"/>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58">
              <a:extLst>
                <a:ext uri="{FF2B5EF4-FFF2-40B4-BE49-F238E27FC236}">
                  <a16:creationId xmlns:a16="http://schemas.microsoft.com/office/drawing/2014/main" id="{076F7378-B237-8F3F-8D1E-2E95152148B0}"/>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1">
              <a:extLst>
                <a:ext uri="{FF2B5EF4-FFF2-40B4-BE49-F238E27FC236}">
                  <a16:creationId xmlns:a16="http://schemas.microsoft.com/office/drawing/2014/main" id="{130C1B1E-CD14-4565-3CD6-CE048785E60F}"/>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2">
              <a:extLst>
                <a:ext uri="{FF2B5EF4-FFF2-40B4-BE49-F238E27FC236}">
                  <a16:creationId xmlns:a16="http://schemas.microsoft.com/office/drawing/2014/main" id="{77243AB7-3201-DA7E-1891-6D22BA83A3E5}"/>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3">
              <a:extLst>
                <a:ext uri="{FF2B5EF4-FFF2-40B4-BE49-F238E27FC236}">
                  <a16:creationId xmlns:a16="http://schemas.microsoft.com/office/drawing/2014/main" id="{796BEBDD-59D9-0D5E-E20D-599888175AFE}"/>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943BE181-D755-08FC-1BC1-E76A87AE2F89}"/>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65">
              <a:extLst>
                <a:ext uri="{FF2B5EF4-FFF2-40B4-BE49-F238E27FC236}">
                  <a16:creationId xmlns:a16="http://schemas.microsoft.com/office/drawing/2014/main" id="{372004BE-AFC8-D107-F82E-A3AF2B984C06}"/>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C0FCD4CB-0CE4-F430-DEB3-83152BBF44D6}"/>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6" name="Freeform 67">
              <a:extLst>
                <a:ext uri="{FF2B5EF4-FFF2-40B4-BE49-F238E27FC236}">
                  <a16:creationId xmlns:a16="http://schemas.microsoft.com/office/drawing/2014/main" id="{F580D5DF-7285-2D50-501E-0225FB24393E}"/>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74E3BF9F-BECD-EC0D-E199-929E9E2F2D0A}"/>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8" name="Freeform 70">
              <a:extLst>
                <a:ext uri="{FF2B5EF4-FFF2-40B4-BE49-F238E27FC236}">
                  <a16:creationId xmlns:a16="http://schemas.microsoft.com/office/drawing/2014/main" id="{98682E4B-0098-AB96-04D1-90B78ADC3228}"/>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1">
              <a:extLst>
                <a:ext uri="{FF2B5EF4-FFF2-40B4-BE49-F238E27FC236}">
                  <a16:creationId xmlns:a16="http://schemas.microsoft.com/office/drawing/2014/main" id="{5C5DFC7A-DFC2-4E09-7120-7D3358E1AE50}"/>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Dynamic legal" descr="{&quot;templafy&quot;:{&quot;id&quot;:&quot;85b1f832-d18c-4298-b5c4-82b1cce2d534&quot;}}">
            <a:extLst>
              <a:ext uri="{FF2B5EF4-FFF2-40B4-BE49-F238E27FC236}">
                <a16:creationId xmlns:a16="http://schemas.microsoft.com/office/drawing/2014/main" id="{33DEA34F-FEC0-29DD-4475-C3D3B9C0C72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11" name="Dynmic Internal use only" descr="{&quot;templafy&quot;:{&quot;id&quot;:&quot;d3851f84-e33b-4684-99d3-2e394b13ccc6&quot;}}" hidden="1" title="Form.Cigna_Confidentiality.Cigna_healthcareConfidentiality">
            <a:extLst>
              <a:ext uri="{FF2B5EF4-FFF2-40B4-BE49-F238E27FC236}">
                <a16:creationId xmlns:a16="http://schemas.microsoft.com/office/drawing/2014/main" id="{9B16330F-B72C-E998-B31F-EDBE5C7C4D6B}"/>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76D3D1BA-BE6A-4ECC-982C-CF2F40473536}"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37134443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G.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sp>
        <p:nvSpPr>
          <p:cNvPr id="10" name="Picture Placeholder 9">
            <a:extLst>
              <a:ext uri="{FF2B5EF4-FFF2-40B4-BE49-F238E27FC236}">
                <a16:creationId xmlns:a16="http://schemas.microsoft.com/office/drawing/2014/main" id="{093A3340-1A42-61D7-8D5C-9DD7E3936ACC}"/>
              </a:ext>
            </a:extLst>
          </p:cNvPr>
          <p:cNvSpPr>
            <a:spLocks noGrp="1"/>
          </p:cNvSpPr>
          <p:nvPr>
            <p:ph type="pic" sz="quarter" idx="16"/>
          </p:nvPr>
        </p:nvSpPr>
        <p:spPr>
          <a:xfrm>
            <a:off x="6097200" y="0"/>
            <a:ext cx="6094800" cy="6678000"/>
          </a:xfrm>
          <a:custGeom>
            <a:avLst/>
            <a:gdLst>
              <a:gd name="connsiteX0" fmla="*/ 0 w 6094800"/>
              <a:gd name="connsiteY0" fmla="*/ 0 h 6678000"/>
              <a:gd name="connsiteX1" fmla="*/ 6094800 w 6094800"/>
              <a:gd name="connsiteY1" fmla="*/ 0 h 6678000"/>
              <a:gd name="connsiteX2" fmla="*/ 6094800 w 6094800"/>
              <a:gd name="connsiteY2" fmla="*/ 6678000 h 6678000"/>
              <a:gd name="connsiteX3" fmla="*/ 0 w 6094800"/>
              <a:gd name="connsiteY3" fmla="*/ 6678000 h 6678000"/>
            </a:gdLst>
            <a:ahLst/>
            <a:cxnLst>
              <a:cxn ang="0">
                <a:pos x="connsiteX0" y="connsiteY0"/>
              </a:cxn>
              <a:cxn ang="0">
                <a:pos x="connsiteX1" y="connsiteY1"/>
              </a:cxn>
              <a:cxn ang="0">
                <a:pos x="connsiteX2" y="connsiteY2"/>
              </a:cxn>
              <a:cxn ang="0">
                <a:pos x="connsiteX3" y="connsiteY3"/>
              </a:cxn>
            </a:cxnLst>
            <a:rect l="l" t="t" r="r" b="b"/>
            <a:pathLst>
              <a:path w="6094800" h="6678000">
                <a:moveTo>
                  <a:pt x="0" y="0"/>
                </a:moveTo>
                <a:lnTo>
                  <a:pt x="6094800" y="0"/>
                </a:lnTo>
                <a:lnTo>
                  <a:pt x="6094800" y="6678000"/>
                </a:lnTo>
                <a:lnTo>
                  <a:pt x="0" y="6678000"/>
                </a:lnTo>
                <a:close/>
              </a:path>
            </a:pathLst>
          </a:custGeom>
          <a:solidFill>
            <a:schemeClr val="tx1">
              <a:lumMod val="85000"/>
            </a:schemeClr>
          </a:solidFill>
        </p:spPr>
        <p:txBody>
          <a:bodyPr wrap="square" tIns="720000" anchor="ctr" anchorCtr="0">
            <a:noAutofit/>
          </a:bodyPr>
          <a:lstStyle>
            <a:lvl1pPr marL="0" indent="0" algn="ctr">
              <a:buNone/>
              <a:defRPr sz="1600">
                <a:solidFill>
                  <a:schemeClr val="bg1"/>
                </a:solidFill>
              </a:defRPr>
            </a:lvl1pPr>
          </a:lstStyle>
          <a:p>
            <a:r>
              <a:rPr lang="en-US" dirty="0"/>
              <a:t>Click icon to add picture</a:t>
            </a:r>
            <a:endParaRPr lang="en-US"/>
          </a:p>
        </p:txBody>
      </p:sp>
      <p:sp>
        <p:nvSpPr>
          <p:cNvPr id="11" name="Dynamic legal" descr="{&quot;templafy&quot;:{&quot;id&quot;:&quot;5371197e-d3f6-4054-83e0-236d0fbc7fd6&quot;}}">
            <a:extLst>
              <a:ext uri="{FF2B5EF4-FFF2-40B4-BE49-F238E27FC236}">
                <a16:creationId xmlns:a16="http://schemas.microsoft.com/office/drawing/2014/main" id="{E8D3143F-5189-5DF7-BA08-CAA5EF556D00}"/>
              </a:ext>
            </a:extLst>
          </p:cNvPr>
          <p:cNvSpPr txBox="1"/>
          <p:nvPr userDrawn="1"/>
        </p:nvSpPr>
        <p:spPr>
          <a:xfrm>
            <a:off x="-1588" y="6699516"/>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4" name="Dynmic Internal use only" descr="{&quot;templafy&quot;:{&quot;id&quot;:&quot;30cfd549-399b-41ed-a8d4-e13a6d277474&quot;}}" hidden="1" title="Form.Cigna_Confidentiality.Cigna_healthcareConfidentiality">
            <a:extLst>
              <a:ext uri="{FF2B5EF4-FFF2-40B4-BE49-F238E27FC236}">
                <a16:creationId xmlns:a16="http://schemas.microsoft.com/office/drawing/2014/main" id="{6868431F-84E3-459E-7645-52508A27521D}"/>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79CE2367-9FB1-A30D-10D7-6426F69F886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504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a:xfrm>
            <a:off x="9887592" y="6318000"/>
            <a:ext cx="1585607" cy="180000"/>
          </a:xfrm>
          <a:prstGeom prst="rect">
            <a:avLst/>
          </a:prstGeom>
        </p:spPr>
        <p:txBody>
          <a:bodyPr/>
          <a:lstStyle>
            <a:lvl1pPr>
              <a:defRPr>
                <a:solidFill>
                  <a:schemeClr val="tx1"/>
                </a:solidFill>
              </a:defRPr>
            </a:lvl1pPr>
          </a:lstStyle>
          <a:p>
            <a:pPr algn="r"/>
            <a:fld id="{FFFB3AB1-876A-432A-B9C9-A577E1DB35D5}"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white"/>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3341356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H.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sp>
        <p:nvSpPr>
          <p:cNvPr id="4" name="Picture Placeholder 3">
            <a:extLst>
              <a:ext uri="{FF2B5EF4-FFF2-40B4-BE49-F238E27FC236}">
                <a16:creationId xmlns:a16="http://schemas.microsoft.com/office/drawing/2014/main" id="{FA98F2CF-80FA-91C9-9C37-76C06E2270DE}"/>
              </a:ext>
            </a:extLst>
          </p:cNvPr>
          <p:cNvSpPr>
            <a:spLocks noGrp="1"/>
          </p:cNvSpPr>
          <p:nvPr>
            <p:ph type="pic" sz="quarter" idx="16"/>
          </p:nvPr>
        </p:nvSpPr>
        <p:spPr>
          <a:xfrm>
            <a:off x="3581364" y="0"/>
            <a:ext cx="8610636" cy="6678000"/>
          </a:xfrm>
          <a:custGeom>
            <a:avLst/>
            <a:gdLst>
              <a:gd name="connsiteX0" fmla="*/ 0 w 8610636"/>
              <a:gd name="connsiteY0" fmla="*/ 0 h 6678000"/>
              <a:gd name="connsiteX1" fmla="*/ 8610636 w 8610636"/>
              <a:gd name="connsiteY1" fmla="*/ 0 h 6678000"/>
              <a:gd name="connsiteX2" fmla="*/ 8610636 w 8610636"/>
              <a:gd name="connsiteY2" fmla="*/ 6678000 h 6678000"/>
              <a:gd name="connsiteX3" fmla="*/ 4104771 w 8610636"/>
              <a:gd name="connsiteY3" fmla="*/ 6678000 h 6678000"/>
              <a:gd name="connsiteX4" fmla="*/ 4119976 w 8610636"/>
              <a:gd name="connsiteY4" fmla="*/ 6288074 h 6678000"/>
              <a:gd name="connsiteX5" fmla="*/ 1279486 w 8610636"/>
              <a:gd name="connsiteY5" fmla="*/ 740634 h 6678000"/>
              <a:gd name="connsiteX6" fmla="*/ 22298 w 8610636"/>
              <a:gd name="connsiteY6" fmla="*/ 9481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0636" h="6678000">
                <a:moveTo>
                  <a:pt x="0" y="0"/>
                </a:moveTo>
                <a:lnTo>
                  <a:pt x="8610636" y="0"/>
                </a:lnTo>
                <a:lnTo>
                  <a:pt x="8610636" y="6678000"/>
                </a:lnTo>
                <a:lnTo>
                  <a:pt x="4104771" y="6678000"/>
                </a:lnTo>
                <a:lnTo>
                  <a:pt x="4119976" y="6288074"/>
                </a:lnTo>
                <a:cubicBezTo>
                  <a:pt x="4135895" y="4179220"/>
                  <a:pt x="3158491" y="2102204"/>
                  <a:pt x="1279486" y="740634"/>
                </a:cubicBezTo>
                <a:cubicBezTo>
                  <a:pt x="879946" y="451189"/>
                  <a:pt x="458598" y="207786"/>
                  <a:pt x="22298" y="9481"/>
                </a:cubicBezTo>
                <a:close/>
              </a:path>
            </a:pathLst>
          </a:custGeom>
          <a:solidFill>
            <a:schemeClr val="tx1">
              <a:lumMod val="85000"/>
            </a:schemeClr>
          </a:solidFill>
        </p:spPr>
        <p:txBody>
          <a:bodyPr wrap="square" lIns="4536000" tIns="0" rIns="0" anchor="ctr" anchorCtr="0">
            <a:noAutofit/>
          </a:bodyPr>
          <a:lstStyle>
            <a:lvl1pPr marL="0" indent="0" algn="l">
              <a:buNone/>
              <a:defRPr sz="1600">
                <a:solidFill>
                  <a:schemeClr val="bg1"/>
                </a:solidFill>
              </a:defRPr>
            </a:lvl1pPr>
          </a:lstStyle>
          <a:p>
            <a:r>
              <a:rPr lang="en-US" dirty="0"/>
              <a:t>Click icon to add picture</a:t>
            </a:r>
            <a:endParaRPr lang="en-US"/>
          </a:p>
        </p:txBody>
      </p:sp>
      <p:sp>
        <p:nvSpPr>
          <p:cNvPr id="10" name="Dynamic legal" descr="{&quot;templafy&quot;:{&quot;id&quot;:&quot;fdbfa817-b724-4de7-819d-582faa538577&quot;}}">
            <a:extLst>
              <a:ext uri="{FF2B5EF4-FFF2-40B4-BE49-F238E27FC236}">
                <a16:creationId xmlns:a16="http://schemas.microsoft.com/office/drawing/2014/main" id="{C7F84DF7-D681-00DC-9BE7-0B55A0CB1110}"/>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cb54a0e9-efbf-46f4-9ba5-731b1a5b2c26&quot;}}" hidden="1" title="Form.Cigna_Confidentiality.Cigna_healthcareConfidentiality">
            <a:extLst>
              <a:ext uri="{FF2B5EF4-FFF2-40B4-BE49-F238E27FC236}">
                <a16:creationId xmlns:a16="http://schemas.microsoft.com/office/drawing/2014/main" id="{1EC3995F-7118-BB94-E453-B189BA65B21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DE290701-38EF-D177-6AF7-5E8375E05B2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504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a:xfrm>
            <a:off x="9887592" y="6318000"/>
            <a:ext cx="1585607" cy="180000"/>
          </a:xfrm>
          <a:prstGeom prst="rect">
            <a:avLst/>
          </a:prstGeom>
        </p:spPr>
        <p:txBody>
          <a:bodyPr/>
          <a:lstStyle>
            <a:lvl1pPr>
              <a:defRPr>
                <a:solidFill>
                  <a:schemeClr val="tx1"/>
                </a:solidFill>
              </a:defRPr>
            </a:lvl1pPr>
          </a:lstStyle>
          <a:p>
            <a:pPr algn="r"/>
            <a:fld id="{C37FEA25-51BF-4998-A297-66DE4BB68655}"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white"/>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636567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114732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9ADAC07B-454E-4E70-934D-9499026FFC05}"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379465842"/>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6" name="Subtitle 2">
            <a:extLst>
              <a:ext uri="{FF2B5EF4-FFF2-40B4-BE49-F238E27FC236}">
                <a16:creationId xmlns:a16="http://schemas.microsoft.com/office/drawing/2014/main" id="{7690D69E-A092-71E3-EE69-0F397D7CDEB5}"/>
              </a:ext>
            </a:extLst>
          </p:cNvPr>
          <p:cNvSpPr>
            <a:spLocks noGrp="1"/>
          </p:cNvSpPr>
          <p:nvPr>
            <p:ph type="subTitle" idx="1" hasCustomPrompt="1"/>
          </p:nvPr>
        </p:nvSpPr>
        <p:spPr>
          <a:xfrm>
            <a:off x="359998" y="799200"/>
            <a:ext cx="11458800" cy="3096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1">
                <a:solidFill>
                  <a:schemeClr val="tx2"/>
                </a:solidFill>
                <a:latin typeface="+mj-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114732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04F91F5F-CF4E-41E6-857D-E791AAD2D959}"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374702838"/>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guide id="3" orient="horz" pos="503">
          <p15:clr>
            <a:srgbClr val="A4A3A4"/>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Content Placeholder 6">
            <a:extLst>
              <a:ext uri="{FF2B5EF4-FFF2-40B4-BE49-F238E27FC236}">
                <a16:creationId xmlns:a16="http://schemas.microsoft.com/office/drawing/2014/main" id="{09321395-6E8C-5A2E-4072-17DE8B1C8208}"/>
              </a:ext>
            </a:extLst>
          </p:cNvPr>
          <p:cNvSpPr>
            <a:spLocks noGrp="1"/>
          </p:cNvSpPr>
          <p:nvPr>
            <p:ph sz="quarter" idx="14" hasCustomPrompt="1"/>
          </p:nvPr>
        </p:nvSpPr>
        <p:spPr>
          <a:xfrm>
            <a:off x="61848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703902F4-8B8E-4A11-9A32-D6D51DECD75A}"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353109092"/>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8" name="Subtitle 2">
            <a:extLst>
              <a:ext uri="{FF2B5EF4-FFF2-40B4-BE49-F238E27FC236}">
                <a16:creationId xmlns:a16="http://schemas.microsoft.com/office/drawing/2014/main" id="{401DCE1F-3AC2-DDC3-E9A6-9C4EDBA5E8F2}"/>
              </a:ext>
            </a:extLst>
          </p:cNvPr>
          <p:cNvSpPr>
            <a:spLocks noGrp="1"/>
          </p:cNvSpPr>
          <p:nvPr>
            <p:ph type="subTitle" idx="1" hasCustomPrompt="1"/>
          </p:nvPr>
        </p:nvSpPr>
        <p:spPr>
          <a:xfrm>
            <a:off x="359998" y="799200"/>
            <a:ext cx="11458800" cy="3096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1">
                <a:solidFill>
                  <a:schemeClr val="tx2"/>
                </a:solidFill>
                <a:latin typeface="+mj-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Content Placeholder 6">
            <a:extLst>
              <a:ext uri="{FF2B5EF4-FFF2-40B4-BE49-F238E27FC236}">
                <a16:creationId xmlns:a16="http://schemas.microsoft.com/office/drawing/2014/main" id="{09321395-6E8C-5A2E-4072-17DE8B1C8208}"/>
              </a:ext>
            </a:extLst>
          </p:cNvPr>
          <p:cNvSpPr>
            <a:spLocks noGrp="1"/>
          </p:cNvSpPr>
          <p:nvPr>
            <p:ph sz="quarter" idx="14" hasCustomPrompt="1"/>
          </p:nvPr>
        </p:nvSpPr>
        <p:spPr>
          <a:xfrm>
            <a:off x="61848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0B87BD72-4B57-4A68-90CC-790A64C23306}"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494963932"/>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guide id="3" orient="horz" pos="503">
          <p15:clr>
            <a:srgbClr val="A4A3A4"/>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3" name="Content Placeholder 2"/>
          <p:cNvSpPr>
            <a:spLocks noGrp="1"/>
          </p:cNvSpPr>
          <p:nvPr>
            <p:ph idx="1" hasCustomPrompt="1"/>
          </p:nvPr>
        </p:nvSpPr>
        <p:spPr>
          <a:xfrm>
            <a:off x="360000" y="1548000"/>
            <a:ext cx="3704400" cy="43776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244400" y="1548000"/>
            <a:ext cx="3704400" cy="43776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8128800" y="1548000"/>
            <a:ext cx="3704400" cy="43776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4" name="Date Placeholder 3">
            <a:extLst>
              <a:ext uri="{FF2B5EF4-FFF2-40B4-BE49-F238E27FC236}">
                <a16:creationId xmlns:a16="http://schemas.microsoft.com/office/drawing/2014/main" id="{F2C847E6-A193-E0D3-AEBC-4655DDD81D7E}"/>
              </a:ext>
            </a:extLst>
          </p:cNvPr>
          <p:cNvSpPr>
            <a:spLocks noGrp="1"/>
          </p:cNvSpPr>
          <p:nvPr>
            <p:ph type="dt" sz="half" idx="14"/>
          </p:nvPr>
        </p:nvSpPr>
        <p:spPr>
          <a:xfrm>
            <a:off x="9887592" y="6318000"/>
            <a:ext cx="1585607" cy="180000"/>
          </a:xfrm>
          <a:prstGeom prst="rect">
            <a:avLst/>
          </a:prstGeom>
        </p:spPr>
        <p:txBody>
          <a:bodyPr/>
          <a:lstStyle/>
          <a:p>
            <a:pPr algn="r"/>
            <a:fld id="{9B7481D9-D467-49B4-9BB0-47C5A98F22B4}" type="datetime4">
              <a:rPr lang="en-US" smtClean="0"/>
              <a:t>May 22, 2024</a:t>
            </a:fld>
            <a:endParaRPr lang="en-US" dirty="0"/>
          </a:p>
        </p:txBody>
      </p:sp>
      <p:sp>
        <p:nvSpPr>
          <p:cNvPr id="5" name="Footer Placeholder 4">
            <a:extLst>
              <a:ext uri="{FF2B5EF4-FFF2-40B4-BE49-F238E27FC236}">
                <a16:creationId xmlns:a16="http://schemas.microsoft.com/office/drawing/2014/main" id="{57908891-190B-6BC3-437F-0AC310A77479}"/>
              </a:ext>
            </a:extLst>
          </p:cNvPr>
          <p:cNvSpPr>
            <a:spLocks noGrp="1"/>
          </p:cNvSpPr>
          <p:nvPr>
            <p:ph type="ftr" sz="quarter" idx="15"/>
          </p:nvPr>
        </p:nvSpPr>
        <p:spPr/>
        <p:txBody>
          <a:bodyPr/>
          <a:lstStyle/>
          <a:p>
            <a:endParaRPr lang="en-US" dirty="0"/>
          </a:p>
        </p:txBody>
      </p:sp>
      <p:sp>
        <p:nvSpPr>
          <p:cNvPr id="6" name="Slide Number Placeholder 5">
            <a:extLst>
              <a:ext uri="{FF2B5EF4-FFF2-40B4-BE49-F238E27FC236}">
                <a16:creationId xmlns:a16="http://schemas.microsoft.com/office/drawing/2014/main" id="{7AA71E20-872F-F5BC-E21E-27661D221949}"/>
              </a:ext>
            </a:extLst>
          </p:cNvPr>
          <p:cNvSpPr>
            <a:spLocks noGrp="1"/>
          </p:cNvSpPr>
          <p:nvPr>
            <p:ph type="sldNum" sz="quarter" idx="16"/>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567486790"/>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3">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11008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11008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Dynamic legal" descr="{&quot;templafy&quot;:{&quot;id&quot;:&quot;1c284f7c-c2fd-44ed-8fab-369c755317b1&quot;}}">
            <a:extLst>
              <a:ext uri="{FF2B5EF4-FFF2-40B4-BE49-F238E27FC236}">
                <a16:creationId xmlns:a16="http://schemas.microsoft.com/office/drawing/2014/main" id="{CA05FD09-B64E-2A45-1D16-ECAE9404769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11" name="Dynmic Internal use only" descr="{&quot;templafy&quot;:{&quot;id&quot;:&quot;9b0d1f10-c0d7-427f-8ba1-1dcc6f9d1713&quot;}}" hidden="1" title="Form.Cigna_Confidentiality.Cigna_healthcareConfidentiality">
            <a:extLst>
              <a:ext uri="{FF2B5EF4-FFF2-40B4-BE49-F238E27FC236}">
                <a16:creationId xmlns:a16="http://schemas.microsoft.com/office/drawing/2014/main" id="{E0B98218-CDFB-9994-043C-5F396CC69AC5}"/>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2A74288B-453E-4D14-A7FD-55F3BFD9C2A1}"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9713822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 xmlns:a16="http://schemas.microsoft.com/office/drawing/2014/main" xmlns:a14="http://schemas.microsoft.com/office/drawing/2010/main" xmlns:asvg="http://schemas.microsoft.com/office/drawing/2016/SVG/main" xmlns:p15="http://schemas.microsoft.com/office/powerpoint/2012/mai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userDrawn="1">
          <p15:clr>
            <a:srgbClr val="A4A3A4"/>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A. Text and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92C5249-9040-41B4-1E81-409B0CBABD80}"/>
              </a:ext>
            </a:extLst>
          </p:cNvPr>
          <p:cNvSpPr>
            <a:spLocks noGrp="1"/>
          </p:cNvSpPr>
          <p:nvPr>
            <p:ph type="pic" sz="quarter" idx="16"/>
          </p:nvPr>
        </p:nvSpPr>
        <p:spPr>
          <a:xfrm>
            <a:off x="6184902" y="0"/>
            <a:ext cx="6007098" cy="6678000"/>
          </a:xfrm>
          <a:custGeom>
            <a:avLst/>
            <a:gdLst>
              <a:gd name="connsiteX0" fmla="*/ 0 w 6007098"/>
              <a:gd name="connsiteY0" fmla="*/ 0 h 6678000"/>
              <a:gd name="connsiteX1" fmla="*/ 6007098 w 6007098"/>
              <a:gd name="connsiteY1" fmla="*/ 0 h 6678000"/>
              <a:gd name="connsiteX2" fmla="*/ 6007098 w 6007098"/>
              <a:gd name="connsiteY2" fmla="*/ 6678000 h 6678000"/>
              <a:gd name="connsiteX3" fmla="*/ 0 w 6007098"/>
              <a:gd name="connsiteY3" fmla="*/ 6678000 h 6678000"/>
            </a:gdLst>
            <a:ahLst/>
            <a:cxnLst>
              <a:cxn ang="0">
                <a:pos x="connsiteX0" y="connsiteY0"/>
              </a:cxn>
              <a:cxn ang="0">
                <a:pos x="connsiteX1" y="connsiteY1"/>
              </a:cxn>
              <a:cxn ang="0">
                <a:pos x="connsiteX2" y="connsiteY2"/>
              </a:cxn>
              <a:cxn ang="0">
                <a:pos x="connsiteX3" y="connsiteY3"/>
              </a:cxn>
            </a:cxnLst>
            <a:rect l="l" t="t" r="r" b="b"/>
            <a:pathLst>
              <a:path w="6007098" h="6678000">
                <a:moveTo>
                  <a:pt x="0" y="0"/>
                </a:moveTo>
                <a:lnTo>
                  <a:pt x="6007098" y="0"/>
                </a:lnTo>
                <a:lnTo>
                  <a:pt x="6007098" y="6678000"/>
                </a:lnTo>
                <a:lnTo>
                  <a:pt x="0" y="6678000"/>
                </a:lnTo>
                <a:close/>
              </a:path>
            </a:pathLst>
          </a:cu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endParaRPr lang="en-US"/>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56471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lvl1pPr>
              <a:defRPr>
                <a:solidFill>
                  <a:schemeClr val="bg1"/>
                </a:solidFill>
              </a:defRPr>
            </a:lvl1pPr>
          </a:lstStyle>
          <a:p>
            <a:pPr algn="r"/>
            <a:fld id="{4417EFC9-DA1A-4E1B-9B5E-C63C377D58CA}"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lvl1pPr>
              <a:defRPr>
                <a:solidFill>
                  <a:schemeClr val="bg1"/>
                </a:solidFill>
              </a:defRPr>
            </a:lvl1p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a:xfrm>
            <a:off x="7154862" y="6318000"/>
            <a:ext cx="2730235" cy="180000"/>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449247246"/>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B. Text and Pictur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43DDFEA-7FDA-2AAD-1A0F-C08F96949B41}"/>
              </a:ext>
            </a:extLst>
          </p:cNvPr>
          <p:cNvSpPr>
            <a:spLocks noGrp="1"/>
          </p:cNvSpPr>
          <p:nvPr>
            <p:ph type="pic" sz="quarter" idx="16"/>
          </p:nvPr>
        </p:nvSpPr>
        <p:spPr>
          <a:xfrm>
            <a:off x="6186488" y="356400"/>
            <a:ext cx="5646712" cy="5565600"/>
          </a:xfrm>
          <a:prstGeom prst="rect">
            <a:avLst/>
          </a:pr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endParaRPr lang="en-US"/>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56471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Date Placeholder 5">
            <a:extLst>
              <a:ext uri="{FF2B5EF4-FFF2-40B4-BE49-F238E27FC236}">
                <a16:creationId xmlns:a16="http://schemas.microsoft.com/office/drawing/2014/main" id="{E61F5001-0950-4321-04ED-377B1C28BD3D}"/>
              </a:ext>
            </a:extLst>
          </p:cNvPr>
          <p:cNvSpPr>
            <a:spLocks noGrp="1"/>
          </p:cNvSpPr>
          <p:nvPr>
            <p:ph type="dt" sz="half" idx="17"/>
          </p:nvPr>
        </p:nvSpPr>
        <p:spPr/>
        <p:txBody>
          <a:bodyPr/>
          <a:lstStyle/>
          <a:p>
            <a:fld id="{C72E58D9-D2BA-4768-800B-1629F73991F2}" type="datetime4">
              <a:rPr lang="en-US" smtClean="0"/>
              <a:t>May 22, 2024</a:t>
            </a:fld>
            <a:endParaRPr lang="en-US" dirty="0"/>
          </a:p>
        </p:txBody>
      </p:sp>
      <p:sp>
        <p:nvSpPr>
          <p:cNvPr id="9" name="Footer Placeholder 8">
            <a:extLst>
              <a:ext uri="{FF2B5EF4-FFF2-40B4-BE49-F238E27FC236}">
                <a16:creationId xmlns:a16="http://schemas.microsoft.com/office/drawing/2014/main" id="{01A6B237-376D-FBB9-C58C-BDD6F632CABF}"/>
              </a:ext>
            </a:extLst>
          </p:cNvPr>
          <p:cNvSpPr>
            <a:spLocks noGrp="1"/>
          </p:cNvSpPr>
          <p:nvPr>
            <p:ph type="ftr" sz="quarter" idx="18"/>
          </p:nvPr>
        </p:nvSpPr>
        <p:spPr/>
        <p:txBody>
          <a:bodyPr/>
          <a:lstStyle/>
          <a:p>
            <a:endParaRPr lang="en-US" dirty="0"/>
          </a:p>
        </p:txBody>
      </p:sp>
      <p:sp>
        <p:nvSpPr>
          <p:cNvPr id="10" name="Slide Number Placeholder 9">
            <a:extLst>
              <a:ext uri="{FF2B5EF4-FFF2-40B4-BE49-F238E27FC236}">
                <a16:creationId xmlns:a16="http://schemas.microsoft.com/office/drawing/2014/main" id="{265F2533-8E44-99FF-9158-86A94D16860C}"/>
              </a:ext>
            </a:extLst>
          </p:cNvPr>
          <p:cNvSpPr>
            <a:spLocks noGrp="1"/>
          </p:cNvSpPr>
          <p:nvPr>
            <p:ph type="sldNum" sz="quarter" idx="19"/>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4285698979"/>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 Text and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C22FDDB-B6BB-2D1D-4EB4-8E54F77638B5}"/>
              </a:ext>
            </a:extLst>
          </p:cNvPr>
          <p:cNvSpPr>
            <a:spLocks noGrp="1"/>
          </p:cNvSpPr>
          <p:nvPr>
            <p:ph type="pic" sz="quarter" idx="16"/>
          </p:nvPr>
        </p:nvSpPr>
        <p:spPr>
          <a:xfrm>
            <a:off x="6918794" y="0"/>
            <a:ext cx="5273207" cy="6678000"/>
          </a:xfrm>
          <a:custGeom>
            <a:avLst/>
            <a:gdLst>
              <a:gd name="connsiteX0" fmla="*/ 1004362 w 5273207"/>
              <a:gd name="connsiteY0" fmla="*/ 0 h 6678000"/>
              <a:gd name="connsiteX1" fmla="*/ 5273207 w 5273207"/>
              <a:gd name="connsiteY1" fmla="*/ 0 h 6678000"/>
              <a:gd name="connsiteX2" fmla="*/ 5273207 w 5273207"/>
              <a:gd name="connsiteY2" fmla="*/ 6678000 h 6678000"/>
              <a:gd name="connsiteX3" fmla="*/ 0 w 5273207"/>
              <a:gd name="connsiteY3" fmla="*/ 6678000 h 6678000"/>
              <a:gd name="connsiteX4" fmla="*/ 23422 w 5273207"/>
              <a:gd name="connsiteY4" fmla="*/ 6301100 h 6678000"/>
              <a:gd name="connsiteX5" fmla="*/ 1022090 w 5273207"/>
              <a:gd name="connsiteY5" fmla="*/ 15687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07" h="6678000">
                <a:moveTo>
                  <a:pt x="1004362" y="0"/>
                </a:moveTo>
                <a:lnTo>
                  <a:pt x="5273207" y="0"/>
                </a:lnTo>
                <a:lnTo>
                  <a:pt x="5273207" y="6678000"/>
                </a:lnTo>
                <a:lnTo>
                  <a:pt x="0" y="6678000"/>
                </a:lnTo>
                <a:lnTo>
                  <a:pt x="23422" y="6301100"/>
                </a:lnTo>
                <a:cubicBezTo>
                  <a:pt x="204269" y="4293714"/>
                  <a:pt x="1188942" y="2196400"/>
                  <a:pt x="1022090" y="156870"/>
                </a:cubicBezTo>
                <a:close/>
              </a:path>
            </a:pathLst>
          </a:cu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endParaRPr lang="en-US"/>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56471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lvl1pPr>
              <a:defRPr>
                <a:solidFill>
                  <a:schemeClr val="bg1"/>
                </a:solidFill>
              </a:defRPr>
            </a:lvl1pPr>
          </a:lstStyle>
          <a:p>
            <a:pPr algn="r"/>
            <a:fld id="{0FBD7CB9-8021-494E-A424-2B62AEEBEBD8}"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lvl1pPr>
              <a:defRPr>
                <a:solidFill>
                  <a:schemeClr val="bg1"/>
                </a:solidFill>
              </a:defRPr>
            </a:lvl1p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a:xfrm>
            <a:off x="7154862" y="6318000"/>
            <a:ext cx="2730235" cy="180000"/>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4164756458"/>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A. Rep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360000" y="360000"/>
            <a:ext cx="3704400" cy="2610000"/>
          </a:xfrm>
        </p:spPr>
        <p:txBody>
          <a:bodyPr/>
          <a:lstStyle>
            <a:lvl1pPr>
              <a:defRPr sz="2400"/>
            </a:lvl1pPr>
          </a:lstStyle>
          <a:p>
            <a:r>
              <a:rPr lang="en-US" dirty="0"/>
              <a:t>Click to add title</a:t>
            </a:r>
            <a:endParaRPr lang="en-US"/>
          </a:p>
        </p:txBody>
      </p:sp>
      <p:sp>
        <p:nvSpPr>
          <p:cNvPr id="3" name="Content Placeholder 2"/>
          <p:cNvSpPr>
            <a:spLocks noGrp="1"/>
          </p:cNvSpPr>
          <p:nvPr>
            <p:ph idx="1" hasCustomPrompt="1"/>
          </p:nvPr>
        </p:nvSpPr>
        <p:spPr>
          <a:xfrm>
            <a:off x="360000" y="33156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244400" y="3600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4244400" y="33156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7" name="Content Placeholder 4">
            <a:extLst>
              <a:ext uri="{FF2B5EF4-FFF2-40B4-BE49-F238E27FC236}">
                <a16:creationId xmlns:a16="http://schemas.microsoft.com/office/drawing/2014/main" id="{DDB3A432-B5B7-1DB6-A154-728FC5E0DDA2}"/>
              </a:ext>
            </a:extLst>
          </p:cNvPr>
          <p:cNvSpPr>
            <a:spLocks noGrp="1"/>
          </p:cNvSpPr>
          <p:nvPr>
            <p:ph sz="half" idx="17" hasCustomPrompt="1"/>
          </p:nvPr>
        </p:nvSpPr>
        <p:spPr>
          <a:xfrm>
            <a:off x="8128800" y="3600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8" name="Content Placeholder 4">
            <a:extLst>
              <a:ext uri="{FF2B5EF4-FFF2-40B4-BE49-F238E27FC236}">
                <a16:creationId xmlns:a16="http://schemas.microsoft.com/office/drawing/2014/main" id="{A5080388-917E-C36A-04A1-C8069CBFA980}"/>
              </a:ext>
            </a:extLst>
          </p:cNvPr>
          <p:cNvSpPr>
            <a:spLocks noGrp="1"/>
          </p:cNvSpPr>
          <p:nvPr>
            <p:ph sz="half" idx="18" hasCustomPrompt="1"/>
          </p:nvPr>
        </p:nvSpPr>
        <p:spPr>
          <a:xfrm>
            <a:off x="8128800" y="33156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9" name="Date Placeholder 8">
            <a:extLst>
              <a:ext uri="{FF2B5EF4-FFF2-40B4-BE49-F238E27FC236}">
                <a16:creationId xmlns:a16="http://schemas.microsoft.com/office/drawing/2014/main" id="{FB77C07A-1F65-CF77-492D-DBD0BF9AC6D0}"/>
              </a:ext>
            </a:extLst>
          </p:cNvPr>
          <p:cNvSpPr>
            <a:spLocks noGrp="1"/>
          </p:cNvSpPr>
          <p:nvPr>
            <p:ph type="dt" sz="half" idx="19"/>
          </p:nvPr>
        </p:nvSpPr>
        <p:spPr>
          <a:xfrm>
            <a:off x="9887592" y="6318000"/>
            <a:ext cx="1585607" cy="180000"/>
          </a:xfrm>
          <a:prstGeom prst="rect">
            <a:avLst/>
          </a:prstGeom>
        </p:spPr>
        <p:txBody>
          <a:bodyPr/>
          <a:lstStyle/>
          <a:p>
            <a:pPr algn="r"/>
            <a:fld id="{1A1E274E-1963-499E-B1ED-F4264282D18A}" type="datetime4">
              <a:rPr lang="en-US" smtClean="0"/>
              <a:t>May 22, 2024</a:t>
            </a:fld>
            <a:endParaRPr lang="en-US" dirty="0"/>
          </a:p>
        </p:txBody>
      </p:sp>
      <p:sp>
        <p:nvSpPr>
          <p:cNvPr id="12" name="Footer Placeholder 11">
            <a:extLst>
              <a:ext uri="{FF2B5EF4-FFF2-40B4-BE49-F238E27FC236}">
                <a16:creationId xmlns:a16="http://schemas.microsoft.com/office/drawing/2014/main" id="{31C8A68B-09F1-8A01-0B41-B749EB75BDF9}"/>
              </a:ext>
            </a:extLst>
          </p:cNvPr>
          <p:cNvSpPr>
            <a:spLocks noGrp="1"/>
          </p:cNvSpPr>
          <p:nvPr>
            <p:ph type="ftr" sz="quarter" idx="20"/>
          </p:nvPr>
        </p:nvSpPr>
        <p:spPr/>
        <p:txBody>
          <a:bodyPr/>
          <a:lstStyle/>
          <a:p>
            <a:endParaRPr lang="en-US" dirty="0"/>
          </a:p>
        </p:txBody>
      </p:sp>
      <p:sp>
        <p:nvSpPr>
          <p:cNvPr id="13" name="Slide Number Placeholder 12">
            <a:extLst>
              <a:ext uri="{FF2B5EF4-FFF2-40B4-BE49-F238E27FC236}">
                <a16:creationId xmlns:a16="http://schemas.microsoft.com/office/drawing/2014/main" id="{7D4DB7C6-4824-1E64-7E62-3A8BAB082387}"/>
              </a:ext>
            </a:extLst>
          </p:cNvPr>
          <p:cNvSpPr>
            <a:spLocks noGrp="1"/>
          </p:cNvSpPr>
          <p:nvPr>
            <p:ph type="sldNum" sz="quarter" idx="21"/>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750462448"/>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3">
          <p15:clr>
            <a:srgbClr val="A4A3A4"/>
          </p15:clr>
        </p15:guide>
        <p15:guide id="3" orient="horz" pos="2088">
          <p15:clr>
            <a:srgbClr val="A4A3A4"/>
          </p15:clr>
        </p15:guide>
        <p15:guide id="4" orient="horz" pos="1872">
          <p15:clr>
            <a:srgbClr val="A4A3A4"/>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B. Rep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360000" y="360000"/>
            <a:ext cx="2732400" cy="2610000"/>
          </a:xfrm>
        </p:spPr>
        <p:txBody>
          <a:bodyPr/>
          <a:lstStyle>
            <a:lvl1pPr>
              <a:defRPr sz="2400"/>
            </a:lvl1pPr>
          </a:lstStyle>
          <a:p>
            <a:r>
              <a:rPr lang="en-US" dirty="0"/>
              <a:t>Click to add title</a:t>
            </a:r>
            <a:endParaRPr lang="en-US"/>
          </a:p>
        </p:txBody>
      </p:sp>
      <p:sp>
        <p:nvSpPr>
          <p:cNvPr id="3" name="Content Placeholder 2"/>
          <p:cNvSpPr>
            <a:spLocks noGrp="1"/>
          </p:cNvSpPr>
          <p:nvPr>
            <p:ph idx="1" hasCustomPrompt="1"/>
          </p:nvPr>
        </p:nvSpPr>
        <p:spPr>
          <a:xfrm>
            <a:off x="360000"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3272400" y="3600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3272400"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7" name="Content Placeholder 4">
            <a:extLst>
              <a:ext uri="{FF2B5EF4-FFF2-40B4-BE49-F238E27FC236}">
                <a16:creationId xmlns:a16="http://schemas.microsoft.com/office/drawing/2014/main" id="{DDB3A432-B5B7-1DB6-A154-728FC5E0DDA2}"/>
              </a:ext>
            </a:extLst>
          </p:cNvPr>
          <p:cNvSpPr>
            <a:spLocks noGrp="1"/>
          </p:cNvSpPr>
          <p:nvPr>
            <p:ph sz="half" idx="17" hasCustomPrompt="1"/>
          </p:nvPr>
        </p:nvSpPr>
        <p:spPr>
          <a:xfrm>
            <a:off x="6186488" y="3600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8" name="Content Placeholder 4">
            <a:extLst>
              <a:ext uri="{FF2B5EF4-FFF2-40B4-BE49-F238E27FC236}">
                <a16:creationId xmlns:a16="http://schemas.microsoft.com/office/drawing/2014/main" id="{A5080388-917E-C36A-04A1-C8069CBFA980}"/>
              </a:ext>
            </a:extLst>
          </p:cNvPr>
          <p:cNvSpPr>
            <a:spLocks noGrp="1"/>
          </p:cNvSpPr>
          <p:nvPr>
            <p:ph sz="half" idx="18" hasCustomPrompt="1"/>
          </p:nvPr>
        </p:nvSpPr>
        <p:spPr>
          <a:xfrm>
            <a:off x="6186488"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9" name="Date Placeholder 8">
            <a:extLst>
              <a:ext uri="{FF2B5EF4-FFF2-40B4-BE49-F238E27FC236}">
                <a16:creationId xmlns:a16="http://schemas.microsoft.com/office/drawing/2014/main" id="{FB77C07A-1F65-CF77-492D-DBD0BF9AC6D0}"/>
              </a:ext>
            </a:extLst>
          </p:cNvPr>
          <p:cNvSpPr>
            <a:spLocks noGrp="1"/>
          </p:cNvSpPr>
          <p:nvPr>
            <p:ph type="dt" sz="half" idx="19"/>
          </p:nvPr>
        </p:nvSpPr>
        <p:spPr>
          <a:xfrm>
            <a:off x="9887592" y="6318000"/>
            <a:ext cx="1585607" cy="180000"/>
          </a:xfrm>
          <a:prstGeom prst="rect">
            <a:avLst/>
          </a:prstGeom>
        </p:spPr>
        <p:txBody>
          <a:bodyPr/>
          <a:lstStyle/>
          <a:p>
            <a:pPr algn="r"/>
            <a:fld id="{B13CAF06-FF06-45E6-B42F-F1B2804BE0B7}" type="datetime4">
              <a:rPr lang="en-US" smtClean="0"/>
              <a:t>May 22, 2024</a:t>
            </a:fld>
            <a:endParaRPr lang="en-US" dirty="0"/>
          </a:p>
        </p:txBody>
      </p:sp>
      <p:sp>
        <p:nvSpPr>
          <p:cNvPr id="12" name="Footer Placeholder 11">
            <a:extLst>
              <a:ext uri="{FF2B5EF4-FFF2-40B4-BE49-F238E27FC236}">
                <a16:creationId xmlns:a16="http://schemas.microsoft.com/office/drawing/2014/main" id="{31C8A68B-09F1-8A01-0B41-B749EB75BDF9}"/>
              </a:ext>
            </a:extLst>
          </p:cNvPr>
          <p:cNvSpPr>
            <a:spLocks noGrp="1"/>
          </p:cNvSpPr>
          <p:nvPr>
            <p:ph type="ftr" sz="quarter" idx="20"/>
          </p:nvPr>
        </p:nvSpPr>
        <p:spPr/>
        <p:txBody>
          <a:bodyPr/>
          <a:lstStyle/>
          <a:p>
            <a:endParaRPr lang="en-US" dirty="0"/>
          </a:p>
        </p:txBody>
      </p:sp>
      <p:sp>
        <p:nvSpPr>
          <p:cNvPr id="13" name="Slide Number Placeholder 12">
            <a:extLst>
              <a:ext uri="{FF2B5EF4-FFF2-40B4-BE49-F238E27FC236}">
                <a16:creationId xmlns:a16="http://schemas.microsoft.com/office/drawing/2014/main" id="{7D4DB7C6-4824-1E64-7E62-3A8BAB082387}"/>
              </a:ext>
            </a:extLst>
          </p:cNvPr>
          <p:cNvSpPr>
            <a:spLocks noGrp="1"/>
          </p:cNvSpPr>
          <p:nvPr>
            <p:ph type="sldNum" sz="quarter" idx="21"/>
          </p:nvPr>
        </p:nvSpPr>
        <p:spPr/>
        <p:txBody>
          <a:bodyPr/>
          <a:lstStyle/>
          <a:p>
            <a:fld id="{23AA811B-2EBD-4900-905E-5BE206449611}" type="slidenum">
              <a:rPr lang="en-US" smtClean="0"/>
              <a:pPr/>
              <a:t>‹#›</a:t>
            </a:fld>
            <a:endParaRPr lang="en-US" dirty="0"/>
          </a:p>
        </p:txBody>
      </p:sp>
      <p:sp>
        <p:nvSpPr>
          <p:cNvPr id="4" name="Content Placeholder 4">
            <a:extLst>
              <a:ext uri="{FF2B5EF4-FFF2-40B4-BE49-F238E27FC236}">
                <a16:creationId xmlns:a16="http://schemas.microsoft.com/office/drawing/2014/main" id="{3DBDC930-EF32-F81E-E492-F1792A03922C}"/>
              </a:ext>
            </a:extLst>
          </p:cNvPr>
          <p:cNvSpPr>
            <a:spLocks noGrp="1"/>
          </p:cNvSpPr>
          <p:nvPr>
            <p:ph sz="half" idx="22" hasCustomPrompt="1"/>
          </p:nvPr>
        </p:nvSpPr>
        <p:spPr>
          <a:xfrm>
            <a:off x="9100800" y="3600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5" name="Content Placeholder 4">
            <a:extLst>
              <a:ext uri="{FF2B5EF4-FFF2-40B4-BE49-F238E27FC236}">
                <a16:creationId xmlns:a16="http://schemas.microsoft.com/office/drawing/2014/main" id="{E1FBB305-A006-8062-DB21-A7051AB973F8}"/>
              </a:ext>
            </a:extLst>
          </p:cNvPr>
          <p:cNvSpPr>
            <a:spLocks noGrp="1"/>
          </p:cNvSpPr>
          <p:nvPr>
            <p:ph sz="half" idx="23" hasCustomPrompt="1"/>
          </p:nvPr>
        </p:nvSpPr>
        <p:spPr>
          <a:xfrm>
            <a:off x="9100800"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Tree>
    <p:extLst>
      <p:ext uri="{BB962C8B-B14F-4D97-AF65-F5344CB8AC3E}">
        <p14:creationId xmlns:p14="http://schemas.microsoft.com/office/powerpoint/2010/main" val="2043834275"/>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3">
          <p15:clr>
            <a:srgbClr val="A4A3A4"/>
          </p15:clr>
        </p15:guide>
        <p15:guide id="3" orient="horz" pos="2088">
          <p15:clr>
            <a:srgbClr val="A4A3A4"/>
          </p15:clr>
        </p15:guide>
        <p15:guide id="4" orient="horz" pos="1872">
          <p15:clr>
            <a:srgbClr val="A4A3A4"/>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A.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accent1"/>
              </a:solidFill>
            </a:endParaRPr>
          </a:p>
        </p:txBody>
      </p:sp>
      <p:sp>
        <p:nvSpPr>
          <p:cNvPr id="7" name="Freeform 5">
            <a:extLst>
              <a:ext uri="{FF2B5EF4-FFF2-40B4-BE49-F238E27FC236}">
                <a16:creationId xmlns:a16="http://schemas.microsoft.com/office/drawing/2014/main" id="{E4699E2A-611B-A40B-7262-67592C0A26FB}"/>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0033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Dynamic legal" descr="{&quot;templafy&quot;:{&quot;id&quot;:&quot;34feb624-ca3f-48ca-8620-b4d23d1e582c&quot;}}">
            <a:extLst>
              <a:ext uri="{FF2B5EF4-FFF2-40B4-BE49-F238E27FC236}">
                <a16:creationId xmlns:a16="http://schemas.microsoft.com/office/drawing/2014/main" id="{44650877-32D6-7E1B-F6ED-1DE6A3CC5339}"/>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9" name="Dynmic Internal use only" descr="{&quot;templafy&quot;:{&quot;id&quot;:&quot;0ec0006e-738a-488e-88bb-be9d9731a27f&quot;}}" hidden="1" title="Form.Cigna_Confidentiality.Cigna_healthcareConfidentiality">
            <a:extLst>
              <a:ext uri="{FF2B5EF4-FFF2-40B4-BE49-F238E27FC236}">
                <a16:creationId xmlns:a16="http://schemas.microsoft.com/office/drawing/2014/main" id="{826ABC8B-D401-B48B-E360-DA971C9561F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11" name="Title 10">
            <a:extLst>
              <a:ext uri="{FF2B5EF4-FFF2-40B4-BE49-F238E27FC236}">
                <a16:creationId xmlns:a16="http://schemas.microsoft.com/office/drawing/2014/main" id="{9B5E0337-74F5-4572-A0BC-0CB01539BB6D}"/>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C2599380-1DE0-4032-8103-13724E4409B0}"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4275305467"/>
      </p:ext>
    </p:extLst>
  </p:cSld>
  <p:clrMapOvr>
    <a:masterClrMapping/>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B.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accent1"/>
              </a:solidFill>
            </a:endParaRPr>
          </a:p>
        </p:txBody>
      </p:sp>
      <p:sp>
        <p:nvSpPr>
          <p:cNvPr id="2" name="Freeform 5">
            <a:extLst>
              <a:ext uri="{FF2B5EF4-FFF2-40B4-BE49-F238E27FC236}">
                <a16:creationId xmlns:a16="http://schemas.microsoft.com/office/drawing/2014/main" id="{F17530DC-C270-8440-B406-E54DC6D4D3C4}"/>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A1F7A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Dynamic legal" descr="{&quot;templafy&quot;:{&quot;id&quot;:&quot;06e764ed-a65a-415a-9c86-f6c293b1b371&quot;}}">
            <a:extLst>
              <a:ext uri="{FF2B5EF4-FFF2-40B4-BE49-F238E27FC236}">
                <a16:creationId xmlns:a16="http://schemas.microsoft.com/office/drawing/2014/main" id="{750DA6EF-28FF-F861-908A-1BA15561486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0" name="Dynmic Internal use only" descr="{&quot;templafy&quot;:{&quot;id&quot;:&quot;5c416cf5-6fa6-494b-84ed-b6ab87d68f83&quot;}}" hidden="1" title="Form.Cigna_Confidentiality.Cigna_healthcareConfidentiality">
            <a:extLst>
              <a:ext uri="{FF2B5EF4-FFF2-40B4-BE49-F238E27FC236}">
                <a16:creationId xmlns:a16="http://schemas.microsoft.com/office/drawing/2014/main" id="{DAF48A78-F623-3E25-C4D9-4B11ECABA5D2}"/>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9" name="Title 10">
            <a:extLst>
              <a:ext uri="{FF2B5EF4-FFF2-40B4-BE49-F238E27FC236}">
                <a16:creationId xmlns:a16="http://schemas.microsoft.com/office/drawing/2014/main" id="{8803E168-A7F5-7A70-1769-1664A5AE35DE}"/>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FF454A68-076E-4240-85BA-7EDB777D9DAD}"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339039436"/>
      </p:ext>
    </p:extLst>
  </p:cSld>
  <p:clrMapOvr>
    <a:masterClrMapping/>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accent1"/>
              </a:solidFill>
            </a:endParaRPr>
          </a:p>
        </p:txBody>
      </p:sp>
      <p:sp>
        <p:nvSpPr>
          <p:cNvPr id="2" name="Freeform 5">
            <a:extLst>
              <a:ext uri="{FF2B5EF4-FFF2-40B4-BE49-F238E27FC236}">
                <a16:creationId xmlns:a16="http://schemas.microsoft.com/office/drawing/2014/main" id="{0FAB332B-DE62-6465-7673-AEE0B8217C50}"/>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FAA16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Dynamic legal" descr="{&quot;templafy&quot;:{&quot;id&quot;:&quot;67b871f8-5333-47fd-88ff-aa30635fbd94&quot;}}">
            <a:extLst>
              <a:ext uri="{FF2B5EF4-FFF2-40B4-BE49-F238E27FC236}">
                <a16:creationId xmlns:a16="http://schemas.microsoft.com/office/drawing/2014/main" id="{6853365F-9A9F-4E09-6106-1AC7E55A588D}"/>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0" name="Dynmic Internal use only" descr="{&quot;templafy&quot;:{&quot;id&quot;:&quot;88d14b74-4fcb-4fea-af02-486d889e6d0c&quot;}}" hidden="1" title="Form.Cigna_Confidentiality.Cigna_healthcareConfidentiality">
            <a:extLst>
              <a:ext uri="{FF2B5EF4-FFF2-40B4-BE49-F238E27FC236}">
                <a16:creationId xmlns:a16="http://schemas.microsoft.com/office/drawing/2014/main" id="{9B19D9B9-ADDF-4EF7-3401-AAC8C92A96BE}"/>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9" name="Title 10">
            <a:extLst>
              <a:ext uri="{FF2B5EF4-FFF2-40B4-BE49-F238E27FC236}">
                <a16:creationId xmlns:a16="http://schemas.microsoft.com/office/drawing/2014/main" id="{0040CB02-88B9-FCF1-B638-BE950864210F}"/>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C90268EB-1598-4A4E-B0BC-DADA0D37159F}"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250692683"/>
      </p:ext>
    </p:extLst>
  </p:cSld>
  <p:clrMapOvr>
    <a:masterClrMapping/>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A. Thanks">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4" name="Picture Placeholder 3">
            <a:extLst>
              <a:ext uri="{FF2B5EF4-FFF2-40B4-BE49-F238E27FC236}">
                <a16:creationId xmlns:a16="http://schemas.microsoft.com/office/drawing/2014/main" id="{3120684B-8D00-7903-A1FF-C0875815BAA8}"/>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endParaRPr lang="en-US"/>
          </a:p>
        </p:txBody>
      </p:sp>
      <p:sp>
        <p:nvSpPr>
          <p:cNvPr id="5" name="Dynamic legal" descr="{&quot;templafy&quot;:{&quot;id&quot;:&quot;cf373c34-2cab-4017-98f7-db389f5e1488&quot;}}">
            <a:extLst>
              <a:ext uri="{FF2B5EF4-FFF2-40B4-BE49-F238E27FC236}">
                <a16:creationId xmlns:a16="http://schemas.microsoft.com/office/drawing/2014/main" id="{389C2A1C-382C-1E29-DC3F-F948DA27C97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9" name="Dynmic Internal use only" descr="{&quot;templafy&quot;:{&quot;id&quot;:&quot;fc8f5e8e-0a79-48b1-9b5e-83735fbeb078&quot;}}" hidden="1" title="Form.Cigna_Confidentiality.Cigna_healthcareConfidentiality">
            <a:extLst>
              <a:ext uri="{FF2B5EF4-FFF2-40B4-BE49-F238E27FC236}">
                <a16:creationId xmlns:a16="http://schemas.microsoft.com/office/drawing/2014/main" id="{EACDB44D-A22A-0289-65F4-C7FFF935C50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white">
          <a:xfrm>
            <a:off x="554399" y="1428750"/>
            <a:ext cx="7392625" cy="3484563"/>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pic>
        <p:nvPicPr>
          <p:cNvPr id="3" name="Logo">
            <a:extLst>
              <a:ext uri="{FF2B5EF4-FFF2-40B4-BE49-F238E27FC236}">
                <a16:creationId xmlns:a16="http://schemas.microsoft.com/office/drawing/2014/main" id="{3368DB42-4F95-DED9-B2DB-110851A92C5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45147"/>
            <a:ext cx="1396800" cy="758677"/>
          </a:xfrm>
          <a:prstGeom prst="rect">
            <a:avLst/>
          </a:prstGeom>
        </p:spPr>
      </p:pic>
      <p:sp>
        <p:nvSpPr>
          <p:cNvPr id="7" name="Date Placeholder 6">
            <a:extLst>
              <a:ext uri="{FF2B5EF4-FFF2-40B4-BE49-F238E27FC236}">
                <a16:creationId xmlns:a16="http://schemas.microsoft.com/office/drawing/2014/main" id="{C33BF2B2-742D-5FFD-D23F-C79D4FA1E824}"/>
              </a:ext>
            </a:extLst>
          </p:cNvPr>
          <p:cNvSpPr>
            <a:spLocks noGrp="1"/>
          </p:cNvSpPr>
          <p:nvPr>
            <p:ph type="dt" sz="half" idx="17"/>
          </p:nvPr>
        </p:nvSpPr>
        <p:spPr/>
        <p:txBody>
          <a:bodyPr/>
          <a:lstStyle>
            <a:lvl1pPr>
              <a:defRPr>
                <a:solidFill>
                  <a:schemeClr val="tx1"/>
                </a:solidFill>
              </a:defRPr>
            </a:lvl1pPr>
          </a:lstStyle>
          <a:p>
            <a:fld id="{A67CAFB8-3619-43C2-BE52-370F79549034}" type="datetime4">
              <a:rPr lang="en-US" smtClean="0"/>
              <a:t>May 22, 2024</a:t>
            </a:fld>
            <a:endParaRPr lang="en-US" dirty="0"/>
          </a:p>
        </p:txBody>
      </p:sp>
      <p:sp>
        <p:nvSpPr>
          <p:cNvPr id="8" name="Footer Placeholder 7">
            <a:extLst>
              <a:ext uri="{FF2B5EF4-FFF2-40B4-BE49-F238E27FC236}">
                <a16:creationId xmlns:a16="http://schemas.microsoft.com/office/drawing/2014/main" id="{87398FFA-EE82-A1C1-2C91-1BA6B30F654F}"/>
              </a:ext>
            </a:extLst>
          </p:cNvPr>
          <p:cNvSpPr>
            <a:spLocks noGrp="1"/>
          </p:cNvSpPr>
          <p:nvPr>
            <p:ph type="ftr" sz="quarter" idx="18"/>
          </p:nvPr>
        </p:nvSpPr>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FE98FD76-5104-AD9D-2BAF-2849AA9C0938}"/>
              </a:ext>
            </a:extLst>
          </p:cNvPr>
          <p:cNvSpPr>
            <a:spLocks noGrp="1"/>
          </p:cNvSpPr>
          <p:nvPr>
            <p:ph type="sldNum" sz="quarter" idx="19"/>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15240273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3095">
          <p15:clr>
            <a:srgbClr val="A4A3A4"/>
          </p15:clr>
        </p15:guide>
        <p15:guide id="3" orient="horz" pos="900">
          <p15:clr>
            <a:srgbClr val="A4A3A4"/>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EF2F0306-B6A9-49A4-8F13-1E652FC31519}"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407213733"/>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3CC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00874D"/>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00874D"/>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Dynamic legal" descr="{&quot;templafy&quot;:{&quot;id&quot;:&quot;46dbc116-5e1e-4c66-958c-6360e435f043&quot;}}">
            <a:extLst>
              <a:ext uri="{FF2B5EF4-FFF2-40B4-BE49-F238E27FC236}">
                <a16:creationId xmlns:a16="http://schemas.microsoft.com/office/drawing/2014/main" id="{D89E77FF-3DEF-DFD3-5B52-E02AA9C5FF8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11" name="Dynmic Internal use only" descr="{&quot;templafy&quot;:{&quot;id&quot;:&quot;87ea9003-b1d3-4cff-a9d7-4c4ce7a51933&quot;}}" hidden="1" title="Form.Cigna_Confidentiality.Cigna_healthcareConfidentiality">
            <a:extLst>
              <a:ext uri="{FF2B5EF4-FFF2-40B4-BE49-F238E27FC236}">
                <a16:creationId xmlns:a16="http://schemas.microsoft.com/office/drawing/2014/main" id="{6296B649-CC07-9887-3448-0C36DA97FB33}"/>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BDE4177B-E6D7-4A7E-AF01-151DB451D720}"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05367501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 xmlns:a16="http://schemas.microsoft.com/office/drawing/2014/main" xmlns:a14="http://schemas.microsoft.com/office/drawing/2010/main" xmlns:asvg="http://schemas.microsoft.com/office/drawing/2016/SVG/main" xmlns:p15="http://schemas.microsoft.com/office/powerpoint/2012/mai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userDrawn="1">
          <p15:clr>
            <a:srgbClr val="A4A3A4"/>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DE7C7C7-70A7-FB30-223A-CB2357C229C9}"/>
              </a:ext>
            </a:extLst>
          </p:cNvPr>
          <p:cNvSpPr>
            <a:spLocks noGrp="1"/>
          </p:cNvSpPr>
          <p:nvPr>
            <p:ph type="dt" sz="half" idx="10"/>
          </p:nvPr>
        </p:nvSpPr>
        <p:spPr>
          <a:xfrm>
            <a:off x="9887592" y="6318000"/>
            <a:ext cx="1585607" cy="180000"/>
          </a:xfrm>
          <a:prstGeom prst="rect">
            <a:avLst/>
          </a:prstGeom>
        </p:spPr>
        <p:txBody>
          <a:bodyPr/>
          <a:lstStyle/>
          <a:p>
            <a:pPr algn="r"/>
            <a:fld id="{3E14D1F4-9096-498E-AA38-B43712BBDCA5}" type="datetime4">
              <a:rPr lang="en-US" smtClean="0"/>
              <a:t>May 22, 2024</a:t>
            </a:fld>
            <a:endParaRPr lang="en-US" dirty="0"/>
          </a:p>
        </p:txBody>
      </p:sp>
      <p:sp>
        <p:nvSpPr>
          <p:cNvPr id="4" name="Slide Number Placeholder 3">
            <a:extLst>
              <a:ext uri="{FF2B5EF4-FFF2-40B4-BE49-F238E27FC236}">
                <a16:creationId xmlns:a16="http://schemas.microsoft.com/office/drawing/2014/main" id="{3372A712-3FB5-BB07-6772-0C564A5FD394}"/>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8F7E808F-8C95-AF3A-F901-FCC3D3D2EBCF}"/>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61924237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sp>
        <p:nvSpPr>
          <p:cNvPr id="17" name="Text Box 4">
            <a:extLst>
              <a:ext uri="{FF2B5EF4-FFF2-40B4-BE49-F238E27FC236}">
                <a16:creationId xmlns:a16="http://schemas.microsoft.com/office/drawing/2014/main" id="{E2E20571-3CD4-BCCB-FDD3-C02735CE103D}"/>
              </a:ext>
            </a:extLst>
          </p:cNvPr>
          <p:cNvSpPr txBox="1">
            <a:spLocks noChangeArrowheads="1"/>
          </p:cNvSpPr>
          <p:nvPr userDrawn="1"/>
        </p:nvSpPr>
        <p:spPr bwMode="auto">
          <a:xfrm>
            <a:off x="8137426" y="1158428"/>
            <a:ext cx="2890409" cy="5155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endParaRPr lang="en-US" altLang="da-DK" sz="900" b="0" noProof="1">
              <a:solidFill>
                <a:srgbClr val="000000"/>
              </a:solidFill>
              <a:latin typeface="+mn-lt"/>
              <a:cs typeface="Arial" panose="020B0604020202020204" pitchFamily="34" charset="0"/>
            </a:endParaRPr>
          </a:p>
          <a:p>
            <a:pPr eaLnBrk="1" hangingPunct="1">
              <a:spcAft>
                <a:spcPts val="600"/>
              </a:spcAft>
              <a:defRPr/>
            </a:pPr>
            <a:r>
              <a:rPr lang="en-US" altLang="da-DK" sz="1400" b="0" noProof="1">
                <a:solidFill>
                  <a:srgbClr val="000000"/>
                </a:solidFill>
                <a:latin typeface="+mn-lt"/>
                <a:cs typeface="Arial" panose="020B0604020202020204" pitchFamily="34" charset="0"/>
              </a:rPr>
              <a:t>COPY/PASTE CONTENT</a:t>
            </a:r>
            <a:endParaRPr lang="en-US"/>
          </a:p>
          <a:p>
            <a:pPr eaLnBrk="1" hangingPunct="1">
              <a:spcAft>
                <a:spcPts val="600"/>
              </a:spcAft>
              <a:defRPr/>
            </a:pPr>
            <a:r>
              <a:rPr lang="en-US" altLang="da-DK" sz="800" b="0" noProof="1">
                <a:solidFill>
                  <a:srgbClr val="000000"/>
                </a:solidFill>
                <a:latin typeface="+mn-lt"/>
                <a:cs typeface="Arial" panose="020B0604020202020204" pitchFamily="34" charset="0"/>
              </a:rPr>
              <a:t>When copying old content to your new presentation, 2 options are available:</a:t>
            </a:r>
            <a:endParaRPr lang="en-US"/>
          </a:p>
          <a:p>
            <a:pPr eaLnBrk="1" hangingPunct="1">
              <a:spcAft>
                <a:spcPts val="600"/>
              </a:spcAft>
              <a:defRPr/>
            </a:pPr>
            <a:r>
              <a:rPr lang="en-US" altLang="da-DK" sz="800" b="1" noProof="1">
                <a:solidFill>
                  <a:srgbClr val="000000"/>
                </a:solidFill>
                <a:latin typeface="+mn-lt"/>
                <a:cs typeface="Arial" panose="020B0604020202020204" pitchFamily="34" charset="0"/>
              </a:rPr>
              <a:t>1. Best practice: </a:t>
            </a:r>
            <a:r>
              <a:rPr lang="en-US" altLang="da-DK" sz="800" b="0" noProof="1">
                <a:solidFill>
                  <a:srgbClr val="000000"/>
                </a:solidFill>
                <a:latin typeface="+mn-lt"/>
                <a:cs typeface="Arial" panose="020B0604020202020204" pitchFamily="34" charset="0"/>
              </a:rPr>
              <a:t>Create a slide in your new presentation and copy </a:t>
            </a:r>
            <a:r>
              <a:rPr lang="en-US" altLang="da-DK" sz="800" b="0" i="0" u="sng" noProof="1">
                <a:solidFill>
                  <a:srgbClr val="000000"/>
                </a:solidFill>
                <a:latin typeface="+mn-lt"/>
                <a:cs typeface="Arial" panose="020B0604020202020204" pitchFamily="34" charset="0"/>
              </a:rPr>
              <a:t>one</a:t>
            </a:r>
            <a:r>
              <a:rPr lang="en-US" altLang="da-DK" sz="800" b="0" i="0" u="none" noProof="1">
                <a:solidFill>
                  <a:srgbClr val="000000"/>
                </a:solidFill>
                <a:latin typeface="+mn-lt"/>
                <a:cs typeface="Arial" panose="020B0604020202020204" pitchFamily="34" charset="0"/>
              </a:rPr>
              <a:t> piece of content at a time (e.g. copy all text from </a:t>
            </a:r>
            <a:r>
              <a:rPr lang="en-US" altLang="da-DK" sz="800" b="0" i="0" u="sng" noProof="1">
                <a:solidFill>
                  <a:srgbClr val="000000"/>
                </a:solidFill>
                <a:latin typeface="+mn-lt"/>
                <a:cs typeface="Arial" panose="020B0604020202020204" pitchFamily="34" charset="0"/>
              </a:rPr>
              <a:t>one</a:t>
            </a:r>
            <a:r>
              <a:rPr lang="en-US" altLang="da-DK" sz="800" b="0" i="0" u="none" noProof="1">
                <a:solidFill>
                  <a:srgbClr val="000000"/>
                </a:solidFill>
                <a:latin typeface="+mn-lt"/>
                <a:cs typeface="Arial" panose="020B0604020202020204" pitchFamily="34" charset="0"/>
              </a:rPr>
              <a:t> textbox)</a:t>
            </a:r>
            <a:endParaRPr lang="en-US" altLang="da-DK" sz="800" b="1" i="0" u="sng" noProof="1">
              <a:solidFill>
                <a:srgbClr val="000000"/>
              </a:solidFill>
              <a:latin typeface="+mn-lt"/>
              <a:cs typeface="Arial" panose="020B0604020202020204" pitchFamily="34" charset="0"/>
            </a:endParaRPr>
          </a:p>
          <a:p>
            <a:pPr eaLnBrk="1" hangingPunct="1">
              <a:spcAft>
                <a:spcPts val="600"/>
              </a:spcAft>
              <a:defRPr/>
            </a:pPr>
            <a:r>
              <a:rPr lang="en-US" altLang="da-DK" sz="800" b="1" noProof="1">
                <a:solidFill>
                  <a:srgbClr val="000000"/>
                </a:solidFill>
                <a:latin typeface="+mn-lt"/>
                <a:cs typeface="Arial" panose="020B0604020202020204" pitchFamily="34" charset="0"/>
              </a:rPr>
              <a:t>2. </a:t>
            </a:r>
            <a:r>
              <a:rPr lang="en-US" altLang="da-DK" sz="800" b="0" noProof="1">
                <a:solidFill>
                  <a:srgbClr val="000000"/>
                </a:solidFill>
                <a:latin typeface="+mn-lt"/>
                <a:cs typeface="Arial" panose="020B0604020202020204" pitchFamily="34" charset="0"/>
              </a:rPr>
              <a:t>Or copy an entire slide into your new presentation and then choose a fitting layout. When presentation is done, open an empty presentation (press Ctrl+N). Copy all slides from presentation, paste them into empty one. This will ensure that there are no extra layouts</a:t>
            </a:r>
            <a:endParaRPr lang="en-US"/>
          </a:p>
          <a:p>
            <a:pPr marL="0" marR="0" lvl="0" indent="0" algn="l" defTabSz="914400" rtl="0" eaLnBrk="1" fontAlgn="auto" latinLnBrk="0" hangingPunct="1">
              <a:lnSpc>
                <a:spcPct val="100000"/>
              </a:lnSpc>
              <a:spcBef>
                <a:spcPts val="600"/>
              </a:spcBef>
              <a:spcAft>
                <a:spcPts val="600"/>
              </a:spcAft>
              <a:buClrTx/>
              <a:buSzTx/>
              <a:buFontTx/>
              <a:buNone/>
              <a:tabLst/>
              <a:defRPr/>
            </a:pPr>
            <a:r>
              <a:rPr lang="en-US" sz="1400" dirty="0">
                <a:solidFill>
                  <a:srgbClr val="000000"/>
                </a:solidFill>
                <a:latin typeface="+mn-lt"/>
                <a:cs typeface="Arial" panose="020B0604020202020204" pitchFamily="34" charset="0"/>
              </a:rPr>
              <a:t>SLIDES &amp; SLIDE ELEMENTS</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0" noProof="1">
                <a:solidFill>
                  <a:srgbClr val="000000"/>
                </a:solidFill>
                <a:latin typeface="+mn-lt"/>
                <a:cs typeface="Arial" panose="020B0604020202020204" pitchFamily="34" charset="0"/>
              </a:rPr>
              <a:t>Insert predefined slides and elements from the Templafy button. Choose </a:t>
            </a:r>
            <a:r>
              <a:rPr lang="en-US" altLang="da-DK" sz="800" b="1" noProof="1">
                <a:solidFill>
                  <a:srgbClr val="000000"/>
                </a:solidFill>
                <a:latin typeface="+mn-lt"/>
                <a:cs typeface="Arial" panose="020B0604020202020204" pitchFamily="34" charset="0"/>
              </a:rPr>
              <a:t>Slides</a:t>
            </a:r>
            <a:r>
              <a:rPr lang="en-US" altLang="da-DK" sz="800" b="0" noProof="1">
                <a:solidFill>
                  <a:srgbClr val="000000"/>
                </a:solidFill>
                <a:latin typeface="+mn-lt"/>
                <a:cs typeface="Arial" panose="020B0604020202020204" pitchFamily="34" charset="0"/>
              </a:rPr>
              <a:t> and </a:t>
            </a:r>
            <a:r>
              <a:rPr lang="en-US" altLang="da-DK" sz="800" b="1" noProof="1">
                <a:solidFill>
                  <a:srgbClr val="000000"/>
                </a:solidFill>
                <a:latin typeface="+mn-lt"/>
                <a:cs typeface="Arial" panose="020B0604020202020204" pitchFamily="34" charset="0"/>
              </a:rPr>
              <a:t>Slide elements </a:t>
            </a:r>
            <a:r>
              <a:rPr lang="en-US" altLang="da-DK" sz="800" b="0" noProof="1">
                <a:solidFill>
                  <a:srgbClr val="000000"/>
                </a:solidFill>
                <a:latin typeface="+mn-lt"/>
                <a:cs typeface="Arial" panose="020B0604020202020204" pitchFamily="34" charset="0"/>
              </a:rPr>
              <a:t>from the dropdown menu or from the buttons in the Templafy pane on the right side of the screen</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altLang="da-DK" sz="800" b="0" noProof="1">
              <a:solidFill>
                <a:srgbClr val="000000"/>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1400" kern="1200" cap="all" baseline="0" noProof="1">
                <a:solidFill>
                  <a:srgbClr val="000000"/>
                </a:solidFill>
                <a:latin typeface="+mn-lt"/>
                <a:ea typeface="+mn-ea"/>
                <a:cs typeface="Arial" panose="020B0604020202020204" pitchFamily="34" charset="0"/>
              </a:rPr>
              <a:t>Color</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kern="1200" noProof="1">
                <a:solidFill>
                  <a:srgbClr val="000000"/>
                </a:solidFill>
                <a:latin typeface="+mn-lt"/>
                <a:ea typeface="+mn-ea"/>
                <a:cs typeface="Arial" panose="020B0604020202020204" pitchFamily="34" charset="0"/>
              </a:rPr>
              <a:t>Theme Colors </a:t>
            </a:r>
            <a:r>
              <a:rPr lang="en-US" altLang="da-DK" sz="800" b="0" kern="1200" noProof="1">
                <a:solidFill>
                  <a:srgbClr val="000000"/>
                </a:solidFill>
                <a:latin typeface="+mn-lt"/>
                <a:ea typeface="+mn-ea"/>
                <a:cs typeface="Arial" panose="020B0604020202020204" pitchFamily="34" charset="0"/>
              </a:rPr>
              <a:t>is the</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company color, Accent </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1-6 is the color that the</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charts and SmartArt use</a:t>
            </a:r>
            <a:br>
              <a:rPr lang="en-GB" altLang="da-DK" sz="800" b="0" kern="1200" noProof="1">
                <a:solidFill>
                  <a:srgbClr val="000000"/>
                </a:solidFill>
                <a:latin typeface="+mn-lt"/>
                <a:ea typeface="+mn-ea"/>
                <a:cs typeface="Arial" panose="020B0604020202020204" pitchFamily="34" charset="0"/>
              </a:rPr>
            </a:br>
            <a:br>
              <a:rPr lang="en-GB" altLang="da-DK" sz="800" b="0" kern="1200" noProof="1">
                <a:solidFill>
                  <a:srgbClr val="000000"/>
                </a:solidFill>
                <a:latin typeface="+mn-lt"/>
                <a:ea typeface="+mn-ea"/>
                <a:cs typeface="Arial" panose="020B0604020202020204" pitchFamily="34" charset="0"/>
              </a:rPr>
            </a:br>
            <a:r>
              <a:rPr lang="en-US" altLang="da-DK" sz="800" b="1" kern="1200" noProof="1">
                <a:solidFill>
                  <a:srgbClr val="000000"/>
                </a:solidFill>
                <a:latin typeface="+mn-lt"/>
                <a:ea typeface="+mn-ea"/>
                <a:cs typeface="Arial" panose="020B0604020202020204" pitchFamily="34" charset="0"/>
              </a:rPr>
              <a:t>Gradients Colors </a:t>
            </a:r>
            <a:r>
              <a:rPr lang="en-US" altLang="da-DK" sz="800" b="0" kern="1200" noProof="1">
                <a:solidFill>
                  <a:srgbClr val="000000"/>
                </a:solidFill>
                <a:latin typeface="+mn-lt"/>
                <a:ea typeface="+mn-ea"/>
                <a:cs typeface="Arial" panose="020B0604020202020204" pitchFamily="34" charset="0"/>
              </a:rPr>
              <a:t>is</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PPT standard colors</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kern="1200" noProof="1">
                <a:solidFill>
                  <a:srgbClr val="000000"/>
                </a:solidFill>
                <a:latin typeface="+mn-lt"/>
                <a:ea typeface="+mn-ea"/>
                <a:cs typeface="Arial" panose="020B0604020202020204" pitchFamily="34" charset="0"/>
              </a:rPr>
              <a:t>Custom Colors </a:t>
            </a:r>
            <a:r>
              <a:rPr lang="en-US" altLang="da-DK" sz="800" b="0" kern="1200" noProof="1">
                <a:solidFill>
                  <a:srgbClr val="000000"/>
                </a:solidFill>
                <a:latin typeface="+mn-lt"/>
                <a:ea typeface="+mn-ea"/>
                <a:cs typeface="Arial" panose="020B0604020202020204" pitchFamily="34" charset="0"/>
              </a:rPr>
              <a:t>is the</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color to use in icons</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kern="1200" noProof="1">
                <a:solidFill>
                  <a:srgbClr val="000000"/>
                </a:solidFill>
                <a:latin typeface="+mn-lt"/>
                <a:ea typeface="+mn-ea"/>
                <a:cs typeface="Arial" panose="020B0604020202020204" pitchFamily="34" charset="0"/>
              </a:rPr>
              <a:t>Standard Colors </a:t>
            </a:r>
            <a:r>
              <a:rPr lang="en-US" altLang="da-DK" sz="800" b="0" kern="1200" noProof="1">
                <a:solidFill>
                  <a:srgbClr val="000000"/>
                </a:solidFill>
                <a:latin typeface="+mn-lt"/>
                <a:ea typeface="+mn-ea"/>
                <a:cs typeface="Arial" panose="020B0604020202020204" pitchFamily="34" charset="0"/>
              </a:rPr>
              <a:t>is</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PPT standard colors</a:t>
            </a:r>
            <a:endParaRPr lang="en-US"/>
          </a:p>
        </p:txBody>
      </p:sp>
      <p:pic>
        <p:nvPicPr>
          <p:cNvPr id="19" name="Picture 18">
            <a:extLst>
              <a:ext uri="{FF2B5EF4-FFF2-40B4-BE49-F238E27FC236}">
                <a16:creationId xmlns:a16="http://schemas.microsoft.com/office/drawing/2014/main" id="{386B521F-7854-3AC6-2DFC-66EB734B0068}"/>
              </a:ext>
            </a:extLst>
          </p:cNvPr>
          <p:cNvPicPr>
            <a:picLocks noChangeAspect="1"/>
          </p:cNvPicPr>
          <p:nvPr userDrawn="1"/>
        </p:nvPicPr>
        <p:blipFill>
          <a:blip r:embed="rId2"/>
          <a:stretch>
            <a:fillRect/>
          </a:stretch>
        </p:blipFill>
        <p:spPr>
          <a:xfrm>
            <a:off x="9426711" y="4675068"/>
            <a:ext cx="1187606" cy="1685854"/>
          </a:xfrm>
          <a:prstGeom prst="rect">
            <a:avLst/>
          </a:prstGeom>
        </p:spPr>
      </p:pic>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5" y="358775"/>
            <a:ext cx="11109321" cy="650171"/>
          </a:xfrm>
          <a:prstGeom prst="rect">
            <a:avLst/>
          </a:prstGeom>
          <a:noFill/>
        </p:spPr>
        <p:txBody>
          <a:bodyPr wrap="square" lIns="0" tIns="0" rIns="0" bIns="0" rtlCol="0" anchor="t" anchorCtr="0">
            <a:noAutofit/>
          </a:bodyPr>
          <a:lstStyle/>
          <a:p>
            <a:r>
              <a:rPr lang="en-US" sz="3200" b="0" noProof="1">
                <a:solidFill>
                  <a:schemeClr val="tx1"/>
                </a:solidFill>
                <a:latin typeface="+mj-lt"/>
                <a:cs typeface="Verdana" panose="020B0604030504040204" pitchFamily="34" charset="0"/>
              </a:rPr>
              <a:t>TIPS &amp; TRICKS - YOUR USER GUIDE</a:t>
            </a:r>
            <a:endParaRPr lang="en-US" dirty="0"/>
          </a:p>
        </p:txBody>
      </p:sp>
      <p:sp>
        <p:nvSpPr>
          <p:cNvPr id="3" name="Text Box 2">
            <a:extLst>
              <a:ext uri="{FF2B5EF4-FFF2-40B4-BE49-F238E27FC236}">
                <a16:creationId xmlns:a16="http://schemas.microsoft.com/office/drawing/2014/main" id="{DD1533B4-EF59-9409-9963-5CD901F1DC4C}"/>
              </a:ext>
            </a:extLst>
          </p:cNvPr>
          <p:cNvSpPr txBox="1">
            <a:spLocks noChangeArrowheads="1"/>
          </p:cNvSpPr>
          <p:nvPr userDrawn="1"/>
        </p:nvSpPr>
        <p:spPr bwMode="auto">
          <a:xfrm>
            <a:off x="358775" y="1158428"/>
            <a:ext cx="2736000" cy="5124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latin typeface="+mn-lt"/>
                <a:cs typeface="Verdana" panose="020B0604030504040204" pitchFamily="34" charset="0"/>
              </a:rPr>
              <a:t>TEXT STYLES</a:t>
            </a:r>
            <a:endParaRPr lang="en-US" altLang="da-DK" sz="1400" b="0" noProof="1">
              <a:solidFill>
                <a:schemeClr val="tx1"/>
              </a:solidFill>
              <a:latin typeface="+mn-lt"/>
              <a:cs typeface="Verdana" panose="020B0604030504040204" pitchFamily="34" charset="0"/>
            </a:endParaRPr>
          </a:p>
          <a:p>
            <a:pPr eaLnBrk="1" hangingPunct="1">
              <a:spcAft>
                <a:spcPts val="600"/>
              </a:spcAft>
              <a:defRPr/>
            </a:pPr>
            <a:r>
              <a:rPr lang="en-US" altLang="da-DK" sz="800" b="0" noProof="1">
                <a:solidFill>
                  <a:schemeClr val="tx1"/>
                </a:solidFill>
                <a:latin typeface="+mn-lt"/>
                <a:cs typeface="Verdana" panose="020B0604030504040204" pitchFamily="34" charset="0"/>
              </a:rPr>
              <a:t>Use the </a:t>
            </a:r>
            <a:r>
              <a:rPr lang="en-US" altLang="da-DK" sz="800" b="1" noProof="1">
                <a:solidFill>
                  <a:schemeClr val="tx1"/>
                </a:solidFill>
                <a:latin typeface="+mn-lt"/>
                <a:cs typeface="Verdana" panose="020B0604030504040204" pitchFamily="34" charset="0"/>
              </a:rPr>
              <a:t>TAB</a:t>
            </a:r>
            <a:r>
              <a:rPr lang="en-US" altLang="da-DK" sz="800" b="0" noProof="1">
                <a:solidFill>
                  <a:schemeClr val="tx1"/>
                </a:solidFill>
                <a:latin typeface="+mn-lt"/>
                <a:cs typeface="Verdana" panose="020B0604030504040204" pitchFamily="34" charset="0"/>
              </a:rPr>
              <a:t>-key</a:t>
            </a:r>
            <a:r>
              <a:rPr lang="en-US" altLang="da-DK" sz="800" b="0" baseline="0" noProof="1">
                <a:solidFill>
                  <a:schemeClr val="tx1"/>
                </a:solidFill>
                <a:latin typeface="+mn-lt"/>
                <a:cs typeface="Verdana" panose="020B0604030504040204" pitchFamily="34" charset="0"/>
              </a:rPr>
              <a:t> to jump through levels. Click </a:t>
            </a:r>
            <a:r>
              <a:rPr lang="en-US" altLang="da-DK" sz="800" b="1" baseline="0" noProof="1">
                <a:solidFill>
                  <a:schemeClr val="tx1"/>
                </a:solidFill>
                <a:latin typeface="+mn-lt"/>
                <a:cs typeface="Verdana" panose="020B0604030504040204" pitchFamily="34" charset="0"/>
              </a:rPr>
              <a:t>ENTER</a:t>
            </a:r>
            <a:r>
              <a:rPr lang="en-US" altLang="da-DK" sz="800" b="0" baseline="0" noProof="1">
                <a:solidFill>
                  <a:schemeClr val="tx1"/>
                </a:solidFill>
                <a:latin typeface="+mn-lt"/>
                <a:cs typeface="Verdana" panose="020B0604030504040204" pitchFamily="34" charset="0"/>
              </a:rPr>
              <a:t>, then </a:t>
            </a:r>
            <a:r>
              <a:rPr lang="en-US" altLang="da-DK" sz="800" b="1" baseline="0" noProof="1">
                <a:solidFill>
                  <a:schemeClr val="tx1"/>
                </a:solidFill>
                <a:latin typeface="+mn-lt"/>
                <a:cs typeface="Verdana" panose="020B0604030504040204" pitchFamily="34" charset="0"/>
              </a:rPr>
              <a:t>TAB</a:t>
            </a:r>
            <a:r>
              <a:rPr lang="en-US" altLang="da-DK" sz="800" b="0" baseline="0" noProof="1">
                <a:solidFill>
                  <a:schemeClr val="tx1"/>
                </a:solidFill>
                <a:latin typeface="+mn-lt"/>
                <a:cs typeface="Verdana" panose="020B0604030504040204" pitchFamily="34" charset="0"/>
              </a:rPr>
              <a:t> to switch from one level to the next level</a:t>
            </a:r>
            <a:endParaRPr lang="en-US" sz="800" dirty="0"/>
          </a:p>
          <a:p>
            <a:pPr eaLnBrk="1" hangingPunct="1">
              <a:spcAft>
                <a:spcPts val="600"/>
              </a:spcAft>
              <a:defRPr/>
            </a:pPr>
            <a:r>
              <a:rPr lang="en-US" altLang="da-DK" sz="800" b="0" baseline="0" noProof="1">
                <a:solidFill>
                  <a:schemeClr val="tx1"/>
                </a:solidFill>
                <a:latin typeface="+mn-lt"/>
                <a:cs typeface="Verdana" panose="020B0604030504040204" pitchFamily="34" charset="0"/>
              </a:rPr>
              <a:t>To go back in levels use </a:t>
            </a:r>
            <a:r>
              <a:rPr lang="en-US" altLang="da-DK" sz="800" b="1" baseline="0" noProof="1">
                <a:solidFill>
                  <a:schemeClr val="tx1"/>
                </a:solidFill>
                <a:latin typeface="+mn-lt"/>
                <a:cs typeface="Verdana" panose="020B0604030504040204" pitchFamily="34" charset="0"/>
              </a:rPr>
              <a:t>SHIFT-TAB</a:t>
            </a:r>
            <a:endParaRPr lang="en-US" sz="800" b="1" noProof="1">
              <a:solidFill>
                <a:schemeClr val="tx1"/>
              </a:solidFill>
              <a:latin typeface="+mn-lt"/>
              <a:cs typeface="Verdana" panose="020B0604030504040204" pitchFamily="34" charset="0"/>
            </a:endParaRPr>
          </a:p>
          <a:p>
            <a:pPr eaLnBrk="1" hangingPunct="1">
              <a:spcAft>
                <a:spcPts val="600"/>
              </a:spcAft>
              <a:defRPr/>
            </a:pPr>
            <a:r>
              <a:rPr lang="en-US" sz="800" noProof="1">
                <a:solidFill>
                  <a:schemeClr val="tx1"/>
                </a:solidFill>
                <a:latin typeface="+mn-lt"/>
                <a:cs typeface="Verdana" panose="020B0604030504040204" pitchFamily="34" charset="0"/>
              </a:rPr>
              <a:t>Alternatively, </a:t>
            </a:r>
            <a:r>
              <a:rPr lang="en-US" sz="800" b="1" noProof="1">
                <a:solidFill>
                  <a:schemeClr val="tx1"/>
                </a:solidFill>
                <a:latin typeface="+mn-lt"/>
                <a:cs typeface="Verdana" panose="020B0604030504040204" pitchFamily="34" charset="0"/>
              </a:rPr>
              <a:t>Increase</a:t>
            </a:r>
            <a:r>
              <a:rPr lang="en-US" sz="800" baseline="0" noProof="1">
                <a:solidFill>
                  <a:schemeClr val="tx1"/>
                </a:solidFill>
                <a:latin typeface="+mn-lt"/>
                <a:cs typeface="Verdana" panose="020B0604030504040204" pitchFamily="34" charset="0"/>
              </a:rPr>
              <a:t> and </a:t>
            </a:r>
            <a:r>
              <a:rPr lang="en-US" sz="800" b="1" baseline="0" noProof="1">
                <a:solidFill>
                  <a:schemeClr val="tx1"/>
                </a:solidFill>
                <a:latin typeface="+mn-lt"/>
                <a:cs typeface="Verdana" panose="020B0604030504040204" pitchFamily="34" charset="0"/>
              </a:rPr>
              <a:t>Decrease </a:t>
            </a:r>
            <a:r>
              <a:rPr lang="en-US" sz="800" baseline="0" noProof="1">
                <a:solidFill>
                  <a:schemeClr val="tx1"/>
                </a:solidFill>
                <a:latin typeface="+mn-lt"/>
                <a:cs typeface="Verdana" panose="020B0604030504040204" pitchFamily="34" charset="0"/>
              </a:rPr>
              <a:t>list level can be used</a:t>
            </a:r>
            <a:endParaRPr lang="en-US" sz="800" dirty="0"/>
          </a:p>
          <a:p>
            <a:pPr eaLnBrk="1" hangingPunct="1">
              <a:spcAft>
                <a:spcPts val="600"/>
              </a:spcAft>
              <a:defRPr/>
            </a:pPr>
            <a:endParaRPr lang="en-US" sz="800" baseline="0" noProof="1">
              <a:solidFill>
                <a:schemeClr val="tx1"/>
              </a:solidFill>
              <a:latin typeface="+mn-lt"/>
              <a:cs typeface="Verdana" panose="020B0604030504040204" pitchFamily="34" charset="0"/>
            </a:endParaRPr>
          </a:p>
          <a:p>
            <a:pPr eaLnBrk="1" hangingPunct="1">
              <a:spcAft>
                <a:spcPts val="600"/>
              </a:spcAft>
              <a:defRPr/>
            </a:pPr>
            <a:r>
              <a:rPr lang="en-US" altLang="da-DK" sz="800" b="1" noProof="1">
                <a:solidFill>
                  <a:schemeClr val="tx1"/>
                </a:solidFill>
                <a:latin typeface="+mn-lt"/>
                <a:cs typeface="Verdana" panose="020B0604030504040204" pitchFamily="34" charset="0"/>
              </a:rPr>
              <a:t>HINT: </a:t>
            </a:r>
            <a:r>
              <a:rPr lang="en-US" sz="800" b="1" noProof="1">
                <a:solidFill>
                  <a:schemeClr val="tx1"/>
                </a:solidFill>
                <a:latin typeface="+mn-lt"/>
                <a:cs typeface="Verdana" panose="020B0604030504040204" pitchFamily="34" charset="0"/>
              </a:rPr>
              <a:t>Use bullet button</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0" noProof="1">
                <a:solidFill>
                  <a:schemeClr val="tx1"/>
                </a:solidFill>
                <a:latin typeface="+mn-lt"/>
                <a:cs typeface="Verdana" panose="020B0604030504040204" pitchFamily="34" charset="0"/>
              </a:rPr>
              <a:t>Delete bullet for regular text.</a:t>
            </a:r>
            <a:br>
              <a:rPr lang="en-US" altLang="da-DK" sz="800" b="0" noProof="1">
                <a:solidFill>
                  <a:schemeClr val="tx1"/>
                </a:solidFill>
                <a:latin typeface="+mn-lt"/>
                <a:cs typeface="Verdana" panose="020B0604030504040204" pitchFamily="34" charset="0"/>
              </a:rPr>
            </a:br>
            <a:r>
              <a:rPr lang="en-US" altLang="da-DK" sz="800" b="0" noProof="1">
                <a:solidFill>
                  <a:schemeClr val="tx1"/>
                </a:solidFill>
                <a:latin typeface="+mn-lt"/>
                <a:cs typeface="Verdana" panose="020B0604030504040204" pitchFamily="34" charset="0"/>
              </a:rPr>
              <a:t>Click on the bullet button to reaply the correct bullet again</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br>
              <a:rPr lang="en-US" altLang="da-DK" sz="900" b="0" noProof="1">
                <a:solidFill>
                  <a:schemeClr val="tx1"/>
                </a:solidFill>
                <a:latin typeface="+mn-lt"/>
                <a:cs typeface="Verdana" panose="020B0604030504040204" pitchFamily="34" charset="0"/>
              </a:rPr>
            </a:br>
            <a:r>
              <a:rPr lang="en-US" sz="1400" dirty="0">
                <a:latin typeface="+mn-lt"/>
                <a:cs typeface="Verdana" panose="020B0604030504040204" pitchFamily="34" charset="0"/>
              </a:rPr>
              <a:t>SLIDES &amp; LAYOUTS</a:t>
            </a:r>
            <a:br>
              <a:rPr lang="en-US" altLang="da-DK" sz="900" b="1" noProof="1">
                <a:solidFill>
                  <a:schemeClr val="tx1"/>
                </a:solidFill>
                <a:latin typeface="+mn-lt"/>
                <a:cs typeface="Verdana" panose="020B0604030504040204" pitchFamily="34" charset="0"/>
              </a:rPr>
            </a:br>
            <a:br>
              <a:rPr lang="en-US" altLang="da-DK" sz="900" b="1" noProof="1">
                <a:solidFill>
                  <a:schemeClr val="tx1"/>
                </a:solidFill>
                <a:latin typeface="+mn-lt"/>
                <a:cs typeface="Verdana" panose="020B0604030504040204" pitchFamily="34" charset="0"/>
              </a:rPr>
            </a:br>
            <a:r>
              <a:rPr lang="en-US" altLang="da-DK" sz="800" b="0" noProof="1">
                <a:solidFill>
                  <a:schemeClr val="tx1"/>
                </a:solidFill>
                <a:latin typeface="+mn-lt"/>
                <a:cs typeface="Verdana" panose="020B0604030504040204" pitchFamily="34" charset="0"/>
              </a:rPr>
              <a:t>Click on the menu </a:t>
            </a:r>
            <a:r>
              <a:rPr lang="en-US" altLang="da-DK" sz="800" b="1" noProof="1">
                <a:solidFill>
                  <a:schemeClr val="tx1"/>
                </a:solidFill>
                <a:latin typeface="+mn-lt"/>
                <a:cs typeface="Verdana" panose="020B0604030504040204" pitchFamily="34" charset="0"/>
              </a:rPr>
              <a:t>New Slide </a:t>
            </a:r>
            <a:r>
              <a:rPr lang="en-US" altLang="da-DK" sz="800" b="0" noProof="1">
                <a:solidFill>
                  <a:schemeClr val="tx1"/>
                </a:solidFill>
                <a:latin typeface="+mn-lt"/>
                <a:cs typeface="Verdana" panose="020B0604030504040204" pitchFamily="34" charset="0"/>
              </a:rPr>
              <a:t>in the </a:t>
            </a:r>
            <a:r>
              <a:rPr lang="en-US" altLang="da-DK" sz="800" b="1" noProof="1">
                <a:solidFill>
                  <a:schemeClr val="tx1"/>
                </a:solidFill>
                <a:latin typeface="+mn-lt"/>
                <a:cs typeface="Verdana" panose="020B0604030504040204" pitchFamily="34" charset="0"/>
              </a:rPr>
              <a:t>Home</a:t>
            </a:r>
            <a:r>
              <a:rPr lang="en-US" altLang="da-DK" sz="800" b="0" noProof="1">
                <a:solidFill>
                  <a:schemeClr val="tx1"/>
                </a:solidFill>
                <a:latin typeface="+mn-lt"/>
                <a:cs typeface="Verdana" panose="020B0604030504040204" pitchFamily="34" charset="0"/>
              </a:rPr>
              <a:t> tab to insert a new slide</a:t>
            </a:r>
            <a:br>
              <a:rPr lang="en-US" altLang="da-DK" sz="800" b="0" noProof="1">
                <a:solidFill>
                  <a:schemeClr val="tx1"/>
                </a:solidFill>
                <a:latin typeface="+mn-lt"/>
                <a:cs typeface="Verdana" panose="020B0604030504040204" pitchFamily="34" charset="0"/>
              </a:rPr>
            </a:br>
            <a:br>
              <a:rPr lang="en-US" altLang="da-DK" sz="800" b="0" noProof="1">
                <a:solidFill>
                  <a:schemeClr val="tx1"/>
                </a:solidFill>
                <a:latin typeface="+mn-lt"/>
                <a:cs typeface="Verdana" panose="020B0604030504040204" pitchFamily="34" charset="0"/>
              </a:rPr>
            </a:br>
            <a:r>
              <a:rPr lang="en-US" altLang="da-DK" sz="800" b="1" noProof="1">
                <a:solidFill>
                  <a:schemeClr val="tx1"/>
                </a:solidFill>
                <a:latin typeface="+mn-lt"/>
                <a:cs typeface="Verdana" panose="020B0604030504040204" pitchFamily="34" charset="0"/>
              </a:rPr>
              <a:t>Change layout</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sz="800" dirty="0">
                <a:solidFill>
                  <a:srgbClr val="000000"/>
                </a:solidFill>
                <a:latin typeface="+mn-lt"/>
                <a:ea typeface="Verdana" panose="020B0604030504040204" pitchFamily="34" charset="0"/>
                <a:cs typeface="Verdana" panose="020B0604030504040204" pitchFamily="34" charset="0"/>
              </a:rPr>
              <a:t>Click on the arrow next to </a:t>
            </a:r>
            <a:r>
              <a:rPr lang="en-US" sz="800" b="1" dirty="0">
                <a:solidFill>
                  <a:srgbClr val="000000"/>
                </a:solidFill>
                <a:latin typeface="+mn-lt"/>
                <a:ea typeface="Verdana" panose="020B0604030504040204" pitchFamily="34" charset="0"/>
                <a:cs typeface="Verdana" panose="020B0604030504040204" pitchFamily="34" charset="0"/>
              </a:rPr>
              <a:t>Layout </a:t>
            </a:r>
            <a:r>
              <a:rPr lang="en-US" sz="800" dirty="0">
                <a:solidFill>
                  <a:srgbClr val="000000"/>
                </a:solidFill>
                <a:latin typeface="+mn-lt"/>
                <a:ea typeface="Verdana" panose="020B0604030504040204" pitchFamily="34" charset="0"/>
                <a:cs typeface="Verdana" panose="020B0604030504040204" pitchFamily="34" charset="0"/>
              </a:rPr>
              <a:t>to view a dropdown menu of possible slide layouts</a:t>
            </a:r>
            <a:br>
              <a:rPr lang="en-US" altLang="da-DK" sz="800" b="0" baseline="0" noProof="1">
                <a:solidFill>
                  <a:schemeClr val="tx1"/>
                </a:solidFill>
                <a:latin typeface="+mn-lt"/>
                <a:cs typeface="Verdana" panose="020B0604030504040204" pitchFamily="34" charset="0"/>
              </a:rPr>
            </a:br>
            <a:br>
              <a:rPr lang="en-US" altLang="da-DK" sz="800" b="0" baseline="0" noProof="1">
                <a:solidFill>
                  <a:schemeClr val="tx1"/>
                </a:solidFill>
                <a:latin typeface="+mn-lt"/>
                <a:cs typeface="Verdana" panose="020B0604030504040204" pitchFamily="34" charset="0"/>
              </a:rPr>
            </a:br>
            <a:r>
              <a:rPr lang="en-US" sz="800" b="1" noProof="1">
                <a:solidFill>
                  <a:schemeClr val="tx1"/>
                </a:solidFill>
                <a:latin typeface="+mn-lt"/>
                <a:cs typeface="Verdana" panose="020B0604030504040204" pitchFamily="34" charset="0"/>
              </a:rPr>
              <a:t>Reset slide</a:t>
            </a:r>
            <a:endParaRPr lang="en-US" sz="800" dirty="0"/>
          </a:p>
          <a:p>
            <a:pPr marL="0" marR="0" indent="0" algn="l" defTabSz="914400" rtl="0" eaLnBrk="1" fontAlgn="auto" latinLnBrk="0" hangingPunct="1">
              <a:lnSpc>
                <a:spcPct val="100000"/>
              </a:lnSpc>
              <a:spcBef>
                <a:spcPts val="0"/>
              </a:spcBef>
              <a:spcAft>
                <a:spcPts val="600"/>
              </a:spcAft>
              <a:buClrTx/>
              <a:buSzTx/>
              <a:buFont typeface="+mj-lt"/>
              <a:buNone/>
              <a:tabLst/>
              <a:defRPr/>
            </a:pPr>
            <a:r>
              <a:rPr lang="en-US" altLang="da-DK" sz="800" noProof="1">
                <a:solidFill>
                  <a:schemeClr val="tx1"/>
                </a:solidFill>
                <a:latin typeface="+mn-lt"/>
                <a:cs typeface="Verdana" panose="020B0604030504040204" pitchFamily="34" charset="0"/>
              </a:rPr>
              <a:t>Click the </a:t>
            </a:r>
            <a:r>
              <a:rPr lang="en-US" altLang="da-DK" sz="800" b="1" baseline="0" noProof="1">
                <a:solidFill>
                  <a:schemeClr val="tx1"/>
                </a:solidFill>
                <a:latin typeface="+mn-lt"/>
                <a:cs typeface="Verdana" panose="020B0604030504040204" pitchFamily="34" charset="0"/>
              </a:rPr>
              <a:t>Reset </a:t>
            </a:r>
            <a:r>
              <a:rPr lang="en-US" altLang="da-DK" sz="800" noProof="1">
                <a:solidFill>
                  <a:schemeClr val="tx1"/>
                </a:solidFill>
                <a:latin typeface="+mn-lt"/>
                <a:cs typeface="Verdana" panose="020B0604030504040204" pitchFamily="34" charset="0"/>
              </a:rPr>
              <a:t>menu to reset position, size</a:t>
            </a:r>
            <a:r>
              <a:rPr lang="en-US" altLang="da-DK" sz="800" baseline="0" noProof="1">
                <a:solidFill>
                  <a:schemeClr val="tx1"/>
                </a:solidFill>
                <a:latin typeface="+mn-lt"/>
                <a:cs typeface="Verdana" panose="020B0604030504040204" pitchFamily="34" charset="0"/>
              </a:rPr>
              <a:t> and formatting of the slide placeholders to their default settings</a:t>
            </a:r>
            <a:endParaRPr lang="en-US"/>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US" altLang="da-DK" sz="800" baseline="0" noProof="1">
              <a:solidFill>
                <a:schemeClr val="tx1"/>
              </a:solidFill>
              <a:latin typeface="+mn-lt"/>
              <a:cs typeface="Verdana" panose="020B0604030504040204" pitchFamily="34" charset="0"/>
            </a:endParaRPr>
          </a:p>
          <a:p>
            <a:pPr eaLnBrk="1" hangingPunct="1">
              <a:spcAft>
                <a:spcPts val="600"/>
              </a:spcAft>
              <a:defRPr/>
            </a:pPr>
            <a:r>
              <a:rPr lang="en-US" sz="1400" dirty="0">
                <a:latin typeface="+mn-lt"/>
                <a:cs typeface="Verdana" panose="020B0604030504040204" pitchFamily="34" charset="0"/>
              </a:rPr>
              <a:t>GRIDLINES</a:t>
            </a:r>
            <a:endParaRPr lang="en-US" sz="800" dirty="0"/>
          </a:p>
          <a:p>
            <a:pPr eaLnBrk="1" hangingPunct="1">
              <a:spcAft>
                <a:spcPts val="600"/>
              </a:spcAft>
              <a:defRPr/>
            </a:pPr>
            <a:r>
              <a:rPr lang="en-US" altLang="da-DK" sz="800" b="0" noProof="1">
                <a:solidFill>
                  <a:schemeClr val="tx1"/>
                </a:solidFill>
                <a:latin typeface="+mn-lt"/>
                <a:cs typeface="Verdana" panose="020B0604030504040204" pitchFamily="34" charset="0"/>
              </a:rPr>
              <a:t>Click the </a:t>
            </a:r>
            <a:r>
              <a:rPr lang="en-US" altLang="da-DK" sz="800" b="1" noProof="1">
                <a:solidFill>
                  <a:schemeClr val="tx1"/>
                </a:solidFill>
                <a:latin typeface="+mn-lt"/>
                <a:cs typeface="Verdana" panose="020B0604030504040204" pitchFamily="34" charset="0"/>
              </a:rPr>
              <a:t>View</a:t>
            </a:r>
            <a:r>
              <a:rPr lang="en-US" altLang="da-DK" sz="800" b="0" noProof="1">
                <a:solidFill>
                  <a:schemeClr val="tx1"/>
                </a:solidFill>
                <a:latin typeface="+mn-lt"/>
                <a:cs typeface="Verdana" panose="020B0604030504040204" pitchFamily="34" charset="0"/>
              </a:rPr>
              <a:t> tab and set tick mark next to </a:t>
            </a:r>
            <a:r>
              <a:rPr lang="en-US" altLang="da-DK" sz="800" b="1" noProof="1">
                <a:solidFill>
                  <a:schemeClr val="tx1"/>
                </a:solidFill>
                <a:latin typeface="+mn-lt"/>
                <a:cs typeface="Verdana" panose="020B0604030504040204" pitchFamily="34" charset="0"/>
              </a:rPr>
              <a:t>Guides</a:t>
            </a:r>
            <a:endParaRPr lang="en-US" altLang="da-DK" sz="800" b="0" noProof="1">
              <a:solidFill>
                <a:schemeClr val="tx1"/>
              </a:solidFill>
              <a:latin typeface="+mn-lt"/>
              <a:cs typeface="Verdana" panose="020B0604030504040204" pitchFamily="34" charset="0"/>
            </a:endParaRPr>
          </a:p>
          <a:p>
            <a:pPr eaLnBrk="1" hangingPunct="1">
              <a:spcAft>
                <a:spcPts val="600"/>
              </a:spcAft>
              <a:defRPr/>
            </a:pPr>
            <a:r>
              <a:rPr lang="en-US" altLang="da-DK" sz="800" b="1" noProof="1">
                <a:solidFill>
                  <a:schemeClr val="tx1"/>
                </a:solidFill>
                <a:latin typeface="+mn-lt"/>
                <a:cs typeface="Verdana" panose="020B0604030504040204" pitchFamily="34" charset="0"/>
              </a:rPr>
              <a:t>HINT: Alt + F9 </a:t>
            </a:r>
            <a:r>
              <a:rPr lang="en-US" altLang="da-DK" sz="800" b="0" noProof="1">
                <a:solidFill>
                  <a:schemeClr val="tx1"/>
                </a:solidFill>
                <a:latin typeface="+mn-lt"/>
                <a:cs typeface="Verdana" panose="020B0604030504040204" pitchFamily="34" charset="0"/>
              </a:rPr>
              <a:t>for quick view of guides</a:t>
            </a:r>
            <a:endParaRPr lang="en-US" altLang="da-DK" sz="900" b="0" noProof="1">
              <a:solidFill>
                <a:schemeClr val="tx1"/>
              </a:solidFill>
              <a:latin typeface="+mn-lt"/>
              <a:cs typeface="Verdana" panose="020B0604030504040204" pitchFamily="34" charset="0"/>
            </a:endParaRPr>
          </a:p>
        </p:txBody>
      </p:sp>
      <p:pic>
        <p:nvPicPr>
          <p:cNvPr id="4" name="Picture 2">
            <a:extLst>
              <a:ext uri="{FF2B5EF4-FFF2-40B4-BE49-F238E27FC236}">
                <a16:creationId xmlns:a16="http://schemas.microsoft.com/office/drawing/2014/main" id="{206C40C9-5CF1-CCAF-F622-3E4A91B39882}"/>
              </a:ext>
            </a:extLst>
          </p:cNvPr>
          <p:cNvPicPr>
            <a:picLocks noChangeAspect="1"/>
          </p:cNvPicPr>
          <p:nvPr userDrawn="1"/>
        </p:nvPicPr>
        <p:blipFill>
          <a:blip r:embed="rId3"/>
          <a:stretch>
            <a:fillRect/>
          </a:stretch>
        </p:blipFill>
        <p:spPr>
          <a:xfrm>
            <a:off x="2996183" y="2730085"/>
            <a:ext cx="257143" cy="285714"/>
          </a:xfrm>
          <a:prstGeom prst="rect">
            <a:avLst/>
          </a:prstGeom>
        </p:spPr>
      </p:pic>
      <p:pic>
        <p:nvPicPr>
          <p:cNvPr id="5" name="Picture 29">
            <a:extLst>
              <a:ext uri="{FF2B5EF4-FFF2-40B4-BE49-F238E27FC236}">
                <a16:creationId xmlns:a16="http://schemas.microsoft.com/office/drawing/2014/main" id="{8CC33CD9-EC9E-CAF0-0F73-DAB1AF5DB56B}"/>
              </a:ext>
            </a:extLst>
          </p:cNvPr>
          <p:cNvPicPr>
            <a:picLocks noChangeAspect="1"/>
          </p:cNvPicPr>
          <p:nvPr userDrawn="1"/>
        </p:nvPicPr>
        <p:blipFill>
          <a:blip r:embed="rId4"/>
          <a:stretch>
            <a:fillRect/>
          </a:stretch>
        </p:blipFill>
        <p:spPr>
          <a:xfrm>
            <a:off x="2996724" y="2107632"/>
            <a:ext cx="457143" cy="257143"/>
          </a:xfrm>
          <a:prstGeom prst="rect">
            <a:avLst/>
          </a:prstGeom>
        </p:spPr>
      </p:pic>
      <p:pic>
        <p:nvPicPr>
          <p:cNvPr id="6" name="Picture 16">
            <a:extLst>
              <a:ext uri="{FF2B5EF4-FFF2-40B4-BE49-F238E27FC236}">
                <a16:creationId xmlns:a16="http://schemas.microsoft.com/office/drawing/2014/main" id="{C99C8939-A102-1CFF-E2E6-F3086BC21F95}"/>
              </a:ext>
            </a:extLst>
          </p:cNvPr>
          <p:cNvPicPr>
            <a:picLocks noChangeAspect="1"/>
          </p:cNvPicPr>
          <p:nvPr userDrawn="1"/>
        </p:nvPicPr>
        <p:blipFill>
          <a:blip r:embed="rId5"/>
          <a:stretch>
            <a:fillRect/>
          </a:stretch>
        </p:blipFill>
        <p:spPr>
          <a:xfrm>
            <a:off x="3002605" y="3678075"/>
            <a:ext cx="328881" cy="505501"/>
          </a:xfrm>
          <a:prstGeom prst="rect">
            <a:avLst/>
          </a:prstGeom>
        </p:spPr>
      </p:pic>
      <p:pic>
        <p:nvPicPr>
          <p:cNvPr id="7" name="Picture 20">
            <a:extLst>
              <a:ext uri="{FF2B5EF4-FFF2-40B4-BE49-F238E27FC236}">
                <a16:creationId xmlns:a16="http://schemas.microsoft.com/office/drawing/2014/main" id="{4B31AD51-13DB-66BB-0F54-7830F1476354}"/>
              </a:ext>
            </a:extLst>
          </p:cNvPr>
          <p:cNvPicPr>
            <a:picLocks noChangeAspect="1"/>
          </p:cNvPicPr>
          <p:nvPr userDrawn="1"/>
        </p:nvPicPr>
        <p:blipFill>
          <a:blip r:embed="rId6"/>
          <a:stretch>
            <a:fillRect/>
          </a:stretch>
        </p:blipFill>
        <p:spPr>
          <a:xfrm>
            <a:off x="3002605" y="4892751"/>
            <a:ext cx="538465" cy="172841"/>
          </a:xfrm>
          <a:prstGeom prst="rect">
            <a:avLst/>
          </a:prstGeom>
        </p:spPr>
      </p:pic>
      <p:pic>
        <p:nvPicPr>
          <p:cNvPr id="8" name="Picture 7">
            <a:extLst>
              <a:ext uri="{FF2B5EF4-FFF2-40B4-BE49-F238E27FC236}">
                <a16:creationId xmlns:a16="http://schemas.microsoft.com/office/drawing/2014/main" id="{71C6B78E-2FEA-9A0D-FD04-670650C7BF2B}"/>
              </a:ext>
            </a:extLst>
          </p:cNvPr>
          <p:cNvPicPr>
            <a:picLocks noChangeAspect="1"/>
          </p:cNvPicPr>
          <p:nvPr userDrawn="1"/>
        </p:nvPicPr>
        <p:blipFill>
          <a:blip r:embed="rId7"/>
          <a:stretch>
            <a:fillRect/>
          </a:stretch>
        </p:blipFill>
        <p:spPr>
          <a:xfrm>
            <a:off x="3002604" y="4404845"/>
            <a:ext cx="475428" cy="176762"/>
          </a:xfrm>
          <a:prstGeom prst="rect">
            <a:avLst/>
          </a:prstGeom>
        </p:spPr>
      </p:pic>
      <p:sp>
        <p:nvSpPr>
          <p:cNvPr id="9" name="Text Box 3">
            <a:extLst>
              <a:ext uri="{FF2B5EF4-FFF2-40B4-BE49-F238E27FC236}">
                <a16:creationId xmlns:a16="http://schemas.microsoft.com/office/drawing/2014/main" id="{ED94339F-4657-3DBA-70AA-5440984DF9E9}"/>
              </a:ext>
            </a:extLst>
          </p:cNvPr>
          <p:cNvSpPr txBox="1">
            <a:spLocks noChangeArrowheads="1"/>
          </p:cNvSpPr>
          <p:nvPr userDrawn="1"/>
        </p:nvSpPr>
        <p:spPr bwMode="auto">
          <a:xfrm>
            <a:off x="4071251" y="1158428"/>
            <a:ext cx="2890410"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US" sz="1400" dirty="0">
                <a:latin typeface="+mn-lt"/>
                <a:cs typeface="Verdana" panose="020B0604030504040204" pitchFamily="34" charset="0"/>
              </a:rPr>
              <a:t>PICTURES</a:t>
            </a:r>
            <a:br>
              <a:rPr lang="en-US" sz="900" dirty="0">
                <a:latin typeface="+mn-lt"/>
                <a:cs typeface="Verdana" panose="020B0604030504040204" pitchFamily="34" charset="0"/>
              </a:rPr>
            </a:br>
            <a:r>
              <a:rPr lang="en-US" sz="800" b="1" noProof="1">
                <a:solidFill>
                  <a:schemeClr val="tx1"/>
                </a:solidFill>
                <a:latin typeface="+mn-lt"/>
                <a:cs typeface="Verdana" panose="020B0604030504040204" pitchFamily="34" charset="0"/>
              </a:rPr>
              <a:t>Insert corporate picture from Templafy</a:t>
            </a:r>
            <a:endParaRPr lang="en-US" altLang="da-DK" sz="800" b="0"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noProof="1">
                <a:solidFill>
                  <a:schemeClr val="tx1"/>
                </a:solidFill>
                <a:latin typeface="+mn-lt"/>
                <a:cs typeface="Verdana" panose="020B0604030504040204" pitchFamily="34" charset="0"/>
              </a:rPr>
              <a:t>1.</a:t>
            </a:r>
            <a:r>
              <a:rPr lang="en-US" altLang="da-DK" sz="800" b="0" noProof="1">
                <a:solidFill>
                  <a:schemeClr val="tx1"/>
                </a:solidFill>
                <a:latin typeface="+mn-lt"/>
                <a:cs typeface="Verdana" panose="020B0604030504040204" pitchFamily="34" charset="0"/>
              </a:rPr>
              <a:t> Click the blue </a:t>
            </a:r>
            <a:r>
              <a:rPr lang="en-US" altLang="da-DK" sz="800" b="1" baseline="0" noProof="1">
                <a:solidFill>
                  <a:schemeClr val="tx1"/>
                </a:solidFill>
                <a:latin typeface="+mn-lt"/>
                <a:cs typeface="Verdana" panose="020B0604030504040204" pitchFamily="34" charset="0"/>
              </a:rPr>
              <a:t>Templafy </a:t>
            </a:r>
            <a:r>
              <a:rPr lang="en-US" altLang="da-DK" sz="800" b="0" baseline="0" noProof="1">
                <a:solidFill>
                  <a:schemeClr val="tx1"/>
                </a:solidFill>
                <a:latin typeface="+mn-lt"/>
                <a:cs typeface="Verdana" panose="020B0604030504040204" pitchFamily="34" charset="0"/>
              </a:rPr>
              <a:t>button</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baseline="0" noProof="1">
                <a:solidFill>
                  <a:schemeClr val="tx1"/>
                </a:solidFill>
                <a:latin typeface="+mn-lt"/>
                <a:cs typeface="Verdana" panose="020B0604030504040204" pitchFamily="34" charset="0"/>
              </a:rPr>
              <a:t>2. </a:t>
            </a:r>
            <a:r>
              <a:rPr lang="en-US" altLang="da-DK" sz="800" b="0" baseline="0" noProof="1">
                <a:solidFill>
                  <a:schemeClr val="tx1"/>
                </a:solidFill>
                <a:latin typeface="+mn-lt"/>
                <a:cs typeface="Verdana" panose="020B0604030504040204" pitchFamily="34" charset="0"/>
              </a:rPr>
              <a:t>In the dropdown, click </a:t>
            </a:r>
            <a:r>
              <a:rPr lang="en-US" altLang="da-DK" sz="800" b="1" baseline="0" noProof="1">
                <a:solidFill>
                  <a:schemeClr val="tx1"/>
                </a:solidFill>
                <a:latin typeface="+mn-lt"/>
                <a:cs typeface="Verdana" panose="020B0604030504040204" pitchFamily="34" charset="0"/>
              </a:rPr>
              <a:t>Images</a:t>
            </a:r>
            <a:r>
              <a:rPr lang="en-US" altLang="da-DK" sz="800" b="0" baseline="0" noProof="1">
                <a:solidFill>
                  <a:schemeClr val="tx1"/>
                </a:solidFill>
                <a:latin typeface="+mn-lt"/>
                <a:cs typeface="Verdana" panose="020B0604030504040204" pitchFamily="34" charset="0"/>
              </a:rPr>
              <a:t>, or click the </a:t>
            </a:r>
            <a:r>
              <a:rPr lang="en-US" altLang="da-DK" sz="800" b="1" baseline="0" noProof="1">
                <a:solidFill>
                  <a:schemeClr val="tx1"/>
                </a:solidFill>
                <a:latin typeface="+mn-lt"/>
                <a:cs typeface="Verdana" panose="020B0604030504040204" pitchFamily="34" charset="0"/>
              </a:rPr>
              <a:t>Images </a:t>
            </a:r>
            <a:r>
              <a:rPr lang="en-US" altLang="da-DK" sz="800" b="0" i="0" baseline="0" noProof="1">
                <a:solidFill>
                  <a:schemeClr val="tx1"/>
                </a:solidFill>
                <a:latin typeface="+mn-lt"/>
                <a:cs typeface="Verdana" panose="020B0604030504040204" pitchFamily="34" charset="0"/>
              </a:rPr>
              <a:t>button</a:t>
            </a:r>
            <a:r>
              <a:rPr lang="en-US" altLang="da-DK" sz="800" b="0" baseline="0" noProof="1">
                <a:solidFill>
                  <a:schemeClr val="tx1"/>
                </a:solidFill>
                <a:latin typeface="+mn-lt"/>
                <a:cs typeface="Verdana" panose="020B0604030504040204" pitchFamily="34" charset="0"/>
              </a:rPr>
              <a:t> in the Templafy pane on the right side of the screen</a:t>
            </a:r>
            <a:endParaRPr lang="en-US" altLang="da-DK" sz="800"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altLang="da-DK" sz="800" b="0" baseline="0"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baseline="0" noProof="1">
                <a:solidFill>
                  <a:schemeClr val="tx1"/>
                </a:solidFill>
                <a:latin typeface="+mn-lt"/>
                <a:cs typeface="Verdana" panose="020B0604030504040204" pitchFamily="34" charset="0"/>
              </a:rPr>
              <a:t>Insert picture</a:t>
            </a:r>
            <a:endParaRPr lang="en-US" sz="800" dirty="0"/>
          </a:p>
          <a:p>
            <a:pPr eaLnBrk="1" hangingPunct="1">
              <a:spcAft>
                <a:spcPts val="600"/>
              </a:spcAft>
              <a:defRPr/>
            </a:pPr>
            <a:r>
              <a:rPr lang="en-US" altLang="da-DK" sz="800" b="0" noProof="1">
                <a:solidFill>
                  <a:schemeClr val="tx1"/>
                </a:solidFill>
                <a:latin typeface="+mn-lt"/>
                <a:cs typeface="Verdana" panose="020B0604030504040204" pitchFamily="34" charset="0"/>
              </a:rPr>
              <a:t>On slides with pictureplaceholder, click on the icon and choose </a:t>
            </a:r>
            <a:r>
              <a:rPr lang="en-US" altLang="da-DK" sz="800" b="1" noProof="1">
                <a:solidFill>
                  <a:schemeClr val="tx1"/>
                </a:solidFill>
                <a:latin typeface="+mn-lt"/>
                <a:cs typeface="Verdana" panose="020B0604030504040204" pitchFamily="34" charset="0"/>
              </a:rPr>
              <a:t>Insert</a:t>
            </a:r>
            <a:endParaRPr lang="en-US" sz="800" dirty="0"/>
          </a:p>
          <a:p>
            <a:pPr eaLnBrk="1" hangingPunct="1">
              <a:spcBef>
                <a:spcPts val="1200"/>
              </a:spcBef>
              <a:spcAft>
                <a:spcPts val="600"/>
              </a:spcAft>
              <a:defRPr/>
            </a:pPr>
            <a:r>
              <a:rPr lang="en-US" sz="800" b="1" noProof="1">
                <a:solidFill>
                  <a:schemeClr val="tx1"/>
                </a:solidFill>
                <a:latin typeface="+mn-lt"/>
                <a:cs typeface="Verdana" panose="020B0604030504040204" pitchFamily="34" charset="0"/>
              </a:rPr>
              <a:t>Crop picture</a:t>
            </a:r>
            <a:endParaRPr lang="en-US" sz="800" dirty="0"/>
          </a:p>
          <a:p>
            <a:pPr eaLnBrk="1" hangingPunct="1">
              <a:spcAft>
                <a:spcPts val="600"/>
              </a:spcAft>
              <a:defRPr/>
            </a:pPr>
            <a:r>
              <a:rPr lang="en-US" altLang="da-DK" sz="800" b="1" noProof="1">
                <a:solidFill>
                  <a:schemeClr val="tx1"/>
                </a:solidFill>
                <a:latin typeface="+mn-lt"/>
                <a:cs typeface="Verdana" panose="020B0604030504040204" pitchFamily="34" charset="0"/>
              </a:rPr>
              <a:t>1. </a:t>
            </a:r>
            <a:r>
              <a:rPr lang="en-US" altLang="da-DK" sz="800" b="0" noProof="1">
                <a:solidFill>
                  <a:schemeClr val="tx1"/>
                </a:solidFill>
                <a:latin typeface="+mn-lt"/>
                <a:cs typeface="Verdana" panose="020B0604030504040204" pitchFamily="34" charset="0"/>
              </a:rPr>
              <a:t>Click </a:t>
            </a:r>
            <a:r>
              <a:rPr lang="en-US" altLang="da-DK" sz="800" b="1" noProof="1">
                <a:solidFill>
                  <a:schemeClr val="tx1"/>
                </a:solidFill>
                <a:latin typeface="+mn-lt"/>
                <a:cs typeface="Verdana" panose="020B0604030504040204" pitchFamily="34" charset="0"/>
              </a:rPr>
              <a:t>Crop</a:t>
            </a:r>
            <a:r>
              <a:rPr lang="en-US" altLang="da-DK" sz="800" b="0" noProof="1">
                <a:solidFill>
                  <a:schemeClr val="tx1"/>
                </a:solidFill>
                <a:latin typeface="+mn-lt"/>
                <a:cs typeface="Verdana" panose="020B0604030504040204" pitchFamily="34" charset="0"/>
              </a:rPr>
              <a:t> to change size or focus of the picture</a:t>
            </a:r>
            <a:endParaRPr lang="en-US" sz="800" dirty="0"/>
          </a:p>
          <a:p>
            <a:pPr eaLnBrk="1" hangingPunct="1">
              <a:spcAft>
                <a:spcPts val="600"/>
              </a:spcAft>
              <a:defRPr/>
            </a:pPr>
            <a:r>
              <a:rPr lang="en-US" altLang="da-DK" sz="800" b="1" noProof="1">
                <a:solidFill>
                  <a:schemeClr val="tx1"/>
                </a:solidFill>
                <a:latin typeface="+mn-lt"/>
                <a:cs typeface="Verdana" panose="020B0604030504040204" pitchFamily="34" charset="0"/>
              </a:rPr>
              <a:t>2. </a:t>
            </a:r>
            <a:r>
              <a:rPr lang="en-US" altLang="da-DK" sz="800" b="0" noProof="1">
                <a:solidFill>
                  <a:schemeClr val="tx1"/>
                </a:solidFill>
                <a:latin typeface="+mn-lt"/>
                <a:cs typeface="Verdana" panose="020B0604030504040204" pitchFamily="34" charset="0"/>
              </a:rPr>
              <a:t>If you want to scale the picture, hold </a:t>
            </a:r>
            <a:r>
              <a:rPr lang="en-US" altLang="da-DK" sz="800" b="1" noProof="1">
                <a:solidFill>
                  <a:schemeClr val="tx1"/>
                </a:solidFill>
                <a:latin typeface="+mn-lt"/>
                <a:cs typeface="Verdana" panose="020B0604030504040204" pitchFamily="34" charset="0"/>
              </a:rPr>
              <a:t>SHIFT</a:t>
            </a:r>
            <a:r>
              <a:rPr lang="en-US" altLang="da-DK" sz="800" b="0" noProof="1">
                <a:solidFill>
                  <a:schemeClr val="tx1"/>
                </a:solidFill>
                <a:latin typeface="+mn-lt"/>
                <a:cs typeface="Verdana" panose="020B0604030504040204" pitchFamily="34" charset="0"/>
              </a:rPr>
              <a:t>-key down while dragging the corners of the picture</a:t>
            </a:r>
            <a:br>
              <a:rPr lang="en-US" altLang="da-DK" sz="800" b="0" noProof="1">
                <a:solidFill>
                  <a:schemeClr val="tx1"/>
                </a:solidFill>
                <a:latin typeface="+mn-lt"/>
                <a:cs typeface="Verdana" panose="020B0604030504040204" pitchFamily="34" charset="0"/>
              </a:rPr>
            </a:br>
            <a:endParaRPr lang="en-US" altLang="da-DK" sz="800" b="0" noProof="1">
              <a:solidFill>
                <a:schemeClr val="tx1"/>
              </a:solidFill>
              <a:latin typeface="+mn-lt"/>
              <a:cs typeface="Verdana" panose="020B0604030504040204" pitchFamily="34" charset="0"/>
            </a:endParaRPr>
          </a:p>
          <a:p>
            <a:pPr eaLnBrk="1" hangingPunct="1">
              <a:spcAft>
                <a:spcPts val="600"/>
              </a:spcAft>
              <a:defRPr/>
            </a:pPr>
            <a:r>
              <a:rPr lang="en-US" altLang="da-DK" sz="800" b="1" noProof="1">
                <a:solidFill>
                  <a:schemeClr val="tx1"/>
                </a:solidFill>
                <a:latin typeface="+mn-lt"/>
                <a:cs typeface="Verdana" panose="020B0604030504040204" pitchFamily="34" charset="0"/>
              </a:rPr>
              <a:t>HINT: </a:t>
            </a:r>
            <a:r>
              <a:rPr lang="en-US" altLang="da-DK" sz="800" b="0" noProof="1">
                <a:solidFill>
                  <a:schemeClr val="tx1"/>
                </a:solidFill>
                <a:latin typeface="+mn-lt"/>
                <a:cs typeface="Verdana" panose="020B0604030504040204" pitchFamily="34" charset="0"/>
              </a:rPr>
              <a:t>If you delete the picture and insert a new one, the picture may lie in front of the text or graphic.</a:t>
            </a:r>
            <a:br>
              <a:rPr lang="en-US" altLang="da-DK" sz="800" b="0" noProof="1">
                <a:solidFill>
                  <a:schemeClr val="tx1"/>
                </a:solidFill>
                <a:latin typeface="+mn-lt"/>
                <a:cs typeface="Verdana" panose="020B0604030504040204" pitchFamily="34" charset="0"/>
              </a:rPr>
            </a:br>
            <a:r>
              <a:rPr lang="en-US" altLang="da-DK" sz="800" b="0" noProof="1">
                <a:solidFill>
                  <a:schemeClr val="tx1"/>
                </a:solidFill>
                <a:latin typeface="+mn-lt"/>
                <a:cs typeface="Verdana" panose="020B0604030504040204" pitchFamily="34" charset="0"/>
              </a:rPr>
              <a:t>If this happens, select the picture, right-click and choose </a:t>
            </a:r>
            <a:r>
              <a:rPr lang="en-US" altLang="da-DK" sz="800" b="1" noProof="1">
                <a:solidFill>
                  <a:schemeClr val="tx1"/>
                </a:solidFill>
                <a:latin typeface="+mn-lt"/>
                <a:cs typeface="Verdana" panose="020B0604030504040204" pitchFamily="34" charset="0"/>
              </a:rPr>
              <a:t>Send to Back</a:t>
            </a:r>
            <a:endParaRPr lang="en-US"/>
          </a:p>
          <a:p>
            <a:pPr eaLnBrk="1" hangingPunct="1">
              <a:spcAft>
                <a:spcPts val="600"/>
              </a:spcAft>
              <a:defRPr/>
            </a:pPr>
            <a:endParaRPr lang="en-US" altLang="da-DK" sz="800" b="1"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solidFill>
                  <a:srgbClr val="000000"/>
                </a:solidFill>
                <a:latin typeface="+mn-lt"/>
                <a:cs typeface="Arial" panose="020B0604020202020204" pitchFamily="34" charset="0"/>
              </a:rPr>
              <a:t>HEADER &amp; FOOTER</a:t>
            </a:r>
            <a:endParaRPr lang="en-US"/>
          </a:p>
          <a:p>
            <a:pPr eaLnBrk="1" hangingPunct="1">
              <a:spcAft>
                <a:spcPts val="600"/>
              </a:spcAft>
              <a:defRPr/>
            </a:pPr>
            <a:r>
              <a:rPr lang="en-US" altLang="da-DK" sz="800" b="0" noProof="1">
                <a:solidFill>
                  <a:srgbClr val="000000"/>
                </a:solidFill>
                <a:latin typeface="+mn-lt"/>
                <a:cs typeface="Arial" panose="020B0604020202020204" pitchFamily="34" charset="0"/>
              </a:rPr>
              <a:t>Do this at the very end to apply the changes on all slides</a:t>
            </a:r>
            <a:endParaRPr lang="en-US"/>
          </a:p>
          <a:p>
            <a:pPr eaLnBrk="1" hangingPunct="1">
              <a:spcAft>
                <a:spcPts val="600"/>
              </a:spcAft>
              <a:defRPr/>
            </a:pPr>
            <a:r>
              <a:rPr lang="en-US" altLang="da-DK" sz="800" b="0" noProof="1">
                <a:solidFill>
                  <a:srgbClr val="000000"/>
                </a:solidFill>
                <a:latin typeface="+mn-lt"/>
                <a:cs typeface="Arial" panose="020B0604020202020204" pitchFamily="34" charset="0"/>
              </a:rPr>
              <a:t>Click on </a:t>
            </a:r>
            <a:r>
              <a:rPr lang="en-US" altLang="da-DK" sz="800" b="1" noProof="1">
                <a:solidFill>
                  <a:srgbClr val="000000"/>
                </a:solidFill>
                <a:latin typeface="+mn-lt"/>
                <a:cs typeface="Arial" panose="020B0604020202020204" pitchFamily="34" charset="0"/>
              </a:rPr>
              <a:t>Header and Footer </a:t>
            </a:r>
            <a:r>
              <a:rPr lang="en-US" altLang="da-DK" sz="800" b="0" noProof="1">
                <a:solidFill>
                  <a:srgbClr val="000000"/>
                </a:solidFill>
                <a:latin typeface="+mn-lt"/>
                <a:cs typeface="Arial" panose="020B0604020202020204" pitchFamily="34" charset="0"/>
              </a:rPr>
              <a:t>in the </a:t>
            </a:r>
            <a:r>
              <a:rPr lang="en-US" altLang="da-DK" sz="800" b="1" noProof="1">
                <a:solidFill>
                  <a:srgbClr val="000000"/>
                </a:solidFill>
                <a:latin typeface="+mn-lt"/>
                <a:cs typeface="Arial" panose="020B0604020202020204" pitchFamily="34" charset="0"/>
              </a:rPr>
              <a:t>Insert</a:t>
            </a:r>
            <a:r>
              <a:rPr lang="en-US" altLang="da-DK" sz="800" b="0" noProof="1">
                <a:solidFill>
                  <a:srgbClr val="000000"/>
                </a:solidFill>
                <a:latin typeface="+mn-lt"/>
                <a:cs typeface="Arial" panose="020B0604020202020204" pitchFamily="34" charset="0"/>
              </a:rPr>
              <a:t> tab (write the desired text)</a:t>
            </a:r>
            <a:endParaRPr lang="en-US"/>
          </a:p>
          <a:p>
            <a:pPr eaLnBrk="1" hangingPunct="1">
              <a:spcAft>
                <a:spcPts val="600"/>
              </a:spcAft>
              <a:defRPr/>
            </a:pPr>
            <a:r>
              <a:rPr lang="en-US" altLang="da-DK" sz="800" b="0" noProof="1">
                <a:solidFill>
                  <a:srgbClr val="000000"/>
                </a:solidFill>
                <a:latin typeface="+mn-lt"/>
                <a:cs typeface="Arial" panose="020B0604020202020204" pitchFamily="34" charset="0"/>
              </a:rPr>
              <a:t>Click </a:t>
            </a:r>
            <a:r>
              <a:rPr lang="en-US" altLang="da-DK" sz="800" b="1" noProof="1">
                <a:solidFill>
                  <a:srgbClr val="000000"/>
                </a:solidFill>
                <a:latin typeface="+mn-lt"/>
                <a:cs typeface="Arial" panose="020B0604020202020204" pitchFamily="34" charset="0"/>
              </a:rPr>
              <a:t>Apply to All </a:t>
            </a:r>
            <a:r>
              <a:rPr lang="en-US" altLang="da-DK" sz="800" b="0" noProof="1">
                <a:solidFill>
                  <a:srgbClr val="000000"/>
                </a:solidFill>
                <a:latin typeface="+mn-lt"/>
                <a:cs typeface="Arial" panose="020B0604020202020204" pitchFamily="34" charset="0"/>
              </a:rPr>
              <a:t>or </a:t>
            </a:r>
            <a:r>
              <a:rPr lang="en-US" altLang="da-DK" sz="800" b="1" noProof="1">
                <a:solidFill>
                  <a:srgbClr val="000000"/>
                </a:solidFill>
                <a:latin typeface="+mn-lt"/>
                <a:cs typeface="Arial" panose="020B0604020202020204" pitchFamily="34" charset="0"/>
              </a:rPr>
              <a:t>Apply</a:t>
            </a:r>
            <a:r>
              <a:rPr lang="en-US" altLang="da-DK" sz="800" b="0" noProof="1">
                <a:solidFill>
                  <a:srgbClr val="000000"/>
                </a:solidFill>
                <a:latin typeface="+mn-lt"/>
                <a:cs typeface="Arial" panose="020B0604020202020204" pitchFamily="34" charset="0"/>
              </a:rPr>
              <a:t> if only used on one slide</a:t>
            </a:r>
            <a:endParaRPr lang="en-US"/>
          </a:p>
          <a:p>
            <a:pPr eaLnBrk="1" hangingPunct="1">
              <a:spcAft>
                <a:spcPts val="600"/>
              </a:spcAft>
              <a:defRPr/>
            </a:pPr>
            <a:br>
              <a:rPr lang="en-US" altLang="da-DK" sz="800" b="1" noProof="1">
                <a:solidFill>
                  <a:schemeClr val="tx1"/>
                </a:solidFill>
                <a:latin typeface="+mn-lt"/>
                <a:cs typeface="Verdana" panose="020B0604030504040204" pitchFamily="34" charset="0"/>
              </a:rPr>
            </a:br>
            <a:br>
              <a:rPr lang="en-US" altLang="da-DK" sz="900" b="1" noProof="1">
                <a:solidFill>
                  <a:schemeClr val="tx1"/>
                </a:solidFill>
                <a:latin typeface="+mn-lt"/>
                <a:cs typeface="Verdana" panose="020B0604030504040204" pitchFamily="34" charset="0"/>
              </a:rPr>
            </a:br>
            <a:endParaRPr lang="en-US" sz="800" dirty="0"/>
          </a:p>
        </p:txBody>
      </p:sp>
      <p:grpSp>
        <p:nvGrpSpPr>
          <p:cNvPr id="10" name="Gruppe 25">
            <a:extLst>
              <a:ext uri="{FF2B5EF4-FFF2-40B4-BE49-F238E27FC236}">
                <a16:creationId xmlns:a16="http://schemas.microsoft.com/office/drawing/2014/main" id="{3C7AF367-4A66-7146-8EEE-29037B806555}"/>
              </a:ext>
            </a:extLst>
          </p:cNvPr>
          <p:cNvGrpSpPr/>
          <p:nvPr userDrawn="1"/>
        </p:nvGrpSpPr>
        <p:grpSpPr>
          <a:xfrm>
            <a:off x="7083822" y="1246258"/>
            <a:ext cx="676669" cy="997704"/>
            <a:chOff x="6442771" y="2574072"/>
            <a:chExt cx="676669" cy="997704"/>
          </a:xfrm>
        </p:grpSpPr>
        <p:pic>
          <p:nvPicPr>
            <p:cNvPr id="11" name="Billede 26">
              <a:extLst>
                <a:ext uri="{FF2B5EF4-FFF2-40B4-BE49-F238E27FC236}">
                  <a16:creationId xmlns:a16="http://schemas.microsoft.com/office/drawing/2014/main" id="{49431F75-01B2-005B-9A87-0DFEFC95062B}"/>
                </a:ext>
              </a:extLst>
            </p:cNvPr>
            <p:cNvPicPr>
              <a:picLocks noChangeAspect="1"/>
            </p:cNvPicPr>
            <p:nvPr userDrawn="1"/>
          </p:nvPicPr>
          <p:blipFill>
            <a:blip r:embed="rId8"/>
            <a:stretch>
              <a:fillRect/>
            </a:stretch>
          </p:blipFill>
          <p:spPr>
            <a:xfrm>
              <a:off x="6442771" y="2574072"/>
              <a:ext cx="305786" cy="365851"/>
            </a:xfrm>
            <a:prstGeom prst="rect">
              <a:avLst/>
            </a:prstGeom>
          </p:spPr>
        </p:pic>
        <p:pic>
          <p:nvPicPr>
            <p:cNvPr id="12" name="Billede 37">
              <a:extLst>
                <a:ext uri="{FF2B5EF4-FFF2-40B4-BE49-F238E27FC236}">
                  <a16:creationId xmlns:a16="http://schemas.microsoft.com/office/drawing/2014/main" id="{CC6B5F15-2997-8F24-5D45-71E9294089DB}"/>
                </a:ext>
              </a:extLst>
            </p:cNvPr>
            <p:cNvPicPr>
              <a:picLocks noChangeAspect="1"/>
            </p:cNvPicPr>
            <p:nvPr userDrawn="1"/>
          </p:nvPicPr>
          <p:blipFill rotWithShape="1">
            <a:blip r:embed="rId9"/>
            <a:srcRect l="1432" t="16308" r="2422" b="1509"/>
            <a:stretch/>
          </p:blipFill>
          <p:spPr>
            <a:xfrm>
              <a:off x="6444587" y="2943287"/>
              <a:ext cx="674853" cy="628489"/>
            </a:xfrm>
            <a:prstGeom prst="rect">
              <a:avLst/>
            </a:prstGeom>
            <a:ln w="3175">
              <a:solidFill>
                <a:schemeClr val="bg1">
                  <a:lumMod val="95000"/>
                </a:schemeClr>
              </a:solidFill>
            </a:ln>
          </p:spPr>
        </p:pic>
      </p:grpSp>
      <p:pic>
        <p:nvPicPr>
          <p:cNvPr id="13" name="Picture 33">
            <a:extLst>
              <a:ext uri="{FF2B5EF4-FFF2-40B4-BE49-F238E27FC236}">
                <a16:creationId xmlns:a16="http://schemas.microsoft.com/office/drawing/2014/main" id="{7BA93CDD-4953-B526-F43D-D7B2715FB0C1}"/>
              </a:ext>
            </a:extLst>
          </p:cNvPr>
          <p:cNvPicPr>
            <a:picLocks noChangeAspect="1"/>
          </p:cNvPicPr>
          <p:nvPr userDrawn="1"/>
        </p:nvPicPr>
        <p:blipFill rotWithShape="1">
          <a:blip r:embed="rId10"/>
          <a:srcRect l="3901" t="45142" r="62601" b="9046"/>
          <a:stretch/>
        </p:blipFill>
        <p:spPr>
          <a:xfrm>
            <a:off x="7083822" y="2468288"/>
            <a:ext cx="341204" cy="321707"/>
          </a:xfrm>
          <a:prstGeom prst="rect">
            <a:avLst/>
          </a:prstGeom>
        </p:spPr>
      </p:pic>
      <p:pic>
        <p:nvPicPr>
          <p:cNvPr id="14" name="Picture 19">
            <a:extLst>
              <a:ext uri="{FF2B5EF4-FFF2-40B4-BE49-F238E27FC236}">
                <a16:creationId xmlns:a16="http://schemas.microsoft.com/office/drawing/2014/main" id="{98BA0837-6839-DAB4-E7C3-21572537DDF7}"/>
              </a:ext>
            </a:extLst>
          </p:cNvPr>
          <p:cNvPicPr>
            <a:picLocks noChangeAspect="1"/>
          </p:cNvPicPr>
          <p:nvPr userDrawn="1"/>
        </p:nvPicPr>
        <p:blipFill>
          <a:blip r:embed="rId11"/>
          <a:stretch>
            <a:fillRect/>
          </a:stretch>
        </p:blipFill>
        <p:spPr>
          <a:xfrm>
            <a:off x="7139843" y="3271730"/>
            <a:ext cx="313788" cy="543900"/>
          </a:xfrm>
          <a:prstGeom prst="rect">
            <a:avLst/>
          </a:prstGeom>
        </p:spPr>
      </p:pic>
      <p:pic>
        <p:nvPicPr>
          <p:cNvPr id="15" name="Picture 2" descr="C:\Users\MAV~1.SKA\AppData\Local\Temp\SNAGHTMLe48c1e.PNG">
            <a:extLst>
              <a:ext uri="{FF2B5EF4-FFF2-40B4-BE49-F238E27FC236}">
                <a16:creationId xmlns:a16="http://schemas.microsoft.com/office/drawing/2014/main" id="{5D7FA782-3A1E-8CDD-81B3-CE360E04844B}"/>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1182375" y="3212837"/>
            <a:ext cx="650850" cy="9738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a:extLst>
              <a:ext uri="{FF2B5EF4-FFF2-40B4-BE49-F238E27FC236}">
                <a16:creationId xmlns:a16="http://schemas.microsoft.com/office/drawing/2014/main" id="{D3B0EB13-EA50-B6B2-7C04-45ADF1D48984}"/>
              </a:ext>
            </a:extLst>
          </p:cNvPr>
          <p:cNvPicPr>
            <a:picLocks noChangeAspect="1"/>
          </p:cNvPicPr>
          <p:nvPr userDrawn="1"/>
        </p:nvPicPr>
        <p:blipFill>
          <a:blip r:embed="rId13"/>
          <a:stretch>
            <a:fillRect/>
          </a:stretch>
        </p:blipFill>
        <p:spPr>
          <a:xfrm>
            <a:off x="7112225" y="5159808"/>
            <a:ext cx="378293" cy="543366"/>
          </a:xfrm>
          <a:prstGeom prst="rect">
            <a:avLst/>
          </a:prstGeom>
        </p:spPr>
      </p:pic>
      <p:sp>
        <p:nvSpPr>
          <p:cNvPr id="18" name="Tekstfelt 17">
            <a:extLst>
              <a:ext uri="{FF2B5EF4-FFF2-40B4-BE49-F238E27FC236}">
                <a16:creationId xmlns:a16="http://schemas.microsoft.com/office/drawing/2014/main" id="{8443DBBE-3F73-415B-421B-5F6178BE0CDB}"/>
              </a:ext>
            </a:extLst>
          </p:cNvPr>
          <p:cNvSpPr txBox="1"/>
          <p:nvPr userDrawn="1"/>
        </p:nvSpPr>
        <p:spPr>
          <a:xfrm>
            <a:off x="10738851" y="4818007"/>
            <a:ext cx="1080000" cy="246221"/>
          </a:xfrm>
          <a:prstGeom prst="rect">
            <a:avLst/>
          </a:prstGeom>
          <a:noFill/>
        </p:spPr>
        <p:txBody>
          <a:bodyPr wrap="square" lIns="0" tIns="0" rIns="0" bIns="0" rtlCol="0">
            <a:spAutoFit/>
          </a:bodyPr>
          <a:lstStyle/>
          <a:p>
            <a:pPr algn="l">
              <a:spcBef>
                <a:spcPts val="300"/>
              </a:spcBef>
            </a:pPr>
            <a:r>
              <a:rPr lang="en-US" sz="800" dirty="0">
                <a:solidFill>
                  <a:schemeClr val="tx1"/>
                </a:solidFill>
              </a:rPr>
              <a:t>Theme Colors and </a:t>
            </a:r>
            <a:br>
              <a:rPr lang="en-GB" sz="800" dirty="0">
                <a:solidFill>
                  <a:schemeClr val="tx1"/>
                </a:solidFill>
              </a:rPr>
            </a:br>
            <a:r>
              <a:rPr lang="en-US" sz="800" dirty="0">
                <a:solidFill>
                  <a:schemeClr val="tx1"/>
                </a:solidFill>
              </a:rPr>
              <a:t>Accent 1-6 for </a:t>
            </a:r>
            <a:r>
              <a:rPr lang="en-US" altLang="da-DK" sz="800" b="0" kern="1200" noProof="1">
                <a:solidFill>
                  <a:srgbClr val="000000"/>
                </a:solidFill>
                <a:latin typeface="+mn-lt"/>
                <a:ea typeface="+mn-ea"/>
                <a:cs typeface="Arial" panose="020B0604020202020204" pitchFamily="34" charset="0"/>
              </a:rPr>
              <a:t>charts</a:t>
            </a:r>
            <a:endParaRPr lang="en-US" sz="800" dirty="0">
              <a:solidFill>
                <a:schemeClr val="tx1"/>
              </a:solidFill>
            </a:endParaRPr>
          </a:p>
        </p:txBody>
      </p:sp>
      <p:sp>
        <p:nvSpPr>
          <p:cNvPr id="20" name="Tekstfelt 18">
            <a:extLst>
              <a:ext uri="{FF2B5EF4-FFF2-40B4-BE49-F238E27FC236}">
                <a16:creationId xmlns:a16="http://schemas.microsoft.com/office/drawing/2014/main" id="{BBBE9554-C75C-23D0-B05A-940BB9F507C0}"/>
              </a:ext>
            </a:extLst>
          </p:cNvPr>
          <p:cNvSpPr txBox="1"/>
          <p:nvPr userDrawn="1"/>
        </p:nvSpPr>
        <p:spPr>
          <a:xfrm>
            <a:off x="10738851" y="5214328"/>
            <a:ext cx="1080000" cy="123111"/>
          </a:xfrm>
          <a:prstGeom prst="rect">
            <a:avLst/>
          </a:prstGeom>
          <a:noFill/>
        </p:spPr>
        <p:txBody>
          <a:bodyPr wrap="square" lIns="0" tIns="0" rIns="0" bIns="0" rtlCol="0">
            <a:spAutoFit/>
          </a:bodyPr>
          <a:lstStyle/>
          <a:p>
            <a:pPr algn="l">
              <a:spcBef>
                <a:spcPts val="300"/>
              </a:spcBef>
            </a:pPr>
            <a:r>
              <a:rPr lang="en-US" sz="800" dirty="0">
                <a:solidFill>
                  <a:schemeClr val="tx1"/>
                </a:solidFill>
              </a:rPr>
              <a:t>Gradients Colors</a:t>
            </a:r>
            <a:endParaRPr lang="en-US"/>
          </a:p>
        </p:txBody>
      </p:sp>
      <p:sp>
        <p:nvSpPr>
          <p:cNvPr id="21" name="Tekstfelt 20">
            <a:extLst>
              <a:ext uri="{FF2B5EF4-FFF2-40B4-BE49-F238E27FC236}">
                <a16:creationId xmlns:a16="http://schemas.microsoft.com/office/drawing/2014/main" id="{9F488F6E-2B59-854E-F55E-F12F30B35330}"/>
              </a:ext>
            </a:extLst>
          </p:cNvPr>
          <p:cNvSpPr txBox="1"/>
          <p:nvPr userDrawn="1"/>
        </p:nvSpPr>
        <p:spPr>
          <a:xfrm>
            <a:off x="10738851" y="5765795"/>
            <a:ext cx="1080000" cy="123111"/>
          </a:xfrm>
          <a:prstGeom prst="rect">
            <a:avLst/>
          </a:prstGeom>
          <a:noFill/>
        </p:spPr>
        <p:txBody>
          <a:bodyPr wrap="square" lIns="0" tIns="0" rIns="0" bIns="0" rtlCol="0">
            <a:spAutoFit/>
          </a:bodyPr>
          <a:lstStyle/>
          <a:p>
            <a:pPr algn="l">
              <a:spcBef>
                <a:spcPts val="300"/>
              </a:spcBef>
            </a:pPr>
            <a:r>
              <a:rPr lang="en-US" sz="800" dirty="0">
                <a:solidFill>
                  <a:schemeClr val="tx1"/>
                </a:solidFill>
              </a:rPr>
              <a:t>Custom Colors </a:t>
            </a:r>
            <a:endParaRPr lang="en-US"/>
          </a:p>
        </p:txBody>
      </p:sp>
      <p:sp>
        <p:nvSpPr>
          <p:cNvPr id="22" name="Tekstfelt 21">
            <a:extLst>
              <a:ext uri="{FF2B5EF4-FFF2-40B4-BE49-F238E27FC236}">
                <a16:creationId xmlns:a16="http://schemas.microsoft.com/office/drawing/2014/main" id="{4C3B03B3-6EB5-2E21-77F3-C8182D7A0C27}"/>
              </a:ext>
            </a:extLst>
          </p:cNvPr>
          <p:cNvSpPr txBox="1"/>
          <p:nvPr userDrawn="1"/>
        </p:nvSpPr>
        <p:spPr>
          <a:xfrm>
            <a:off x="10738851" y="6184104"/>
            <a:ext cx="1080000" cy="123111"/>
          </a:xfrm>
          <a:prstGeom prst="rect">
            <a:avLst/>
          </a:prstGeom>
          <a:noFill/>
        </p:spPr>
        <p:txBody>
          <a:bodyPr wrap="square" lIns="0" tIns="0" rIns="0" bIns="0" rtlCol="0">
            <a:spAutoFit/>
          </a:bodyPr>
          <a:lstStyle/>
          <a:p>
            <a:pPr algn="l">
              <a:spcBef>
                <a:spcPts val="300"/>
              </a:spcBef>
            </a:pPr>
            <a:r>
              <a:rPr lang="en-US" sz="800" dirty="0">
                <a:solidFill>
                  <a:schemeClr val="tx1"/>
                </a:solidFill>
              </a:rPr>
              <a:t>Standard Colors </a:t>
            </a:r>
            <a:endParaRPr lang="en-US"/>
          </a:p>
        </p:txBody>
      </p:sp>
      <p:sp>
        <p:nvSpPr>
          <p:cNvPr id="29" name="Rectangle 28">
            <a:extLst>
              <a:ext uri="{FF2B5EF4-FFF2-40B4-BE49-F238E27FC236}">
                <a16:creationId xmlns:a16="http://schemas.microsoft.com/office/drawing/2014/main" id="{66EAE627-3F30-FE91-BB49-165C7283FD01}"/>
              </a:ext>
            </a:extLst>
          </p:cNvPr>
          <p:cNvSpPr/>
          <p:nvPr userDrawn="1"/>
        </p:nvSpPr>
        <p:spPr>
          <a:xfrm>
            <a:off x="9425716" y="4851665"/>
            <a:ext cx="1204929" cy="1631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spcBef>
                <a:spcPts val="300"/>
              </a:spcBef>
            </a:pPr>
            <a:endParaRPr lang="en-US" sz="1800" noProof="0" dirty="0" err="1"/>
          </a:p>
        </p:txBody>
      </p:sp>
      <p:sp>
        <p:nvSpPr>
          <p:cNvPr id="30" name="Rectangle 29">
            <a:extLst>
              <a:ext uri="{FF2B5EF4-FFF2-40B4-BE49-F238E27FC236}">
                <a16:creationId xmlns:a16="http://schemas.microsoft.com/office/drawing/2014/main" id="{091BE9FB-EA0E-359A-5AC4-3B5A84B71DB3}"/>
              </a:ext>
            </a:extLst>
          </p:cNvPr>
          <p:cNvSpPr/>
          <p:nvPr userDrawn="1"/>
        </p:nvSpPr>
        <p:spPr>
          <a:xfrm>
            <a:off x="9425716" y="5628670"/>
            <a:ext cx="1204929" cy="3332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spcBef>
                <a:spcPts val="300"/>
              </a:spcBef>
            </a:pPr>
            <a:endParaRPr lang="en-US" sz="1800" noProof="0" dirty="0" err="1"/>
          </a:p>
        </p:txBody>
      </p:sp>
      <p:sp>
        <p:nvSpPr>
          <p:cNvPr id="31" name="Rectangle 30">
            <a:extLst>
              <a:ext uri="{FF2B5EF4-FFF2-40B4-BE49-F238E27FC236}">
                <a16:creationId xmlns:a16="http://schemas.microsoft.com/office/drawing/2014/main" id="{C1FC33DF-5A21-05B9-0BDE-2CA33F5E40E4}"/>
              </a:ext>
            </a:extLst>
          </p:cNvPr>
          <p:cNvSpPr/>
          <p:nvPr userDrawn="1"/>
        </p:nvSpPr>
        <p:spPr>
          <a:xfrm>
            <a:off x="9906970" y="4851665"/>
            <a:ext cx="723675" cy="16315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spcBef>
                <a:spcPts val="300"/>
              </a:spcBef>
            </a:pPr>
            <a:endParaRPr lang="en-US" sz="1800" noProof="0" dirty="0" err="1"/>
          </a:p>
        </p:txBody>
      </p:sp>
      <p:grpSp>
        <p:nvGrpSpPr>
          <p:cNvPr id="32" name="Group 31">
            <a:extLst>
              <a:ext uri="{FF2B5EF4-FFF2-40B4-BE49-F238E27FC236}">
                <a16:creationId xmlns:a16="http://schemas.microsoft.com/office/drawing/2014/main" id="{8157F517-43E3-D531-8794-C0B107C40A34}"/>
              </a:ext>
            </a:extLst>
          </p:cNvPr>
          <p:cNvGrpSpPr/>
          <p:nvPr userDrawn="1"/>
        </p:nvGrpSpPr>
        <p:grpSpPr>
          <a:xfrm>
            <a:off x="9432666" y="5071122"/>
            <a:ext cx="1204929" cy="446873"/>
            <a:chOff x="6285057" y="2007141"/>
            <a:chExt cx="1676485" cy="680095"/>
          </a:xfrm>
        </p:grpSpPr>
        <p:cxnSp>
          <p:nvCxnSpPr>
            <p:cNvPr id="35" name="Straight Connector 34">
              <a:extLst>
                <a:ext uri="{FF2B5EF4-FFF2-40B4-BE49-F238E27FC236}">
                  <a16:creationId xmlns:a16="http://schemas.microsoft.com/office/drawing/2014/main" id="{132C6F8C-EA68-AF61-CB59-D40FFDB0B21E}"/>
                </a:ext>
              </a:extLst>
            </p:cNvPr>
            <p:cNvCxnSpPr>
              <a:cxnSpLocks/>
            </p:cNvCxnSpPr>
            <p:nvPr userDrawn="1"/>
          </p:nvCxnSpPr>
          <p:spPr>
            <a:xfrm>
              <a:off x="6285057" y="2007141"/>
              <a:ext cx="1676485" cy="68009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5526681-806A-1321-A319-D67F0D7FCCBB}"/>
                </a:ext>
              </a:extLst>
            </p:cNvPr>
            <p:cNvCxnSpPr>
              <a:cxnSpLocks/>
            </p:cNvCxnSpPr>
            <p:nvPr userDrawn="1"/>
          </p:nvCxnSpPr>
          <p:spPr>
            <a:xfrm flipV="1">
              <a:off x="6291690" y="2014958"/>
              <a:ext cx="1657397" cy="6722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a:extLst>
              <a:ext uri="{FF2B5EF4-FFF2-40B4-BE49-F238E27FC236}">
                <a16:creationId xmlns:a16="http://schemas.microsoft.com/office/drawing/2014/main" id="{23228DB3-F811-3286-646E-6B7A885626FD}"/>
              </a:ext>
            </a:extLst>
          </p:cNvPr>
          <p:cNvCxnSpPr>
            <a:cxnSpLocks/>
          </p:cNvCxnSpPr>
          <p:nvPr userDrawn="1"/>
        </p:nvCxnSpPr>
        <p:spPr>
          <a:xfrm>
            <a:off x="9422057" y="6206311"/>
            <a:ext cx="1186016" cy="11837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9625C8C-8064-DB2F-0CA1-0AE5E2C3ED64}"/>
              </a:ext>
            </a:extLst>
          </p:cNvPr>
          <p:cNvCxnSpPr>
            <a:cxnSpLocks/>
          </p:cNvCxnSpPr>
          <p:nvPr userDrawn="1"/>
        </p:nvCxnSpPr>
        <p:spPr>
          <a:xfrm flipV="1">
            <a:off x="9419448" y="6206315"/>
            <a:ext cx="1188626" cy="11837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513419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bwMode="invGray">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inv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dirty="0" err="1">
              <a:solidFill>
                <a:schemeClr val="tx1"/>
              </a:solidFill>
            </a:endParaRPr>
          </a:p>
        </p:txBody>
      </p:sp>
      <p:sp>
        <p:nvSpPr>
          <p:cNvPr id="5" name="Do not use"/>
          <p:cNvSpPr txBox="1"/>
          <p:nvPr userDrawn="1"/>
        </p:nvSpPr>
        <p:spPr bwMode="invGray">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US" sz="4400" b="0" noProof="0" dirty="0">
                <a:solidFill>
                  <a:schemeClr val="bg1"/>
                </a:solidFill>
              </a:rPr>
              <a:t>If you see any </a:t>
            </a:r>
            <a:r>
              <a:rPr lang="en-US" sz="4400" b="1" i="1" noProof="0" dirty="0">
                <a:solidFill>
                  <a:schemeClr val="bg1"/>
                </a:solidFill>
              </a:rPr>
              <a:t>layouts after this one</a:t>
            </a:r>
            <a:r>
              <a:rPr lang="en-US" sz="4400" b="0" i="1" noProof="0" dirty="0">
                <a:solidFill>
                  <a:schemeClr val="bg1"/>
                </a:solidFill>
              </a:rPr>
              <a:t>,</a:t>
            </a:r>
            <a:br>
              <a:rPr lang="en-US" sz="4400" b="0" i="0" noProof="0" dirty="0">
                <a:solidFill>
                  <a:schemeClr val="bg1"/>
                </a:solidFill>
              </a:rPr>
            </a:br>
            <a:r>
              <a:rPr lang="en-US" sz="4400" b="0" noProof="0" dirty="0">
                <a:solidFill>
                  <a:schemeClr val="bg1"/>
                </a:solidFill>
              </a:rPr>
              <a:t>do not use them. These layouts </a:t>
            </a:r>
            <a:r>
              <a:rPr lang="en-US" sz="4400" b="1" i="1" u="none" noProof="0" dirty="0">
                <a:solidFill>
                  <a:schemeClr val="bg1"/>
                </a:solidFill>
              </a:rPr>
              <a:t>are not </a:t>
            </a:r>
            <a:r>
              <a:rPr lang="en-US" sz="4400" b="0" noProof="0" dirty="0">
                <a:solidFill>
                  <a:schemeClr val="bg1"/>
                </a:solidFill>
              </a:rPr>
              <a:t>part of our corporate template.</a:t>
            </a:r>
            <a:br>
              <a:rPr lang="en-US" sz="2800" b="0" noProof="0" dirty="0">
                <a:solidFill>
                  <a:schemeClr val="bg1"/>
                </a:solidFill>
              </a:rPr>
            </a:br>
            <a:br>
              <a:rPr lang="en-US" sz="2800" b="0" noProof="0" dirty="0">
                <a:solidFill>
                  <a:schemeClr val="bg1"/>
                </a:solidFill>
              </a:rPr>
            </a:br>
            <a:endParaRPr lang="en-US" sz="2800" b="0" noProof="0" dirty="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6" y="3391414"/>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dirty="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dirty="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invGray">
          <a:xfrm>
            <a:off x="430214" y="2780879"/>
            <a:ext cx="10152346" cy="1862048"/>
          </a:xfrm>
          <a:prstGeom prst="rect">
            <a:avLst/>
          </a:prstGeom>
        </p:spPr>
        <p:txBody>
          <a:bodyPr wrap="square">
            <a:spAutoFit/>
          </a:bodyPr>
          <a:lstStyle/>
          <a:p>
            <a:pPr algn="ctr"/>
            <a:r>
              <a:rPr lang="en-US" sz="11500" b="1" i="1" noProof="0" dirty="0">
                <a:solidFill>
                  <a:schemeClr val="bg1"/>
                </a:solidFill>
              </a:rPr>
              <a:t>Do not use </a:t>
            </a:r>
            <a:endParaRPr lang="en-US" sz="2000" b="1" i="1" dirty="0"/>
          </a:p>
        </p:txBody>
      </p:sp>
      <p:sp>
        <p:nvSpPr>
          <p:cNvPr id="16" name="Do not use">
            <a:extLst>
              <a:ext uri="{FF2B5EF4-FFF2-40B4-BE49-F238E27FC236}">
                <a16:creationId xmlns:a16="http://schemas.microsoft.com/office/drawing/2014/main" id="{A8FA78FA-4D94-4717-B7C6-6F86378D6B01}"/>
              </a:ext>
            </a:extLst>
          </p:cNvPr>
          <p:cNvSpPr txBox="1"/>
          <p:nvPr userDrawn="1"/>
        </p:nvSpPr>
        <p:spPr bwMode="invGray">
          <a:xfrm>
            <a:off x="430214" y="5186455"/>
            <a:ext cx="11356974" cy="907941"/>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US" sz="1800" b="0" noProof="0" dirty="0">
                <a:solidFill>
                  <a:schemeClr val="bg1"/>
                </a:solidFill>
              </a:rPr>
              <a:t>Due to PowerPoint’s standard Copy/Paste functionality extra undesirable layouts can appear.</a:t>
            </a:r>
            <a:endParaRPr lang="en-US" sz="1800" dirty="0"/>
          </a:p>
          <a:p>
            <a:pPr marL="0" marR="0" indent="0" algn="ctr" fontAlgn="auto">
              <a:lnSpc>
                <a:spcPct val="100000"/>
              </a:lnSpc>
              <a:spcBef>
                <a:spcPts val="600"/>
              </a:spcBef>
              <a:spcAft>
                <a:spcPts val="0"/>
              </a:spcAft>
              <a:buClr>
                <a:srgbClr val="003755"/>
              </a:buClr>
              <a:buSzTx/>
              <a:buFontTx/>
              <a:buNone/>
              <a:tabLst/>
            </a:pPr>
            <a:r>
              <a:rPr lang="en-US" sz="1800" b="0" noProof="0" dirty="0">
                <a:solidFill>
                  <a:schemeClr val="bg1"/>
                </a:solidFill>
              </a:rPr>
              <a:t>Also notice: Layouts after this might contain potential confidential information.</a:t>
            </a:r>
            <a:br>
              <a:rPr lang="en-US" sz="1800" b="0" noProof="0" dirty="0">
                <a:solidFill>
                  <a:schemeClr val="bg1"/>
                </a:solidFill>
              </a:rPr>
            </a:br>
            <a:endParaRPr lang="en-US" sz="1800" b="0" noProof="0" dirty="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invGray">
          <a:xfrm>
            <a:off x="0" y="6912000"/>
            <a:ext cx="0" cy="0"/>
          </a:xfrm>
          <a:prstGeom prst="rect">
            <a:avLst/>
          </a:prstGeom>
        </p:spPr>
        <p:txBody>
          <a:bodyPr/>
          <a:lstStyle>
            <a:lvl1pPr>
              <a:defRPr>
                <a:noFill/>
              </a:defRPr>
            </a:lvl1pPr>
          </a:lstStyle>
          <a:p>
            <a:fld id="{1898AB6C-F92C-44E8-BB87-DFC9496B9D55}" type="datetime4">
              <a:rPr lang="en-US" smtClean="0"/>
              <a:t>May 22, 2024</a:t>
            </a:fld>
            <a:endParaRPr lang="en-US" dirty="0"/>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invGray">
          <a:xfrm>
            <a:off x="0" y="6912000"/>
            <a:ext cx="0" cy="0"/>
          </a:xfrm>
          <a:prstGeom prst="rect">
            <a:avLst/>
          </a:prstGeom>
        </p:spPr>
        <p:txBody>
          <a:bodyPr/>
          <a:lstStyle>
            <a:lvl1pPr>
              <a:defRPr>
                <a:noFill/>
              </a:defRPr>
            </a:lvl1pPr>
          </a:lstStyle>
          <a:p>
            <a:endParaRPr lang="en-US" dirty="0"/>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invGray">
          <a:xfrm flipV="1">
            <a:off x="0" y="6912000"/>
            <a:ext cx="0" cy="0"/>
          </a:xfrm>
          <a:prstGeom prst="rect">
            <a:avLst/>
          </a:prstGeom>
        </p:spPr>
        <p:txBody>
          <a:bodyPr/>
          <a:lstStyle>
            <a:lvl1pPr>
              <a:defRPr>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372686566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marL="306910" indent="-306910">
              <a:buClr>
                <a:schemeClr val="tx1"/>
              </a:buClr>
              <a:buFont typeface="Arial" panose="020B0604020202020204" pitchFamily="34" charset="0"/>
              <a:buChar cha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hasCustomPrompt="1"/>
          </p:nvPr>
        </p:nvSpPr>
        <p:spPr>
          <a:xfrm>
            <a:off x="603251" y="274639"/>
            <a:ext cx="10972800" cy="646112"/>
          </a:xfrm>
        </p:spPr>
        <p:txBody>
          <a:bodyPr/>
          <a:lstStyle>
            <a:lvl1pPr>
              <a:defRPr sz="2667" cap="none">
                <a:solidFill>
                  <a:srgbClr val="0065A6"/>
                </a:solidFill>
              </a:defRPr>
            </a:lvl1pPr>
          </a:lstStyle>
          <a:p>
            <a:r>
              <a:rPr lang="en-US" dirty="0"/>
              <a:t>Click to edit master title style</a:t>
            </a:r>
          </a:p>
        </p:txBody>
      </p:sp>
      <p:sp>
        <p:nvSpPr>
          <p:cNvPr id="4" name="Slide Number Placeholder 5"/>
          <p:cNvSpPr>
            <a:spLocks noGrp="1"/>
          </p:cNvSpPr>
          <p:nvPr>
            <p:ph type="sldNum" sz="quarter" idx="10"/>
          </p:nvPr>
        </p:nvSpPr>
        <p:spPr>
          <a:ln/>
        </p:spPr>
        <p:txBody>
          <a:bodyPr/>
          <a:lstStyle>
            <a:lvl1pPr>
              <a:defRPr/>
            </a:lvl1pPr>
          </a:lstStyle>
          <a:p>
            <a:fld id="{38EC0547-4173-4FD2-B3AD-CE0209F6F09F}" type="slidenum">
              <a:rPr lang="en-US" altLang="en-US"/>
              <a:pPr/>
              <a:t>‹#›</a:t>
            </a:fld>
            <a:endParaRPr lang="en-US" altLang="en-US" dirty="0"/>
          </a:p>
        </p:txBody>
      </p:sp>
      <p:sp>
        <p:nvSpPr>
          <p:cNvPr id="5"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For internal use only. Use and distribution limited solely to authorized personnel. © 2020 Cigna</a:t>
            </a:r>
          </a:p>
        </p:txBody>
      </p:sp>
    </p:spTree>
    <p:extLst>
      <p:ext uri="{BB962C8B-B14F-4D97-AF65-F5344CB8AC3E}">
        <p14:creationId xmlns:p14="http://schemas.microsoft.com/office/powerpoint/2010/main" val="27676676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A. Cover and full size picture">
    <p:bg bwMode="ltGray">
      <p:bgPr>
        <a:solidFill>
          <a:schemeClr val="tx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8" name="Picture Placeholder 7">
            <a:extLst>
              <a:ext uri="{FF2B5EF4-FFF2-40B4-BE49-F238E27FC236}">
                <a16:creationId xmlns:a16="http://schemas.microsoft.com/office/drawing/2014/main" id="{DD808BC1-0D9E-EAE7-A1E9-FBA8D7C49D9C}"/>
              </a:ext>
            </a:extLst>
          </p:cNvPr>
          <p:cNvSpPr>
            <a:spLocks noGrp="1"/>
          </p:cNvSpPr>
          <p:nvPr>
            <p:ph type="pic" sz="quarter" idx="16" hasCustomPrompt="1"/>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12192000 w 12193200"/>
              <a:gd name="connsiteY3" fmla="*/ 6858000 h 6858000"/>
              <a:gd name="connsiteX4" fmla="*/ 12192000 w 12193200"/>
              <a:gd name="connsiteY4" fmla="*/ 6678000 h 6858000"/>
              <a:gd name="connsiteX5" fmla="*/ 0 w 12193200"/>
              <a:gd name="connsiteY5" fmla="*/ 667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0" y="0"/>
                </a:moveTo>
                <a:lnTo>
                  <a:pt x="12193200" y="0"/>
                </a:lnTo>
                <a:lnTo>
                  <a:pt x="12193200" y="6858000"/>
                </a:lnTo>
                <a:lnTo>
                  <a:pt x="12192000" y="6858000"/>
                </a:lnTo>
                <a:lnTo>
                  <a:pt x="12192000" y="6678000"/>
                </a:lnTo>
                <a:lnTo>
                  <a:pt x="0" y="6678000"/>
                </a:lnTo>
                <a:close/>
              </a:path>
            </a:pathLst>
          </a:custGeom>
          <a:solidFill>
            <a:schemeClr val="bg1">
              <a:lumMod val="85000"/>
            </a:schemeClr>
          </a:solidFill>
        </p:spPr>
        <p:txBody>
          <a:bodyPr wrap="square" lIns="108000" tIns="108000" rIns="108000" bIns="108000" anchor="t" anchorCtr="0">
            <a:noAutofit/>
          </a:bodyPr>
          <a:lstStyle>
            <a:lvl1pPr marL="0" indent="0" algn="r">
              <a:buNone/>
              <a:defRPr sz="1600">
                <a:solidFill>
                  <a:schemeClr val="tx1"/>
                </a:solidFill>
              </a:defRPr>
            </a:lvl1pPr>
          </a:lstStyle>
          <a:p>
            <a:r>
              <a:rPr lang="en-US" dirty="0"/>
              <a:t>Click icon to add picture or click on frame and insert picture using the Insert tab - Pictures</a:t>
            </a:r>
            <a:endParaRPr lang="en-US"/>
          </a:p>
        </p:txBody>
      </p:sp>
      <p:sp>
        <p:nvSpPr>
          <p:cNvPr id="10" name="Dynamic legal" descr="{&quot;templafy&quot;:{&quot;id&quot;:&quot;6252a239-16d5-4339-b834-8caa3f583df5&quot;}}">
            <a:extLst>
              <a:ext uri="{FF2B5EF4-FFF2-40B4-BE49-F238E27FC236}">
                <a16:creationId xmlns:a16="http://schemas.microsoft.com/office/drawing/2014/main" id="{60CD9714-4130-AA74-C488-386E326CE2C7}"/>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e3706cea-8af0-40e8-b081-32347b3210dd&quot;}}" hidden="1" title="Form.Cigna_Confidentiality.Cigna_healthcareConfidentiality">
            <a:extLst>
              <a:ext uri="{FF2B5EF4-FFF2-40B4-BE49-F238E27FC236}">
                <a16:creationId xmlns:a16="http://schemas.microsoft.com/office/drawing/2014/main" id="{999DFF29-3CF3-4892-CDB1-E9257DF5C87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33" name="Text Placeholder logo">
            <a:extLst>
              <a:ext uri="{FF2B5EF4-FFF2-40B4-BE49-F238E27FC236}">
                <a16:creationId xmlns:a16="http://schemas.microsoft.com/office/drawing/2014/main" id="{748FB64F-BD95-FBDF-3D49-50F46761B7FD}"/>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2" name="Title 1"/>
          <p:cNvSpPr>
            <a:spLocks noGrp="1"/>
          </p:cNvSpPr>
          <p:nvPr>
            <p:ph type="ctrTitle" hasCustomPrompt="1"/>
          </p:nvPr>
        </p:nvSpPr>
        <p:spPr bwMode="white">
          <a:xfrm>
            <a:off x="359997" y="1360800"/>
            <a:ext cx="7588800" cy="3553200"/>
          </a:xfrm>
          <a:noFill/>
        </p:spPr>
        <p:txBody>
          <a:bodyPr anchor="ctr" anchorCtr="0"/>
          <a:lstStyle>
            <a:lvl1pPr algn="l">
              <a:lnSpc>
                <a:spcPct val="83000"/>
              </a:lnSpc>
              <a:defRPr sz="5400">
                <a:solidFill>
                  <a:schemeClr val="bg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3" name="Date Placeholder 2">
            <a:extLst>
              <a:ext uri="{FF2B5EF4-FFF2-40B4-BE49-F238E27FC236}">
                <a16:creationId xmlns:a16="http://schemas.microsoft.com/office/drawing/2014/main" id="{6C9BF215-4697-4112-AB69-2675B6F76998}"/>
              </a:ext>
            </a:extLst>
          </p:cNvPr>
          <p:cNvSpPr>
            <a:spLocks noGrp="1"/>
          </p:cNvSpPr>
          <p:nvPr>
            <p:ph type="dt" sz="half" idx="18"/>
          </p:nvPr>
        </p:nvSpPr>
        <p:spPr/>
        <p:txBody>
          <a:bodyPr/>
          <a:lstStyle>
            <a:lvl1pPr>
              <a:defRPr>
                <a:solidFill>
                  <a:schemeClr val="bg1"/>
                </a:solidFill>
              </a:defRPr>
            </a:lvl1pPr>
          </a:lstStyle>
          <a:p>
            <a:fld id="{97E681C5-B157-4D86-8E07-0C78129D5B09}" type="datetime4">
              <a:rPr lang="en-US" smtClean="0"/>
              <a:t>May 22, 2024</a:t>
            </a:fld>
            <a:endParaRPr lang="en-US" dirty="0"/>
          </a:p>
        </p:txBody>
      </p:sp>
      <p:sp>
        <p:nvSpPr>
          <p:cNvPr id="4" name="Footer Placeholder 3">
            <a:extLst>
              <a:ext uri="{FF2B5EF4-FFF2-40B4-BE49-F238E27FC236}">
                <a16:creationId xmlns:a16="http://schemas.microsoft.com/office/drawing/2014/main" id="{84DE97FF-E3F2-109F-5DAA-325105ED756E}"/>
              </a:ext>
            </a:extLst>
          </p:cNvPr>
          <p:cNvSpPr>
            <a:spLocks noGrp="1"/>
          </p:cNvSpPr>
          <p:nvPr>
            <p:ph type="ftr" sz="quarter" idx="19"/>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E2870107-3878-827C-44EE-8E3B7FE6101E}"/>
              </a:ext>
            </a:extLst>
          </p:cNvPr>
          <p:cNvSpPr>
            <a:spLocks noGrp="1"/>
          </p:cNvSpPr>
          <p:nvPr>
            <p:ph type="sldNum" sz="quarter" idx="20"/>
          </p:nvPr>
        </p:nvSpPr>
        <p:spPr/>
        <p:txBody>
          <a:bodyPr/>
          <a:lstStyle>
            <a:lvl1pPr>
              <a:defRPr>
                <a:solidFill>
                  <a:schemeClr val="bg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92819926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A.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16" name="Picture Placeholder 15">
            <a:extLst>
              <a:ext uri="{FF2B5EF4-FFF2-40B4-BE49-F238E27FC236}">
                <a16:creationId xmlns:a16="http://schemas.microsoft.com/office/drawing/2014/main" id="{ED4EC965-6865-A3F8-25A9-943E5B1DF779}"/>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endParaRPr lang="en-US"/>
          </a:p>
        </p:txBody>
      </p:sp>
      <p:sp>
        <p:nvSpPr>
          <p:cNvPr id="5" name="Dynamic legal" descr="{&quot;templafy&quot;:{&quot;id&quot;:&quot;e9f0732d-5a69-4cb4-94fa-9f17f5aea716&quot;}}">
            <a:extLst>
              <a:ext uri="{FF2B5EF4-FFF2-40B4-BE49-F238E27FC236}">
                <a16:creationId xmlns:a16="http://schemas.microsoft.com/office/drawing/2014/main" id="{11B4D32B-4FEF-E35A-438F-9955571939F7}"/>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f4fd94d7-d598-4adb-846c-a7c37bd9640a&quot;}}" hidden="1" title="Form.Cigna_Confidentiality.Cigna_healthcareConfidentiality">
            <a:extLst>
              <a:ext uri="{FF2B5EF4-FFF2-40B4-BE49-F238E27FC236}">
                <a16:creationId xmlns:a16="http://schemas.microsoft.com/office/drawing/2014/main" id="{B1C548A5-7A7D-D196-5577-FF273D6853F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9" name="Subtitle 2">
            <a:extLst>
              <a:ext uri="{FF2B5EF4-FFF2-40B4-BE49-F238E27FC236}">
                <a16:creationId xmlns:a16="http://schemas.microsoft.com/office/drawing/2014/main" id="{098F6BE2-5CCD-41E0-71C3-2AC0B438B152}"/>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DD5C7FCD-AC48-ACD1-35FF-437BA9936739}"/>
              </a:ext>
            </a:extLst>
          </p:cNvPr>
          <p:cNvSpPr>
            <a:spLocks noGrp="1"/>
          </p:cNvSpPr>
          <p:nvPr>
            <p:ph type="dt" sz="half" idx="17"/>
          </p:nvPr>
        </p:nvSpPr>
        <p:spPr/>
        <p:txBody>
          <a:bodyPr/>
          <a:lstStyle>
            <a:lvl1pPr>
              <a:defRPr>
                <a:solidFill>
                  <a:schemeClr val="tx1"/>
                </a:solidFill>
              </a:defRPr>
            </a:lvl1pPr>
          </a:lstStyle>
          <a:p>
            <a:fld id="{0AF05872-331D-431E-80AB-892636B3EBC4}" type="datetime4">
              <a:rPr lang="en-US" smtClean="0"/>
              <a:t>May 22, 2024</a:t>
            </a:fld>
            <a:endParaRPr lang="en-US" dirty="0"/>
          </a:p>
        </p:txBody>
      </p:sp>
      <p:sp>
        <p:nvSpPr>
          <p:cNvPr id="7" name="Footer Placeholder 6">
            <a:extLst>
              <a:ext uri="{FF2B5EF4-FFF2-40B4-BE49-F238E27FC236}">
                <a16:creationId xmlns:a16="http://schemas.microsoft.com/office/drawing/2014/main" id="{E1B730B9-DB20-8806-A85A-0B3815542F96}"/>
              </a:ext>
            </a:extLst>
          </p:cNvPr>
          <p:cNvSpPr>
            <a:spLocks noGrp="1"/>
          </p:cNvSpPr>
          <p:nvPr>
            <p:ph type="ftr" sz="quarter" idx="18"/>
          </p:nvPr>
        </p:nvSpPr>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3B8F2E49-B95B-22DC-F91C-332DF9B4BD78}"/>
              </a:ext>
            </a:extLst>
          </p:cNvPr>
          <p:cNvSpPr>
            <a:spLocks noGrp="1"/>
          </p:cNvSpPr>
          <p:nvPr>
            <p:ph type="sldNum" sz="quarter" idx="19"/>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67919902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B. Cover and picture">
    <p:bg bwMode="ltGray">
      <p:bgPr>
        <a:solidFill>
          <a:schemeClr val="accent3"/>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5" name="Picture Placeholder 4">
            <a:extLst>
              <a:ext uri="{FF2B5EF4-FFF2-40B4-BE49-F238E27FC236}">
                <a16:creationId xmlns:a16="http://schemas.microsoft.com/office/drawing/2014/main" id="{DC3F8057-12BE-38CC-B6F4-AD96D0FEAAAC}"/>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endParaRPr lang="en-US"/>
          </a:p>
        </p:txBody>
      </p:sp>
      <p:sp>
        <p:nvSpPr>
          <p:cNvPr id="8" name="Dynamic legal" descr="{&quot;templafy&quot;:{&quot;id&quot;:&quot;ef4925e8-4ee3-47c0-8ebd-3d77e1bee4d9&quot;}}">
            <a:extLst>
              <a:ext uri="{FF2B5EF4-FFF2-40B4-BE49-F238E27FC236}">
                <a16:creationId xmlns:a16="http://schemas.microsoft.com/office/drawing/2014/main" id="{5B7198C0-317E-DF42-0318-75B4D4E8E824}"/>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e0c6dba1-674f-4f0b-a0e2-2cc3be48bb9c&quot;}}" hidden="1" title="Form.Cigna_Confidentiality.Cigna_healthcareConfidentiality">
            <a:extLst>
              <a:ext uri="{FF2B5EF4-FFF2-40B4-BE49-F238E27FC236}">
                <a16:creationId xmlns:a16="http://schemas.microsoft.com/office/drawing/2014/main" id="{CAFADA8D-5700-6A24-0A13-07496FFAEBD4}"/>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2" name="Subtitle 2">
            <a:extLst>
              <a:ext uri="{FF2B5EF4-FFF2-40B4-BE49-F238E27FC236}">
                <a16:creationId xmlns:a16="http://schemas.microsoft.com/office/drawing/2014/main" id="{295DDA6B-AC8C-A901-7118-1CD00897B63A}"/>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9BF78AF2-297F-235E-F639-F68E31D9E763}"/>
              </a:ext>
            </a:extLst>
          </p:cNvPr>
          <p:cNvSpPr>
            <a:spLocks noGrp="1"/>
          </p:cNvSpPr>
          <p:nvPr>
            <p:ph type="dt" sz="half" idx="17"/>
          </p:nvPr>
        </p:nvSpPr>
        <p:spPr>
          <a:xfrm>
            <a:off x="9885098" y="6318000"/>
            <a:ext cx="1588102" cy="180000"/>
          </a:xfrm>
        </p:spPr>
        <p:txBody>
          <a:bodyPr/>
          <a:lstStyle>
            <a:lvl1pPr>
              <a:defRPr>
                <a:solidFill>
                  <a:schemeClr val="tx1"/>
                </a:solidFill>
              </a:defRPr>
            </a:lvl1pPr>
          </a:lstStyle>
          <a:p>
            <a:fld id="{1F5B2AAA-B38E-4A11-879F-3A8546A96634}" type="datetime4">
              <a:rPr lang="en-US" smtClean="0"/>
              <a:t>May 22, 2024</a:t>
            </a:fld>
            <a:endParaRPr lang="en-US" dirty="0"/>
          </a:p>
        </p:txBody>
      </p:sp>
      <p:sp>
        <p:nvSpPr>
          <p:cNvPr id="9" name="Footer Placeholder 6">
            <a:extLst>
              <a:ext uri="{FF2B5EF4-FFF2-40B4-BE49-F238E27FC236}">
                <a16:creationId xmlns:a16="http://schemas.microsoft.com/office/drawing/2014/main" id="{37AD13BB-B2F1-A580-B1A7-9233F7FDD424}"/>
              </a:ext>
            </a:extLst>
          </p:cNvPr>
          <p:cNvSpPr>
            <a:spLocks noGrp="1"/>
          </p:cNvSpPr>
          <p:nvPr>
            <p:ph type="ftr" sz="quarter" idx="18"/>
          </p:nvPr>
        </p:nvSpPr>
        <p:spPr>
          <a:xfrm>
            <a:off x="6541200" y="6318000"/>
            <a:ext cx="3343898" cy="180000"/>
          </a:xfrm>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6DAFAA34-7650-B385-0DD8-5608BC81D7D3}"/>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420879883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 Cover and picture">
    <p:bg bwMode="ltGray">
      <p:bgPr>
        <a:solidFill>
          <a:schemeClr val="accent5"/>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5" name="Picture Placeholder 4">
            <a:extLst>
              <a:ext uri="{FF2B5EF4-FFF2-40B4-BE49-F238E27FC236}">
                <a16:creationId xmlns:a16="http://schemas.microsoft.com/office/drawing/2014/main" id="{72B71523-1CD5-C290-0697-AE0AF18C2D3E}"/>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endParaRPr lang="en-US"/>
          </a:p>
        </p:txBody>
      </p:sp>
      <p:sp>
        <p:nvSpPr>
          <p:cNvPr id="8" name="Dynamic legal" descr="{&quot;templafy&quot;:{&quot;id&quot;:&quot;08323260-ef83-4c9b-81f9-9d540c7322d4&quot;}}">
            <a:extLst>
              <a:ext uri="{FF2B5EF4-FFF2-40B4-BE49-F238E27FC236}">
                <a16:creationId xmlns:a16="http://schemas.microsoft.com/office/drawing/2014/main" id="{3A1EC0A8-548B-F093-3F7C-D2744B7080C8}"/>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8b7efa93-f027-4ce3-98db-dcf169470ddf&quot;}}" hidden="1" title="Form.Cigna_Confidentiality.Cigna_healthcareConfidentiality">
            <a:extLst>
              <a:ext uri="{FF2B5EF4-FFF2-40B4-BE49-F238E27FC236}">
                <a16:creationId xmlns:a16="http://schemas.microsoft.com/office/drawing/2014/main" id="{1A765C6B-A34F-EE16-8BDD-315AD6F56A3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2" name="Subtitle 2">
            <a:extLst>
              <a:ext uri="{FF2B5EF4-FFF2-40B4-BE49-F238E27FC236}">
                <a16:creationId xmlns:a16="http://schemas.microsoft.com/office/drawing/2014/main" id="{7C3AB6C4-8CAE-CB4D-2397-DBDC7ACF35D6}"/>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11054277-595B-B532-8981-AB11FD0F158A}"/>
              </a:ext>
            </a:extLst>
          </p:cNvPr>
          <p:cNvSpPr>
            <a:spLocks noGrp="1"/>
          </p:cNvSpPr>
          <p:nvPr>
            <p:ph type="dt" sz="half" idx="17"/>
          </p:nvPr>
        </p:nvSpPr>
        <p:spPr>
          <a:xfrm>
            <a:off x="9885098" y="6318000"/>
            <a:ext cx="1588102" cy="180000"/>
          </a:xfrm>
        </p:spPr>
        <p:txBody>
          <a:bodyPr/>
          <a:lstStyle>
            <a:lvl1pPr>
              <a:defRPr>
                <a:solidFill>
                  <a:schemeClr val="tx1"/>
                </a:solidFill>
              </a:defRPr>
            </a:lvl1pPr>
          </a:lstStyle>
          <a:p>
            <a:fld id="{A4A36FC6-8660-4F9E-8F2C-067F5D4B8D6C}" type="datetime4">
              <a:rPr lang="en-US" smtClean="0"/>
              <a:t>May 22, 2024</a:t>
            </a:fld>
            <a:endParaRPr lang="en-US" dirty="0"/>
          </a:p>
        </p:txBody>
      </p:sp>
      <p:sp>
        <p:nvSpPr>
          <p:cNvPr id="9" name="Footer Placeholder 6">
            <a:extLst>
              <a:ext uri="{FF2B5EF4-FFF2-40B4-BE49-F238E27FC236}">
                <a16:creationId xmlns:a16="http://schemas.microsoft.com/office/drawing/2014/main" id="{D6F29D76-FEF0-3D2C-70C5-C3FB30FBEF17}"/>
              </a:ext>
            </a:extLst>
          </p:cNvPr>
          <p:cNvSpPr>
            <a:spLocks noGrp="1"/>
          </p:cNvSpPr>
          <p:nvPr>
            <p:ph type="ftr" sz="quarter" idx="18"/>
          </p:nvPr>
        </p:nvSpPr>
        <p:spPr>
          <a:xfrm>
            <a:off x="6541200" y="6318000"/>
            <a:ext cx="3343898" cy="180000"/>
          </a:xfrm>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02BAD4C6-2A6C-C9C6-1699-885FE6D4503C}"/>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374168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D.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8" name="Picture Placeholder 7">
            <a:extLst>
              <a:ext uri="{FF2B5EF4-FFF2-40B4-BE49-F238E27FC236}">
                <a16:creationId xmlns:a16="http://schemas.microsoft.com/office/drawing/2014/main" id="{FB7A62FA-117D-4C80-FBCC-784C50549712}"/>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endParaRPr lang="en-US"/>
          </a:p>
        </p:txBody>
      </p:sp>
      <p:sp>
        <p:nvSpPr>
          <p:cNvPr id="11" name="Dynamic legal" descr="{&quot;templafy&quot;:{&quot;id&quot;:&quot;83890237-083e-47cf-a2fb-9cd55055fa02&quot;}}">
            <a:extLst>
              <a:ext uri="{FF2B5EF4-FFF2-40B4-BE49-F238E27FC236}">
                <a16:creationId xmlns:a16="http://schemas.microsoft.com/office/drawing/2014/main" id="{EF8A2AE8-892C-928A-BE6A-6F50B4F47069}"/>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79ec30fb-a969-4fad-b5b9-afd6bd06724d&quot;}}" hidden="1" title="Form.Cigna_Confidentiality.Cigna_healthcareConfidentiality">
            <a:extLst>
              <a:ext uri="{FF2B5EF4-FFF2-40B4-BE49-F238E27FC236}">
                <a16:creationId xmlns:a16="http://schemas.microsoft.com/office/drawing/2014/main" id="{A58F6C25-841E-F9D0-5531-344CDA626D0E}"/>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66168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9" y="4914000"/>
            <a:ext cx="6616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C04A04B7-ECEC-9516-BA61-8DF3F5126838}"/>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EA38ABBE-48C4-4A70-A8B6-A46D601BDA13}" type="datetime4">
              <a:rPr lang="en-US" smtClean="0"/>
              <a:t>May 22, 2024</a:t>
            </a:fld>
            <a:endParaRPr lang="en-US" dirty="0"/>
          </a:p>
        </p:txBody>
      </p:sp>
      <p:sp>
        <p:nvSpPr>
          <p:cNvPr id="3" name="Slide Number Placeholder 9">
            <a:extLst>
              <a:ext uri="{FF2B5EF4-FFF2-40B4-BE49-F238E27FC236}">
                <a16:creationId xmlns:a16="http://schemas.microsoft.com/office/drawing/2014/main" id="{A08E2AC8-24CB-456F-D16B-56AC8480CE1A}"/>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2" name="Footer Placeholder 6">
            <a:extLst>
              <a:ext uri="{FF2B5EF4-FFF2-40B4-BE49-F238E27FC236}">
                <a16:creationId xmlns:a16="http://schemas.microsoft.com/office/drawing/2014/main" id="{47FDD2A7-1887-CF90-1141-953384B4B6FE}"/>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33661353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E.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3" name="Picture Placeholder 2">
            <a:extLst>
              <a:ext uri="{FF2B5EF4-FFF2-40B4-BE49-F238E27FC236}">
                <a16:creationId xmlns:a16="http://schemas.microsoft.com/office/drawing/2014/main" id="{4FE246F1-8DD5-E4B4-9816-84E2452AAA61}"/>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endParaRPr lang="en-US"/>
          </a:p>
        </p:txBody>
      </p:sp>
      <p:sp>
        <p:nvSpPr>
          <p:cNvPr id="5" name="Dynamic legal" descr="{&quot;templafy&quot;:{&quot;id&quot;:&quot;c4d6ddc0-7b62-49dc-87bf-b37cd91c7b64&quot;}}">
            <a:extLst>
              <a:ext uri="{FF2B5EF4-FFF2-40B4-BE49-F238E27FC236}">
                <a16:creationId xmlns:a16="http://schemas.microsoft.com/office/drawing/2014/main" id="{0D7F5B99-6172-CA5C-7EBD-8A390C7C3B6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2" name="Dynmic Internal use only" descr="{&quot;templafy&quot;:{&quot;id&quot;:&quot;71b8b4cf-dd9d-4b96-8c91-c7a1eaf7b996&quot;}}" hidden="1" title="Form.Cigna_Confidentiality.Cigna_healthcareConfidentiality">
            <a:extLst>
              <a:ext uri="{FF2B5EF4-FFF2-40B4-BE49-F238E27FC236}">
                <a16:creationId xmlns:a16="http://schemas.microsoft.com/office/drawing/2014/main" id="{5B4DCF06-C2DD-86AA-462D-027E576CD46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7" y="1360800"/>
            <a:ext cx="6615477"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8" y="4914000"/>
            <a:ext cx="6615477"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228904D9-701C-5423-693C-FA78F1DAB3E8}"/>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56086B65-FA9A-4CB4-A3BE-AA9513CD03E1}" type="datetime4">
              <a:rPr lang="en-US" smtClean="0"/>
              <a:t>May 22, 2024</a:t>
            </a:fld>
            <a:endParaRPr lang="en-US" dirty="0"/>
          </a:p>
        </p:txBody>
      </p:sp>
      <p:sp>
        <p:nvSpPr>
          <p:cNvPr id="8" name="Slide Number Placeholder 9">
            <a:extLst>
              <a:ext uri="{FF2B5EF4-FFF2-40B4-BE49-F238E27FC236}">
                <a16:creationId xmlns:a16="http://schemas.microsoft.com/office/drawing/2014/main" id="{100478DC-53AC-A6DC-E7B7-565F138D561F}"/>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1" name="Footer Placeholder 6">
            <a:extLst>
              <a:ext uri="{FF2B5EF4-FFF2-40B4-BE49-F238E27FC236}">
                <a16:creationId xmlns:a16="http://schemas.microsoft.com/office/drawing/2014/main" id="{AE8E3507-9E29-AC74-C724-26DF27A23B41}"/>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20464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FAA1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FF4D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FF4D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 name="Dynamic legal" descr="{&quot;templafy&quot;:{&quot;id&quot;:&quot;a248646a-081f-43c4-957a-966e04acd61e&quot;}}">
            <a:extLst>
              <a:ext uri="{FF2B5EF4-FFF2-40B4-BE49-F238E27FC236}">
                <a16:creationId xmlns:a16="http://schemas.microsoft.com/office/drawing/2014/main" id="{353DF039-3B1A-C190-4EA6-6ABD3A4641A3}"/>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6" name="Dynmic Internal use only" descr="{&quot;templafy&quot;:{&quot;id&quot;:&quot;3ca126c4-0dc9-4612-bd47-79bf7a16cf20&quot;}}" hidden="1" title="Form.Cigna_Confidentiality.Cigna_healthcareConfidentiality">
            <a:extLst>
              <a:ext uri="{FF2B5EF4-FFF2-40B4-BE49-F238E27FC236}">
                <a16:creationId xmlns:a16="http://schemas.microsoft.com/office/drawing/2014/main" id="{FB723643-3702-E3C5-80BE-703B4C10DD99}"/>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10" name="Date Placeholder 9">
            <a:extLst>
              <a:ext uri="{FF2B5EF4-FFF2-40B4-BE49-F238E27FC236}">
                <a16:creationId xmlns:a16="http://schemas.microsoft.com/office/drawing/2014/main" id="{AAE330CD-3227-EFB6-6972-7D717F23E1F7}"/>
              </a:ext>
            </a:extLst>
          </p:cNvPr>
          <p:cNvSpPr>
            <a:spLocks noGrp="1"/>
          </p:cNvSpPr>
          <p:nvPr>
            <p:ph type="dt" sz="half" idx="10"/>
          </p:nvPr>
        </p:nvSpPr>
        <p:spPr/>
        <p:txBody>
          <a:bodyPr/>
          <a:lstStyle>
            <a:lvl1pPr>
              <a:defRPr>
                <a:solidFill>
                  <a:schemeClr val="tx1"/>
                </a:solidFill>
              </a:defRPr>
            </a:lvl1pPr>
          </a:lstStyle>
          <a:p>
            <a:fld id="{131EB155-2081-4A92-AB42-08175EA8D534}" type="datetime4">
              <a:rPr lang="en-US" smtClean="0"/>
              <a:t>May 22, 2024</a:t>
            </a:fld>
            <a:endParaRPr lang="en-US" dirty="0"/>
          </a:p>
        </p:txBody>
      </p:sp>
      <p:sp>
        <p:nvSpPr>
          <p:cNvPr id="11" name="Footer Placeholder 10">
            <a:extLst>
              <a:ext uri="{FF2B5EF4-FFF2-40B4-BE49-F238E27FC236}">
                <a16:creationId xmlns:a16="http://schemas.microsoft.com/office/drawing/2014/main" id="{2A4D4CDC-41FD-AA36-8291-2C18935746E7}"/>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12" name="Slide Number Placeholder 11">
            <a:extLst>
              <a:ext uri="{FF2B5EF4-FFF2-40B4-BE49-F238E27FC236}">
                <a16:creationId xmlns:a16="http://schemas.microsoft.com/office/drawing/2014/main" id="{C40BBCB3-ED81-899F-FD24-50EA86B4A2FB}"/>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9521233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 xmlns:a16="http://schemas.microsoft.com/office/drawing/2014/main" xmlns:a14="http://schemas.microsoft.com/office/drawing/2010/main" xmlns:asvg="http://schemas.microsoft.com/office/drawing/2016/SVG/main" xmlns:p15="http://schemas.microsoft.com/office/powerpoint/2012/mai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userDrawn="1">
          <p15:clr>
            <a:srgbClr val="A4A3A4"/>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F.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2" name="Picture Placeholder 1">
            <a:extLst>
              <a:ext uri="{FF2B5EF4-FFF2-40B4-BE49-F238E27FC236}">
                <a16:creationId xmlns:a16="http://schemas.microsoft.com/office/drawing/2014/main" id="{2DA42368-07DC-A18A-7B5D-9040BAFD08B0}"/>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endParaRPr lang="en-US"/>
          </a:p>
        </p:txBody>
      </p:sp>
      <p:sp>
        <p:nvSpPr>
          <p:cNvPr id="3" name="Dynamic legal" descr="{&quot;templafy&quot;:{&quot;id&quot;:&quot;e93e0a28-5910-4113-9b06-e45a374e39ac&quot;}}">
            <a:extLst>
              <a:ext uri="{FF2B5EF4-FFF2-40B4-BE49-F238E27FC236}">
                <a16:creationId xmlns:a16="http://schemas.microsoft.com/office/drawing/2014/main" id="{D711B8BE-7563-FD81-8A3C-DDACBF765A3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1f2a1261-d0c9-4d1f-9556-485bca62b6d1&quot;}}" hidden="1" title="Form.Cigna_Confidentiality.Cigna_healthcareConfidentiality">
            <a:extLst>
              <a:ext uri="{FF2B5EF4-FFF2-40B4-BE49-F238E27FC236}">
                <a16:creationId xmlns:a16="http://schemas.microsoft.com/office/drawing/2014/main" id="{31A9A2FA-543C-7469-60C0-49FE2D83A89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66168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9" y="4914000"/>
            <a:ext cx="6616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4E92B8EE-1ADF-DDD3-61E2-EB441472F9CD}"/>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987FCE39-5EEC-4D4A-8C9B-BF6A32DC922E}" type="datetime4">
              <a:rPr lang="en-US" smtClean="0"/>
              <a:t>May 22, 2024</a:t>
            </a:fld>
            <a:endParaRPr lang="en-US" dirty="0"/>
          </a:p>
        </p:txBody>
      </p:sp>
      <p:sp>
        <p:nvSpPr>
          <p:cNvPr id="8" name="Slide Number Placeholder 9">
            <a:extLst>
              <a:ext uri="{FF2B5EF4-FFF2-40B4-BE49-F238E27FC236}">
                <a16:creationId xmlns:a16="http://schemas.microsoft.com/office/drawing/2014/main" id="{740D2082-12E8-3F62-6B89-C33609BA9880}"/>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1" name="Footer Placeholder 6">
            <a:extLst>
              <a:ext uri="{FF2B5EF4-FFF2-40B4-BE49-F238E27FC236}">
                <a16:creationId xmlns:a16="http://schemas.microsoft.com/office/drawing/2014/main" id="{B6BDCC74-E0AC-2A1F-0C25-46229D454B18}"/>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153041003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A.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grpSp>
        <p:nvGrpSpPr>
          <p:cNvPr id="109" name="Group 108">
            <a:extLst>
              <a:ext uri="{FF2B5EF4-FFF2-40B4-BE49-F238E27FC236}">
                <a16:creationId xmlns:a16="http://schemas.microsoft.com/office/drawing/2014/main" id="{EF1432D5-A3F9-115B-962B-388A466D0024}"/>
              </a:ext>
            </a:extLst>
          </p:cNvPr>
          <p:cNvGrpSpPr/>
          <p:nvPr userDrawn="1"/>
        </p:nvGrpSpPr>
        <p:grpSpPr>
          <a:xfrm>
            <a:off x="6558257" y="0"/>
            <a:ext cx="5633743" cy="6858001"/>
            <a:chOff x="6558257" y="0"/>
            <a:chExt cx="5633743" cy="6858001"/>
          </a:xfrm>
          <a:solidFill>
            <a:schemeClr val="tx2"/>
          </a:solidFill>
        </p:grpSpPr>
        <p:sp>
          <p:nvSpPr>
            <p:cNvPr id="7" name="Freeform 5">
              <a:extLst>
                <a:ext uri="{FF2B5EF4-FFF2-40B4-BE49-F238E27FC236}">
                  <a16:creationId xmlns:a16="http://schemas.microsoft.com/office/drawing/2014/main" id="{024A1C9F-3168-578B-8BDE-5FD7886BD37A}"/>
                </a:ext>
              </a:extLst>
            </p:cNvPr>
            <p:cNvSpPr>
              <a:spLocks/>
            </p:cNvSpPr>
            <p:nvPr/>
          </p:nvSpPr>
          <p:spPr bwMode="auto">
            <a:xfrm>
              <a:off x="10458824" y="2544977"/>
              <a:ext cx="1414713" cy="929669"/>
            </a:xfrm>
            <a:custGeom>
              <a:avLst/>
              <a:gdLst>
                <a:gd name="T0" fmla="*/ 156 w 401"/>
                <a:gd name="T1" fmla="*/ 225 h 264"/>
                <a:gd name="T2" fmla="*/ 0 w 401"/>
                <a:gd name="T3" fmla="*/ 34 h 264"/>
                <a:gd name="T4" fmla="*/ 246 w 401"/>
                <a:gd name="T5" fmla="*/ 39 h 264"/>
                <a:gd name="T6" fmla="*/ 401 w 401"/>
                <a:gd name="T7" fmla="*/ 229 h 264"/>
                <a:gd name="T8" fmla="*/ 156 w 401"/>
                <a:gd name="T9" fmla="*/ 225 h 264"/>
              </a:gdLst>
              <a:ahLst/>
              <a:cxnLst>
                <a:cxn ang="0">
                  <a:pos x="T0" y="T1"/>
                </a:cxn>
                <a:cxn ang="0">
                  <a:pos x="T2" y="T3"/>
                </a:cxn>
                <a:cxn ang="0">
                  <a:pos x="T4" y="T5"/>
                </a:cxn>
                <a:cxn ang="0">
                  <a:pos x="T6" y="T7"/>
                </a:cxn>
                <a:cxn ang="0">
                  <a:pos x="T8" y="T9"/>
                </a:cxn>
              </a:cxnLst>
              <a:rect l="0" t="0" r="r" b="b"/>
              <a:pathLst>
                <a:path w="401" h="264">
                  <a:moveTo>
                    <a:pt x="156" y="225"/>
                  </a:moveTo>
                  <a:cubicBezTo>
                    <a:pt x="75" y="186"/>
                    <a:pt x="21" y="115"/>
                    <a:pt x="0" y="34"/>
                  </a:cubicBezTo>
                  <a:cubicBezTo>
                    <a:pt x="76" y="1"/>
                    <a:pt x="166" y="0"/>
                    <a:pt x="246" y="39"/>
                  </a:cubicBezTo>
                  <a:cubicBezTo>
                    <a:pt x="327" y="78"/>
                    <a:pt x="381" y="149"/>
                    <a:pt x="401" y="229"/>
                  </a:cubicBezTo>
                  <a:cubicBezTo>
                    <a:pt x="326" y="263"/>
                    <a:pt x="236" y="264"/>
                    <a:pt x="156" y="2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a:extLst>
                <a:ext uri="{FF2B5EF4-FFF2-40B4-BE49-F238E27FC236}">
                  <a16:creationId xmlns:a16="http://schemas.microsoft.com/office/drawing/2014/main" id="{328E937B-75AD-DF1D-7917-61D54E6247C5}"/>
                </a:ext>
              </a:extLst>
            </p:cNvPr>
            <p:cNvSpPr>
              <a:spLocks/>
            </p:cNvSpPr>
            <p:nvPr/>
          </p:nvSpPr>
          <p:spPr bwMode="auto">
            <a:xfrm>
              <a:off x="8472451" y="2068594"/>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a:extLst>
                <a:ext uri="{FF2B5EF4-FFF2-40B4-BE49-F238E27FC236}">
                  <a16:creationId xmlns:a16="http://schemas.microsoft.com/office/drawing/2014/main" id="{C85033FA-793E-AA01-0AB1-F5E7C6942C1A}"/>
                </a:ext>
              </a:extLst>
            </p:cNvPr>
            <p:cNvSpPr>
              <a:spLocks/>
            </p:cNvSpPr>
            <p:nvPr/>
          </p:nvSpPr>
          <p:spPr bwMode="auto">
            <a:xfrm>
              <a:off x="8172185" y="4496704"/>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a:extLst>
                <a:ext uri="{FF2B5EF4-FFF2-40B4-BE49-F238E27FC236}">
                  <a16:creationId xmlns:a16="http://schemas.microsoft.com/office/drawing/2014/main" id="{969D7882-626D-04E8-A8B2-115119BF2A22}"/>
                </a:ext>
              </a:extLst>
            </p:cNvPr>
            <p:cNvSpPr>
              <a:spLocks/>
            </p:cNvSpPr>
            <p:nvPr/>
          </p:nvSpPr>
          <p:spPr bwMode="auto">
            <a:xfrm>
              <a:off x="7199209" y="3823993"/>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0">
              <a:extLst>
                <a:ext uri="{FF2B5EF4-FFF2-40B4-BE49-F238E27FC236}">
                  <a16:creationId xmlns:a16="http://schemas.microsoft.com/office/drawing/2014/main" id="{1CCD7702-4DED-B05D-E109-C679BDCF70CF}"/>
                </a:ext>
              </a:extLst>
            </p:cNvPr>
            <p:cNvSpPr>
              <a:spLocks/>
            </p:cNvSpPr>
            <p:nvPr/>
          </p:nvSpPr>
          <p:spPr bwMode="auto">
            <a:xfrm>
              <a:off x="8027827" y="5746848"/>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1">
              <a:extLst>
                <a:ext uri="{FF2B5EF4-FFF2-40B4-BE49-F238E27FC236}">
                  <a16:creationId xmlns:a16="http://schemas.microsoft.com/office/drawing/2014/main" id="{11FDB7A3-B7E0-6D67-D723-C1A2324C96FE}"/>
                </a:ext>
              </a:extLst>
            </p:cNvPr>
            <p:cNvSpPr>
              <a:spLocks/>
            </p:cNvSpPr>
            <p:nvPr/>
          </p:nvSpPr>
          <p:spPr bwMode="auto">
            <a:xfrm>
              <a:off x="10539665" y="5498552"/>
              <a:ext cx="444624" cy="609193"/>
            </a:xfrm>
            <a:custGeom>
              <a:avLst/>
              <a:gdLst>
                <a:gd name="T0" fmla="*/ 103 w 126"/>
                <a:gd name="T1" fmla="*/ 110 h 173"/>
                <a:gd name="T2" fmla="*/ 12 w 126"/>
                <a:gd name="T3" fmla="*/ 173 h 173"/>
                <a:gd name="T4" fmla="*/ 23 w 126"/>
                <a:gd name="T5" fmla="*/ 63 h 173"/>
                <a:gd name="T6" fmla="*/ 114 w 126"/>
                <a:gd name="T7" fmla="*/ 0 h 173"/>
                <a:gd name="T8" fmla="*/ 103 w 126"/>
                <a:gd name="T9" fmla="*/ 110 h 173"/>
              </a:gdLst>
              <a:ahLst/>
              <a:cxnLst>
                <a:cxn ang="0">
                  <a:pos x="T0" y="T1"/>
                </a:cxn>
                <a:cxn ang="0">
                  <a:pos x="T2" y="T3"/>
                </a:cxn>
                <a:cxn ang="0">
                  <a:pos x="T4" y="T5"/>
                </a:cxn>
                <a:cxn ang="0">
                  <a:pos x="T6" y="T7"/>
                </a:cxn>
                <a:cxn ang="0">
                  <a:pos x="T8" y="T9"/>
                </a:cxn>
              </a:cxnLst>
              <a:rect l="0" t="0" r="r" b="b"/>
              <a:pathLst>
                <a:path w="126" h="173">
                  <a:moveTo>
                    <a:pt x="103" y="110"/>
                  </a:moveTo>
                  <a:cubicBezTo>
                    <a:pt x="82" y="145"/>
                    <a:pt x="49" y="167"/>
                    <a:pt x="12" y="173"/>
                  </a:cubicBezTo>
                  <a:cubicBezTo>
                    <a:pt x="0" y="138"/>
                    <a:pt x="2" y="98"/>
                    <a:pt x="23" y="63"/>
                  </a:cubicBezTo>
                  <a:cubicBezTo>
                    <a:pt x="43" y="28"/>
                    <a:pt x="77" y="7"/>
                    <a:pt x="114" y="0"/>
                  </a:cubicBezTo>
                  <a:cubicBezTo>
                    <a:pt x="126" y="36"/>
                    <a:pt x="123" y="76"/>
                    <a:pt x="103"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2">
              <a:extLst>
                <a:ext uri="{FF2B5EF4-FFF2-40B4-BE49-F238E27FC236}">
                  <a16:creationId xmlns:a16="http://schemas.microsoft.com/office/drawing/2014/main" id="{4756103D-ABD1-2B3D-AC33-EC23E5C5FFEA}"/>
                </a:ext>
              </a:extLst>
            </p:cNvPr>
            <p:cNvSpPr>
              <a:spLocks/>
            </p:cNvSpPr>
            <p:nvPr/>
          </p:nvSpPr>
          <p:spPr bwMode="auto">
            <a:xfrm>
              <a:off x="11091114" y="4620852"/>
              <a:ext cx="762213" cy="1157755"/>
            </a:xfrm>
            <a:custGeom>
              <a:avLst/>
              <a:gdLst>
                <a:gd name="T0" fmla="*/ 185 w 217"/>
                <a:gd name="T1" fmla="*/ 202 h 328"/>
                <a:gd name="T2" fmla="*/ 27 w 217"/>
                <a:gd name="T3" fmla="*/ 328 h 328"/>
                <a:gd name="T4" fmla="*/ 33 w 217"/>
                <a:gd name="T5" fmla="*/ 127 h 328"/>
                <a:gd name="T6" fmla="*/ 190 w 217"/>
                <a:gd name="T7" fmla="*/ 0 h 328"/>
                <a:gd name="T8" fmla="*/ 185 w 217"/>
                <a:gd name="T9" fmla="*/ 202 h 328"/>
              </a:gdLst>
              <a:ahLst/>
              <a:cxnLst>
                <a:cxn ang="0">
                  <a:pos x="T0" y="T1"/>
                </a:cxn>
                <a:cxn ang="0">
                  <a:pos x="T2" y="T3"/>
                </a:cxn>
                <a:cxn ang="0">
                  <a:pos x="T4" y="T5"/>
                </a:cxn>
                <a:cxn ang="0">
                  <a:pos x="T6" y="T7"/>
                </a:cxn>
                <a:cxn ang="0">
                  <a:pos x="T8" y="T9"/>
                </a:cxn>
              </a:cxnLst>
              <a:rect l="0" t="0" r="r" b="b"/>
              <a:pathLst>
                <a:path w="217" h="328">
                  <a:moveTo>
                    <a:pt x="185" y="202"/>
                  </a:moveTo>
                  <a:cubicBezTo>
                    <a:pt x="152" y="268"/>
                    <a:pt x="93" y="312"/>
                    <a:pt x="27" y="328"/>
                  </a:cubicBezTo>
                  <a:cubicBezTo>
                    <a:pt x="0" y="266"/>
                    <a:pt x="0" y="192"/>
                    <a:pt x="33" y="127"/>
                  </a:cubicBezTo>
                  <a:cubicBezTo>
                    <a:pt x="65" y="61"/>
                    <a:pt x="124" y="17"/>
                    <a:pt x="190" y="0"/>
                  </a:cubicBezTo>
                  <a:cubicBezTo>
                    <a:pt x="217" y="63"/>
                    <a:pt x="217" y="136"/>
                    <a:pt x="185"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3">
              <a:extLst>
                <a:ext uri="{FF2B5EF4-FFF2-40B4-BE49-F238E27FC236}">
                  <a16:creationId xmlns:a16="http://schemas.microsoft.com/office/drawing/2014/main" id="{A4FA5AC8-FF67-D98B-99E5-ED07F35712DC}"/>
                </a:ext>
              </a:extLst>
            </p:cNvPr>
            <p:cNvSpPr>
              <a:spLocks/>
            </p:cNvSpPr>
            <p:nvPr/>
          </p:nvSpPr>
          <p:spPr bwMode="auto">
            <a:xfrm>
              <a:off x="10071943" y="272774"/>
              <a:ext cx="845941" cy="984525"/>
            </a:xfrm>
            <a:custGeom>
              <a:avLst/>
              <a:gdLst>
                <a:gd name="T0" fmla="*/ 185 w 240"/>
                <a:gd name="T1" fmla="*/ 91 h 280"/>
                <a:gd name="T2" fmla="*/ 225 w 240"/>
                <a:gd name="T3" fmla="*/ 280 h 280"/>
                <a:gd name="T4" fmla="*/ 55 w 240"/>
                <a:gd name="T5" fmla="*/ 189 h 280"/>
                <a:gd name="T6" fmla="*/ 15 w 240"/>
                <a:gd name="T7" fmla="*/ 0 h 280"/>
                <a:gd name="T8" fmla="*/ 185 w 240"/>
                <a:gd name="T9" fmla="*/ 91 h 280"/>
              </a:gdLst>
              <a:ahLst/>
              <a:cxnLst>
                <a:cxn ang="0">
                  <a:pos x="T0" y="T1"/>
                </a:cxn>
                <a:cxn ang="0">
                  <a:pos x="T2" y="T3"/>
                </a:cxn>
                <a:cxn ang="0">
                  <a:pos x="T4" y="T5"/>
                </a:cxn>
                <a:cxn ang="0">
                  <a:pos x="T6" y="T7"/>
                </a:cxn>
                <a:cxn ang="0">
                  <a:pos x="T8" y="T9"/>
                </a:cxn>
              </a:cxnLst>
              <a:rect l="0" t="0" r="r" b="b"/>
              <a:pathLst>
                <a:path w="240" h="280">
                  <a:moveTo>
                    <a:pt x="185" y="91"/>
                  </a:moveTo>
                  <a:cubicBezTo>
                    <a:pt x="227" y="147"/>
                    <a:pt x="240" y="216"/>
                    <a:pt x="225" y="280"/>
                  </a:cubicBezTo>
                  <a:cubicBezTo>
                    <a:pt x="160" y="276"/>
                    <a:pt x="97" y="245"/>
                    <a:pt x="55" y="189"/>
                  </a:cubicBezTo>
                  <a:cubicBezTo>
                    <a:pt x="13" y="133"/>
                    <a:pt x="0" y="64"/>
                    <a:pt x="15" y="0"/>
                  </a:cubicBezTo>
                  <a:cubicBezTo>
                    <a:pt x="80" y="4"/>
                    <a:pt x="143" y="35"/>
                    <a:pt x="185" y="9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Shape 106">
              <a:extLst>
                <a:ext uri="{FF2B5EF4-FFF2-40B4-BE49-F238E27FC236}">
                  <a16:creationId xmlns:a16="http://schemas.microsoft.com/office/drawing/2014/main" id="{E97028E4-1F95-1D28-439C-967F723B86D4}"/>
                </a:ext>
              </a:extLst>
            </p:cNvPr>
            <p:cNvSpPr>
              <a:spLocks/>
            </p:cNvSpPr>
            <p:nvPr/>
          </p:nvSpPr>
          <p:spPr bwMode="auto">
            <a:xfrm>
              <a:off x="11969989" y="3795700"/>
              <a:ext cx="222011" cy="1279191"/>
            </a:xfrm>
            <a:custGeom>
              <a:avLst/>
              <a:gdLst>
                <a:gd name="connsiteX0" fmla="*/ 222011 w 222011"/>
                <a:gd name="connsiteY0" fmla="*/ 0 h 1279191"/>
                <a:gd name="connsiteX1" fmla="*/ 222011 w 222011"/>
                <a:gd name="connsiteY1" fmla="*/ 1279191 h 1279191"/>
                <a:gd name="connsiteX2" fmla="*/ 182381 w 222011"/>
                <a:gd name="connsiteY2" fmla="*/ 1227648 h 1279191"/>
                <a:gd name="connsiteX3" fmla="*/ 14142 w 222011"/>
                <a:gd name="connsiteY3" fmla="*/ 804179 h 1279191"/>
                <a:gd name="connsiteX4" fmla="*/ 185629 w 222011"/>
                <a:gd name="connsiteY4" fmla="*/ 47028 h 127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011" h="1279191">
                  <a:moveTo>
                    <a:pt x="222011" y="0"/>
                  </a:moveTo>
                  <a:lnTo>
                    <a:pt x="222011" y="1279191"/>
                  </a:lnTo>
                  <a:lnTo>
                    <a:pt x="182381" y="1227648"/>
                  </a:lnTo>
                  <a:cubicBezTo>
                    <a:pt x="97821" y="1104393"/>
                    <a:pt x="38805" y="960889"/>
                    <a:pt x="14142" y="804179"/>
                  </a:cubicBezTo>
                  <a:cubicBezTo>
                    <a:pt x="-32102" y="526855"/>
                    <a:pt x="37649" y="260316"/>
                    <a:pt x="185629" y="470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7" name="Freeform 15">
              <a:extLst>
                <a:ext uri="{FF2B5EF4-FFF2-40B4-BE49-F238E27FC236}">
                  <a16:creationId xmlns:a16="http://schemas.microsoft.com/office/drawing/2014/main" id="{04B4D291-0C14-3E70-A9E2-A9A414F7DCD8}"/>
                </a:ext>
              </a:extLst>
            </p:cNvPr>
            <p:cNvSpPr>
              <a:spLocks/>
            </p:cNvSpPr>
            <p:nvPr/>
          </p:nvSpPr>
          <p:spPr bwMode="auto">
            <a:xfrm>
              <a:off x="6878733" y="1635518"/>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6">
              <a:extLst>
                <a:ext uri="{FF2B5EF4-FFF2-40B4-BE49-F238E27FC236}">
                  <a16:creationId xmlns:a16="http://schemas.microsoft.com/office/drawing/2014/main" id="{20AC9553-328E-B9EA-F074-A9482E9681C6}"/>
                </a:ext>
              </a:extLst>
            </p:cNvPr>
            <p:cNvSpPr>
              <a:spLocks/>
            </p:cNvSpPr>
            <p:nvPr/>
          </p:nvSpPr>
          <p:spPr bwMode="auto">
            <a:xfrm>
              <a:off x="9621545" y="5524536"/>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7">
              <a:extLst>
                <a:ext uri="{FF2B5EF4-FFF2-40B4-BE49-F238E27FC236}">
                  <a16:creationId xmlns:a16="http://schemas.microsoft.com/office/drawing/2014/main" id="{E9213E32-D0DB-9F57-2BDB-C34A607EDCA1}"/>
                </a:ext>
              </a:extLst>
            </p:cNvPr>
            <p:cNvSpPr>
              <a:spLocks/>
            </p:cNvSpPr>
            <p:nvPr/>
          </p:nvSpPr>
          <p:spPr bwMode="auto">
            <a:xfrm>
              <a:off x="8940173" y="3171493"/>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8F3583FA-2F33-BF1D-EB69-85FAFEFCA696}"/>
                </a:ext>
              </a:extLst>
            </p:cNvPr>
            <p:cNvSpPr>
              <a:spLocks/>
            </p:cNvSpPr>
            <p:nvPr/>
          </p:nvSpPr>
          <p:spPr bwMode="auto">
            <a:xfrm>
              <a:off x="10789043" y="0"/>
              <a:ext cx="487585" cy="676978"/>
            </a:xfrm>
            <a:custGeom>
              <a:avLst/>
              <a:gdLst>
                <a:gd name="connsiteX0" fmla="*/ 11666 w 487585"/>
                <a:gd name="connsiteY0" fmla="*/ 0 h 676978"/>
                <a:gd name="connsiteX1" fmla="*/ 434755 w 487585"/>
                <a:gd name="connsiteY1" fmla="*/ 0 h 676978"/>
                <a:gd name="connsiteX2" fmla="*/ 477547 w 487585"/>
                <a:gd name="connsiteY2" fmla="*/ 138465 h 676978"/>
                <a:gd name="connsiteX3" fmla="*/ 332868 w 487585"/>
                <a:gd name="connsiteY3" fmla="*/ 676978 h 676978"/>
                <a:gd name="connsiteX4" fmla="*/ 11750 w 487585"/>
                <a:gd name="connsiteY4" fmla="*/ 219418 h 676978"/>
                <a:gd name="connsiteX5" fmla="*/ 558 w 487585"/>
                <a:gd name="connsiteY5" fmla="*/ 70930 h 67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7585" h="676978">
                  <a:moveTo>
                    <a:pt x="11666" y="0"/>
                  </a:moveTo>
                  <a:lnTo>
                    <a:pt x="434755" y="0"/>
                  </a:lnTo>
                  <a:lnTo>
                    <a:pt x="477547" y="138465"/>
                  </a:lnTo>
                  <a:cubicBezTo>
                    <a:pt x="512835" y="339087"/>
                    <a:pt x="452846" y="532670"/>
                    <a:pt x="332868" y="676978"/>
                  </a:cubicBezTo>
                  <a:cubicBezTo>
                    <a:pt x="170545" y="585466"/>
                    <a:pt x="47038" y="420040"/>
                    <a:pt x="11750" y="219418"/>
                  </a:cubicBezTo>
                  <a:cubicBezTo>
                    <a:pt x="2046" y="169262"/>
                    <a:pt x="-1483" y="119546"/>
                    <a:pt x="558" y="709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1" name="Freeform 19">
              <a:extLst>
                <a:ext uri="{FF2B5EF4-FFF2-40B4-BE49-F238E27FC236}">
                  <a16:creationId xmlns:a16="http://schemas.microsoft.com/office/drawing/2014/main" id="{10700D61-F3FB-15D2-6EB2-CBB5088B3C09}"/>
                </a:ext>
              </a:extLst>
            </p:cNvPr>
            <p:cNvSpPr>
              <a:spLocks/>
            </p:cNvSpPr>
            <p:nvPr/>
          </p:nvSpPr>
          <p:spPr bwMode="auto">
            <a:xfrm>
              <a:off x="10686911" y="3607455"/>
              <a:ext cx="1189514" cy="1013397"/>
            </a:xfrm>
            <a:custGeom>
              <a:avLst/>
              <a:gdLst>
                <a:gd name="T0" fmla="*/ 254 w 337"/>
                <a:gd name="T1" fmla="*/ 221 h 288"/>
                <a:gd name="T2" fmla="*/ 0 w 337"/>
                <a:gd name="T3" fmla="*/ 258 h 288"/>
                <a:gd name="T4" fmla="*/ 126 w 337"/>
                <a:gd name="T5" fmla="*/ 50 h 288"/>
                <a:gd name="T6" fmla="*/ 310 w 337"/>
                <a:gd name="T7" fmla="*/ 16 h 288"/>
                <a:gd name="T8" fmla="*/ 331 w 337"/>
                <a:gd name="T9" fmla="*/ 41 h 288"/>
                <a:gd name="T10" fmla="*/ 254 w 337"/>
                <a:gd name="T11" fmla="*/ 221 h 288"/>
              </a:gdLst>
              <a:ahLst/>
              <a:cxnLst>
                <a:cxn ang="0">
                  <a:pos x="T0" y="T1"/>
                </a:cxn>
                <a:cxn ang="0">
                  <a:pos x="T2" y="T3"/>
                </a:cxn>
                <a:cxn ang="0">
                  <a:pos x="T4" y="T5"/>
                </a:cxn>
                <a:cxn ang="0">
                  <a:pos x="T6" y="T7"/>
                </a:cxn>
                <a:cxn ang="0">
                  <a:pos x="T8" y="T9"/>
                </a:cxn>
                <a:cxn ang="0">
                  <a:pos x="T10" y="T11"/>
                </a:cxn>
              </a:cxnLst>
              <a:rect l="0" t="0" r="r" b="b"/>
              <a:pathLst>
                <a:path w="337" h="288">
                  <a:moveTo>
                    <a:pt x="254" y="221"/>
                  </a:moveTo>
                  <a:cubicBezTo>
                    <a:pt x="197" y="267"/>
                    <a:pt x="105" y="288"/>
                    <a:pt x="0" y="258"/>
                  </a:cubicBezTo>
                  <a:cubicBezTo>
                    <a:pt x="64" y="173"/>
                    <a:pt x="59" y="104"/>
                    <a:pt x="126" y="50"/>
                  </a:cubicBezTo>
                  <a:cubicBezTo>
                    <a:pt x="181" y="6"/>
                    <a:pt x="246" y="0"/>
                    <a:pt x="310" y="16"/>
                  </a:cubicBezTo>
                  <a:cubicBezTo>
                    <a:pt x="321" y="19"/>
                    <a:pt x="330" y="30"/>
                    <a:pt x="331" y="41"/>
                  </a:cubicBezTo>
                  <a:cubicBezTo>
                    <a:pt x="337" y="100"/>
                    <a:pt x="311" y="176"/>
                    <a:pt x="254" y="2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Shape 104">
              <a:extLst>
                <a:ext uri="{FF2B5EF4-FFF2-40B4-BE49-F238E27FC236}">
                  <a16:creationId xmlns:a16="http://schemas.microsoft.com/office/drawing/2014/main" id="{F7DF9D59-6400-A709-F3BF-6AFF6089086C}"/>
                </a:ext>
              </a:extLst>
            </p:cNvPr>
            <p:cNvSpPr>
              <a:spLocks/>
            </p:cNvSpPr>
            <p:nvPr/>
          </p:nvSpPr>
          <p:spPr bwMode="auto">
            <a:xfrm>
              <a:off x="11674412" y="1300607"/>
              <a:ext cx="517588" cy="1683010"/>
            </a:xfrm>
            <a:custGeom>
              <a:avLst/>
              <a:gdLst>
                <a:gd name="connsiteX0" fmla="*/ 410053 w 517588"/>
                <a:gd name="connsiteY0" fmla="*/ 0 h 1683010"/>
                <a:gd name="connsiteX1" fmla="*/ 517588 w 517588"/>
                <a:gd name="connsiteY1" fmla="*/ 236418 h 1683010"/>
                <a:gd name="connsiteX2" fmla="*/ 517588 w 517588"/>
                <a:gd name="connsiteY2" fmla="*/ 1666571 h 1683010"/>
                <a:gd name="connsiteX3" fmla="*/ 488597 w 517588"/>
                <a:gd name="connsiteY3" fmla="*/ 1681308 h 1683010"/>
                <a:gd name="connsiteX4" fmla="*/ 434763 w 517588"/>
                <a:gd name="connsiteY4" fmla="*/ 1674258 h 1683010"/>
                <a:gd name="connsiteX5" fmla="*/ 7626 w 517588"/>
                <a:gd name="connsiteY5" fmla="*/ 1057426 h 1683010"/>
                <a:gd name="connsiteX6" fmla="*/ 410053 w 517588"/>
                <a:gd name="connsiteY6" fmla="*/ 0 h 168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588" h="1683010">
                  <a:moveTo>
                    <a:pt x="410053" y="0"/>
                  </a:moveTo>
                  <a:lnTo>
                    <a:pt x="517588" y="236418"/>
                  </a:lnTo>
                  <a:lnTo>
                    <a:pt x="517588" y="1666571"/>
                  </a:lnTo>
                  <a:lnTo>
                    <a:pt x="488597" y="1681308"/>
                  </a:lnTo>
                  <a:cubicBezTo>
                    <a:pt x="470946" y="1684833"/>
                    <a:pt x="452414" y="1683070"/>
                    <a:pt x="434763" y="1674258"/>
                  </a:cubicBezTo>
                  <a:cubicBezTo>
                    <a:pt x="215899" y="1586140"/>
                    <a:pt x="46456" y="1342932"/>
                    <a:pt x="7626" y="1057426"/>
                  </a:cubicBezTo>
                  <a:cubicBezTo>
                    <a:pt x="-34735" y="775446"/>
                    <a:pt x="99407" y="296080"/>
                    <a:pt x="41005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6" name="Freeform: Shape 95">
              <a:extLst>
                <a:ext uri="{FF2B5EF4-FFF2-40B4-BE49-F238E27FC236}">
                  <a16:creationId xmlns:a16="http://schemas.microsoft.com/office/drawing/2014/main" id="{0452F7D4-5702-5939-561B-74075C1FA01D}"/>
                </a:ext>
              </a:extLst>
            </p:cNvPr>
            <p:cNvSpPr>
              <a:spLocks/>
            </p:cNvSpPr>
            <p:nvPr/>
          </p:nvSpPr>
          <p:spPr bwMode="auto">
            <a:xfrm>
              <a:off x="9755429" y="6304270"/>
              <a:ext cx="578941" cy="553729"/>
            </a:xfrm>
            <a:custGeom>
              <a:avLst/>
              <a:gdLst>
                <a:gd name="connsiteX0" fmla="*/ 512809 w 578941"/>
                <a:gd name="connsiteY0" fmla="*/ 449 h 553729"/>
                <a:gd name="connsiteX1" fmla="*/ 569069 w 578941"/>
                <a:gd name="connsiteY1" fmla="*/ 42849 h 553729"/>
                <a:gd name="connsiteX2" fmla="*/ 502260 w 578941"/>
                <a:gd name="connsiteY2" fmla="*/ 449184 h 553729"/>
                <a:gd name="connsiteX3" fmla="*/ 415528 w 578941"/>
                <a:gd name="connsiteY3" fmla="*/ 553729 h 553729"/>
                <a:gd name="connsiteX4" fmla="*/ 0 w 578941"/>
                <a:gd name="connsiteY4" fmla="*/ 553729 h 553729"/>
                <a:gd name="connsiteX5" fmla="*/ 20539 w 578941"/>
                <a:gd name="connsiteY5" fmla="*/ 441234 h 553729"/>
                <a:gd name="connsiteX6" fmla="*/ 140090 w 578941"/>
                <a:gd name="connsiteY6" fmla="*/ 180649 h 553729"/>
                <a:gd name="connsiteX7" fmla="*/ 512809 w 578941"/>
                <a:gd name="connsiteY7" fmla="*/ 449 h 55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941" h="553729">
                  <a:moveTo>
                    <a:pt x="512809" y="449"/>
                  </a:moveTo>
                  <a:cubicBezTo>
                    <a:pt x="540939" y="-3085"/>
                    <a:pt x="565552" y="14582"/>
                    <a:pt x="569069" y="42849"/>
                  </a:cubicBezTo>
                  <a:cubicBezTo>
                    <a:pt x="593682" y="208916"/>
                    <a:pt x="572585" y="332583"/>
                    <a:pt x="502260" y="449184"/>
                  </a:cubicBezTo>
                  <a:lnTo>
                    <a:pt x="415528" y="553729"/>
                  </a:lnTo>
                  <a:lnTo>
                    <a:pt x="0" y="553729"/>
                  </a:lnTo>
                  <a:lnTo>
                    <a:pt x="20539" y="441234"/>
                  </a:lnTo>
                  <a:cubicBezTo>
                    <a:pt x="41636" y="345833"/>
                    <a:pt x="73282" y="256616"/>
                    <a:pt x="140090" y="180649"/>
                  </a:cubicBezTo>
                  <a:cubicBezTo>
                    <a:pt x="245576" y="56982"/>
                    <a:pt x="368644" y="11049"/>
                    <a:pt x="5128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4" name="Freeform 22">
              <a:extLst>
                <a:ext uri="{FF2B5EF4-FFF2-40B4-BE49-F238E27FC236}">
                  <a16:creationId xmlns:a16="http://schemas.microsoft.com/office/drawing/2014/main" id="{74646E50-FBF3-0088-2175-0B4AA8AD7891}"/>
                </a:ext>
              </a:extLst>
            </p:cNvPr>
            <p:cNvSpPr>
              <a:spLocks/>
            </p:cNvSpPr>
            <p:nvPr/>
          </p:nvSpPr>
          <p:spPr bwMode="auto">
            <a:xfrm>
              <a:off x="7886355" y="3408241"/>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Shape 105">
              <a:extLst>
                <a:ext uri="{FF2B5EF4-FFF2-40B4-BE49-F238E27FC236}">
                  <a16:creationId xmlns:a16="http://schemas.microsoft.com/office/drawing/2014/main" id="{4554A76D-DF4B-FB5D-43F3-1DCDEE53156F}"/>
                </a:ext>
              </a:extLst>
            </p:cNvPr>
            <p:cNvSpPr>
              <a:spLocks/>
            </p:cNvSpPr>
            <p:nvPr/>
          </p:nvSpPr>
          <p:spPr bwMode="auto">
            <a:xfrm>
              <a:off x="11906788" y="56196"/>
              <a:ext cx="285212" cy="1094774"/>
            </a:xfrm>
            <a:custGeom>
              <a:avLst/>
              <a:gdLst>
                <a:gd name="connsiteX0" fmla="*/ 285212 w 285212"/>
                <a:gd name="connsiteY0" fmla="*/ 0 h 1094774"/>
                <a:gd name="connsiteX1" fmla="*/ 285212 w 285212"/>
                <a:gd name="connsiteY1" fmla="*/ 1094774 h 1094774"/>
                <a:gd name="connsiteX2" fmla="*/ 262203 w 285212"/>
                <a:gd name="connsiteY2" fmla="*/ 1093008 h 1094774"/>
                <a:gd name="connsiteX3" fmla="*/ 1075 w 285212"/>
                <a:gd name="connsiteY3" fmla="*/ 631602 h 1094774"/>
                <a:gd name="connsiteX4" fmla="*/ 232319 w 285212"/>
                <a:gd name="connsiteY4" fmla="*/ 64476 h 1094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12" h="1094774">
                  <a:moveTo>
                    <a:pt x="285212" y="0"/>
                  </a:moveTo>
                  <a:lnTo>
                    <a:pt x="285212" y="1094774"/>
                  </a:lnTo>
                  <a:lnTo>
                    <a:pt x="262203" y="1093008"/>
                  </a:lnTo>
                  <a:cubicBezTo>
                    <a:pt x="113995" y="1011998"/>
                    <a:pt x="-13040" y="839411"/>
                    <a:pt x="1075" y="631602"/>
                  </a:cubicBezTo>
                  <a:cubicBezTo>
                    <a:pt x="11661" y="483671"/>
                    <a:pt x="95690" y="250547"/>
                    <a:pt x="232319" y="644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6" name="Freeform 24">
              <a:extLst>
                <a:ext uri="{FF2B5EF4-FFF2-40B4-BE49-F238E27FC236}">
                  <a16:creationId xmlns:a16="http://schemas.microsoft.com/office/drawing/2014/main" id="{E04086D5-8E23-8730-4AD4-716116683355}"/>
                </a:ext>
              </a:extLst>
            </p:cNvPr>
            <p:cNvSpPr>
              <a:spLocks/>
            </p:cNvSpPr>
            <p:nvPr/>
          </p:nvSpPr>
          <p:spPr bwMode="auto">
            <a:xfrm>
              <a:off x="11102663" y="633670"/>
              <a:ext cx="629403" cy="1022058"/>
            </a:xfrm>
            <a:custGeom>
              <a:avLst/>
              <a:gdLst>
                <a:gd name="T0" fmla="*/ 19 w 178"/>
                <a:gd name="T1" fmla="*/ 197 h 290"/>
                <a:gd name="T2" fmla="*/ 73 w 178"/>
                <a:gd name="T3" fmla="*/ 0 h 290"/>
                <a:gd name="T4" fmla="*/ 159 w 178"/>
                <a:gd name="T5" fmla="*/ 146 h 290"/>
                <a:gd name="T6" fmla="*/ 143 w 178"/>
                <a:gd name="T7" fmla="*/ 284 h 290"/>
                <a:gd name="T8" fmla="*/ 131 w 178"/>
                <a:gd name="T9" fmla="*/ 289 h 290"/>
                <a:gd name="T10" fmla="*/ 19 w 178"/>
                <a:gd name="T11" fmla="*/ 197 h 290"/>
              </a:gdLst>
              <a:ahLst/>
              <a:cxnLst>
                <a:cxn ang="0">
                  <a:pos x="T0" y="T1"/>
                </a:cxn>
                <a:cxn ang="0">
                  <a:pos x="T2" y="T3"/>
                </a:cxn>
                <a:cxn ang="0">
                  <a:pos x="T4" y="T5"/>
                </a:cxn>
                <a:cxn ang="0">
                  <a:pos x="T6" y="T7"/>
                </a:cxn>
                <a:cxn ang="0">
                  <a:pos x="T8" y="T9"/>
                </a:cxn>
                <a:cxn ang="0">
                  <a:pos x="T10" y="T11"/>
                </a:cxn>
              </a:cxnLst>
              <a:rect l="0" t="0" r="r" b="b"/>
              <a:pathLst>
                <a:path w="178" h="290">
                  <a:moveTo>
                    <a:pt x="19" y="197"/>
                  </a:moveTo>
                  <a:cubicBezTo>
                    <a:pt x="0" y="132"/>
                    <a:pt x="14" y="70"/>
                    <a:pt x="73" y="0"/>
                  </a:cubicBezTo>
                  <a:cubicBezTo>
                    <a:pt x="104" y="62"/>
                    <a:pt x="138" y="93"/>
                    <a:pt x="159" y="146"/>
                  </a:cubicBezTo>
                  <a:cubicBezTo>
                    <a:pt x="178" y="194"/>
                    <a:pt x="167" y="245"/>
                    <a:pt x="143" y="284"/>
                  </a:cubicBezTo>
                  <a:cubicBezTo>
                    <a:pt x="141" y="288"/>
                    <a:pt x="136" y="290"/>
                    <a:pt x="131" y="289"/>
                  </a:cubicBezTo>
                  <a:cubicBezTo>
                    <a:pt x="74" y="275"/>
                    <a:pt x="29" y="232"/>
                    <a:pt x="19" y="19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5">
              <a:extLst>
                <a:ext uri="{FF2B5EF4-FFF2-40B4-BE49-F238E27FC236}">
                  <a16:creationId xmlns:a16="http://schemas.microsoft.com/office/drawing/2014/main" id="{EEF01020-57F2-5D4D-8807-7E2676641E52}"/>
                </a:ext>
              </a:extLst>
            </p:cNvPr>
            <p:cNvSpPr>
              <a:spLocks/>
            </p:cNvSpPr>
            <p:nvPr/>
          </p:nvSpPr>
          <p:spPr bwMode="auto">
            <a:xfrm>
              <a:off x="9070095" y="1687487"/>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6">
              <a:extLst>
                <a:ext uri="{FF2B5EF4-FFF2-40B4-BE49-F238E27FC236}">
                  <a16:creationId xmlns:a16="http://schemas.microsoft.com/office/drawing/2014/main" id="{DC75AC61-26F9-0C1F-AB96-2139DE622023}"/>
                </a:ext>
              </a:extLst>
            </p:cNvPr>
            <p:cNvSpPr>
              <a:spLocks/>
            </p:cNvSpPr>
            <p:nvPr/>
          </p:nvSpPr>
          <p:spPr bwMode="auto">
            <a:xfrm>
              <a:off x="8460902" y="977244"/>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7">
              <a:extLst>
                <a:ext uri="{FF2B5EF4-FFF2-40B4-BE49-F238E27FC236}">
                  <a16:creationId xmlns:a16="http://schemas.microsoft.com/office/drawing/2014/main" id="{C4B91423-2AA4-D359-33FB-CFA2174E5E0D}"/>
                </a:ext>
              </a:extLst>
            </p:cNvPr>
            <p:cNvSpPr>
              <a:spLocks/>
            </p:cNvSpPr>
            <p:nvPr/>
          </p:nvSpPr>
          <p:spPr bwMode="auto">
            <a:xfrm>
              <a:off x="9621545" y="1182233"/>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Shape 88">
              <a:extLst>
                <a:ext uri="{FF2B5EF4-FFF2-40B4-BE49-F238E27FC236}">
                  <a16:creationId xmlns:a16="http://schemas.microsoft.com/office/drawing/2014/main" id="{11098F3A-017A-24C7-434C-B87142EBE9A8}"/>
                </a:ext>
              </a:extLst>
            </p:cNvPr>
            <p:cNvSpPr>
              <a:spLocks/>
            </p:cNvSpPr>
            <p:nvPr/>
          </p:nvSpPr>
          <p:spPr bwMode="auto">
            <a:xfrm>
              <a:off x="11385653" y="0"/>
              <a:ext cx="440759" cy="530420"/>
            </a:xfrm>
            <a:custGeom>
              <a:avLst/>
              <a:gdLst>
                <a:gd name="connsiteX0" fmla="*/ 46019 w 440759"/>
                <a:gd name="connsiteY0" fmla="*/ 0 h 530420"/>
                <a:gd name="connsiteX1" fmla="*/ 389756 w 440759"/>
                <a:gd name="connsiteY1" fmla="*/ 0 h 530420"/>
                <a:gd name="connsiteX2" fmla="*/ 426016 w 440759"/>
                <a:gd name="connsiteY2" fmla="*/ 88693 h 530420"/>
                <a:gd name="connsiteX3" fmla="*/ 440406 w 440759"/>
                <a:gd name="connsiteY3" fmla="*/ 230109 h 530420"/>
                <a:gd name="connsiteX4" fmla="*/ 292198 w 440759"/>
                <a:gd name="connsiteY4" fmla="*/ 518549 h 530420"/>
                <a:gd name="connsiteX5" fmla="*/ 246325 w 440759"/>
                <a:gd name="connsiteY5" fmla="*/ 529101 h 530420"/>
                <a:gd name="connsiteX6" fmla="*/ 6369 w 440759"/>
                <a:gd name="connsiteY6" fmla="*/ 282873 h 530420"/>
                <a:gd name="connsiteX7" fmla="*/ 43421 w 440759"/>
                <a:gd name="connsiteY7" fmla="*/ 6305 h 53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759" h="530420">
                  <a:moveTo>
                    <a:pt x="46019" y="0"/>
                  </a:moveTo>
                  <a:lnTo>
                    <a:pt x="389756" y="0"/>
                  </a:lnTo>
                  <a:lnTo>
                    <a:pt x="426016" y="88693"/>
                  </a:lnTo>
                  <a:cubicBezTo>
                    <a:pt x="437319" y="133816"/>
                    <a:pt x="442171" y="180864"/>
                    <a:pt x="440406" y="230109"/>
                  </a:cubicBezTo>
                  <a:cubicBezTo>
                    <a:pt x="433349" y="353224"/>
                    <a:pt x="359245" y="451715"/>
                    <a:pt x="292198" y="518549"/>
                  </a:cubicBezTo>
                  <a:cubicBezTo>
                    <a:pt x="281612" y="529101"/>
                    <a:pt x="263968" y="532619"/>
                    <a:pt x="246325" y="529101"/>
                  </a:cubicBezTo>
                  <a:cubicBezTo>
                    <a:pt x="119289" y="490408"/>
                    <a:pt x="27541" y="398952"/>
                    <a:pt x="6369" y="282873"/>
                  </a:cubicBezTo>
                  <a:cubicBezTo>
                    <a:pt x="-11275" y="186140"/>
                    <a:pt x="9898" y="96442"/>
                    <a:pt x="43421" y="63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29">
              <a:extLst>
                <a:ext uri="{FF2B5EF4-FFF2-40B4-BE49-F238E27FC236}">
                  <a16:creationId xmlns:a16="http://schemas.microsoft.com/office/drawing/2014/main" id="{DA2C6237-47EE-C21F-2896-F3871EA83AFC}"/>
                </a:ext>
              </a:extLst>
            </p:cNvPr>
            <p:cNvSpPr>
              <a:spLocks/>
            </p:cNvSpPr>
            <p:nvPr/>
          </p:nvSpPr>
          <p:spPr bwMode="auto">
            <a:xfrm>
              <a:off x="8149088" y="70672"/>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Shape 98">
              <a:extLst>
                <a:ext uri="{FF2B5EF4-FFF2-40B4-BE49-F238E27FC236}">
                  <a16:creationId xmlns:a16="http://schemas.microsoft.com/office/drawing/2014/main" id="{D8019C3F-0941-AC2A-C521-3F17F530F76B}"/>
                </a:ext>
              </a:extLst>
            </p:cNvPr>
            <p:cNvSpPr>
              <a:spLocks/>
            </p:cNvSpPr>
            <p:nvPr/>
          </p:nvSpPr>
          <p:spPr bwMode="auto">
            <a:xfrm>
              <a:off x="10440609" y="6174150"/>
              <a:ext cx="632536" cy="683850"/>
            </a:xfrm>
            <a:custGeom>
              <a:avLst/>
              <a:gdLst>
                <a:gd name="connsiteX0" fmla="*/ 540680 w 632536"/>
                <a:gd name="connsiteY0" fmla="*/ 0 h 683850"/>
                <a:gd name="connsiteX1" fmla="*/ 586595 w 632536"/>
                <a:gd name="connsiteY1" fmla="*/ 31781 h 683850"/>
                <a:gd name="connsiteX2" fmla="*/ 551276 w 632536"/>
                <a:gd name="connsiteY2" fmla="*/ 572046 h 683850"/>
                <a:gd name="connsiteX3" fmla="*/ 459438 w 632536"/>
                <a:gd name="connsiteY3" fmla="*/ 683850 h 683850"/>
                <a:gd name="connsiteX4" fmla="*/ 0 w 632536"/>
                <a:gd name="connsiteY4" fmla="*/ 683850 h 683850"/>
                <a:gd name="connsiteX5" fmla="*/ 10898 w 632536"/>
                <a:gd name="connsiteY5" fmla="*/ 616627 h 683850"/>
                <a:gd name="connsiteX6" fmla="*/ 123919 w 632536"/>
                <a:gd name="connsiteY6" fmla="*/ 275430 h 683850"/>
                <a:gd name="connsiteX7" fmla="*/ 540680 w 632536"/>
                <a:gd name="connsiteY7" fmla="*/ 0 h 68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536" h="683850">
                  <a:moveTo>
                    <a:pt x="540680" y="0"/>
                  </a:moveTo>
                  <a:cubicBezTo>
                    <a:pt x="561872" y="0"/>
                    <a:pt x="579531" y="10594"/>
                    <a:pt x="586595" y="31781"/>
                  </a:cubicBezTo>
                  <a:cubicBezTo>
                    <a:pt x="639573" y="183620"/>
                    <a:pt x="667828" y="384895"/>
                    <a:pt x="551276" y="572046"/>
                  </a:cubicBezTo>
                  <a:lnTo>
                    <a:pt x="459438" y="683850"/>
                  </a:lnTo>
                  <a:lnTo>
                    <a:pt x="0" y="683850"/>
                  </a:lnTo>
                  <a:lnTo>
                    <a:pt x="10898" y="616627"/>
                  </a:lnTo>
                  <a:cubicBezTo>
                    <a:pt x="29441" y="504955"/>
                    <a:pt x="55047" y="391958"/>
                    <a:pt x="123919" y="275430"/>
                  </a:cubicBezTo>
                  <a:cubicBezTo>
                    <a:pt x="201620" y="141246"/>
                    <a:pt x="381746" y="3531"/>
                    <a:pt x="54068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Shape 100">
              <a:extLst>
                <a:ext uri="{FF2B5EF4-FFF2-40B4-BE49-F238E27FC236}">
                  <a16:creationId xmlns:a16="http://schemas.microsoft.com/office/drawing/2014/main" id="{75BCDA8E-0903-DF65-3E80-740D60E51F45}"/>
                </a:ext>
              </a:extLst>
            </p:cNvPr>
            <p:cNvSpPr>
              <a:spLocks/>
            </p:cNvSpPr>
            <p:nvPr/>
          </p:nvSpPr>
          <p:spPr bwMode="auto">
            <a:xfrm>
              <a:off x="11222231" y="5928478"/>
              <a:ext cx="494605" cy="929522"/>
            </a:xfrm>
            <a:custGeom>
              <a:avLst/>
              <a:gdLst>
                <a:gd name="connsiteX0" fmla="*/ 339565 w 494605"/>
                <a:gd name="connsiteY0" fmla="*/ 898 h 929522"/>
                <a:gd name="connsiteX1" fmla="*/ 388684 w 494605"/>
                <a:gd name="connsiteY1" fmla="*/ 18509 h 929522"/>
                <a:gd name="connsiteX2" fmla="*/ 476395 w 494605"/>
                <a:gd name="connsiteY2" fmla="*/ 532772 h 929522"/>
                <a:gd name="connsiteX3" fmla="*/ 294339 w 494605"/>
                <a:gd name="connsiteY3" fmla="*/ 908727 h 929522"/>
                <a:gd name="connsiteX4" fmla="*/ 277903 w 494605"/>
                <a:gd name="connsiteY4" fmla="*/ 929522 h 929522"/>
                <a:gd name="connsiteX5" fmla="*/ 100284 w 494605"/>
                <a:gd name="connsiteY5" fmla="*/ 929522 h 929522"/>
                <a:gd name="connsiteX6" fmla="*/ 80487 w 494605"/>
                <a:gd name="connsiteY6" fmla="*/ 890400 h 929522"/>
                <a:gd name="connsiteX7" fmla="*/ 20295 w 494605"/>
                <a:gd name="connsiteY7" fmla="*/ 342565 h 929522"/>
                <a:gd name="connsiteX8" fmla="*/ 339565 w 494605"/>
                <a:gd name="connsiteY8" fmla="*/ 898 h 92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4605" h="929522">
                  <a:moveTo>
                    <a:pt x="339565" y="898"/>
                  </a:moveTo>
                  <a:cubicBezTo>
                    <a:pt x="357108" y="-2625"/>
                    <a:pt x="374650" y="4420"/>
                    <a:pt x="388684" y="18509"/>
                  </a:cubicBezTo>
                  <a:cubicBezTo>
                    <a:pt x="486921" y="138269"/>
                    <a:pt x="518497" y="349610"/>
                    <a:pt x="476395" y="532772"/>
                  </a:cubicBezTo>
                  <a:cubicBezTo>
                    <a:pt x="444819" y="667502"/>
                    <a:pt x="395481" y="774493"/>
                    <a:pt x="294339" y="908727"/>
                  </a:cubicBezTo>
                  <a:lnTo>
                    <a:pt x="277903" y="929522"/>
                  </a:lnTo>
                  <a:lnTo>
                    <a:pt x="100284" y="929522"/>
                  </a:lnTo>
                  <a:lnTo>
                    <a:pt x="80487" y="890400"/>
                  </a:lnTo>
                  <a:cubicBezTo>
                    <a:pt x="3191" y="715714"/>
                    <a:pt x="-21806" y="514280"/>
                    <a:pt x="20295" y="342565"/>
                  </a:cubicBezTo>
                  <a:cubicBezTo>
                    <a:pt x="62397" y="169970"/>
                    <a:pt x="192210" y="36121"/>
                    <a:pt x="339565" y="8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0" name="Freeform 36">
              <a:extLst>
                <a:ext uri="{FF2B5EF4-FFF2-40B4-BE49-F238E27FC236}">
                  <a16:creationId xmlns:a16="http://schemas.microsoft.com/office/drawing/2014/main" id="{2864DB57-8E53-0EF6-65A4-4D1A51A9D9D6}"/>
                </a:ext>
              </a:extLst>
            </p:cNvPr>
            <p:cNvSpPr>
              <a:spLocks/>
            </p:cNvSpPr>
            <p:nvPr/>
          </p:nvSpPr>
          <p:spPr bwMode="auto">
            <a:xfrm>
              <a:off x="7453280" y="4115597"/>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7">
              <a:extLst>
                <a:ext uri="{FF2B5EF4-FFF2-40B4-BE49-F238E27FC236}">
                  <a16:creationId xmlns:a16="http://schemas.microsoft.com/office/drawing/2014/main" id="{A60E9F92-453F-8D55-39C2-4F5FD06A77B3}"/>
                </a:ext>
              </a:extLst>
            </p:cNvPr>
            <p:cNvSpPr>
              <a:spLocks/>
            </p:cNvSpPr>
            <p:nvPr/>
          </p:nvSpPr>
          <p:spPr bwMode="auto">
            <a:xfrm>
              <a:off x="9393458" y="5042379"/>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8">
              <a:extLst>
                <a:ext uri="{FF2B5EF4-FFF2-40B4-BE49-F238E27FC236}">
                  <a16:creationId xmlns:a16="http://schemas.microsoft.com/office/drawing/2014/main" id="{51E9B685-285E-CA9E-CB22-C52A8E731CDD}"/>
                </a:ext>
              </a:extLst>
            </p:cNvPr>
            <p:cNvSpPr>
              <a:spLocks/>
            </p:cNvSpPr>
            <p:nvPr/>
          </p:nvSpPr>
          <p:spPr bwMode="auto">
            <a:xfrm>
              <a:off x="7739110" y="1456514"/>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59216B6D-19C2-3996-68DD-25E14281D1C6}"/>
                </a:ext>
              </a:extLst>
            </p:cNvPr>
            <p:cNvSpPr>
              <a:spLocks/>
            </p:cNvSpPr>
            <p:nvPr/>
          </p:nvSpPr>
          <p:spPr bwMode="auto">
            <a:xfrm>
              <a:off x="10198315" y="0"/>
              <a:ext cx="380203" cy="79581"/>
            </a:xfrm>
            <a:custGeom>
              <a:avLst/>
              <a:gdLst>
                <a:gd name="connsiteX0" fmla="*/ 0 w 380203"/>
                <a:gd name="connsiteY0" fmla="*/ 0 h 79581"/>
                <a:gd name="connsiteX1" fmla="*/ 380203 w 380203"/>
                <a:gd name="connsiteY1" fmla="*/ 0 h 79581"/>
                <a:gd name="connsiteX2" fmla="*/ 350066 w 380203"/>
                <a:gd name="connsiteY2" fmla="*/ 57590 h 79581"/>
                <a:gd name="connsiteX3" fmla="*/ 293630 w 380203"/>
                <a:gd name="connsiteY3" fmla="*/ 78702 h 79581"/>
                <a:gd name="connsiteX4" fmla="*/ 7923 w 380203"/>
                <a:gd name="connsiteY4" fmla="*/ 4369 h 79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03" h="79581">
                  <a:moveTo>
                    <a:pt x="0" y="0"/>
                  </a:moveTo>
                  <a:lnTo>
                    <a:pt x="380203" y="0"/>
                  </a:lnTo>
                  <a:lnTo>
                    <a:pt x="350066" y="57590"/>
                  </a:lnTo>
                  <a:cubicBezTo>
                    <a:pt x="335957" y="75184"/>
                    <a:pt x="314793" y="82221"/>
                    <a:pt x="293630" y="78702"/>
                  </a:cubicBezTo>
                  <a:cubicBezTo>
                    <a:pt x="189576" y="59349"/>
                    <a:pt x="91695" y="42635"/>
                    <a:pt x="7923" y="43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5" name="Freeform: Shape 94">
              <a:extLst>
                <a:ext uri="{FF2B5EF4-FFF2-40B4-BE49-F238E27FC236}">
                  <a16:creationId xmlns:a16="http://schemas.microsoft.com/office/drawing/2014/main" id="{A35B4067-8BDC-DFCC-3C98-F8261D6530C6}"/>
                </a:ext>
              </a:extLst>
            </p:cNvPr>
            <p:cNvSpPr>
              <a:spLocks/>
            </p:cNvSpPr>
            <p:nvPr/>
          </p:nvSpPr>
          <p:spPr bwMode="auto">
            <a:xfrm>
              <a:off x="9140703" y="6476385"/>
              <a:ext cx="477647" cy="381615"/>
            </a:xfrm>
            <a:custGeom>
              <a:avLst/>
              <a:gdLst>
                <a:gd name="connsiteX0" fmla="*/ 361307 w 477647"/>
                <a:gd name="connsiteY0" fmla="*/ 606 h 381615"/>
                <a:gd name="connsiteX1" fmla="*/ 440688 w 477647"/>
                <a:gd name="connsiteY1" fmla="*/ 2803 h 381615"/>
                <a:gd name="connsiteX2" fmla="*/ 472485 w 477647"/>
                <a:gd name="connsiteY2" fmla="*/ 34444 h 381615"/>
                <a:gd name="connsiteX3" fmla="*/ 387693 w 477647"/>
                <a:gd name="connsiteY3" fmla="*/ 326245 h 381615"/>
                <a:gd name="connsiteX4" fmla="*/ 303279 w 477647"/>
                <a:gd name="connsiteY4" fmla="*/ 381615 h 381615"/>
                <a:gd name="connsiteX5" fmla="*/ 0 w 477647"/>
                <a:gd name="connsiteY5" fmla="*/ 381615 h 381615"/>
                <a:gd name="connsiteX6" fmla="*/ 1108 w 477647"/>
                <a:gd name="connsiteY6" fmla="*/ 378815 h 381615"/>
                <a:gd name="connsiteX7" fmla="*/ 161582 w 477647"/>
                <a:gd name="connsiteY7" fmla="*/ 83664 h 381615"/>
                <a:gd name="connsiteX8" fmla="*/ 361307 w 477647"/>
                <a:gd name="connsiteY8" fmla="*/ 606 h 3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647" h="381615">
                  <a:moveTo>
                    <a:pt x="361307" y="606"/>
                  </a:moveTo>
                  <a:cubicBezTo>
                    <a:pt x="386810" y="-712"/>
                    <a:pt x="413308" y="167"/>
                    <a:pt x="440688" y="2803"/>
                  </a:cubicBezTo>
                  <a:cubicBezTo>
                    <a:pt x="458353" y="2803"/>
                    <a:pt x="472485" y="16866"/>
                    <a:pt x="472485" y="34444"/>
                  </a:cubicBezTo>
                  <a:cubicBezTo>
                    <a:pt x="483084" y="129367"/>
                    <a:pt x="486617" y="241869"/>
                    <a:pt x="387693" y="326245"/>
                  </a:cubicBezTo>
                  <a:lnTo>
                    <a:pt x="303279" y="381615"/>
                  </a:lnTo>
                  <a:lnTo>
                    <a:pt x="0" y="381615"/>
                  </a:lnTo>
                  <a:lnTo>
                    <a:pt x="1108" y="378815"/>
                  </a:lnTo>
                  <a:cubicBezTo>
                    <a:pt x="49631" y="255712"/>
                    <a:pt x="92689" y="154856"/>
                    <a:pt x="161582" y="83664"/>
                  </a:cubicBezTo>
                  <a:cubicBezTo>
                    <a:pt x="217227" y="28292"/>
                    <a:pt x="284795" y="4561"/>
                    <a:pt x="361307"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0" name="Freeform 44">
              <a:extLst>
                <a:ext uri="{FF2B5EF4-FFF2-40B4-BE49-F238E27FC236}">
                  <a16:creationId xmlns:a16="http://schemas.microsoft.com/office/drawing/2014/main" id="{FE054E00-5781-115B-1CF1-09A970AB0C0C}"/>
                </a:ext>
              </a:extLst>
            </p:cNvPr>
            <p:cNvSpPr>
              <a:spLocks/>
            </p:cNvSpPr>
            <p:nvPr/>
          </p:nvSpPr>
          <p:spPr bwMode="auto">
            <a:xfrm>
              <a:off x="7057737" y="2683561"/>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5">
              <a:extLst>
                <a:ext uri="{FF2B5EF4-FFF2-40B4-BE49-F238E27FC236}">
                  <a16:creationId xmlns:a16="http://schemas.microsoft.com/office/drawing/2014/main" id="{BF8C8EB0-8786-911A-69BD-2B2934A86B83}"/>
                </a:ext>
              </a:extLst>
            </p:cNvPr>
            <p:cNvSpPr>
              <a:spLocks/>
            </p:cNvSpPr>
            <p:nvPr/>
          </p:nvSpPr>
          <p:spPr bwMode="auto">
            <a:xfrm>
              <a:off x="7395536" y="4955764"/>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6">
              <a:extLst>
                <a:ext uri="{FF2B5EF4-FFF2-40B4-BE49-F238E27FC236}">
                  <a16:creationId xmlns:a16="http://schemas.microsoft.com/office/drawing/2014/main" id="{7CA4FCD4-19E9-F404-DB0E-E71340713BBD}"/>
                </a:ext>
              </a:extLst>
            </p:cNvPr>
            <p:cNvSpPr>
              <a:spLocks/>
            </p:cNvSpPr>
            <p:nvPr/>
          </p:nvSpPr>
          <p:spPr bwMode="auto">
            <a:xfrm>
              <a:off x="7219419" y="2062820"/>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47">
              <a:extLst>
                <a:ext uri="{FF2B5EF4-FFF2-40B4-BE49-F238E27FC236}">
                  <a16:creationId xmlns:a16="http://schemas.microsoft.com/office/drawing/2014/main" id="{8D4AE83F-5F78-CCCC-565B-4BDEF4BEA9E8}"/>
                </a:ext>
              </a:extLst>
            </p:cNvPr>
            <p:cNvSpPr>
              <a:spLocks/>
            </p:cNvSpPr>
            <p:nvPr/>
          </p:nvSpPr>
          <p:spPr bwMode="auto">
            <a:xfrm>
              <a:off x="9191356" y="258338"/>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49">
              <a:extLst>
                <a:ext uri="{FF2B5EF4-FFF2-40B4-BE49-F238E27FC236}">
                  <a16:creationId xmlns:a16="http://schemas.microsoft.com/office/drawing/2014/main" id="{835A1DD0-DB46-3945-82CF-5105EF8C27DB}"/>
                </a:ext>
              </a:extLst>
            </p:cNvPr>
            <p:cNvSpPr>
              <a:spLocks/>
            </p:cNvSpPr>
            <p:nvPr/>
          </p:nvSpPr>
          <p:spPr bwMode="auto">
            <a:xfrm>
              <a:off x="7796853" y="2596946"/>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A31EE870-5954-8DA9-57FB-A144BB767E45}"/>
                </a:ext>
              </a:extLst>
            </p:cNvPr>
            <p:cNvSpPr>
              <a:spLocks/>
            </p:cNvSpPr>
            <p:nvPr/>
          </p:nvSpPr>
          <p:spPr bwMode="auto">
            <a:xfrm>
              <a:off x="9411698" y="0"/>
              <a:ext cx="490556" cy="255065"/>
            </a:xfrm>
            <a:custGeom>
              <a:avLst/>
              <a:gdLst>
                <a:gd name="connsiteX0" fmla="*/ 0 w 490556"/>
                <a:gd name="connsiteY0" fmla="*/ 0 h 255065"/>
                <a:gd name="connsiteX1" fmla="*/ 462198 w 490556"/>
                <a:gd name="connsiteY1" fmla="*/ 0 h 255065"/>
                <a:gd name="connsiteX2" fmla="*/ 482076 w 490556"/>
                <a:gd name="connsiteY2" fmla="*/ 44519 h 255065"/>
                <a:gd name="connsiteX3" fmla="*/ 483837 w 490556"/>
                <a:gd name="connsiteY3" fmla="*/ 219414 h 255065"/>
                <a:gd name="connsiteX4" fmla="*/ 452133 w 490556"/>
                <a:gd name="connsiteY4" fmla="*/ 251053 h 255065"/>
                <a:gd name="connsiteX5" fmla="*/ 25885 w 490556"/>
                <a:gd name="connsiteY5" fmla="*/ 54187 h 255065"/>
                <a:gd name="connsiteX6" fmla="*/ 1054 w 490556"/>
                <a:gd name="connsiteY6" fmla="*/ 3116 h 25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556" h="255065">
                  <a:moveTo>
                    <a:pt x="0" y="0"/>
                  </a:moveTo>
                  <a:lnTo>
                    <a:pt x="462198" y="0"/>
                  </a:lnTo>
                  <a:lnTo>
                    <a:pt x="482076" y="44519"/>
                  </a:lnTo>
                  <a:cubicBezTo>
                    <a:pt x="493525" y="102524"/>
                    <a:pt x="492644" y="161408"/>
                    <a:pt x="483837" y="219414"/>
                  </a:cubicBezTo>
                  <a:cubicBezTo>
                    <a:pt x="483837" y="236991"/>
                    <a:pt x="469747" y="247537"/>
                    <a:pt x="452133" y="251053"/>
                  </a:cubicBezTo>
                  <a:cubicBezTo>
                    <a:pt x="286566" y="275661"/>
                    <a:pt x="103385" y="184259"/>
                    <a:pt x="25885" y="54187"/>
                  </a:cubicBezTo>
                  <a:cubicBezTo>
                    <a:pt x="16638" y="38367"/>
                    <a:pt x="8382" y="21229"/>
                    <a:pt x="1054" y="3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1" name="Freeform: Shape 90">
              <a:extLst>
                <a:ext uri="{FF2B5EF4-FFF2-40B4-BE49-F238E27FC236}">
                  <a16:creationId xmlns:a16="http://schemas.microsoft.com/office/drawing/2014/main" id="{FC8AB1CF-D8B6-D0B3-0856-B8A0F688F696}"/>
                </a:ext>
              </a:extLst>
            </p:cNvPr>
            <p:cNvSpPr>
              <a:spLocks/>
            </p:cNvSpPr>
            <p:nvPr/>
          </p:nvSpPr>
          <p:spPr bwMode="auto">
            <a:xfrm>
              <a:off x="8498012" y="6604048"/>
              <a:ext cx="484591" cy="253953"/>
            </a:xfrm>
            <a:custGeom>
              <a:avLst/>
              <a:gdLst>
                <a:gd name="connsiteX0" fmla="*/ 301011 w 484591"/>
                <a:gd name="connsiteY0" fmla="*/ 1718 h 253953"/>
                <a:gd name="connsiteX1" fmla="*/ 456276 w 484591"/>
                <a:gd name="connsiteY1" fmla="*/ 21106 h 253953"/>
                <a:gd name="connsiteX2" fmla="*/ 480978 w 484591"/>
                <a:gd name="connsiteY2" fmla="*/ 52831 h 253953"/>
                <a:gd name="connsiteX3" fmla="*/ 476898 w 484591"/>
                <a:gd name="connsiteY3" fmla="*/ 176427 h 253953"/>
                <a:gd name="connsiteX4" fmla="*/ 447187 w 484591"/>
                <a:gd name="connsiteY4" fmla="*/ 253953 h 253953"/>
                <a:gd name="connsiteX5" fmla="*/ 0 w 484591"/>
                <a:gd name="connsiteY5" fmla="*/ 253953 h 253953"/>
                <a:gd name="connsiteX6" fmla="*/ 27208 w 484591"/>
                <a:gd name="connsiteY6" fmla="*/ 201722 h 253953"/>
                <a:gd name="connsiteX7" fmla="*/ 145745 w 484591"/>
                <a:gd name="connsiteY7" fmla="*/ 56356 h 253953"/>
                <a:gd name="connsiteX8" fmla="*/ 301011 w 484591"/>
                <a:gd name="connsiteY8" fmla="*/ 1718 h 25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591" h="253953">
                  <a:moveTo>
                    <a:pt x="301011" y="1718"/>
                  </a:moveTo>
                  <a:cubicBezTo>
                    <a:pt x="352178" y="-3570"/>
                    <a:pt x="403345" y="3481"/>
                    <a:pt x="456276" y="21106"/>
                  </a:cubicBezTo>
                  <a:cubicBezTo>
                    <a:pt x="470391" y="28156"/>
                    <a:pt x="477449" y="38731"/>
                    <a:pt x="480978" y="52831"/>
                  </a:cubicBezTo>
                  <a:cubicBezTo>
                    <a:pt x="487153" y="96013"/>
                    <a:pt x="485168" y="137432"/>
                    <a:pt x="476898" y="176427"/>
                  </a:cubicBezTo>
                  <a:lnTo>
                    <a:pt x="447187" y="253953"/>
                  </a:lnTo>
                  <a:lnTo>
                    <a:pt x="0" y="253953"/>
                  </a:lnTo>
                  <a:lnTo>
                    <a:pt x="27208" y="201722"/>
                  </a:lnTo>
                  <a:cubicBezTo>
                    <a:pt x="63867" y="136165"/>
                    <a:pt x="102077" y="84116"/>
                    <a:pt x="145745" y="56356"/>
                  </a:cubicBezTo>
                  <a:cubicBezTo>
                    <a:pt x="198677" y="24631"/>
                    <a:pt x="249844" y="7005"/>
                    <a:pt x="301011" y="17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0" name="Freeform: Shape 89">
              <a:extLst>
                <a:ext uri="{FF2B5EF4-FFF2-40B4-BE49-F238E27FC236}">
                  <a16:creationId xmlns:a16="http://schemas.microsoft.com/office/drawing/2014/main" id="{8C7E4295-C5DF-7B8C-F623-092CCAACB838}"/>
                </a:ext>
              </a:extLst>
            </p:cNvPr>
            <p:cNvSpPr>
              <a:spLocks/>
            </p:cNvSpPr>
            <p:nvPr/>
          </p:nvSpPr>
          <p:spPr bwMode="auto">
            <a:xfrm>
              <a:off x="7278285" y="0"/>
              <a:ext cx="763729" cy="645716"/>
            </a:xfrm>
            <a:custGeom>
              <a:avLst/>
              <a:gdLst>
                <a:gd name="connsiteX0" fmla="*/ 0 w 763729"/>
                <a:gd name="connsiteY0" fmla="*/ 0 h 645716"/>
                <a:gd name="connsiteX1" fmla="*/ 185294 w 763729"/>
                <a:gd name="connsiteY1" fmla="*/ 0 h 645716"/>
                <a:gd name="connsiteX2" fmla="*/ 355055 w 763729"/>
                <a:gd name="connsiteY2" fmla="*/ 58725 h 645716"/>
                <a:gd name="connsiteX3" fmla="*/ 656721 w 763729"/>
                <a:gd name="connsiteY3" fmla="*/ 212533 h 645716"/>
                <a:gd name="connsiteX4" fmla="*/ 744799 w 763729"/>
                <a:gd name="connsiteY4" fmla="*/ 600357 h 645716"/>
                <a:gd name="connsiteX5" fmla="*/ 698998 w 763729"/>
                <a:gd name="connsiteY5" fmla="*/ 639140 h 645716"/>
                <a:gd name="connsiteX6" fmla="*/ 297364 w 763729"/>
                <a:gd name="connsiteY6" fmla="*/ 550998 h 645716"/>
                <a:gd name="connsiteX7" fmla="*/ 13974 w 763729"/>
                <a:gd name="connsiteY7" fmla="*/ 84451 h 645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3729" h="645716">
                  <a:moveTo>
                    <a:pt x="0" y="0"/>
                  </a:moveTo>
                  <a:lnTo>
                    <a:pt x="185294" y="0"/>
                  </a:lnTo>
                  <a:lnTo>
                    <a:pt x="355055" y="58725"/>
                  </a:lnTo>
                  <a:cubicBezTo>
                    <a:pt x="479685" y="103237"/>
                    <a:pt x="593305" y="150833"/>
                    <a:pt x="656721" y="212533"/>
                  </a:cubicBezTo>
                  <a:cubicBezTo>
                    <a:pt x="758891" y="307726"/>
                    <a:pt x="787076" y="469907"/>
                    <a:pt x="744799" y="600357"/>
                  </a:cubicBezTo>
                  <a:cubicBezTo>
                    <a:pt x="737753" y="621511"/>
                    <a:pt x="720137" y="635614"/>
                    <a:pt x="698998" y="639140"/>
                  </a:cubicBezTo>
                  <a:cubicBezTo>
                    <a:pt x="582736" y="656768"/>
                    <a:pt x="417150" y="642665"/>
                    <a:pt x="297364" y="550998"/>
                  </a:cubicBezTo>
                  <a:cubicBezTo>
                    <a:pt x="125612" y="418785"/>
                    <a:pt x="50967" y="248891"/>
                    <a:pt x="13974" y="844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8" name="Freeform 61">
              <a:extLst>
                <a:ext uri="{FF2B5EF4-FFF2-40B4-BE49-F238E27FC236}">
                  <a16:creationId xmlns:a16="http://schemas.microsoft.com/office/drawing/2014/main" id="{5D173788-730B-26E3-F522-0EF2C87C732C}"/>
                </a:ext>
              </a:extLst>
            </p:cNvPr>
            <p:cNvSpPr>
              <a:spLocks/>
            </p:cNvSpPr>
            <p:nvPr/>
          </p:nvSpPr>
          <p:spPr bwMode="auto">
            <a:xfrm>
              <a:off x="8521533" y="3875962"/>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62">
              <a:extLst>
                <a:ext uri="{FF2B5EF4-FFF2-40B4-BE49-F238E27FC236}">
                  <a16:creationId xmlns:a16="http://schemas.microsoft.com/office/drawing/2014/main" id="{2E91ED03-981B-F4C4-AC04-5F4B46CEE9A5}"/>
                </a:ext>
              </a:extLst>
            </p:cNvPr>
            <p:cNvSpPr>
              <a:spLocks/>
            </p:cNvSpPr>
            <p:nvPr/>
          </p:nvSpPr>
          <p:spPr bwMode="auto">
            <a:xfrm>
              <a:off x="9257761" y="2689335"/>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63">
              <a:extLst>
                <a:ext uri="{FF2B5EF4-FFF2-40B4-BE49-F238E27FC236}">
                  <a16:creationId xmlns:a16="http://schemas.microsoft.com/office/drawing/2014/main" id="{A8B0A40F-01EB-7132-7907-C38E509DC66E}"/>
                </a:ext>
              </a:extLst>
            </p:cNvPr>
            <p:cNvSpPr>
              <a:spLocks/>
            </p:cNvSpPr>
            <p:nvPr/>
          </p:nvSpPr>
          <p:spPr bwMode="auto">
            <a:xfrm>
              <a:off x="6558257" y="3174380"/>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64">
              <a:extLst>
                <a:ext uri="{FF2B5EF4-FFF2-40B4-BE49-F238E27FC236}">
                  <a16:creationId xmlns:a16="http://schemas.microsoft.com/office/drawing/2014/main" id="{8C8D3910-75DA-88C0-78C6-5234CA68A2D9}"/>
                </a:ext>
              </a:extLst>
            </p:cNvPr>
            <p:cNvSpPr>
              <a:spLocks/>
            </p:cNvSpPr>
            <p:nvPr/>
          </p:nvSpPr>
          <p:spPr bwMode="auto">
            <a:xfrm>
              <a:off x="10455937" y="1361237"/>
              <a:ext cx="958541" cy="1062479"/>
            </a:xfrm>
            <a:custGeom>
              <a:avLst/>
              <a:gdLst>
                <a:gd name="T0" fmla="*/ 63 w 272"/>
                <a:gd name="T1" fmla="*/ 231 h 302"/>
                <a:gd name="T2" fmla="*/ 5 w 272"/>
                <a:gd name="T3" fmla="*/ 0 h 302"/>
                <a:gd name="T4" fmla="*/ 212 w 272"/>
                <a:gd name="T5" fmla="*/ 122 h 302"/>
                <a:gd name="T6" fmla="*/ 262 w 272"/>
                <a:gd name="T7" fmla="*/ 285 h 302"/>
                <a:gd name="T8" fmla="*/ 242 w 272"/>
                <a:gd name="T9" fmla="*/ 302 h 302"/>
                <a:gd name="T10" fmla="*/ 63 w 272"/>
                <a:gd name="T11" fmla="*/ 231 h 302"/>
              </a:gdLst>
              <a:ahLst/>
              <a:cxnLst>
                <a:cxn ang="0">
                  <a:pos x="T0" y="T1"/>
                </a:cxn>
                <a:cxn ang="0">
                  <a:pos x="T2" y="T3"/>
                </a:cxn>
                <a:cxn ang="0">
                  <a:pos x="T4" y="T5"/>
                </a:cxn>
                <a:cxn ang="0">
                  <a:pos x="T6" y="T7"/>
                </a:cxn>
                <a:cxn ang="0">
                  <a:pos x="T8" y="T9"/>
                </a:cxn>
                <a:cxn ang="0">
                  <a:pos x="T10" y="T11"/>
                </a:cxn>
              </a:cxnLst>
              <a:rect l="0" t="0" r="r" b="b"/>
              <a:pathLst>
                <a:path w="272" h="302">
                  <a:moveTo>
                    <a:pt x="63" y="231"/>
                  </a:moveTo>
                  <a:cubicBezTo>
                    <a:pt x="14" y="176"/>
                    <a:pt x="0" y="101"/>
                    <a:pt x="5" y="0"/>
                  </a:cubicBezTo>
                  <a:cubicBezTo>
                    <a:pt x="79" y="68"/>
                    <a:pt x="155" y="66"/>
                    <a:pt x="212" y="122"/>
                  </a:cubicBezTo>
                  <a:cubicBezTo>
                    <a:pt x="251" y="160"/>
                    <a:pt x="272" y="224"/>
                    <a:pt x="262" y="285"/>
                  </a:cubicBezTo>
                  <a:cubicBezTo>
                    <a:pt x="260" y="294"/>
                    <a:pt x="252" y="302"/>
                    <a:pt x="242" y="302"/>
                  </a:cubicBezTo>
                  <a:cubicBezTo>
                    <a:pt x="179" y="302"/>
                    <a:pt x="113" y="288"/>
                    <a:pt x="63" y="23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65">
              <a:extLst>
                <a:ext uri="{FF2B5EF4-FFF2-40B4-BE49-F238E27FC236}">
                  <a16:creationId xmlns:a16="http://schemas.microsoft.com/office/drawing/2014/main" id="{8F0ADBA5-BED2-B1DE-29C0-E235C4EF7BD3}"/>
                </a:ext>
              </a:extLst>
            </p:cNvPr>
            <p:cNvSpPr>
              <a:spLocks/>
            </p:cNvSpPr>
            <p:nvPr/>
          </p:nvSpPr>
          <p:spPr bwMode="auto">
            <a:xfrm>
              <a:off x="8290559" y="4886472"/>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66">
              <a:extLst>
                <a:ext uri="{FF2B5EF4-FFF2-40B4-BE49-F238E27FC236}">
                  <a16:creationId xmlns:a16="http://schemas.microsoft.com/office/drawing/2014/main" id="{923D81A2-8230-F303-D003-74DAB0C8E4D1}"/>
                </a:ext>
              </a:extLst>
            </p:cNvPr>
            <p:cNvSpPr>
              <a:spLocks/>
            </p:cNvSpPr>
            <p:nvPr/>
          </p:nvSpPr>
          <p:spPr bwMode="auto">
            <a:xfrm>
              <a:off x="10175881" y="4698806"/>
              <a:ext cx="886361" cy="747777"/>
            </a:xfrm>
            <a:custGeom>
              <a:avLst/>
              <a:gdLst>
                <a:gd name="T0" fmla="*/ 187 w 251"/>
                <a:gd name="T1" fmla="*/ 162 h 212"/>
                <a:gd name="T2" fmla="*/ 0 w 251"/>
                <a:gd name="T3" fmla="*/ 191 h 212"/>
                <a:gd name="T4" fmla="*/ 106 w 251"/>
                <a:gd name="T5" fmla="*/ 37 h 212"/>
                <a:gd name="T6" fmla="*/ 233 w 251"/>
                <a:gd name="T7" fmla="*/ 13 h 212"/>
                <a:gd name="T8" fmla="*/ 247 w 251"/>
                <a:gd name="T9" fmla="*/ 28 h 212"/>
                <a:gd name="T10" fmla="*/ 187 w 251"/>
                <a:gd name="T11" fmla="*/ 162 h 212"/>
              </a:gdLst>
              <a:ahLst/>
              <a:cxnLst>
                <a:cxn ang="0">
                  <a:pos x="T0" y="T1"/>
                </a:cxn>
                <a:cxn ang="0">
                  <a:pos x="T2" y="T3"/>
                </a:cxn>
                <a:cxn ang="0">
                  <a:pos x="T4" y="T5"/>
                </a:cxn>
                <a:cxn ang="0">
                  <a:pos x="T6" y="T7"/>
                </a:cxn>
                <a:cxn ang="0">
                  <a:pos x="T8" y="T9"/>
                </a:cxn>
                <a:cxn ang="0">
                  <a:pos x="T10" y="T11"/>
                </a:cxn>
              </a:cxnLst>
              <a:rect l="0" t="0" r="r" b="b"/>
              <a:pathLst>
                <a:path w="251" h="212">
                  <a:moveTo>
                    <a:pt x="187" y="162"/>
                  </a:moveTo>
                  <a:cubicBezTo>
                    <a:pt x="144" y="196"/>
                    <a:pt x="76" y="212"/>
                    <a:pt x="0" y="191"/>
                  </a:cubicBezTo>
                  <a:cubicBezTo>
                    <a:pt x="43" y="132"/>
                    <a:pt x="67" y="67"/>
                    <a:pt x="106" y="37"/>
                  </a:cubicBezTo>
                  <a:cubicBezTo>
                    <a:pt x="148" y="4"/>
                    <a:pt x="187" y="0"/>
                    <a:pt x="233" y="13"/>
                  </a:cubicBezTo>
                  <a:cubicBezTo>
                    <a:pt x="240" y="15"/>
                    <a:pt x="246" y="21"/>
                    <a:pt x="247" y="28"/>
                  </a:cubicBezTo>
                  <a:cubicBezTo>
                    <a:pt x="251" y="71"/>
                    <a:pt x="230" y="128"/>
                    <a:pt x="187"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67">
              <a:extLst>
                <a:ext uri="{FF2B5EF4-FFF2-40B4-BE49-F238E27FC236}">
                  <a16:creationId xmlns:a16="http://schemas.microsoft.com/office/drawing/2014/main" id="{03560F7C-2E3E-39B9-094A-DFAE8E18BEAB}"/>
                </a:ext>
              </a:extLst>
            </p:cNvPr>
            <p:cNvSpPr>
              <a:spLocks/>
            </p:cNvSpPr>
            <p:nvPr/>
          </p:nvSpPr>
          <p:spPr bwMode="auto">
            <a:xfrm>
              <a:off x="9194243" y="4210874"/>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Shape 107">
              <a:extLst>
                <a:ext uri="{FF2B5EF4-FFF2-40B4-BE49-F238E27FC236}">
                  <a16:creationId xmlns:a16="http://schemas.microsoft.com/office/drawing/2014/main" id="{3702B85C-E98E-D7B5-7745-48B1EF00DF53}"/>
                </a:ext>
              </a:extLst>
            </p:cNvPr>
            <p:cNvSpPr>
              <a:spLocks/>
            </p:cNvSpPr>
            <p:nvPr/>
          </p:nvSpPr>
          <p:spPr bwMode="auto">
            <a:xfrm>
              <a:off x="11826605" y="5322345"/>
              <a:ext cx="365395" cy="1437900"/>
            </a:xfrm>
            <a:custGeom>
              <a:avLst/>
              <a:gdLst>
                <a:gd name="connsiteX0" fmla="*/ 364532 w 365395"/>
                <a:gd name="connsiteY0" fmla="*/ 37 h 1437900"/>
                <a:gd name="connsiteX1" fmla="*/ 365395 w 365395"/>
                <a:gd name="connsiteY1" fmla="*/ 347 h 1437900"/>
                <a:gd name="connsiteX2" fmla="*/ 365395 w 365395"/>
                <a:gd name="connsiteY2" fmla="*/ 1221898 h 1437900"/>
                <a:gd name="connsiteX3" fmla="*/ 313152 w 365395"/>
                <a:gd name="connsiteY3" fmla="*/ 1283144 h 1437900"/>
                <a:gd name="connsiteX4" fmla="*/ 125679 w 365395"/>
                <a:gd name="connsiteY4" fmla="*/ 1437900 h 1437900"/>
                <a:gd name="connsiteX5" fmla="*/ 9122 w 365395"/>
                <a:gd name="connsiteY5" fmla="*/ 606959 h 1437900"/>
                <a:gd name="connsiteX6" fmla="*/ 334068 w 365395"/>
                <a:gd name="connsiteY6" fmla="*/ 11920 h 1437900"/>
                <a:gd name="connsiteX7" fmla="*/ 364532 w 365395"/>
                <a:gd name="connsiteY7" fmla="*/ 37 h 143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395" h="1437900">
                  <a:moveTo>
                    <a:pt x="364532" y="37"/>
                  </a:moveTo>
                  <a:lnTo>
                    <a:pt x="365395" y="347"/>
                  </a:lnTo>
                  <a:lnTo>
                    <a:pt x="365395" y="1221898"/>
                  </a:lnTo>
                  <a:lnTo>
                    <a:pt x="313152" y="1283144"/>
                  </a:lnTo>
                  <a:cubicBezTo>
                    <a:pt x="257247" y="1341955"/>
                    <a:pt x="194554" y="1394769"/>
                    <a:pt x="125679" y="1437900"/>
                  </a:cubicBezTo>
                  <a:cubicBezTo>
                    <a:pt x="104487" y="1117495"/>
                    <a:pt x="-36794" y="895676"/>
                    <a:pt x="9122" y="606959"/>
                  </a:cubicBezTo>
                  <a:cubicBezTo>
                    <a:pt x="44442" y="364014"/>
                    <a:pt x="178659" y="124590"/>
                    <a:pt x="334068" y="11920"/>
                  </a:cubicBezTo>
                  <a:cubicBezTo>
                    <a:pt x="342898" y="3118"/>
                    <a:pt x="353494" y="-403"/>
                    <a:pt x="364532"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6" name="Freeform 69">
              <a:extLst>
                <a:ext uri="{FF2B5EF4-FFF2-40B4-BE49-F238E27FC236}">
                  <a16:creationId xmlns:a16="http://schemas.microsoft.com/office/drawing/2014/main" id="{E7C4E7AA-FD08-BAF3-E06D-CB79D58EAD95}"/>
                </a:ext>
              </a:extLst>
            </p:cNvPr>
            <p:cNvSpPr>
              <a:spLocks/>
            </p:cNvSpPr>
            <p:nvPr/>
          </p:nvSpPr>
          <p:spPr bwMode="auto">
            <a:xfrm>
              <a:off x="9609996" y="3330287"/>
              <a:ext cx="1316550" cy="727567"/>
            </a:xfrm>
            <a:custGeom>
              <a:avLst/>
              <a:gdLst>
                <a:gd name="T0" fmla="*/ 219 w 374"/>
                <a:gd name="T1" fmla="*/ 198 h 207"/>
                <a:gd name="T2" fmla="*/ 0 w 374"/>
                <a:gd name="T3" fmla="*/ 109 h 207"/>
                <a:gd name="T4" fmla="*/ 202 w 374"/>
                <a:gd name="T5" fmla="*/ 8 h 207"/>
                <a:gd name="T6" fmla="*/ 366 w 374"/>
                <a:gd name="T7" fmla="*/ 70 h 207"/>
                <a:gd name="T8" fmla="*/ 370 w 374"/>
                <a:gd name="T9" fmla="*/ 92 h 207"/>
                <a:gd name="T10" fmla="*/ 219 w 374"/>
                <a:gd name="T11" fmla="*/ 198 h 207"/>
              </a:gdLst>
              <a:ahLst/>
              <a:cxnLst>
                <a:cxn ang="0">
                  <a:pos x="T0" y="T1"/>
                </a:cxn>
                <a:cxn ang="0">
                  <a:pos x="T2" y="T3"/>
                </a:cxn>
                <a:cxn ang="0">
                  <a:pos x="T4" y="T5"/>
                </a:cxn>
                <a:cxn ang="0">
                  <a:pos x="T6" y="T7"/>
                </a:cxn>
                <a:cxn ang="0">
                  <a:pos x="T8" y="T9"/>
                </a:cxn>
                <a:cxn ang="0">
                  <a:pos x="T10" y="T11"/>
                </a:cxn>
              </a:cxnLst>
              <a:rect l="0" t="0" r="r" b="b"/>
              <a:pathLst>
                <a:path w="374" h="207">
                  <a:moveTo>
                    <a:pt x="219" y="198"/>
                  </a:moveTo>
                  <a:cubicBezTo>
                    <a:pt x="151" y="207"/>
                    <a:pt x="68" y="180"/>
                    <a:pt x="0" y="109"/>
                  </a:cubicBezTo>
                  <a:cubicBezTo>
                    <a:pt x="73" y="71"/>
                    <a:pt x="122" y="18"/>
                    <a:pt x="202" y="8"/>
                  </a:cubicBezTo>
                  <a:cubicBezTo>
                    <a:pt x="268" y="0"/>
                    <a:pt x="330" y="31"/>
                    <a:pt x="366" y="70"/>
                  </a:cubicBezTo>
                  <a:cubicBezTo>
                    <a:pt x="372" y="76"/>
                    <a:pt x="374" y="84"/>
                    <a:pt x="370" y="92"/>
                  </a:cubicBezTo>
                  <a:cubicBezTo>
                    <a:pt x="348" y="141"/>
                    <a:pt x="288" y="190"/>
                    <a:pt x="219" y="19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70">
              <a:extLst>
                <a:ext uri="{FF2B5EF4-FFF2-40B4-BE49-F238E27FC236}">
                  <a16:creationId xmlns:a16="http://schemas.microsoft.com/office/drawing/2014/main" id="{15FE4254-2B79-B418-D85D-A8DD47343ED6}"/>
                </a:ext>
              </a:extLst>
            </p:cNvPr>
            <p:cNvSpPr>
              <a:spLocks/>
            </p:cNvSpPr>
            <p:nvPr/>
          </p:nvSpPr>
          <p:spPr bwMode="auto">
            <a:xfrm>
              <a:off x="8535969" y="5746848"/>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71">
              <a:extLst>
                <a:ext uri="{FF2B5EF4-FFF2-40B4-BE49-F238E27FC236}">
                  <a16:creationId xmlns:a16="http://schemas.microsoft.com/office/drawing/2014/main" id="{899C20AA-4E43-4A8C-F988-1E1ED238FE01}"/>
                </a:ext>
              </a:extLst>
            </p:cNvPr>
            <p:cNvSpPr>
              <a:spLocks/>
            </p:cNvSpPr>
            <p:nvPr/>
          </p:nvSpPr>
          <p:spPr bwMode="auto">
            <a:xfrm>
              <a:off x="7548556" y="881967"/>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 name="Dynamic legal" descr="{&quot;templafy&quot;:{&quot;id&quot;:&quot;f78c140c-bf0e-4a49-b195-6e25ca2fc1c2&quot;}}">
            <a:extLst>
              <a:ext uri="{FF2B5EF4-FFF2-40B4-BE49-F238E27FC236}">
                <a16:creationId xmlns:a16="http://schemas.microsoft.com/office/drawing/2014/main" id="{4E6F3055-D03B-FCF0-B2FB-D2332CA98A7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20" name="Dynmic Internal use only" descr="{&quot;templafy&quot;:{&quot;id&quot;:&quot;0b1b00ef-d91b-41ee-8bc2-241fcaa8e465&quot;}}" hidden="1" title="Form.Cigna_Confidentiality.Cigna_healthcareConfidentiality">
            <a:extLst>
              <a:ext uri="{FF2B5EF4-FFF2-40B4-BE49-F238E27FC236}">
                <a16:creationId xmlns:a16="http://schemas.microsoft.com/office/drawing/2014/main" id="{15DBACD7-E492-5845-35EF-5BDAB455812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2" name="Title 1"/>
          <p:cNvSpPr>
            <a:spLocks noGrp="1"/>
          </p:cNvSpPr>
          <p:nvPr>
            <p:ph type="ctrTitle" hasCustomPrompt="1"/>
          </p:nvPr>
        </p:nvSpPr>
        <p:spPr bwMode="white">
          <a:xfrm>
            <a:off x="359997" y="1360800"/>
            <a:ext cx="5826491" cy="3553199"/>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5826491"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Date Placeholder 1">
            <a:extLst>
              <a:ext uri="{FF2B5EF4-FFF2-40B4-BE49-F238E27FC236}">
                <a16:creationId xmlns:a16="http://schemas.microsoft.com/office/drawing/2014/main" id="{C035405D-19D2-0662-2338-619333EB9F7A}"/>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817F6675-2FC1-4687-9791-F3C579ADC9B0}" type="datetime4">
              <a:rPr lang="en-US" smtClean="0"/>
              <a:t>May 22, 2024</a:t>
            </a:fld>
            <a:endParaRPr lang="en-US" dirty="0"/>
          </a:p>
        </p:txBody>
      </p:sp>
      <p:sp>
        <p:nvSpPr>
          <p:cNvPr id="9" name="Slide Number Placeholder 9">
            <a:extLst>
              <a:ext uri="{FF2B5EF4-FFF2-40B4-BE49-F238E27FC236}">
                <a16:creationId xmlns:a16="http://schemas.microsoft.com/office/drawing/2014/main" id="{AD9BD32B-968C-E244-F68C-4B7CB432FB4C}"/>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6" name="Footer Placeholder 6">
            <a:extLst>
              <a:ext uri="{FF2B5EF4-FFF2-40B4-BE49-F238E27FC236}">
                <a16:creationId xmlns:a16="http://schemas.microsoft.com/office/drawing/2014/main" id="{CA792341-6222-D67E-268A-9549DA4AFCF0}"/>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141108640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B.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pic>
        <p:nvPicPr>
          <p:cNvPr id="5" name="Graphic 4">
            <a:extLst>
              <a:ext uri="{FF2B5EF4-FFF2-40B4-BE49-F238E27FC236}">
                <a16:creationId xmlns:a16="http://schemas.microsoft.com/office/drawing/2014/main" id="{63568536-CF09-24B7-65B3-FE5E7F6CA75D}"/>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47412" y="-2047"/>
            <a:ext cx="2658035" cy="6856714"/>
          </a:xfrm>
          <a:prstGeom prst="rect">
            <a:avLst/>
          </a:prstGeom>
        </p:spPr>
      </p:pic>
      <p:sp>
        <p:nvSpPr>
          <p:cNvPr id="23" name="Graphic 18">
            <a:extLst>
              <a:ext uri="{FF2B5EF4-FFF2-40B4-BE49-F238E27FC236}">
                <a16:creationId xmlns:a16="http://schemas.microsoft.com/office/drawing/2014/main" id="{979F411F-DDC3-410A-39FF-E348CF087575}"/>
              </a:ext>
            </a:extLst>
          </p:cNvPr>
          <p:cNvSpPr/>
          <p:nvPr userDrawn="1"/>
        </p:nvSpPr>
        <p:spPr>
          <a:xfrm>
            <a:off x="401116" y="1625541"/>
            <a:ext cx="1013520" cy="700818"/>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03CC54"/>
          </a:solidFill>
          <a:ln w="9525" cap="flat">
            <a:noFill/>
            <a:prstDash val="solid"/>
            <a:miter/>
          </a:ln>
        </p:spPr>
        <p:txBody>
          <a:bodyPr rtlCol="0" anchor="ctr"/>
          <a:lstStyle/>
          <a:p>
            <a:endParaRPr lang="en-US" dirty="0"/>
          </a:p>
        </p:txBody>
      </p:sp>
      <p:sp>
        <p:nvSpPr>
          <p:cNvPr id="8" name="Dynamic legal" descr="{&quot;templafy&quot;:{&quot;id&quot;:&quot;fecd07e5-e741-4140-bfec-73a307130717&quot;}}">
            <a:extLst>
              <a:ext uri="{FF2B5EF4-FFF2-40B4-BE49-F238E27FC236}">
                <a16:creationId xmlns:a16="http://schemas.microsoft.com/office/drawing/2014/main" id="{A7DC0B67-F4C1-1DBC-D8E2-AAA49204E414}"/>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9" name="Dynmic Internal use only" descr="{&quot;templafy&quot;:{&quot;id&quot;:&quot;e749a110-7aea-4f11-9109-bd9f50ad114e&quot;}}" hidden="1" title="Form.Cigna_Confidentiality.Cigna_healthcareConfidentiality">
            <a:extLst>
              <a:ext uri="{FF2B5EF4-FFF2-40B4-BE49-F238E27FC236}">
                <a16:creationId xmlns:a16="http://schemas.microsoft.com/office/drawing/2014/main" id="{5E66A077-48D6-70D2-4B65-11BBA2DA87FB}"/>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58775" y="5738400"/>
            <a:ext cx="1396799" cy="758676"/>
          </a:xfrm>
          <a:prstGeom prst="rect">
            <a:avLst/>
          </a:prstGeom>
        </p:spPr>
      </p:pic>
      <p:sp>
        <p:nvSpPr>
          <p:cNvPr id="25" name="Title 1">
            <a:extLst>
              <a:ext uri="{FF2B5EF4-FFF2-40B4-BE49-F238E27FC236}">
                <a16:creationId xmlns:a16="http://schemas.microsoft.com/office/drawing/2014/main" id="{87A3D42A-8BBF-DCC4-0104-0D87887DE58C}"/>
              </a:ext>
            </a:extLst>
          </p:cNvPr>
          <p:cNvSpPr>
            <a:spLocks noGrp="1"/>
          </p:cNvSpPr>
          <p:nvPr>
            <p:ph type="ctrTitle" hasCustomPrompt="1"/>
          </p:nvPr>
        </p:nvSpPr>
        <p:spPr bwMode="white">
          <a:xfrm>
            <a:off x="359997" y="2448000"/>
            <a:ext cx="7588800" cy="2088000"/>
          </a:xfrm>
          <a:noFill/>
        </p:spPr>
        <p:txBody>
          <a:bodyPr anchor="t"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A0125D5D-E8F4-2C32-460D-ACB0EF157611}"/>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D4A37C4A-5620-40E8-B889-1CFCB1DECF1A}" type="datetime4">
              <a:rPr lang="en-US" smtClean="0"/>
              <a:t>May 22, 2024</a:t>
            </a:fld>
            <a:endParaRPr lang="en-US" dirty="0"/>
          </a:p>
        </p:txBody>
      </p:sp>
      <p:sp>
        <p:nvSpPr>
          <p:cNvPr id="4" name="Slide Number Placeholder 9">
            <a:extLst>
              <a:ext uri="{FF2B5EF4-FFF2-40B4-BE49-F238E27FC236}">
                <a16:creationId xmlns:a16="http://schemas.microsoft.com/office/drawing/2014/main" id="{49023237-4E89-B618-16DD-F5818553DAC8}"/>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7" name="Footer Placeholder 6">
            <a:extLst>
              <a:ext uri="{FF2B5EF4-FFF2-40B4-BE49-F238E27FC236}">
                <a16:creationId xmlns:a16="http://schemas.microsoft.com/office/drawing/2014/main" id="{CE2B5036-9428-96DF-A9C3-4357A832A4FB}"/>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15850457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95">
          <p15:clr>
            <a:srgbClr val="A4A3A4"/>
          </p15:clr>
        </p15:guide>
        <p15:guide id="2" orient="horz" pos="1542">
          <p15:clr>
            <a:srgbClr val="A4A3A4"/>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C.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pic>
        <p:nvPicPr>
          <p:cNvPr id="5" name="Graphic 4">
            <a:extLst>
              <a:ext uri="{FF2B5EF4-FFF2-40B4-BE49-F238E27FC236}">
                <a16:creationId xmlns:a16="http://schemas.microsoft.com/office/drawing/2014/main" id="{902F9877-6EE4-0776-F14A-09F55D8E3E6B}"/>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00801" y="0"/>
            <a:ext cx="2692400" cy="6858000"/>
          </a:xfrm>
          <a:prstGeom prst="rect">
            <a:avLst/>
          </a:prstGeom>
        </p:spPr>
      </p:pic>
      <p:sp>
        <p:nvSpPr>
          <p:cNvPr id="7" name="Dynamic legal" descr="{&quot;templafy&quot;:{&quot;id&quot;:&quot;acafbb34-ec3c-4058-a032-52aabbf01c35&quot;}}">
            <a:extLst>
              <a:ext uri="{FF2B5EF4-FFF2-40B4-BE49-F238E27FC236}">
                <a16:creationId xmlns:a16="http://schemas.microsoft.com/office/drawing/2014/main" id="{0391A703-0AA4-55BF-046E-BA4771355432}"/>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0" name="Dynmic Internal use only" descr="{&quot;templafy&quot;:{&quot;id&quot;:&quot;06ec9251-ba0a-4108-a374-eb2eb66dab41&quot;}}" hidden="1" title="Form.Cigna_Confidentiality.Cigna_healthcareConfidentiality">
            <a:extLst>
              <a:ext uri="{FF2B5EF4-FFF2-40B4-BE49-F238E27FC236}">
                <a16:creationId xmlns:a16="http://schemas.microsoft.com/office/drawing/2014/main" id="{042F8332-EB13-71D7-4F6A-9B0E61E5714D}"/>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58775" y="5738400"/>
            <a:ext cx="1396799" cy="758676"/>
          </a:xfrm>
          <a:prstGeom prst="rect">
            <a:avLst/>
          </a:prstGeom>
        </p:spPr>
      </p:pic>
      <p:sp>
        <p:nvSpPr>
          <p:cNvPr id="2" name="Title 1"/>
          <p:cNvSpPr>
            <a:spLocks noGrp="1"/>
          </p:cNvSpPr>
          <p:nvPr>
            <p:ph type="ctrTitle" hasCustomPrompt="1"/>
          </p:nvPr>
        </p:nvSpPr>
        <p:spPr bwMode="white">
          <a:xfrm>
            <a:off x="359997" y="1360800"/>
            <a:ext cx="75888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Date Placeholder 1">
            <a:extLst>
              <a:ext uri="{FF2B5EF4-FFF2-40B4-BE49-F238E27FC236}">
                <a16:creationId xmlns:a16="http://schemas.microsoft.com/office/drawing/2014/main" id="{3B5491A0-9C48-D6B7-1E03-51949837D7D7}"/>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D8E68F5F-701E-412F-A370-3BBA00A82738}" type="datetime4">
              <a:rPr lang="en-US" smtClean="0"/>
              <a:t>May 22, 2024</a:t>
            </a:fld>
            <a:endParaRPr lang="en-US" dirty="0"/>
          </a:p>
        </p:txBody>
      </p:sp>
      <p:sp>
        <p:nvSpPr>
          <p:cNvPr id="8" name="Slide Number Placeholder 9">
            <a:extLst>
              <a:ext uri="{FF2B5EF4-FFF2-40B4-BE49-F238E27FC236}">
                <a16:creationId xmlns:a16="http://schemas.microsoft.com/office/drawing/2014/main" id="{FDAFAABD-CB2C-C851-DBE4-F6FA60644A16}"/>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9" name="Footer Placeholder 6">
            <a:extLst>
              <a:ext uri="{FF2B5EF4-FFF2-40B4-BE49-F238E27FC236}">
                <a16:creationId xmlns:a16="http://schemas.microsoft.com/office/drawing/2014/main" id="{A0DCB8F1-DE42-A357-DD9D-5950CDBE1E0E}"/>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241951261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A. Cover white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598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5"/>
          </a:xfrm>
          <a:prstGeom prst="rect">
            <a:avLst/>
          </a:prstGeom>
        </p:spPr>
      </p:pic>
      <p:sp>
        <p:nvSpPr>
          <p:cNvPr id="2" name="Title 1"/>
          <p:cNvSpPr>
            <a:spLocks noGrp="1"/>
          </p:cNvSpPr>
          <p:nvPr>
            <p:ph type="ctrTitle" hasCustomPrompt="1"/>
          </p:nvPr>
        </p:nvSpPr>
        <p:spPr bwMode="white">
          <a:xfrm>
            <a:off x="2300400" y="2448000"/>
            <a:ext cx="7588800" cy="2088000"/>
          </a:xfrm>
          <a:noFill/>
        </p:spPr>
        <p:txBody>
          <a:bodyPr anchor="t" anchorCtr="0"/>
          <a:lstStyle>
            <a:lvl1pPr algn="l">
              <a:lnSpc>
                <a:spcPct val="83000"/>
              </a:lnSpc>
              <a:defRPr sz="5400">
                <a:solidFill>
                  <a:schemeClr val="accent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2300400"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accent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Graphic 18">
            <a:extLst>
              <a:ext uri="{FF2B5EF4-FFF2-40B4-BE49-F238E27FC236}">
                <a16:creationId xmlns:a16="http://schemas.microsoft.com/office/drawing/2014/main" id="{5449E367-4E1D-466C-C39E-92ED41058166}"/>
              </a:ext>
            </a:extLst>
          </p:cNvPr>
          <p:cNvSpPr/>
          <p:nvPr userDrawn="1"/>
        </p:nvSpPr>
        <p:spPr>
          <a:xfrm>
            <a:off x="2298700" y="1625541"/>
            <a:ext cx="1013520" cy="700818"/>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03CC54"/>
          </a:solidFill>
          <a:ln w="9525" cap="flat">
            <a:noFill/>
            <a:prstDash val="solid"/>
            <a:miter/>
          </a:ln>
        </p:spPr>
        <p:txBody>
          <a:bodyPr rtlCol="0" anchor="ctr"/>
          <a:lstStyle/>
          <a:p>
            <a:endParaRPr lang="en-US" dirty="0">
              <a:solidFill>
                <a:schemeClr val="accent2"/>
              </a:solidFill>
            </a:endParaRPr>
          </a:p>
        </p:txBody>
      </p:sp>
      <p:sp>
        <p:nvSpPr>
          <p:cNvPr id="7" name="Date Placeholder 6">
            <a:extLst>
              <a:ext uri="{FF2B5EF4-FFF2-40B4-BE49-F238E27FC236}">
                <a16:creationId xmlns:a16="http://schemas.microsoft.com/office/drawing/2014/main" id="{D8C8E36C-86E2-C045-320F-196A6B6F4CAC}"/>
              </a:ext>
            </a:extLst>
          </p:cNvPr>
          <p:cNvSpPr>
            <a:spLocks noGrp="1"/>
          </p:cNvSpPr>
          <p:nvPr>
            <p:ph type="dt" sz="half" idx="10"/>
          </p:nvPr>
        </p:nvSpPr>
        <p:spPr/>
        <p:txBody>
          <a:bodyPr/>
          <a:lstStyle/>
          <a:p>
            <a:fld id="{CE8B9657-5ABC-4977-B0EC-5AA30EF115D3}" type="datetime4">
              <a:rPr lang="en-US" smtClean="0"/>
              <a:t>May 22, 2024</a:t>
            </a:fld>
            <a:endParaRPr lang="en-US" dirty="0"/>
          </a:p>
        </p:txBody>
      </p:sp>
      <p:sp>
        <p:nvSpPr>
          <p:cNvPr id="8" name="Footer Placeholder 7">
            <a:extLst>
              <a:ext uri="{FF2B5EF4-FFF2-40B4-BE49-F238E27FC236}">
                <a16:creationId xmlns:a16="http://schemas.microsoft.com/office/drawing/2014/main" id="{66242D8C-3E19-1E08-0CED-A331D19093F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924764-41E8-0A44-4FDB-6636E9D10AAB}"/>
              </a:ext>
            </a:extLst>
          </p:cNvPr>
          <p:cNvSpPr>
            <a:spLocks noGrp="1"/>
          </p:cNvSpPr>
          <p:nvPr>
            <p:ph type="sldNum" sz="quarter" idx="12"/>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32907668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542">
          <p15:clr>
            <a:srgbClr val="A4A3A4"/>
          </p15:clr>
        </p15:guide>
        <p15:guide id="2" orient="horz" pos="3095">
          <p15:clr>
            <a:srgbClr val="A4A3A4"/>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A.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grpSp>
        <p:nvGrpSpPr>
          <p:cNvPr id="21" name="Group 20">
            <a:extLst>
              <a:ext uri="{FF2B5EF4-FFF2-40B4-BE49-F238E27FC236}">
                <a16:creationId xmlns:a16="http://schemas.microsoft.com/office/drawing/2014/main" id="{8AB4888A-3EE4-C30C-D9BA-4754DF38E634}"/>
              </a:ext>
            </a:extLst>
          </p:cNvPr>
          <p:cNvGrpSpPr/>
          <p:nvPr userDrawn="1"/>
        </p:nvGrpSpPr>
        <p:grpSpPr>
          <a:xfrm>
            <a:off x="8073457" y="0"/>
            <a:ext cx="4118544" cy="6858000"/>
            <a:chOff x="8073457" y="0"/>
            <a:chExt cx="4118544" cy="6858000"/>
          </a:xfrm>
          <a:solidFill>
            <a:schemeClr val="accent1"/>
          </a:solidFill>
        </p:grpSpPr>
        <p:sp>
          <p:nvSpPr>
            <p:cNvPr id="22" name="Freeform: Shape 21">
              <a:extLst>
                <a:ext uri="{FF2B5EF4-FFF2-40B4-BE49-F238E27FC236}">
                  <a16:creationId xmlns:a16="http://schemas.microsoft.com/office/drawing/2014/main" id="{6F8D78CB-AC00-C3C0-BBF6-9241240511A8}"/>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4" name="Freeform 6">
              <a:extLst>
                <a:ext uri="{FF2B5EF4-FFF2-40B4-BE49-F238E27FC236}">
                  <a16:creationId xmlns:a16="http://schemas.microsoft.com/office/drawing/2014/main" id="{69BE21C6-54F8-6683-2161-104BE5950290}"/>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8">
              <a:extLst>
                <a:ext uri="{FF2B5EF4-FFF2-40B4-BE49-F238E27FC236}">
                  <a16:creationId xmlns:a16="http://schemas.microsoft.com/office/drawing/2014/main" id="{DF7E80A6-373A-42C4-B0AD-64B4E91D69BA}"/>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9">
              <a:extLst>
                <a:ext uri="{FF2B5EF4-FFF2-40B4-BE49-F238E27FC236}">
                  <a16:creationId xmlns:a16="http://schemas.microsoft.com/office/drawing/2014/main" id="{11448B7B-FD8B-C82B-9E99-4BD678AD38D4}"/>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0">
              <a:extLst>
                <a:ext uri="{FF2B5EF4-FFF2-40B4-BE49-F238E27FC236}">
                  <a16:creationId xmlns:a16="http://schemas.microsoft.com/office/drawing/2014/main" id="{C6955F5F-AFB4-EFBB-15A9-55B931B8DF5C}"/>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Shape 67">
              <a:extLst>
                <a:ext uri="{FF2B5EF4-FFF2-40B4-BE49-F238E27FC236}">
                  <a16:creationId xmlns:a16="http://schemas.microsoft.com/office/drawing/2014/main" id="{10B963E0-D55E-65E8-3AE2-D1AC06392C33}"/>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9" name="Freeform: Shape 68">
              <a:extLst>
                <a:ext uri="{FF2B5EF4-FFF2-40B4-BE49-F238E27FC236}">
                  <a16:creationId xmlns:a16="http://schemas.microsoft.com/office/drawing/2014/main" id="{1F06EBC6-64EF-9E3E-573E-6C6F0FD89CD7}"/>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0" name="Freeform 15">
              <a:extLst>
                <a:ext uri="{FF2B5EF4-FFF2-40B4-BE49-F238E27FC236}">
                  <a16:creationId xmlns:a16="http://schemas.microsoft.com/office/drawing/2014/main" id="{B99990E6-66A8-9CD1-3B1D-E93E7296E40D}"/>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6">
              <a:extLst>
                <a:ext uri="{FF2B5EF4-FFF2-40B4-BE49-F238E27FC236}">
                  <a16:creationId xmlns:a16="http://schemas.microsoft.com/office/drawing/2014/main" id="{EF995E05-C549-EFAD-5085-1B39205ACBF5}"/>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7">
              <a:extLst>
                <a:ext uri="{FF2B5EF4-FFF2-40B4-BE49-F238E27FC236}">
                  <a16:creationId xmlns:a16="http://schemas.microsoft.com/office/drawing/2014/main" id="{46B86CA1-115B-BAB1-E251-AA002CF049F2}"/>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Shape 72">
              <a:extLst>
                <a:ext uri="{FF2B5EF4-FFF2-40B4-BE49-F238E27FC236}">
                  <a16:creationId xmlns:a16="http://schemas.microsoft.com/office/drawing/2014/main" id="{05C9BC71-E3D5-D612-017A-83575E005884}"/>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4" name="Freeform 22">
              <a:extLst>
                <a:ext uri="{FF2B5EF4-FFF2-40B4-BE49-F238E27FC236}">
                  <a16:creationId xmlns:a16="http://schemas.microsoft.com/office/drawing/2014/main" id="{2469EA6C-EA63-2FA5-DECB-1B36A9C4E332}"/>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5">
              <a:extLst>
                <a:ext uri="{FF2B5EF4-FFF2-40B4-BE49-F238E27FC236}">
                  <a16:creationId xmlns:a16="http://schemas.microsoft.com/office/drawing/2014/main" id="{9A7A12B0-5A54-08F0-8DE9-BA181D6101F9}"/>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6">
              <a:extLst>
                <a:ext uri="{FF2B5EF4-FFF2-40B4-BE49-F238E27FC236}">
                  <a16:creationId xmlns:a16="http://schemas.microsoft.com/office/drawing/2014/main" id="{0FB23003-5FC0-303F-AB61-047F4C07244C}"/>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7">
              <a:extLst>
                <a:ext uri="{FF2B5EF4-FFF2-40B4-BE49-F238E27FC236}">
                  <a16:creationId xmlns:a16="http://schemas.microsoft.com/office/drawing/2014/main" id="{B50BF9A1-E34D-1391-6CFB-0517430E24D2}"/>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9">
              <a:extLst>
                <a:ext uri="{FF2B5EF4-FFF2-40B4-BE49-F238E27FC236}">
                  <a16:creationId xmlns:a16="http://schemas.microsoft.com/office/drawing/2014/main" id="{8EEB0B19-7711-ED80-0D37-8112052EE2E3}"/>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Shape 78">
              <a:extLst>
                <a:ext uri="{FF2B5EF4-FFF2-40B4-BE49-F238E27FC236}">
                  <a16:creationId xmlns:a16="http://schemas.microsoft.com/office/drawing/2014/main" id="{03B1BA04-352F-96D0-EFD6-0D7C7F769D21}"/>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0" name="Freeform 36">
              <a:extLst>
                <a:ext uri="{FF2B5EF4-FFF2-40B4-BE49-F238E27FC236}">
                  <a16:creationId xmlns:a16="http://schemas.microsoft.com/office/drawing/2014/main" id="{FF0817F4-42D5-1B8F-B2D4-A378467F66E0}"/>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37">
              <a:extLst>
                <a:ext uri="{FF2B5EF4-FFF2-40B4-BE49-F238E27FC236}">
                  <a16:creationId xmlns:a16="http://schemas.microsoft.com/office/drawing/2014/main" id="{F7A3656B-E65B-CB05-79F6-80323694D9DD}"/>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38">
              <a:extLst>
                <a:ext uri="{FF2B5EF4-FFF2-40B4-BE49-F238E27FC236}">
                  <a16:creationId xmlns:a16="http://schemas.microsoft.com/office/drawing/2014/main" id="{6E8E5CEB-42EC-6BDB-6784-FF22B20FDB0C}"/>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39A2F59A-CED4-746C-C5DB-5A9E45B7B303}"/>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Shape 83">
              <a:extLst>
                <a:ext uri="{FF2B5EF4-FFF2-40B4-BE49-F238E27FC236}">
                  <a16:creationId xmlns:a16="http://schemas.microsoft.com/office/drawing/2014/main" id="{1010E54E-8563-1BEB-7196-E4FD474329A2}"/>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5" name="Freeform 44">
              <a:extLst>
                <a:ext uri="{FF2B5EF4-FFF2-40B4-BE49-F238E27FC236}">
                  <a16:creationId xmlns:a16="http://schemas.microsoft.com/office/drawing/2014/main" id="{180358ED-D8E9-D8AE-66D5-E9BEF0CF05B5}"/>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45">
              <a:extLst>
                <a:ext uri="{FF2B5EF4-FFF2-40B4-BE49-F238E27FC236}">
                  <a16:creationId xmlns:a16="http://schemas.microsoft.com/office/drawing/2014/main" id="{C37A81FA-1D89-24B9-EB3D-7FC079CE2EBB}"/>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46">
              <a:extLst>
                <a:ext uri="{FF2B5EF4-FFF2-40B4-BE49-F238E27FC236}">
                  <a16:creationId xmlns:a16="http://schemas.microsoft.com/office/drawing/2014/main" id="{EC43ABE7-4E65-FC3A-5FED-96142EC1C9C1}"/>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47">
              <a:extLst>
                <a:ext uri="{FF2B5EF4-FFF2-40B4-BE49-F238E27FC236}">
                  <a16:creationId xmlns:a16="http://schemas.microsoft.com/office/drawing/2014/main" id="{2B690DA8-1DA5-F318-1F5E-B0291DD02C32}"/>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Shape 88">
              <a:extLst>
                <a:ext uri="{FF2B5EF4-FFF2-40B4-BE49-F238E27FC236}">
                  <a16:creationId xmlns:a16="http://schemas.microsoft.com/office/drawing/2014/main" id="{42849AE6-D65F-045C-C2D7-9DC1EB5BB812}"/>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0" name="Freeform 49">
              <a:extLst>
                <a:ext uri="{FF2B5EF4-FFF2-40B4-BE49-F238E27FC236}">
                  <a16:creationId xmlns:a16="http://schemas.microsoft.com/office/drawing/2014/main" id="{E4DCF8F2-78F9-E096-6877-A14BB2C12FBB}"/>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Shape 90">
              <a:extLst>
                <a:ext uri="{FF2B5EF4-FFF2-40B4-BE49-F238E27FC236}">
                  <a16:creationId xmlns:a16="http://schemas.microsoft.com/office/drawing/2014/main" id="{7A713736-8189-A3AB-0DC8-3B9368EC20A9}"/>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2" name="Freeform 58">
              <a:extLst>
                <a:ext uri="{FF2B5EF4-FFF2-40B4-BE49-F238E27FC236}">
                  <a16:creationId xmlns:a16="http://schemas.microsoft.com/office/drawing/2014/main" id="{D6F81934-D712-AA55-1DB7-AFB9F05AD9E6}"/>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61">
              <a:extLst>
                <a:ext uri="{FF2B5EF4-FFF2-40B4-BE49-F238E27FC236}">
                  <a16:creationId xmlns:a16="http://schemas.microsoft.com/office/drawing/2014/main" id="{C4CA7C4D-DF22-4FBE-6F33-A240430044AA}"/>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62">
              <a:extLst>
                <a:ext uri="{FF2B5EF4-FFF2-40B4-BE49-F238E27FC236}">
                  <a16:creationId xmlns:a16="http://schemas.microsoft.com/office/drawing/2014/main" id="{112469AE-D432-1C51-19B8-DD2A1156FA58}"/>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63">
              <a:extLst>
                <a:ext uri="{FF2B5EF4-FFF2-40B4-BE49-F238E27FC236}">
                  <a16:creationId xmlns:a16="http://schemas.microsoft.com/office/drawing/2014/main" id="{DAFF8F1E-09F3-8612-80D5-6C41254F4123}"/>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Shape 95">
              <a:extLst>
                <a:ext uri="{FF2B5EF4-FFF2-40B4-BE49-F238E27FC236}">
                  <a16:creationId xmlns:a16="http://schemas.microsoft.com/office/drawing/2014/main" id="{1C9504F2-7E7F-3207-E39C-265578980D57}"/>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7" name="Freeform 65">
              <a:extLst>
                <a:ext uri="{FF2B5EF4-FFF2-40B4-BE49-F238E27FC236}">
                  <a16:creationId xmlns:a16="http://schemas.microsoft.com/office/drawing/2014/main" id="{B877B475-5CE0-6E40-40DA-D8AEC6CB7C39}"/>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Shape 97">
              <a:extLst>
                <a:ext uri="{FF2B5EF4-FFF2-40B4-BE49-F238E27FC236}">
                  <a16:creationId xmlns:a16="http://schemas.microsoft.com/office/drawing/2014/main" id="{33921DA3-B844-9587-F5A7-3006ECE3E764}"/>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9" name="Freeform 67">
              <a:extLst>
                <a:ext uri="{FF2B5EF4-FFF2-40B4-BE49-F238E27FC236}">
                  <a16:creationId xmlns:a16="http://schemas.microsoft.com/office/drawing/2014/main" id="{5EEB990D-B707-9A0C-EB01-D13916C79F0B}"/>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Shape 99">
              <a:extLst>
                <a:ext uri="{FF2B5EF4-FFF2-40B4-BE49-F238E27FC236}">
                  <a16:creationId xmlns:a16="http://schemas.microsoft.com/office/drawing/2014/main" id="{64E2A2A8-FB79-DF91-CF37-6FD21075E503}"/>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70">
              <a:extLst>
                <a:ext uri="{FF2B5EF4-FFF2-40B4-BE49-F238E27FC236}">
                  <a16:creationId xmlns:a16="http://schemas.microsoft.com/office/drawing/2014/main" id="{4A9FBF67-B8A9-ECE0-8641-1C2718FE703E}"/>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71">
              <a:extLst>
                <a:ext uri="{FF2B5EF4-FFF2-40B4-BE49-F238E27FC236}">
                  <a16:creationId xmlns:a16="http://schemas.microsoft.com/office/drawing/2014/main" id="{CB6D07DB-5F66-D746-73BC-B55E1627EA56}"/>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c1485f78-31a3-448d-9e40-e12a56dcc9f2&quot;}}">
            <a:extLst>
              <a:ext uri="{FF2B5EF4-FFF2-40B4-BE49-F238E27FC236}">
                <a16:creationId xmlns:a16="http://schemas.microsoft.com/office/drawing/2014/main" id="{1DF424BE-B459-F29C-BEB2-449D92EA93E2}"/>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7b99c273-1f32-4858-866e-e504799e76b4&quot;}}" hidden="1" title="Form.Cigna_Confidentiality.Cigna_healthcareConfidentiality">
            <a:extLst>
              <a:ext uri="{FF2B5EF4-FFF2-40B4-BE49-F238E27FC236}">
                <a16:creationId xmlns:a16="http://schemas.microsoft.com/office/drawing/2014/main" id="{ABF9664C-BB4D-4C24-0D92-CFDB5B42E6C4}"/>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4000"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3D797121-984F-42AD-B520-BD21F10E7C41}"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660640797"/>
      </p:ext>
    </p:extLst>
  </p:cSld>
  <p:clrMapOvr>
    <a:overrideClrMapping bg1="dk1" tx1="lt1" bg2="dk2" tx2="lt2" accent1="accent1" accent2="accent2" accent3="accent3" accent4="accent4" accent5="accent5" accent6="accent6" hlink="hlink" folHlink="folHlink"/>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B.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grpSp>
        <p:nvGrpSpPr>
          <p:cNvPr id="7" name="Group 6">
            <a:extLst>
              <a:ext uri="{FF2B5EF4-FFF2-40B4-BE49-F238E27FC236}">
                <a16:creationId xmlns:a16="http://schemas.microsoft.com/office/drawing/2014/main" id="{710534F2-D877-B678-A428-0C1A8B00F948}"/>
              </a:ext>
            </a:extLst>
          </p:cNvPr>
          <p:cNvGrpSpPr/>
          <p:nvPr userDrawn="1"/>
        </p:nvGrpSpPr>
        <p:grpSpPr>
          <a:xfrm>
            <a:off x="8073457" y="0"/>
            <a:ext cx="4118544" cy="6858000"/>
            <a:chOff x="8073457" y="0"/>
            <a:chExt cx="4118544" cy="6858000"/>
          </a:xfrm>
          <a:solidFill>
            <a:srgbClr val="03CC54"/>
          </a:solidFill>
        </p:grpSpPr>
        <p:sp>
          <p:nvSpPr>
            <p:cNvPr id="21" name="Freeform: Shape 20">
              <a:extLst>
                <a:ext uri="{FF2B5EF4-FFF2-40B4-BE49-F238E27FC236}">
                  <a16:creationId xmlns:a16="http://schemas.microsoft.com/office/drawing/2014/main" id="{4D6C1705-450D-9DA6-5024-86B73B270248}"/>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6">
              <a:extLst>
                <a:ext uri="{FF2B5EF4-FFF2-40B4-BE49-F238E27FC236}">
                  <a16:creationId xmlns:a16="http://schemas.microsoft.com/office/drawing/2014/main" id="{627DC183-C511-8B57-2D1C-BDDB6E227117}"/>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8">
              <a:extLst>
                <a:ext uri="{FF2B5EF4-FFF2-40B4-BE49-F238E27FC236}">
                  <a16:creationId xmlns:a16="http://schemas.microsoft.com/office/drawing/2014/main" id="{420653B3-4D4C-E567-A9A1-30C3707552D9}"/>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9">
              <a:extLst>
                <a:ext uri="{FF2B5EF4-FFF2-40B4-BE49-F238E27FC236}">
                  <a16:creationId xmlns:a16="http://schemas.microsoft.com/office/drawing/2014/main" id="{406F84C9-685A-5069-FF90-BFE9C02FEC5C}"/>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0">
              <a:extLst>
                <a:ext uri="{FF2B5EF4-FFF2-40B4-BE49-F238E27FC236}">
                  <a16:creationId xmlns:a16="http://schemas.microsoft.com/office/drawing/2014/main" id="{F737717B-DDB9-22B4-BA62-B92431697218}"/>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Shape 66">
              <a:extLst>
                <a:ext uri="{FF2B5EF4-FFF2-40B4-BE49-F238E27FC236}">
                  <a16:creationId xmlns:a16="http://schemas.microsoft.com/office/drawing/2014/main" id="{83F182F3-4DA7-1808-D967-BE9459EBE7E3}"/>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8" name="Freeform: Shape 67">
              <a:extLst>
                <a:ext uri="{FF2B5EF4-FFF2-40B4-BE49-F238E27FC236}">
                  <a16:creationId xmlns:a16="http://schemas.microsoft.com/office/drawing/2014/main" id="{CB01C7E6-A791-9032-26E5-9ABED2C03183}"/>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9" name="Freeform 15">
              <a:extLst>
                <a:ext uri="{FF2B5EF4-FFF2-40B4-BE49-F238E27FC236}">
                  <a16:creationId xmlns:a16="http://schemas.microsoft.com/office/drawing/2014/main" id="{EF9E4E31-51A5-76A9-4FC9-D6C1AE1CABFA}"/>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6">
              <a:extLst>
                <a:ext uri="{FF2B5EF4-FFF2-40B4-BE49-F238E27FC236}">
                  <a16:creationId xmlns:a16="http://schemas.microsoft.com/office/drawing/2014/main" id="{4678F72D-0C3F-93F2-6353-B170904F59CB}"/>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7">
              <a:extLst>
                <a:ext uri="{FF2B5EF4-FFF2-40B4-BE49-F238E27FC236}">
                  <a16:creationId xmlns:a16="http://schemas.microsoft.com/office/drawing/2014/main" id="{527DE987-F22F-DDA5-76FF-7DCFDC618FBB}"/>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Shape 71">
              <a:extLst>
                <a:ext uri="{FF2B5EF4-FFF2-40B4-BE49-F238E27FC236}">
                  <a16:creationId xmlns:a16="http://schemas.microsoft.com/office/drawing/2014/main" id="{72C56914-23D4-A3F4-4F1F-EFC119EBC1E8}"/>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3" name="Freeform 22">
              <a:extLst>
                <a:ext uri="{FF2B5EF4-FFF2-40B4-BE49-F238E27FC236}">
                  <a16:creationId xmlns:a16="http://schemas.microsoft.com/office/drawing/2014/main" id="{A4CD955A-7A5E-6D89-28EB-8BFBF900A723}"/>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5">
              <a:extLst>
                <a:ext uri="{FF2B5EF4-FFF2-40B4-BE49-F238E27FC236}">
                  <a16:creationId xmlns:a16="http://schemas.microsoft.com/office/drawing/2014/main" id="{1E94E408-0F3C-D4CA-790C-858492BF3034}"/>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6">
              <a:extLst>
                <a:ext uri="{FF2B5EF4-FFF2-40B4-BE49-F238E27FC236}">
                  <a16:creationId xmlns:a16="http://schemas.microsoft.com/office/drawing/2014/main" id="{7570247A-C731-B03F-1FE7-FEFECA9B8C72}"/>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7">
              <a:extLst>
                <a:ext uri="{FF2B5EF4-FFF2-40B4-BE49-F238E27FC236}">
                  <a16:creationId xmlns:a16="http://schemas.microsoft.com/office/drawing/2014/main" id="{9214742D-7499-8E6F-C59E-33A226A30BC5}"/>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9">
              <a:extLst>
                <a:ext uri="{FF2B5EF4-FFF2-40B4-BE49-F238E27FC236}">
                  <a16:creationId xmlns:a16="http://schemas.microsoft.com/office/drawing/2014/main" id="{C3B3FEAD-6D48-CAD2-48D6-C79F90069B89}"/>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54D4B029-D57E-1E3D-494C-31B2E2AF67BA}"/>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36">
              <a:extLst>
                <a:ext uri="{FF2B5EF4-FFF2-40B4-BE49-F238E27FC236}">
                  <a16:creationId xmlns:a16="http://schemas.microsoft.com/office/drawing/2014/main" id="{B6E26A42-EFAA-0DAC-D5F2-0A1F7E5F066A}"/>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7">
              <a:extLst>
                <a:ext uri="{FF2B5EF4-FFF2-40B4-BE49-F238E27FC236}">
                  <a16:creationId xmlns:a16="http://schemas.microsoft.com/office/drawing/2014/main" id="{68E0975B-C43F-3E6C-3929-2262BBA00FDB}"/>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38">
              <a:extLst>
                <a:ext uri="{FF2B5EF4-FFF2-40B4-BE49-F238E27FC236}">
                  <a16:creationId xmlns:a16="http://schemas.microsoft.com/office/drawing/2014/main" id="{64E1AD34-78B0-B5EC-3ABC-539CD0A04BF1}"/>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Shape 81">
              <a:extLst>
                <a:ext uri="{FF2B5EF4-FFF2-40B4-BE49-F238E27FC236}">
                  <a16:creationId xmlns:a16="http://schemas.microsoft.com/office/drawing/2014/main" id="{E5CC24B7-D6D0-EA94-B0AE-540896D88BEC}"/>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3" name="Freeform: Shape 82">
              <a:extLst>
                <a:ext uri="{FF2B5EF4-FFF2-40B4-BE49-F238E27FC236}">
                  <a16:creationId xmlns:a16="http://schemas.microsoft.com/office/drawing/2014/main" id="{F1380A9F-521F-0274-943C-BFAEC5702450}"/>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44">
              <a:extLst>
                <a:ext uri="{FF2B5EF4-FFF2-40B4-BE49-F238E27FC236}">
                  <a16:creationId xmlns:a16="http://schemas.microsoft.com/office/drawing/2014/main" id="{3585E075-3B27-EFB1-4F09-4121CA88C6AB}"/>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45">
              <a:extLst>
                <a:ext uri="{FF2B5EF4-FFF2-40B4-BE49-F238E27FC236}">
                  <a16:creationId xmlns:a16="http://schemas.microsoft.com/office/drawing/2014/main" id="{898794FA-4C0D-395E-1FCA-73F34C83DCEE}"/>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46">
              <a:extLst>
                <a:ext uri="{FF2B5EF4-FFF2-40B4-BE49-F238E27FC236}">
                  <a16:creationId xmlns:a16="http://schemas.microsoft.com/office/drawing/2014/main" id="{CA81F5AB-FE55-056F-0C03-5071374267F7}"/>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47">
              <a:extLst>
                <a:ext uri="{FF2B5EF4-FFF2-40B4-BE49-F238E27FC236}">
                  <a16:creationId xmlns:a16="http://schemas.microsoft.com/office/drawing/2014/main" id="{E33D2C01-AAC6-28C6-923C-597014B694DD}"/>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Shape 87">
              <a:extLst>
                <a:ext uri="{FF2B5EF4-FFF2-40B4-BE49-F238E27FC236}">
                  <a16:creationId xmlns:a16="http://schemas.microsoft.com/office/drawing/2014/main" id="{C5769CB7-DC3A-F519-32DD-D1D17D20934A}"/>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9" name="Freeform 49">
              <a:extLst>
                <a:ext uri="{FF2B5EF4-FFF2-40B4-BE49-F238E27FC236}">
                  <a16:creationId xmlns:a16="http://schemas.microsoft.com/office/drawing/2014/main" id="{D14EBB9A-70AA-C6A7-15D0-3C69EEEFDCE0}"/>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Shape 89">
              <a:extLst>
                <a:ext uri="{FF2B5EF4-FFF2-40B4-BE49-F238E27FC236}">
                  <a16:creationId xmlns:a16="http://schemas.microsoft.com/office/drawing/2014/main" id="{6827DA11-EC03-FC0F-1AEE-AD5319321B98}"/>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1" name="Freeform 58">
              <a:extLst>
                <a:ext uri="{FF2B5EF4-FFF2-40B4-BE49-F238E27FC236}">
                  <a16:creationId xmlns:a16="http://schemas.microsoft.com/office/drawing/2014/main" id="{461E36F4-98FA-C20C-9651-FAB7CF8E1372}"/>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61">
              <a:extLst>
                <a:ext uri="{FF2B5EF4-FFF2-40B4-BE49-F238E27FC236}">
                  <a16:creationId xmlns:a16="http://schemas.microsoft.com/office/drawing/2014/main" id="{3A3B049B-FCF1-408C-B838-0B06C674ED4B}"/>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62">
              <a:extLst>
                <a:ext uri="{FF2B5EF4-FFF2-40B4-BE49-F238E27FC236}">
                  <a16:creationId xmlns:a16="http://schemas.microsoft.com/office/drawing/2014/main" id="{90FA45BA-A732-1624-F882-B434A5E03813}"/>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63">
              <a:extLst>
                <a:ext uri="{FF2B5EF4-FFF2-40B4-BE49-F238E27FC236}">
                  <a16:creationId xmlns:a16="http://schemas.microsoft.com/office/drawing/2014/main" id="{14781507-3B89-2FAD-D942-C86433C6A2CE}"/>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Shape 94">
              <a:extLst>
                <a:ext uri="{FF2B5EF4-FFF2-40B4-BE49-F238E27FC236}">
                  <a16:creationId xmlns:a16="http://schemas.microsoft.com/office/drawing/2014/main" id="{0B463AE9-8E00-B266-1514-6A05EF6FAA2E}"/>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6" name="Freeform 65">
              <a:extLst>
                <a:ext uri="{FF2B5EF4-FFF2-40B4-BE49-F238E27FC236}">
                  <a16:creationId xmlns:a16="http://schemas.microsoft.com/office/drawing/2014/main" id="{7FE12038-B89B-7E8F-85A1-2BA2B00F405E}"/>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Shape 96">
              <a:extLst>
                <a:ext uri="{FF2B5EF4-FFF2-40B4-BE49-F238E27FC236}">
                  <a16:creationId xmlns:a16="http://schemas.microsoft.com/office/drawing/2014/main" id="{33D5763E-258F-A81C-FB69-5A13EF5FFFE2}"/>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8" name="Freeform 67">
              <a:extLst>
                <a:ext uri="{FF2B5EF4-FFF2-40B4-BE49-F238E27FC236}">
                  <a16:creationId xmlns:a16="http://schemas.microsoft.com/office/drawing/2014/main" id="{330B0A2A-3417-DADA-22D3-5ED80D828483}"/>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Shape 98">
              <a:extLst>
                <a:ext uri="{FF2B5EF4-FFF2-40B4-BE49-F238E27FC236}">
                  <a16:creationId xmlns:a16="http://schemas.microsoft.com/office/drawing/2014/main" id="{966A8126-F264-4489-F10F-980FBBBECF8B}"/>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0" name="Freeform 70">
              <a:extLst>
                <a:ext uri="{FF2B5EF4-FFF2-40B4-BE49-F238E27FC236}">
                  <a16:creationId xmlns:a16="http://schemas.microsoft.com/office/drawing/2014/main" id="{2AA297F6-E833-CDD0-A006-5AD526A0D12C}"/>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71">
              <a:extLst>
                <a:ext uri="{FF2B5EF4-FFF2-40B4-BE49-F238E27FC236}">
                  <a16:creationId xmlns:a16="http://schemas.microsoft.com/office/drawing/2014/main" id="{F041C072-C902-94E2-61EE-5A1147C8EF72}"/>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31b44271-e4c3-4526-8eaf-5123d8c505f6&quot;}}">
            <a:extLst>
              <a:ext uri="{FF2B5EF4-FFF2-40B4-BE49-F238E27FC236}">
                <a16:creationId xmlns:a16="http://schemas.microsoft.com/office/drawing/2014/main" id="{D5D0A2EE-767A-A543-64F2-D000F48F4A6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dbd3c32b-1286-4b7d-adb0-622cf8f4a0c4&quot;}}" hidden="1" title="Form.Cigna_Confidentiality.Cigna_healthcareConfidentiality">
            <a:extLst>
              <a:ext uri="{FF2B5EF4-FFF2-40B4-BE49-F238E27FC236}">
                <a16:creationId xmlns:a16="http://schemas.microsoft.com/office/drawing/2014/main" id="{8EA46007-C350-9429-A7DE-354B85BF202A}"/>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4000"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C4D122AC-15FE-43BF-8F77-FCBC6C433F02}"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49104228"/>
      </p:ext>
    </p:extLst>
  </p:cSld>
  <p:clrMapOvr>
    <a:overrideClrMapping bg1="dk1" tx1="lt1" bg2="dk2" tx2="lt2" accent1="accent1" accent2="accent2" accent3="accent3" accent4="accent4" accent5="accent5" accent6="accent6" hlink="hlink" folHlink="folHlink"/>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C.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grpSp>
        <p:nvGrpSpPr>
          <p:cNvPr id="157" name="Group 156">
            <a:extLst>
              <a:ext uri="{FF2B5EF4-FFF2-40B4-BE49-F238E27FC236}">
                <a16:creationId xmlns:a16="http://schemas.microsoft.com/office/drawing/2014/main" id="{76C6EA65-F78C-D547-B76F-E5EA1C30C73E}"/>
              </a:ext>
            </a:extLst>
          </p:cNvPr>
          <p:cNvGrpSpPr/>
          <p:nvPr userDrawn="1"/>
        </p:nvGrpSpPr>
        <p:grpSpPr>
          <a:xfrm>
            <a:off x="8073457" y="0"/>
            <a:ext cx="4118544" cy="6858000"/>
            <a:chOff x="8073457" y="0"/>
            <a:chExt cx="4118544" cy="6858000"/>
          </a:xfrm>
          <a:solidFill>
            <a:srgbClr val="FAA163"/>
          </a:solidFill>
        </p:grpSpPr>
        <p:sp>
          <p:nvSpPr>
            <p:cNvPr id="153" name="Freeform: Shape 152">
              <a:extLst>
                <a:ext uri="{FF2B5EF4-FFF2-40B4-BE49-F238E27FC236}">
                  <a16:creationId xmlns:a16="http://schemas.microsoft.com/office/drawing/2014/main" id="{DC5A59D1-65B9-FE95-8B2C-23827F50656F}"/>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6">
              <a:extLst>
                <a:ext uri="{FF2B5EF4-FFF2-40B4-BE49-F238E27FC236}">
                  <a16:creationId xmlns:a16="http://schemas.microsoft.com/office/drawing/2014/main" id="{571576F7-D97E-F6F1-72FD-51C3248165CC}"/>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8">
              <a:extLst>
                <a:ext uri="{FF2B5EF4-FFF2-40B4-BE49-F238E27FC236}">
                  <a16:creationId xmlns:a16="http://schemas.microsoft.com/office/drawing/2014/main" id="{184AF941-29E0-0949-6D21-8EC1BA3FED07}"/>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9">
              <a:extLst>
                <a:ext uri="{FF2B5EF4-FFF2-40B4-BE49-F238E27FC236}">
                  <a16:creationId xmlns:a16="http://schemas.microsoft.com/office/drawing/2014/main" id="{F93A74B8-BF09-DF97-4A53-258B756D2BCB}"/>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0">
              <a:extLst>
                <a:ext uri="{FF2B5EF4-FFF2-40B4-BE49-F238E27FC236}">
                  <a16:creationId xmlns:a16="http://schemas.microsoft.com/office/drawing/2014/main" id="{316D0062-7586-240D-7CAC-67C403CA4A90}"/>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Shape 146">
              <a:extLst>
                <a:ext uri="{FF2B5EF4-FFF2-40B4-BE49-F238E27FC236}">
                  <a16:creationId xmlns:a16="http://schemas.microsoft.com/office/drawing/2014/main" id="{2C44FA81-CE13-D3F2-EE83-CAD8D8E90706}"/>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56" name="Freeform: Shape 155">
              <a:extLst>
                <a:ext uri="{FF2B5EF4-FFF2-40B4-BE49-F238E27FC236}">
                  <a16:creationId xmlns:a16="http://schemas.microsoft.com/office/drawing/2014/main" id="{A43AB788-36AF-8D14-8B4B-61DD024583CB}"/>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2" name="Freeform 15">
              <a:extLst>
                <a:ext uri="{FF2B5EF4-FFF2-40B4-BE49-F238E27FC236}">
                  <a16:creationId xmlns:a16="http://schemas.microsoft.com/office/drawing/2014/main" id="{20B8FE93-9C2D-F8F6-19F3-4003588E3A03}"/>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6">
              <a:extLst>
                <a:ext uri="{FF2B5EF4-FFF2-40B4-BE49-F238E27FC236}">
                  <a16:creationId xmlns:a16="http://schemas.microsoft.com/office/drawing/2014/main" id="{E638694B-A601-BB41-C1CE-329666AABAAA}"/>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7">
              <a:extLst>
                <a:ext uri="{FF2B5EF4-FFF2-40B4-BE49-F238E27FC236}">
                  <a16:creationId xmlns:a16="http://schemas.microsoft.com/office/drawing/2014/main" id="{EAF5B0EB-26C4-DB85-989A-2D4E9B8577B5}"/>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Shape 139">
              <a:extLst>
                <a:ext uri="{FF2B5EF4-FFF2-40B4-BE49-F238E27FC236}">
                  <a16:creationId xmlns:a16="http://schemas.microsoft.com/office/drawing/2014/main" id="{5082D940-BED7-B171-9AB8-B97B802B3397}"/>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22">
              <a:extLst>
                <a:ext uri="{FF2B5EF4-FFF2-40B4-BE49-F238E27FC236}">
                  <a16:creationId xmlns:a16="http://schemas.microsoft.com/office/drawing/2014/main" id="{D62C1ECE-7B89-F0B0-2B48-9AF4A0677FD0}"/>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25">
              <a:extLst>
                <a:ext uri="{FF2B5EF4-FFF2-40B4-BE49-F238E27FC236}">
                  <a16:creationId xmlns:a16="http://schemas.microsoft.com/office/drawing/2014/main" id="{55B26BF5-0986-727F-21C6-B33CBE8B8AA7}"/>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26">
              <a:extLst>
                <a:ext uri="{FF2B5EF4-FFF2-40B4-BE49-F238E27FC236}">
                  <a16:creationId xmlns:a16="http://schemas.microsoft.com/office/drawing/2014/main" id="{379C169B-AEA9-1ED6-AD21-B9471572E6AC}"/>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27">
              <a:extLst>
                <a:ext uri="{FF2B5EF4-FFF2-40B4-BE49-F238E27FC236}">
                  <a16:creationId xmlns:a16="http://schemas.microsoft.com/office/drawing/2014/main" id="{E4ED6652-E0E5-0230-3E0F-9AC9F38AAEE5}"/>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29">
              <a:extLst>
                <a:ext uri="{FF2B5EF4-FFF2-40B4-BE49-F238E27FC236}">
                  <a16:creationId xmlns:a16="http://schemas.microsoft.com/office/drawing/2014/main" id="{3E8A3535-5AC6-2AB3-9DBA-F552E5185393}"/>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Shape 144">
              <a:extLst>
                <a:ext uri="{FF2B5EF4-FFF2-40B4-BE49-F238E27FC236}">
                  <a16:creationId xmlns:a16="http://schemas.microsoft.com/office/drawing/2014/main" id="{7D196F45-F443-947F-FCC9-1C28065CEB3E}"/>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3" name="Freeform 36">
              <a:extLst>
                <a:ext uri="{FF2B5EF4-FFF2-40B4-BE49-F238E27FC236}">
                  <a16:creationId xmlns:a16="http://schemas.microsoft.com/office/drawing/2014/main" id="{B5607FFE-826E-9DC2-2052-5E2BFC9F48B2}"/>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37">
              <a:extLst>
                <a:ext uri="{FF2B5EF4-FFF2-40B4-BE49-F238E27FC236}">
                  <a16:creationId xmlns:a16="http://schemas.microsoft.com/office/drawing/2014/main" id="{B97464D2-BCA8-AD85-E06C-0F7A99692876}"/>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38">
              <a:extLst>
                <a:ext uri="{FF2B5EF4-FFF2-40B4-BE49-F238E27FC236}">
                  <a16:creationId xmlns:a16="http://schemas.microsoft.com/office/drawing/2014/main" id="{1B44240F-8DA5-5B57-1037-572D88E30493}"/>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Shape 132">
              <a:extLst>
                <a:ext uri="{FF2B5EF4-FFF2-40B4-BE49-F238E27FC236}">
                  <a16:creationId xmlns:a16="http://schemas.microsoft.com/office/drawing/2014/main" id="{AE4BAD2B-408C-FBD1-3461-3D5D4F21490E}"/>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38" name="Freeform: Shape 137">
              <a:extLst>
                <a:ext uri="{FF2B5EF4-FFF2-40B4-BE49-F238E27FC236}">
                  <a16:creationId xmlns:a16="http://schemas.microsoft.com/office/drawing/2014/main" id="{CD32F4A9-3A2D-5111-4855-112D742DEA8B}"/>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44">
              <a:extLst>
                <a:ext uri="{FF2B5EF4-FFF2-40B4-BE49-F238E27FC236}">
                  <a16:creationId xmlns:a16="http://schemas.microsoft.com/office/drawing/2014/main" id="{C37C762A-362D-8633-E83E-61AF22C5DBA4}"/>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45">
              <a:extLst>
                <a:ext uri="{FF2B5EF4-FFF2-40B4-BE49-F238E27FC236}">
                  <a16:creationId xmlns:a16="http://schemas.microsoft.com/office/drawing/2014/main" id="{324FECD8-18EA-9066-3DF0-39EE8A309765}"/>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46">
              <a:extLst>
                <a:ext uri="{FF2B5EF4-FFF2-40B4-BE49-F238E27FC236}">
                  <a16:creationId xmlns:a16="http://schemas.microsoft.com/office/drawing/2014/main" id="{3ACA4FE2-F205-34A0-C0AA-1256EFFBA0CA}"/>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47">
              <a:extLst>
                <a:ext uri="{FF2B5EF4-FFF2-40B4-BE49-F238E27FC236}">
                  <a16:creationId xmlns:a16="http://schemas.microsoft.com/office/drawing/2014/main" id="{5177765F-86CB-DA59-9DC2-AAB20A7892E9}"/>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Shape 133">
              <a:extLst>
                <a:ext uri="{FF2B5EF4-FFF2-40B4-BE49-F238E27FC236}">
                  <a16:creationId xmlns:a16="http://schemas.microsoft.com/office/drawing/2014/main" id="{701DEEC0-9AE1-3621-DAAE-1F87F5016E50}"/>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6" name="Freeform 49">
              <a:extLst>
                <a:ext uri="{FF2B5EF4-FFF2-40B4-BE49-F238E27FC236}">
                  <a16:creationId xmlns:a16="http://schemas.microsoft.com/office/drawing/2014/main" id="{171A1C0C-350D-44F2-AC26-705789C8C8C3}"/>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Shape 135">
              <a:extLst>
                <a:ext uri="{FF2B5EF4-FFF2-40B4-BE49-F238E27FC236}">
                  <a16:creationId xmlns:a16="http://schemas.microsoft.com/office/drawing/2014/main" id="{2595A26A-A47F-EF2E-79BA-F752F08718AD}"/>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15" name="Freeform 58">
              <a:extLst>
                <a:ext uri="{FF2B5EF4-FFF2-40B4-BE49-F238E27FC236}">
                  <a16:creationId xmlns:a16="http://schemas.microsoft.com/office/drawing/2014/main" id="{F73787AD-6B8B-3BB3-A776-D80F52E79FFE}"/>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61">
              <a:extLst>
                <a:ext uri="{FF2B5EF4-FFF2-40B4-BE49-F238E27FC236}">
                  <a16:creationId xmlns:a16="http://schemas.microsoft.com/office/drawing/2014/main" id="{DF829962-8F09-3DAA-BD41-DB96A1631CD4}"/>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62">
              <a:extLst>
                <a:ext uri="{FF2B5EF4-FFF2-40B4-BE49-F238E27FC236}">
                  <a16:creationId xmlns:a16="http://schemas.microsoft.com/office/drawing/2014/main" id="{FA7ED64F-6AC8-5D8C-69A2-4C4977C58BBA}"/>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63">
              <a:extLst>
                <a:ext uri="{FF2B5EF4-FFF2-40B4-BE49-F238E27FC236}">
                  <a16:creationId xmlns:a16="http://schemas.microsoft.com/office/drawing/2014/main" id="{AD7A8966-08D6-76A4-CC01-5844EC46FB4B}"/>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5" name="Freeform: Shape 154">
              <a:extLst>
                <a:ext uri="{FF2B5EF4-FFF2-40B4-BE49-F238E27FC236}">
                  <a16:creationId xmlns:a16="http://schemas.microsoft.com/office/drawing/2014/main" id="{6CB39452-DF71-B5DA-4FED-071388D891B2}"/>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2" name="Freeform 65">
              <a:extLst>
                <a:ext uri="{FF2B5EF4-FFF2-40B4-BE49-F238E27FC236}">
                  <a16:creationId xmlns:a16="http://schemas.microsoft.com/office/drawing/2014/main" id="{0751B755-0111-7B26-41A6-CFFA2786FA96}"/>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Shape 148">
              <a:extLst>
                <a:ext uri="{FF2B5EF4-FFF2-40B4-BE49-F238E27FC236}">
                  <a16:creationId xmlns:a16="http://schemas.microsoft.com/office/drawing/2014/main" id="{1D1147B8-1481-40B1-AE3D-498EBB662167}"/>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4" name="Freeform 67">
              <a:extLst>
                <a:ext uri="{FF2B5EF4-FFF2-40B4-BE49-F238E27FC236}">
                  <a16:creationId xmlns:a16="http://schemas.microsoft.com/office/drawing/2014/main" id="{092A2B44-24C5-CE9D-0A88-0676CCADC065}"/>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Shape 150">
              <a:extLst>
                <a:ext uri="{FF2B5EF4-FFF2-40B4-BE49-F238E27FC236}">
                  <a16:creationId xmlns:a16="http://schemas.microsoft.com/office/drawing/2014/main" id="{02534FBA-693A-C203-3E39-0AC006E5914A}"/>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7" name="Freeform 70">
              <a:extLst>
                <a:ext uri="{FF2B5EF4-FFF2-40B4-BE49-F238E27FC236}">
                  <a16:creationId xmlns:a16="http://schemas.microsoft.com/office/drawing/2014/main" id="{2E1ED6AE-ACB3-FA20-ED9D-52A9B967FFC6}"/>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71">
              <a:extLst>
                <a:ext uri="{FF2B5EF4-FFF2-40B4-BE49-F238E27FC236}">
                  <a16:creationId xmlns:a16="http://schemas.microsoft.com/office/drawing/2014/main" id="{DF0D4DF9-7E61-2F0A-4DDD-015B206CA9A4}"/>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31f6b372-0d82-4637-b9db-96d66f1b7019&quot;}}">
            <a:extLst>
              <a:ext uri="{FF2B5EF4-FFF2-40B4-BE49-F238E27FC236}">
                <a16:creationId xmlns:a16="http://schemas.microsoft.com/office/drawing/2014/main" id="{E23F2879-C0F1-FB2C-1B12-FB7DF6483BE8}"/>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07bab78d-a8c0-4a08-b4db-2ec96d989395&quot;}}" hidden="1" title="Form.Cigna_Confidentiality.Cigna_healthcareConfidentiality">
            <a:extLst>
              <a:ext uri="{FF2B5EF4-FFF2-40B4-BE49-F238E27FC236}">
                <a16:creationId xmlns:a16="http://schemas.microsoft.com/office/drawing/2014/main" id="{EB69DB35-24A1-3882-AA88-5C052CF373B5}"/>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2953"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CD596978-FD57-4371-AD09-C010258F7404}"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64888380"/>
      </p:ext>
    </p:extLst>
  </p:cSld>
  <p:clrMapOvr>
    <a:overrideClrMapping bg1="dk1" tx1="lt1" bg2="dk2" tx2="lt2" accent1="accent1" accent2="accent2" accent3="accent3" accent4="accent4" accent5="accent5" accent6="accent6" hlink="hlink" folHlink="folHlink"/>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A.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11008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11008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Dynamic legal" descr="{&quot;templafy&quot;:{&quot;id&quot;:&quot;25c4a650-6f74-4cea-ad86-576d84e356e6&quot;}}">
            <a:extLst>
              <a:ext uri="{FF2B5EF4-FFF2-40B4-BE49-F238E27FC236}">
                <a16:creationId xmlns:a16="http://schemas.microsoft.com/office/drawing/2014/main" id="{CA05FD09-B64E-2A45-1D16-ECAE9404769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e3985e7c-833f-4496-a9bc-97e732280280&quot;}}" hidden="1" title="Form.Cigna_Confidentiality.Cigna_healthcareConfidentiality">
            <a:extLst>
              <a:ext uri="{FF2B5EF4-FFF2-40B4-BE49-F238E27FC236}">
                <a16:creationId xmlns:a16="http://schemas.microsoft.com/office/drawing/2014/main" id="{E0B98218-CDFB-9994-043C-5F396CC69AC5}"/>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2A74288B-453E-4D14-A7FD-55F3BFD9C2A1}"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82514296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 xmlns:a16="http://schemas.microsoft.com/office/drawing/2014/main" xmlns:a14="http://schemas.microsoft.com/office/drawing/2010/main" xmlns:asvg="http://schemas.microsoft.com/office/drawing/2016/SVG/main" xmlns:p15="http://schemas.microsoft.com/office/powerpoint/2012/mai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B.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3CC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00874D"/>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00874D"/>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Dynamic legal" descr="{&quot;templafy&quot;:{&quot;id&quot;:&quot;b406a8d0-70b8-4e08-ae22-a042a9e07742&quot;}}">
            <a:extLst>
              <a:ext uri="{FF2B5EF4-FFF2-40B4-BE49-F238E27FC236}">
                <a16:creationId xmlns:a16="http://schemas.microsoft.com/office/drawing/2014/main" id="{D89E77FF-3DEF-DFD3-5B52-E02AA9C5FF8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becbc7aa-17c9-4983-83de-738ea33553a2&quot;}}" hidden="1" title="Form.Cigna_Confidentiality.Cigna_healthcareConfidentiality">
            <a:extLst>
              <a:ext uri="{FF2B5EF4-FFF2-40B4-BE49-F238E27FC236}">
                <a16:creationId xmlns:a16="http://schemas.microsoft.com/office/drawing/2014/main" id="{6296B649-CC07-9887-3448-0C36DA97FB33}"/>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BDE4177B-E6D7-4A7E-AF01-151DB451D720}"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9040936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 xmlns:a16="http://schemas.microsoft.com/office/drawing/2014/main" xmlns:a14="http://schemas.microsoft.com/office/drawing/2010/main" xmlns:asvg="http://schemas.microsoft.com/office/drawing/2016/SVG/main" xmlns:p15="http://schemas.microsoft.com/office/powerpoint/2012/mai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10" name="Group 9">
            <a:extLst>
              <a:ext uri="{FF2B5EF4-FFF2-40B4-BE49-F238E27FC236}">
                <a16:creationId xmlns:a16="http://schemas.microsoft.com/office/drawing/2014/main" id="{96B0153F-51B7-5FFA-CA1F-CA82240C778B}"/>
              </a:ext>
            </a:extLst>
          </p:cNvPr>
          <p:cNvGrpSpPr/>
          <p:nvPr userDrawn="1"/>
        </p:nvGrpSpPr>
        <p:grpSpPr>
          <a:xfrm>
            <a:off x="8073457" y="0"/>
            <a:ext cx="4118544" cy="6858000"/>
            <a:chOff x="8073457" y="0"/>
            <a:chExt cx="4118544" cy="6858000"/>
          </a:xfrm>
          <a:solidFill>
            <a:srgbClr val="0033FF"/>
          </a:solidFill>
        </p:grpSpPr>
        <p:sp>
          <p:nvSpPr>
            <p:cNvPr id="11" name="Freeform: Shape 10">
              <a:extLst>
                <a:ext uri="{FF2B5EF4-FFF2-40B4-BE49-F238E27FC236}">
                  <a16:creationId xmlns:a16="http://schemas.microsoft.com/office/drawing/2014/main" id="{56CCDB76-95D2-7F79-299A-F9D1F543C7AF}"/>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 name="Freeform 6">
              <a:extLst>
                <a:ext uri="{FF2B5EF4-FFF2-40B4-BE49-F238E27FC236}">
                  <a16:creationId xmlns:a16="http://schemas.microsoft.com/office/drawing/2014/main" id="{DABCB348-87AA-DF6A-F781-2F307E73E9A7}"/>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a:extLst>
                <a:ext uri="{FF2B5EF4-FFF2-40B4-BE49-F238E27FC236}">
                  <a16:creationId xmlns:a16="http://schemas.microsoft.com/office/drawing/2014/main" id="{058E9BCD-4588-8828-A945-4E86A8403205}"/>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a:extLst>
                <a:ext uri="{FF2B5EF4-FFF2-40B4-BE49-F238E27FC236}">
                  <a16:creationId xmlns:a16="http://schemas.microsoft.com/office/drawing/2014/main" id="{32E7BBC3-F14D-6277-CCAD-C24F09347874}"/>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a:extLst>
                <a:ext uri="{FF2B5EF4-FFF2-40B4-BE49-F238E27FC236}">
                  <a16:creationId xmlns:a16="http://schemas.microsoft.com/office/drawing/2014/main" id="{E728AF19-90EE-8328-E263-739F09EC6B16}"/>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Shape 15">
              <a:extLst>
                <a:ext uri="{FF2B5EF4-FFF2-40B4-BE49-F238E27FC236}">
                  <a16:creationId xmlns:a16="http://schemas.microsoft.com/office/drawing/2014/main" id="{0B0B7CDD-D1BD-1582-95F5-65C8B3319C51}"/>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7" name="Freeform: Shape 16">
              <a:extLst>
                <a:ext uri="{FF2B5EF4-FFF2-40B4-BE49-F238E27FC236}">
                  <a16:creationId xmlns:a16="http://schemas.microsoft.com/office/drawing/2014/main" id="{0EE57DDC-DED5-4EE5-F88C-943973FE8825}"/>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8" name="Freeform 15">
              <a:extLst>
                <a:ext uri="{FF2B5EF4-FFF2-40B4-BE49-F238E27FC236}">
                  <a16:creationId xmlns:a16="http://schemas.microsoft.com/office/drawing/2014/main" id="{B5C712EE-74F0-76A8-8912-D52C2DA9D1EF}"/>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6">
              <a:extLst>
                <a:ext uri="{FF2B5EF4-FFF2-40B4-BE49-F238E27FC236}">
                  <a16:creationId xmlns:a16="http://schemas.microsoft.com/office/drawing/2014/main" id="{A419EDC7-215C-BA21-4821-D162E198B7D6}"/>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7">
              <a:extLst>
                <a:ext uri="{FF2B5EF4-FFF2-40B4-BE49-F238E27FC236}">
                  <a16:creationId xmlns:a16="http://schemas.microsoft.com/office/drawing/2014/main" id="{E2108FCF-4C74-27F8-0639-D7799E5D7DDE}"/>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Shape 20">
              <a:extLst>
                <a:ext uri="{FF2B5EF4-FFF2-40B4-BE49-F238E27FC236}">
                  <a16:creationId xmlns:a16="http://schemas.microsoft.com/office/drawing/2014/main" id="{5ACAFCF3-1E52-1093-0307-86425C4873E8}"/>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22">
              <a:extLst>
                <a:ext uri="{FF2B5EF4-FFF2-40B4-BE49-F238E27FC236}">
                  <a16:creationId xmlns:a16="http://schemas.microsoft.com/office/drawing/2014/main" id="{CC03080C-DBA0-57C4-6F13-104B7E6014F9}"/>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5">
              <a:extLst>
                <a:ext uri="{FF2B5EF4-FFF2-40B4-BE49-F238E27FC236}">
                  <a16:creationId xmlns:a16="http://schemas.microsoft.com/office/drawing/2014/main" id="{FAE87726-C79E-DAD3-76FD-2F2F60BC7CCD}"/>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6">
              <a:extLst>
                <a:ext uri="{FF2B5EF4-FFF2-40B4-BE49-F238E27FC236}">
                  <a16:creationId xmlns:a16="http://schemas.microsoft.com/office/drawing/2014/main" id="{B9CFDB37-3EDD-5023-1198-354C5F793FC8}"/>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7">
              <a:extLst>
                <a:ext uri="{FF2B5EF4-FFF2-40B4-BE49-F238E27FC236}">
                  <a16:creationId xmlns:a16="http://schemas.microsoft.com/office/drawing/2014/main" id="{A1F3CF1D-DFFD-7C63-73E8-4BFA94109791}"/>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9">
              <a:extLst>
                <a:ext uri="{FF2B5EF4-FFF2-40B4-BE49-F238E27FC236}">
                  <a16:creationId xmlns:a16="http://schemas.microsoft.com/office/drawing/2014/main" id="{0BE5861B-1B20-FD8F-5B05-88A65350C3FC}"/>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Shape 26">
              <a:extLst>
                <a:ext uri="{FF2B5EF4-FFF2-40B4-BE49-F238E27FC236}">
                  <a16:creationId xmlns:a16="http://schemas.microsoft.com/office/drawing/2014/main" id="{D7F14CCE-E106-D19B-11D1-4F7A14895405}"/>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8" name="Freeform 36">
              <a:extLst>
                <a:ext uri="{FF2B5EF4-FFF2-40B4-BE49-F238E27FC236}">
                  <a16:creationId xmlns:a16="http://schemas.microsoft.com/office/drawing/2014/main" id="{A8F02F2D-563B-913C-804A-B485E3099633}"/>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37">
              <a:extLst>
                <a:ext uri="{FF2B5EF4-FFF2-40B4-BE49-F238E27FC236}">
                  <a16:creationId xmlns:a16="http://schemas.microsoft.com/office/drawing/2014/main" id="{F1880DEC-7D68-A9C3-4631-6C7DE7E6B498}"/>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38">
              <a:extLst>
                <a:ext uri="{FF2B5EF4-FFF2-40B4-BE49-F238E27FC236}">
                  <a16:creationId xmlns:a16="http://schemas.microsoft.com/office/drawing/2014/main" id="{1108FBC6-C922-E218-57C6-5D00C7B25057}"/>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Shape 30">
              <a:extLst>
                <a:ext uri="{FF2B5EF4-FFF2-40B4-BE49-F238E27FC236}">
                  <a16:creationId xmlns:a16="http://schemas.microsoft.com/office/drawing/2014/main" id="{84BD06DF-C072-0B33-5685-31AF73DD2232}"/>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2" name="Freeform: Shape 31">
              <a:extLst>
                <a:ext uri="{FF2B5EF4-FFF2-40B4-BE49-F238E27FC236}">
                  <a16:creationId xmlns:a16="http://schemas.microsoft.com/office/drawing/2014/main" id="{6098F057-2DE9-D7F7-C543-10D69960F728}"/>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3" name="Freeform 44">
              <a:extLst>
                <a:ext uri="{FF2B5EF4-FFF2-40B4-BE49-F238E27FC236}">
                  <a16:creationId xmlns:a16="http://schemas.microsoft.com/office/drawing/2014/main" id="{22243FA7-4941-4567-168F-6032C9400285}"/>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45">
              <a:extLst>
                <a:ext uri="{FF2B5EF4-FFF2-40B4-BE49-F238E27FC236}">
                  <a16:creationId xmlns:a16="http://schemas.microsoft.com/office/drawing/2014/main" id="{824061A3-A719-A441-669E-A2E108ABCA52}"/>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46">
              <a:extLst>
                <a:ext uri="{FF2B5EF4-FFF2-40B4-BE49-F238E27FC236}">
                  <a16:creationId xmlns:a16="http://schemas.microsoft.com/office/drawing/2014/main" id="{07521B81-D6C7-572F-ABDF-B48ED793FFFE}"/>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47">
              <a:extLst>
                <a:ext uri="{FF2B5EF4-FFF2-40B4-BE49-F238E27FC236}">
                  <a16:creationId xmlns:a16="http://schemas.microsoft.com/office/drawing/2014/main" id="{51DDA017-35BF-F6D1-B909-9586B3639F71}"/>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Shape 36">
              <a:extLst>
                <a:ext uri="{FF2B5EF4-FFF2-40B4-BE49-F238E27FC236}">
                  <a16:creationId xmlns:a16="http://schemas.microsoft.com/office/drawing/2014/main" id="{C9400801-2683-A4DB-EFA8-21B2826B7C7B}"/>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8" name="Freeform 49">
              <a:extLst>
                <a:ext uri="{FF2B5EF4-FFF2-40B4-BE49-F238E27FC236}">
                  <a16:creationId xmlns:a16="http://schemas.microsoft.com/office/drawing/2014/main" id="{AB5D3AA2-657C-852C-4A8F-99E9D435D163}"/>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Shape 38">
              <a:extLst>
                <a:ext uri="{FF2B5EF4-FFF2-40B4-BE49-F238E27FC236}">
                  <a16:creationId xmlns:a16="http://schemas.microsoft.com/office/drawing/2014/main" id="{01F3F0FA-2DC8-63A2-5B82-2835781EB1B4}"/>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0" name="Freeform 58">
              <a:extLst>
                <a:ext uri="{FF2B5EF4-FFF2-40B4-BE49-F238E27FC236}">
                  <a16:creationId xmlns:a16="http://schemas.microsoft.com/office/drawing/2014/main" id="{E3C3D9DC-5040-5446-53CF-3AC3A5B6A573}"/>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61">
              <a:extLst>
                <a:ext uri="{FF2B5EF4-FFF2-40B4-BE49-F238E27FC236}">
                  <a16:creationId xmlns:a16="http://schemas.microsoft.com/office/drawing/2014/main" id="{14690D8F-C57A-A8FA-FCCE-5107FDFFD5EB}"/>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62">
              <a:extLst>
                <a:ext uri="{FF2B5EF4-FFF2-40B4-BE49-F238E27FC236}">
                  <a16:creationId xmlns:a16="http://schemas.microsoft.com/office/drawing/2014/main" id="{1AE7CFF4-516E-CEAD-151B-D3E26F863E3B}"/>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63">
              <a:extLst>
                <a:ext uri="{FF2B5EF4-FFF2-40B4-BE49-F238E27FC236}">
                  <a16:creationId xmlns:a16="http://schemas.microsoft.com/office/drawing/2014/main" id="{6904504F-D8AD-BB0E-E8BD-544EAB79E023}"/>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Shape 43">
              <a:extLst>
                <a:ext uri="{FF2B5EF4-FFF2-40B4-BE49-F238E27FC236}">
                  <a16:creationId xmlns:a16="http://schemas.microsoft.com/office/drawing/2014/main" id="{6A2691E1-2D3F-F2B3-F075-848AF4CCE241}"/>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5" name="Freeform 65">
              <a:extLst>
                <a:ext uri="{FF2B5EF4-FFF2-40B4-BE49-F238E27FC236}">
                  <a16:creationId xmlns:a16="http://schemas.microsoft.com/office/drawing/2014/main" id="{617A7CFD-CC12-D585-D8A1-A334238198C1}"/>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Shape 45">
              <a:extLst>
                <a:ext uri="{FF2B5EF4-FFF2-40B4-BE49-F238E27FC236}">
                  <a16:creationId xmlns:a16="http://schemas.microsoft.com/office/drawing/2014/main" id="{76AFAA03-EEE2-F6A8-5BD9-E332F576CBF1}"/>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7" name="Freeform 67">
              <a:extLst>
                <a:ext uri="{FF2B5EF4-FFF2-40B4-BE49-F238E27FC236}">
                  <a16:creationId xmlns:a16="http://schemas.microsoft.com/office/drawing/2014/main" id="{13C56906-CB98-3E40-9B41-1D10F35B4872}"/>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Shape 47">
              <a:extLst>
                <a:ext uri="{FF2B5EF4-FFF2-40B4-BE49-F238E27FC236}">
                  <a16:creationId xmlns:a16="http://schemas.microsoft.com/office/drawing/2014/main" id="{90F7AA1D-C64C-CBA1-7628-31134297F9BE}"/>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9" name="Freeform 70">
              <a:extLst>
                <a:ext uri="{FF2B5EF4-FFF2-40B4-BE49-F238E27FC236}">
                  <a16:creationId xmlns:a16="http://schemas.microsoft.com/office/drawing/2014/main" id="{20BAD8FA-019E-E62B-3B8B-F12D7969CBFB}"/>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71">
              <a:extLst>
                <a:ext uri="{FF2B5EF4-FFF2-40B4-BE49-F238E27FC236}">
                  <a16:creationId xmlns:a16="http://schemas.microsoft.com/office/drawing/2014/main" id="{F640350F-10A5-A988-26FC-FEC52C6F778F}"/>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 name="Dynamic legal" descr="{&quot;templafy&quot;:{&quot;id&quot;:&quot;29962000-076b-44d9-b4b8-ecd2154c954f&quot;}}">
            <a:extLst>
              <a:ext uri="{FF2B5EF4-FFF2-40B4-BE49-F238E27FC236}">
                <a16:creationId xmlns:a16="http://schemas.microsoft.com/office/drawing/2014/main" id="{04B08AE0-5747-6620-25C0-4D4CBDFFEB8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8" name="Dynmic Internal use only" descr="{&quot;templafy&quot;:{&quot;id&quot;:&quot;55b4985a-c615-4d25-b65e-ad99c5c0a5b3&quot;}}" hidden="1" title="Form.Cigna_Confidentiality.Cigna_healthcareConfidentiality">
            <a:extLst>
              <a:ext uri="{FF2B5EF4-FFF2-40B4-BE49-F238E27FC236}">
                <a16:creationId xmlns:a16="http://schemas.microsoft.com/office/drawing/2014/main" id="{F95DCE30-9FF1-602A-5A57-92094657556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7543D7E6-AC22-41CA-803A-C2AE4263AC48}"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41727140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userDrawn="1">
          <p15:clr>
            <a:srgbClr val="A4A3A4"/>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FAA1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FF4D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FF4D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 name="Dynamic legal" descr="{&quot;templafy&quot;:{&quot;id&quot;:&quot;180f9b01-7e15-485a-a791-cfde1171b626&quot;}}">
            <a:extLst>
              <a:ext uri="{FF2B5EF4-FFF2-40B4-BE49-F238E27FC236}">
                <a16:creationId xmlns:a16="http://schemas.microsoft.com/office/drawing/2014/main" id="{353DF039-3B1A-C190-4EA6-6ABD3A4641A3}"/>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6" name="Dynmic Internal use only" descr="{&quot;templafy&quot;:{&quot;id&quot;:&quot;9273a4a0-3b18-43c0-ba17-6d7f1ead2fba&quot;}}" hidden="1" title="Form.Cigna_Confidentiality.Cigna_healthcareConfidentiality">
            <a:extLst>
              <a:ext uri="{FF2B5EF4-FFF2-40B4-BE49-F238E27FC236}">
                <a16:creationId xmlns:a16="http://schemas.microsoft.com/office/drawing/2014/main" id="{FB723643-3702-E3C5-80BE-703B4C10DD99}"/>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10" name="Date Placeholder 9">
            <a:extLst>
              <a:ext uri="{FF2B5EF4-FFF2-40B4-BE49-F238E27FC236}">
                <a16:creationId xmlns:a16="http://schemas.microsoft.com/office/drawing/2014/main" id="{AAE330CD-3227-EFB6-6972-7D717F23E1F7}"/>
              </a:ext>
            </a:extLst>
          </p:cNvPr>
          <p:cNvSpPr>
            <a:spLocks noGrp="1"/>
          </p:cNvSpPr>
          <p:nvPr>
            <p:ph type="dt" sz="half" idx="10"/>
          </p:nvPr>
        </p:nvSpPr>
        <p:spPr/>
        <p:txBody>
          <a:bodyPr/>
          <a:lstStyle>
            <a:lvl1pPr>
              <a:defRPr>
                <a:solidFill>
                  <a:schemeClr val="tx1"/>
                </a:solidFill>
              </a:defRPr>
            </a:lvl1pPr>
          </a:lstStyle>
          <a:p>
            <a:fld id="{131EB155-2081-4A92-AB42-08175EA8D534}" type="datetime4">
              <a:rPr lang="en-US" smtClean="0"/>
              <a:t>May 22, 2024</a:t>
            </a:fld>
            <a:endParaRPr lang="en-US" dirty="0"/>
          </a:p>
        </p:txBody>
      </p:sp>
      <p:sp>
        <p:nvSpPr>
          <p:cNvPr id="11" name="Footer Placeholder 10">
            <a:extLst>
              <a:ext uri="{FF2B5EF4-FFF2-40B4-BE49-F238E27FC236}">
                <a16:creationId xmlns:a16="http://schemas.microsoft.com/office/drawing/2014/main" id="{2A4D4CDC-41FD-AA36-8291-2C18935746E7}"/>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12" name="Slide Number Placeholder 11">
            <a:extLst>
              <a:ext uri="{FF2B5EF4-FFF2-40B4-BE49-F238E27FC236}">
                <a16:creationId xmlns:a16="http://schemas.microsoft.com/office/drawing/2014/main" id="{C40BBCB3-ED81-899F-FD24-50EA86B4A2FB}"/>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0686446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 xmlns:a16="http://schemas.microsoft.com/office/drawing/2014/main" xmlns:a14="http://schemas.microsoft.com/office/drawing/2010/main" xmlns:asvg="http://schemas.microsoft.com/office/drawing/2016/SVG/main" xmlns:p15="http://schemas.microsoft.com/office/powerpoint/2012/mai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D.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grpSp>
        <p:nvGrpSpPr>
          <p:cNvPr id="10" name="Group 9">
            <a:extLst>
              <a:ext uri="{FF2B5EF4-FFF2-40B4-BE49-F238E27FC236}">
                <a16:creationId xmlns:a16="http://schemas.microsoft.com/office/drawing/2014/main" id="{96B0153F-51B7-5FFA-CA1F-CA82240C778B}"/>
              </a:ext>
            </a:extLst>
          </p:cNvPr>
          <p:cNvGrpSpPr/>
          <p:nvPr userDrawn="1"/>
        </p:nvGrpSpPr>
        <p:grpSpPr>
          <a:xfrm>
            <a:off x="8073457" y="0"/>
            <a:ext cx="4118544" cy="6858000"/>
            <a:chOff x="8073457" y="0"/>
            <a:chExt cx="4118544" cy="6858000"/>
          </a:xfrm>
          <a:solidFill>
            <a:srgbClr val="0033FF"/>
          </a:solidFill>
        </p:grpSpPr>
        <p:sp>
          <p:nvSpPr>
            <p:cNvPr id="11" name="Freeform: Shape 10">
              <a:extLst>
                <a:ext uri="{FF2B5EF4-FFF2-40B4-BE49-F238E27FC236}">
                  <a16:creationId xmlns:a16="http://schemas.microsoft.com/office/drawing/2014/main" id="{56CCDB76-95D2-7F79-299A-F9D1F543C7AF}"/>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 name="Freeform 6">
              <a:extLst>
                <a:ext uri="{FF2B5EF4-FFF2-40B4-BE49-F238E27FC236}">
                  <a16:creationId xmlns:a16="http://schemas.microsoft.com/office/drawing/2014/main" id="{DABCB348-87AA-DF6A-F781-2F307E73E9A7}"/>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a:extLst>
                <a:ext uri="{FF2B5EF4-FFF2-40B4-BE49-F238E27FC236}">
                  <a16:creationId xmlns:a16="http://schemas.microsoft.com/office/drawing/2014/main" id="{058E9BCD-4588-8828-A945-4E86A8403205}"/>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a:extLst>
                <a:ext uri="{FF2B5EF4-FFF2-40B4-BE49-F238E27FC236}">
                  <a16:creationId xmlns:a16="http://schemas.microsoft.com/office/drawing/2014/main" id="{32E7BBC3-F14D-6277-CCAD-C24F09347874}"/>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a:extLst>
                <a:ext uri="{FF2B5EF4-FFF2-40B4-BE49-F238E27FC236}">
                  <a16:creationId xmlns:a16="http://schemas.microsoft.com/office/drawing/2014/main" id="{E728AF19-90EE-8328-E263-739F09EC6B16}"/>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Shape 15">
              <a:extLst>
                <a:ext uri="{FF2B5EF4-FFF2-40B4-BE49-F238E27FC236}">
                  <a16:creationId xmlns:a16="http://schemas.microsoft.com/office/drawing/2014/main" id="{0B0B7CDD-D1BD-1582-95F5-65C8B3319C51}"/>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7" name="Freeform: Shape 16">
              <a:extLst>
                <a:ext uri="{FF2B5EF4-FFF2-40B4-BE49-F238E27FC236}">
                  <a16:creationId xmlns:a16="http://schemas.microsoft.com/office/drawing/2014/main" id="{0EE57DDC-DED5-4EE5-F88C-943973FE8825}"/>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8" name="Freeform 15">
              <a:extLst>
                <a:ext uri="{FF2B5EF4-FFF2-40B4-BE49-F238E27FC236}">
                  <a16:creationId xmlns:a16="http://schemas.microsoft.com/office/drawing/2014/main" id="{B5C712EE-74F0-76A8-8912-D52C2DA9D1EF}"/>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6">
              <a:extLst>
                <a:ext uri="{FF2B5EF4-FFF2-40B4-BE49-F238E27FC236}">
                  <a16:creationId xmlns:a16="http://schemas.microsoft.com/office/drawing/2014/main" id="{A419EDC7-215C-BA21-4821-D162E198B7D6}"/>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7">
              <a:extLst>
                <a:ext uri="{FF2B5EF4-FFF2-40B4-BE49-F238E27FC236}">
                  <a16:creationId xmlns:a16="http://schemas.microsoft.com/office/drawing/2014/main" id="{E2108FCF-4C74-27F8-0639-D7799E5D7DDE}"/>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Shape 20">
              <a:extLst>
                <a:ext uri="{FF2B5EF4-FFF2-40B4-BE49-F238E27FC236}">
                  <a16:creationId xmlns:a16="http://schemas.microsoft.com/office/drawing/2014/main" id="{5ACAFCF3-1E52-1093-0307-86425C4873E8}"/>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22">
              <a:extLst>
                <a:ext uri="{FF2B5EF4-FFF2-40B4-BE49-F238E27FC236}">
                  <a16:creationId xmlns:a16="http://schemas.microsoft.com/office/drawing/2014/main" id="{CC03080C-DBA0-57C4-6F13-104B7E6014F9}"/>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5">
              <a:extLst>
                <a:ext uri="{FF2B5EF4-FFF2-40B4-BE49-F238E27FC236}">
                  <a16:creationId xmlns:a16="http://schemas.microsoft.com/office/drawing/2014/main" id="{FAE87726-C79E-DAD3-76FD-2F2F60BC7CCD}"/>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6">
              <a:extLst>
                <a:ext uri="{FF2B5EF4-FFF2-40B4-BE49-F238E27FC236}">
                  <a16:creationId xmlns:a16="http://schemas.microsoft.com/office/drawing/2014/main" id="{B9CFDB37-3EDD-5023-1198-354C5F793FC8}"/>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7">
              <a:extLst>
                <a:ext uri="{FF2B5EF4-FFF2-40B4-BE49-F238E27FC236}">
                  <a16:creationId xmlns:a16="http://schemas.microsoft.com/office/drawing/2014/main" id="{A1F3CF1D-DFFD-7C63-73E8-4BFA94109791}"/>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9">
              <a:extLst>
                <a:ext uri="{FF2B5EF4-FFF2-40B4-BE49-F238E27FC236}">
                  <a16:creationId xmlns:a16="http://schemas.microsoft.com/office/drawing/2014/main" id="{0BE5861B-1B20-FD8F-5B05-88A65350C3FC}"/>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Shape 26">
              <a:extLst>
                <a:ext uri="{FF2B5EF4-FFF2-40B4-BE49-F238E27FC236}">
                  <a16:creationId xmlns:a16="http://schemas.microsoft.com/office/drawing/2014/main" id="{D7F14CCE-E106-D19B-11D1-4F7A14895405}"/>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8" name="Freeform 36">
              <a:extLst>
                <a:ext uri="{FF2B5EF4-FFF2-40B4-BE49-F238E27FC236}">
                  <a16:creationId xmlns:a16="http://schemas.microsoft.com/office/drawing/2014/main" id="{A8F02F2D-563B-913C-804A-B485E3099633}"/>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37">
              <a:extLst>
                <a:ext uri="{FF2B5EF4-FFF2-40B4-BE49-F238E27FC236}">
                  <a16:creationId xmlns:a16="http://schemas.microsoft.com/office/drawing/2014/main" id="{F1880DEC-7D68-A9C3-4631-6C7DE7E6B498}"/>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38">
              <a:extLst>
                <a:ext uri="{FF2B5EF4-FFF2-40B4-BE49-F238E27FC236}">
                  <a16:creationId xmlns:a16="http://schemas.microsoft.com/office/drawing/2014/main" id="{1108FBC6-C922-E218-57C6-5D00C7B25057}"/>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Shape 30">
              <a:extLst>
                <a:ext uri="{FF2B5EF4-FFF2-40B4-BE49-F238E27FC236}">
                  <a16:creationId xmlns:a16="http://schemas.microsoft.com/office/drawing/2014/main" id="{84BD06DF-C072-0B33-5685-31AF73DD2232}"/>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2" name="Freeform: Shape 31">
              <a:extLst>
                <a:ext uri="{FF2B5EF4-FFF2-40B4-BE49-F238E27FC236}">
                  <a16:creationId xmlns:a16="http://schemas.microsoft.com/office/drawing/2014/main" id="{6098F057-2DE9-D7F7-C543-10D69960F728}"/>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3" name="Freeform 44">
              <a:extLst>
                <a:ext uri="{FF2B5EF4-FFF2-40B4-BE49-F238E27FC236}">
                  <a16:creationId xmlns:a16="http://schemas.microsoft.com/office/drawing/2014/main" id="{22243FA7-4941-4567-168F-6032C9400285}"/>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45">
              <a:extLst>
                <a:ext uri="{FF2B5EF4-FFF2-40B4-BE49-F238E27FC236}">
                  <a16:creationId xmlns:a16="http://schemas.microsoft.com/office/drawing/2014/main" id="{824061A3-A719-A441-669E-A2E108ABCA52}"/>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46">
              <a:extLst>
                <a:ext uri="{FF2B5EF4-FFF2-40B4-BE49-F238E27FC236}">
                  <a16:creationId xmlns:a16="http://schemas.microsoft.com/office/drawing/2014/main" id="{07521B81-D6C7-572F-ABDF-B48ED793FFFE}"/>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47">
              <a:extLst>
                <a:ext uri="{FF2B5EF4-FFF2-40B4-BE49-F238E27FC236}">
                  <a16:creationId xmlns:a16="http://schemas.microsoft.com/office/drawing/2014/main" id="{51DDA017-35BF-F6D1-B909-9586B3639F71}"/>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Shape 36">
              <a:extLst>
                <a:ext uri="{FF2B5EF4-FFF2-40B4-BE49-F238E27FC236}">
                  <a16:creationId xmlns:a16="http://schemas.microsoft.com/office/drawing/2014/main" id="{C9400801-2683-A4DB-EFA8-21B2826B7C7B}"/>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8" name="Freeform 49">
              <a:extLst>
                <a:ext uri="{FF2B5EF4-FFF2-40B4-BE49-F238E27FC236}">
                  <a16:creationId xmlns:a16="http://schemas.microsoft.com/office/drawing/2014/main" id="{AB5D3AA2-657C-852C-4A8F-99E9D435D163}"/>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Shape 38">
              <a:extLst>
                <a:ext uri="{FF2B5EF4-FFF2-40B4-BE49-F238E27FC236}">
                  <a16:creationId xmlns:a16="http://schemas.microsoft.com/office/drawing/2014/main" id="{01F3F0FA-2DC8-63A2-5B82-2835781EB1B4}"/>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0" name="Freeform 58">
              <a:extLst>
                <a:ext uri="{FF2B5EF4-FFF2-40B4-BE49-F238E27FC236}">
                  <a16:creationId xmlns:a16="http://schemas.microsoft.com/office/drawing/2014/main" id="{E3C3D9DC-5040-5446-53CF-3AC3A5B6A573}"/>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61">
              <a:extLst>
                <a:ext uri="{FF2B5EF4-FFF2-40B4-BE49-F238E27FC236}">
                  <a16:creationId xmlns:a16="http://schemas.microsoft.com/office/drawing/2014/main" id="{14690D8F-C57A-A8FA-FCCE-5107FDFFD5EB}"/>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62">
              <a:extLst>
                <a:ext uri="{FF2B5EF4-FFF2-40B4-BE49-F238E27FC236}">
                  <a16:creationId xmlns:a16="http://schemas.microsoft.com/office/drawing/2014/main" id="{1AE7CFF4-516E-CEAD-151B-D3E26F863E3B}"/>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63">
              <a:extLst>
                <a:ext uri="{FF2B5EF4-FFF2-40B4-BE49-F238E27FC236}">
                  <a16:creationId xmlns:a16="http://schemas.microsoft.com/office/drawing/2014/main" id="{6904504F-D8AD-BB0E-E8BD-544EAB79E023}"/>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Shape 43">
              <a:extLst>
                <a:ext uri="{FF2B5EF4-FFF2-40B4-BE49-F238E27FC236}">
                  <a16:creationId xmlns:a16="http://schemas.microsoft.com/office/drawing/2014/main" id="{6A2691E1-2D3F-F2B3-F075-848AF4CCE241}"/>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5" name="Freeform 65">
              <a:extLst>
                <a:ext uri="{FF2B5EF4-FFF2-40B4-BE49-F238E27FC236}">
                  <a16:creationId xmlns:a16="http://schemas.microsoft.com/office/drawing/2014/main" id="{617A7CFD-CC12-D585-D8A1-A334238198C1}"/>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Shape 45">
              <a:extLst>
                <a:ext uri="{FF2B5EF4-FFF2-40B4-BE49-F238E27FC236}">
                  <a16:creationId xmlns:a16="http://schemas.microsoft.com/office/drawing/2014/main" id="{76AFAA03-EEE2-F6A8-5BD9-E332F576CBF1}"/>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7" name="Freeform 67">
              <a:extLst>
                <a:ext uri="{FF2B5EF4-FFF2-40B4-BE49-F238E27FC236}">
                  <a16:creationId xmlns:a16="http://schemas.microsoft.com/office/drawing/2014/main" id="{13C56906-CB98-3E40-9B41-1D10F35B4872}"/>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Shape 47">
              <a:extLst>
                <a:ext uri="{FF2B5EF4-FFF2-40B4-BE49-F238E27FC236}">
                  <a16:creationId xmlns:a16="http://schemas.microsoft.com/office/drawing/2014/main" id="{90F7AA1D-C64C-CBA1-7628-31134297F9BE}"/>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9" name="Freeform 70">
              <a:extLst>
                <a:ext uri="{FF2B5EF4-FFF2-40B4-BE49-F238E27FC236}">
                  <a16:creationId xmlns:a16="http://schemas.microsoft.com/office/drawing/2014/main" id="{20BAD8FA-019E-E62B-3B8B-F12D7969CBFB}"/>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71">
              <a:extLst>
                <a:ext uri="{FF2B5EF4-FFF2-40B4-BE49-F238E27FC236}">
                  <a16:creationId xmlns:a16="http://schemas.microsoft.com/office/drawing/2014/main" id="{F640350F-10A5-A988-26FC-FEC52C6F778F}"/>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 name="Dynamic legal" descr="{&quot;templafy&quot;:{&quot;id&quot;:&quot;034808e6-bbd7-4b42-aeb3-7a22f12e694c&quot;}}">
            <a:extLst>
              <a:ext uri="{FF2B5EF4-FFF2-40B4-BE49-F238E27FC236}">
                <a16:creationId xmlns:a16="http://schemas.microsoft.com/office/drawing/2014/main" id="{04B08AE0-5747-6620-25C0-4D4CBDFFEB8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b8171b0f-b92e-4586-846b-2d2030b1042d&quot;}}" hidden="1" title="Form.Cigna_Confidentiality.Cigna_healthcareConfidentiality">
            <a:extLst>
              <a:ext uri="{FF2B5EF4-FFF2-40B4-BE49-F238E27FC236}">
                <a16:creationId xmlns:a16="http://schemas.microsoft.com/office/drawing/2014/main" id="{F95DCE30-9FF1-602A-5A57-92094657556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7543D7E6-AC22-41CA-803A-C2AE4263AC48}"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6013178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E.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grpSp>
        <p:nvGrpSpPr>
          <p:cNvPr id="4" name="Group 3">
            <a:extLst>
              <a:ext uri="{FF2B5EF4-FFF2-40B4-BE49-F238E27FC236}">
                <a16:creationId xmlns:a16="http://schemas.microsoft.com/office/drawing/2014/main" id="{1DBDD132-B647-6D79-9EC5-7F5FE328FB60}"/>
              </a:ext>
            </a:extLst>
          </p:cNvPr>
          <p:cNvGrpSpPr/>
          <p:nvPr userDrawn="1"/>
        </p:nvGrpSpPr>
        <p:grpSpPr>
          <a:xfrm>
            <a:off x="8073457" y="0"/>
            <a:ext cx="4118544" cy="6858000"/>
            <a:chOff x="8073457" y="0"/>
            <a:chExt cx="4118544" cy="6858000"/>
          </a:xfrm>
          <a:solidFill>
            <a:srgbClr val="03CC54"/>
          </a:solidFill>
        </p:grpSpPr>
        <p:sp>
          <p:nvSpPr>
            <p:cNvPr id="8" name="Freeform: Shape 7">
              <a:extLst>
                <a:ext uri="{FF2B5EF4-FFF2-40B4-BE49-F238E27FC236}">
                  <a16:creationId xmlns:a16="http://schemas.microsoft.com/office/drawing/2014/main" id="{11F76FB4-2F92-38FF-983E-ADB670D3E9E6}"/>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1" name="Freeform 6">
              <a:extLst>
                <a:ext uri="{FF2B5EF4-FFF2-40B4-BE49-F238E27FC236}">
                  <a16:creationId xmlns:a16="http://schemas.microsoft.com/office/drawing/2014/main" id="{A786ADA7-5CC0-B21E-69C7-D33546AE56D6}"/>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
              <a:extLst>
                <a:ext uri="{FF2B5EF4-FFF2-40B4-BE49-F238E27FC236}">
                  <a16:creationId xmlns:a16="http://schemas.microsoft.com/office/drawing/2014/main" id="{ECA4AE0E-9A29-E5FA-BC33-7FA6BB0EFB07}"/>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9">
              <a:extLst>
                <a:ext uri="{FF2B5EF4-FFF2-40B4-BE49-F238E27FC236}">
                  <a16:creationId xmlns:a16="http://schemas.microsoft.com/office/drawing/2014/main" id="{58ECFBD8-820D-D848-B5BB-3F6BEBE5DA59}"/>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0">
              <a:extLst>
                <a:ext uri="{FF2B5EF4-FFF2-40B4-BE49-F238E27FC236}">
                  <a16:creationId xmlns:a16="http://schemas.microsoft.com/office/drawing/2014/main" id="{AE4FCA06-14F4-2B0A-9B3D-96FB59A0130E}"/>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Shape 54">
              <a:extLst>
                <a:ext uri="{FF2B5EF4-FFF2-40B4-BE49-F238E27FC236}">
                  <a16:creationId xmlns:a16="http://schemas.microsoft.com/office/drawing/2014/main" id="{419AD768-9D3D-D53E-D817-33A966C711B4}"/>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6" name="Freeform: Shape 55">
              <a:extLst>
                <a:ext uri="{FF2B5EF4-FFF2-40B4-BE49-F238E27FC236}">
                  <a16:creationId xmlns:a16="http://schemas.microsoft.com/office/drawing/2014/main" id="{B99AE949-6BF9-9B14-2518-7F23777704DB}"/>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7" name="Freeform 15">
              <a:extLst>
                <a:ext uri="{FF2B5EF4-FFF2-40B4-BE49-F238E27FC236}">
                  <a16:creationId xmlns:a16="http://schemas.microsoft.com/office/drawing/2014/main" id="{F69568F5-5ECA-E758-4071-172C87286C23}"/>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6">
              <a:extLst>
                <a:ext uri="{FF2B5EF4-FFF2-40B4-BE49-F238E27FC236}">
                  <a16:creationId xmlns:a16="http://schemas.microsoft.com/office/drawing/2014/main" id="{9E23537D-C46A-1E96-23CB-55964C0F1485}"/>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17">
              <a:extLst>
                <a:ext uri="{FF2B5EF4-FFF2-40B4-BE49-F238E27FC236}">
                  <a16:creationId xmlns:a16="http://schemas.microsoft.com/office/drawing/2014/main" id="{B567FAA2-9CAE-06B7-5EB9-855346228C31}"/>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Shape 59">
              <a:extLst>
                <a:ext uri="{FF2B5EF4-FFF2-40B4-BE49-F238E27FC236}">
                  <a16:creationId xmlns:a16="http://schemas.microsoft.com/office/drawing/2014/main" id="{082DE6FF-93AE-764E-B4EF-D02B15EDC150}"/>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1" name="Freeform 22">
              <a:extLst>
                <a:ext uri="{FF2B5EF4-FFF2-40B4-BE49-F238E27FC236}">
                  <a16:creationId xmlns:a16="http://schemas.microsoft.com/office/drawing/2014/main" id="{2CF043F6-FDAE-601E-1FC2-1B95C5C69238}"/>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25">
              <a:extLst>
                <a:ext uri="{FF2B5EF4-FFF2-40B4-BE49-F238E27FC236}">
                  <a16:creationId xmlns:a16="http://schemas.microsoft.com/office/drawing/2014/main" id="{CDFC30C4-34CD-FC69-3218-12E0C0D0A564}"/>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26">
              <a:extLst>
                <a:ext uri="{FF2B5EF4-FFF2-40B4-BE49-F238E27FC236}">
                  <a16:creationId xmlns:a16="http://schemas.microsoft.com/office/drawing/2014/main" id="{47C4C5A9-EE9E-5CF2-8EAF-80DC6F99CFBD}"/>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27">
              <a:extLst>
                <a:ext uri="{FF2B5EF4-FFF2-40B4-BE49-F238E27FC236}">
                  <a16:creationId xmlns:a16="http://schemas.microsoft.com/office/drawing/2014/main" id="{E43AEBA1-48E2-1D88-CFB2-3C665158893F}"/>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29">
              <a:extLst>
                <a:ext uri="{FF2B5EF4-FFF2-40B4-BE49-F238E27FC236}">
                  <a16:creationId xmlns:a16="http://schemas.microsoft.com/office/drawing/2014/main" id="{1EA77AE8-77D8-17F3-13D3-11864DAA2EDD}"/>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Shape 65">
              <a:extLst>
                <a:ext uri="{FF2B5EF4-FFF2-40B4-BE49-F238E27FC236}">
                  <a16:creationId xmlns:a16="http://schemas.microsoft.com/office/drawing/2014/main" id="{0C4BF08B-D78C-03A8-D9F5-8E12FDB5404F}"/>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7" name="Freeform 36">
              <a:extLst>
                <a:ext uri="{FF2B5EF4-FFF2-40B4-BE49-F238E27FC236}">
                  <a16:creationId xmlns:a16="http://schemas.microsoft.com/office/drawing/2014/main" id="{21D08F9B-AA55-6BAB-AB5E-4C7E80F771D1}"/>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37">
              <a:extLst>
                <a:ext uri="{FF2B5EF4-FFF2-40B4-BE49-F238E27FC236}">
                  <a16:creationId xmlns:a16="http://schemas.microsoft.com/office/drawing/2014/main" id="{8105444D-96EF-891E-25E9-B5E80D3DBB1C}"/>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38">
              <a:extLst>
                <a:ext uri="{FF2B5EF4-FFF2-40B4-BE49-F238E27FC236}">
                  <a16:creationId xmlns:a16="http://schemas.microsoft.com/office/drawing/2014/main" id="{08922EA0-BF54-1382-891A-8BB57C242376}"/>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Shape 69">
              <a:extLst>
                <a:ext uri="{FF2B5EF4-FFF2-40B4-BE49-F238E27FC236}">
                  <a16:creationId xmlns:a16="http://schemas.microsoft.com/office/drawing/2014/main" id="{71CD02F7-CE91-5B61-4D24-728AE36138CE}"/>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1" name="Freeform: Shape 70">
              <a:extLst>
                <a:ext uri="{FF2B5EF4-FFF2-40B4-BE49-F238E27FC236}">
                  <a16:creationId xmlns:a16="http://schemas.microsoft.com/office/drawing/2014/main" id="{E349BB77-9DC6-1510-D1F5-E18CE50C76DE}"/>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2" name="Freeform 44">
              <a:extLst>
                <a:ext uri="{FF2B5EF4-FFF2-40B4-BE49-F238E27FC236}">
                  <a16:creationId xmlns:a16="http://schemas.microsoft.com/office/drawing/2014/main" id="{8FAA97AC-5234-3FBC-0150-B0B7620036D1}"/>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45">
              <a:extLst>
                <a:ext uri="{FF2B5EF4-FFF2-40B4-BE49-F238E27FC236}">
                  <a16:creationId xmlns:a16="http://schemas.microsoft.com/office/drawing/2014/main" id="{02267A44-B685-EBA5-3C38-1E2A2D4F1C62}"/>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46">
              <a:extLst>
                <a:ext uri="{FF2B5EF4-FFF2-40B4-BE49-F238E27FC236}">
                  <a16:creationId xmlns:a16="http://schemas.microsoft.com/office/drawing/2014/main" id="{52B9517E-FD81-74B0-50C7-099465C105DD}"/>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47">
              <a:extLst>
                <a:ext uri="{FF2B5EF4-FFF2-40B4-BE49-F238E27FC236}">
                  <a16:creationId xmlns:a16="http://schemas.microsoft.com/office/drawing/2014/main" id="{6AD85C83-952C-2A47-7D86-0B36ACA6036B}"/>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Shape 75">
              <a:extLst>
                <a:ext uri="{FF2B5EF4-FFF2-40B4-BE49-F238E27FC236}">
                  <a16:creationId xmlns:a16="http://schemas.microsoft.com/office/drawing/2014/main" id="{AD959958-83AB-E52C-CAD7-9889E6D39B66}"/>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7" name="Freeform 49">
              <a:extLst>
                <a:ext uri="{FF2B5EF4-FFF2-40B4-BE49-F238E27FC236}">
                  <a16:creationId xmlns:a16="http://schemas.microsoft.com/office/drawing/2014/main" id="{3C7C372C-D3C8-B535-4E52-E83E7E0938B5}"/>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506DF94C-8ACF-1597-C380-AE5C5A57D9CE}"/>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58">
              <a:extLst>
                <a:ext uri="{FF2B5EF4-FFF2-40B4-BE49-F238E27FC236}">
                  <a16:creationId xmlns:a16="http://schemas.microsoft.com/office/drawing/2014/main" id="{023706BA-4DA3-8793-D545-87417C42825A}"/>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1">
              <a:extLst>
                <a:ext uri="{FF2B5EF4-FFF2-40B4-BE49-F238E27FC236}">
                  <a16:creationId xmlns:a16="http://schemas.microsoft.com/office/drawing/2014/main" id="{2201F48B-FA87-23E0-1F9C-931335E1F1F5}"/>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2">
              <a:extLst>
                <a:ext uri="{FF2B5EF4-FFF2-40B4-BE49-F238E27FC236}">
                  <a16:creationId xmlns:a16="http://schemas.microsoft.com/office/drawing/2014/main" id="{7A8A9104-1F54-1ED4-18E9-488BDB9CE5F7}"/>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3">
              <a:extLst>
                <a:ext uri="{FF2B5EF4-FFF2-40B4-BE49-F238E27FC236}">
                  <a16:creationId xmlns:a16="http://schemas.microsoft.com/office/drawing/2014/main" id="{4983A667-EEDB-9A27-192B-91A1390EC9F5}"/>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9A94C4DD-50FB-F47E-BB39-401510F17418}"/>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65">
              <a:extLst>
                <a:ext uri="{FF2B5EF4-FFF2-40B4-BE49-F238E27FC236}">
                  <a16:creationId xmlns:a16="http://schemas.microsoft.com/office/drawing/2014/main" id="{D3519D9C-C859-C616-F95B-874DCC46DC86}"/>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2490AD32-0036-4B6A-3376-3106BCA18E78}"/>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6" name="Freeform 67">
              <a:extLst>
                <a:ext uri="{FF2B5EF4-FFF2-40B4-BE49-F238E27FC236}">
                  <a16:creationId xmlns:a16="http://schemas.microsoft.com/office/drawing/2014/main" id="{2F4491DF-CDE2-30AA-A12E-22E24C23CB54}"/>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B2471DD7-1744-C21A-0FCE-237F3C7E6755}"/>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8" name="Freeform 70">
              <a:extLst>
                <a:ext uri="{FF2B5EF4-FFF2-40B4-BE49-F238E27FC236}">
                  <a16:creationId xmlns:a16="http://schemas.microsoft.com/office/drawing/2014/main" id="{3F63CFA2-B578-D3F9-5EC6-A8EE5165A761}"/>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1">
              <a:extLst>
                <a:ext uri="{FF2B5EF4-FFF2-40B4-BE49-F238E27FC236}">
                  <a16:creationId xmlns:a16="http://schemas.microsoft.com/office/drawing/2014/main" id="{FEC2E90F-8A6A-935D-AEF9-D3B05C605C5A}"/>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Dynamic legal" descr="{&quot;templafy&quot;:{&quot;id&quot;:&quot;2f56f3d7-0d8f-4a06-bfa9-ceb30ef81946&quot;}}">
            <a:extLst>
              <a:ext uri="{FF2B5EF4-FFF2-40B4-BE49-F238E27FC236}">
                <a16:creationId xmlns:a16="http://schemas.microsoft.com/office/drawing/2014/main" id="{BA44C268-1404-88E4-1C9A-5E286ED0D67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4fd54836-f584-4c0f-a477-a4621b082ec8&quot;}}" hidden="1" title="Form.Cigna_Confidentiality.Cigna_healthcareConfidentiality">
            <a:extLst>
              <a:ext uri="{FF2B5EF4-FFF2-40B4-BE49-F238E27FC236}">
                <a16:creationId xmlns:a16="http://schemas.microsoft.com/office/drawing/2014/main" id="{26F73FA1-9D6B-45C6-8E8E-D6C214B921F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71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619ECCB1-3D70-4A9E-8D47-3CD429606189}"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65543386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F.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grpSp>
        <p:nvGrpSpPr>
          <p:cNvPr id="4" name="Group 3">
            <a:extLst>
              <a:ext uri="{FF2B5EF4-FFF2-40B4-BE49-F238E27FC236}">
                <a16:creationId xmlns:a16="http://schemas.microsoft.com/office/drawing/2014/main" id="{2DCFE0B5-E689-B247-4487-E082091B1DA5}"/>
              </a:ext>
            </a:extLst>
          </p:cNvPr>
          <p:cNvGrpSpPr/>
          <p:nvPr userDrawn="1"/>
        </p:nvGrpSpPr>
        <p:grpSpPr>
          <a:xfrm>
            <a:off x="8073457" y="0"/>
            <a:ext cx="4118544" cy="6858000"/>
            <a:chOff x="8073457" y="0"/>
            <a:chExt cx="4118544" cy="6858000"/>
          </a:xfrm>
          <a:solidFill>
            <a:srgbClr val="FAA163"/>
          </a:solidFill>
        </p:grpSpPr>
        <p:sp>
          <p:nvSpPr>
            <p:cNvPr id="8" name="Freeform: Shape 7">
              <a:extLst>
                <a:ext uri="{FF2B5EF4-FFF2-40B4-BE49-F238E27FC236}">
                  <a16:creationId xmlns:a16="http://schemas.microsoft.com/office/drawing/2014/main" id="{06EA70ED-0DD1-4363-CDC3-711BF969B001}"/>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1" name="Freeform 6">
              <a:extLst>
                <a:ext uri="{FF2B5EF4-FFF2-40B4-BE49-F238E27FC236}">
                  <a16:creationId xmlns:a16="http://schemas.microsoft.com/office/drawing/2014/main" id="{97B2B0A6-39C3-03D6-702E-571B6F96F0CD}"/>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
              <a:extLst>
                <a:ext uri="{FF2B5EF4-FFF2-40B4-BE49-F238E27FC236}">
                  <a16:creationId xmlns:a16="http://schemas.microsoft.com/office/drawing/2014/main" id="{8473840E-AD0B-A0CA-BA51-A8A6A5FEF24B}"/>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9">
              <a:extLst>
                <a:ext uri="{FF2B5EF4-FFF2-40B4-BE49-F238E27FC236}">
                  <a16:creationId xmlns:a16="http://schemas.microsoft.com/office/drawing/2014/main" id="{8E1C9BF5-85C1-4DD0-3B1F-590A3F106C10}"/>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0">
              <a:extLst>
                <a:ext uri="{FF2B5EF4-FFF2-40B4-BE49-F238E27FC236}">
                  <a16:creationId xmlns:a16="http://schemas.microsoft.com/office/drawing/2014/main" id="{22A26164-6662-3487-C801-20B11E38AE61}"/>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Shape 54">
              <a:extLst>
                <a:ext uri="{FF2B5EF4-FFF2-40B4-BE49-F238E27FC236}">
                  <a16:creationId xmlns:a16="http://schemas.microsoft.com/office/drawing/2014/main" id="{8ED95FBA-A6FD-38B7-5D70-E0A3576CD1F4}"/>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6" name="Freeform: Shape 55">
              <a:extLst>
                <a:ext uri="{FF2B5EF4-FFF2-40B4-BE49-F238E27FC236}">
                  <a16:creationId xmlns:a16="http://schemas.microsoft.com/office/drawing/2014/main" id="{18753D9E-D19A-6AAC-4DE5-C54D49CE74A3}"/>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7" name="Freeform 15">
              <a:extLst>
                <a:ext uri="{FF2B5EF4-FFF2-40B4-BE49-F238E27FC236}">
                  <a16:creationId xmlns:a16="http://schemas.microsoft.com/office/drawing/2014/main" id="{FED6DD19-98E9-6201-BE6C-E23020FC6860}"/>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6">
              <a:extLst>
                <a:ext uri="{FF2B5EF4-FFF2-40B4-BE49-F238E27FC236}">
                  <a16:creationId xmlns:a16="http://schemas.microsoft.com/office/drawing/2014/main" id="{C4BC9A37-1226-E7F0-5658-85F50C7AA6ED}"/>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17">
              <a:extLst>
                <a:ext uri="{FF2B5EF4-FFF2-40B4-BE49-F238E27FC236}">
                  <a16:creationId xmlns:a16="http://schemas.microsoft.com/office/drawing/2014/main" id="{BDC9216C-66C7-56A8-F253-4832F8694AF4}"/>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Shape 59">
              <a:extLst>
                <a:ext uri="{FF2B5EF4-FFF2-40B4-BE49-F238E27FC236}">
                  <a16:creationId xmlns:a16="http://schemas.microsoft.com/office/drawing/2014/main" id="{3AE614C3-A72C-E459-9AC7-92285B348993}"/>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1" name="Freeform 22">
              <a:extLst>
                <a:ext uri="{FF2B5EF4-FFF2-40B4-BE49-F238E27FC236}">
                  <a16:creationId xmlns:a16="http://schemas.microsoft.com/office/drawing/2014/main" id="{BC4339C7-9723-8DF6-2325-6193D2BA91FB}"/>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25">
              <a:extLst>
                <a:ext uri="{FF2B5EF4-FFF2-40B4-BE49-F238E27FC236}">
                  <a16:creationId xmlns:a16="http://schemas.microsoft.com/office/drawing/2014/main" id="{A256CE26-139D-71D8-48EC-90F824452005}"/>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26">
              <a:extLst>
                <a:ext uri="{FF2B5EF4-FFF2-40B4-BE49-F238E27FC236}">
                  <a16:creationId xmlns:a16="http://schemas.microsoft.com/office/drawing/2014/main" id="{4001FA58-1AD5-5CA8-23C7-7873BA5680F2}"/>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27">
              <a:extLst>
                <a:ext uri="{FF2B5EF4-FFF2-40B4-BE49-F238E27FC236}">
                  <a16:creationId xmlns:a16="http://schemas.microsoft.com/office/drawing/2014/main" id="{1DCF6FB6-019E-BCB1-F073-41467B48D842}"/>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29">
              <a:extLst>
                <a:ext uri="{FF2B5EF4-FFF2-40B4-BE49-F238E27FC236}">
                  <a16:creationId xmlns:a16="http://schemas.microsoft.com/office/drawing/2014/main" id="{55B0B961-F4E1-8773-34E3-E454FCFD8667}"/>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Shape 65">
              <a:extLst>
                <a:ext uri="{FF2B5EF4-FFF2-40B4-BE49-F238E27FC236}">
                  <a16:creationId xmlns:a16="http://schemas.microsoft.com/office/drawing/2014/main" id="{CEB8868E-5F4F-457F-4430-172741B67274}"/>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7" name="Freeform 36">
              <a:extLst>
                <a:ext uri="{FF2B5EF4-FFF2-40B4-BE49-F238E27FC236}">
                  <a16:creationId xmlns:a16="http://schemas.microsoft.com/office/drawing/2014/main" id="{3F9DFECE-5FD1-BF94-C9D9-82F1E6F6883F}"/>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37">
              <a:extLst>
                <a:ext uri="{FF2B5EF4-FFF2-40B4-BE49-F238E27FC236}">
                  <a16:creationId xmlns:a16="http://schemas.microsoft.com/office/drawing/2014/main" id="{5566E7D7-2E64-C7A7-E60B-F66948E01573}"/>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38">
              <a:extLst>
                <a:ext uri="{FF2B5EF4-FFF2-40B4-BE49-F238E27FC236}">
                  <a16:creationId xmlns:a16="http://schemas.microsoft.com/office/drawing/2014/main" id="{10E09475-027E-5A71-E5A1-12956048B585}"/>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Shape 69">
              <a:extLst>
                <a:ext uri="{FF2B5EF4-FFF2-40B4-BE49-F238E27FC236}">
                  <a16:creationId xmlns:a16="http://schemas.microsoft.com/office/drawing/2014/main" id="{86DEDAD5-8232-ACD0-D0B0-895F5EE926B0}"/>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1" name="Freeform: Shape 70">
              <a:extLst>
                <a:ext uri="{FF2B5EF4-FFF2-40B4-BE49-F238E27FC236}">
                  <a16:creationId xmlns:a16="http://schemas.microsoft.com/office/drawing/2014/main" id="{244A3A8A-671B-DCD9-6422-A9E854DD6B5C}"/>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2" name="Freeform 44">
              <a:extLst>
                <a:ext uri="{FF2B5EF4-FFF2-40B4-BE49-F238E27FC236}">
                  <a16:creationId xmlns:a16="http://schemas.microsoft.com/office/drawing/2014/main" id="{15F15320-098C-B994-A9ED-BBA25FEACC97}"/>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45">
              <a:extLst>
                <a:ext uri="{FF2B5EF4-FFF2-40B4-BE49-F238E27FC236}">
                  <a16:creationId xmlns:a16="http://schemas.microsoft.com/office/drawing/2014/main" id="{6EC8D73D-740E-A761-0A01-29DDA88AE35C}"/>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46">
              <a:extLst>
                <a:ext uri="{FF2B5EF4-FFF2-40B4-BE49-F238E27FC236}">
                  <a16:creationId xmlns:a16="http://schemas.microsoft.com/office/drawing/2014/main" id="{C13FF9D5-D135-EE5A-E5FE-F3E1FCDB09BD}"/>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47">
              <a:extLst>
                <a:ext uri="{FF2B5EF4-FFF2-40B4-BE49-F238E27FC236}">
                  <a16:creationId xmlns:a16="http://schemas.microsoft.com/office/drawing/2014/main" id="{91485A8A-115D-83EB-2632-9DFC07E85DFE}"/>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Shape 75">
              <a:extLst>
                <a:ext uri="{FF2B5EF4-FFF2-40B4-BE49-F238E27FC236}">
                  <a16:creationId xmlns:a16="http://schemas.microsoft.com/office/drawing/2014/main" id="{2DAFBE75-D269-2E60-38EB-E360457D563A}"/>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7" name="Freeform 49">
              <a:extLst>
                <a:ext uri="{FF2B5EF4-FFF2-40B4-BE49-F238E27FC236}">
                  <a16:creationId xmlns:a16="http://schemas.microsoft.com/office/drawing/2014/main" id="{CD50D341-55DC-86B1-6565-1BC1F811438F}"/>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674C5059-AAC7-8AC0-E117-784F4C2156AC}"/>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58">
              <a:extLst>
                <a:ext uri="{FF2B5EF4-FFF2-40B4-BE49-F238E27FC236}">
                  <a16:creationId xmlns:a16="http://schemas.microsoft.com/office/drawing/2014/main" id="{076F7378-B237-8F3F-8D1E-2E95152148B0}"/>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1">
              <a:extLst>
                <a:ext uri="{FF2B5EF4-FFF2-40B4-BE49-F238E27FC236}">
                  <a16:creationId xmlns:a16="http://schemas.microsoft.com/office/drawing/2014/main" id="{130C1B1E-CD14-4565-3CD6-CE048785E60F}"/>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2">
              <a:extLst>
                <a:ext uri="{FF2B5EF4-FFF2-40B4-BE49-F238E27FC236}">
                  <a16:creationId xmlns:a16="http://schemas.microsoft.com/office/drawing/2014/main" id="{77243AB7-3201-DA7E-1891-6D22BA83A3E5}"/>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3">
              <a:extLst>
                <a:ext uri="{FF2B5EF4-FFF2-40B4-BE49-F238E27FC236}">
                  <a16:creationId xmlns:a16="http://schemas.microsoft.com/office/drawing/2014/main" id="{796BEBDD-59D9-0D5E-E20D-599888175AFE}"/>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943BE181-D755-08FC-1BC1-E76A87AE2F89}"/>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65">
              <a:extLst>
                <a:ext uri="{FF2B5EF4-FFF2-40B4-BE49-F238E27FC236}">
                  <a16:creationId xmlns:a16="http://schemas.microsoft.com/office/drawing/2014/main" id="{372004BE-AFC8-D107-F82E-A3AF2B984C06}"/>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C0FCD4CB-0CE4-F430-DEB3-83152BBF44D6}"/>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6" name="Freeform 67">
              <a:extLst>
                <a:ext uri="{FF2B5EF4-FFF2-40B4-BE49-F238E27FC236}">
                  <a16:creationId xmlns:a16="http://schemas.microsoft.com/office/drawing/2014/main" id="{F580D5DF-7285-2D50-501E-0225FB24393E}"/>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74E3BF9F-BECD-EC0D-E199-929E9E2F2D0A}"/>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8" name="Freeform 70">
              <a:extLst>
                <a:ext uri="{FF2B5EF4-FFF2-40B4-BE49-F238E27FC236}">
                  <a16:creationId xmlns:a16="http://schemas.microsoft.com/office/drawing/2014/main" id="{98682E4B-0098-AB96-04D1-90B78ADC3228}"/>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1">
              <a:extLst>
                <a:ext uri="{FF2B5EF4-FFF2-40B4-BE49-F238E27FC236}">
                  <a16:creationId xmlns:a16="http://schemas.microsoft.com/office/drawing/2014/main" id="{5C5DFC7A-DFC2-4E09-7120-7D3358E1AE50}"/>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Dynamic legal" descr="{&quot;templafy&quot;:{&quot;id&quot;:&quot;fd7e3097-f261-43fa-9ca7-9ab05483e5c4&quot;}}">
            <a:extLst>
              <a:ext uri="{FF2B5EF4-FFF2-40B4-BE49-F238E27FC236}">
                <a16:creationId xmlns:a16="http://schemas.microsoft.com/office/drawing/2014/main" id="{33DEA34F-FEC0-29DD-4475-C3D3B9C0C72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11" name="Dynmic Internal use only" descr="{&quot;templafy&quot;:{&quot;id&quot;:&quot;40e6f268-b654-4465-a088-1780adf4ca25&quot;}}" hidden="1" title="Form.Cigna_Confidentiality.Cigna_healthcareConfidentiality">
            <a:extLst>
              <a:ext uri="{FF2B5EF4-FFF2-40B4-BE49-F238E27FC236}">
                <a16:creationId xmlns:a16="http://schemas.microsoft.com/office/drawing/2014/main" id="{9B16330F-B72C-E998-B31F-EDBE5C7C4D6B}"/>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76D3D1BA-BE6A-4ECC-982C-CF2F40473536}"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14088267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G.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sp>
        <p:nvSpPr>
          <p:cNvPr id="10" name="Picture Placeholder 9">
            <a:extLst>
              <a:ext uri="{FF2B5EF4-FFF2-40B4-BE49-F238E27FC236}">
                <a16:creationId xmlns:a16="http://schemas.microsoft.com/office/drawing/2014/main" id="{093A3340-1A42-61D7-8D5C-9DD7E3936ACC}"/>
              </a:ext>
            </a:extLst>
          </p:cNvPr>
          <p:cNvSpPr>
            <a:spLocks noGrp="1"/>
          </p:cNvSpPr>
          <p:nvPr>
            <p:ph type="pic" sz="quarter" idx="16"/>
          </p:nvPr>
        </p:nvSpPr>
        <p:spPr>
          <a:xfrm>
            <a:off x="6097200" y="0"/>
            <a:ext cx="6094800" cy="6678000"/>
          </a:xfrm>
          <a:custGeom>
            <a:avLst/>
            <a:gdLst>
              <a:gd name="connsiteX0" fmla="*/ 0 w 6094800"/>
              <a:gd name="connsiteY0" fmla="*/ 0 h 6678000"/>
              <a:gd name="connsiteX1" fmla="*/ 6094800 w 6094800"/>
              <a:gd name="connsiteY1" fmla="*/ 0 h 6678000"/>
              <a:gd name="connsiteX2" fmla="*/ 6094800 w 6094800"/>
              <a:gd name="connsiteY2" fmla="*/ 6678000 h 6678000"/>
              <a:gd name="connsiteX3" fmla="*/ 0 w 6094800"/>
              <a:gd name="connsiteY3" fmla="*/ 6678000 h 6678000"/>
            </a:gdLst>
            <a:ahLst/>
            <a:cxnLst>
              <a:cxn ang="0">
                <a:pos x="connsiteX0" y="connsiteY0"/>
              </a:cxn>
              <a:cxn ang="0">
                <a:pos x="connsiteX1" y="connsiteY1"/>
              </a:cxn>
              <a:cxn ang="0">
                <a:pos x="connsiteX2" y="connsiteY2"/>
              </a:cxn>
              <a:cxn ang="0">
                <a:pos x="connsiteX3" y="connsiteY3"/>
              </a:cxn>
            </a:cxnLst>
            <a:rect l="l" t="t" r="r" b="b"/>
            <a:pathLst>
              <a:path w="6094800" h="6678000">
                <a:moveTo>
                  <a:pt x="0" y="0"/>
                </a:moveTo>
                <a:lnTo>
                  <a:pt x="6094800" y="0"/>
                </a:lnTo>
                <a:lnTo>
                  <a:pt x="6094800" y="6678000"/>
                </a:lnTo>
                <a:lnTo>
                  <a:pt x="0" y="6678000"/>
                </a:lnTo>
                <a:close/>
              </a:path>
            </a:pathLst>
          </a:custGeom>
          <a:solidFill>
            <a:schemeClr val="tx1">
              <a:lumMod val="85000"/>
            </a:schemeClr>
          </a:solidFill>
        </p:spPr>
        <p:txBody>
          <a:bodyPr wrap="square" tIns="720000" anchor="ctr" anchorCtr="0">
            <a:noAutofit/>
          </a:bodyPr>
          <a:lstStyle>
            <a:lvl1pPr marL="0" indent="0" algn="ctr">
              <a:buNone/>
              <a:defRPr sz="1600">
                <a:solidFill>
                  <a:schemeClr val="bg1"/>
                </a:solidFill>
              </a:defRPr>
            </a:lvl1pPr>
          </a:lstStyle>
          <a:p>
            <a:r>
              <a:rPr lang="en-US" dirty="0"/>
              <a:t>Click icon to add picture</a:t>
            </a:r>
            <a:endParaRPr lang="en-US"/>
          </a:p>
        </p:txBody>
      </p:sp>
      <p:sp>
        <p:nvSpPr>
          <p:cNvPr id="11" name="Dynamic legal" descr="{&quot;templafy&quot;:{&quot;id&quot;:&quot;3a56d865-d6ea-464a-98c6-e49aa7fa5b74&quot;}}">
            <a:extLst>
              <a:ext uri="{FF2B5EF4-FFF2-40B4-BE49-F238E27FC236}">
                <a16:creationId xmlns:a16="http://schemas.microsoft.com/office/drawing/2014/main" id="{E8D3143F-5189-5DF7-BA08-CAA5EF556D00}"/>
              </a:ext>
            </a:extLst>
          </p:cNvPr>
          <p:cNvSpPr txBox="1"/>
          <p:nvPr userDrawn="1"/>
        </p:nvSpPr>
        <p:spPr>
          <a:xfrm>
            <a:off x="-1588" y="6699516"/>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4" name="Dynmic Internal use only" descr="{&quot;templafy&quot;:{&quot;id&quot;:&quot;cf1171b3-5394-4f82-a3e8-0e2c9d030d04&quot;}}" hidden="1" title="Form.Cigna_Confidentiality.Cigna_healthcareConfidentiality">
            <a:extLst>
              <a:ext uri="{FF2B5EF4-FFF2-40B4-BE49-F238E27FC236}">
                <a16:creationId xmlns:a16="http://schemas.microsoft.com/office/drawing/2014/main" id="{6868431F-84E3-459E-7645-52508A27521D}"/>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79CE2367-9FB1-A30D-10D7-6426F69F886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504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a:xfrm>
            <a:off x="9887592" y="6318000"/>
            <a:ext cx="1585607" cy="180000"/>
          </a:xfrm>
          <a:prstGeom prst="rect">
            <a:avLst/>
          </a:prstGeom>
        </p:spPr>
        <p:txBody>
          <a:bodyPr/>
          <a:lstStyle>
            <a:lvl1pPr>
              <a:defRPr>
                <a:solidFill>
                  <a:schemeClr val="tx1"/>
                </a:solidFill>
              </a:defRPr>
            </a:lvl1pPr>
          </a:lstStyle>
          <a:p>
            <a:pPr algn="r"/>
            <a:fld id="{FFFB3AB1-876A-432A-B9C9-A577E1DB35D5}"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white"/>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62838539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H.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err="1">
              <a:solidFill>
                <a:schemeClr val="tx1"/>
              </a:solidFill>
            </a:endParaRPr>
          </a:p>
        </p:txBody>
      </p:sp>
      <p:sp>
        <p:nvSpPr>
          <p:cNvPr id="4" name="Picture Placeholder 3">
            <a:extLst>
              <a:ext uri="{FF2B5EF4-FFF2-40B4-BE49-F238E27FC236}">
                <a16:creationId xmlns:a16="http://schemas.microsoft.com/office/drawing/2014/main" id="{FA98F2CF-80FA-91C9-9C37-76C06E2270DE}"/>
              </a:ext>
            </a:extLst>
          </p:cNvPr>
          <p:cNvSpPr>
            <a:spLocks noGrp="1"/>
          </p:cNvSpPr>
          <p:nvPr>
            <p:ph type="pic" sz="quarter" idx="16"/>
          </p:nvPr>
        </p:nvSpPr>
        <p:spPr>
          <a:xfrm>
            <a:off x="3581364" y="0"/>
            <a:ext cx="8610636" cy="6678000"/>
          </a:xfrm>
          <a:custGeom>
            <a:avLst/>
            <a:gdLst>
              <a:gd name="connsiteX0" fmla="*/ 0 w 8610636"/>
              <a:gd name="connsiteY0" fmla="*/ 0 h 6678000"/>
              <a:gd name="connsiteX1" fmla="*/ 8610636 w 8610636"/>
              <a:gd name="connsiteY1" fmla="*/ 0 h 6678000"/>
              <a:gd name="connsiteX2" fmla="*/ 8610636 w 8610636"/>
              <a:gd name="connsiteY2" fmla="*/ 6678000 h 6678000"/>
              <a:gd name="connsiteX3" fmla="*/ 4104771 w 8610636"/>
              <a:gd name="connsiteY3" fmla="*/ 6678000 h 6678000"/>
              <a:gd name="connsiteX4" fmla="*/ 4119976 w 8610636"/>
              <a:gd name="connsiteY4" fmla="*/ 6288074 h 6678000"/>
              <a:gd name="connsiteX5" fmla="*/ 1279486 w 8610636"/>
              <a:gd name="connsiteY5" fmla="*/ 740634 h 6678000"/>
              <a:gd name="connsiteX6" fmla="*/ 22298 w 8610636"/>
              <a:gd name="connsiteY6" fmla="*/ 9481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0636" h="6678000">
                <a:moveTo>
                  <a:pt x="0" y="0"/>
                </a:moveTo>
                <a:lnTo>
                  <a:pt x="8610636" y="0"/>
                </a:lnTo>
                <a:lnTo>
                  <a:pt x="8610636" y="6678000"/>
                </a:lnTo>
                <a:lnTo>
                  <a:pt x="4104771" y="6678000"/>
                </a:lnTo>
                <a:lnTo>
                  <a:pt x="4119976" y="6288074"/>
                </a:lnTo>
                <a:cubicBezTo>
                  <a:pt x="4135895" y="4179220"/>
                  <a:pt x="3158491" y="2102204"/>
                  <a:pt x="1279486" y="740634"/>
                </a:cubicBezTo>
                <a:cubicBezTo>
                  <a:pt x="879946" y="451189"/>
                  <a:pt x="458598" y="207786"/>
                  <a:pt x="22298" y="9481"/>
                </a:cubicBezTo>
                <a:close/>
              </a:path>
            </a:pathLst>
          </a:custGeom>
          <a:solidFill>
            <a:schemeClr val="tx1">
              <a:lumMod val="85000"/>
            </a:schemeClr>
          </a:solidFill>
        </p:spPr>
        <p:txBody>
          <a:bodyPr wrap="square" lIns="4536000" tIns="0" rIns="0" anchor="ctr" anchorCtr="0">
            <a:noAutofit/>
          </a:bodyPr>
          <a:lstStyle>
            <a:lvl1pPr marL="0" indent="0" algn="l">
              <a:buNone/>
              <a:defRPr sz="1600">
                <a:solidFill>
                  <a:schemeClr val="bg1"/>
                </a:solidFill>
              </a:defRPr>
            </a:lvl1pPr>
          </a:lstStyle>
          <a:p>
            <a:r>
              <a:rPr lang="en-US" dirty="0"/>
              <a:t>Click icon to add picture</a:t>
            </a:r>
            <a:endParaRPr lang="en-US"/>
          </a:p>
        </p:txBody>
      </p:sp>
      <p:sp>
        <p:nvSpPr>
          <p:cNvPr id="10" name="Dynamic legal" descr="{&quot;templafy&quot;:{&quot;id&quot;:&quot;ba523ead-ca10-4ed7-afb7-8184cf5f7d4b&quot;}}">
            <a:extLst>
              <a:ext uri="{FF2B5EF4-FFF2-40B4-BE49-F238E27FC236}">
                <a16:creationId xmlns:a16="http://schemas.microsoft.com/office/drawing/2014/main" id="{C7F84DF7-D681-00DC-9BE7-0B55A0CB1110}"/>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212e7f8e-4a26-43f2-ad04-95ac480f3092&quot;}}" hidden="1" title="Form.Cigna_Confidentiality.Cigna_healthcareConfidentiality">
            <a:extLst>
              <a:ext uri="{FF2B5EF4-FFF2-40B4-BE49-F238E27FC236}">
                <a16:creationId xmlns:a16="http://schemas.microsoft.com/office/drawing/2014/main" id="{1EC3995F-7118-BB94-E453-B189BA65B21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DE290701-38EF-D177-6AF7-5E8375E05B2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504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a:xfrm>
            <a:off x="9887592" y="6318000"/>
            <a:ext cx="1585607" cy="180000"/>
          </a:xfrm>
          <a:prstGeom prst="rect">
            <a:avLst/>
          </a:prstGeom>
        </p:spPr>
        <p:txBody>
          <a:bodyPr/>
          <a:lstStyle>
            <a:lvl1pPr>
              <a:defRPr>
                <a:solidFill>
                  <a:schemeClr val="tx1"/>
                </a:solidFill>
              </a:defRPr>
            </a:lvl1pPr>
          </a:lstStyle>
          <a:p>
            <a:pPr algn="r"/>
            <a:fld id="{C37FEA25-51BF-4998-A297-66DE4BB68655}"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white"/>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5326789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114732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9ADAC07B-454E-4E70-934D-9499026FFC05}"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587159723"/>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6" name="Subtitle 2">
            <a:extLst>
              <a:ext uri="{FF2B5EF4-FFF2-40B4-BE49-F238E27FC236}">
                <a16:creationId xmlns:a16="http://schemas.microsoft.com/office/drawing/2014/main" id="{7690D69E-A092-71E3-EE69-0F397D7CDEB5}"/>
              </a:ext>
            </a:extLst>
          </p:cNvPr>
          <p:cNvSpPr>
            <a:spLocks noGrp="1"/>
          </p:cNvSpPr>
          <p:nvPr>
            <p:ph type="subTitle" idx="1" hasCustomPrompt="1"/>
          </p:nvPr>
        </p:nvSpPr>
        <p:spPr>
          <a:xfrm>
            <a:off x="359998" y="799200"/>
            <a:ext cx="11458800" cy="3096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1">
                <a:solidFill>
                  <a:schemeClr val="tx2"/>
                </a:solidFill>
                <a:latin typeface="+mj-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114732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04F91F5F-CF4E-41E6-857D-E791AAD2D959}"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633428410"/>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guide id="3" orient="horz" pos="503">
          <p15:clr>
            <a:srgbClr val="A4A3A4"/>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Content Placeholder 6">
            <a:extLst>
              <a:ext uri="{FF2B5EF4-FFF2-40B4-BE49-F238E27FC236}">
                <a16:creationId xmlns:a16="http://schemas.microsoft.com/office/drawing/2014/main" id="{09321395-6E8C-5A2E-4072-17DE8B1C8208}"/>
              </a:ext>
            </a:extLst>
          </p:cNvPr>
          <p:cNvSpPr>
            <a:spLocks noGrp="1"/>
          </p:cNvSpPr>
          <p:nvPr>
            <p:ph sz="quarter" idx="14" hasCustomPrompt="1"/>
          </p:nvPr>
        </p:nvSpPr>
        <p:spPr>
          <a:xfrm>
            <a:off x="61848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703902F4-8B8E-4A11-9A32-D6D51DECD75A}"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389685683"/>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8" name="Subtitle 2">
            <a:extLst>
              <a:ext uri="{FF2B5EF4-FFF2-40B4-BE49-F238E27FC236}">
                <a16:creationId xmlns:a16="http://schemas.microsoft.com/office/drawing/2014/main" id="{401DCE1F-3AC2-DDC3-E9A6-9C4EDBA5E8F2}"/>
              </a:ext>
            </a:extLst>
          </p:cNvPr>
          <p:cNvSpPr>
            <a:spLocks noGrp="1"/>
          </p:cNvSpPr>
          <p:nvPr>
            <p:ph type="subTitle" idx="1" hasCustomPrompt="1"/>
          </p:nvPr>
        </p:nvSpPr>
        <p:spPr>
          <a:xfrm>
            <a:off x="359998" y="799200"/>
            <a:ext cx="11458800" cy="3096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1">
                <a:solidFill>
                  <a:schemeClr val="tx2"/>
                </a:solidFill>
                <a:latin typeface="+mj-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Content Placeholder 6">
            <a:extLst>
              <a:ext uri="{FF2B5EF4-FFF2-40B4-BE49-F238E27FC236}">
                <a16:creationId xmlns:a16="http://schemas.microsoft.com/office/drawing/2014/main" id="{09321395-6E8C-5A2E-4072-17DE8B1C8208}"/>
              </a:ext>
            </a:extLst>
          </p:cNvPr>
          <p:cNvSpPr>
            <a:spLocks noGrp="1"/>
          </p:cNvSpPr>
          <p:nvPr>
            <p:ph sz="quarter" idx="14" hasCustomPrompt="1"/>
          </p:nvPr>
        </p:nvSpPr>
        <p:spPr>
          <a:xfrm>
            <a:off x="61848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0B87BD72-4B57-4A68-90CC-790A64C23306}"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610227784"/>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guide id="3" orient="horz" pos="503">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4" name="Group 3">
            <a:extLst>
              <a:ext uri="{FF2B5EF4-FFF2-40B4-BE49-F238E27FC236}">
                <a16:creationId xmlns:a16="http://schemas.microsoft.com/office/drawing/2014/main" id="{1DBDD132-B647-6D79-9EC5-7F5FE328FB60}"/>
              </a:ext>
            </a:extLst>
          </p:cNvPr>
          <p:cNvGrpSpPr/>
          <p:nvPr userDrawn="1"/>
        </p:nvGrpSpPr>
        <p:grpSpPr>
          <a:xfrm>
            <a:off x="8073457" y="0"/>
            <a:ext cx="4118544" cy="6858000"/>
            <a:chOff x="8073457" y="0"/>
            <a:chExt cx="4118544" cy="6858000"/>
          </a:xfrm>
          <a:solidFill>
            <a:srgbClr val="03CC54"/>
          </a:solidFill>
        </p:grpSpPr>
        <p:sp>
          <p:nvSpPr>
            <p:cNvPr id="8" name="Freeform: Shape 7">
              <a:extLst>
                <a:ext uri="{FF2B5EF4-FFF2-40B4-BE49-F238E27FC236}">
                  <a16:creationId xmlns:a16="http://schemas.microsoft.com/office/drawing/2014/main" id="{11F76FB4-2F92-38FF-983E-ADB670D3E9E6}"/>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1" name="Freeform 6">
              <a:extLst>
                <a:ext uri="{FF2B5EF4-FFF2-40B4-BE49-F238E27FC236}">
                  <a16:creationId xmlns:a16="http://schemas.microsoft.com/office/drawing/2014/main" id="{A786ADA7-5CC0-B21E-69C7-D33546AE56D6}"/>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
              <a:extLst>
                <a:ext uri="{FF2B5EF4-FFF2-40B4-BE49-F238E27FC236}">
                  <a16:creationId xmlns:a16="http://schemas.microsoft.com/office/drawing/2014/main" id="{ECA4AE0E-9A29-E5FA-BC33-7FA6BB0EFB07}"/>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9">
              <a:extLst>
                <a:ext uri="{FF2B5EF4-FFF2-40B4-BE49-F238E27FC236}">
                  <a16:creationId xmlns:a16="http://schemas.microsoft.com/office/drawing/2014/main" id="{58ECFBD8-820D-D848-B5BB-3F6BEBE5DA59}"/>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0">
              <a:extLst>
                <a:ext uri="{FF2B5EF4-FFF2-40B4-BE49-F238E27FC236}">
                  <a16:creationId xmlns:a16="http://schemas.microsoft.com/office/drawing/2014/main" id="{AE4FCA06-14F4-2B0A-9B3D-96FB59A0130E}"/>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Shape 54">
              <a:extLst>
                <a:ext uri="{FF2B5EF4-FFF2-40B4-BE49-F238E27FC236}">
                  <a16:creationId xmlns:a16="http://schemas.microsoft.com/office/drawing/2014/main" id="{419AD768-9D3D-D53E-D817-33A966C711B4}"/>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6" name="Freeform: Shape 55">
              <a:extLst>
                <a:ext uri="{FF2B5EF4-FFF2-40B4-BE49-F238E27FC236}">
                  <a16:creationId xmlns:a16="http://schemas.microsoft.com/office/drawing/2014/main" id="{B99AE949-6BF9-9B14-2518-7F23777704DB}"/>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7" name="Freeform 15">
              <a:extLst>
                <a:ext uri="{FF2B5EF4-FFF2-40B4-BE49-F238E27FC236}">
                  <a16:creationId xmlns:a16="http://schemas.microsoft.com/office/drawing/2014/main" id="{F69568F5-5ECA-E758-4071-172C87286C23}"/>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6">
              <a:extLst>
                <a:ext uri="{FF2B5EF4-FFF2-40B4-BE49-F238E27FC236}">
                  <a16:creationId xmlns:a16="http://schemas.microsoft.com/office/drawing/2014/main" id="{9E23537D-C46A-1E96-23CB-55964C0F1485}"/>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17">
              <a:extLst>
                <a:ext uri="{FF2B5EF4-FFF2-40B4-BE49-F238E27FC236}">
                  <a16:creationId xmlns:a16="http://schemas.microsoft.com/office/drawing/2014/main" id="{B567FAA2-9CAE-06B7-5EB9-855346228C31}"/>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Shape 59">
              <a:extLst>
                <a:ext uri="{FF2B5EF4-FFF2-40B4-BE49-F238E27FC236}">
                  <a16:creationId xmlns:a16="http://schemas.microsoft.com/office/drawing/2014/main" id="{082DE6FF-93AE-764E-B4EF-D02B15EDC150}"/>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1" name="Freeform 22">
              <a:extLst>
                <a:ext uri="{FF2B5EF4-FFF2-40B4-BE49-F238E27FC236}">
                  <a16:creationId xmlns:a16="http://schemas.microsoft.com/office/drawing/2014/main" id="{2CF043F6-FDAE-601E-1FC2-1B95C5C69238}"/>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25">
              <a:extLst>
                <a:ext uri="{FF2B5EF4-FFF2-40B4-BE49-F238E27FC236}">
                  <a16:creationId xmlns:a16="http://schemas.microsoft.com/office/drawing/2014/main" id="{CDFC30C4-34CD-FC69-3218-12E0C0D0A564}"/>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26">
              <a:extLst>
                <a:ext uri="{FF2B5EF4-FFF2-40B4-BE49-F238E27FC236}">
                  <a16:creationId xmlns:a16="http://schemas.microsoft.com/office/drawing/2014/main" id="{47C4C5A9-EE9E-5CF2-8EAF-80DC6F99CFBD}"/>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27">
              <a:extLst>
                <a:ext uri="{FF2B5EF4-FFF2-40B4-BE49-F238E27FC236}">
                  <a16:creationId xmlns:a16="http://schemas.microsoft.com/office/drawing/2014/main" id="{E43AEBA1-48E2-1D88-CFB2-3C665158893F}"/>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29">
              <a:extLst>
                <a:ext uri="{FF2B5EF4-FFF2-40B4-BE49-F238E27FC236}">
                  <a16:creationId xmlns:a16="http://schemas.microsoft.com/office/drawing/2014/main" id="{1EA77AE8-77D8-17F3-13D3-11864DAA2EDD}"/>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Shape 65">
              <a:extLst>
                <a:ext uri="{FF2B5EF4-FFF2-40B4-BE49-F238E27FC236}">
                  <a16:creationId xmlns:a16="http://schemas.microsoft.com/office/drawing/2014/main" id="{0C4BF08B-D78C-03A8-D9F5-8E12FDB5404F}"/>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7" name="Freeform 36">
              <a:extLst>
                <a:ext uri="{FF2B5EF4-FFF2-40B4-BE49-F238E27FC236}">
                  <a16:creationId xmlns:a16="http://schemas.microsoft.com/office/drawing/2014/main" id="{21D08F9B-AA55-6BAB-AB5E-4C7E80F771D1}"/>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37">
              <a:extLst>
                <a:ext uri="{FF2B5EF4-FFF2-40B4-BE49-F238E27FC236}">
                  <a16:creationId xmlns:a16="http://schemas.microsoft.com/office/drawing/2014/main" id="{8105444D-96EF-891E-25E9-B5E80D3DBB1C}"/>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38">
              <a:extLst>
                <a:ext uri="{FF2B5EF4-FFF2-40B4-BE49-F238E27FC236}">
                  <a16:creationId xmlns:a16="http://schemas.microsoft.com/office/drawing/2014/main" id="{08922EA0-BF54-1382-891A-8BB57C242376}"/>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Shape 69">
              <a:extLst>
                <a:ext uri="{FF2B5EF4-FFF2-40B4-BE49-F238E27FC236}">
                  <a16:creationId xmlns:a16="http://schemas.microsoft.com/office/drawing/2014/main" id="{71CD02F7-CE91-5B61-4D24-728AE36138CE}"/>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1" name="Freeform: Shape 70">
              <a:extLst>
                <a:ext uri="{FF2B5EF4-FFF2-40B4-BE49-F238E27FC236}">
                  <a16:creationId xmlns:a16="http://schemas.microsoft.com/office/drawing/2014/main" id="{E349BB77-9DC6-1510-D1F5-E18CE50C76DE}"/>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2" name="Freeform 44">
              <a:extLst>
                <a:ext uri="{FF2B5EF4-FFF2-40B4-BE49-F238E27FC236}">
                  <a16:creationId xmlns:a16="http://schemas.microsoft.com/office/drawing/2014/main" id="{8FAA97AC-5234-3FBC-0150-B0B7620036D1}"/>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45">
              <a:extLst>
                <a:ext uri="{FF2B5EF4-FFF2-40B4-BE49-F238E27FC236}">
                  <a16:creationId xmlns:a16="http://schemas.microsoft.com/office/drawing/2014/main" id="{02267A44-B685-EBA5-3C38-1E2A2D4F1C62}"/>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46">
              <a:extLst>
                <a:ext uri="{FF2B5EF4-FFF2-40B4-BE49-F238E27FC236}">
                  <a16:creationId xmlns:a16="http://schemas.microsoft.com/office/drawing/2014/main" id="{52B9517E-FD81-74B0-50C7-099465C105DD}"/>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47">
              <a:extLst>
                <a:ext uri="{FF2B5EF4-FFF2-40B4-BE49-F238E27FC236}">
                  <a16:creationId xmlns:a16="http://schemas.microsoft.com/office/drawing/2014/main" id="{6AD85C83-952C-2A47-7D86-0B36ACA6036B}"/>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Shape 75">
              <a:extLst>
                <a:ext uri="{FF2B5EF4-FFF2-40B4-BE49-F238E27FC236}">
                  <a16:creationId xmlns:a16="http://schemas.microsoft.com/office/drawing/2014/main" id="{AD959958-83AB-E52C-CAD7-9889E6D39B66}"/>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7" name="Freeform 49">
              <a:extLst>
                <a:ext uri="{FF2B5EF4-FFF2-40B4-BE49-F238E27FC236}">
                  <a16:creationId xmlns:a16="http://schemas.microsoft.com/office/drawing/2014/main" id="{3C7C372C-D3C8-B535-4E52-E83E7E0938B5}"/>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506DF94C-8ACF-1597-C380-AE5C5A57D9CE}"/>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58">
              <a:extLst>
                <a:ext uri="{FF2B5EF4-FFF2-40B4-BE49-F238E27FC236}">
                  <a16:creationId xmlns:a16="http://schemas.microsoft.com/office/drawing/2014/main" id="{023706BA-4DA3-8793-D545-87417C42825A}"/>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1">
              <a:extLst>
                <a:ext uri="{FF2B5EF4-FFF2-40B4-BE49-F238E27FC236}">
                  <a16:creationId xmlns:a16="http://schemas.microsoft.com/office/drawing/2014/main" id="{2201F48B-FA87-23E0-1F9C-931335E1F1F5}"/>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2">
              <a:extLst>
                <a:ext uri="{FF2B5EF4-FFF2-40B4-BE49-F238E27FC236}">
                  <a16:creationId xmlns:a16="http://schemas.microsoft.com/office/drawing/2014/main" id="{7A8A9104-1F54-1ED4-18E9-488BDB9CE5F7}"/>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3">
              <a:extLst>
                <a:ext uri="{FF2B5EF4-FFF2-40B4-BE49-F238E27FC236}">
                  <a16:creationId xmlns:a16="http://schemas.microsoft.com/office/drawing/2014/main" id="{4983A667-EEDB-9A27-192B-91A1390EC9F5}"/>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9A94C4DD-50FB-F47E-BB39-401510F17418}"/>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65">
              <a:extLst>
                <a:ext uri="{FF2B5EF4-FFF2-40B4-BE49-F238E27FC236}">
                  <a16:creationId xmlns:a16="http://schemas.microsoft.com/office/drawing/2014/main" id="{D3519D9C-C859-C616-F95B-874DCC46DC86}"/>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2490AD32-0036-4B6A-3376-3106BCA18E78}"/>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6" name="Freeform 67">
              <a:extLst>
                <a:ext uri="{FF2B5EF4-FFF2-40B4-BE49-F238E27FC236}">
                  <a16:creationId xmlns:a16="http://schemas.microsoft.com/office/drawing/2014/main" id="{2F4491DF-CDE2-30AA-A12E-22E24C23CB54}"/>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B2471DD7-1744-C21A-0FCE-237F3C7E6755}"/>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8" name="Freeform 70">
              <a:extLst>
                <a:ext uri="{FF2B5EF4-FFF2-40B4-BE49-F238E27FC236}">
                  <a16:creationId xmlns:a16="http://schemas.microsoft.com/office/drawing/2014/main" id="{3F63CFA2-B578-D3F9-5EC6-A8EE5165A761}"/>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1">
              <a:extLst>
                <a:ext uri="{FF2B5EF4-FFF2-40B4-BE49-F238E27FC236}">
                  <a16:creationId xmlns:a16="http://schemas.microsoft.com/office/drawing/2014/main" id="{FEC2E90F-8A6A-935D-AEF9-D3B05C605C5A}"/>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Dynamic legal" descr="{&quot;templafy&quot;:{&quot;id&quot;:&quot;13f0f10a-f0c0-42d6-861f-49b1f52fd696&quot;}}">
            <a:extLst>
              <a:ext uri="{FF2B5EF4-FFF2-40B4-BE49-F238E27FC236}">
                <a16:creationId xmlns:a16="http://schemas.microsoft.com/office/drawing/2014/main" id="{BA44C268-1404-88E4-1C9A-5E286ED0D67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11" name="Dynmic Internal use only" descr="{&quot;templafy&quot;:{&quot;id&quot;:&quot;b29ef7fe-9e22-4218-9093-4f0b6fb07144&quot;}}" hidden="1" title="Form.Cigna_Confidentiality.Cigna_healthcareConfidentiality">
            <a:extLst>
              <a:ext uri="{FF2B5EF4-FFF2-40B4-BE49-F238E27FC236}">
                <a16:creationId xmlns:a16="http://schemas.microsoft.com/office/drawing/2014/main" id="{26F73FA1-9D6B-45C6-8E8E-D6C214B921F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71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619ECCB1-3D70-4A9E-8D47-3CD429606189}"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08008219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userDrawn="1">
          <p15:clr>
            <a:srgbClr val="A4A3A4"/>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3" name="Content Placeholder 2"/>
          <p:cNvSpPr>
            <a:spLocks noGrp="1"/>
          </p:cNvSpPr>
          <p:nvPr>
            <p:ph idx="1" hasCustomPrompt="1"/>
          </p:nvPr>
        </p:nvSpPr>
        <p:spPr>
          <a:xfrm>
            <a:off x="360000" y="1548000"/>
            <a:ext cx="3704400" cy="43776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244400" y="1548000"/>
            <a:ext cx="3704400" cy="43776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8128800" y="1548000"/>
            <a:ext cx="3704400" cy="43776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4" name="Date Placeholder 3">
            <a:extLst>
              <a:ext uri="{FF2B5EF4-FFF2-40B4-BE49-F238E27FC236}">
                <a16:creationId xmlns:a16="http://schemas.microsoft.com/office/drawing/2014/main" id="{F2C847E6-A193-E0D3-AEBC-4655DDD81D7E}"/>
              </a:ext>
            </a:extLst>
          </p:cNvPr>
          <p:cNvSpPr>
            <a:spLocks noGrp="1"/>
          </p:cNvSpPr>
          <p:nvPr>
            <p:ph type="dt" sz="half" idx="14"/>
          </p:nvPr>
        </p:nvSpPr>
        <p:spPr>
          <a:xfrm>
            <a:off x="9887592" y="6318000"/>
            <a:ext cx="1585607" cy="180000"/>
          </a:xfrm>
          <a:prstGeom prst="rect">
            <a:avLst/>
          </a:prstGeom>
        </p:spPr>
        <p:txBody>
          <a:bodyPr/>
          <a:lstStyle/>
          <a:p>
            <a:pPr algn="r"/>
            <a:fld id="{9B7481D9-D467-49B4-9BB0-47C5A98F22B4}" type="datetime4">
              <a:rPr lang="en-US" smtClean="0"/>
              <a:t>May 22, 2024</a:t>
            </a:fld>
            <a:endParaRPr lang="en-US" dirty="0"/>
          </a:p>
        </p:txBody>
      </p:sp>
      <p:sp>
        <p:nvSpPr>
          <p:cNvPr id="5" name="Footer Placeholder 4">
            <a:extLst>
              <a:ext uri="{FF2B5EF4-FFF2-40B4-BE49-F238E27FC236}">
                <a16:creationId xmlns:a16="http://schemas.microsoft.com/office/drawing/2014/main" id="{57908891-190B-6BC3-437F-0AC310A77479}"/>
              </a:ext>
            </a:extLst>
          </p:cNvPr>
          <p:cNvSpPr>
            <a:spLocks noGrp="1"/>
          </p:cNvSpPr>
          <p:nvPr>
            <p:ph type="ftr" sz="quarter" idx="15"/>
          </p:nvPr>
        </p:nvSpPr>
        <p:spPr/>
        <p:txBody>
          <a:bodyPr/>
          <a:lstStyle/>
          <a:p>
            <a:endParaRPr lang="en-US" dirty="0"/>
          </a:p>
        </p:txBody>
      </p:sp>
      <p:sp>
        <p:nvSpPr>
          <p:cNvPr id="6" name="Slide Number Placeholder 5">
            <a:extLst>
              <a:ext uri="{FF2B5EF4-FFF2-40B4-BE49-F238E27FC236}">
                <a16:creationId xmlns:a16="http://schemas.microsoft.com/office/drawing/2014/main" id="{7AA71E20-872F-F5BC-E21E-27661D221949}"/>
              </a:ext>
            </a:extLst>
          </p:cNvPr>
          <p:cNvSpPr>
            <a:spLocks noGrp="1"/>
          </p:cNvSpPr>
          <p:nvPr>
            <p:ph type="sldNum" sz="quarter" idx="16"/>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680598683"/>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3">
          <p15:clr>
            <a:srgbClr val="A4A3A4"/>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A. Text and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92C5249-9040-41B4-1E81-409B0CBABD80}"/>
              </a:ext>
            </a:extLst>
          </p:cNvPr>
          <p:cNvSpPr>
            <a:spLocks noGrp="1"/>
          </p:cNvSpPr>
          <p:nvPr>
            <p:ph type="pic" sz="quarter" idx="16"/>
          </p:nvPr>
        </p:nvSpPr>
        <p:spPr>
          <a:xfrm>
            <a:off x="6184902" y="0"/>
            <a:ext cx="6007098" cy="6678000"/>
          </a:xfrm>
          <a:custGeom>
            <a:avLst/>
            <a:gdLst>
              <a:gd name="connsiteX0" fmla="*/ 0 w 6007098"/>
              <a:gd name="connsiteY0" fmla="*/ 0 h 6678000"/>
              <a:gd name="connsiteX1" fmla="*/ 6007098 w 6007098"/>
              <a:gd name="connsiteY1" fmla="*/ 0 h 6678000"/>
              <a:gd name="connsiteX2" fmla="*/ 6007098 w 6007098"/>
              <a:gd name="connsiteY2" fmla="*/ 6678000 h 6678000"/>
              <a:gd name="connsiteX3" fmla="*/ 0 w 6007098"/>
              <a:gd name="connsiteY3" fmla="*/ 6678000 h 6678000"/>
            </a:gdLst>
            <a:ahLst/>
            <a:cxnLst>
              <a:cxn ang="0">
                <a:pos x="connsiteX0" y="connsiteY0"/>
              </a:cxn>
              <a:cxn ang="0">
                <a:pos x="connsiteX1" y="connsiteY1"/>
              </a:cxn>
              <a:cxn ang="0">
                <a:pos x="connsiteX2" y="connsiteY2"/>
              </a:cxn>
              <a:cxn ang="0">
                <a:pos x="connsiteX3" y="connsiteY3"/>
              </a:cxn>
            </a:cxnLst>
            <a:rect l="l" t="t" r="r" b="b"/>
            <a:pathLst>
              <a:path w="6007098" h="6678000">
                <a:moveTo>
                  <a:pt x="0" y="0"/>
                </a:moveTo>
                <a:lnTo>
                  <a:pt x="6007098" y="0"/>
                </a:lnTo>
                <a:lnTo>
                  <a:pt x="6007098" y="6678000"/>
                </a:lnTo>
                <a:lnTo>
                  <a:pt x="0" y="6678000"/>
                </a:lnTo>
                <a:close/>
              </a:path>
            </a:pathLst>
          </a:cu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endParaRPr lang="en-US"/>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56471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lvl1pPr>
              <a:defRPr>
                <a:solidFill>
                  <a:schemeClr val="bg1"/>
                </a:solidFill>
              </a:defRPr>
            </a:lvl1pPr>
          </a:lstStyle>
          <a:p>
            <a:pPr algn="r"/>
            <a:fld id="{4417EFC9-DA1A-4E1B-9B5E-C63C377D58CA}"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lvl1pPr>
              <a:defRPr>
                <a:solidFill>
                  <a:schemeClr val="bg1"/>
                </a:solidFill>
              </a:defRPr>
            </a:lvl1p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a:xfrm>
            <a:off x="7154862" y="6318000"/>
            <a:ext cx="2730235" cy="180000"/>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4195474627"/>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B. Text and Pictur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43DDFEA-7FDA-2AAD-1A0F-C08F96949B41}"/>
              </a:ext>
            </a:extLst>
          </p:cNvPr>
          <p:cNvSpPr>
            <a:spLocks noGrp="1"/>
          </p:cNvSpPr>
          <p:nvPr>
            <p:ph type="pic" sz="quarter" idx="16"/>
          </p:nvPr>
        </p:nvSpPr>
        <p:spPr>
          <a:xfrm>
            <a:off x="6186488" y="356400"/>
            <a:ext cx="5646712" cy="5565600"/>
          </a:xfrm>
          <a:prstGeom prst="rect">
            <a:avLst/>
          </a:pr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endParaRPr lang="en-US"/>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56471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Date Placeholder 5">
            <a:extLst>
              <a:ext uri="{FF2B5EF4-FFF2-40B4-BE49-F238E27FC236}">
                <a16:creationId xmlns:a16="http://schemas.microsoft.com/office/drawing/2014/main" id="{E61F5001-0950-4321-04ED-377B1C28BD3D}"/>
              </a:ext>
            </a:extLst>
          </p:cNvPr>
          <p:cNvSpPr>
            <a:spLocks noGrp="1"/>
          </p:cNvSpPr>
          <p:nvPr>
            <p:ph type="dt" sz="half" idx="17"/>
          </p:nvPr>
        </p:nvSpPr>
        <p:spPr/>
        <p:txBody>
          <a:bodyPr/>
          <a:lstStyle/>
          <a:p>
            <a:fld id="{C72E58D9-D2BA-4768-800B-1629F73991F2}" type="datetime4">
              <a:rPr lang="en-US" smtClean="0"/>
              <a:t>May 22, 2024</a:t>
            </a:fld>
            <a:endParaRPr lang="en-US" dirty="0"/>
          </a:p>
        </p:txBody>
      </p:sp>
      <p:sp>
        <p:nvSpPr>
          <p:cNvPr id="9" name="Footer Placeholder 8">
            <a:extLst>
              <a:ext uri="{FF2B5EF4-FFF2-40B4-BE49-F238E27FC236}">
                <a16:creationId xmlns:a16="http://schemas.microsoft.com/office/drawing/2014/main" id="{01A6B237-376D-FBB9-C58C-BDD6F632CABF}"/>
              </a:ext>
            </a:extLst>
          </p:cNvPr>
          <p:cNvSpPr>
            <a:spLocks noGrp="1"/>
          </p:cNvSpPr>
          <p:nvPr>
            <p:ph type="ftr" sz="quarter" idx="18"/>
          </p:nvPr>
        </p:nvSpPr>
        <p:spPr/>
        <p:txBody>
          <a:bodyPr/>
          <a:lstStyle/>
          <a:p>
            <a:endParaRPr lang="en-US" dirty="0"/>
          </a:p>
        </p:txBody>
      </p:sp>
      <p:sp>
        <p:nvSpPr>
          <p:cNvPr id="10" name="Slide Number Placeholder 9">
            <a:extLst>
              <a:ext uri="{FF2B5EF4-FFF2-40B4-BE49-F238E27FC236}">
                <a16:creationId xmlns:a16="http://schemas.microsoft.com/office/drawing/2014/main" id="{265F2533-8E44-99FF-9158-86A94D16860C}"/>
              </a:ext>
            </a:extLst>
          </p:cNvPr>
          <p:cNvSpPr>
            <a:spLocks noGrp="1"/>
          </p:cNvSpPr>
          <p:nvPr>
            <p:ph type="sldNum" sz="quarter" idx="19"/>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29092777"/>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C. Text and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C22FDDB-B6BB-2D1D-4EB4-8E54F77638B5}"/>
              </a:ext>
            </a:extLst>
          </p:cNvPr>
          <p:cNvSpPr>
            <a:spLocks noGrp="1"/>
          </p:cNvSpPr>
          <p:nvPr>
            <p:ph type="pic" sz="quarter" idx="16"/>
          </p:nvPr>
        </p:nvSpPr>
        <p:spPr>
          <a:xfrm>
            <a:off x="6918794" y="0"/>
            <a:ext cx="5273207" cy="6678000"/>
          </a:xfrm>
          <a:custGeom>
            <a:avLst/>
            <a:gdLst>
              <a:gd name="connsiteX0" fmla="*/ 1004362 w 5273207"/>
              <a:gd name="connsiteY0" fmla="*/ 0 h 6678000"/>
              <a:gd name="connsiteX1" fmla="*/ 5273207 w 5273207"/>
              <a:gd name="connsiteY1" fmla="*/ 0 h 6678000"/>
              <a:gd name="connsiteX2" fmla="*/ 5273207 w 5273207"/>
              <a:gd name="connsiteY2" fmla="*/ 6678000 h 6678000"/>
              <a:gd name="connsiteX3" fmla="*/ 0 w 5273207"/>
              <a:gd name="connsiteY3" fmla="*/ 6678000 h 6678000"/>
              <a:gd name="connsiteX4" fmla="*/ 23422 w 5273207"/>
              <a:gd name="connsiteY4" fmla="*/ 6301100 h 6678000"/>
              <a:gd name="connsiteX5" fmla="*/ 1022090 w 5273207"/>
              <a:gd name="connsiteY5" fmla="*/ 15687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07" h="6678000">
                <a:moveTo>
                  <a:pt x="1004362" y="0"/>
                </a:moveTo>
                <a:lnTo>
                  <a:pt x="5273207" y="0"/>
                </a:lnTo>
                <a:lnTo>
                  <a:pt x="5273207" y="6678000"/>
                </a:lnTo>
                <a:lnTo>
                  <a:pt x="0" y="6678000"/>
                </a:lnTo>
                <a:lnTo>
                  <a:pt x="23422" y="6301100"/>
                </a:lnTo>
                <a:cubicBezTo>
                  <a:pt x="204269" y="4293714"/>
                  <a:pt x="1188942" y="2196400"/>
                  <a:pt x="1022090" y="156870"/>
                </a:cubicBezTo>
                <a:close/>
              </a:path>
            </a:pathLst>
          </a:cu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endParaRPr lang="en-US"/>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56471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lvl1pPr>
              <a:defRPr>
                <a:solidFill>
                  <a:schemeClr val="bg1"/>
                </a:solidFill>
              </a:defRPr>
            </a:lvl1pPr>
          </a:lstStyle>
          <a:p>
            <a:pPr algn="r"/>
            <a:fld id="{0FBD7CB9-8021-494E-A424-2B62AEEBEBD8}"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lvl1pPr>
              <a:defRPr>
                <a:solidFill>
                  <a:schemeClr val="bg1"/>
                </a:solidFill>
              </a:defRPr>
            </a:lvl1p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a:xfrm>
            <a:off x="7154862" y="6318000"/>
            <a:ext cx="2730235" cy="180000"/>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186109671"/>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A. Rep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360000" y="360000"/>
            <a:ext cx="3704400" cy="2610000"/>
          </a:xfrm>
        </p:spPr>
        <p:txBody>
          <a:bodyPr/>
          <a:lstStyle>
            <a:lvl1pPr>
              <a:defRPr sz="2400"/>
            </a:lvl1pPr>
          </a:lstStyle>
          <a:p>
            <a:r>
              <a:rPr lang="en-US" dirty="0"/>
              <a:t>Click to add title</a:t>
            </a:r>
            <a:endParaRPr lang="en-US"/>
          </a:p>
        </p:txBody>
      </p:sp>
      <p:sp>
        <p:nvSpPr>
          <p:cNvPr id="3" name="Content Placeholder 2"/>
          <p:cNvSpPr>
            <a:spLocks noGrp="1"/>
          </p:cNvSpPr>
          <p:nvPr>
            <p:ph idx="1" hasCustomPrompt="1"/>
          </p:nvPr>
        </p:nvSpPr>
        <p:spPr>
          <a:xfrm>
            <a:off x="360000" y="33156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244400" y="3600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4244400" y="33156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7" name="Content Placeholder 4">
            <a:extLst>
              <a:ext uri="{FF2B5EF4-FFF2-40B4-BE49-F238E27FC236}">
                <a16:creationId xmlns:a16="http://schemas.microsoft.com/office/drawing/2014/main" id="{DDB3A432-B5B7-1DB6-A154-728FC5E0DDA2}"/>
              </a:ext>
            </a:extLst>
          </p:cNvPr>
          <p:cNvSpPr>
            <a:spLocks noGrp="1"/>
          </p:cNvSpPr>
          <p:nvPr>
            <p:ph sz="half" idx="17" hasCustomPrompt="1"/>
          </p:nvPr>
        </p:nvSpPr>
        <p:spPr>
          <a:xfrm>
            <a:off x="8128800" y="3600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8" name="Content Placeholder 4">
            <a:extLst>
              <a:ext uri="{FF2B5EF4-FFF2-40B4-BE49-F238E27FC236}">
                <a16:creationId xmlns:a16="http://schemas.microsoft.com/office/drawing/2014/main" id="{A5080388-917E-C36A-04A1-C8069CBFA980}"/>
              </a:ext>
            </a:extLst>
          </p:cNvPr>
          <p:cNvSpPr>
            <a:spLocks noGrp="1"/>
          </p:cNvSpPr>
          <p:nvPr>
            <p:ph sz="half" idx="18" hasCustomPrompt="1"/>
          </p:nvPr>
        </p:nvSpPr>
        <p:spPr>
          <a:xfrm>
            <a:off x="8128800" y="33156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9" name="Date Placeholder 8">
            <a:extLst>
              <a:ext uri="{FF2B5EF4-FFF2-40B4-BE49-F238E27FC236}">
                <a16:creationId xmlns:a16="http://schemas.microsoft.com/office/drawing/2014/main" id="{FB77C07A-1F65-CF77-492D-DBD0BF9AC6D0}"/>
              </a:ext>
            </a:extLst>
          </p:cNvPr>
          <p:cNvSpPr>
            <a:spLocks noGrp="1"/>
          </p:cNvSpPr>
          <p:nvPr>
            <p:ph type="dt" sz="half" idx="19"/>
          </p:nvPr>
        </p:nvSpPr>
        <p:spPr>
          <a:xfrm>
            <a:off x="9887592" y="6318000"/>
            <a:ext cx="1585607" cy="180000"/>
          </a:xfrm>
          <a:prstGeom prst="rect">
            <a:avLst/>
          </a:prstGeom>
        </p:spPr>
        <p:txBody>
          <a:bodyPr/>
          <a:lstStyle/>
          <a:p>
            <a:pPr algn="r"/>
            <a:fld id="{1A1E274E-1963-499E-B1ED-F4264282D18A}" type="datetime4">
              <a:rPr lang="en-US" smtClean="0"/>
              <a:t>May 22, 2024</a:t>
            </a:fld>
            <a:endParaRPr lang="en-US" dirty="0"/>
          </a:p>
        </p:txBody>
      </p:sp>
      <p:sp>
        <p:nvSpPr>
          <p:cNvPr id="12" name="Footer Placeholder 11">
            <a:extLst>
              <a:ext uri="{FF2B5EF4-FFF2-40B4-BE49-F238E27FC236}">
                <a16:creationId xmlns:a16="http://schemas.microsoft.com/office/drawing/2014/main" id="{31C8A68B-09F1-8A01-0B41-B749EB75BDF9}"/>
              </a:ext>
            </a:extLst>
          </p:cNvPr>
          <p:cNvSpPr>
            <a:spLocks noGrp="1"/>
          </p:cNvSpPr>
          <p:nvPr>
            <p:ph type="ftr" sz="quarter" idx="20"/>
          </p:nvPr>
        </p:nvSpPr>
        <p:spPr/>
        <p:txBody>
          <a:bodyPr/>
          <a:lstStyle/>
          <a:p>
            <a:endParaRPr lang="en-US" dirty="0"/>
          </a:p>
        </p:txBody>
      </p:sp>
      <p:sp>
        <p:nvSpPr>
          <p:cNvPr id="13" name="Slide Number Placeholder 12">
            <a:extLst>
              <a:ext uri="{FF2B5EF4-FFF2-40B4-BE49-F238E27FC236}">
                <a16:creationId xmlns:a16="http://schemas.microsoft.com/office/drawing/2014/main" id="{7D4DB7C6-4824-1E64-7E62-3A8BAB082387}"/>
              </a:ext>
            </a:extLst>
          </p:cNvPr>
          <p:cNvSpPr>
            <a:spLocks noGrp="1"/>
          </p:cNvSpPr>
          <p:nvPr>
            <p:ph type="sldNum" sz="quarter" idx="21"/>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1072695"/>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3">
          <p15:clr>
            <a:srgbClr val="A4A3A4"/>
          </p15:clr>
        </p15:guide>
        <p15:guide id="3" orient="horz" pos="2088">
          <p15:clr>
            <a:srgbClr val="A4A3A4"/>
          </p15:clr>
        </p15:guide>
        <p15:guide id="4" orient="horz" pos="1872">
          <p15:clr>
            <a:srgbClr val="A4A3A4"/>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B. Rep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360000" y="360000"/>
            <a:ext cx="2732400" cy="2610000"/>
          </a:xfrm>
        </p:spPr>
        <p:txBody>
          <a:bodyPr/>
          <a:lstStyle>
            <a:lvl1pPr>
              <a:defRPr sz="2400"/>
            </a:lvl1pPr>
          </a:lstStyle>
          <a:p>
            <a:r>
              <a:rPr lang="en-US" dirty="0"/>
              <a:t>Click to add title</a:t>
            </a:r>
            <a:endParaRPr lang="en-US"/>
          </a:p>
        </p:txBody>
      </p:sp>
      <p:sp>
        <p:nvSpPr>
          <p:cNvPr id="3" name="Content Placeholder 2"/>
          <p:cNvSpPr>
            <a:spLocks noGrp="1"/>
          </p:cNvSpPr>
          <p:nvPr>
            <p:ph idx="1" hasCustomPrompt="1"/>
          </p:nvPr>
        </p:nvSpPr>
        <p:spPr>
          <a:xfrm>
            <a:off x="360000"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3272400" y="3600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3272400"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7" name="Content Placeholder 4">
            <a:extLst>
              <a:ext uri="{FF2B5EF4-FFF2-40B4-BE49-F238E27FC236}">
                <a16:creationId xmlns:a16="http://schemas.microsoft.com/office/drawing/2014/main" id="{DDB3A432-B5B7-1DB6-A154-728FC5E0DDA2}"/>
              </a:ext>
            </a:extLst>
          </p:cNvPr>
          <p:cNvSpPr>
            <a:spLocks noGrp="1"/>
          </p:cNvSpPr>
          <p:nvPr>
            <p:ph sz="half" idx="17" hasCustomPrompt="1"/>
          </p:nvPr>
        </p:nvSpPr>
        <p:spPr>
          <a:xfrm>
            <a:off x="6186488" y="3600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8" name="Content Placeholder 4">
            <a:extLst>
              <a:ext uri="{FF2B5EF4-FFF2-40B4-BE49-F238E27FC236}">
                <a16:creationId xmlns:a16="http://schemas.microsoft.com/office/drawing/2014/main" id="{A5080388-917E-C36A-04A1-C8069CBFA980}"/>
              </a:ext>
            </a:extLst>
          </p:cNvPr>
          <p:cNvSpPr>
            <a:spLocks noGrp="1"/>
          </p:cNvSpPr>
          <p:nvPr>
            <p:ph sz="half" idx="18" hasCustomPrompt="1"/>
          </p:nvPr>
        </p:nvSpPr>
        <p:spPr>
          <a:xfrm>
            <a:off x="6186488"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9" name="Date Placeholder 8">
            <a:extLst>
              <a:ext uri="{FF2B5EF4-FFF2-40B4-BE49-F238E27FC236}">
                <a16:creationId xmlns:a16="http://schemas.microsoft.com/office/drawing/2014/main" id="{FB77C07A-1F65-CF77-492D-DBD0BF9AC6D0}"/>
              </a:ext>
            </a:extLst>
          </p:cNvPr>
          <p:cNvSpPr>
            <a:spLocks noGrp="1"/>
          </p:cNvSpPr>
          <p:nvPr>
            <p:ph type="dt" sz="half" idx="19"/>
          </p:nvPr>
        </p:nvSpPr>
        <p:spPr>
          <a:xfrm>
            <a:off x="9887592" y="6318000"/>
            <a:ext cx="1585607" cy="180000"/>
          </a:xfrm>
          <a:prstGeom prst="rect">
            <a:avLst/>
          </a:prstGeom>
        </p:spPr>
        <p:txBody>
          <a:bodyPr/>
          <a:lstStyle/>
          <a:p>
            <a:pPr algn="r"/>
            <a:fld id="{B13CAF06-FF06-45E6-B42F-F1B2804BE0B7}" type="datetime4">
              <a:rPr lang="en-US" smtClean="0"/>
              <a:t>May 22, 2024</a:t>
            </a:fld>
            <a:endParaRPr lang="en-US" dirty="0"/>
          </a:p>
        </p:txBody>
      </p:sp>
      <p:sp>
        <p:nvSpPr>
          <p:cNvPr id="12" name="Footer Placeholder 11">
            <a:extLst>
              <a:ext uri="{FF2B5EF4-FFF2-40B4-BE49-F238E27FC236}">
                <a16:creationId xmlns:a16="http://schemas.microsoft.com/office/drawing/2014/main" id="{31C8A68B-09F1-8A01-0B41-B749EB75BDF9}"/>
              </a:ext>
            </a:extLst>
          </p:cNvPr>
          <p:cNvSpPr>
            <a:spLocks noGrp="1"/>
          </p:cNvSpPr>
          <p:nvPr>
            <p:ph type="ftr" sz="quarter" idx="20"/>
          </p:nvPr>
        </p:nvSpPr>
        <p:spPr/>
        <p:txBody>
          <a:bodyPr/>
          <a:lstStyle/>
          <a:p>
            <a:endParaRPr lang="en-US" dirty="0"/>
          </a:p>
        </p:txBody>
      </p:sp>
      <p:sp>
        <p:nvSpPr>
          <p:cNvPr id="13" name="Slide Number Placeholder 12">
            <a:extLst>
              <a:ext uri="{FF2B5EF4-FFF2-40B4-BE49-F238E27FC236}">
                <a16:creationId xmlns:a16="http://schemas.microsoft.com/office/drawing/2014/main" id="{7D4DB7C6-4824-1E64-7E62-3A8BAB082387}"/>
              </a:ext>
            </a:extLst>
          </p:cNvPr>
          <p:cNvSpPr>
            <a:spLocks noGrp="1"/>
          </p:cNvSpPr>
          <p:nvPr>
            <p:ph type="sldNum" sz="quarter" idx="21"/>
          </p:nvPr>
        </p:nvSpPr>
        <p:spPr/>
        <p:txBody>
          <a:bodyPr/>
          <a:lstStyle/>
          <a:p>
            <a:fld id="{23AA811B-2EBD-4900-905E-5BE206449611}" type="slidenum">
              <a:rPr lang="en-US" smtClean="0"/>
              <a:pPr/>
              <a:t>‹#›</a:t>
            </a:fld>
            <a:endParaRPr lang="en-US" dirty="0"/>
          </a:p>
        </p:txBody>
      </p:sp>
      <p:sp>
        <p:nvSpPr>
          <p:cNvPr id="4" name="Content Placeholder 4">
            <a:extLst>
              <a:ext uri="{FF2B5EF4-FFF2-40B4-BE49-F238E27FC236}">
                <a16:creationId xmlns:a16="http://schemas.microsoft.com/office/drawing/2014/main" id="{3DBDC930-EF32-F81E-E492-F1792A03922C}"/>
              </a:ext>
            </a:extLst>
          </p:cNvPr>
          <p:cNvSpPr>
            <a:spLocks noGrp="1"/>
          </p:cNvSpPr>
          <p:nvPr>
            <p:ph sz="half" idx="22" hasCustomPrompt="1"/>
          </p:nvPr>
        </p:nvSpPr>
        <p:spPr>
          <a:xfrm>
            <a:off x="9100800" y="3600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5" name="Content Placeholder 4">
            <a:extLst>
              <a:ext uri="{FF2B5EF4-FFF2-40B4-BE49-F238E27FC236}">
                <a16:creationId xmlns:a16="http://schemas.microsoft.com/office/drawing/2014/main" id="{E1FBB305-A006-8062-DB21-A7051AB973F8}"/>
              </a:ext>
            </a:extLst>
          </p:cNvPr>
          <p:cNvSpPr>
            <a:spLocks noGrp="1"/>
          </p:cNvSpPr>
          <p:nvPr>
            <p:ph sz="half" idx="23" hasCustomPrompt="1"/>
          </p:nvPr>
        </p:nvSpPr>
        <p:spPr>
          <a:xfrm>
            <a:off x="9100800"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Tree>
    <p:extLst>
      <p:ext uri="{BB962C8B-B14F-4D97-AF65-F5344CB8AC3E}">
        <p14:creationId xmlns:p14="http://schemas.microsoft.com/office/powerpoint/2010/main" val="385947422"/>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3">
          <p15:clr>
            <a:srgbClr val="A4A3A4"/>
          </p15:clr>
        </p15:guide>
        <p15:guide id="3" orient="horz" pos="2088">
          <p15:clr>
            <a:srgbClr val="A4A3A4"/>
          </p15:clr>
        </p15:guide>
        <p15:guide id="4" orient="horz" pos="1872">
          <p15:clr>
            <a:srgbClr val="A4A3A4"/>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A.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accent1"/>
              </a:solidFill>
            </a:endParaRPr>
          </a:p>
        </p:txBody>
      </p:sp>
      <p:sp>
        <p:nvSpPr>
          <p:cNvPr id="7" name="Freeform 5">
            <a:extLst>
              <a:ext uri="{FF2B5EF4-FFF2-40B4-BE49-F238E27FC236}">
                <a16:creationId xmlns:a16="http://schemas.microsoft.com/office/drawing/2014/main" id="{E4699E2A-611B-A40B-7262-67592C0A26FB}"/>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0033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Dynamic legal" descr="{&quot;templafy&quot;:{&quot;id&quot;:&quot;9df7e949-9e89-40f9-bb33-a0debda26f41&quot;}}">
            <a:extLst>
              <a:ext uri="{FF2B5EF4-FFF2-40B4-BE49-F238E27FC236}">
                <a16:creationId xmlns:a16="http://schemas.microsoft.com/office/drawing/2014/main" id="{44650877-32D6-7E1B-F6ED-1DE6A3CC5339}"/>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9" name="Dynmic Internal use only" descr="{&quot;templafy&quot;:{&quot;id&quot;:&quot;2b448290-1a9c-4203-bee2-8a2fcf1815b6&quot;}}" hidden="1" title="Form.Cigna_Confidentiality.Cigna_healthcareConfidentiality">
            <a:extLst>
              <a:ext uri="{FF2B5EF4-FFF2-40B4-BE49-F238E27FC236}">
                <a16:creationId xmlns:a16="http://schemas.microsoft.com/office/drawing/2014/main" id="{826ABC8B-D401-B48B-E360-DA971C9561F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11" name="Title 10">
            <a:extLst>
              <a:ext uri="{FF2B5EF4-FFF2-40B4-BE49-F238E27FC236}">
                <a16:creationId xmlns:a16="http://schemas.microsoft.com/office/drawing/2014/main" id="{9B5E0337-74F5-4572-A0BC-0CB01539BB6D}"/>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C2599380-1DE0-4032-8103-13724E4409B0}"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1777524310"/>
      </p:ext>
    </p:extLst>
  </p:cSld>
  <p:clrMapOvr>
    <a:masterClrMapping/>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B.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accent1"/>
              </a:solidFill>
            </a:endParaRPr>
          </a:p>
        </p:txBody>
      </p:sp>
      <p:sp>
        <p:nvSpPr>
          <p:cNvPr id="2" name="Freeform 5">
            <a:extLst>
              <a:ext uri="{FF2B5EF4-FFF2-40B4-BE49-F238E27FC236}">
                <a16:creationId xmlns:a16="http://schemas.microsoft.com/office/drawing/2014/main" id="{F17530DC-C270-8440-B406-E54DC6D4D3C4}"/>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A1F7A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Dynamic legal" descr="{&quot;templafy&quot;:{&quot;id&quot;:&quot;078985f6-fa25-4422-86f2-16f10257f280&quot;}}">
            <a:extLst>
              <a:ext uri="{FF2B5EF4-FFF2-40B4-BE49-F238E27FC236}">
                <a16:creationId xmlns:a16="http://schemas.microsoft.com/office/drawing/2014/main" id="{750DA6EF-28FF-F861-908A-1BA15561486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0" name="Dynmic Internal use only" descr="{&quot;templafy&quot;:{&quot;id&quot;:&quot;d1f0b0f8-5d04-443f-88dc-b8d52a94875d&quot;}}" hidden="1" title="Form.Cigna_Confidentiality.Cigna_healthcareConfidentiality">
            <a:extLst>
              <a:ext uri="{FF2B5EF4-FFF2-40B4-BE49-F238E27FC236}">
                <a16:creationId xmlns:a16="http://schemas.microsoft.com/office/drawing/2014/main" id="{DAF48A78-F623-3E25-C4D9-4B11ECABA5D2}"/>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9" name="Title 10">
            <a:extLst>
              <a:ext uri="{FF2B5EF4-FFF2-40B4-BE49-F238E27FC236}">
                <a16:creationId xmlns:a16="http://schemas.microsoft.com/office/drawing/2014/main" id="{8803E168-A7F5-7A70-1769-1664A5AE35DE}"/>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FF454A68-076E-4240-85BA-7EDB777D9DAD}"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4115357433"/>
      </p:ext>
    </p:extLst>
  </p:cSld>
  <p:clrMapOvr>
    <a:masterClrMapping/>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C.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accent1"/>
              </a:solidFill>
            </a:endParaRPr>
          </a:p>
        </p:txBody>
      </p:sp>
      <p:sp>
        <p:nvSpPr>
          <p:cNvPr id="2" name="Freeform 5">
            <a:extLst>
              <a:ext uri="{FF2B5EF4-FFF2-40B4-BE49-F238E27FC236}">
                <a16:creationId xmlns:a16="http://schemas.microsoft.com/office/drawing/2014/main" id="{0FAB332B-DE62-6465-7673-AEE0B8217C50}"/>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FAA16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Dynamic legal" descr="{&quot;templafy&quot;:{&quot;id&quot;:&quot;cd4d746d-99e0-4f5f-89bb-a497433b5aa7&quot;}}">
            <a:extLst>
              <a:ext uri="{FF2B5EF4-FFF2-40B4-BE49-F238E27FC236}">
                <a16:creationId xmlns:a16="http://schemas.microsoft.com/office/drawing/2014/main" id="{6853365F-9A9F-4E09-6106-1AC7E55A588D}"/>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0" name="Dynmic Internal use only" descr="{&quot;templafy&quot;:{&quot;id&quot;:&quot;90166aa6-3bbf-45f0-bdd7-8a30012df605&quot;}}" hidden="1" title="Form.Cigna_Confidentiality.Cigna_healthcareConfidentiality">
            <a:extLst>
              <a:ext uri="{FF2B5EF4-FFF2-40B4-BE49-F238E27FC236}">
                <a16:creationId xmlns:a16="http://schemas.microsoft.com/office/drawing/2014/main" id="{9B19D9B9-ADDF-4EF7-3401-AAC8C92A96BE}"/>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9" name="Title 10">
            <a:extLst>
              <a:ext uri="{FF2B5EF4-FFF2-40B4-BE49-F238E27FC236}">
                <a16:creationId xmlns:a16="http://schemas.microsoft.com/office/drawing/2014/main" id="{0040CB02-88B9-FCF1-B638-BE950864210F}"/>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C90268EB-1598-4A4E-B0BC-DADA0D37159F}"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899057399"/>
      </p:ext>
    </p:extLst>
  </p:cSld>
  <p:clrMapOvr>
    <a:masterClrMapping/>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A. Thanks">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err="1">
              <a:solidFill>
                <a:schemeClr val="tx1"/>
              </a:solidFill>
            </a:endParaRPr>
          </a:p>
        </p:txBody>
      </p:sp>
      <p:sp>
        <p:nvSpPr>
          <p:cNvPr id="4" name="Picture Placeholder 3">
            <a:extLst>
              <a:ext uri="{FF2B5EF4-FFF2-40B4-BE49-F238E27FC236}">
                <a16:creationId xmlns:a16="http://schemas.microsoft.com/office/drawing/2014/main" id="{3120684B-8D00-7903-A1FF-C0875815BAA8}"/>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endParaRPr lang="en-US"/>
          </a:p>
        </p:txBody>
      </p:sp>
      <p:sp>
        <p:nvSpPr>
          <p:cNvPr id="5" name="Dynamic legal" descr="{&quot;templafy&quot;:{&quot;id&quot;:&quot;0dff057e-356c-4378-b823-154219b762ca&quot;}}">
            <a:extLst>
              <a:ext uri="{FF2B5EF4-FFF2-40B4-BE49-F238E27FC236}">
                <a16:creationId xmlns:a16="http://schemas.microsoft.com/office/drawing/2014/main" id="{389C2A1C-382C-1E29-DC3F-F948DA27C97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9" name="Dynmic Internal use only" descr="{&quot;templafy&quot;:{&quot;id&quot;:&quot;9efd9ce4-4f5b-4383-b6b7-64dab8fb81e5&quot;}}" hidden="1" title="Form.Cigna_Confidentiality.Cigna_healthcareConfidentiality">
            <a:extLst>
              <a:ext uri="{FF2B5EF4-FFF2-40B4-BE49-F238E27FC236}">
                <a16:creationId xmlns:a16="http://schemas.microsoft.com/office/drawing/2014/main" id="{EACDB44D-A22A-0289-65F4-C7FFF935C50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white">
          <a:xfrm>
            <a:off x="554399" y="1428750"/>
            <a:ext cx="7392625" cy="3484563"/>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pic>
        <p:nvPicPr>
          <p:cNvPr id="3" name="Logo">
            <a:extLst>
              <a:ext uri="{FF2B5EF4-FFF2-40B4-BE49-F238E27FC236}">
                <a16:creationId xmlns:a16="http://schemas.microsoft.com/office/drawing/2014/main" id="{3368DB42-4F95-DED9-B2DB-110851A92C5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45147"/>
            <a:ext cx="1396800" cy="758677"/>
          </a:xfrm>
          <a:prstGeom prst="rect">
            <a:avLst/>
          </a:prstGeom>
        </p:spPr>
      </p:pic>
      <p:sp>
        <p:nvSpPr>
          <p:cNvPr id="7" name="Date Placeholder 6">
            <a:extLst>
              <a:ext uri="{FF2B5EF4-FFF2-40B4-BE49-F238E27FC236}">
                <a16:creationId xmlns:a16="http://schemas.microsoft.com/office/drawing/2014/main" id="{C33BF2B2-742D-5FFD-D23F-C79D4FA1E824}"/>
              </a:ext>
            </a:extLst>
          </p:cNvPr>
          <p:cNvSpPr>
            <a:spLocks noGrp="1"/>
          </p:cNvSpPr>
          <p:nvPr>
            <p:ph type="dt" sz="half" idx="17"/>
          </p:nvPr>
        </p:nvSpPr>
        <p:spPr/>
        <p:txBody>
          <a:bodyPr/>
          <a:lstStyle>
            <a:lvl1pPr>
              <a:defRPr>
                <a:solidFill>
                  <a:schemeClr val="tx1"/>
                </a:solidFill>
              </a:defRPr>
            </a:lvl1pPr>
          </a:lstStyle>
          <a:p>
            <a:fld id="{A67CAFB8-3619-43C2-BE52-370F79549034}" type="datetime4">
              <a:rPr lang="en-US" smtClean="0"/>
              <a:t>May 22, 2024</a:t>
            </a:fld>
            <a:endParaRPr lang="en-US" dirty="0"/>
          </a:p>
        </p:txBody>
      </p:sp>
      <p:sp>
        <p:nvSpPr>
          <p:cNvPr id="8" name="Footer Placeholder 7">
            <a:extLst>
              <a:ext uri="{FF2B5EF4-FFF2-40B4-BE49-F238E27FC236}">
                <a16:creationId xmlns:a16="http://schemas.microsoft.com/office/drawing/2014/main" id="{87398FFA-EE82-A1C1-2C91-1BA6B30F654F}"/>
              </a:ext>
            </a:extLst>
          </p:cNvPr>
          <p:cNvSpPr>
            <a:spLocks noGrp="1"/>
          </p:cNvSpPr>
          <p:nvPr>
            <p:ph type="ftr" sz="quarter" idx="18"/>
          </p:nvPr>
        </p:nvSpPr>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FE98FD76-5104-AD9D-2BAF-2849AA9C0938}"/>
              </a:ext>
            </a:extLst>
          </p:cNvPr>
          <p:cNvSpPr>
            <a:spLocks noGrp="1"/>
          </p:cNvSpPr>
          <p:nvPr>
            <p:ph type="sldNum" sz="quarter" idx="19"/>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7019075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3095">
          <p15:clr>
            <a:srgbClr val="A4A3A4"/>
          </p15:clr>
        </p15:guide>
        <p15:guide id="3" orient="horz" pos="900">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16" name="Picture Placeholder 15">
            <a:extLst>
              <a:ext uri="{FF2B5EF4-FFF2-40B4-BE49-F238E27FC236}">
                <a16:creationId xmlns:a16="http://schemas.microsoft.com/office/drawing/2014/main" id="{ED4EC965-6865-A3F8-25A9-943E5B1DF779}"/>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p>
        </p:txBody>
      </p:sp>
      <p:sp>
        <p:nvSpPr>
          <p:cNvPr id="5" name="Dynamic legal" descr="{&quot;templafy&quot;:{&quot;id&quot;:&quot;2f2d3fa6-0573-41f2-ad0d-5434acf9a310&quot;}}">
            <a:extLst>
              <a:ext uri="{FF2B5EF4-FFF2-40B4-BE49-F238E27FC236}">
                <a16:creationId xmlns:a16="http://schemas.microsoft.com/office/drawing/2014/main" id="{11B4D32B-4FEF-E35A-438F-9955571939F7}"/>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86751f1b-6cd6-4d2e-9545-4fd64a990e5b&quot;}}" hidden="1" title="Form.Cigna_Confidentiality.Cigna_healthcareConfidentiality">
            <a:extLst>
              <a:ext uri="{FF2B5EF4-FFF2-40B4-BE49-F238E27FC236}">
                <a16:creationId xmlns:a16="http://schemas.microsoft.com/office/drawing/2014/main" id="{B1C548A5-7A7D-D196-5577-FF273D6853F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9" name="Subtitle 2">
            <a:extLst>
              <a:ext uri="{FF2B5EF4-FFF2-40B4-BE49-F238E27FC236}">
                <a16:creationId xmlns:a16="http://schemas.microsoft.com/office/drawing/2014/main" id="{098F6BE2-5CCD-41E0-71C3-2AC0B438B152}"/>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DD5C7FCD-AC48-ACD1-35FF-437BA9936739}"/>
              </a:ext>
            </a:extLst>
          </p:cNvPr>
          <p:cNvSpPr>
            <a:spLocks noGrp="1"/>
          </p:cNvSpPr>
          <p:nvPr>
            <p:ph type="dt" sz="half" idx="17"/>
          </p:nvPr>
        </p:nvSpPr>
        <p:spPr/>
        <p:txBody>
          <a:bodyPr/>
          <a:lstStyle>
            <a:lvl1pPr>
              <a:defRPr>
                <a:solidFill>
                  <a:schemeClr val="tx1"/>
                </a:solidFill>
              </a:defRPr>
            </a:lvl1pPr>
          </a:lstStyle>
          <a:p>
            <a:fld id="{0AF05872-331D-431E-80AB-892636B3EBC4}" type="datetime4">
              <a:rPr lang="en-US" smtClean="0"/>
              <a:t>May 22, 2024</a:t>
            </a:fld>
            <a:endParaRPr lang="en-US" dirty="0"/>
          </a:p>
        </p:txBody>
      </p:sp>
      <p:sp>
        <p:nvSpPr>
          <p:cNvPr id="7" name="Footer Placeholder 6">
            <a:extLst>
              <a:ext uri="{FF2B5EF4-FFF2-40B4-BE49-F238E27FC236}">
                <a16:creationId xmlns:a16="http://schemas.microsoft.com/office/drawing/2014/main" id="{E1B730B9-DB20-8806-A85A-0B3815542F96}"/>
              </a:ext>
            </a:extLst>
          </p:cNvPr>
          <p:cNvSpPr>
            <a:spLocks noGrp="1"/>
          </p:cNvSpPr>
          <p:nvPr>
            <p:ph type="ftr" sz="quarter" idx="18"/>
          </p:nvPr>
        </p:nvSpPr>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3B8F2E49-B95B-22DC-F91C-332DF9B4BD78}"/>
              </a:ext>
            </a:extLst>
          </p:cNvPr>
          <p:cNvSpPr>
            <a:spLocks noGrp="1"/>
          </p:cNvSpPr>
          <p:nvPr>
            <p:ph type="sldNum" sz="quarter" idx="19"/>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8901271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4" name="Group 3">
            <a:extLst>
              <a:ext uri="{FF2B5EF4-FFF2-40B4-BE49-F238E27FC236}">
                <a16:creationId xmlns:a16="http://schemas.microsoft.com/office/drawing/2014/main" id="{2DCFE0B5-E689-B247-4487-E082091B1DA5}"/>
              </a:ext>
            </a:extLst>
          </p:cNvPr>
          <p:cNvGrpSpPr/>
          <p:nvPr userDrawn="1"/>
        </p:nvGrpSpPr>
        <p:grpSpPr>
          <a:xfrm>
            <a:off x="8073457" y="0"/>
            <a:ext cx="4118544" cy="6858000"/>
            <a:chOff x="8073457" y="0"/>
            <a:chExt cx="4118544" cy="6858000"/>
          </a:xfrm>
          <a:solidFill>
            <a:srgbClr val="FAA163"/>
          </a:solidFill>
        </p:grpSpPr>
        <p:sp>
          <p:nvSpPr>
            <p:cNvPr id="8" name="Freeform: Shape 7">
              <a:extLst>
                <a:ext uri="{FF2B5EF4-FFF2-40B4-BE49-F238E27FC236}">
                  <a16:creationId xmlns:a16="http://schemas.microsoft.com/office/drawing/2014/main" id="{06EA70ED-0DD1-4363-CDC3-711BF969B001}"/>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1" name="Freeform 6">
              <a:extLst>
                <a:ext uri="{FF2B5EF4-FFF2-40B4-BE49-F238E27FC236}">
                  <a16:creationId xmlns:a16="http://schemas.microsoft.com/office/drawing/2014/main" id="{97B2B0A6-39C3-03D6-702E-571B6F96F0CD}"/>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
              <a:extLst>
                <a:ext uri="{FF2B5EF4-FFF2-40B4-BE49-F238E27FC236}">
                  <a16:creationId xmlns:a16="http://schemas.microsoft.com/office/drawing/2014/main" id="{8473840E-AD0B-A0CA-BA51-A8A6A5FEF24B}"/>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9">
              <a:extLst>
                <a:ext uri="{FF2B5EF4-FFF2-40B4-BE49-F238E27FC236}">
                  <a16:creationId xmlns:a16="http://schemas.microsoft.com/office/drawing/2014/main" id="{8E1C9BF5-85C1-4DD0-3B1F-590A3F106C10}"/>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0">
              <a:extLst>
                <a:ext uri="{FF2B5EF4-FFF2-40B4-BE49-F238E27FC236}">
                  <a16:creationId xmlns:a16="http://schemas.microsoft.com/office/drawing/2014/main" id="{22A26164-6662-3487-C801-20B11E38AE61}"/>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Shape 54">
              <a:extLst>
                <a:ext uri="{FF2B5EF4-FFF2-40B4-BE49-F238E27FC236}">
                  <a16:creationId xmlns:a16="http://schemas.microsoft.com/office/drawing/2014/main" id="{8ED95FBA-A6FD-38B7-5D70-E0A3576CD1F4}"/>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6" name="Freeform: Shape 55">
              <a:extLst>
                <a:ext uri="{FF2B5EF4-FFF2-40B4-BE49-F238E27FC236}">
                  <a16:creationId xmlns:a16="http://schemas.microsoft.com/office/drawing/2014/main" id="{18753D9E-D19A-6AAC-4DE5-C54D49CE74A3}"/>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7" name="Freeform 15">
              <a:extLst>
                <a:ext uri="{FF2B5EF4-FFF2-40B4-BE49-F238E27FC236}">
                  <a16:creationId xmlns:a16="http://schemas.microsoft.com/office/drawing/2014/main" id="{FED6DD19-98E9-6201-BE6C-E23020FC6860}"/>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6">
              <a:extLst>
                <a:ext uri="{FF2B5EF4-FFF2-40B4-BE49-F238E27FC236}">
                  <a16:creationId xmlns:a16="http://schemas.microsoft.com/office/drawing/2014/main" id="{C4BC9A37-1226-E7F0-5658-85F50C7AA6ED}"/>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17">
              <a:extLst>
                <a:ext uri="{FF2B5EF4-FFF2-40B4-BE49-F238E27FC236}">
                  <a16:creationId xmlns:a16="http://schemas.microsoft.com/office/drawing/2014/main" id="{BDC9216C-66C7-56A8-F253-4832F8694AF4}"/>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Shape 59">
              <a:extLst>
                <a:ext uri="{FF2B5EF4-FFF2-40B4-BE49-F238E27FC236}">
                  <a16:creationId xmlns:a16="http://schemas.microsoft.com/office/drawing/2014/main" id="{3AE614C3-A72C-E459-9AC7-92285B348993}"/>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1" name="Freeform 22">
              <a:extLst>
                <a:ext uri="{FF2B5EF4-FFF2-40B4-BE49-F238E27FC236}">
                  <a16:creationId xmlns:a16="http://schemas.microsoft.com/office/drawing/2014/main" id="{BC4339C7-9723-8DF6-2325-6193D2BA91FB}"/>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25">
              <a:extLst>
                <a:ext uri="{FF2B5EF4-FFF2-40B4-BE49-F238E27FC236}">
                  <a16:creationId xmlns:a16="http://schemas.microsoft.com/office/drawing/2014/main" id="{A256CE26-139D-71D8-48EC-90F824452005}"/>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26">
              <a:extLst>
                <a:ext uri="{FF2B5EF4-FFF2-40B4-BE49-F238E27FC236}">
                  <a16:creationId xmlns:a16="http://schemas.microsoft.com/office/drawing/2014/main" id="{4001FA58-1AD5-5CA8-23C7-7873BA5680F2}"/>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27">
              <a:extLst>
                <a:ext uri="{FF2B5EF4-FFF2-40B4-BE49-F238E27FC236}">
                  <a16:creationId xmlns:a16="http://schemas.microsoft.com/office/drawing/2014/main" id="{1DCF6FB6-019E-BCB1-F073-41467B48D842}"/>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29">
              <a:extLst>
                <a:ext uri="{FF2B5EF4-FFF2-40B4-BE49-F238E27FC236}">
                  <a16:creationId xmlns:a16="http://schemas.microsoft.com/office/drawing/2014/main" id="{55B0B961-F4E1-8773-34E3-E454FCFD8667}"/>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Shape 65">
              <a:extLst>
                <a:ext uri="{FF2B5EF4-FFF2-40B4-BE49-F238E27FC236}">
                  <a16:creationId xmlns:a16="http://schemas.microsoft.com/office/drawing/2014/main" id="{CEB8868E-5F4F-457F-4430-172741B67274}"/>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7" name="Freeform 36">
              <a:extLst>
                <a:ext uri="{FF2B5EF4-FFF2-40B4-BE49-F238E27FC236}">
                  <a16:creationId xmlns:a16="http://schemas.microsoft.com/office/drawing/2014/main" id="{3F9DFECE-5FD1-BF94-C9D9-82F1E6F6883F}"/>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37">
              <a:extLst>
                <a:ext uri="{FF2B5EF4-FFF2-40B4-BE49-F238E27FC236}">
                  <a16:creationId xmlns:a16="http://schemas.microsoft.com/office/drawing/2014/main" id="{5566E7D7-2E64-C7A7-E60B-F66948E01573}"/>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38">
              <a:extLst>
                <a:ext uri="{FF2B5EF4-FFF2-40B4-BE49-F238E27FC236}">
                  <a16:creationId xmlns:a16="http://schemas.microsoft.com/office/drawing/2014/main" id="{10E09475-027E-5A71-E5A1-12956048B585}"/>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Shape 69">
              <a:extLst>
                <a:ext uri="{FF2B5EF4-FFF2-40B4-BE49-F238E27FC236}">
                  <a16:creationId xmlns:a16="http://schemas.microsoft.com/office/drawing/2014/main" id="{86DEDAD5-8232-ACD0-D0B0-895F5EE926B0}"/>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1" name="Freeform: Shape 70">
              <a:extLst>
                <a:ext uri="{FF2B5EF4-FFF2-40B4-BE49-F238E27FC236}">
                  <a16:creationId xmlns:a16="http://schemas.microsoft.com/office/drawing/2014/main" id="{244A3A8A-671B-DCD9-6422-A9E854DD6B5C}"/>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2" name="Freeform 44">
              <a:extLst>
                <a:ext uri="{FF2B5EF4-FFF2-40B4-BE49-F238E27FC236}">
                  <a16:creationId xmlns:a16="http://schemas.microsoft.com/office/drawing/2014/main" id="{15F15320-098C-B994-A9ED-BBA25FEACC97}"/>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45">
              <a:extLst>
                <a:ext uri="{FF2B5EF4-FFF2-40B4-BE49-F238E27FC236}">
                  <a16:creationId xmlns:a16="http://schemas.microsoft.com/office/drawing/2014/main" id="{6EC8D73D-740E-A761-0A01-29DDA88AE35C}"/>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46">
              <a:extLst>
                <a:ext uri="{FF2B5EF4-FFF2-40B4-BE49-F238E27FC236}">
                  <a16:creationId xmlns:a16="http://schemas.microsoft.com/office/drawing/2014/main" id="{C13FF9D5-D135-EE5A-E5FE-F3E1FCDB09BD}"/>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47">
              <a:extLst>
                <a:ext uri="{FF2B5EF4-FFF2-40B4-BE49-F238E27FC236}">
                  <a16:creationId xmlns:a16="http://schemas.microsoft.com/office/drawing/2014/main" id="{91485A8A-115D-83EB-2632-9DFC07E85DFE}"/>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Shape 75">
              <a:extLst>
                <a:ext uri="{FF2B5EF4-FFF2-40B4-BE49-F238E27FC236}">
                  <a16:creationId xmlns:a16="http://schemas.microsoft.com/office/drawing/2014/main" id="{2DAFBE75-D269-2E60-38EB-E360457D563A}"/>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7" name="Freeform 49">
              <a:extLst>
                <a:ext uri="{FF2B5EF4-FFF2-40B4-BE49-F238E27FC236}">
                  <a16:creationId xmlns:a16="http://schemas.microsoft.com/office/drawing/2014/main" id="{CD50D341-55DC-86B1-6565-1BC1F811438F}"/>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674C5059-AAC7-8AC0-E117-784F4C2156AC}"/>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58">
              <a:extLst>
                <a:ext uri="{FF2B5EF4-FFF2-40B4-BE49-F238E27FC236}">
                  <a16:creationId xmlns:a16="http://schemas.microsoft.com/office/drawing/2014/main" id="{076F7378-B237-8F3F-8D1E-2E95152148B0}"/>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1">
              <a:extLst>
                <a:ext uri="{FF2B5EF4-FFF2-40B4-BE49-F238E27FC236}">
                  <a16:creationId xmlns:a16="http://schemas.microsoft.com/office/drawing/2014/main" id="{130C1B1E-CD14-4565-3CD6-CE048785E60F}"/>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2">
              <a:extLst>
                <a:ext uri="{FF2B5EF4-FFF2-40B4-BE49-F238E27FC236}">
                  <a16:creationId xmlns:a16="http://schemas.microsoft.com/office/drawing/2014/main" id="{77243AB7-3201-DA7E-1891-6D22BA83A3E5}"/>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3">
              <a:extLst>
                <a:ext uri="{FF2B5EF4-FFF2-40B4-BE49-F238E27FC236}">
                  <a16:creationId xmlns:a16="http://schemas.microsoft.com/office/drawing/2014/main" id="{796BEBDD-59D9-0D5E-E20D-599888175AFE}"/>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943BE181-D755-08FC-1BC1-E76A87AE2F89}"/>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65">
              <a:extLst>
                <a:ext uri="{FF2B5EF4-FFF2-40B4-BE49-F238E27FC236}">
                  <a16:creationId xmlns:a16="http://schemas.microsoft.com/office/drawing/2014/main" id="{372004BE-AFC8-D107-F82E-A3AF2B984C06}"/>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C0FCD4CB-0CE4-F430-DEB3-83152BBF44D6}"/>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6" name="Freeform 67">
              <a:extLst>
                <a:ext uri="{FF2B5EF4-FFF2-40B4-BE49-F238E27FC236}">
                  <a16:creationId xmlns:a16="http://schemas.microsoft.com/office/drawing/2014/main" id="{F580D5DF-7285-2D50-501E-0225FB24393E}"/>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74E3BF9F-BECD-EC0D-E199-929E9E2F2D0A}"/>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8" name="Freeform 70">
              <a:extLst>
                <a:ext uri="{FF2B5EF4-FFF2-40B4-BE49-F238E27FC236}">
                  <a16:creationId xmlns:a16="http://schemas.microsoft.com/office/drawing/2014/main" id="{98682E4B-0098-AB96-04D1-90B78ADC3228}"/>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1">
              <a:extLst>
                <a:ext uri="{FF2B5EF4-FFF2-40B4-BE49-F238E27FC236}">
                  <a16:creationId xmlns:a16="http://schemas.microsoft.com/office/drawing/2014/main" id="{5C5DFC7A-DFC2-4E09-7120-7D3358E1AE50}"/>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Dynamic legal" descr="{&quot;templafy&quot;:{&quot;id&quot;:&quot;adfb459f-0409-48d3-9ca9-763dc533a085&quot;}}">
            <a:extLst>
              <a:ext uri="{FF2B5EF4-FFF2-40B4-BE49-F238E27FC236}">
                <a16:creationId xmlns:a16="http://schemas.microsoft.com/office/drawing/2014/main" id="{33DEA34F-FEC0-29DD-4475-C3D3B9C0C72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11" name="Dynmic Internal use only" descr="{&quot;templafy&quot;:{&quot;id&quot;:&quot;0bfc8bc3-7a4e-4a54-91f1-85f6447b4c53&quot;}}" hidden="1" title="Form.Cigna_Confidentiality.Cigna_healthcareConfidentiality">
            <a:extLst>
              <a:ext uri="{FF2B5EF4-FFF2-40B4-BE49-F238E27FC236}">
                <a16:creationId xmlns:a16="http://schemas.microsoft.com/office/drawing/2014/main" id="{9B16330F-B72C-E998-B31F-EDBE5C7C4D6B}"/>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76D3D1BA-BE6A-4ECC-982C-CF2F40473536}"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420926448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userDrawn="1">
          <p15:clr>
            <a:srgbClr val="A4A3A4"/>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EF2F0306-B6A9-49A4-8F13-1E652FC31519}"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975442955"/>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DE7C7C7-70A7-FB30-223A-CB2357C229C9}"/>
              </a:ext>
            </a:extLst>
          </p:cNvPr>
          <p:cNvSpPr>
            <a:spLocks noGrp="1"/>
          </p:cNvSpPr>
          <p:nvPr>
            <p:ph type="dt" sz="half" idx="10"/>
          </p:nvPr>
        </p:nvSpPr>
        <p:spPr>
          <a:xfrm>
            <a:off x="9887592" y="6318000"/>
            <a:ext cx="1585607" cy="180000"/>
          </a:xfrm>
          <a:prstGeom prst="rect">
            <a:avLst/>
          </a:prstGeom>
        </p:spPr>
        <p:txBody>
          <a:bodyPr/>
          <a:lstStyle/>
          <a:p>
            <a:pPr algn="r"/>
            <a:fld id="{3E14D1F4-9096-498E-AA38-B43712BBDCA5}" type="datetime4">
              <a:rPr lang="en-US" smtClean="0"/>
              <a:t>May 22, 2024</a:t>
            </a:fld>
            <a:endParaRPr lang="en-US" dirty="0"/>
          </a:p>
        </p:txBody>
      </p:sp>
      <p:sp>
        <p:nvSpPr>
          <p:cNvPr id="4" name="Slide Number Placeholder 3">
            <a:extLst>
              <a:ext uri="{FF2B5EF4-FFF2-40B4-BE49-F238E27FC236}">
                <a16:creationId xmlns:a16="http://schemas.microsoft.com/office/drawing/2014/main" id="{3372A712-3FB5-BB07-6772-0C564A5FD394}"/>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8F7E808F-8C95-AF3A-F901-FCC3D3D2EBCF}"/>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29016955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sp>
        <p:nvSpPr>
          <p:cNvPr id="17" name="Text Box 4">
            <a:extLst>
              <a:ext uri="{FF2B5EF4-FFF2-40B4-BE49-F238E27FC236}">
                <a16:creationId xmlns:a16="http://schemas.microsoft.com/office/drawing/2014/main" id="{E2E20571-3CD4-BCCB-FDD3-C02735CE103D}"/>
              </a:ext>
            </a:extLst>
          </p:cNvPr>
          <p:cNvSpPr txBox="1">
            <a:spLocks noChangeArrowheads="1"/>
          </p:cNvSpPr>
          <p:nvPr userDrawn="1"/>
        </p:nvSpPr>
        <p:spPr bwMode="auto">
          <a:xfrm>
            <a:off x="8137426" y="1158428"/>
            <a:ext cx="2890409" cy="5155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endParaRPr lang="en-US" altLang="da-DK" sz="900" b="0" noProof="1">
              <a:solidFill>
                <a:srgbClr val="000000"/>
              </a:solidFill>
              <a:latin typeface="+mn-lt"/>
              <a:cs typeface="Arial" panose="020B0604020202020204" pitchFamily="34" charset="0"/>
            </a:endParaRPr>
          </a:p>
          <a:p>
            <a:pPr eaLnBrk="1" hangingPunct="1">
              <a:spcAft>
                <a:spcPts val="600"/>
              </a:spcAft>
              <a:defRPr/>
            </a:pPr>
            <a:r>
              <a:rPr lang="en-US" altLang="da-DK" sz="1400" b="0" noProof="1">
                <a:solidFill>
                  <a:srgbClr val="000000"/>
                </a:solidFill>
                <a:latin typeface="+mn-lt"/>
                <a:cs typeface="Arial" panose="020B0604020202020204" pitchFamily="34" charset="0"/>
              </a:rPr>
              <a:t>COPY/PASTE CONTENT</a:t>
            </a:r>
            <a:endParaRPr lang="en-US"/>
          </a:p>
          <a:p>
            <a:pPr eaLnBrk="1" hangingPunct="1">
              <a:spcAft>
                <a:spcPts val="600"/>
              </a:spcAft>
              <a:defRPr/>
            </a:pPr>
            <a:r>
              <a:rPr lang="en-US" altLang="da-DK" sz="800" b="0" noProof="1">
                <a:solidFill>
                  <a:srgbClr val="000000"/>
                </a:solidFill>
                <a:latin typeface="+mn-lt"/>
                <a:cs typeface="Arial" panose="020B0604020202020204" pitchFamily="34" charset="0"/>
              </a:rPr>
              <a:t>When copying old content to your new presentation, 2 options are available:</a:t>
            </a:r>
            <a:endParaRPr lang="en-US"/>
          </a:p>
          <a:p>
            <a:pPr eaLnBrk="1" hangingPunct="1">
              <a:spcAft>
                <a:spcPts val="600"/>
              </a:spcAft>
              <a:defRPr/>
            </a:pPr>
            <a:r>
              <a:rPr lang="en-US" altLang="da-DK" sz="800" b="1" noProof="1">
                <a:solidFill>
                  <a:srgbClr val="000000"/>
                </a:solidFill>
                <a:latin typeface="+mn-lt"/>
                <a:cs typeface="Arial" panose="020B0604020202020204" pitchFamily="34" charset="0"/>
              </a:rPr>
              <a:t>1. Best practice: </a:t>
            </a:r>
            <a:r>
              <a:rPr lang="en-US" altLang="da-DK" sz="800" b="0" noProof="1">
                <a:solidFill>
                  <a:srgbClr val="000000"/>
                </a:solidFill>
                <a:latin typeface="+mn-lt"/>
                <a:cs typeface="Arial" panose="020B0604020202020204" pitchFamily="34" charset="0"/>
              </a:rPr>
              <a:t>Create a slide in your new presentation and copy </a:t>
            </a:r>
            <a:r>
              <a:rPr lang="en-US" altLang="da-DK" sz="800" b="0" i="0" u="sng" noProof="1">
                <a:solidFill>
                  <a:srgbClr val="000000"/>
                </a:solidFill>
                <a:latin typeface="+mn-lt"/>
                <a:cs typeface="Arial" panose="020B0604020202020204" pitchFamily="34" charset="0"/>
              </a:rPr>
              <a:t>one</a:t>
            </a:r>
            <a:r>
              <a:rPr lang="en-US" altLang="da-DK" sz="800" b="0" i="0" u="none" noProof="1">
                <a:solidFill>
                  <a:srgbClr val="000000"/>
                </a:solidFill>
                <a:latin typeface="+mn-lt"/>
                <a:cs typeface="Arial" panose="020B0604020202020204" pitchFamily="34" charset="0"/>
              </a:rPr>
              <a:t> piece of content at a time (e.g. copy all text from </a:t>
            </a:r>
            <a:r>
              <a:rPr lang="en-US" altLang="da-DK" sz="800" b="0" i="0" u="sng" noProof="1">
                <a:solidFill>
                  <a:srgbClr val="000000"/>
                </a:solidFill>
                <a:latin typeface="+mn-lt"/>
                <a:cs typeface="Arial" panose="020B0604020202020204" pitchFamily="34" charset="0"/>
              </a:rPr>
              <a:t>one</a:t>
            </a:r>
            <a:r>
              <a:rPr lang="en-US" altLang="da-DK" sz="800" b="0" i="0" u="none" noProof="1">
                <a:solidFill>
                  <a:srgbClr val="000000"/>
                </a:solidFill>
                <a:latin typeface="+mn-lt"/>
                <a:cs typeface="Arial" panose="020B0604020202020204" pitchFamily="34" charset="0"/>
              </a:rPr>
              <a:t> textbox)</a:t>
            </a:r>
            <a:endParaRPr lang="en-US" altLang="da-DK" sz="800" b="1" i="0" u="sng" noProof="1">
              <a:solidFill>
                <a:srgbClr val="000000"/>
              </a:solidFill>
              <a:latin typeface="+mn-lt"/>
              <a:cs typeface="Arial" panose="020B0604020202020204" pitchFamily="34" charset="0"/>
            </a:endParaRPr>
          </a:p>
          <a:p>
            <a:pPr eaLnBrk="1" hangingPunct="1">
              <a:spcAft>
                <a:spcPts val="600"/>
              </a:spcAft>
              <a:defRPr/>
            </a:pPr>
            <a:r>
              <a:rPr lang="en-US" altLang="da-DK" sz="800" b="1" noProof="1">
                <a:solidFill>
                  <a:srgbClr val="000000"/>
                </a:solidFill>
                <a:latin typeface="+mn-lt"/>
                <a:cs typeface="Arial" panose="020B0604020202020204" pitchFamily="34" charset="0"/>
              </a:rPr>
              <a:t>2. </a:t>
            </a:r>
            <a:r>
              <a:rPr lang="en-US" altLang="da-DK" sz="800" b="0" noProof="1">
                <a:solidFill>
                  <a:srgbClr val="000000"/>
                </a:solidFill>
                <a:latin typeface="+mn-lt"/>
                <a:cs typeface="Arial" panose="020B0604020202020204" pitchFamily="34" charset="0"/>
              </a:rPr>
              <a:t>Or copy an entire slide into your new presentation and then choose a fitting layout. When presentation is done, open an empty presentation (press Ctrl+N). Copy all slides from presentation, paste them into empty one. This will ensure that there are no extra layouts</a:t>
            </a:r>
            <a:endParaRPr lang="en-US"/>
          </a:p>
          <a:p>
            <a:pPr marL="0" marR="0" lvl="0" indent="0" algn="l" defTabSz="914400" rtl="0" eaLnBrk="1" fontAlgn="auto" latinLnBrk="0" hangingPunct="1">
              <a:lnSpc>
                <a:spcPct val="100000"/>
              </a:lnSpc>
              <a:spcBef>
                <a:spcPts val="600"/>
              </a:spcBef>
              <a:spcAft>
                <a:spcPts val="600"/>
              </a:spcAft>
              <a:buClrTx/>
              <a:buSzTx/>
              <a:buFontTx/>
              <a:buNone/>
              <a:tabLst/>
              <a:defRPr/>
            </a:pPr>
            <a:r>
              <a:rPr lang="en-US" sz="1400" dirty="0">
                <a:solidFill>
                  <a:srgbClr val="000000"/>
                </a:solidFill>
                <a:latin typeface="+mn-lt"/>
                <a:cs typeface="Arial" panose="020B0604020202020204" pitchFamily="34" charset="0"/>
              </a:rPr>
              <a:t>SLIDES &amp; SLIDE ELEMENTS</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0" noProof="1">
                <a:solidFill>
                  <a:srgbClr val="000000"/>
                </a:solidFill>
                <a:latin typeface="+mn-lt"/>
                <a:cs typeface="Arial" panose="020B0604020202020204" pitchFamily="34" charset="0"/>
              </a:rPr>
              <a:t>Insert predefined slides and elements from the Templafy button. Choose </a:t>
            </a:r>
            <a:r>
              <a:rPr lang="en-US" altLang="da-DK" sz="800" b="1" noProof="1">
                <a:solidFill>
                  <a:srgbClr val="000000"/>
                </a:solidFill>
                <a:latin typeface="+mn-lt"/>
                <a:cs typeface="Arial" panose="020B0604020202020204" pitchFamily="34" charset="0"/>
              </a:rPr>
              <a:t>Slides</a:t>
            </a:r>
            <a:r>
              <a:rPr lang="en-US" altLang="da-DK" sz="800" b="0" noProof="1">
                <a:solidFill>
                  <a:srgbClr val="000000"/>
                </a:solidFill>
                <a:latin typeface="+mn-lt"/>
                <a:cs typeface="Arial" panose="020B0604020202020204" pitchFamily="34" charset="0"/>
              </a:rPr>
              <a:t> and </a:t>
            </a:r>
            <a:r>
              <a:rPr lang="en-US" altLang="da-DK" sz="800" b="1" noProof="1">
                <a:solidFill>
                  <a:srgbClr val="000000"/>
                </a:solidFill>
                <a:latin typeface="+mn-lt"/>
                <a:cs typeface="Arial" panose="020B0604020202020204" pitchFamily="34" charset="0"/>
              </a:rPr>
              <a:t>Slide elements </a:t>
            </a:r>
            <a:r>
              <a:rPr lang="en-US" altLang="da-DK" sz="800" b="0" noProof="1">
                <a:solidFill>
                  <a:srgbClr val="000000"/>
                </a:solidFill>
                <a:latin typeface="+mn-lt"/>
                <a:cs typeface="Arial" panose="020B0604020202020204" pitchFamily="34" charset="0"/>
              </a:rPr>
              <a:t>from the dropdown menu or from the buttons in the Templafy pane on the right side of the screen</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altLang="da-DK" sz="800" b="0" noProof="1">
              <a:solidFill>
                <a:srgbClr val="000000"/>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1400" kern="1200" cap="all" baseline="0" noProof="1">
                <a:solidFill>
                  <a:srgbClr val="000000"/>
                </a:solidFill>
                <a:latin typeface="+mn-lt"/>
                <a:ea typeface="+mn-ea"/>
                <a:cs typeface="Arial" panose="020B0604020202020204" pitchFamily="34" charset="0"/>
              </a:rPr>
              <a:t>Color</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kern="1200" noProof="1">
                <a:solidFill>
                  <a:srgbClr val="000000"/>
                </a:solidFill>
                <a:latin typeface="+mn-lt"/>
                <a:ea typeface="+mn-ea"/>
                <a:cs typeface="Arial" panose="020B0604020202020204" pitchFamily="34" charset="0"/>
              </a:rPr>
              <a:t>Theme Colors </a:t>
            </a:r>
            <a:r>
              <a:rPr lang="en-US" altLang="da-DK" sz="800" b="0" kern="1200" noProof="1">
                <a:solidFill>
                  <a:srgbClr val="000000"/>
                </a:solidFill>
                <a:latin typeface="+mn-lt"/>
                <a:ea typeface="+mn-ea"/>
                <a:cs typeface="Arial" panose="020B0604020202020204" pitchFamily="34" charset="0"/>
              </a:rPr>
              <a:t>is the</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company color, Accent </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1-6 is the color that the</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charts and SmartArt use</a:t>
            </a:r>
            <a:br>
              <a:rPr lang="en-GB" altLang="da-DK" sz="800" b="0" kern="1200" noProof="1">
                <a:solidFill>
                  <a:srgbClr val="000000"/>
                </a:solidFill>
                <a:latin typeface="+mn-lt"/>
                <a:ea typeface="+mn-ea"/>
                <a:cs typeface="Arial" panose="020B0604020202020204" pitchFamily="34" charset="0"/>
              </a:rPr>
            </a:br>
            <a:br>
              <a:rPr lang="en-GB" altLang="da-DK" sz="800" b="0" kern="1200" noProof="1">
                <a:solidFill>
                  <a:srgbClr val="000000"/>
                </a:solidFill>
                <a:latin typeface="+mn-lt"/>
                <a:ea typeface="+mn-ea"/>
                <a:cs typeface="Arial" panose="020B0604020202020204" pitchFamily="34" charset="0"/>
              </a:rPr>
            </a:br>
            <a:r>
              <a:rPr lang="en-US" altLang="da-DK" sz="800" b="1" kern="1200" noProof="1">
                <a:solidFill>
                  <a:srgbClr val="000000"/>
                </a:solidFill>
                <a:latin typeface="+mn-lt"/>
                <a:ea typeface="+mn-ea"/>
                <a:cs typeface="Arial" panose="020B0604020202020204" pitchFamily="34" charset="0"/>
              </a:rPr>
              <a:t>Gradients Colors </a:t>
            </a:r>
            <a:r>
              <a:rPr lang="en-US" altLang="da-DK" sz="800" b="0" kern="1200" noProof="1">
                <a:solidFill>
                  <a:srgbClr val="000000"/>
                </a:solidFill>
                <a:latin typeface="+mn-lt"/>
                <a:ea typeface="+mn-ea"/>
                <a:cs typeface="Arial" panose="020B0604020202020204" pitchFamily="34" charset="0"/>
              </a:rPr>
              <a:t>is</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PPT standard colors</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kern="1200" noProof="1">
                <a:solidFill>
                  <a:srgbClr val="000000"/>
                </a:solidFill>
                <a:latin typeface="+mn-lt"/>
                <a:ea typeface="+mn-ea"/>
                <a:cs typeface="Arial" panose="020B0604020202020204" pitchFamily="34" charset="0"/>
              </a:rPr>
              <a:t>Custom Colors </a:t>
            </a:r>
            <a:r>
              <a:rPr lang="en-US" altLang="da-DK" sz="800" b="0" kern="1200" noProof="1">
                <a:solidFill>
                  <a:srgbClr val="000000"/>
                </a:solidFill>
                <a:latin typeface="+mn-lt"/>
                <a:ea typeface="+mn-ea"/>
                <a:cs typeface="Arial" panose="020B0604020202020204" pitchFamily="34" charset="0"/>
              </a:rPr>
              <a:t>is the</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color to use in icons</a:t>
            </a:r>
            <a:endParaRPr lang="en-US"/>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kern="1200" noProof="1">
                <a:solidFill>
                  <a:srgbClr val="000000"/>
                </a:solidFill>
                <a:latin typeface="+mn-lt"/>
                <a:ea typeface="+mn-ea"/>
                <a:cs typeface="Arial" panose="020B0604020202020204" pitchFamily="34" charset="0"/>
              </a:rPr>
              <a:t>Standard Colors </a:t>
            </a:r>
            <a:r>
              <a:rPr lang="en-US" altLang="da-DK" sz="800" b="0" kern="1200" noProof="1">
                <a:solidFill>
                  <a:srgbClr val="000000"/>
                </a:solidFill>
                <a:latin typeface="+mn-lt"/>
                <a:ea typeface="+mn-ea"/>
                <a:cs typeface="Arial" panose="020B0604020202020204" pitchFamily="34" charset="0"/>
              </a:rPr>
              <a:t>is</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PPT standard colors</a:t>
            </a:r>
            <a:endParaRPr lang="en-US"/>
          </a:p>
        </p:txBody>
      </p:sp>
      <p:pic>
        <p:nvPicPr>
          <p:cNvPr id="19" name="Picture 18">
            <a:extLst>
              <a:ext uri="{FF2B5EF4-FFF2-40B4-BE49-F238E27FC236}">
                <a16:creationId xmlns:a16="http://schemas.microsoft.com/office/drawing/2014/main" id="{386B521F-7854-3AC6-2DFC-66EB734B0068}"/>
              </a:ext>
            </a:extLst>
          </p:cNvPr>
          <p:cNvPicPr>
            <a:picLocks noChangeAspect="1"/>
          </p:cNvPicPr>
          <p:nvPr userDrawn="1"/>
        </p:nvPicPr>
        <p:blipFill>
          <a:blip r:embed="rId2"/>
          <a:stretch>
            <a:fillRect/>
          </a:stretch>
        </p:blipFill>
        <p:spPr>
          <a:xfrm>
            <a:off x="9426711" y="4675068"/>
            <a:ext cx="1187606" cy="1685854"/>
          </a:xfrm>
          <a:prstGeom prst="rect">
            <a:avLst/>
          </a:prstGeom>
        </p:spPr>
      </p:pic>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5" y="358775"/>
            <a:ext cx="11109321" cy="650171"/>
          </a:xfrm>
          <a:prstGeom prst="rect">
            <a:avLst/>
          </a:prstGeom>
          <a:noFill/>
        </p:spPr>
        <p:txBody>
          <a:bodyPr wrap="square" lIns="0" tIns="0" rIns="0" bIns="0" rtlCol="0" anchor="t" anchorCtr="0">
            <a:noAutofit/>
          </a:bodyPr>
          <a:lstStyle/>
          <a:p>
            <a:r>
              <a:rPr lang="en-US" sz="3200" b="0" noProof="1">
                <a:solidFill>
                  <a:schemeClr val="tx1"/>
                </a:solidFill>
                <a:latin typeface="+mj-lt"/>
                <a:cs typeface="Verdana" panose="020B0604030504040204" pitchFamily="34" charset="0"/>
              </a:rPr>
              <a:t>TIPS &amp; TRICKS - YOUR USER GUIDE</a:t>
            </a:r>
            <a:endParaRPr lang="en-US" dirty="0"/>
          </a:p>
        </p:txBody>
      </p:sp>
      <p:sp>
        <p:nvSpPr>
          <p:cNvPr id="3" name="Text Box 2">
            <a:extLst>
              <a:ext uri="{FF2B5EF4-FFF2-40B4-BE49-F238E27FC236}">
                <a16:creationId xmlns:a16="http://schemas.microsoft.com/office/drawing/2014/main" id="{DD1533B4-EF59-9409-9963-5CD901F1DC4C}"/>
              </a:ext>
            </a:extLst>
          </p:cNvPr>
          <p:cNvSpPr txBox="1">
            <a:spLocks noChangeArrowheads="1"/>
          </p:cNvSpPr>
          <p:nvPr userDrawn="1"/>
        </p:nvSpPr>
        <p:spPr bwMode="auto">
          <a:xfrm>
            <a:off x="358775" y="1158428"/>
            <a:ext cx="2736000" cy="5124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latin typeface="+mn-lt"/>
                <a:cs typeface="Verdana" panose="020B0604030504040204" pitchFamily="34" charset="0"/>
              </a:rPr>
              <a:t>TEXT STYLES</a:t>
            </a:r>
            <a:endParaRPr lang="en-US" altLang="da-DK" sz="1400" b="0" noProof="1">
              <a:solidFill>
                <a:schemeClr val="tx1"/>
              </a:solidFill>
              <a:latin typeface="+mn-lt"/>
              <a:cs typeface="Verdana" panose="020B0604030504040204" pitchFamily="34" charset="0"/>
            </a:endParaRPr>
          </a:p>
          <a:p>
            <a:pPr eaLnBrk="1" hangingPunct="1">
              <a:spcAft>
                <a:spcPts val="600"/>
              </a:spcAft>
              <a:defRPr/>
            </a:pPr>
            <a:r>
              <a:rPr lang="en-US" altLang="da-DK" sz="800" b="0" noProof="1">
                <a:solidFill>
                  <a:schemeClr val="tx1"/>
                </a:solidFill>
                <a:latin typeface="+mn-lt"/>
                <a:cs typeface="Verdana" panose="020B0604030504040204" pitchFamily="34" charset="0"/>
              </a:rPr>
              <a:t>Use the </a:t>
            </a:r>
            <a:r>
              <a:rPr lang="en-US" altLang="da-DK" sz="800" b="1" noProof="1">
                <a:solidFill>
                  <a:schemeClr val="tx1"/>
                </a:solidFill>
                <a:latin typeface="+mn-lt"/>
                <a:cs typeface="Verdana" panose="020B0604030504040204" pitchFamily="34" charset="0"/>
              </a:rPr>
              <a:t>TAB</a:t>
            </a:r>
            <a:r>
              <a:rPr lang="en-US" altLang="da-DK" sz="800" b="0" noProof="1">
                <a:solidFill>
                  <a:schemeClr val="tx1"/>
                </a:solidFill>
                <a:latin typeface="+mn-lt"/>
                <a:cs typeface="Verdana" panose="020B0604030504040204" pitchFamily="34" charset="0"/>
              </a:rPr>
              <a:t>-key</a:t>
            </a:r>
            <a:r>
              <a:rPr lang="en-US" altLang="da-DK" sz="800" b="0" baseline="0" noProof="1">
                <a:solidFill>
                  <a:schemeClr val="tx1"/>
                </a:solidFill>
                <a:latin typeface="+mn-lt"/>
                <a:cs typeface="Verdana" panose="020B0604030504040204" pitchFamily="34" charset="0"/>
              </a:rPr>
              <a:t> to jump through levels. Click </a:t>
            </a:r>
            <a:r>
              <a:rPr lang="en-US" altLang="da-DK" sz="800" b="1" baseline="0" noProof="1">
                <a:solidFill>
                  <a:schemeClr val="tx1"/>
                </a:solidFill>
                <a:latin typeface="+mn-lt"/>
                <a:cs typeface="Verdana" panose="020B0604030504040204" pitchFamily="34" charset="0"/>
              </a:rPr>
              <a:t>ENTER</a:t>
            </a:r>
            <a:r>
              <a:rPr lang="en-US" altLang="da-DK" sz="800" b="0" baseline="0" noProof="1">
                <a:solidFill>
                  <a:schemeClr val="tx1"/>
                </a:solidFill>
                <a:latin typeface="+mn-lt"/>
                <a:cs typeface="Verdana" panose="020B0604030504040204" pitchFamily="34" charset="0"/>
              </a:rPr>
              <a:t>, then </a:t>
            </a:r>
            <a:r>
              <a:rPr lang="en-US" altLang="da-DK" sz="800" b="1" baseline="0" noProof="1">
                <a:solidFill>
                  <a:schemeClr val="tx1"/>
                </a:solidFill>
                <a:latin typeface="+mn-lt"/>
                <a:cs typeface="Verdana" panose="020B0604030504040204" pitchFamily="34" charset="0"/>
              </a:rPr>
              <a:t>TAB</a:t>
            </a:r>
            <a:r>
              <a:rPr lang="en-US" altLang="da-DK" sz="800" b="0" baseline="0" noProof="1">
                <a:solidFill>
                  <a:schemeClr val="tx1"/>
                </a:solidFill>
                <a:latin typeface="+mn-lt"/>
                <a:cs typeface="Verdana" panose="020B0604030504040204" pitchFamily="34" charset="0"/>
              </a:rPr>
              <a:t> to switch from one level to the next level</a:t>
            </a:r>
            <a:endParaRPr lang="en-US" sz="800" dirty="0"/>
          </a:p>
          <a:p>
            <a:pPr eaLnBrk="1" hangingPunct="1">
              <a:spcAft>
                <a:spcPts val="600"/>
              </a:spcAft>
              <a:defRPr/>
            </a:pPr>
            <a:r>
              <a:rPr lang="en-US" altLang="da-DK" sz="800" b="0" baseline="0" noProof="1">
                <a:solidFill>
                  <a:schemeClr val="tx1"/>
                </a:solidFill>
                <a:latin typeface="+mn-lt"/>
                <a:cs typeface="Verdana" panose="020B0604030504040204" pitchFamily="34" charset="0"/>
              </a:rPr>
              <a:t>To go back in levels use </a:t>
            </a:r>
            <a:r>
              <a:rPr lang="en-US" altLang="da-DK" sz="800" b="1" baseline="0" noProof="1">
                <a:solidFill>
                  <a:schemeClr val="tx1"/>
                </a:solidFill>
                <a:latin typeface="+mn-lt"/>
                <a:cs typeface="Verdana" panose="020B0604030504040204" pitchFamily="34" charset="0"/>
              </a:rPr>
              <a:t>SHIFT-TAB</a:t>
            </a:r>
            <a:endParaRPr lang="en-US" sz="800" b="1" noProof="1">
              <a:solidFill>
                <a:schemeClr val="tx1"/>
              </a:solidFill>
              <a:latin typeface="+mn-lt"/>
              <a:cs typeface="Verdana" panose="020B0604030504040204" pitchFamily="34" charset="0"/>
            </a:endParaRPr>
          </a:p>
          <a:p>
            <a:pPr eaLnBrk="1" hangingPunct="1">
              <a:spcAft>
                <a:spcPts val="600"/>
              </a:spcAft>
              <a:defRPr/>
            </a:pPr>
            <a:r>
              <a:rPr lang="en-US" sz="800" noProof="1">
                <a:solidFill>
                  <a:schemeClr val="tx1"/>
                </a:solidFill>
                <a:latin typeface="+mn-lt"/>
                <a:cs typeface="Verdana" panose="020B0604030504040204" pitchFamily="34" charset="0"/>
              </a:rPr>
              <a:t>Alternatively, </a:t>
            </a:r>
            <a:r>
              <a:rPr lang="en-US" sz="800" b="1" noProof="1">
                <a:solidFill>
                  <a:schemeClr val="tx1"/>
                </a:solidFill>
                <a:latin typeface="+mn-lt"/>
                <a:cs typeface="Verdana" panose="020B0604030504040204" pitchFamily="34" charset="0"/>
              </a:rPr>
              <a:t>Increase</a:t>
            </a:r>
            <a:r>
              <a:rPr lang="en-US" sz="800" baseline="0" noProof="1">
                <a:solidFill>
                  <a:schemeClr val="tx1"/>
                </a:solidFill>
                <a:latin typeface="+mn-lt"/>
                <a:cs typeface="Verdana" panose="020B0604030504040204" pitchFamily="34" charset="0"/>
              </a:rPr>
              <a:t> and </a:t>
            </a:r>
            <a:r>
              <a:rPr lang="en-US" sz="800" b="1" baseline="0" noProof="1">
                <a:solidFill>
                  <a:schemeClr val="tx1"/>
                </a:solidFill>
                <a:latin typeface="+mn-lt"/>
                <a:cs typeface="Verdana" panose="020B0604030504040204" pitchFamily="34" charset="0"/>
              </a:rPr>
              <a:t>Decrease </a:t>
            </a:r>
            <a:r>
              <a:rPr lang="en-US" sz="800" baseline="0" noProof="1">
                <a:solidFill>
                  <a:schemeClr val="tx1"/>
                </a:solidFill>
                <a:latin typeface="+mn-lt"/>
                <a:cs typeface="Verdana" panose="020B0604030504040204" pitchFamily="34" charset="0"/>
              </a:rPr>
              <a:t>list level can be used</a:t>
            </a:r>
            <a:endParaRPr lang="en-US" sz="800" dirty="0"/>
          </a:p>
          <a:p>
            <a:pPr eaLnBrk="1" hangingPunct="1">
              <a:spcAft>
                <a:spcPts val="600"/>
              </a:spcAft>
              <a:defRPr/>
            </a:pPr>
            <a:endParaRPr lang="en-US" sz="800" baseline="0" noProof="1">
              <a:solidFill>
                <a:schemeClr val="tx1"/>
              </a:solidFill>
              <a:latin typeface="+mn-lt"/>
              <a:cs typeface="Verdana" panose="020B0604030504040204" pitchFamily="34" charset="0"/>
            </a:endParaRPr>
          </a:p>
          <a:p>
            <a:pPr eaLnBrk="1" hangingPunct="1">
              <a:spcAft>
                <a:spcPts val="600"/>
              </a:spcAft>
              <a:defRPr/>
            </a:pPr>
            <a:r>
              <a:rPr lang="en-US" altLang="da-DK" sz="800" b="1" noProof="1">
                <a:solidFill>
                  <a:schemeClr val="tx1"/>
                </a:solidFill>
                <a:latin typeface="+mn-lt"/>
                <a:cs typeface="Verdana" panose="020B0604030504040204" pitchFamily="34" charset="0"/>
              </a:rPr>
              <a:t>HINT: </a:t>
            </a:r>
            <a:r>
              <a:rPr lang="en-US" sz="800" b="1" noProof="1">
                <a:solidFill>
                  <a:schemeClr val="tx1"/>
                </a:solidFill>
                <a:latin typeface="+mn-lt"/>
                <a:cs typeface="Verdana" panose="020B0604030504040204" pitchFamily="34" charset="0"/>
              </a:rPr>
              <a:t>Use bullet button</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0" noProof="1">
                <a:solidFill>
                  <a:schemeClr val="tx1"/>
                </a:solidFill>
                <a:latin typeface="+mn-lt"/>
                <a:cs typeface="Verdana" panose="020B0604030504040204" pitchFamily="34" charset="0"/>
              </a:rPr>
              <a:t>Delete bullet for regular text.</a:t>
            </a:r>
            <a:br>
              <a:rPr lang="en-US" altLang="da-DK" sz="800" b="0" noProof="1">
                <a:solidFill>
                  <a:schemeClr val="tx1"/>
                </a:solidFill>
                <a:latin typeface="+mn-lt"/>
                <a:cs typeface="Verdana" panose="020B0604030504040204" pitchFamily="34" charset="0"/>
              </a:rPr>
            </a:br>
            <a:r>
              <a:rPr lang="en-US" altLang="da-DK" sz="800" b="0" noProof="1">
                <a:solidFill>
                  <a:schemeClr val="tx1"/>
                </a:solidFill>
                <a:latin typeface="+mn-lt"/>
                <a:cs typeface="Verdana" panose="020B0604030504040204" pitchFamily="34" charset="0"/>
              </a:rPr>
              <a:t>Click on the bullet button to reaply the correct bullet again</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br>
              <a:rPr lang="en-US" altLang="da-DK" sz="900" b="0" noProof="1">
                <a:solidFill>
                  <a:schemeClr val="tx1"/>
                </a:solidFill>
                <a:latin typeface="+mn-lt"/>
                <a:cs typeface="Verdana" panose="020B0604030504040204" pitchFamily="34" charset="0"/>
              </a:rPr>
            </a:br>
            <a:r>
              <a:rPr lang="en-US" sz="1400" dirty="0">
                <a:latin typeface="+mn-lt"/>
                <a:cs typeface="Verdana" panose="020B0604030504040204" pitchFamily="34" charset="0"/>
              </a:rPr>
              <a:t>SLIDES &amp; LAYOUTS</a:t>
            </a:r>
            <a:br>
              <a:rPr lang="en-US" altLang="da-DK" sz="900" b="1" noProof="1">
                <a:solidFill>
                  <a:schemeClr val="tx1"/>
                </a:solidFill>
                <a:latin typeface="+mn-lt"/>
                <a:cs typeface="Verdana" panose="020B0604030504040204" pitchFamily="34" charset="0"/>
              </a:rPr>
            </a:br>
            <a:br>
              <a:rPr lang="en-US" altLang="da-DK" sz="900" b="1" noProof="1">
                <a:solidFill>
                  <a:schemeClr val="tx1"/>
                </a:solidFill>
                <a:latin typeface="+mn-lt"/>
                <a:cs typeface="Verdana" panose="020B0604030504040204" pitchFamily="34" charset="0"/>
              </a:rPr>
            </a:br>
            <a:r>
              <a:rPr lang="en-US" altLang="da-DK" sz="800" b="0" noProof="1">
                <a:solidFill>
                  <a:schemeClr val="tx1"/>
                </a:solidFill>
                <a:latin typeface="+mn-lt"/>
                <a:cs typeface="Verdana" panose="020B0604030504040204" pitchFamily="34" charset="0"/>
              </a:rPr>
              <a:t>Click on the menu </a:t>
            </a:r>
            <a:r>
              <a:rPr lang="en-US" altLang="da-DK" sz="800" b="1" noProof="1">
                <a:solidFill>
                  <a:schemeClr val="tx1"/>
                </a:solidFill>
                <a:latin typeface="+mn-lt"/>
                <a:cs typeface="Verdana" panose="020B0604030504040204" pitchFamily="34" charset="0"/>
              </a:rPr>
              <a:t>New Slide </a:t>
            </a:r>
            <a:r>
              <a:rPr lang="en-US" altLang="da-DK" sz="800" b="0" noProof="1">
                <a:solidFill>
                  <a:schemeClr val="tx1"/>
                </a:solidFill>
                <a:latin typeface="+mn-lt"/>
                <a:cs typeface="Verdana" panose="020B0604030504040204" pitchFamily="34" charset="0"/>
              </a:rPr>
              <a:t>in the </a:t>
            </a:r>
            <a:r>
              <a:rPr lang="en-US" altLang="da-DK" sz="800" b="1" noProof="1">
                <a:solidFill>
                  <a:schemeClr val="tx1"/>
                </a:solidFill>
                <a:latin typeface="+mn-lt"/>
                <a:cs typeface="Verdana" panose="020B0604030504040204" pitchFamily="34" charset="0"/>
              </a:rPr>
              <a:t>Home</a:t>
            </a:r>
            <a:r>
              <a:rPr lang="en-US" altLang="da-DK" sz="800" b="0" noProof="1">
                <a:solidFill>
                  <a:schemeClr val="tx1"/>
                </a:solidFill>
                <a:latin typeface="+mn-lt"/>
                <a:cs typeface="Verdana" panose="020B0604030504040204" pitchFamily="34" charset="0"/>
              </a:rPr>
              <a:t> tab to insert a new slide</a:t>
            </a:r>
            <a:br>
              <a:rPr lang="en-US" altLang="da-DK" sz="800" b="0" noProof="1">
                <a:solidFill>
                  <a:schemeClr val="tx1"/>
                </a:solidFill>
                <a:latin typeface="+mn-lt"/>
                <a:cs typeface="Verdana" panose="020B0604030504040204" pitchFamily="34" charset="0"/>
              </a:rPr>
            </a:br>
            <a:br>
              <a:rPr lang="en-US" altLang="da-DK" sz="800" b="0" noProof="1">
                <a:solidFill>
                  <a:schemeClr val="tx1"/>
                </a:solidFill>
                <a:latin typeface="+mn-lt"/>
                <a:cs typeface="Verdana" panose="020B0604030504040204" pitchFamily="34" charset="0"/>
              </a:rPr>
            </a:br>
            <a:r>
              <a:rPr lang="en-US" altLang="da-DK" sz="800" b="1" noProof="1">
                <a:solidFill>
                  <a:schemeClr val="tx1"/>
                </a:solidFill>
                <a:latin typeface="+mn-lt"/>
                <a:cs typeface="Verdana" panose="020B0604030504040204" pitchFamily="34" charset="0"/>
              </a:rPr>
              <a:t>Change layout</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sz="800" dirty="0">
                <a:solidFill>
                  <a:srgbClr val="000000"/>
                </a:solidFill>
                <a:latin typeface="+mn-lt"/>
                <a:ea typeface="Verdana" panose="020B0604030504040204" pitchFamily="34" charset="0"/>
                <a:cs typeface="Verdana" panose="020B0604030504040204" pitchFamily="34" charset="0"/>
              </a:rPr>
              <a:t>Click on the arrow next to </a:t>
            </a:r>
            <a:r>
              <a:rPr lang="en-US" sz="800" b="1" dirty="0">
                <a:solidFill>
                  <a:srgbClr val="000000"/>
                </a:solidFill>
                <a:latin typeface="+mn-lt"/>
                <a:ea typeface="Verdana" panose="020B0604030504040204" pitchFamily="34" charset="0"/>
                <a:cs typeface="Verdana" panose="020B0604030504040204" pitchFamily="34" charset="0"/>
              </a:rPr>
              <a:t>Layout </a:t>
            </a:r>
            <a:r>
              <a:rPr lang="en-US" sz="800" dirty="0">
                <a:solidFill>
                  <a:srgbClr val="000000"/>
                </a:solidFill>
                <a:latin typeface="+mn-lt"/>
                <a:ea typeface="Verdana" panose="020B0604030504040204" pitchFamily="34" charset="0"/>
                <a:cs typeface="Verdana" panose="020B0604030504040204" pitchFamily="34" charset="0"/>
              </a:rPr>
              <a:t>to view a dropdown menu of possible slide layouts</a:t>
            </a:r>
            <a:br>
              <a:rPr lang="en-US" altLang="da-DK" sz="800" b="0" baseline="0" noProof="1">
                <a:solidFill>
                  <a:schemeClr val="tx1"/>
                </a:solidFill>
                <a:latin typeface="+mn-lt"/>
                <a:cs typeface="Verdana" panose="020B0604030504040204" pitchFamily="34" charset="0"/>
              </a:rPr>
            </a:br>
            <a:br>
              <a:rPr lang="en-US" altLang="da-DK" sz="800" b="0" baseline="0" noProof="1">
                <a:solidFill>
                  <a:schemeClr val="tx1"/>
                </a:solidFill>
                <a:latin typeface="+mn-lt"/>
                <a:cs typeface="Verdana" panose="020B0604030504040204" pitchFamily="34" charset="0"/>
              </a:rPr>
            </a:br>
            <a:r>
              <a:rPr lang="en-US" sz="800" b="1" noProof="1">
                <a:solidFill>
                  <a:schemeClr val="tx1"/>
                </a:solidFill>
                <a:latin typeface="+mn-lt"/>
                <a:cs typeface="Verdana" panose="020B0604030504040204" pitchFamily="34" charset="0"/>
              </a:rPr>
              <a:t>Reset slide</a:t>
            </a:r>
            <a:endParaRPr lang="en-US" sz="800" dirty="0"/>
          </a:p>
          <a:p>
            <a:pPr marL="0" marR="0" indent="0" algn="l" defTabSz="914400" rtl="0" eaLnBrk="1" fontAlgn="auto" latinLnBrk="0" hangingPunct="1">
              <a:lnSpc>
                <a:spcPct val="100000"/>
              </a:lnSpc>
              <a:spcBef>
                <a:spcPts val="0"/>
              </a:spcBef>
              <a:spcAft>
                <a:spcPts val="600"/>
              </a:spcAft>
              <a:buClrTx/>
              <a:buSzTx/>
              <a:buFont typeface="+mj-lt"/>
              <a:buNone/>
              <a:tabLst/>
              <a:defRPr/>
            </a:pPr>
            <a:r>
              <a:rPr lang="en-US" altLang="da-DK" sz="800" noProof="1">
                <a:solidFill>
                  <a:schemeClr val="tx1"/>
                </a:solidFill>
                <a:latin typeface="+mn-lt"/>
                <a:cs typeface="Verdana" panose="020B0604030504040204" pitchFamily="34" charset="0"/>
              </a:rPr>
              <a:t>Click the </a:t>
            </a:r>
            <a:r>
              <a:rPr lang="en-US" altLang="da-DK" sz="800" b="1" baseline="0" noProof="1">
                <a:solidFill>
                  <a:schemeClr val="tx1"/>
                </a:solidFill>
                <a:latin typeface="+mn-lt"/>
                <a:cs typeface="Verdana" panose="020B0604030504040204" pitchFamily="34" charset="0"/>
              </a:rPr>
              <a:t>Reset </a:t>
            </a:r>
            <a:r>
              <a:rPr lang="en-US" altLang="da-DK" sz="800" noProof="1">
                <a:solidFill>
                  <a:schemeClr val="tx1"/>
                </a:solidFill>
                <a:latin typeface="+mn-lt"/>
                <a:cs typeface="Verdana" panose="020B0604030504040204" pitchFamily="34" charset="0"/>
              </a:rPr>
              <a:t>menu to reset position, size</a:t>
            </a:r>
            <a:r>
              <a:rPr lang="en-US" altLang="da-DK" sz="800" baseline="0" noProof="1">
                <a:solidFill>
                  <a:schemeClr val="tx1"/>
                </a:solidFill>
                <a:latin typeface="+mn-lt"/>
                <a:cs typeface="Verdana" panose="020B0604030504040204" pitchFamily="34" charset="0"/>
              </a:rPr>
              <a:t> and formatting of the slide placeholders to their default settings</a:t>
            </a:r>
            <a:endParaRPr lang="en-US"/>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US" altLang="da-DK" sz="800" baseline="0" noProof="1">
              <a:solidFill>
                <a:schemeClr val="tx1"/>
              </a:solidFill>
              <a:latin typeface="+mn-lt"/>
              <a:cs typeface="Verdana" panose="020B0604030504040204" pitchFamily="34" charset="0"/>
            </a:endParaRPr>
          </a:p>
          <a:p>
            <a:pPr eaLnBrk="1" hangingPunct="1">
              <a:spcAft>
                <a:spcPts val="600"/>
              </a:spcAft>
              <a:defRPr/>
            </a:pPr>
            <a:r>
              <a:rPr lang="en-US" sz="1400" dirty="0">
                <a:latin typeface="+mn-lt"/>
                <a:cs typeface="Verdana" panose="020B0604030504040204" pitchFamily="34" charset="0"/>
              </a:rPr>
              <a:t>GRIDLINES</a:t>
            </a:r>
            <a:endParaRPr lang="en-US" sz="800" dirty="0"/>
          </a:p>
          <a:p>
            <a:pPr eaLnBrk="1" hangingPunct="1">
              <a:spcAft>
                <a:spcPts val="600"/>
              </a:spcAft>
              <a:defRPr/>
            </a:pPr>
            <a:r>
              <a:rPr lang="en-US" altLang="da-DK" sz="800" b="0" noProof="1">
                <a:solidFill>
                  <a:schemeClr val="tx1"/>
                </a:solidFill>
                <a:latin typeface="+mn-lt"/>
                <a:cs typeface="Verdana" panose="020B0604030504040204" pitchFamily="34" charset="0"/>
              </a:rPr>
              <a:t>Click the </a:t>
            </a:r>
            <a:r>
              <a:rPr lang="en-US" altLang="da-DK" sz="800" b="1" noProof="1">
                <a:solidFill>
                  <a:schemeClr val="tx1"/>
                </a:solidFill>
                <a:latin typeface="+mn-lt"/>
                <a:cs typeface="Verdana" panose="020B0604030504040204" pitchFamily="34" charset="0"/>
              </a:rPr>
              <a:t>View</a:t>
            </a:r>
            <a:r>
              <a:rPr lang="en-US" altLang="da-DK" sz="800" b="0" noProof="1">
                <a:solidFill>
                  <a:schemeClr val="tx1"/>
                </a:solidFill>
                <a:latin typeface="+mn-lt"/>
                <a:cs typeface="Verdana" panose="020B0604030504040204" pitchFamily="34" charset="0"/>
              </a:rPr>
              <a:t> tab and set tick mark next to </a:t>
            </a:r>
            <a:r>
              <a:rPr lang="en-US" altLang="da-DK" sz="800" b="1" noProof="1">
                <a:solidFill>
                  <a:schemeClr val="tx1"/>
                </a:solidFill>
                <a:latin typeface="+mn-lt"/>
                <a:cs typeface="Verdana" panose="020B0604030504040204" pitchFamily="34" charset="0"/>
              </a:rPr>
              <a:t>Guides</a:t>
            </a:r>
            <a:endParaRPr lang="en-US" altLang="da-DK" sz="800" b="0" noProof="1">
              <a:solidFill>
                <a:schemeClr val="tx1"/>
              </a:solidFill>
              <a:latin typeface="+mn-lt"/>
              <a:cs typeface="Verdana" panose="020B0604030504040204" pitchFamily="34" charset="0"/>
            </a:endParaRPr>
          </a:p>
          <a:p>
            <a:pPr eaLnBrk="1" hangingPunct="1">
              <a:spcAft>
                <a:spcPts val="600"/>
              </a:spcAft>
              <a:defRPr/>
            </a:pPr>
            <a:r>
              <a:rPr lang="en-US" altLang="da-DK" sz="800" b="1" noProof="1">
                <a:solidFill>
                  <a:schemeClr val="tx1"/>
                </a:solidFill>
                <a:latin typeface="+mn-lt"/>
                <a:cs typeface="Verdana" panose="020B0604030504040204" pitchFamily="34" charset="0"/>
              </a:rPr>
              <a:t>HINT: Alt + F9 </a:t>
            </a:r>
            <a:r>
              <a:rPr lang="en-US" altLang="da-DK" sz="800" b="0" noProof="1">
                <a:solidFill>
                  <a:schemeClr val="tx1"/>
                </a:solidFill>
                <a:latin typeface="+mn-lt"/>
                <a:cs typeface="Verdana" panose="020B0604030504040204" pitchFamily="34" charset="0"/>
              </a:rPr>
              <a:t>for quick view of guides</a:t>
            </a:r>
            <a:endParaRPr lang="en-US" altLang="da-DK" sz="900" b="0" noProof="1">
              <a:solidFill>
                <a:schemeClr val="tx1"/>
              </a:solidFill>
              <a:latin typeface="+mn-lt"/>
              <a:cs typeface="Verdana" panose="020B0604030504040204" pitchFamily="34" charset="0"/>
            </a:endParaRPr>
          </a:p>
        </p:txBody>
      </p:sp>
      <p:pic>
        <p:nvPicPr>
          <p:cNvPr id="4" name="Picture 2">
            <a:extLst>
              <a:ext uri="{FF2B5EF4-FFF2-40B4-BE49-F238E27FC236}">
                <a16:creationId xmlns:a16="http://schemas.microsoft.com/office/drawing/2014/main" id="{206C40C9-5CF1-CCAF-F622-3E4A91B39882}"/>
              </a:ext>
            </a:extLst>
          </p:cNvPr>
          <p:cNvPicPr>
            <a:picLocks noChangeAspect="1"/>
          </p:cNvPicPr>
          <p:nvPr userDrawn="1"/>
        </p:nvPicPr>
        <p:blipFill>
          <a:blip r:embed="rId3"/>
          <a:stretch>
            <a:fillRect/>
          </a:stretch>
        </p:blipFill>
        <p:spPr>
          <a:xfrm>
            <a:off x="2996183" y="2730085"/>
            <a:ext cx="257143" cy="285714"/>
          </a:xfrm>
          <a:prstGeom prst="rect">
            <a:avLst/>
          </a:prstGeom>
        </p:spPr>
      </p:pic>
      <p:pic>
        <p:nvPicPr>
          <p:cNvPr id="5" name="Picture 29">
            <a:extLst>
              <a:ext uri="{FF2B5EF4-FFF2-40B4-BE49-F238E27FC236}">
                <a16:creationId xmlns:a16="http://schemas.microsoft.com/office/drawing/2014/main" id="{8CC33CD9-EC9E-CAF0-0F73-DAB1AF5DB56B}"/>
              </a:ext>
            </a:extLst>
          </p:cNvPr>
          <p:cNvPicPr>
            <a:picLocks noChangeAspect="1"/>
          </p:cNvPicPr>
          <p:nvPr userDrawn="1"/>
        </p:nvPicPr>
        <p:blipFill>
          <a:blip r:embed="rId4"/>
          <a:stretch>
            <a:fillRect/>
          </a:stretch>
        </p:blipFill>
        <p:spPr>
          <a:xfrm>
            <a:off x="2996724" y="2107632"/>
            <a:ext cx="457143" cy="257143"/>
          </a:xfrm>
          <a:prstGeom prst="rect">
            <a:avLst/>
          </a:prstGeom>
        </p:spPr>
      </p:pic>
      <p:pic>
        <p:nvPicPr>
          <p:cNvPr id="6" name="Picture 16">
            <a:extLst>
              <a:ext uri="{FF2B5EF4-FFF2-40B4-BE49-F238E27FC236}">
                <a16:creationId xmlns:a16="http://schemas.microsoft.com/office/drawing/2014/main" id="{C99C8939-A102-1CFF-E2E6-F3086BC21F95}"/>
              </a:ext>
            </a:extLst>
          </p:cNvPr>
          <p:cNvPicPr>
            <a:picLocks noChangeAspect="1"/>
          </p:cNvPicPr>
          <p:nvPr userDrawn="1"/>
        </p:nvPicPr>
        <p:blipFill>
          <a:blip r:embed="rId5"/>
          <a:stretch>
            <a:fillRect/>
          </a:stretch>
        </p:blipFill>
        <p:spPr>
          <a:xfrm>
            <a:off x="3002605" y="3678075"/>
            <a:ext cx="328881" cy="505501"/>
          </a:xfrm>
          <a:prstGeom prst="rect">
            <a:avLst/>
          </a:prstGeom>
        </p:spPr>
      </p:pic>
      <p:pic>
        <p:nvPicPr>
          <p:cNvPr id="7" name="Picture 20">
            <a:extLst>
              <a:ext uri="{FF2B5EF4-FFF2-40B4-BE49-F238E27FC236}">
                <a16:creationId xmlns:a16="http://schemas.microsoft.com/office/drawing/2014/main" id="{4B31AD51-13DB-66BB-0F54-7830F1476354}"/>
              </a:ext>
            </a:extLst>
          </p:cNvPr>
          <p:cNvPicPr>
            <a:picLocks noChangeAspect="1"/>
          </p:cNvPicPr>
          <p:nvPr userDrawn="1"/>
        </p:nvPicPr>
        <p:blipFill>
          <a:blip r:embed="rId6"/>
          <a:stretch>
            <a:fillRect/>
          </a:stretch>
        </p:blipFill>
        <p:spPr>
          <a:xfrm>
            <a:off x="3002605" y="4892751"/>
            <a:ext cx="538465" cy="172841"/>
          </a:xfrm>
          <a:prstGeom prst="rect">
            <a:avLst/>
          </a:prstGeom>
        </p:spPr>
      </p:pic>
      <p:pic>
        <p:nvPicPr>
          <p:cNvPr id="8" name="Picture 7">
            <a:extLst>
              <a:ext uri="{FF2B5EF4-FFF2-40B4-BE49-F238E27FC236}">
                <a16:creationId xmlns:a16="http://schemas.microsoft.com/office/drawing/2014/main" id="{71C6B78E-2FEA-9A0D-FD04-670650C7BF2B}"/>
              </a:ext>
            </a:extLst>
          </p:cNvPr>
          <p:cNvPicPr>
            <a:picLocks noChangeAspect="1"/>
          </p:cNvPicPr>
          <p:nvPr userDrawn="1"/>
        </p:nvPicPr>
        <p:blipFill>
          <a:blip r:embed="rId7"/>
          <a:stretch>
            <a:fillRect/>
          </a:stretch>
        </p:blipFill>
        <p:spPr>
          <a:xfrm>
            <a:off x="3002604" y="4404845"/>
            <a:ext cx="475428" cy="176762"/>
          </a:xfrm>
          <a:prstGeom prst="rect">
            <a:avLst/>
          </a:prstGeom>
        </p:spPr>
      </p:pic>
      <p:sp>
        <p:nvSpPr>
          <p:cNvPr id="9" name="Text Box 3">
            <a:extLst>
              <a:ext uri="{FF2B5EF4-FFF2-40B4-BE49-F238E27FC236}">
                <a16:creationId xmlns:a16="http://schemas.microsoft.com/office/drawing/2014/main" id="{ED94339F-4657-3DBA-70AA-5440984DF9E9}"/>
              </a:ext>
            </a:extLst>
          </p:cNvPr>
          <p:cNvSpPr txBox="1">
            <a:spLocks noChangeArrowheads="1"/>
          </p:cNvSpPr>
          <p:nvPr userDrawn="1"/>
        </p:nvSpPr>
        <p:spPr bwMode="auto">
          <a:xfrm>
            <a:off x="4071251" y="1158428"/>
            <a:ext cx="2890410"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US" sz="1400" dirty="0">
                <a:latin typeface="+mn-lt"/>
                <a:cs typeface="Verdana" panose="020B0604030504040204" pitchFamily="34" charset="0"/>
              </a:rPr>
              <a:t>PICTURES</a:t>
            </a:r>
            <a:br>
              <a:rPr lang="en-US" sz="900" dirty="0">
                <a:latin typeface="+mn-lt"/>
                <a:cs typeface="Verdana" panose="020B0604030504040204" pitchFamily="34" charset="0"/>
              </a:rPr>
            </a:br>
            <a:r>
              <a:rPr lang="en-US" sz="800" b="1" noProof="1">
                <a:solidFill>
                  <a:schemeClr val="tx1"/>
                </a:solidFill>
                <a:latin typeface="+mn-lt"/>
                <a:cs typeface="Verdana" panose="020B0604030504040204" pitchFamily="34" charset="0"/>
              </a:rPr>
              <a:t>Insert corporate picture from Templafy</a:t>
            </a:r>
            <a:endParaRPr lang="en-US" altLang="da-DK" sz="800" b="0"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noProof="1">
                <a:solidFill>
                  <a:schemeClr val="tx1"/>
                </a:solidFill>
                <a:latin typeface="+mn-lt"/>
                <a:cs typeface="Verdana" panose="020B0604030504040204" pitchFamily="34" charset="0"/>
              </a:rPr>
              <a:t>1.</a:t>
            </a:r>
            <a:r>
              <a:rPr lang="en-US" altLang="da-DK" sz="800" b="0" noProof="1">
                <a:solidFill>
                  <a:schemeClr val="tx1"/>
                </a:solidFill>
                <a:latin typeface="+mn-lt"/>
                <a:cs typeface="Verdana" panose="020B0604030504040204" pitchFamily="34" charset="0"/>
              </a:rPr>
              <a:t> Click the blue </a:t>
            </a:r>
            <a:r>
              <a:rPr lang="en-US" altLang="da-DK" sz="800" b="1" baseline="0" noProof="1">
                <a:solidFill>
                  <a:schemeClr val="tx1"/>
                </a:solidFill>
                <a:latin typeface="+mn-lt"/>
                <a:cs typeface="Verdana" panose="020B0604030504040204" pitchFamily="34" charset="0"/>
              </a:rPr>
              <a:t>Templafy </a:t>
            </a:r>
            <a:r>
              <a:rPr lang="en-US" altLang="da-DK" sz="800" b="0" baseline="0" noProof="1">
                <a:solidFill>
                  <a:schemeClr val="tx1"/>
                </a:solidFill>
                <a:latin typeface="+mn-lt"/>
                <a:cs typeface="Verdana" panose="020B0604030504040204" pitchFamily="34" charset="0"/>
              </a:rPr>
              <a:t>button</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baseline="0" noProof="1">
                <a:solidFill>
                  <a:schemeClr val="tx1"/>
                </a:solidFill>
                <a:latin typeface="+mn-lt"/>
                <a:cs typeface="Verdana" panose="020B0604030504040204" pitchFamily="34" charset="0"/>
              </a:rPr>
              <a:t>2. </a:t>
            </a:r>
            <a:r>
              <a:rPr lang="en-US" altLang="da-DK" sz="800" b="0" baseline="0" noProof="1">
                <a:solidFill>
                  <a:schemeClr val="tx1"/>
                </a:solidFill>
                <a:latin typeface="+mn-lt"/>
                <a:cs typeface="Verdana" panose="020B0604030504040204" pitchFamily="34" charset="0"/>
              </a:rPr>
              <a:t>In the dropdown, click </a:t>
            </a:r>
            <a:r>
              <a:rPr lang="en-US" altLang="da-DK" sz="800" b="1" baseline="0" noProof="1">
                <a:solidFill>
                  <a:schemeClr val="tx1"/>
                </a:solidFill>
                <a:latin typeface="+mn-lt"/>
                <a:cs typeface="Verdana" panose="020B0604030504040204" pitchFamily="34" charset="0"/>
              </a:rPr>
              <a:t>Images</a:t>
            </a:r>
            <a:r>
              <a:rPr lang="en-US" altLang="da-DK" sz="800" b="0" baseline="0" noProof="1">
                <a:solidFill>
                  <a:schemeClr val="tx1"/>
                </a:solidFill>
                <a:latin typeface="+mn-lt"/>
                <a:cs typeface="Verdana" panose="020B0604030504040204" pitchFamily="34" charset="0"/>
              </a:rPr>
              <a:t>, or click the </a:t>
            </a:r>
            <a:r>
              <a:rPr lang="en-US" altLang="da-DK" sz="800" b="1" baseline="0" noProof="1">
                <a:solidFill>
                  <a:schemeClr val="tx1"/>
                </a:solidFill>
                <a:latin typeface="+mn-lt"/>
                <a:cs typeface="Verdana" panose="020B0604030504040204" pitchFamily="34" charset="0"/>
              </a:rPr>
              <a:t>Images </a:t>
            </a:r>
            <a:r>
              <a:rPr lang="en-US" altLang="da-DK" sz="800" b="0" i="0" baseline="0" noProof="1">
                <a:solidFill>
                  <a:schemeClr val="tx1"/>
                </a:solidFill>
                <a:latin typeface="+mn-lt"/>
                <a:cs typeface="Verdana" panose="020B0604030504040204" pitchFamily="34" charset="0"/>
              </a:rPr>
              <a:t>button</a:t>
            </a:r>
            <a:r>
              <a:rPr lang="en-US" altLang="da-DK" sz="800" b="0" baseline="0" noProof="1">
                <a:solidFill>
                  <a:schemeClr val="tx1"/>
                </a:solidFill>
                <a:latin typeface="+mn-lt"/>
                <a:cs typeface="Verdana" panose="020B0604030504040204" pitchFamily="34" charset="0"/>
              </a:rPr>
              <a:t> in the Templafy pane on the right side of the screen</a:t>
            </a:r>
            <a:endParaRPr lang="en-US" altLang="da-DK" sz="800"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altLang="da-DK" sz="800" b="0" baseline="0"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baseline="0" noProof="1">
                <a:solidFill>
                  <a:schemeClr val="tx1"/>
                </a:solidFill>
                <a:latin typeface="+mn-lt"/>
                <a:cs typeface="Verdana" panose="020B0604030504040204" pitchFamily="34" charset="0"/>
              </a:rPr>
              <a:t>Insert picture</a:t>
            </a:r>
            <a:endParaRPr lang="en-US" sz="800" dirty="0"/>
          </a:p>
          <a:p>
            <a:pPr eaLnBrk="1" hangingPunct="1">
              <a:spcAft>
                <a:spcPts val="600"/>
              </a:spcAft>
              <a:defRPr/>
            </a:pPr>
            <a:r>
              <a:rPr lang="en-US" altLang="da-DK" sz="800" b="0" noProof="1">
                <a:solidFill>
                  <a:schemeClr val="tx1"/>
                </a:solidFill>
                <a:latin typeface="+mn-lt"/>
                <a:cs typeface="Verdana" panose="020B0604030504040204" pitchFamily="34" charset="0"/>
              </a:rPr>
              <a:t>On slides with pictureplaceholder, click on the icon and choose </a:t>
            </a:r>
            <a:r>
              <a:rPr lang="en-US" altLang="da-DK" sz="800" b="1" noProof="1">
                <a:solidFill>
                  <a:schemeClr val="tx1"/>
                </a:solidFill>
                <a:latin typeface="+mn-lt"/>
                <a:cs typeface="Verdana" panose="020B0604030504040204" pitchFamily="34" charset="0"/>
              </a:rPr>
              <a:t>Insert</a:t>
            </a:r>
            <a:endParaRPr lang="en-US" sz="800" dirty="0"/>
          </a:p>
          <a:p>
            <a:pPr eaLnBrk="1" hangingPunct="1">
              <a:spcBef>
                <a:spcPts val="1200"/>
              </a:spcBef>
              <a:spcAft>
                <a:spcPts val="600"/>
              </a:spcAft>
              <a:defRPr/>
            </a:pPr>
            <a:r>
              <a:rPr lang="en-US" sz="800" b="1" noProof="1">
                <a:solidFill>
                  <a:schemeClr val="tx1"/>
                </a:solidFill>
                <a:latin typeface="+mn-lt"/>
                <a:cs typeface="Verdana" panose="020B0604030504040204" pitchFamily="34" charset="0"/>
              </a:rPr>
              <a:t>Crop picture</a:t>
            </a:r>
            <a:endParaRPr lang="en-US" sz="800" dirty="0"/>
          </a:p>
          <a:p>
            <a:pPr eaLnBrk="1" hangingPunct="1">
              <a:spcAft>
                <a:spcPts val="600"/>
              </a:spcAft>
              <a:defRPr/>
            </a:pPr>
            <a:r>
              <a:rPr lang="en-US" altLang="da-DK" sz="800" b="1" noProof="1">
                <a:solidFill>
                  <a:schemeClr val="tx1"/>
                </a:solidFill>
                <a:latin typeface="+mn-lt"/>
                <a:cs typeface="Verdana" panose="020B0604030504040204" pitchFamily="34" charset="0"/>
              </a:rPr>
              <a:t>1. </a:t>
            </a:r>
            <a:r>
              <a:rPr lang="en-US" altLang="da-DK" sz="800" b="0" noProof="1">
                <a:solidFill>
                  <a:schemeClr val="tx1"/>
                </a:solidFill>
                <a:latin typeface="+mn-lt"/>
                <a:cs typeface="Verdana" panose="020B0604030504040204" pitchFamily="34" charset="0"/>
              </a:rPr>
              <a:t>Click </a:t>
            </a:r>
            <a:r>
              <a:rPr lang="en-US" altLang="da-DK" sz="800" b="1" noProof="1">
                <a:solidFill>
                  <a:schemeClr val="tx1"/>
                </a:solidFill>
                <a:latin typeface="+mn-lt"/>
                <a:cs typeface="Verdana" panose="020B0604030504040204" pitchFamily="34" charset="0"/>
              </a:rPr>
              <a:t>Crop</a:t>
            </a:r>
            <a:r>
              <a:rPr lang="en-US" altLang="da-DK" sz="800" b="0" noProof="1">
                <a:solidFill>
                  <a:schemeClr val="tx1"/>
                </a:solidFill>
                <a:latin typeface="+mn-lt"/>
                <a:cs typeface="Verdana" panose="020B0604030504040204" pitchFamily="34" charset="0"/>
              </a:rPr>
              <a:t> to change size or focus of the picture</a:t>
            </a:r>
            <a:endParaRPr lang="en-US" sz="800" dirty="0"/>
          </a:p>
          <a:p>
            <a:pPr eaLnBrk="1" hangingPunct="1">
              <a:spcAft>
                <a:spcPts val="600"/>
              </a:spcAft>
              <a:defRPr/>
            </a:pPr>
            <a:r>
              <a:rPr lang="en-US" altLang="da-DK" sz="800" b="1" noProof="1">
                <a:solidFill>
                  <a:schemeClr val="tx1"/>
                </a:solidFill>
                <a:latin typeface="+mn-lt"/>
                <a:cs typeface="Verdana" panose="020B0604030504040204" pitchFamily="34" charset="0"/>
              </a:rPr>
              <a:t>2. </a:t>
            </a:r>
            <a:r>
              <a:rPr lang="en-US" altLang="da-DK" sz="800" b="0" noProof="1">
                <a:solidFill>
                  <a:schemeClr val="tx1"/>
                </a:solidFill>
                <a:latin typeface="+mn-lt"/>
                <a:cs typeface="Verdana" panose="020B0604030504040204" pitchFamily="34" charset="0"/>
              </a:rPr>
              <a:t>If you want to scale the picture, hold </a:t>
            </a:r>
            <a:r>
              <a:rPr lang="en-US" altLang="da-DK" sz="800" b="1" noProof="1">
                <a:solidFill>
                  <a:schemeClr val="tx1"/>
                </a:solidFill>
                <a:latin typeface="+mn-lt"/>
                <a:cs typeface="Verdana" panose="020B0604030504040204" pitchFamily="34" charset="0"/>
              </a:rPr>
              <a:t>SHIFT</a:t>
            </a:r>
            <a:r>
              <a:rPr lang="en-US" altLang="da-DK" sz="800" b="0" noProof="1">
                <a:solidFill>
                  <a:schemeClr val="tx1"/>
                </a:solidFill>
                <a:latin typeface="+mn-lt"/>
                <a:cs typeface="Verdana" panose="020B0604030504040204" pitchFamily="34" charset="0"/>
              </a:rPr>
              <a:t>-key down while dragging the corners of the picture</a:t>
            </a:r>
            <a:br>
              <a:rPr lang="en-US" altLang="da-DK" sz="800" b="0" noProof="1">
                <a:solidFill>
                  <a:schemeClr val="tx1"/>
                </a:solidFill>
                <a:latin typeface="+mn-lt"/>
                <a:cs typeface="Verdana" panose="020B0604030504040204" pitchFamily="34" charset="0"/>
              </a:rPr>
            </a:br>
            <a:endParaRPr lang="en-US" altLang="da-DK" sz="800" b="0" noProof="1">
              <a:solidFill>
                <a:schemeClr val="tx1"/>
              </a:solidFill>
              <a:latin typeface="+mn-lt"/>
              <a:cs typeface="Verdana" panose="020B0604030504040204" pitchFamily="34" charset="0"/>
            </a:endParaRPr>
          </a:p>
          <a:p>
            <a:pPr eaLnBrk="1" hangingPunct="1">
              <a:spcAft>
                <a:spcPts val="600"/>
              </a:spcAft>
              <a:defRPr/>
            </a:pPr>
            <a:r>
              <a:rPr lang="en-US" altLang="da-DK" sz="800" b="1" noProof="1">
                <a:solidFill>
                  <a:schemeClr val="tx1"/>
                </a:solidFill>
                <a:latin typeface="+mn-lt"/>
                <a:cs typeface="Verdana" panose="020B0604030504040204" pitchFamily="34" charset="0"/>
              </a:rPr>
              <a:t>HINT: </a:t>
            </a:r>
            <a:r>
              <a:rPr lang="en-US" altLang="da-DK" sz="800" b="0" noProof="1">
                <a:solidFill>
                  <a:schemeClr val="tx1"/>
                </a:solidFill>
                <a:latin typeface="+mn-lt"/>
                <a:cs typeface="Verdana" panose="020B0604030504040204" pitchFamily="34" charset="0"/>
              </a:rPr>
              <a:t>If you delete the picture and insert a new one, the picture may lie in front of the text or graphic.</a:t>
            </a:r>
            <a:br>
              <a:rPr lang="en-US" altLang="da-DK" sz="800" b="0" noProof="1">
                <a:solidFill>
                  <a:schemeClr val="tx1"/>
                </a:solidFill>
                <a:latin typeface="+mn-lt"/>
                <a:cs typeface="Verdana" panose="020B0604030504040204" pitchFamily="34" charset="0"/>
              </a:rPr>
            </a:br>
            <a:r>
              <a:rPr lang="en-US" altLang="da-DK" sz="800" b="0" noProof="1">
                <a:solidFill>
                  <a:schemeClr val="tx1"/>
                </a:solidFill>
                <a:latin typeface="+mn-lt"/>
                <a:cs typeface="Verdana" panose="020B0604030504040204" pitchFamily="34" charset="0"/>
              </a:rPr>
              <a:t>If this happens, select the picture, right-click and choose </a:t>
            </a:r>
            <a:r>
              <a:rPr lang="en-US" altLang="da-DK" sz="800" b="1" noProof="1">
                <a:solidFill>
                  <a:schemeClr val="tx1"/>
                </a:solidFill>
                <a:latin typeface="+mn-lt"/>
                <a:cs typeface="Verdana" panose="020B0604030504040204" pitchFamily="34" charset="0"/>
              </a:rPr>
              <a:t>Send to Back</a:t>
            </a:r>
            <a:endParaRPr lang="en-US"/>
          </a:p>
          <a:p>
            <a:pPr eaLnBrk="1" hangingPunct="1">
              <a:spcAft>
                <a:spcPts val="600"/>
              </a:spcAft>
              <a:defRPr/>
            </a:pPr>
            <a:endParaRPr lang="en-US" altLang="da-DK" sz="800" b="1"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solidFill>
                  <a:srgbClr val="000000"/>
                </a:solidFill>
                <a:latin typeface="+mn-lt"/>
                <a:cs typeface="Arial" panose="020B0604020202020204" pitchFamily="34" charset="0"/>
              </a:rPr>
              <a:t>HEADER &amp; FOOTER</a:t>
            </a:r>
            <a:endParaRPr lang="en-US"/>
          </a:p>
          <a:p>
            <a:pPr eaLnBrk="1" hangingPunct="1">
              <a:spcAft>
                <a:spcPts val="600"/>
              </a:spcAft>
              <a:defRPr/>
            </a:pPr>
            <a:r>
              <a:rPr lang="en-US" altLang="da-DK" sz="800" b="0" noProof="1">
                <a:solidFill>
                  <a:srgbClr val="000000"/>
                </a:solidFill>
                <a:latin typeface="+mn-lt"/>
                <a:cs typeface="Arial" panose="020B0604020202020204" pitchFamily="34" charset="0"/>
              </a:rPr>
              <a:t>Do this at the very end to apply the changes on all slides</a:t>
            </a:r>
            <a:endParaRPr lang="en-US"/>
          </a:p>
          <a:p>
            <a:pPr eaLnBrk="1" hangingPunct="1">
              <a:spcAft>
                <a:spcPts val="600"/>
              </a:spcAft>
              <a:defRPr/>
            </a:pPr>
            <a:r>
              <a:rPr lang="en-US" altLang="da-DK" sz="800" b="0" noProof="1">
                <a:solidFill>
                  <a:srgbClr val="000000"/>
                </a:solidFill>
                <a:latin typeface="+mn-lt"/>
                <a:cs typeface="Arial" panose="020B0604020202020204" pitchFamily="34" charset="0"/>
              </a:rPr>
              <a:t>Click on </a:t>
            </a:r>
            <a:r>
              <a:rPr lang="en-US" altLang="da-DK" sz="800" b="1" noProof="1">
                <a:solidFill>
                  <a:srgbClr val="000000"/>
                </a:solidFill>
                <a:latin typeface="+mn-lt"/>
                <a:cs typeface="Arial" panose="020B0604020202020204" pitchFamily="34" charset="0"/>
              </a:rPr>
              <a:t>Header and Footer </a:t>
            </a:r>
            <a:r>
              <a:rPr lang="en-US" altLang="da-DK" sz="800" b="0" noProof="1">
                <a:solidFill>
                  <a:srgbClr val="000000"/>
                </a:solidFill>
                <a:latin typeface="+mn-lt"/>
                <a:cs typeface="Arial" panose="020B0604020202020204" pitchFamily="34" charset="0"/>
              </a:rPr>
              <a:t>in the </a:t>
            </a:r>
            <a:r>
              <a:rPr lang="en-US" altLang="da-DK" sz="800" b="1" noProof="1">
                <a:solidFill>
                  <a:srgbClr val="000000"/>
                </a:solidFill>
                <a:latin typeface="+mn-lt"/>
                <a:cs typeface="Arial" panose="020B0604020202020204" pitchFamily="34" charset="0"/>
              </a:rPr>
              <a:t>Insert</a:t>
            </a:r>
            <a:r>
              <a:rPr lang="en-US" altLang="da-DK" sz="800" b="0" noProof="1">
                <a:solidFill>
                  <a:srgbClr val="000000"/>
                </a:solidFill>
                <a:latin typeface="+mn-lt"/>
                <a:cs typeface="Arial" panose="020B0604020202020204" pitchFamily="34" charset="0"/>
              </a:rPr>
              <a:t> tab (write the desired text)</a:t>
            </a:r>
            <a:endParaRPr lang="en-US"/>
          </a:p>
          <a:p>
            <a:pPr eaLnBrk="1" hangingPunct="1">
              <a:spcAft>
                <a:spcPts val="600"/>
              </a:spcAft>
              <a:defRPr/>
            </a:pPr>
            <a:r>
              <a:rPr lang="en-US" altLang="da-DK" sz="800" b="0" noProof="1">
                <a:solidFill>
                  <a:srgbClr val="000000"/>
                </a:solidFill>
                <a:latin typeface="+mn-lt"/>
                <a:cs typeface="Arial" panose="020B0604020202020204" pitchFamily="34" charset="0"/>
              </a:rPr>
              <a:t>Click </a:t>
            </a:r>
            <a:r>
              <a:rPr lang="en-US" altLang="da-DK" sz="800" b="1" noProof="1">
                <a:solidFill>
                  <a:srgbClr val="000000"/>
                </a:solidFill>
                <a:latin typeface="+mn-lt"/>
                <a:cs typeface="Arial" panose="020B0604020202020204" pitchFamily="34" charset="0"/>
              </a:rPr>
              <a:t>Apply to All </a:t>
            </a:r>
            <a:r>
              <a:rPr lang="en-US" altLang="da-DK" sz="800" b="0" noProof="1">
                <a:solidFill>
                  <a:srgbClr val="000000"/>
                </a:solidFill>
                <a:latin typeface="+mn-lt"/>
                <a:cs typeface="Arial" panose="020B0604020202020204" pitchFamily="34" charset="0"/>
              </a:rPr>
              <a:t>or </a:t>
            </a:r>
            <a:r>
              <a:rPr lang="en-US" altLang="da-DK" sz="800" b="1" noProof="1">
                <a:solidFill>
                  <a:srgbClr val="000000"/>
                </a:solidFill>
                <a:latin typeface="+mn-lt"/>
                <a:cs typeface="Arial" panose="020B0604020202020204" pitchFamily="34" charset="0"/>
              </a:rPr>
              <a:t>Apply</a:t>
            </a:r>
            <a:r>
              <a:rPr lang="en-US" altLang="da-DK" sz="800" b="0" noProof="1">
                <a:solidFill>
                  <a:srgbClr val="000000"/>
                </a:solidFill>
                <a:latin typeface="+mn-lt"/>
                <a:cs typeface="Arial" panose="020B0604020202020204" pitchFamily="34" charset="0"/>
              </a:rPr>
              <a:t> if only used on one slide</a:t>
            </a:r>
            <a:endParaRPr lang="en-US"/>
          </a:p>
          <a:p>
            <a:pPr eaLnBrk="1" hangingPunct="1">
              <a:spcAft>
                <a:spcPts val="600"/>
              </a:spcAft>
              <a:defRPr/>
            </a:pPr>
            <a:br>
              <a:rPr lang="en-US" altLang="da-DK" sz="800" b="1" noProof="1">
                <a:solidFill>
                  <a:schemeClr val="tx1"/>
                </a:solidFill>
                <a:latin typeface="+mn-lt"/>
                <a:cs typeface="Verdana" panose="020B0604030504040204" pitchFamily="34" charset="0"/>
              </a:rPr>
            </a:br>
            <a:br>
              <a:rPr lang="en-US" altLang="da-DK" sz="900" b="1" noProof="1">
                <a:solidFill>
                  <a:schemeClr val="tx1"/>
                </a:solidFill>
                <a:latin typeface="+mn-lt"/>
                <a:cs typeface="Verdana" panose="020B0604030504040204" pitchFamily="34" charset="0"/>
              </a:rPr>
            </a:br>
            <a:endParaRPr lang="en-US" sz="800" dirty="0"/>
          </a:p>
        </p:txBody>
      </p:sp>
      <p:grpSp>
        <p:nvGrpSpPr>
          <p:cNvPr id="10" name="Gruppe 25">
            <a:extLst>
              <a:ext uri="{FF2B5EF4-FFF2-40B4-BE49-F238E27FC236}">
                <a16:creationId xmlns:a16="http://schemas.microsoft.com/office/drawing/2014/main" id="{3C7AF367-4A66-7146-8EEE-29037B806555}"/>
              </a:ext>
            </a:extLst>
          </p:cNvPr>
          <p:cNvGrpSpPr/>
          <p:nvPr userDrawn="1"/>
        </p:nvGrpSpPr>
        <p:grpSpPr>
          <a:xfrm>
            <a:off x="7083822" y="1246258"/>
            <a:ext cx="676669" cy="997704"/>
            <a:chOff x="6442771" y="2574072"/>
            <a:chExt cx="676669" cy="997704"/>
          </a:xfrm>
        </p:grpSpPr>
        <p:pic>
          <p:nvPicPr>
            <p:cNvPr id="11" name="Billede 26">
              <a:extLst>
                <a:ext uri="{FF2B5EF4-FFF2-40B4-BE49-F238E27FC236}">
                  <a16:creationId xmlns:a16="http://schemas.microsoft.com/office/drawing/2014/main" id="{49431F75-01B2-005B-9A87-0DFEFC95062B}"/>
                </a:ext>
              </a:extLst>
            </p:cNvPr>
            <p:cNvPicPr>
              <a:picLocks noChangeAspect="1"/>
            </p:cNvPicPr>
            <p:nvPr userDrawn="1"/>
          </p:nvPicPr>
          <p:blipFill>
            <a:blip r:embed="rId8"/>
            <a:stretch>
              <a:fillRect/>
            </a:stretch>
          </p:blipFill>
          <p:spPr>
            <a:xfrm>
              <a:off x="6442771" y="2574072"/>
              <a:ext cx="305786" cy="365851"/>
            </a:xfrm>
            <a:prstGeom prst="rect">
              <a:avLst/>
            </a:prstGeom>
          </p:spPr>
        </p:pic>
        <p:pic>
          <p:nvPicPr>
            <p:cNvPr id="12" name="Billede 37">
              <a:extLst>
                <a:ext uri="{FF2B5EF4-FFF2-40B4-BE49-F238E27FC236}">
                  <a16:creationId xmlns:a16="http://schemas.microsoft.com/office/drawing/2014/main" id="{CC6B5F15-2997-8F24-5D45-71E9294089DB}"/>
                </a:ext>
              </a:extLst>
            </p:cNvPr>
            <p:cNvPicPr>
              <a:picLocks noChangeAspect="1"/>
            </p:cNvPicPr>
            <p:nvPr userDrawn="1"/>
          </p:nvPicPr>
          <p:blipFill rotWithShape="1">
            <a:blip r:embed="rId9"/>
            <a:srcRect l="1432" t="16308" r="2422" b="1509"/>
            <a:stretch/>
          </p:blipFill>
          <p:spPr>
            <a:xfrm>
              <a:off x="6444587" y="2943287"/>
              <a:ext cx="674853" cy="628489"/>
            </a:xfrm>
            <a:prstGeom prst="rect">
              <a:avLst/>
            </a:prstGeom>
            <a:ln w="3175">
              <a:solidFill>
                <a:schemeClr val="bg1">
                  <a:lumMod val="95000"/>
                </a:schemeClr>
              </a:solidFill>
            </a:ln>
          </p:spPr>
        </p:pic>
      </p:grpSp>
      <p:pic>
        <p:nvPicPr>
          <p:cNvPr id="13" name="Picture 33">
            <a:extLst>
              <a:ext uri="{FF2B5EF4-FFF2-40B4-BE49-F238E27FC236}">
                <a16:creationId xmlns:a16="http://schemas.microsoft.com/office/drawing/2014/main" id="{7BA93CDD-4953-B526-F43D-D7B2715FB0C1}"/>
              </a:ext>
            </a:extLst>
          </p:cNvPr>
          <p:cNvPicPr>
            <a:picLocks noChangeAspect="1"/>
          </p:cNvPicPr>
          <p:nvPr userDrawn="1"/>
        </p:nvPicPr>
        <p:blipFill rotWithShape="1">
          <a:blip r:embed="rId10"/>
          <a:srcRect l="3901" t="45142" r="62601" b="9046"/>
          <a:stretch/>
        </p:blipFill>
        <p:spPr>
          <a:xfrm>
            <a:off x="7083822" y="2468288"/>
            <a:ext cx="341204" cy="321707"/>
          </a:xfrm>
          <a:prstGeom prst="rect">
            <a:avLst/>
          </a:prstGeom>
        </p:spPr>
      </p:pic>
      <p:pic>
        <p:nvPicPr>
          <p:cNvPr id="14" name="Picture 19">
            <a:extLst>
              <a:ext uri="{FF2B5EF4-FFF2-40B4-BE49-F238E27FC236}">
                <a16:creationId xmlns:a16="http://schemas.microsoft.com/office/drawing/2014/main" id="{98BA0837-6839-DAB4-E7C3-21572537DDF7}"/>
              </a:ext>
            </a:extLst>
          </p:cNvPr>
          <p:cNvPicPr>
            <a:picLocks noChangeAspect="1"/>
          </p:cNvPicPr>
          <p:nvPr userDrawn="1"/>
        </p:nvPicPr>
        <p:blipFill>
          <a:blip r:embed="rId11"/>
          <a:stretch>
            <a:fillRect/>
          </a:stretch>
        </p:blipFill>
        <p:spPr>
          <a:xfrm>
            <a:off x="7139843" y="3271730"/>
            <a:ext cx="313788" cy="543900"/>
          </a:xfrm>
          <a:prstGeom prst="rect">
            <a:avLst/>
          </a:prstGeom>
        </p:spPr>
      </p:pic>
      <p:pic>
        <p:nvPicPr>
          <p:cNvPr id="15" name="Picture 2" descr="C:\Users\MAV~1.SKA\AppData\Local\Temp\SNAGHTMLe48c1e.PNG">
            <a:extLst>
              <a:ext uri="{FF2B5EF4-FFF2-40B4-BE49-F238E27FC236}">
                <a16:creationId xmlns:a16="http://schemas.microsoft.com/office/drawing/2014/main" id="{5D7FA782-3A1E-8CDD-81B3-CE360E04844B}"/>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1182375" y="3212837"/>
            <a:ext cx="650850" cy="9738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a:extLst>
              <a:ext uri="{FF2B5EF4-FFF2-40B4-BE49-F238E27FC236}">
                <a16:creationId xmlns:a16="http://schemas.microsoft.com/office/drawing/2014/main" id="{D3B0EB13-EA50-B6B2-7C04-45ADF1D48984}"/>
              </a:ext>
            </a:extLst>
          </p:cNvPr>
          <p:cNvPicPr>
            <a:picLocks noChangeAspect="1"/>
          </p:cNvPicPr>
          <p:nvPr userDrawn="1"/>
        </p:nvPicPr>
        <p:blipFill>
          <a:blip r:embed="rId13"/>
          <a:stretch>
            <a:fillRect/>
          </a:stretch>
        </p:blipFill>
        <p:spPr>
          <a:xfrm>
            <a:off x="7112225" y="5159808"/>
            <a:ext cx="378293" cy="543366"/>
          </a:xfrm>
          <a:prstGeom prst="rect">
            <a:avLst/>
          </a:prstGeom>
        </p:spPr>
      </p:pic>
      <p:sp>
        <p:nvSpPr>
          <p:cNvPr id="18" name="Tekstfelt 17">
            <a:extLst>
              <a:ext uri="{FF2B5EF4-FFF2-40B4-BE49-F238E27FC236}">
                <a16:creationId xmlns:a16="http://schemas.microsoft.com/office/drawing/2014/main" id="{8443DBBE-3F73-415B-421B-5F6178BE0CDB}"/>
              </a:ext>
            </a:extLst>
          </p:cNvPr>
          <p:cNvSpPr txBox="1"/>
          <p:nvPr userDrawn="1"/>
        </p:nvSpPr>
        <p:spPr>
          <a:xfrm>
            <a:off x="10738851" y="4818007"/>
            <a:ext cx="1080000" cy="246221"/>
          </a:xfrm>
          <a:prstGeom prst="rect">
            <a:avLst/>
          </a:prstGeom>
          <a:noFill/>
        </p:spPr>
        <p:txBody>
          <a:bodyPr wrap="square" lIns="0" tIns="0" rIns="0" bIns="0" rtlCol="0">
            <a:spAutoFit/>
          </a:bodyPr>
          <a:lstStyle/>
          <a:p>
            <a:pPr algn="l">
              <a:spcBef>
                <a:spcPts val="300"/>
              </a:spcBef>
            </a:pPr>
            <a:r>
              <a:rPr lang="en-US" sz="800" dirty="0">
                <a:solidFill>
                  <a:schemeClr val="tx1"/>
                </a:solidFill>
              </a:rPr>
              <a:t>Theme Colors and </a:t>
            </a:r>
            <a:br>
              <a:rPr lang="en-GB" sz="800" dirty="0">
                <a:solidFill>
                  <a:schemeClr val="tx1"/>
                </a:solidFill>
              </a:rPr>
            </a:br>
            <a:r>
              <a:rPr lang="en-US" sz="800" dirty="0">
                <a:solidFill>
                  <a:schemeClr val="tx1"/>
                </a:solidFill>
              </a:rPr>
              <a:t>Accent 1-6 for </a:t>
            </a:r>
            <a:r>
              <a:rPr lang="en-US" altLang="da-DK" sz="800" b="0" kern="1200" noProof="1">
                <a:solidFill>
                  <a:srgbClr val="000000"/>
                </a:solidFill>
                <a:latin typeface="+mn-lt"/>
                <a:ea typeface="+mn-ea"/>
                <a:cs typeface="Arial" panose="020B0604020202020204" pitchFamily="34" charset="0"/>
              </a:rPr>
              <a:t>charts</a:t>
            </a:r>
            <a:endParaRPr lang="en-US" sz="800" dirty="0">
              <a:solidFill>
                <a:schemeClr val="tx1"/>
              </a:solidFill>
            </a:endParaRPr>
          </a:p>
        </p:txBody>
      </p:sp>
      <p:sp>
        <p:nvSpPr>
          <p:cNvPr id="20" name="Tekstfelt 18">
            <a:extLst>
              <a:ext uri="{FF2B5EF4-FFF2-40B4-BE49-F238E27FC236}">
                <a16:creationId xmlns:a16="http://schemas.microsoft.com/office/drawing/2014/main" id="{BBBE9554-C75C-23D0-B05A-940BB9F507C0}"/>
              </a:ext>
            </a:extLst>
          </p:cNvPr>
          <p:cNvSpPr txBox="1"/>
          <p:nvPr userDrawn="1"/>
        </p:nvSpPr>
        <p:spPr>
          <a:xfrm>
            <a:off x="10738851" y="5214328"/>
            <a:ext cx="1080000" cy="123111"/>
          </a:xfrm>
          <a:prstGeom prst="rect">
            <a:avLst/>
          </a:prstGeom>
          <a:noFill/>
        </p:spPr>
        <p:txBody>
          <a:bodyPr wrap="square" lIns="0" tIns="0" rIns="0" bIns="0" rtlCol="0">
            <a:spAutoFit/>
          </a:bodyPr>
          <a:lstStyle/>
          <a:p>
            <a:pPr algn="l">
              <a:spcBef>
                <a:spcPts val="300"/>
              </a:spcBef>
            </a:pPr>
            <a:r>
              <a:rPr lang="en-US" sz="800" dirty="0">
                <a:solidFill>
                  <a:schemeClr val="tx1"/>
                </a:solidFill>
              </a:rPr>
              <a:t>Gradients Colors</a:t>
            </a:r>
            <a:endParaRPr lang="en-US"/>
          </a:p>
        </p:txBody>
      </p:sp>
      <p:sp>
        <p:nvSpPr>
          <p:cNvPr id="21" name="Tekstfelt 20">
            <a:extLst>
              <a:ext uri="{FF2B5EF4-FFF2-40B4-BE49-F238E27FC236}">
                <a16:creationId xmlns:a16="http://schemas.microsoft.com/office/drawing/2014/main" id="{9F488F6E-2B59-854E-F55E-F12F30B35330}"/>
              </a:ext>
            </a:extLst>
          </p:cNvPr>
          <p:cNvSpPr txBox="1"/>
          <p:nvPr userDrawn="1"/>
        </p:nvSpPr>
        <p:spPr>
          <a:xfrm>
            <a:off x="10738851" y="5765795"/>
            <a:ext cx="1080000" cy="123111"/>
          </a:xfrm>
          <a:prstGeom prst="rect">
            <a:avLst/>
          </a:prstGeom>
          <a:noFill/>
        </p:spPr>
        <p:txBody>
          <a:bodyPr wrap="square" lIns="0" tIns="0" rIns="0" bIns="0" rtlCol="0">
            <a:spAutoFit/>
          </a:bodyPr>
          <a:lstStyle/>
          <a:p>
            <a:pPr algn="l">
              <a:spcBef>
                <a:spcPts val="300"/>
              </a:spcBef>
            </a:pPr>
            <a:r>
              <a:rPr lang="en-US" sz="800" dirty="0">
                <a:solidFill>
                  <a:schemeClr val="tx1"/>
                </a:solidFill>
              </a:rPr>
              <a:t>Custom Colors </a:t>
            </a:r>
            <a:endParaRPr lang="en-US"/>
          </a:p>
        </p:txBody>
      </p:sp>
      <p:sp>
        <p:nvSpPr>
          <p:cNvPr id="22" name="Tekstfelt 21">
            <a:extLst>
              <a:ext uri="{FF2B5EF4-FFF2-40B4-BE49-F238E27FC236}">
                <a16:creationId xmlns:a16="http://schemas.microsoft.com/office/drawing/2014/main" id="{4C3B03B3-6EB5-2E21-77F3-C8182D7A0C27}"/>
              </a:ext>
            </a:extLst>
          </p:cNvPr>
          <p:cNvSpPr txBox="1"/>
          <p:nvPr userDrawn="1"/>
        </p:nvSpPr>
        <p:spPr>
          <a:xfrm>
            <a:off x="10738851" y="6184104"/>
            <a:ext cx="1080000" cy="123111"/>
          </a:xfrm>
          <a:prstGeom prst="rect">
            <a:avLst/>
          </a:prstGeom>
          <a:noFill/>
        </p:spPr>
        <p:txBody>
          <a:bodyPr wrap="square" lIns="0" tIns="0" rIns="0" bIns="0" rtlCol="0">
            <a:spAutoFit/>
          </a:bodyPr>
          <a:lstStyle/>
          <a:p>
            <a:pPr algn="l">
              <a:spcBef>
                <a:spcPts val="300"/>
              </a:spcBef>
            </a:pPr>
            <a:r>
              <a:rPr lang="en-US" sz="800" dirty="0">
                <a:solidFill>
                  <a:schemeClr val="tx1"/>
                </a:solidFill>
              </a:rPr>
              <a:t>Standard Colors </a:t>
            </a:r>
            <a:endParaRPr lang="en-US"/>
          </a:p>
        </p:txBody>
      </p:sp>
      <p:sp>
        <p:nvSpPr>
          <p:cNvPr id="29" name="Rectangle 28">
            <a:extLst>
              <a:ext uri="{FF2B5EF4-FFF2-40B4-BE49-F238E27FC236}">
                <a16:creationId xmlns:a16="http://schemas.microsoft.com/office/drawing/2014/main" id="{66EAE627-3F30-FE91-BB49-165C7283FD01}"/>
              </a:ext>
            </a:extLst>
          </p:cNvPr>
          <p:cNvSpPr/>
          <p:nvPr userDrawn="1"/>
        </p:nvSpPr>
        <p:spPr>
          <a:xfrm>
            <a:off x="9425716" y="4851665"/>
            <a:ext cx="1204929" cy="1631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spcBef>
                <a:spcPts val="300"/>
              </a:spcBef>
            </a:pPr>
            <a:endParaRPr lang="en-US" sz="1800" noProof="0" dirty="0" err="1"/>
          </a:p>
        </p:txBody>
      </p:sp>
      <p:sp>
        <p:nvSpPr>
          <p:cNvPr id="30" name="Rectangle 29">
            <a:extLst>
              <a:ext uri="{FF2B5EF4-FFF2-40B4-BE49-F238E27FC236}">
                <a16:creationId xmlns:a16="http://schemas.microsoft.com/office/drawing/2014/main" id="{091BE9FB-EA0E-359A-5AC4-3B5A84B71DB3}"/>
              </a:ext>
            </a:extLst>
          </p:cNvPr>
          <p:cNvSpPr/>
          <p:nvPr userDrawn="1"/>
        </p:nvSpPr>
        <p:spPr>
          <a:xfrm>
            <a:off x="9425716" y="5628670"/>
            <a:ext cx="1204929" cy="3332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spcBef>
                <a:spcPts val="300"/>
              </a:spcBef>
            </a:pPr>
            <a:endParaRPr lang="en-US" sz="1800" noProof="0" dirty="0" err="1"/>
          </a:p>
        </p:txBody>
      </p:sp>
      <p:sp>
        <p:nvSpPr>
          <p:cNvPr id="31" name="Rectangle 30">
            <a:extLst>
              <a:ext uri="{FF2B5EF4-FFF2-40B4-BE49-F238E27FC236}">
                <a16:creationId xmlns:a16="http://schemas.microsoft.com/office/drawing/2014/main" id="{C1FC33DF-5A21-05B9-0BDE-2CA33F5E40E4}"/>
              </a:ext>
            </a:extLst>
          </p:cNvPr>
          <p:cNvSpPr/>
          <p:nvPr userDrawn="1"/>
        </p:nvSpPr>
        <p:spPr>
          <a:xfrm>
            <a:off x="9906970" y="4851665"/>
            <a:ext cx="723675" cy="16315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spcBef>
                <a:spcPts val="300"/>
              </a:spcBef>
            </a:pPr>
            <a:endParaRPr lang="en-US" sz="1800" noProof="0" dirty="0" err="1"/>
          </a:p>
        </p:txBody>
      </p:sp>
      <p:grpSp>
        <p:nvGrpSpPr>
          <p:cNvPr id="32" name="Group 31">
            <a:extLst>
              <a:ext uri="{FF2B5EF4-FFF2-40B4-BE49-F238E27FC236}">
                <a16:creationId xmlns:a16="http://schemas.microsoft.com/office/drawing/2014/main" id="{8157F517-43E3-D531-8794-C0B107C40A34}"/>
              </a:ext>
            </a:extLst>
          </p:cNvPr>
          <p:cNvGrpSpPr/>
          <p:nvPr userDrawn="1"/>
        </p:nvGrpSpPr>
        <p:grpSpPr>
          <a:xfrm>
            <a:off x="9432666" y="5071122"/>
            <a:ext cx="1204929" cy="446873"/>
            <a:chOff x="6285057" y="2007141"/>
            <a:chExt cx="1676485" cy="680095"/>
          </a:xfrm>
        </p:grpSpPr>
        <p:cxnSp>
          <p:nvCxnSpPr>
            <p:cNvPr id="35" name="Straight Connector 34">
              <a:extLst>
                <a:ext uri="{FF2B5EF4-FFF2-40B4-BE49-F238E27FC236}">
                  <a16:creationId xmlns:a16="http://schemas.microsoft.com/office/drawing/2014/main" id="{132C6F8C-EA68-AF61-CB59-D40FFDB0B21E}"/>
                </a:ext>
              </a:extLst>
            </p:cNvPr>
            <p:cNvCxnSpPr>
              <a:cxnSpLocks/>
            </p:cNvCxnSpPr>
            <p:nvPr userDrawn="1"/>
          </p:nvCxnSpPr>
          <p:spPr>
            <a:xfrm>
              <a:off x="6285057" y="2007141"/>
              <a:ext cx="1676485" cy="68009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5526681-806A-1321-A319-D67F0D7FCCBB}"/>
                </a:ext>
              </a:extLst>
            </p:cNvPr>
            <p:cNvCxnSpPr>
              <a:cxnSpLocks/>
            </p:cNvCxnSpPr>
            <p:nvPr userDrawn="1"/>
          </p:nvCxnSpPr>
          <p:spPr>
            <a:xfrm flipV="1">
              <a:off x="6291690" y="2014958"/>
              <a:ext cx="1657397" cy="6722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a:extLst>
              <a:ext uri="{FF2B5EF4-FFF2-40B4-BE49-F238E27FC236}">
                <a16:creationId xmlns:a16="http://schemas.microsoft.com/office/drawing/2014/main" id="{23228DB3-F811-3286-646E-6B7A885626FD}"/>
              </a:ext>
            </a:extLst>
          </p:cNvPr>
          <p:cNvCxnSpPr>
            <a:cxnSpLocks/>
          </p:cNvCxnSpPr>
          <p:nvPr userDrawn="1"/>
        </p:nvCxnSpPr>
        <p:spPr>
          <a:xfrm>
            <a:off x="9422057" y="6206311"/>
            <a:ext cx="1186016" cy="11837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9625C8C-8064-DB2F-0CA1-0AE5E2C3ED64}"/>
              </a:ext>
            </a:extLst>
          </p:cNvPr>
          <p:cNvCxnSpPr>
            <a:cxnSpLocks/>
          </p:cNvCxnSpPr>
          <p:nvPr userDrawn="1"/>
        </p:nvCxnSpPr>
        <p:spPr>
          <a:xfrm flipV="1">
            <a:off x="9419448" y="6206315"/>
            <a:ext cx="1188626" cy="11837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425283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bwMode="invGray">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inv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dirty="0" err="1">
              <a:solidFill>
                <a:schemeClr val="tx1"/>
              </a:solidFill>
            </a:endParaRPr>
          </a:p>
        </p:txBody>
      </p:sp>
      <p:sp>
        <p:nvSpPr>
          <p:cNvPr id="5" name="Do not use"/>
          <p:cNvSpPr txBox="1"/>
          <p:nvPr userDrawn="1"/>
        </p:nvSpPr>
        <p:spPr bwMode="invGray">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US" sz="4400" b="0" noProof="0" dirty="0">
                <a:solidFill>
                  <a:schemeClr val="bg1"/>
                </a:solidFill>
              </a:rPr>
              <a:t>If you see any </a:t>
            </a:r>
            <a:r>
              <a:rPr lang="en-US" sz="4400" b="1" i="1" noProof="0" dirty="0">
                <a:solidFill>
                  <a:schemeClr val="bg1"/>
                </a:solidFill>
              </a:rPr>
              <a:t>layouts after this one</a:t>
            </a:r>
            <a:r>
              <a:rPr lang="en-US" sz="4400" b="0" i="1" noProof="0" dirty="0">
                <a:solidFill>
                  <a:schemeClr val="bg1"/>
                </a:solidFill>
              </a:rPr>
              <a:t>,</a:t>
            </a:r>
            <a:br>
              <a:rPr lang="en-US" sz="4400" b="0" i="0" noProof="0" dirty="0">
                <a:solidFill>
                  <a:schemeClr val="bg1"/>
                </a:solidFill>
              </a:rPr>
            </a:br>
            <a:r>
              <a:rPr lang="en-US" sz="4400" b="0" noProof="0" dirty="0">
                <a:solidFill>
                  <a:schemeClr val="bg1"/>
                </a:solidFill>
              </a:rPr>
              <a:t>do not use them. These layouts </a:t>
            </a:r>
            <a:r>
              <a:rPr lang="en-US" sz="4400" b="1" i="1" u="none" noProof="0" dirty="0">
                <a:solidFill>
                  <a:schemeClr val="bg1"/>
                </a:solidFill>
              </a:rPr>
              <a:t>are not </a:t>
            </a:r>
            <a:r>
              <a:rPr lang="en-US" sz="4400" b="0" noProof="0" dirty="0">
                <a:solidFill>
                  <a:schemeClr val="bg1"/>
                </a:solidFill>
              </a:rPr>
              <a:t>part of our corporate template.</a:t>
            </a:r>
            <a:br>
              <a:rPr lang="en-US" sz="2800" b="0" noProof="0" dirty="0">
                <a:solidFill>
                  <a:schemeClr val="bg1"/>
                </a:solidFill>
              </a:rPr>
            </a:br>
            <a:br>
              <a:rPr lang="en-US" sz="2800" b="0" noProof="0" dirty="0">
                <a:solidFill>
                  <a:schemeClr val="bg1"/>
                </a:solidFill>
              </a:rPr>
            </a:br>
            <a:endParaRPr lang="en-US" sz="2800" b="0" noProof="0" dirty="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6" y="3391414"/>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dirty="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dirty="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invGray">
          <a:xfrm>
            <a:off x="430214" y="2780879"/>
            <a:ext cx="10152346" cy="1862048"/>
          </a:xfrm>
          <a:prstGeom prst="rect">
            <a:avLst/>
          </a:prstGeom>
        </p:spPr>
        <p:txBody>
          <a:bodyPr wrap="square">
            <a:spAutoFit/>
          </a:bodyPr>
          <a:lstStyle/>
          <a:p>
            <a:pPr algn="ctr"/>
            <a:r>
              <a:rPr lang="en-US" sz="11500" b="1" i="1" noProof="0" dirty="0">
                <a:solidFill>
                  <a:schemeClr val="bg1"/>
                </a:solidFill>
              </a:rPr>
              <a:t>Do not use </a:t>
            </a:r>
            <a:endParaRPr lang="en-US" sz="2000" b="1" i="1" dirty="0"/>
          </a:p>
        </p:txBody>
      </p:sp>
      <p:sp>
        <p:nvSpPr>
          <p:cNvPr id="16" name="Do not use">
            <a:extLst>
              <a:ext uri="{FF2B5EF4-FFF2-40B4-BE49-F238E27FC236}">
                <a16:creationId xmlns:a16="http://schemas.microsoft.com/office/drawing/2014/main" id="{A8FA78FA-4D94-4717-B7C6-6F86378D6B01}"/>
              </a:ext>
            </a:extLst>
          </p:cNvPr>
          <p:cNvSpPr txBox="1"/>
          <p:nvPr userDrawn="1"/>
        </p:nvSpPr>
        <p:spPr bwMode="invGray">
          <a:xfrm>
            <a:off x="430214" y="5186455"/>
            <a:ext cx="11356974" cy="907941"/>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US" sz="1800" b="0" noProof="0" dirty="0">
                <a:solidFill>
                  <a:schemeClr val="bg1"/>
                </a:solidFill>
              </a:rPr>
              <a:t>Due to PowerPoint’s standard Copy/Paste functionality extra undesirable layouts can appear.</a:t>
            </a:r>
            <a:endParaRPr lang="en-US" sz="1800" dirty="0"/>
          </a:p>
          <a:p>
            <a:pPr marL="0" marR="0" indent="0" algn="ctr" fontAlgn="auto">
              <a:lnSpc>
                <a:spcPct val="100000"/>
              </a:lnSpc>
              <a:spcBef>
                <a:spcPts val="600"/>
              </a:spcBef>
              <a:spcAft>
                <a:spcPts val="0"/>
              </a:spcAft>
              <a:buClr>
                <a:srgbClr val="003755"/>
              </a:buClr>
              <a:buSzTx/>
              <a:buFontTx/>
              <a:buNone/>
              <a:tabLst/>
            </a:pPr>
            <a:r>
              <a:rPr lang="en-US" sz="1800" b="0" noProof="0" dirty="0">
                <a:solidFill>
                  <a:schemeClr val="bg1"/>
                </a:solidFill>
              </a:rPr>
              <a:t>Also notice: Layouts after this might contain potential confidential information.</a:t>
            </a:r>
            <a:br>
              <a:rPr lang="en-US" sz="1800" b="0" noProof="0" dirty="0">
                <a:solidFill>
                  <a:schemeClr val="bg1"/>
                </a:solidFill>
              </a:rPr>
            </a:br>
            <a:endParaRPr lang="en-US" sz="1800" b="0" noProof="0" dirty="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invGray">
          <a:xfrm>
            <a:off x="0" y="6912000"/>
            <a:ext cx="0" cy="0"/>
          </a:xfrm>
          <a:prstGeom prst="rect">
            <a:avLst/>
          </a:prstGeom>
        </p:spPr>
        <p:txBody>
          <a:bodyPr/>
          <a:lstStyle>
            <a:lvl1pPr>
              <a:defRPr>
                <a:noFill/>
              </a:defRPr>
            </a:lvl1pPr>
          </a:lstStyle>
          <a:p>
            <a:fld id="{1898AB6C-F92C-44E8-BB87-DFC9496B9D55}" type="datetime4">
              <a:rPr lang="en-US" smtClean="0"/>
              <a:t>May 22, 2024</a:t>
            </a:fld>
            <a:endParaRPr lang="en-US" dirty="0"/>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invGray">
          <a:xfrm>
            <a:off x="0" y="6912000"/>
            <a:ext cx="0" cy="0"/>
          </a:xfrm>
          <a:prstGeom prst="rect">
            <a:avLst/>
          </a:prstGeom>
        </p:spPr>
        <p:txBody>
          <a:bodyPr/>
          <a:lstStyle>
            <a:lvl1pPr>
              <a:defRPr>
                <a:noFill/>
              </a:defRPr>
            </a:lvl1pPr>
          </a:lstStyle>
          <a:p>
            <a:endParaRPr lang="en-US" dirty="0"/>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invGray">
          <a:xfrm flipV="1">
            <a:off x="0" y="6912000"/>
            <a:ext cx="0" cy="0"/>
          </a:xfrm>
          <a:prstGeom prst="rect">
            <a:avLst/>
          </a:prstGeom>
        </p:spPr>
        <p:txBody>
          <a:bodyPr/>
          <a:lstStyle>
            <a:lvl1pPr>
              <a:defRPr>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16758006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10" name="Picture Placeholder 9">
            <a:extLst>
              <a:ext uri="{FF2B5EF4-FFF2-40B4-BE49-F238E27FC236}">
                <a16:creationId xmlns:a16="http://schemas.microsoft.com/office/drawing/2014/main" id="{093A3340-1A42-61D7-8D5C-9DD7E3936ACC}"/>
              </a:ext>
            </a:extLst>
          </p:cNvPr>
          <p:cNvSpPr>
            <a:spLocks noGrp="1"/>
          </p:cNvSpPr>
          <p:nvPr>
            <p:ph type="pic" sz="quarter" idx="16"/>
          </p:nvPr>
        </p:nvSpPr>
        <p:spPr>
          <a:xfrm>
            <a:off x="6097200" y="0"/>
            <a:ext cx="6094800" cy="6678000"/>
          </a:xfrm>
          <a:custGeom>
            <a:avLst/>
            <a:gdLst>
              <a:gd name="connsiteX0" fmla="*/ 0 w 6094800"/>
              <a:gd name="connsiteY0" fmla="*/ 0 h 6678000"/>
              <a:gd name="connsiteX1" fmla="*/ 6094800 w 6094800"/>
              <a:gd name="connsiteY1" fmla="*/ 0 h 6678000"/>
              <a:gd name="connsiteX2" fmla="*/ 6094800 w 6094800"/>
              <a:gd name="connsiteY2" fmla="*/ 6678000 h 6678000"/>
              <a:gd name="connsiteX3" fmla="*/ 0 w 6094800"/>
              <a:gd name="connsiteY3" fmla="*/ 6678000 h 6678000"/>
            </a:gdLst>
            <a:ahLst/>
            <a:cxnLst>
              <a:cxn ang="0">
                <a:pos x="connsiteX0" y="connsiteY0"/>
              </a:cxn>
              <a:cxn ang="0">
                <a:pos x="connsiteX1" y="connsiteY1"/>
              </a:cxn>
              <a:cxn ang="0">
                <a:pos x="connsiteX2" y="connsiteY2"/>
              </a:cxn>
              <a:cxn ang="0">
                <a:pos x="connsiteX3" y="connsiteY3"/>
              </a:cxn>
            </a:cxnLst>
            <a:rect l="l" t="t" r="r" b="b"/>
            <a:pathLst>
              <a:path w="6094800" h="6678000">
                <a:moveTo>
                  <a:pt x="0" y="0"/>
                </a:moveTo>
                <a:lnTo>
                  <a:pt x="6094800" y="0"/>
                </a:lnTo>
                <a:lnTo>
                  <a:pt x="6094800" y="6678000"/>
                </a:lnTo>
                <a:lnTo>
                  <a:pt x="0" y="6678000"/>
                </a:lnTo>
                <a:close/>
              </a:path>
            </a:pathLst>
          </a:custGeom>
          <a:solidFill>
            <a:schemeClr val="tx1">
              <a:lumMod val="85000"/>
            </a:schemeClr>
          </a:solidFill>
        </p:spPr>
        <p:txBody>
          <a:bodyPr wrap="square" tIns="720000" anchor="ctr" anchorCtr="0">
            <a:noAutofit/>
          </a:bodyPr>
          <a:lstStyle>
            <a:lvl1pPr marL="0" indent="0" algn="ctr">
              <a:buNone/>
              <a:defRPr sz="1600">
                <a:solidFill>
                  <a:schemeClr val="bg1"/>
                </a:solidFill>
              </a:defRPr>
            </a:lvl1pPr>
          </a:lstStyle>
          <a:p>
            <a:r>
              <a:rPr lang="en-US" dirty="0"/>
              <a:t>Click icon to add picture</a:t>
            </a:r>
          </a:p>
        </p:txBody>
      </p:sp>
      <p:sp>
        <p:nvSpPr>
          <p:cNvPr id="11" name="Dynamic legal" descr="{&quot;templafy&quot;:{&quot;id&quot;:&quot;1a094183-c050-4ff1-95d7-37a0d6589057&quot;}}">
            <a:extLst>
              <a:ext uri="{FF2B5EF4-FFF2-40B4-BE49-F238E27FC236}">
                <a16:creationId xmlns:a16="http://schemas.microsoft.com/office/drawing/2014/main" id="{E8D3143F-5189-5DF7-BA08-CAA5EF556D00}"/>
              </a:ext>
            </a:extLst>
          </p:cNvPr>
          <p:cNvSpPr txBox="1"/>
          <p:nvPr userDrawn="1"/>
        </p:nvSpPr>
        <p:spPr>
          <a:xfrm>
            <a:off x="-1588" y="6699516"/>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4" name="Dynmic Internal use only" descr="{&quot;templafy&quot;:{&quot;id&quot;:&quot;f356397e-20ba-4732-ac1b-f79cfbe5cc4d&quot;}}" hidden="1" title="Form.Cigna_Confidentiality.Cigna_healthcareConfidentiality">
            <a:extLst>
              <a:ext uri="{FF2B5EF4-FFF2-40B4-BE49-F238E27FC236}">
                <a16:creationId xmlns:a16="http://schemas.microsoft.com/office/drawing/2014/main" id="{6868431F-84E3-459E-7645-52508A27521D}"/>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79CE2367-9FB1-A30D-10D7-6426F69F886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504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a:xfrm>
            <a:off x="9887592" y="6318000"/>
            <a:ext cx="1585607" cy="180000"/>
          </a:xfrm>
          <a:prstGeom prst="rect">
            <a:avLst/>
          </a:prstGeom>
        </p:spPr>
        <p:txBody>
          <a:bodyPr/>
          <a:lstStyle>
            <a:lvl1pPr>
              <a:defRPr>
                <a:solidFill>
                  <a:schemeClr val="tx1"/>
                </a:solidFill>
              </a:defRPr>
            </a:lvl1pPr>
          </a:lstStyle>
          <a:p>
            <a:pPr algn="r"/>
            <a:fld id="{FFFB3AB1-876A-432A-B9C9-A577E1DB35D5}"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white"/>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57139160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userDrawn="1">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4" name="Picture Placeholder 3">
            <a:extLst>
              <a:ext uri="{FF2B5EF4-FFF2-40B4-BE49-F238E27FC236}">
                <a16:creationId xmlns:a16="http://schemas.microsoft.com/office/drawing/2014/main" id="{FA98F2CF-80FA-91C9-9C37-76C06E2270DE}"/>
              </a:ext>
            </a:extLst>
          </p:cNvPr>
          <p:cNvSpPr>
            <a:spLocks noGrp="1"/>
          </p:cNvSpPr>
          <p:nvPr>
            <p:ph type="pic" sz="quarter" idx="16"/>
          </p:nvPr>
        </p:nvSpPr>
        <p:spPr>
          <a:xfrm>
            <a:off x="3581364" y="0"/>
            <a:ext cx="8610636" cy="6678000"/>
          </a:xfrm>
          <a:custGeom>
            <a:avLst/>
            <a:gdLst>
              <a:gd name="connsiteX0" fmla="*/ 0 w 8610636"/>
              <a:gd name="connsiteY0" fmla="*/ 0 h 6678000"/>
              <a:gd name="connsiteX1" fmla="*/ 8610636 w 8610636"/>
              <a:gd name="connsiteY1" fmla="*/ 0 h 6678000"/>
              <a:gd name="connsiteX2" fmla="*/ 8610636 w 8610636"/>
              <a:gd name="connsiteY2" fmla="*/ 6678000 h 6678000"/>
              <a:gd name="connsiteX3" fmla="*/ 4104771 w 8610636"/>
              <a:gd name="connsiteY3" fmla="*/ 6678000 h 6678000"/>
              <a:gd name="connsiteX4" fmla="*/ 4119976 w 8610636"/>
              <a:gd name="connsiteY4" fmla="*/ 6288074 h 6678000"/>
              <a:gd name="connsiteX5" fmla="*/ 1279486 w 8610636"/>
              <a:gd name="connsiteY5" fmla="*/ 740634 h 6678000"/>
              <a:gd name="connsiteX6" fmla="*/ 22298 w 8610636"/>
              <a:gd name="connsiteY6" fmla="*/ 9481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0636" h="6678000">
                <a:moveTo>
                  <a:pt x="0" y="0"/>
                </a:moveTo>
                <a:lnTo>
                  <a:pt x="8610636" y="0"/>
                </a:lnTo>
                <a:lnTo>
                  <a:pt x="8610636" y="6678000"/>
                </a:lnTo>
                <a:lnTo>
                  <a:pt x="4104771" y="6678000"/>
                </a:lnTo>
                <a:lnTo>
                  <a:pt x="4119976" y="6288074"/>
                </a:lnTo>
                <a:cubicBezTo>
                  <a:pt x="4135895" y="4179220"/>
                  <a:pt x="3158491" y="2102204"/>
                  <a:pt x="1279486" y="740634"/>
                </a:cubicBezTo>
                <a:cubicBezTo>
                  <a:pt x="879946" y="451189"/>
                  <a:pt x="458598" y="207786"/>
                  <a:pt x="22298" y="9481"/>
                </a:cubicBezTo>
                <a:close/>
              </a:path>
            </a:pathLst>
          </a:custGeom>
          <a:solidFill>
            <a:schemeClr val="tx1">
              <a:lumMod val="85000"/>
            </a:schemeClr>
          </a:solidFill>
        </p:spPr>
        <p:txBody>
          <a:bodyPr wrap="square" lIns="4536000" tIns="0" rIns="0" anchor="ctr" anchorCtr="0">
            <a:noAutofit/>
          </a:bodyPr>
          <a:lstStyle>
            <a:lvl1pPr marL="0" indent="0" algn="l">
              <a:buNone/>
              <a:defRPr sz="1600">
                <a:solidFill>
                  <a:schemeClr val="bg1"/>
                </a:solidFill>
              </a:defRPr>
            </a:lvl1pPr>
          </a:lstStyle>
          <a:p>
            <a:r>
              <a:rPr lang="en-US" dirty="0"/>
              <a:t>Click icon to add picture</a:t>
            </a:r>
          </a:p>
        </p:txBody>
      </p:sp>
      <p:sp>
        <p:nvSpPr>
          <p:cNvPr id="10" name="Dynamic legal" descr="{&quot;templafy&quot;:{&quot;id&quot;:&quot;841f29fe-20a6-4f6d-97ae-af1e092161c0&quot;}}">
            <a:extLst>
              <a:ext uri="{FF2B5EF4-FFF2-40B4-BE49-F238E27FC236}">
                <a16:creationId xmlns:a16="http://schemas.microsoft.com/office/drawing/2014/main" id="{C7F84DF7-D681-00DC-9BE7-0B55A0CB1110}"/>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9ad38c5e-f520-4371-ace6-0a4d19937992&quot;}}" hidden="1" title="Form.Cigna_Confidentiality.Cigna_healthcareConfidentiality">
            <a:extLst>
              <a:ext uri="{FF2B5EF4-FFF2-40B4-BE49-F238E27FC236}">
                <a16:creationId xmlns:a16="http://schemas.microsoft.com/office/drawing/2014/main" id="{1EC3995F-7118-BB94-E453-B189BA65B21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DE290701-38EF-D177-6AF7-5E8375E05B2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504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a:xfrm>
            <a:off x="9887592" y="6318000"/>
            <a:ext cx="1585607" cy="180000"/>
          </a:xfrm>
          <a:prstGeom prst="rect">
            <a:avLst/>
          </a:prstGeom>
        </p:spPr>
        <p:txBody>
          <a:bodyPr/>
          <a:lstStyle>
            <a:lvl1pPr>
              <a:defRPr>
                <a:solidFill>
                  <a:schemeClr val="tx1"/>
                </a:solidFill>
              </a:defRPr>
            </a:lvl1pPr>
          </a:lstStyle>
          <a:p>
            <a:pPr algn="r"/>
            <a:fld id="{C37FEA25-51BF-4998-A297-66DE4BB68655}"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white"/>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8675913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userDrawn="1">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114732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9ADAC07B-454E-4E70-934D-9499026FFC05}"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723685214"/>
      </p:ext>
    </p:extLst>
  </p:cSld>
  <p:clrMapOvr>
    <a:masterClrMapping/>
  </p:clrMapOvr>
  <p:extLst>
    <p:ext uri="{DCECCB84-F9BA-43D5-87BE-67443E8EF086}">
      <p15:sldGuideLst xmlns:p15="http://schemas.microsoft.com/office/powerpoint/2012/main">
        <p15:guide id="1" orient="horz" pos="975" userDrawn="1">
          <p15:clr>
            <a:srgbClr val="A4A3A4"/>
          </p15:clr>
        </p15:guide>
        <p15:guide id="2" orient="horz" pos="3735" userDrawn="1">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6" name="Subtitle 2">
            <a:extLst>
              <a:ext uri="{FF2B5EF4-FFF2-40B4-BE49-F238E27FC236}">
                <a16:creationId xmlns:a16="http://schemas.microsoft.com/office/drawing/2014/main" id="{7690D69E-A092-71E3-EE69-0F397D7CDEB5}"/>
              </a:ext>
            </a:extLst>
          </p:cNvPr>
          <p:cNvSpPr>
            <a:spLocks noGrp="1"/>
          </p:cNvSpPr>
          <p:nvPr>
            <p:ph type="subTitle" idx="1" hasCustomPrompt="1"/>
          </p:nvPr>
        </p:nvSpPr>
        <p:spPr>
          <a:xfrm>
            <a:off x="359998" y="799200"/>
            <a:ext cx="11458800" cy="3096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1">
                <a:solidFill>
                  <a:schemeClr val="tx2"/>
                </a:solidFill>
                <a:latin typeface="+mj-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114732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04F91F5F-CF4E-41E6-857D-E791AAD2D959}"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562241896"/>
      </p:ext>
    </p:extLst>
  </p:cSld>
  <p:clrMapOvr>
    <a:masterClrMapping/>
  </p:clrMapOvr>
  <p:extLst>
    <p:ext uri="{DCECCB84-F9BA-43D5-87BE-67443E8EF086}">
      <p15:sldGuideLst xmlns:p15="http://schemas.microsoft.com/office/powerpoint/2012/main">
        <p15:guide id="1" orient="horz" pos="975" userDrawn="1">
          <p15:clr>
            <a:srgbClr val="A4A3A4"/>
          </p15:clr>
        </p15:guide>
        <p15:guide id="2" orient="horz" pos="3735" userDrawn="1">
          <p15:clr>
            <a:srgbClr val="A4A3A4"/>
          </p15:clr>
        </p15:guide>
        <p15:guide id="3" orient="horz" pos="503" userDrawn="1">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Content Placeholder 6">
            <a:extLst>
              <a:ext uri="{FF2B5EF4-FFF2-40B4-BE49-F238E27FC236}">
                <a16:creationId xmlns:a16="http://schemas.microsoft.com/office/drawing/2014/main" id="{09321395-6E8C-5A2E-4072-17DE8B1C8208}"/>
              </a:ext>
            </a:extLst>
          </p:cNvPr>
          <p:cNvSpPr>
            <a:spLocks noGrp="1"/>
          </p:cNvSpPr>
          <p:nvPr>
            <p:ph sz="quarter" idx="14" hasCustomPrompt="1"/>
          </p:nvPr>
        </p:nvSpPr>
        <p:spPr>
          <a:xfrm>
            <a:off x="61848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703902F4-8B8E-4A11-9A32-D6D51DECD75A}"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571604670"/>
      </p:ext>
    </p:extLst>
  </p:cSld>
  <p:clrMapOvr>
    <a:masterClrMapping/>
  </p:clrMapOvr>
  <p:extLst>
    <p:ext uri="{DCECCB84-F9BA-43D5-87BE-67443E8EF086}">
      <p15:sldGuideLst xmlns:p15="http://schemas.microsoft.com/office/powerpoint/2012/main">
        <p15:guide id="1" orient="horz" pos="975" userDrawn="1">
          <p15:clr>
            <a:srgbClr val="A4A3A4"/>
          </p15:clr>
        </p15:guide>
        <p15:guide id="2" orient="horz" pos="3735" userDrawn="1">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8" name="Subtitle 2">
            <a:extLst>
              <a:ext uri="{FF2B5EF4-FFF2-40B4-BE49-F238E27FC236}">
                <a16:creationId xmlns:a16="http://schemas.microsoft.com/office/drawing/2014/main" id="{401DCE1F-3AC2-DDC3-E9A6-9C4EDBA5E8F2}"/>
              </a:ext>
            </a:extLst>
          </p:cNvPr>
          <p:cNvSpPr>
            <a:spLocks noGrp="1"/>
          </p:cNvSpPr>
          <p:nvPr>
            <p:ph type="subTitle" idx="1" hasCustomPrompt="1"/>
          </p:nvPr>
        </p:nvSpPr>
        <p:spPr>
          <a:xfrm>
            <a:off x="359998" y="799200"/>
            <a:ext cx="11458800" cy="3096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1">
                <a:solidFill>
                  <a:schemeClr val="tx2"/>
                </a:solidFill>
                <a:latin typeface="+mj-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Content Placeholder 6">
            <a:extLst>
              <a:ext uri="{FF2B5EF4-FFF2-40B4-BE49-F238E27FC236}">
                <a16:creationId xmlns:a16="http://schemas.microsoft.com/office/drawing/2014/main" id="{09321395-6E8C-5A2E-4072-17DE8B1C8208}"/>
              </a:ext>
            </a:extLst>
          </p:cNvPr>
          <p:cNvSpPr>
            <a:spLocks noGrp="1"/>
          </p:cNvSpPr>
          <p:nvPr>
            <p:ph sz="quarter" idx="14" hasCustomPrompt="1"/>
          </p:nvPr>
        </p:nvSpPr>
        <p:spPr>
          <a:xfrm>
            <a:off x="61848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0B87BD72-4B57-4A68-90CC-790A64C23306}"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42764799"/>
      </p:ext>
    </p:extLst>
  </p:cSld>
  <p:clrMapOvr>
    <a:masterClrMapping/>
  </p:clrMapOvr>
  <p:extLst>
    <p:ext uri="{DCECCB84-F9BA-43D5-87BE-67443E8EF086}">
      <p15:sldGuideLst xmlns:p15="http://schemas.microsoft.com/office/powerpoint/2012/main">
        <p15:guide id="1" orient="horz" pos="975" userDrawn="1">
          <p15:clr>
            <a:srgbClr val="A4A3A4"/>
          </p15:clr>
        </p15:guide>
        <p15:guide id="2" orient="horz" pos="3735" userDrawn="1">
          <p15:clr>
            <a:srgbClr val="A4A3A4"/>
          </p15:clr>
        </p15:guide>
        <p15:guide id="3" orient="horz" pos="503" userDrawn="1">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3" name="Content Placeholder 2"/>
          <p:cNvSpPr>
            <a:spLocks noGrp="1"/>
          </p:cNvSpPr>
          <p:nvPr>
            <p:ph idx="1" hasCustomPrompt="1"/>
          </p:nvPr>
        </p:nvSpPr>
        <p:spPr>
          <a:xfrm>
            <a:off x="360000" y="1548000"/>
            <a:ext cx="3704400" cy="43776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244400" y="1548000"/>
            <a:ext cx="3704400" cy="43776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8128800" y="1548000"/>
            <a:ext cx="3704400" cy="43776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4" name="Date Placeholder 3">
            <a:extLst>
              <a:ext uri="{FF2B5EF4-FFF2-40B4-BE49-F238E27FC236}">
                <a16:creationId xmlns:a16="http://schemas.microsoft.com/office/drawing/2014/main" id="{F2C847E6-A193-E0D3-AEBC-4655DDD81D7E}"/>
              </a:ext>
            </a:extLst>
          </p:cNvPr>
          <p:cNvSpPr>
            <a:spLocks noGrp="1"/>
          </p:cNvSpPr>
          <p:nvPr>
            <p:ph type="dt" sz="half" idx="14"/>
          </p:nvPr>
        </p:nvSpPr>
        <p:spPr>
          <a:xfrm>
            <a:off x="9887592" y="6318000"/>
            <a:ext cx="1585607" cy="180000"/>
          </a:xfrm>
          <a:prstGeom prst="rect">
            <a:avLst/>
          </a:prstGeom>
        </p:spPr>
        <p:txBody>
          <a:bodyPr/>
          <a:lstStyle/>
          <a:p>
            <a:pPr algn="r"/>
            <a:fld id="{9B7481D9-D467-49B4-9BB0-47C5A98F22B4}" type="datetime4">
              <a:rPr lang="en-US" smtClean="0"/>
              <a:t>May 22, 2024</a:t>
            </a:fld>
            <a:endParaRPr lang="en-US" dirty="0"/>
          </a:p>
        </p:txBody>
      </p:sp>
      <p:sp>
        <p:nvSpPr>
          <p:cNvPr id="5" name="Footer Placeholder 4">
            <a:extLst>
              <a:ext uri="{FF2B5EF4-FFF2-40B4-BE49-F238E27FC236}">
                <a16:creationId xmlns:a16="http://schemas.microsoft.com/office/drawing/2014/main" id="{57908891-190B-6BC3-437F-0AC310A77479}"/>
              </a:ext>
            </a:extLst>
          </p:cNvPr>
          <p:cNvSpPr>
            <a:spLocks noGrp="1"/>
          </p:cNvSpPr>
          <p:nvPr>
            <p:ph type="ftr" sz="quarter" idx="15"/>
          </p:nvPr>
        </p:nvSpPr>
        <p:spPr/>
        <p:txBody>
          <a:bodyPr/>
          <a:lstStyle/>
          <a:p>
            <a:endParaRPr lang="en-US" dirty="0"/>
          </a:p>
        </p:txBody>
      </p:sp>
      <p:sp>
        <p:nvSpPr>
          <p:cNvPr id="6" name="Slide Number Placeholder 5">
            <a:extLst>
              <a:ext uri="{FF2B5EF4-FFF2-40B4-BE49-F238E27FC236}">
                <a16:creationId xmlns:a16="http://schemas.microsoft.com/office/drawing/2014/main" id="{7AA71E20-872F-F5BC-E21E-27661D221949}"/>
              </a:ext>
            </a:extLst>
          </p:cNvPr>
          <p:cNvSpPr>
            <a:spLocks noGrp="1"/>
          </p:cNvSpPr>
          <p:nvPr>
            <p:ph type="sldNum" sz="quarter" idx="16"/>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150300243"/>
      </p:ext>
    </p:extLst>
  </p:cSld>
  <p:clrMapOvr>
    <a:masterClrMapping/>
  </p:clrMapOvr>
  <p:extLst>
    <p:ext uri="{DCECCB84-F9BA-43D5-87BE-67443E8EF086}">
      <p15:sldGuideLst xmlns:p15="http://schemas.microsoft.com/office/powerpoint/2012/main">
        <p15:guide id="1" orient="horz" pos="975" userDrawn="1">
          <p15:clr>
            <a:srgbClr val="A4A3A4"/>
          </p15:clr>
        </p15:guide>
        <p15:guide id="2" orient="horz" pos="3733" userDrawn="1">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 Text and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92C5249-9040-41B4-1E81-409B0CBABD80}"/>
              </a:ext>
            </a:extLst>
          </p:cNvPr>
          <p:cNvSpPr>
            <a:spLocks noGrp="1"/>
          </p:cNvSpPr>
          <p:nvPr>
            <p:ph type="pic" sz="quarter" idx="16"/>
          </p:nvPr>
        </p:nvSpPr>
        <p:spPr>
          <a:xfrm>
            <a:off x="6184902" y="0"/>
            <a:ext cx="6007098" cy="6678000"/>
          </a:xfrm>
          <a:custGeom>
            <a:avLst/>
            <a:gdLst>
              <a:gd name="connsiteX0" fmla="*/ 0 w 6007098"/>
              <a:gd name="connsiteY0" fmla="*/ 0 h 6678000"/>
              <a:gd name="connsiteX1" fmla="*/ 6007098 w 6007098"/>
              <a:gd name="connsiteY1" fmla="*/ 0 h 6678000"/>
              <a:gd name="connsiteX2" fmla="*/ 6007098 w 6007098"/>
              <a:gd name="connsiteY2" fmla="*/ 6678000 h 6678000"/>
              <a:gd name="connsiteX3" fmla="*/ 0 w 6007098"/>
              <a:gd name="connsiteY3" fmla="*/ 6678000 h 6678000"/>
            </a:gdLst>
            <a:ahLst/>
            <a:cxnLst>
              <a:cxn ang="0">
                <a:pos x="connsiteX0" y="connsiteY0"/>
              </a:cxn>
              <a:cxn ang="0">
                <a:pos x="connsiteX1" y="connsiteY1"/>
              </a:cxn>
              <a:cxn ang="0">
                <a:pos x="connsiteX2" y="connsiteY2"/>
              </a:cxn>
              <a:cxn ang="0">
                <a:pos x="connsiteX3" y="connsiteY3"/>
              </a:cxn>
            </a:cxnLst>
            <a:rect l="l" t="t" r="r" b="b"/>
            <a:pathLst>
              <a:path w="6007098" h="6678000">
                <a:moveTo>
                  <a:pt x="0" y="0"/>
                </a:moveTo>
                <a:lnTo>
                  <a:pt x="6007098" y="0"/>
                </a:lnTo>
                <a:lnTo>
                  <a:pt x="6007098" y="6678000"/>
                </a:lnTo>
                <a:lnTo>
                  <a:pt x="0" y="6678000"/>
                </a:lnTo>
                <a:close/>
              </a:path>
            </a:pathLst>
          </a:cu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56471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lvl1pPr>
              <a:defRPr>
                <a:solidFill>
                  <a:schemeClr val="bg1"/>
                </a:solidFill>
              </a:defRPr>
            </a:lvl1pPr>
          </a:lstStyle>
          <a:p>
            <a:pPr algn="r"/>
            <a:fld id="{4417EFC9-DA1A-4E1B-9B5E-C63C377D58CA}"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lvl1pPr>
              <a:defRPr>
                <a:solidFill>
                  <a:schemeClr val="bg1"/>
                </a:solidFill>
              </a:defRPr>
            </a:lvl1p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a:xfrm>
            <a:off x="7154862" y="6318000"/>
            <a:ext cx="2730235" cy="180000"/>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407640380"/>
      </p:ext>
    </p:extLst>
  </p:cSld>
  <p:clrMapOvr>
    <a:masterClrMapping/>
  </p:clrMapOvr>
  <p:extLst>
    <p:ext uri="{DCECCB84-F9BA-43D5-87BE-67443E8EF086}">
      <p15:sldGuideLst xmlns:p15="http://schemas.microsoft.com/office/powerpoint/2012/main">
        <p15:guide id="1" orient="horz" pos="975" userDrawn="1">
          <p15:clr>
            <a:srgbClr val="A4A3A4"/>
          </p15:clr>
        </p15:guide>
        <p15:guide id="2" orient="horz" pos="3735" userDrawn="1">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 Text and Pictur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43DDFEA-7FDA-2AAD-1A0F-C08F96949B41}"/>
              </a:ext>
            </a:extLst>
          </p:cNvPr>
          <p:cNvSpPr>
            <a:spLocks noGrp="1"/>
          </p:cNvSpPr>
          <p:nvPr>
            <p:ph type="pic" sz="quarter" idx="16"/>
          </p:nvPr>
        </p:nvSpPr>
        <p:spPr>
          <a:xfrm>
            <a:off x="6186488" y="356400"/>
            <a:ext cx="5646712" cy="5565600"/>
          </a:xfrm>
          <a:prstGeom prst="rect">
            <a:avLst/>
          </a:pr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56471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Date Placeholder 5">
            <a:extLst>
              <a:ext uri="{FF2B5EF4-FFF2-40B4-BE49-F238E27FC236}">
                <a16:creationId xmlns:a16="http://schemas.microsoft.com/office/drawing/2014/main" id="{E61F5001-0950-4321-04ED-377B1C28BD3D}"/>
              </a:ext>
            </a:extLst>
          </p:cNvPr>
          <p:cNvSpPr>
            <a:spLocks noGrp="1"/>
          </p:cNvSpPr>
          <p:nvPr>
            <p:ph type="dt" sz="half" idx="17"/>
          </p:nvPr>
        </p:nvSpPr>
        <p:spPr/>
        <p:txBody>
          <a:bodyPr/>
          <a:lstStyle/>
          <a:p>
            <a:fld id="{C72E58D9-D2BA-4768-800B-1629F73991F2}" type="datetime4">
              <a:rPr lang="en-US" smtClean="0"/>
              <a:t>May 22, 2024</a:t>
            </a:fld>
            <a:endParaRPr lang="en-US" dirty="0"/>
          </a:p>
        </p:txBody>
      </p:sp>
      <p:sp>
        <p:nvSpPr>
          <p:cNvPr id="9" name="Footer Placeholder 8">
            <a:extLst>
              <a:ext uri="{FF2B5EF4-FFF2-40B4-BE49-F238E27FC236}">
                <a16:creationId xmlns:a16="http://schemas.microsoft.com/office/drawing/2014/main" id="{01A6B237-376D-FBB9-C58C-BDD6F632CABF}"/>
              </a:ext>
            </a:extLst>
          </p:cNvPr>
          <p:cNvSpPr>
            <a:spLocks noGrp="1"/>
          </p:cNvSpPr>
          <p:nvPr>
            <p:ph type="ftr" sz="quarter" idx="18"/>
          </p:nvPr>
        </p:nvSpPr>
        <p:spPr/>
        <p:txBody>
          <a:bodyPr/>
          <a:lstStyle/>
          <a:p>
            <a:endParaRPr lang="en-US" dirty="0"/>
          </a:p>
        </p:txBody>
      </p:sp>
      <p:sp>
        <p:nvSpPr>
          <p:cNvPr id="10" name="Slide Number Placeholder 9">
            <a:extLst>
              <a:ext uri="{FF2B5EF4-FFF2-40B4-BE49-F238E27FC236}">
                <a16:creationId xmlns:a16="http://schemas.microsoft.com/office/drawing/2014/main" id="{265F2533-8E44-99FF-9158-86A94D16860C}"/>
              </a:ext>
            </a:extLst>
          </p:cNvPr>
          <p:cNvSpPr>
            <a:spLocks noGrp="1"/>
          </p:cNvSpPr>
          <p:nvPr>
            <p:ph type="sldNum" sz="quarter" idx="19"/>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199836314"/>
      </p:ext>
    </p:extLst>
  </p:cSld>
  <p:clrMapOvr>
    <a:masterClrMapping/>
  </p:clrMapOvr>
  <p:extLst>
    <p:ext uri="{DCECCB84-F9BA-43D5-87BE-67443E8EF086}">
      <p15:sldGuideLst xmlns:p15="http://schemas.microsoft.com/office/powerpoint/2012/main">
        <p15:guide id="1" orient="horz" pos="975" userDrawn="1">
          <p15:clr>
            <a:srgbClr val="A4A3A4"/>
          </p15:clr>
        </p15:guide>
        <p15:guide id="2" orient="horz" pos="3735" userDrawn="1">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 Cover and picture">
    <p:bg bwMode="ltGray">
      <p:bgPr>
        <a:solidFill>
          <a:schemeClr val="accent3"/>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5" name="Picture Placeholder 4">
            <a:extLst>
              <a:ext uri="{FF2B5EF4-FFF2-40B4-BE49-F238E27FC236}">
                <a16:creationId xmlns:a16="http://schemas.microsoft.com/office/drawing/2014/main" id="{DC3F8057-12BE-38CC-B6F4-AD96D0FEAAAC}"/>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p>
        </p:txBody>
      </p:sp>
      <p:sp>
        <p:nvSpPr>
          <p:cNvPr id="8" name="Dynamic legal" descr="{&quot;templafy&quot;:{&quot;id&quot;:&quot;a9ea8256-f382-435b-814a-a71b85c983da&quot;}}">
            <a:extLst>
              <a:ext uri="{FF2B5EF4-FFF2-40B4-BE49-F238E27FC236}">
                <a16:creationId xmlns:a16="http://schemas.microsoft.com/office/drawing/2014/main" id="{5B7198C0-317E-DF42-0318-75B4D4E8E824}"/>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8a02c1c8-b60f-40e8-8a66-ac4d6a89b598&quot;}}" hidden="1" title="Form.Cigna_Confidentiality.Cigna_healthcareConfidentiality">
            <a:extLst>
              <a:ext uri="{FF2B5EF4-FFF2-40B4-BE49-F238E27FC236}">
                <a16:creationId xmlns:a16="http://schemas.microsoft.com/office/drawing/2014/main" id="{CAFADA8D-5700-6A24-0A13-07496FFAEBD4}"/>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2" name="Subtitle 2">
            <a:extLst>
              <a:ext uri="{FF2B5EF4-FFF2-40B4-BE49-F238E27FC236}">
                <a16:creationId xmlns:a16="http://schemas.microsoft.com/office/drawing/2014/main" id="{295DDA6B-AC8C-A901-7118-1CD00897B63A}"/>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9BF78AF2-297F-235E-F639-F68E31D9E763}"/>
              </a:ext>
            </a:extLst>
          </p:cNvPr>
          <p:cNvSpPr>
            <a:spLocks noGrp="1"/>
          </p:cNvSpPr>
          <p:nvPr>
            <p:ph type="dt" sz="half" idx="17"/>
          </p:nvPr>
        </p:nvSpPr>
        <p:spPr>
          <a:xfrm>
            <a:off x="9885098" y="6318000"/>
            <a:ext cx="1588102" cy="180000"/>
          </a:xfrm>
        </p:spPr>
        <p:txBody>
          <a:bodyPr/>
          <a:lstStyle>
            <a:lvl1pPr>
              <a:defRPr>
                <a:solidFill>
                  <a:schemeClr val="tx1"/>
                </a:solidFill>
              </a:defRPr>
            </a:lvl1pPr>
          </a:lstStyle>
          <a:p>
            <a:fld id="{1F5B2AAA-B38E-4A11-879F-3A8546A96634}" type="datetime4">
              <a:rPr lang="en-US" smtClean="0"/>
              <a:t>May 22, 2024</a:t>
            </a:fld>
            <a:endParaRPr lang="en-US" dirty="0"/>
          </a:p>
        </p:txBody>
      </p:sp>
      <p:sp>
        <p:nvSpPr>
          <p:cNvPr id="9" name="Footer Placeholder 6">
            <a:extLst>
              <a:ext uri="{FF2B5EF4-FFF2-40B4-BE49-F238E27FC236}">
                <a16:creationId xmlns:a16="http://schemas.microsoft.com/office/drawing/2014/main" id="{37AD13BB-B2F1-A580-B1A7-9233F7FDD424}"/>
              </a:ext>
            </a:extLst>
          </p:cNvPr>
          <p:cNvSpPr>
            <a:spLocks noGrp="1"/>
          </p:cNvSpPr>
          <p:nvPr>
            <p:ph type="ftr" sz="quarter" idx="18"/>
          </p:nvPr>
        </p:nvSpPr>
        <p:spPr>
          <a:xfrm>
            <a:off x="6541200" y="6318000"/>
            <a:ext cx="3343898" cy="180000"/>
          </a:xfrm>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6DAFAA34-7650-B385-0DD8-5608BC81D7D3}"/>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414108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 Text and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C22FDDB-B6BB-2D1D-4EB4-8E54F77638B5}"/>
              </a:ext>
            </a:extLst>
          </p:cNvPr>
          <p:cNvSpPr>
            <a:spLocks noGrp="1"/>
          </p:cNvSpPr>
          <p:nvPr>
            <p:ph type="pic" sz="quarter" idx="16"/>
          </p:nvPr>
        </p:nvSpPr>
        <p:spPr>
          <a:xfrm>
            <a:off x="6918794" y="0"/>
            <a:ext cx="5273207" cy="6678000"/>
          </a:xfrm>
          <a:custGeom>
            <a:avLst/>
            <a:gdLst>
              <a:gd name="connsiteX0" fmla="*/ 1004362 w 5273207"/>
              <a:gd name="connsiteY0" fmla="*/ 0 h 6678000"/>
              <a:gd name="connsiteX1" fmla="*/ 5273207 w 5273207"/>
              <a:gd name="connsiteY1" fmla="*/ 0 h 6678000"/>
              <a:gd name="connsiteX2" fmla="*/ 5273207 w 5273207"/>
              <a:gd name="connsiteY2" fmla="*/ 6678000 h 6678000"/>
              <a:gd name="connsiteX3" fmla="*/ 0 w 5273207"/>
              <a:gd name="connsiteY3" fmla="*/ 6678000 h 6678000"/>
              <a:gd name="connsiteX4" fmla="*/ 23422 w 5273207"/>
              <a:gd name="connsiteY4" fmla="*/ 6301100 h 6678000"/>
              <a:gd name="connsiteX5" fmla="*/ 1022090 w 5273207"/>
              <a:gd name="connsiteY5" fmla="*/ 15687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07" h="6678000">
                <a:moveTo>
                  <a:pt x="1004362" y="0"/>
                </a:moveTo>
                <a:lnTo>
                  <a:pt x="5273207" y="0"/>
                </a:lnTo>
                <a:lnTo>
                  <a:pt x="5273207" y="6678000"/>
                </a:lnTo>
                <a:lnTo>
                  <a:pt x="0" y="6678000"/>
                </a:lnTo>
                <a:lnTo>
                  <a:pt x="23422" y="6301100"/>
                </a:lnTo>
                <a:cubicBezTo>
                  <a:pt x="204269" y="4293714"/>
                  <a:pt x="1188942" y="2196400"/>
                  <a:pt x="1022090" y="156870"/>
                </a:cubicBezTo>
                <a:close/>
              </a:path>
            </a:pathLst>
          </a:cu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5647100" cy="1188000"/>
          </a:xfrm>
        </p:spPr>
        <p:txBody>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lvl1pPr>
              <a:defRPr>
                <a:solidFill>
                  <a:schemeClr val="bg1"/>
                </a:solidFill>
              </a:defRPr>
            </a:lvl1pPr>
          </a:lstStyle>
          <a:p>
            <a:pPr algn="r"/>
            <a:fld id="{0FBD7CB9-8021-494E-A424-2B62AEEBEBD8}"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lvl1pPr>
              <a:defRPr>
                <a:solidFill>
                  <a:schemeClr val="bg1"/>
                </a:solidFill>
              </a:defRPr>
            </a:lvl1p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a:xfrm>
            <a:off x="7154862" y="6318000"/>
            <a:ext cx="2730235" cy="180000"/>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084872415"/>
      </p:ext>
    </p:extLst>
  </p:cSld>
  <p:clrMapOvr>
    <a:masterClrMapping/>
  </p:clrMapOvr>
  <p:extLst>
    <p:ext uri="{DCECCB84-F9BA-43D5-87BE-67443E8EF086}">
      <p15:sldGuideLst xmlns:p15="http://schemas.microsoft.com/office/powerpoint/2012/main">
        <p15:guide id="1" orient="horz" pos="975" userDrawn="1">
          <p15:clr>
            <a:srgbClr val="A4A3A4"/>
          </p15:clr>
        </p15:guide>
        <p15:guide id="2" orient="horz" pos="3735" userDrawn="1">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 Rep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360000" y="360000"/>
            <a:ext cx="3704400" cy="2610000"/>
          </a:xfrm>
        </p:spPr>
        <p:txBody>
          <a:bodyPr/>
          <a:lstStyle>
            <a:lvl1pPr>
              <a:defRPr sz="2400"/>
            </a:lvl1pPr>
          </a:lstStyle>
          <a:p>
            <a:r>
              <a:rPr lang="en-US" dirty="0"/>
              <a:t>Click to add title</a:t>
            </a:r>
            <a:endParaRPr lang="en-US"/>
          </a:p>
        </p:txBody>
      </p:sp>
      <p:sp>
        <p:nvSpPr>
          <p:cNvPr id="3" name="Content Placeholder 2"/>
          <p:cNvSpPr>
            <a:spLocks noGrp="1"/>
          </p:cNvSpPr>
          <p:nvPr>
            <p:ph idx="1" hasCustomPrompt="1"/>
          </p:nvPr>
        </p:nvSpPr>
        <p:spPr>
          <a:xfrm>
            <a:off x="360000" y="33156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4244400" y="3600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4244400" y="33156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7" name="Content Placeholder 4">
            <a:extLst>
              <a:ext uri="{FF2B5EF4-FFF2-40B4-BE49-F238E27FC236}">
                <a16:creationId xmlns:a16="http://schemas.microsoft.com/office/drawing/2014/main" id="{DDB3A432-B5B7-1DB6-A154-728FC5E0DDA2}"/>
              </a:ext>
            </a:extLst>
          </p:cNvPr>
          <p:cNvSpPr>
            <a:spLocks noGrp="1"/>
          </p:cNvSpPr>
          <p:nvPr>
            <p:ph sz="half" idx="17" hasCustomPrompt="1"/>
          </p:nvPr>
        </p:nvSpPr>
        <p:spPr>
          <a:xfrm>
            <a:off x="8128800" y="3600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8" name="Content Placeholder 4">
            <a:extLst>
              <a:ext uri="{FF2B5EF4-FFF2-40B4-BE49-F238E27FC236}">
                <a16:creationId xmlns:a16="http://schemas.microsoft.com/office/drawing/2014/main" id="{A5080388-917E-C36A-04A1-C8069CBFA980}"/>
              </a:ext>
            </a:extLst>
          </p:cNvPr>
          <p:cNvSpPr>
            <a:spLocks noGrp="1"/>
          </p:cNvSpPr>
          <p:nvPr>
            <p:ph sz="half" idx="18" hasCustomPrompt="1"/>
          </p:nvPr>
        </p:nvSpPr>
        <p:spPr>
          <a:xfrm>
            <a:off x="8128800" y="3315600"/>
            <a:ext cx="3704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9" name="Date Placeholder 8">
            <a:extLst>
              <a:ext uri="{FF2B5EF4-FFF2-40B4-BE49-F238E27FC236}">
                <a16:creationId xmlns:a16="http://schemas.microsoft.com/office/drawing/2014/main" id="{FB77C07A-1F65-CF77-492D-DBD0BF9AC6D0}"/>
              </a:ext>
            </a:extLst>
          </p:cNvPr>
          <p:cNvSpPr>
            <a:spLocks noGrp="1"/>
          </p:cNvSpPr>
          <p:nvPr>
            <p:ph type="dt" sz="half" idx="19"/>
          </p:nvPr>
        </p:nvSpPr>
        <p:spPr>
          <a:xfrm>
            <a:off x="9887592" y="6318000"/>
            <a:ext cx="1585607" cy="180000"/>
          </a:xfrm>
          <a:prstGeom prst="rect">
            <a:avLst/>
          </a:prstGeom>
        </p:spPr>
        <p:txBody>
          <a:bodyPr/>
          <a:lstStyle/>
          <a:p>
            <a:pPr algn="r"/>
            <a:fld id="{1A1E274E-1963-499E-B1ED-F4264282D18A}" type="datetime4">
              <a:rPr lang="en-US" smtClean="0"/>
              <a:t>May 22, 2024</a:t>
            </a:fld>
            <a:endParaRPr lang="en-US" dirty="0"/>
          </a:p>
        </p:txBody>
      </p:sp>
      <p:sp>
        <p:nvSpPr>
          <p:cNvPr id="12" name="Footer Placeholder 11">
            <a:extLst>
              <a:ext uri="{FF2B5EF4-FFF2-40B4-BE49-F238E27FC236}">
                <a16:creationId xmlns:a16="http://schemas.microsoft.com/office/drawing/2014/main" id="{31C8A68B-09F1-8A01-0B41-B749EB75BDF9}"/>
              </a:ext>
            </a:extLst>
          </p:cNvPr>
          <p:cNvSpPr>
            <a:spLocks noGrp="1"/>
          </p:cNvSpPr>
          <p:nvPr>
            <p:ph type="ftr" sz="quarter" idx="20"/>
          </p:nvPr>
        </p:nvSpPr>
        <p:spPr/>
        <p:txBody>
          <a:bodyPr/>
          <a:lstStyle/>
          <a:p>
            <a:endParaRPr lang="en-US" dirty="0"/>
          </a:p>
        </p:txBody>
      </p:sp>
      <p:sp>
        <p:nvSpPr>
          <p:cNvPr id="13" name="Slide Number Placeholder 12">
            <a:extLst>
              <a:ext uri="{FF2B5EF4-FFF2-40B4-BE49-F238E27FC236}">
                <a16:creationId xmlns:a16="http://schemas.microsoft.com/office/drawing/2014/main" id="{7D4DB7C6-4824-1E64-7E62-3A8BAB082387}"/>
              </a:ext>
            </a:extLst>
          </p:cNvPr>
          <p:cNvSpPr>
            <a:spLocks noGrp="1"/>
          </p:cNvSpPr>
          <p:nvPr>
            <p:ph type="sldNum" sz="quarter" idx="21"/>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647151479"/>
      </p:ext>
    </p:extLst>
  </p:cSld>
  <p:clrMapOvr>
    <a:masterClrMapping/>
  </p:clrMapOvr>
  <p:extLst>
    <p:ext uri="{DCECCB84-F9BA-43D5-87BE-67443E8EF086}">
      <p15:sldGuideLst xmlns:p15="http://schemas.microsoft.com/office/powerpoint/2012/main">
        <p15:guide id="1" orient="horz" pos="975" userDrawn="1">
          <p15:clr>
            <a:srgbClr val="A4A3A4"/>
          </p15:clr>
        </p15:guide>
        <p15:guide id="2" orient="horz" pos="3733" userDrawn="1">
          <p15:clr>
            <a:srgbClr val="A4A3A4"/>
          </p15:clr>
        </p15:guide>
        <p15:guide id="3" orient="horz" pos="2088" userDrawn="1">
          <p15:clr>
            <a:srgbClr val="A4A3A4"/>
          </p15:clr>
        </p15:guide>
        <p15:guide id="4" orient="horz" pos="1872" userDrawn="1">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 Repo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AEB5-52F0-4660-8F42-9D54730AF814}"/>
              </a:ext>
            </a:extLst>
          </p:cNvPr>
          <p:cNvSpPr>
            <a:spLocks noGrp="1"/>
          </p:cNvSpPr>
          <p:nvPr>
            <p:ph type="title" hasCustomPrompt="1"/>
          </p:nvPr>
        </p:nvSpPr>
        <p:spPr>
          <a:xfrm>
            <a:off x="360000" y="360000"/>
            <a:ext cx="2732400" cy="2610000"/>
          </a:xfrm>
        </p:spPr>
        <p:txBody>
          <a:bodyPr/>
          <a:lstStyle>
            <a:lvl1pPr>
              <a:defRPr sz="2400"/>
            </a:lvl1pPr>
          </a:lstStyle>
          <a:p>
            <a:r>
              <a:rPr lang="en-US" dirty="0"/>
              <a:t>Click to add title</a:t>
            </a:r>
            <a:endParaRPr lang="en-US"/>
          </a:p>
        </p:txBody>
      </p:sp>
      <p:sp>
        <p:nvSpPr>
          <p:cNvPr id="3" name="Content Placeholder 2"/>
          <p:cNvSpPr>
            <a:spLocks noGrp="1"/>
          </p:cNvSpPr>
          <p:nvPr>
            <p:ph idx="1" hasCustomPrompt="1"/>
          </p:nvPr>
        </p:nvSpPr>
        <p:spPr>
          <a:xfrm>
            <a:off x="360000"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0" name="Content Placeholder 3">
            <a:extLst>
              <a:ext uri="{FF2B5EF4-FFF2-40B4-BE49-F238E27FC236}">
                <a16:creationId xmlns:a16="http://schemas.microsoft.com/office/drawing/2014/main" id="{ED1EC185-5B12-41DF-8263-14BD8E01E254}"/>
              </a:ext>
            </a:extLst>
          </p:cNvPr>
          <p:cNvSpPr>
            <a:spLocks noGrp="1"/>
          </p:cNvSpPr>
          <p:nvPr>
            <p:ph sz="half" idx="2" hasCustomPrompt="1"/>
          </p:nvPr>
        </p:nvSpPr>
        <p:spPr>
          <a:xfrm>
            <a:off x="3272400" y="3600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11" name="Content Placeholder 4">
            <a:extLst>
              <a:ext uri="{FF2B5EF4-FFF2-40B4-BE49-F238E27FC236}">
                <a16:creationId xmlns:a16="http://schemas.microsoft.com/office/drawing/2014/main" id="{B51A870A-B49A-41AB-A520-9F693B2A477E}"/>
              </a:ext>
            </a:extLst>
          </p:cNvPr>
          <p:cNvSpPr>
            <a:spLocks noGrp="1"/>
          </p:cNvSpPr>
          <p:nvPr>
            <p:ph sz="half" idx="13" hasCustomPrompt="1"/>
          </p:nvPr>
        </p:nvSpPr>
        <p:spPr>
          <a:xfrm>
            <a:off x="3272400"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7" name="Content Placeholder 4">
            <a:extLst>
              <a:ext uri="{FF2B5EF4-FFF2-40B4-BE49-F238E27FC236}">
                <a16:creationId xmlns:a16="http://schemas.microsoft.com/office/drawing/2014/main" id="{DDB3A432-B5B7-1DB6-A154-728FC5E0DDA2}"/>
              </a:ext>
            </a:extLst>
          </p:cNvPr>
          <p:cNvSpPr>
            <a:spLocks noGrp="1"/>
          </p:cNvSpPr>
          <p:nvPr>
            <p:ph sz="half" idx="17" hasCustomPrompt="1"/>
          </p:nvPr>
        </p:nvSpPr>
        <p:spPr>
          <a:xfrm>
            <a:off x="6186488" y="3600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8" name="Content Placeholder 4">
            <a:extLst>
              <a:ext uri="{FF2B5EF4-FFF2-40B4-BE49-F238E27FC236}">
                <a16:creationId xmlns:a16="http://schemas.microsoft.com/office/drawing/2014/main" id="{A5080388-917E-C36A-04A1-C8069CBFA980}"/>
              </a:ext>
            </a:extLst>
          </p:cNvPr>
          <p:cNvSpPr>
            <a:spLocks noGrp="1"/>
          </p:cNvSpPr>
          <p:nvPr>
            <p:ph sz="half" idx="18" hasCustomPrompt="1"/>
          </p:nvPr>
        </p:nvSpPr>
        <p:spPr>
          <a:xfrm>
            <a:off x="6186488"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9" name="Date Placeholder 8">
            <a:extLst>
              <a:ext uri="{FF2B5EF4-FFF2-40B4-BE49-F238E27FC236}">
                <a16:creationId xmlns:a16="http://schemas.microsoft.com/office/drawing/2014/main" id="{FB77C07A-1F65-CF77-492D-DBD0BF9AC6D0}"/>
              </a:ext>
            </a:extLst>
          </p:cNvPr>
          <p:cNvSpPr>
            <a:spLocks noGrp="1"/>
          </p:cNvSpPr>
          <p:nvPr>
            <p:ph type="dt" sz="half" idx="19"/>
          </p:nvPr>
        </p:nvSpPr>
        <p:spPr>
          <a:xfrm>
            <a:off x="9887592" y="6318000"/>
            <a:ext cx="1585607" cy="180000"/>
          </a:xfrm>
          <a:prstGeom prst="rect">
            <a:avLst/>
          </a:prstGeom>
        </p:spPr>
        <p:txBody>
          <a:bodyPr/>
          <a:lstStyle/>
          <a:p>
            <a:pPr algn="r"/>
            <a:fld id="{B13CAF06-FF06-45E6-B42F-F1B2804BE0B7}" type="datetime4">
              <a:rPr lang="en-US" smtClean="0"/>
              <a:t>May 22, 2024</a:t>
            </a:fld>
            <a:endParaRPr lang="en-US" dirty="0"/>
          </a:p>
        </p:txBody>
      </p:sp>
      <p:sp>
        <p:nvSpPr>
          <p:cNvPr id="12" name="Footer Placeholder 11">
            <a:extLst>
              <a:ext uri="{FF2B5EF4-FFF2-40B4-BE49-F238E27FC236}">
                <a16:creationId xmlns:a16="http://schemas.microsoft.com/office/drawing/2014/main" id="{31C8A68B-09F1-8A01-0B41-B749EB75BDF9}"/>
              </a:ext>
            </a:extLst>
          </p:cNvPr>
          <p:cNvSpPr>
            <a:spLocks noGrp="1"/>
          </p:cNvSpPr>
          <p:nvPr>
            <p:ph type="ftr" sz="quarter" idx="20"/>
          </p:nvPr>
        </p:nvSpPr>
        <p:spPr/>
        <p:txBody>
          <a:bodyPr/>
          <a:lstStyle/>
          <a:p>
            <a:endParaRPr lang="en-US" dirty="0"/>
          </a:p>
        </p:txBody>
      </p:sp>
      <p:sp>
        <p:nvSpPr>
          <p:cNvPr id="13" name="Slide Number Placeholder 12">
            <a:extLst>
              <a:ext uri="{FF2B5EF4-FFF2-40B4-BE49-F238E27FC236}">
                <a16:creationId xmlns:a16="http://schemas.microsoft.com/office/drawing/2014/main" id="{7D4DB7C6-4824-1E64-7E62-3A8BAB082387}"/>
              </a:ext>
            </a:extLst>
          </p:cNvPr>
          <p:cNvSpPr>
            <a:spLocks noGrp="1"/>
          </p:cNvSpPr>
          <p:nvPr>
            <p:ph type="sldNum" sz="quarter" idx="21"/>
          </p:nvPr>
        </p:nvSpPr>
        <p:spPr/>
        <p:txBody>
          <a:bodyPr/>
          <a:lstStyle/>
          <a:p>
            <a:fld id="{23AA811B-2EBD-4900-905E-5BE206449611}" type="slidenum">
              <a:rPr lang="en-US" smtClean="0"/>
              <a:pPr/>
              <a:t>‹#›</a:t>
            </a:fld>
            <a:endParaRPr lang="en-US" dirty="0"/>
          </a:p>
        </p:txBody>
      </p:sp>
      <p:sp>
        <p:nvSpPr>
          <p:cNvPr id="4" name="Content Placeholder 4">
            <a:extLst>
              <a:ext uri="{FF2B5EF4-FFF2-40B4-BE49-F238E27FC236}">
                <a16:creationId xmlns:a16="http://schemas.microsoft.com/office/drawing/2014/main" id="{3DBDC930-EF32-F81E-E492-F1792A03922C}"/>
              </a:ext>
            </a:extLst>
          </p:cNvPr>
          <p:cNvSpPr>
            <a:spLocks noGrp="1"/>
          </p:cNvSpPr>
          <p:nvPr>
            <p:ph sz="half" idx="22" hasCustomPrompt="1"/>
          </p:nvPr>
        </p:nvSpPr>
        <p:spPr>
          <a:xfrm>
            <a:off x="9100800" y="3600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
        <p:nvSpPr>
          <p:cNvPr id="5" name="Content Placeholder 4">
            <a:extLst>
              <a:ext uri="{FF2B5EF4-FFF2-40B4-BE49-F238E27FC236}">
                <a16:creationId xmlns:a16="http://schemas.microsoft.com/office/drawing/2014/main" id="{E1FBB305-A006-8062-DB21-A7051AB973F8}"/>
              </a:ext>
            </a:extLst>
          </p:cNvPr>
          <p:cNvSpPr>
            <a:spLocks noGrp="1"/>
          </p:cNvSpPr>
          <p:nvPr>
            <p:ph sz="half" idx="23" hasCustomPrompt="1"/>
          </p:nvPr>
        </p:nvSpPr>
        <p:spPr>
          <a:xfrm>
            <a:off x="9100800" y="3315600"/>
            <a:ext cx="2732400" cy="2610000"/>
          </a:xfrm>
        </p:spPr>
        <p:txBody>
          <a:bodyPr/>
          <a:lstStyle>
            <a:lvl1pPr>
              <a:defRPr/>
            </a:lvl1pPr>
            <a:lvl5pPr>
              <a:defRPr/>
            </a:lvl5pPr>
          </a:lstStyle>
          <a:p>
            <a:pPr lvl="0"/>
            <a:r>
              <a:rPr lang="en-US" noProof="0" dirty="0"/>
              <a:t>Click to add text           Enter &amp; TAB to view next text style             SHIFT+TAB to view previous text style</a:t>
            </a:r>
            <a:endParaRPr lang="en-US"/>
          </a:p>
          <a:p>
            <a:pPr lvl="1"/>
            <a:endParaRPr lang="en-US" noProof="0" dirty="0"/>
          </a:p>
        </p:txBody>
      </p:sp>
    </p:spTree>
    <p:extLst>
      <p:ext uri="{BB962C8B-B14F-4D97-AF65-F5344CB8AC3E}">
        <p14:creationId xmlns:p14="http://schemas.microsoft.com/office/powerpoint/2010/main" val="1245368000"/>
      </p:ext>
    </p:extLst>
  </p:cSld>
  <p:clrMapOvr>
    <a:masterClrMapping/>
  </p:clrMapOvr>
  <p:extLst>
    <p:ext uri="{DCECCB84-F9BA-43D5-87BE-67443E8EF086}">
      <p15:sldGuideLst xmlns:p15="http://schemas.microsoft.com/office/powerpoint/2012/main">
        <p15:guide id="1" orient="horz" pos="975" userDrawn="1">
          <p15:clr>
            <a:srgbClr val="A4A3A4"/>
          </p15:clr>
        </p15:guide>
        <p15:guide id="2" orient="horz" pos="3733" userDrawn="1">
          <p15:clr>
            <a:srgbClr val="A4A3A4"/>
          </p15:clr>
        </p15:guide>
        <p15:guide id="3" orient="horz" pos="2088" userDrawn="1">
          <p15:clr>
            <a:srgbClr val="A4A3A4"/>
          </p15:clr>
        </p15:guide>
        <p15:guide id="4" orient="horz" pos="1872" userDrawn="1">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accent1"/>
              </a:solidFill>
            </a:endParaRPr>
          </a:p>
        </p:txBody>
      </p:sp>
      <p:sp>
        <p:nvSpPr>
          <p:cNvPr id="7" name="Freeform 5">
            <a:extLst>
              <a:ext uri="{FF2B5EF4-FFF2-40B4-BE49-F238E27FC236}">
                <a16:creationId xmlns:a16="http://schemas.microsoft.com/office/drawing/2014/main" id="{E4699E2A-611B-A40B-7262-67592C0A26FB}"/>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0033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Dynamic legal" descr="{&quot;templafy&quot;:{&quot;id&quot;:&quot;05967693-02e6-4e97-94c5-e74ad3671273&quot;}}">
            <a:extLst>
              <a:ext uri="{FF2B5EF4-FFF2-40B4-BE49-F238E27FC236}">
                <a16:creationId xmlns:a16="http://schemas.microsoft.com/office/drawing/2014/main" id="{44650877-32D6-7E1B-F6ED-1DE6A3CC5339}"/>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9" name="Dynmic Internal use only" descr="{&quot;templafy&quot;:{&quot;id&quot;:&quot;3c97ac54-ca89-46c8-9e4e-ce5eb98563cc&quot;}}" hidden="1" title="Form.Cigna_Confidentiality.Cigna_healthcareConfidentiality">
            <a:extLst>
              <a:ext uri="{FF2B5EF4-FFF2-40B4-BE49-F238E27FC236}">
                <a16:creationId xmlns:a16="http://schemas.microsoft.com/office/drawing/2014/main" id="{826ABC8B-D401-B48B-E360-DA971C9561F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11" name="Title 10">
            <a:extLst>
              <a:ext uri="{FF2B5EF4-FFF2-40B4-BE49-F238E27FC236}">
                <a16:creationId xmlns:a16="http://schemas.microsoft.com/office/drawing/2014/main" id="{9B5E0337-74F5-4572-A0BC-0CB01539BB6D}"/>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C2599380-1DE0-4032-8103-13724E4409B0}"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3395254079"/>
      </p:ext>
    </p:extLst>
  </p:cSld>
  <p:clrMapOvr>
    <a:masterClrMapping/>
  </p:clrMapOvr>
  <p:extLst>
    <p:ext uri="{DCECCB84-F9BA-43D5-87BE-67443E8EF086}">
      <p15:sldGuideLst xmlns:p15="http://schemas.microsoft.com/office/powerpoint/2012/main">
        <p15:guide id="1" orient="horz" pos="453" userDrawn="1">
          <p15:clr>
            <a:srgbClr val="A4A3A4"/>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accent1"/>
              </a:solidFill>
            </a:endParaRPr>
          </a:p>
        </p:txBody>
      </p:sp>
      <p:sp>
        <p:nvSpPr>
          <p:cNvPr id="2" name="Freeform 5">
            <a:extLst>
              <a:ext uri="{FF2B5EF4-FFF2-40B4-BE49-F238E27FC236}">
                <a16:creationId xmlns:a16="http://schemas.microsoft.com/office/drawing/2014/main" id="{F17530DC-C270-8440-B406-E54DC6D4D3C4}"/>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A1F7A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Dynamic legal" descr="{&quot;templafy&quot;:{&quot;id&quot;:&quot;9ce0fd1c-72b4-4d11-b505-34d70a3f8a87&quot;}}">
            <a:extLst>
              <a:ext uri="{FF2B5EF4-FFF2-40B4-BE49-F238E27FC236}">
                <a16:creationId xmlns:a16="http://schemas.microsoft.com/office/drawing/2014/main" id="{750DA6EF-28FF-F861-908A-1BA15561486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10" name="Dynmic Internal use only" descr="{&quot;templafy&quot;:{&quot;id&quot;:&quot;5768f6d6-4141-4c6b-8d64-fd571f6e9260&quot;}}" hidden="1" title="Form.Cigna_Confidentiality.Cigna_healthcareConfidentiality">
            <a:extLst>
              <a:ext uri="{FF2B5EF4-FFF2-40B4-BE49-F238E27FC236}">
                <a16:creationId xmlns:a16="http://schemas.microsoft.com/office/drawing/2014/main" id="{DAF48A78-F623-3E25-C4D9-4B11ECABA5D2}"/>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9" name="Title 10">
            <a:extLst>
              <a:ext uri="{FF2B5EF4-FFF2-40B4-BE49-F238E27FC236}">
                <a16:creationId xmlns:a16="http://schemas.microsoft.com/office/drawing/2014/main" id="{8803E168-A7F5-7A70-1769-1664A5AE35DE}"/>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FF454A68-076E-4240-85BA-7EDB777D9DAD}"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1995525553"/>
      </p:ext>
    </p:extLst>
  </p:cSld>
  <p:clrMapOvr>
    <a:masterClrMapping/>
  </p:clrMapOvr>
  <p:extLst>
    <p:ext uri="{DCECCB84-F9BA-43D5-87BE-67443E8EF086}">
      <p15:sldGuideLst xmlns:p15="http://schemas.microsoft.com/office/powerpoint/2012/main">
        <p15:guide id="1" orient="horz" pos="453" userDrawn="1">
          <p15:clr>
            <a:srgbClr val="A4A3A4"/>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accent1"/>
              </a:solidFill>
            </a:endParaRPr>
          </a:p>
        </p:txBody>
      </p:sp>
      <p:sp>
        <p:nvSpPr>
          <p:cNvPr id="2" name="Freeform 5">
            <a:extLst>
              <a:ext uri="{FF2B5EF4-FFF2-40B4-BE49-F238E27FC236}">
                <a16:creationId xmlns:a16="http://schemas.microsoft.com/office/drawing/2014/main" id="{0FAB332B-DE62-6465-7673-AEE0B8217C50}"/>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FAA163"/>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Dynamic legal" descr="{&quot;templafy&quot;:{&quot;id&quot;:&quot;1283b6b8-e600-4035-bfc8-1a04dc1abd03&quot;}}">
            <a:extLst>
              <a:ext uri="{FF2B5EF4-FFF2-40B4-BE49-F238E27FC236}">
                <a16:creationId xmlns:a16="http://schemas.microsoft.com/office/drawing/2014/main" id="{6853365F-9A9F-4E09-6106-1AC7E55A588D}"/>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10" name="Dynmic Internal use only" descr="{&quot;templafy&quot;:{&quot;id&quot;:&quot;172f39fd-3709-42ab-9b48-0bcb70993aa5&quot;}}" hidden="1" title="Form.Cigna_Confidentiality.Cigna_healthcareConfidentiality">
            <a:extLst>
              <a:ext uri="{FF2B5EF4-FFF2-40B4-BE49-F238E27FC236}">
                <a16:creationId xmlns:a16="http://schemas.microsoft.com/office/drawing/2014/main" id="{9B19D9B9-ADDF-4EF7-3401-AAC8C92A96BE}"/>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9" name="Title 10">
            <a:extLst>
              <a:ext uri="{FF2B5EF4-FFF2-40B4-BE49-F238E27FC236}">
                <a16:creationId xmlns:a16="http://schemas.microsoft.com/office/drawing/2014/main" id="{0040CB02-88B9-FCF1-B638-BE950864210F}"/>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C90268EB-1598-4A4E-B0BC-DADA0D37159F}"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3331187745"/>
      </p:ext>
    </p:extLst>
  </p:cSld>
  <p:clrMapOvr>
    <a:masterClrMapping/>
  </p:clrMapOvr>
  <p:extLst>
    <p:ext uri="{DCECCB84-F9BA-43D5-87BE-67443E8EF086}">
      <p15:sldGuideLst xmlns:p15="http://schemas.microsoft.com/office/powerpoint/2012/main">
        <p15:guide id="1" orient="horz" pos="453" userDrawn="1">
          <p15:clr>
            <a:srgbClr val="A4A3A4"/>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 Thanks">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4" name="Picture Placeholder 3">
            <a:extLst>
              <a:ext uri="{FF2B5EF4-FFF2-40B4-BE49-F238E27FC236}">
                <a16:creationId xmlns:a16="http://schemas.microsoft.com/office/drawing/2014/main" id="{3120684B-8D00-7903-A1FF-C0875815BAA8}"/>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p>
        </p:txBody>
      </p:sp>
      <p:sp>
        <p:nvSpPr>
          <p:cNvPr id="5" name="Dynamic legal" descr="{&quot;templafy&quot;:{&quot;id&quot;:&quot;e2554631-e291-4210-a55b-372691702e49&quot;}}">
            <a:extLst>
              <a:ext uri="{FF2B5EF4-FFF2-40B4-BE49-F238E27FC236}">
                <a16:creationId xmlns:a16="http://schemas.microsoft.com/office/drawing/2014/main" id="{389C2A1C-382C-1E29-DC3F-F948DA27C97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9" name="Dynmic Internal use only" descr="{&quot;templafy&quot;:{&quot;id&quot;:&quot;57d48d2e-fc3e-47d0-a3f8-3f821062763d&quot;}}" hidden="1" title="Form.Cigna_Confidentiality.Cigna_healthcareConfidentiality">
            <a:extLst>
              <a:ext uri="{FF2B5EF4-FFF2-40B4-BE49-F238E27FC236}">
                <a16:creationId xmlns:a16="http://schemas.microsoft.com/office/drawing/2014/main" id="{EACDB44D-A22A-0289-65F4-C7FFF935C50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white">
          <a:xfrm>
            <a:off x="554399" y="1428750"/>
            <a:ext cx="7392625" cy="3484563"/>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pic>
        <p:nvPicPr>
          <p:cNvPr id="3" name="Logo">
            <a:extLst>
              <a:ext uri="{FF2B5EF4-FFF2-40B4-BE49-F238E27FC236}">
                <a16:creationId xmlns:a16="http://schemas.microsoft.com/office/drawing/2014/main" id="{3368DB42-4F95-DED9-B2DB-110851A92C5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45147"/>
            <a:ext cx="1396800" cy="758677"/>
          </a:xfrm>
          <a:prstGeom prst="rect">
            <a:avLst/>
          </a:prstGeom>
        </p:spPr>
      </p:pic>
      <p:sp>
        <p:nvSpPr>
          <p:cNvPr id="7" name="Date Placeholder 6">
            <a:extLst>
              <a:ext uri="{FF2B5EF4-FFF2-40B4-BE49-F238E27FC236}">
                <a16:creationId xmlns:a16="http://schemas.microsoft.com/office/drawing/2014/main" id="{C33BF2B2-742D-5FFD-D23F-C79D4FA1E824}"/>
              </a:ext>
            </a:extLst>
          </p:cNvPr>
          <p:cNvSpPr>
            <a:spLocks noGrp="1"/>
          </p:cNvSpPr>
          <p:nvPr>
            <p:ph type="dt" sz="half" idx="17"/>
          </p:nvPr>
        </p:nvSpPr>
        <p:spPr/>
        <p:txBody>
          <a:bodyPr/>
          <a:lstStyle>
            <a:lvl1pPr>
              <a:defRPr>
                <a:solidFill>
                  <a:schemeClr val="tx1"/>
                </a:solidFill>
              </a:defRPr>
            </a:lvl1pPr>
          </a:lstStyle>
          <a:p>
            <a:fld id="{A67CAFB8-3619-43C2-BE52-370F79549034}" type="datetime4">
              <a:rPr lang="en-US" smtClean="0"/>
              <a:t>May 22, 2024</a:t>
            </a:fld>
            <a:endParaRPr lang="en-US" dirty="0"/>
          </a:p>
        </p:txBody>
      </p:sp>
      <p:sp>
        <p:nvSpPr>
          <p:cNvPr id="8" name="Footer Placeholder 7">
            <a:extLst>
              <a:ext uri="{FF2B5EF4-FFF2-40B4-BE49-F238E27FC236}">
                <a16:creationId xmlns:a16="http://schemas.microsoft.com/office/drawing/2014/main" id="{87398FFA-EE82-A1C1-2C91-1BA6B30F654F}"/>
              </a:ext>
            </a:extLst>
          </p:cNvPr>
          <p:cNvSpPr>
            <a:spLocks noGrp="1"/>
          </p:cNvSpPr>
          <p:nvPr>
            <p:ph type="ftr" sz="quarter" idx="18"/>
          </p:nvPr>
        </p:nvSpPr>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FE98FD76-5104-AD9D-2BAF-2849AA9C0938}"/>
              </a:ext>
            </a:extLst>
          </p:cNvPr>
          <p:cNvSpPr>
            <a:spLocks noGrp="1"/>
          </p:cNvSpPr>
          <p:nvPr>
            <p:ph type="sldNum" sz="quarter" idx="19"/>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8836176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3095">
          <p15:clr>
            <a:srgbClr val="A4A3A4"/>
          </p15:clr>
        </p15:guide>
        <p15:guide id="3" orient="horz" pos="900" userDrawn="1">
          <p15:clr>
            <a:srgbClr val="A4A3A4"/>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60000"/>
            <a:ext cx="11473200" cy="1188000"/>
          </a:xfrm>
        </p:spPr>
        <p:txBody>
          <a:bodyPr/>
          <a:lstStyle/>
          <a:p>
            <a:r>
              <a:rPr lang="en-US" dirty="0"/>
              <a:t>Click to add title</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EF2F0306-B6A9-49A4-8F13-1E652FC31519}"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4026108660"/>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DE7C7C7-70A7-FB30-223A-CB2357C229C9}"/>
              </a:ext>
            </a:extLst>
          </p:cNvPr>
          <p:cNvSpPr>
            <a:spLocks noGrp="1"/>
          </p:cNvSpPr>
          <p:nvPr>
            <p:ph type="dt" sz="half" idx="10"/>
          </p:nvPr>
        </p:nvSpPr>
        <p:spPr>
          <a:xfrm>
            <a:off x="9887592" y="6318000"/>
            <a:ext cx="1585607" cy="180000"/>
          </a:xfrm>
          <a:prstGeom prst="rect">
            <a:avLst/>
          </a:prstGeom>
        </p:spPr>
        <p:txBody>
          <a:bodyPr/>
          <a:lstStyle/>
          <a:p>
            <a:pPr algn="r"/>
            <a:fld id="{3E14D1F4-9096-498E-AA38-B43712BBDCA5}" type="datetime4">
              <a:rPr lang="en-US" smtClean="0"/>
              <a:t>May 22, 2024</a:t>
            </a:fld>
            <a:endParaRPr lang="en-US" dirty="0"/>
          </a:p>
        </p:txBody>
      </p:sp>
      <p:sp>
        <p:nvSpPr>
          <p:cNvPr id="4" name="Slide Number Placeholder 3">
            <a:extLst>
              <a:ext uri="{FF2B5EF4-FFF2-40B4-BE49-F238E27FC236}">
                <a16:creationId xmlns:a16="http://schemas.microsoft.com/office/drawing/2014/main" id="{3372A712-3FB5-BB07-6772-0C564A5FD394}"/>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8F7E808F-8C95-AF3A-F901-FCC3D3D2EBCF}"/>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6881610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User guide ">
    <p:spTree>
      <p:nvGrpSpPr>
        <p:cNvPr id="1" name=""/>
        <p:cNvGrpSpPr/>
        <p:nvPr/>
      </p:nvGrpSpPr>
      <p:grpSpPr>
        <a:xfrm>
          <a:off x="0" y="0"/>
          <a:ext cx="0" cy="0"/>
          <a:chOff x="0" y="0"/>
          <a:chExt cx="0" cy="0"/>
        </a:xfrm>
      </p:grpSpPr>
      <p:sp>
        <p:nvSpPr>
          <p:cNvPr id="17" name="Text Box 4">
            <a:extLst>
              <a:ext uri="{FF2B5EF4-FFF2-40B4-BE49-F238E27FC236}">
                <a16:creationId xmlns:a16="http://schemas.microsoft.com/office/drawing/2014/main" id="{E2E20571-3CD4-BCCB-FDD3-C02735CE103D}"/>
              </a:ext>
            </a:extLst>
          </p:cNvPr>
          <p:cNvSpPr txBox="1">
            <a:spLocks noChangeArrowheads="1"/>
          </p:cNvSpPr>
          <p:nvPr userDrawn="1"/>
        </p:nvSpPr>
        <p:spPr bwMode="auto">
          <a:xfrm>
            <a:off x="8137426" y="1158428"/>
            <a:ext cx="2890409" cy="5155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endParaRPr lang="en-US" altLang="da-DK" sz="900" b="0" noProof="1">
              <a:solidFill>
                <a:srgbClr val="000000"/>
              </a:solidFill>
              <a:latin typeface="+mn-lt"/>
              <a:cs typeface="Arial" panose="020B0604020202020204" pitchFamily="34" charset="0"/>
            </a:endParaRPr>
          </a:p>
          <a:p>
            <a:pPr eaLnBrk="1" hangingPunct="1">
              <a:spcAft>
                <a:spcPts val="600"/>
              </a:spcAft>
              <a:defRPr/>
            </a:pPr>
            <a:r>
              <a:rPr lang="en-US" altLang="da-DK" sz="1400" b="0" noProof="1">
                <a:solidFill>
                  <a:srgbClr val="000000"/>
                </a:solidFill>
                <a:latin typeface="+mn-lt"/>
                <a:cs typeface="Arial" panose="020B0604020202020204" pitchFamily="34" charset="0"/>
              </a:rPr>
              <a:t>COPY/PASTE CONTENT</a:t>
            </a:r>
            <a:endParaRPr lang="en-US" dirty="0"/>
          </a:p>
          <a:p>
            <a:pPr eaLnBrk="1" hangingPunct="1">
              <a:spcAft>
                <a:spcPts val="600"/>
              </a:spcAft>
              <a:defRPr/>
            </a:pPr>
            <a:r>
              <a:rPr lang="en-US" altLang="da-DK" sz="800" b="0" noProof="1">
                <a:solidFill>
                  <a:srgbClr val="000000"/>
                </a:solidFill>
                <a:latin typeface="+mn-lt"/>
                <a:cs typeface="Arial" panose="020B0604020202020204" pitchFamily="34" charset="0"/>
              </a:rPr>
              <a:t>When copying old content to your new presentation, 2 options are available:</a:t>
            </a:r>
            <a:endParaRPr lang="en-US" dirty="0"/>
          </a:p>
          <a:p>
            <a:pPr eaLnBrk="1" hangingPunct="1">
              <a:spcAft>
                <a:spcPts val="600"/>
              </a:spcAft>
              <a:defRPr/>
            </a:pPr>
            <a:r>
              <a:rPr lang="en-US" altLang="da-DK" sz="800" b="1" noProof="1">
                <a:solidFill>
                  <a:srgbClr val="000000"/>
                </a:solidFill>
                <a:latin typeface="+mn-lt"/>
                <a:cs typeface="Arial" panose="020B0604020202020204" pitchFamily="34" charset="0"/>
              </a:rPr>
              <a:t>1. Best practice: </a:t>
            </a:r>
            <a:r>
              <a:rPr lang="en-US" altLang="da-DK" sz="800" b="0" noProof="1">
                <a:solidFill>
                  <a:srgbClr val="000000"/>
                </a:solidFill>
                <a:latin typeface="+mn-lt"/>
                <a:cs typeface="Arial" panose="020B0604020202020204" pitchFamily="34" charset="0"/>
              </a:rPr>
              <a:t>Create a slide in your new presentation and copy </a:t>
            </a:r>
            <a:r>
              <a:rPr lang="en-US" altLang="da-DK" sz="800" b="0" i="0" u="sng" noProof="1">
                <a:solidFill>
                  <a:srgbClr val="000000"/>
                </a:solidFill>
                <a:latin typeface="+mn-lt"/>
                <a:cs typeface="Arial" panose="020B0604020202020204" pitchFamily="34" charset="0"/>
              </a:rPr>
              <a:t>one</a:t>
            </a:r>
            <a:r>
              <a:rPr lang="en-US" altLang="da-DK" sz="800" b="0" i="0" u="none" noProof="1">
                <a:solidFill>
                  <a:srgbClr val="000000"/>
                </a:solidFill>
                <a:latin typeface="+mn-lt"/>
                <a:cs typeface="Arial" panose="020B0604020202020204" pitchFamily="34" charset="0"/>
              </a:rPr>
              <a:t> piece of content at a time (e.g. copy all text from </a:t>
            </a:r>
            <a:r>
              <a:rPr lang="en-US" altLang="da-DK" sz="800" b="0" i="0" u="sng" noProof="1">
                <a:solidFill>
                  <a:srgbClr val="000000"/>
                </a:solidFill>
                <a:latin typeface="+mn-lt"/>
                <a:cs typeface="Arial" panose="020B0604020202020204" pitchFamily="34" charset="0"/>
              </a:rPr>
              <a:t>one</a:t>
            </a:r>
            <a:r>
              <a:rPr lang="en-US" altLang="da-DK" sz="800" b="0" i="0" u="none" noProof="1">
                <a:solidFill>
                  <a:srgbClr val="000000"/>
                </a:solidFill>
                <a:latin typeface="+mn-lt"/>
                <a:cs typeface="Arial" panose="020B0604020202020204" pitchFamily="34" charset="0"/>
              </a:rPr>
              <a:t> textbox)</a:t>
            </a:r>
            <a:endParaRPr lang="en-US" altLang="da-DK" sz="800" b="1" i="0" u="sng" noProof="1">
              <a:solidFill>
                <a:srgbClr val="000000"/>
              </a:solidFill>
              <a:latin typeface="+mn-lt"/>
              <a:cs typeface="Arial" panose="020B0604020202020204" pitchFamily="34" charset="0"/>
            </a:endParaRPr>
          </a:p>
          <a:p>
            <a:pPr eaLnBrk="1" hangingPunct="1">
              <a:spcAft>
                <a:spcPts val="600"/>
              </a:spcAft>
              <a:defRPr/>
            </a:pPr>
            <a:r>
              <a:rPr lang="en-US" altLang="da-DK" sz="800" b="1" noProof="1">
                <a:solidFill>
                  <a:srgbClr val="000000"/>
                </a:solidFill>
                <a:latin typeface="+mn-lt"/>
                <a:cs typeface="Arial" panose="020B0604020202020204" pitchFamily="34" charset="0"/>
              </a:rPr>
              <a:t>2. </a:t>
            </a:r>
            <a:r>
              <a:rPr lang="en-US" altLang="da-DK" sz="800" b="0" noProof="1">
                <a:solidFill>
                  <a:srgbClr val="000000"/>
                </a:solidFill>
                <a:latin typeface="+mn-lt"/>
                <a:cs typeface="Arial" panose="020B0604020202020204" pitchFamily="34" charset="0"/>
              </a:rPr>
              <a:t>Or copy an entire slide into your new presentation and then choose a fitting layout. When presentation is done, open an empty presentation (press Ctrl+N). Copy all slides from presentation, paste them into empty one. This will ensure that there are no extra layouts</a:t>
            </a:r>
            <a:endParaRPr lang="en-US" dirty="0"/>
          </a:p>
          <a:p>
            <a:pPr marL="0" marR="0" lvl="0" indent="0" algn="l" defTabSz="914400" rtl="0" eaLnBrk="1" fontAlgn="auto" latinLnBrk="0" hangingPunct="1">
              <a:lnSpc>
                <a:spcPct val="100000"/>
              </a:lnSpc>
              <a:spcBef>
                <a:spcPts val="600"/>
              </a:spcBef>
              <a:spcAft>
                <a:spcPts val="600"/>
              </a:spcAft>
              <a:buClrTx/>
              <a:buSzTx/>
              <a:buFontTx/>
              <a:buNone/>
              <a:tabLst/>
              <a:defRPr/>
            </a:pPr>
            <a:r>
              <a:rPr lang="en-US" sz="1400" dirty="0">
                <a:solidFill>
                  <a:srgbClr val="000000"/>
                </a:solidFill>
                <a:latin typeface="+mn-lt"/>
                <a:cs typeface="Arial" panose="020B0604020202020204" pitchFamily="34" charset="0"/>
              </a:rPr>
              <a:t>SLIDES &amp; SLIDE ELEMENTS</a:t>
            </a: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0" noProof="1">
                <a:solidFill>
                  <a:srgbClr val="000000"/>
                </a:solidFill>
                <a:latin typeface="+mn-lt"/>
                <a:cs typeface="Arial" panose="020B0604020202020204" pitchFamily="34" charset="0"/>
              </a:rPr>
              <a:t>Insert predefined slides and elements from the Templafy button. Choose </a:t>
            </a:r>
            <a:r>
              <a:rPr lang="en-US" altLang="da-DK" sz="800" b="1" noProof="1">
                <a:solidFill>
                  <a:srgbClr val="000000"/>
                </a:solidFill>
                <a:latin typeface="+mn-lt"/>
                <a:cs typeface="Arial" panose="020B0604020202020204" pitchFamily="34" charset="0"/>
              </a:rPr>
              <a:t>Slides</a:t>
            </a:r>
            <a:r>
              <a:rPr lang="en-US" altLang="da-DK" sz="800" b="0" noProof="1">
                <a:solidFill>
                  <a:srgbClr val="000000"/>
                </a:solidFill>
                <a:latin typeface="+mn-lt"/>
                <a:cs typeface="Arial" panose="020B0604020202020204" pitchFamily="34" charset="0"/>
              </a:rPr>
              <a:t> and </a:t>
            </a:r>
            <a:r>
              <a:rPr lang="en-US" altLang="da-DK" sz="800" b="1" noProof="1">
                <a:solidFill>
                  <a:srgbClr val="000000"/>
                </a:solidFill>
                <a:latin typeface="+mn-lt"/>
                <a:cs typeface="Arial" panose="020B0604020202020204" pitchFamily="34" charset="0"/>
              </a:rPr>
              <a:t>Slide elements </a:t>
            </a:r>
            <a:r>
              <a:rPr lang="en-US" altLang="da-DK" sz="800" b="0" noProof="1">
                <a:solidFill>
                  <a:srgbClr val="000000"/>
                </a:solidFill>
                <a:latin typeface="+mn-lt"/>
                <a:cs typeface="Arial" panose="020B0604020202020204" pitchFamily="34" charset="0"/>
              </a:rPr>
              <a:t>from the dropdown menu or from the buttons in the Templafy pane on the right side of the screen</a:t>
            </a: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altLang="da-DK" sz="800" b="0" noProof="1">
              <a:solidFill>
                <a:srgbClr val="000000"/>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1400" kern="1200" cap="all" baseline="0" noProof="1">
                <a:solidFill>
                  <a:srgbClr val="000000"/>
                </a:solidFill>
                <a:latin typeface="+mn-lt"/>
                <a:ea typeface="+mn-ea"/>
                <a:cs typeface="Arial" panose="020B0604020202020204" pitchFamily="34" charset="0"/>
              </a:rPr>
              <a:t>Color</a:t>
            </a: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kern="1200" noProof="1">
                <a:solidFill>
                  <a:srgbClr val="000000"/>
                </a:solidFill>
                <a:latin typeface="+mn-lt"/>
                <a:ea typeface="+mn-ea"/>
                <a:cs typeface="Arial" panose="020B0604020202020204" pitchFamily="34" charset="0"/>
              </a:rPr>
              <a:t>Theme Colors </a:t>
            </a:r>
            <a:r>
              <a:rPr lang="en-US" altLang="da-DK" sz="800" b="0" kern="1200" noProof="1">
                <a:solidFill>
                  <a:srgbClr val="000000"/>
                </a:solidFill>
                <a:latin typeface="+mn-lt"/>
                <a:ea typeface="+mn-ea"/>
                <a:cs typeface="Arial" panose="020B0604020202020204" pitchFamily="34" charset="0"/>
              </a:rPr>
              <a:t>is the</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company color, Accent </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1-6 is the color that the</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charts and SmartArt use</a:t>
            </a:r>
            <a:br>
              <a:rPr lang="en-GB" altLang="da-DK" sz="800" b="0" kern="1200" noProof="1">
                <a:solidFill>
                  <a:srgbClr val="000000"/>
                </a:solidFill>
                <a:latin typeface="+mn-lt"/>
                <a:ea typeface="+mn-ea"/>
                <a:cs typeface="Arial" panose="020B0604020202020204" pitchFamily="34" charset="0"/>
              </a:rPr>
            </a:br>
            <a:br>
              <a:rPr lang="en-GB" altLang="da-DK" sz="800" b="0" kern="1200" noProof="1">
                <a:solidFill>
                  <a:srgbClr val="000000"/>
                </a:solidFill>
                <a:latin typeface="+mn-lt"/>
                <a:ea typeface="+mn-ea"/>
                <a:cs typeface="Arial" panose="020B0604020202020204" pitchFamily="34" charset="0"/>
              </a:rPr>
            </a:br>
            <a:r>
              <a:rPr lang="en-US" altLang="da-DK" sz="800" b="1" kern="1200" noProof="1">
                <a:solidFill>
                  <a:srgbClr val="000000"/>
                </a:solidFill>
                <a:latin typeface="+mn-lt"/>
                <a:ea typeface="+mn-ea"/>
                <a:cs typeface="Arial" panose="020B0604020202020204" pitchFamily="34" charset="0"/>
              </a:rPr>
              <a:t>Gradients Colors </a:t>
            </a:r>
            <a:r>
              <a:rPr lang="en-US" altLang="da-DK" sz="800" b="0" kern="1200" noProof="1">
                <a:solidFill>
                  <a:srgbClr val="000000"/>
                </a:solidFill>
                <a:latin typeface="+mn-lt"/>
                <a:ea typeface="+mn-ea"/>
                <a:cs typeface="Arial" panose="020B0604020202020204" pitchFamily="34" charset="0"/>
              </a:rPr>
              <a:t>is</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PPT standard colors</a:t>
            </a: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kern="1200" noProof="1">
                <a:solidFill>
                  <a:srgbClr val="000000"/>
                </a:solidFill>
                <a:latin typeface="+mn-lt"/>
                <a:ea typeface="+mn-ea"/>
                <a:cs typeface="Arial" panose="020B0604020202020204" pitchFamily="34" charset="0"/>
              </a:rPr>
              <a:t>Custom Colors </a:t>
            </a:r>
            <a:r>
              <a:rPr lang="en-US" altLang="da-DK" sz="800" b="0" kern="1200" noProof="1">
                <a:solidFill>
                  <a:srgbClr val="000000"/>
                </a:solidFill>
                <a:latin typeface="+mn-lt"/>
                <a:ea typeface="+mn-ea"/>
                <a:cs typeface="Arial" panose="020B0604020202020204" pitchFamily="34" charset="0"/>
              </a:rPr>
              <a:t>is the</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color to use in icons</a:t>
            </a:r>
            <a:endParaRPr lang="en-US"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kern="1200" noProof="1">
                <a:solidFill>
                  <a:srgbClr val="000000"/>
                </a:solidFill>
                <a:latin typeface="+mn-lt"/>
                <a:ea typeface="+mn-ea"/>
                <a:cs typeface="Arial" panose="020B0604020202020204" pitchFamily="34" charset="0"/>
              </a:rPr>
              <a:t>Standard Colors </a:t>
            </a:r>
            <a:r>
              <a:rPr lang="en-US" altLang="da-DK" sz="800" b="0" kern="1200" noProof="1">
                <a:solidFill>
                  <a:srgbClr val="000000"/>
                </a:solidFill>
                <a:latin typeface="+mn-lt"/>
                <a:ea typeface="+mn-ea"/>
                <a:cs typeface="Arial" panose="020B0604020202020204" pitchFamily="34" charset="0"/>
              </a:rPr>
              <a:t>is</a:t>
            </a:r>
            <a:br>
              <a:rPr lang="en-GB" altLang="da-DK" sz="800" b="0" kern="1200" noProof="1">
                <a:solidFill>
                  <a:srgbClr val="000000"/>
                </a:solidFill>
                <a:latin typeface="+mn-lt"/>
                <a:ea typeface="+mn-ea"/>
                <a:cs typeface="Arial" panose="020B0604020202020204" pitchFamily="34" charset="0"/>
              </a:rPr>
            </a:br>
            <a:r>
              <a:rPr lang="en-US" altLang="da-DK" sz="800" b="0" kern="1200" noProof="1">
                <a:solidFill>
                  <a:srgbClr val="000000"/>
                </a:solidFill>
                <a:latin typeface="+mn-lt"/>
                <a:ea typeface="+mn-ea"/>
                <a:cs typeface="Arial" panose="020B0604020202020204" pitchFamily="34" charset="0"/>
              </a:rPr>
              <a:t>PPT standard colors</a:t>
            </a:r>
            <a:endParaRPr lang="en-US" dirty="0"/>
          </a:p>
        </p:txBody>
      </p:sp>
      <p:pic>
        <p:nvPicPr>
          <p:cNvPr id="19" name="Picture 18">
            <a:extLst>
              <a:ext uri="{FF2B5EF4-FFF2-40B4-BE49-F238E27FC236}">
                <a16:creationId xmlns:a16="http://schemas.microsoft.com/office/drawing/2014/main" id="{386B521F-7854-3AC6-2DFC-66EB734B0068}"/>
              </a:ext>
            </a:extLst>
          </p:cNvPr>
          <p:cNvPicPr>
            <a:picLocks noChangeAspect="1"/>
          </p:cNvPicPr>
          <p:nvPr userDrawn="1"/>
        </p:nvPicPr>
        <p:blipFill>
          <a:blip r:embed="rId2"/>
          <a:stretch>
            <a:fillRect/>
          </a:stretch>
        </p:blipFill>
        <p:spPr>
          <a:xfrm>
            <a:off x="9426711" y="4675068"/>
            <a:ext cx="1187606" cy="1685854"/>
          </a:xfrm>
          <a:prstGeom prst="rect">
            <a:avLst/>
          </a:prstGeom>
        </p:spPr>
      </p:pic>
      <p:sp>
        <p:nvSpPr>
          <p:cNvPr id="65" name="Fast overskrift">
            <a:extLst>
              <a:ext uri="{FF2B5EF4-FFF2-40B4-BE49-F238E27FC236}">
                <a16:creationId xmlns:a16="http://schemas.microsoft.com/office/drawing/2014/main" id="{09C05D50-8477-4113-8B72-9C373B0FF9F9}"/>
              </a:ext>
            </a:extLst>
          </p:cNvPr>
          <p:cNvSpPr txBox="1"/>
          <p:nvPr userDrawn="1"/>
        </p:nvSpPr>
        <p:spPr>
          <a:xfrm>
            <a:off x="358775" y="358775"/>
            <a:ext cx="11109321" cy="650171"/>
          </a:xfrm>
          <a:prstGeom prst="rect">
            <a:avLst/>
          </a:prstGeom>
          <a:noFill/>
        </p:spPr>
        <p:txBody>
          <a:bodyPr wrap="square" lIns="0" tIns="0" rIns="0" bIns="0" rtlCol="0" anchor="t" anchorCtr="0">
            <a:noAutofit/>
          </a:bodyPr>
          <a:lstStyle/>
          <a:p>
            <a:r>
              <a:rPr lang="en-US" sz="3200" b="0" noProof="1">
                <a:solidFill>
                  <a:schemeClr val="tx1"/>
                </a:solidFill>
                <a:latin typeface="+mj-lt"/>
                <a:cs typeface="Verdana" panose="020B0604030504040204" pitchFamily="34" charset="0"/>
              </a:rPr>
              <a:t>TIPS &amp; TRICKS - YOUR USER GUIDE</a:t>
            </a:r>
            <a:endParaRPr lang="en-US" dirty="0"/>
          </a:p>
        </p:txBody>
      </p:sp>
      <p:sp>
        <p:nvSpPr>
          <p:cNvPr id="3" name="Text Box 2">
            <a:extLst>
              <a:ext uri="{FF2B5EF4-FFF2-40B4-BE49-F238E27FC236}">
                <a16:creationId xmlns:a16="http://schemas.microsoft.com/office/drawing/2014/main" id="{DD1533B4-EF59-9409-9963-5CD901F1DC4C}"/>
              </a:ext>
            </a:extLst>
          </p:cNvPr>
          <p:cNvSpPr txBox="1">
            <a:spLocks noChangeArrowheads="1"/>
          </p:cNvSpPr>
          <p:nvPr userDrawn="1"/>
        </p:nvSpPr>
        <p:spPr bwMode="auto">
          <a:xfrm>
            <a:off x="358775" y="1158428"/>
            <a:ext cx="2736000" cy="5124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latin typeface="+mn-lt"/>
                <a:cs typeface="Verdana" panose="020B0604030504040204" pitchFamily="34" charset="0"/>
              </a:rPr>
              <a:t>TEXT STYLES</a:t>
            </a:r>
            <a:endParaRPr lang="en-US" altLang="da-DK" sz="1400" b="0" noProof="1">
              <a:solidFill>
                <a:schemeClr val="tx1"/>
              </a:solidFill>
              <a:latin typeface="+mn-lt"/>
              <a:cs typeface="Verdana" panose="020B0604030504040204" pitchFamily="34" charset="0"/>
            </a:endParaRPr>
          </a:p>
          <a:p>
            <a:pPr eaLnBrk="1" hangingPunct="1">
              <a:spcAft>
                <a:spcPts val="600"/>
              </a:spcAft>
              <a:defRPr/>
            </a:pPr>
            <a:r>
              <a:rPr lang="en-US" altLang="da-DK" sz="800" b="0" noProof="1">
                <a:solidFill>
                  <a:schemeClr val="tx1"/>
                </a:solidFill>
                <a:latin typeface="+mn-lt"/>
                <a:cs typeface="Verdana" panose="020B0604030504040204" pitchFamily="34" charset="0"/>
              </a:rPr>
              <a:t>Use the </a:t>
            </a:r>
            <a:r>
              <a:rPr lang="en-US" altLang="da-DK" sz="800" b="1" noProof="1">
                <a:solidFill>
                  <a:schemeClr val="tx1"/>
                </a:solidFill>
                <a:latin typeface="+mn-lt"/>
                <a:cs typeface="Verdana" panose="020B0604030504040204" pitchFamily="34" charset="0"/>
              </a:rPr>
              <a:t>TAB</a:t>
            </a:r>
            <a:r>
              <a:rPr lang="en-US" altLang="da-DK" sz="800" b="0" noProof="1">
                <a:solidFill>
                  <a:schemeClr val="tx1"/>
                </a:solidFill>
                <a:latin typeface="+mn-lt"/>
                <a:cs typeface="Verdana" panose="020B0604030504040204" pitchFamily="34" charset="0"/>
              </a:rPr>
              <a:t>-key</a:t>
            </a:r>
            <a:r>
              <a:rPr lang="en-US" altLang="da-DK" sz="800" b="0" baseline="0" noProof="1">
                <a:solidFill>
                  <a:schemeClr val="tx1"/>
                </a:solidFill>
                <a:latin typeface="+mn-lt"/>
                <a:cs typeface="Verdana" panose="020B0604030504040204" pitchFamily="34" charset="0"/>
              </a:rPr>
              <a:t> to jump through levels. Click </a:t>
            </a:r>
            <a:r>
              <a:rPr lang="en-US" altLang="da-DK" sz="800" b="1" baseline="0" noProof="1">
                <a:solidFill>
                  <a:schemeClr val="tx1"/>
                </a:solidFill>
                <a:latin typeface="+mn-lt"/>
                <a:cs typeface="Verdana" panose="020B0604030504040204" pitchFamily="34" charset="0"/>
              </a:rPr>
              <a:t>ENTER</a:t>
            </a:r>
            <a:r>
              <a:rPr lang="en-US" altLang="da-DK" sz="800" b="0" baseline="0" noProof="1">
                <a:solidFill>
                  <a:schemeClr val="tx1"/>
                </a:solidFill>
                <a:latin typeface="+mn-lt"/>
                <a:cs typeface="Verdana" panose="020B0604030504040204" pitchFamily="34" charset="0"/>
              </a:rPr>
              <a:t>, then </a:t>
            </a:r>
            <a:r>
              <a:rPr lang="en-US" altLang="da-DK" sz="800" b="1" baseline="0" noProof="1">
                <a:solidFill>
                  <a:schemeClr val="tx1"/>
                </a:solidFill>
                <a:latin typeface="+mn-lt"/>
                <a:cs typeface="Verdana" panose="020B0604030504040204" pitchFamily="34" charset="0"/>
              </a:rPr>
              <a:t>TAB</a:t>
            </a:r>
            <a:r>
              <a:rPr lang="en-US" altLang="da-DK" sz="800" b="0" baseline="0" noProof="1">
                <a:solidFill>
                  <a:schemeClr val="tx1"/>
                </a:solidFill>
                <a:latin typeface="+mn-lt"/>
                <a:cs typeface="Verdana" panose="020B0604030504040204" pitchFamily="34" charset="0"/>
              </a:rPr>
              <a:t> to switch from one level to the next level</a:t>
            </a:r>
            <a:endParaRPr lang="en-US" sz="800" dirty="0"/>
          </a:p>
          <a:p>
            <a:pPr eaLnBrk="1" hangingPunct="1">
              <a:spcAft>
                <a:spcPts val="600"/>
              </a:spcAft>
              <a:defRPr/>
            </a:pPr>
            <a:r>
              <a:rPr lang="en-US" altLang="da-DK" sz="800" b="0" baseline="0" noProof="1">
                <a:solidFill>
                  <a:schemeClr val="tx1"/>
                </a:solidFill>
                <a:latin typeface="+mn-lt"/>
                <a:cs typeface="Verdana" panose="020B0604030504040204" pitchFamily="34" charset="0"/>
              </a:rPr>
              <a:t>To go back in levels use </a:t>
            </a:r>
            <a:r>
              <a:rPr lang="en-US" altLang="da-DK" sz="800" b="1" baseline="0" noProof="1">
                <a:solidFill>
                  <a:schemeClr val="tx1"/>
                </a:solidFill>
                <a:latin typeface="+mn-lt"/>
                <a:cs typeface="Verdana" panose="020B0604030504040204" pitchFamily="34" charset="0"/>
              </a:rPr>
              <a:t>SHIFT-TAB</a:t>
            </a:r>
            <a:endParaRPr lang="en-US" sz="800" b="1" noProof="1">
              <a:solidFill>
                <a:schemeClr val="tx1"/>
              </a:solidFill>
              <a:latin typeface="+mn-lt"/>
              <a:cs typeface="Verdana" panose="020B0604030504040204" pitchFamily="34" charset="0"/>
            </a:endParaRPr>
          </a:p>
          <a:p>
            <a:pPr eaLnBrk="1" hangingPunct="1">
              <a:spcAft>
                <a:spcPts val="600"/>
              </a:spcAft>
              <a:defRPr/>
            </a:pPr>
            <a:r>
              <a:rPr lang="en-US" sz="800" noProof="1">
                <a:solidFill>
                  <a:schemeClr val="tx1"/>
                </a:solidFill>
                <a:latin typeface="+mn-lt"/>
                <a:cs typeface="Verdana" panose="020B0604030504040204" pitchFamily="34" charset="0"/>
              </a:rPr>
              <a:t>Alternatively, </a:t>
            </a:r>
            <a:r>
              <a:rPr lang="en-US" sz="800" b="1" noProof="1">
                <a:solidFill>
                  <a:schemeClr val="tx1"/>
                </a:solidFill>
                <a:latin typeface="+mn-lt"/>
                <a:cs typeface="Verdana" panose="020B0604030504040204" pitchFamily="34" charset="0"/>
              </a:rPr>
              <a:t>Increase</a:t>
            </a:r>
            <a:r>
              <a:rPr lang="en-US" sz="800" baseline="0" noProof="1">
                <a:solidFill>
                  <a:schemeClr val="tx1"/>
                </a:solidFill>
                <a:latin typeface="+mn-lt"/>
                <a:cs typeface="Verdana" panose="020B0604030504040204" pitchFamily="34" charset="0"/>
              </a:rPr>
              <a:t> and </a:t>
            </a:r>
            <a:r>
              <a:rPr lang="en-US" sz="800" b="1" baseline="0" noProof="1">
                <a:solidFill>
                  <a:schemeClr val="tx1"/>
                </a:solidFill>
                <a:latin typeface="+mn-lt"/>
                <a:cs typeface="Verdana" panose="020B0604030504040204" pitchFamily="34" charset="0"/>
              </a:rPr>
              <a:t>Decrease </a:t>
            </a:r>
            <a:r>
              <a:rPr lang="en-US" sz="800" baseline="0" noProof="1">
                <a:solidFill>
                  <a:schemeClr val="tx1"/>
                </a:solidFill>
                <a:latin typeface="+mn-lt"/>
                <a:cs typeface="Verdana" panose="020B0604030504040204" pitchFamily="34" charset="0"/>
              </a:rPr>
              <a:t>list level can be used</a:t>
            </a:r>
            <a:endParaRPr lang="en-US" sz="800" dirty="0"/>
          </a:p>
          <a:p>
            <a:pPr eaLnBrk="1" hangingPunct="1">
              <a:spcAft>
                <a:spcPts val="600"/>
              </a:spcAft>
              <a:defRPr/>
            </a:pPr>
            <a:endParaRPr lang="en-US" sz="800" baseline="0" noProof="1">
              <a:solidFill>
                <a:schemeClr val="tx1"/>
              </a:solidFill>
              <a:latin typeface="+mn-lt"/>
              <a:cs typeface="Verdana" panose="020B0604030504040204" pitchFamily="34" charset="0"/>
            </a:endParaRPr>
          </a:p>
          <a:p>
            <a:pPr eaLnBrk="1" hangingPunct="1">
              <a:spcAft>
                <a:spcPts val="600"/>
              </a:spcAft>
              <a:defRPr/>
            </a:pPr>
            <a:r>
              <a:rPr lang="en-US" altLang="da-DK" sz="800" b="1" noProof="1">
                <a:solidFill>
                  <a:schemeClr val="tx1"/>
                </a:solidFill>
                <a:latin typeface="+mn-lt"/>
                <a:cs typeface="Verdana" panose="020B0604030504040204" pitchFamily="34" charset="0"/>
              </a:rPr>
              <a:t>HINT: </a:t>
            </a:r>
            <a:r>
              <a:rPr lang="en-US" sz="800" b="1" noProof="1">
                <a:solidFill>
                  <a:schemeClr val="tx1"/>
                </a:solidFill>
                <a:latin typeface="+mn-lt"/>
                <a:cs typeface="Verdana" panose="020B0604030504040204" pitchFamily="34" charset="0"/>
              </a:rPr>
              <a:t>Use bullet button</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0" noProof="1">
                <a:solidFill>
                  <a:schemeClr val="tx1"/>
                </a:solidFill>
                <a:latin typeface="+mn-lt"/>
                <a:cs typeface="Verdana" panose="020B0604030504040204" pitchFamily="34" charset="0"/>
              </a:rPr>
              <a:t>Delete bullet for regular text.</a:t>
            </a:r>
            <a:br>
              <a:rPr lang="en-US" altLang="da-DK" sz="800" b="0" noProof="1">
                <a:solidFill>
                  <a:schemeClr val="tx1"/>
                </a:solidFill>
                <a:latin typeface="+mn-lt"/>
                <a:cs typeface="Verdana" panose="020B0604030504040204" pitchFamily="34" charset="0"/>
              </a:rPr>
            </a:br>
            <a:r>
              <a:rPr lang="en-US" altLang="da-DK" sz="800" b="0" noProof="1">
                <a:solidFill>
                  <a:schemeClr val="tx1"/>
                </a:solidFill>
                <a:latin typeface="+mn-lt"/>
                <a:cs typeface="Verdana" panose="020B0604030504040204" pitchFamily="34" charset="0"/>
              </a:rPr>
              <a:t>Click on the bullet button to reaply the correct bullet again</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br>
              <a:rPr lang="en-US" altLang="da-DK" sz="900" b="0" noProof="1">
                <a:solidFill>
                  <a:schemeClr val="tx1"/>
                </a:solidFill>
                <a:latin typeface="+mn-lt"/>
                <a:cs typeface="Verdana" panose="020B0604030504040204" pitchFamily="34" charset="0"/>
              </a:rPr>
            </a:br>
            <a:r>
              <a:rPr lang="en-US" sz="1400" dirty="0">
                <a:latin typeface="+mn-lt"/>
                <a:cs typeface="Verdana" panose="020B0604030504040204" pitchFamily="34" charset="0"/>
              </a:rPr>
              <a:t>SLIDES &amp; LAYOUTS</a:t>
            </a:r>
            <a:br>
              <a:rPr lang="en-US" altLang="da-DK" sz="900" b="1" noProof="1">
                <a:solidFill>
                  <a:schemeClr val="tx1"/>
                </a:solidFill>
                <a:latin typeface="+mn-lt"/>
                <a:cs typeface="Verdana" panose="020B0604030504040204" pitchFamily="34" charset="0"/>
              </a:rPr>
            </a:br>
            <a:br>
              <a:rPr lang="en-US" altLang="da-DK" sz="900" b="1" noProof="1">
                <a:solidFill>
                  <a:schemeClr val="tx1"/>
                </a:solidFill>
                <a:latin typeface="+mn-lt"/>
                <a:cs typeface="Verdana" panose="020B0604030504040204" pitchFamily="34" charset="0"/>
              </a:rPr>
            </a:br>
            <a:r>
              <a:rPr lang="en-US" altLang="da-DK" sz="800" b="0" noProof="1">
                <a:solidFill>
                  <a:schemeClr val="tx1"/>
                </a:solidFill>
                <a:latin typeface="+mn-lt"/>
                <a:cs typeface="Verdana" panose="020B0604030504040204" pitchFamily="34" charset="0"/>
              </a:rPr>
              <a:t>Click on the menu </a:t>
            </a:r>
            <a:r>
              <a:rPr lang="en-US" altLang="da-DK" sz="800" b="1" noProof="1">
                <a:solidFill>
                  <a:schemeClr val="tx1"/>
                </a:solidFill>
                <a:latin typeface="+mn-lt"/>
                <a:cs typeface="Verdana" panose="020B0604030504040204" pitchFamily="34" charset="0"/>
              </a:rPr>
              <a:t>New Slide </a:t>
            </a:r>
            <a:r>
              <a:rPr lang="en-US" altLang="da-DK" sz="800" b="0" noProof="1">
                <a:solidFill>
                  <a:schemeClr val="tx1"/>
                </a:solidFill>
                <a:latin typeface="+mn-lt"/>
                <a:cs typeface="Verdana" panose="020B0604030504040204" pitchFamily="34" charset="0"/>
              </a:rPr>
              <a:t>in the </a:t>
            </a:r>
            <a:r>
              <a:rPr lang="en-US" altLang="da-DK" sz="800" b="1" noProof="1">
                <a:solidFill>
                  <a:schemeClr val="tx1"/>
                </a:solidFill>
                <a:latin typeface="+mn-lt"/>
                <a:cs typeface="Verdana" panose="020B0604030504040204" pitchFamily="34" charset="0"/>
              </a:rPr>
              <a:t>Home</a:t>
            </a:r>
            <a:r>
              <a:rPr lang="en-US" altLang="da-DK" sz="800" b="0" noProof="1">
                <a:solidFill>
                  <a:schemeClr val="tx1"/>
                </a:solidFill>
                <a:latin typeface="+mn-lt"/>
                <a:cs typeface="Verdana" panose="020B0604030504040204" pitchFamily="34" charset="0"/>
              </a:rPr>
              <a:t> tab to insert a new slide</a:t>
            </a:r>
            <a:br>
              <a:rPr lang="en-US" altLang="da-DK" sz="800" b="0" noProof="1">
                <a:solidFill>
                  <a:schemeClr val="tx1"/>
                </a:solidFill>
                <a:latin typeface="+mn-lt"/>
                <a:cs typeface="Verdana" panose="020B0604030504040204" pitchFamily="34" charset="0"/>
              </a:rPr>
            </a:br>
            <a:br>
              <a:rPr lang="en-US" altLang="da-DK" sz="800" b="0" noProof="1">
                <a:solidFill>
                  <a:schemeClr val="tx1"/>
                </a:solidFill>
                <a:latin typeface="+mn-lt"/>
                <a:cs typeface="Verdana" panose="020B0604030504040204" pitchFamily="34" charset="0"/>
              </a:rPr>
            </a:br>
            <a:r>
              <a:rPr lang="en-US" altLang="da-DK" sz="800" b="1" noProof="1">
                <a:solidFill>
                  <a:schemeClr val="tx1"/>
                </a:solidFill>
                <a:latin typeface="+mn-lt"/>
                <a:cs typeface="Verdana" panose="020B0604030504040204" pitchFamily="34" charset="0"/>
              </a:rPr>
              <a:t>Change layout</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sz="800" dirty="0">
                <a:solidFill>
                  <a:srgbClr val="000000"/>
                </a:solidFill>
                <a:latin typeface="+mn-lt"/>
                <a:ea typeface="Verdana" panose="020B0604030504040204" pitchFamily="34" charset="0"/>
                <a:cs typeface="Verdana" panose="020B0604030504040204" pitchFamily="34" charset="0"/>
              </a:rPr>
              <a:t>Click on the arrow next to </a:t>
            </a:r>
            <a:r>
              <a:rPr lang="en-US" sz="800" b="1" dirty="0">
                <a:solidFill>
                  <a:srgbClr val="000000"/>
                </a:solidFill>
                <a:latin typeface="+mn-lt"/>
                <a:ea typeface="Verdana" panose="020B0604030504040204" pitchFamily="34" charset="0"/>
                <a:cs typeface="Verdana" panose="020B0604030504040204" pitchFamily="34" charset="0"/>
              </a:rPr>
              <a:t>Layout </a:t>
            </a:r>
            <a:r>
              <a:rPr lang="en-US" sz="800" dirty="0">
                <a:solidFill>
                  <a:srgbClr val="000000"/>
                </a:solidFill>
                <a:latin typeface="+mn-lt"/>
                <a:ea typeface="Verdana" panose="020B0604030504040204" pitchFamily="34" charset="0"/>
                <a:cs typeface="Verdana" panose="020B0604030504040204" pitchFamily="34" charset="0"/>
              </a:rPr>
              <a:t>to view a dropdown menu of possible slide layouts</a:t>
            </a:r>
            <a:br>
              <a:rPr lang="en-US" altLang="da-DK" sz="800" b="0" baseline="0" noProof="1">
                <a:solidFill>
                  <a:schemeClr val="tx1"/>
                </a:solidFill>
                <a:latin typeface="+mn-lt"/>
                <a:cs typeface="Verdana" panose="020B0604030504040204" pitchFamily="34" charset="0"/>
              </a:rPr>
            </a:br>
            <a:br>
              <a:rPr lang="en-US" altLang="da-DK" sz="800" b="0" baseline="0" noProof="1">
                <a:solidFill>
                  <a:schemeClr val="tx1"/>
                </a:solidFill>
                <a:latin typeface="+mn-lt"/>
                <a:cs typeface="Verdana" panose="020B0604030504040204" pitchFamily="34" charset="0"/>
              </a:rPr>
            </a:br>
            <a:r>
              <a:rPr lang="en-US" sz="800" b="1" noProof="1">
                <a:solidFill>
                  <a:schemeClr val="tx1"/>
                </a:solidFill>
                <a:latin typeface="+mn-lt"/>
                <a:cs typeface="Verdana" panose="020B0604030504040204" pitchFamily="34" charset="0"/>
              </a:rPr>
              <a:t>Reset slide</a:t>
            </a:r>
            <a:endParaRPr lang="en-US" sz="800" dirty="0"/>
          </a:p>
          <a:p>
            <a:pPr marL="0" marR="0" indent="0" algn="l" defTabSz="914400" rtl="0" eaLnBrk="1" fontAlgn="auto" latinLnBrk="0" hangingPunct="1">
              <a:lnSpc>
                <a:spcPct val="100000"/>
              </a:lnSpc>
              <a:spcBef>
                <a:spcPts val="0"/>
              </a:spcBef>
              <a:spcAft>
                <a:spcPts val="600"/>
              </a:spcAft>
              <a:buClrTx/>
              <a:buSzTx/>
              <a:buFont typeface="+mj-lt"/>
              <a:buNone/>
              <a:tabLst/>
              <a:defRPr/>
            </a:pPr>
            <a:r>
              <a:rPr lang="en-US" altLang="da-DK" sz="800" noProof="1">
                <a:solidFill>
                  <a:schemeClr val="tx1"/>
                </a:solidFill>
                <a:latin typeface="+mn-lt"/>
                <a:cs typeface="Verdana" panose="020B0604030504040204" pitchFamily="34" charset="0"/>
              </a:rPr>
              <a:t>Click the </a:t>
            </a:r>
            <a:r>
              <a:rPr lang="en-US" altLang="da-DK" sz="800" b="1" baseline="0" noProof="1">
                <a:solidFill>
                  <a:schemeClr val="tx1"/>
                </a:solidFill>
                <a:latin typeface="+mn-lt"/>
                <a:cs typeface="Verdana" panose="020B0604030504040204" pitchFamily="34" charset="0"/>
              </a:rPr>
              <a:t>Reset </a:t>
            </a:r>
            <a:r>
              <a:rPr lang="en-US" altLang="da-DK" sz="800" noProof="1">
                <a:solidFill>
                  <a:schemeClr val="tx1"/>
                </a:solidFill>
                <a:latin typeface="+mn-lt"/>
                <a:cs typeface="Verdana" panose="020B0604030504040204" pitchFamily="34" charset="0"/>
              </a:rPr>
              <a:t>menu to reset position, size</a:t>
            </a:r>
            <a:r>
              <a:rPr lang="en-US" altLang="da-DK" sz="800" baseline="0" noProof="1">
                <a:solidFill>
                  <a:schemeClr val="tx1"/>
                </a:solidFill>
                <a:latin typeface="+mn-lt"/>
                <a:cs typeface="Verdana" panose="020B0604030504040204" pitchFamily="34" charset="0"/>
              </a:rPr>
              <a:t> and formatting of the slide placeholders to their default settings</a:t>
            </a:r>
            <a:endParaRPr lang="en-US" dirty="0"/>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US" altLang="da-DK" sz="800" baseline="0" noProof="1">
              <a:solidFill>
                <a:schemeClr val="tx1"/>
              </a:solidFill>
              <a:latin typeface="+mn-lt"/>
              <a:cs typeface="Verdana" panose="020B0604030504040204" pitchFamily="34" charset="0"/>
            </a:endParaRPr>
          </a:p>
          <a:p>
            <a:pPr eaLnBrk="1" hangingPunct="1">
              <a:spcAft>
                <a:spcPts val="600"/>
              </a:spcAft>
              <a:defRPr/>
            </a:pPr>
            <a:r>
              <a:rPr lang="en-US" sz="1400" dirty="0">
                <a:latin typeface="+mn-lt"/>
                <a:cs typeface="Verdana" panose="020B0604030504040204" pitchFamily="34" charset="0"/>
              </a:rPr>
              <a:t>GRIDLINES</a:t>
            </a:r>
            <a:endParaRPr lang="en-US" sz="800" dirty="0"/>
          </a:p>
          <a:p>
            <a:pPr eaLnBrk="1" hangingPunct="1">
              <a:spcAft>
                <a:spcPts val="600"/>
              </a:spcAft>
              <a:defRPr/>
            </a:pPr>
            <a:r>
              <a:rPr lang="en-US" altLang="da-DK" sz="800" b="0" noProof="1">
                <a:solidFill>
                  <a:schemeClr val="tx1"/>
                </a:solidFill>
                <a:latin typeface="+mn-lt"/>
                <a:cs typeface="Verdana" panose="020B0604030504040204" pitchFamily="34" charset="0"/>
              </a:rPr>
              <a:t>Click the </a:t>
            </a:r>
            <a:r>
              <a:rPr lang="en-US" altLang="da-DK" sz="800" b="1" noProof="1">
                <a:solidFill>
                  <a:schemeClr val="tx1"/>
                </a:solidFill>
                <a:latin typeface="+mn-lt"/>
                <a:cs typeface="Verdana" panose="020B0604030504040204" pitchFamily="34" charset="0"/>
              </a:rPr>
              <a:t>View</a:t>
            </a:r>
            <a:r>
              <a:rPr lang="en-US" altLang="da-DK" sz="800" b="0" noProof="1">
                <a:solidFill>
                  <a:schemeClr val="tx1"/>
                </a:solidFill>
                <a:latin typeface="+mn-lt"/>
                <a:cs typeface="Verdana" panose="020B0604030504040204" pitchFamily="34" charset="0"/>
              </a:rPr>
              <a:t> tab and set tick mark next to </a:t>
            </a:r>
            <a:r>
              <a:rPr lang="en-US" altLang="da-DK" sz="800" b="1" noProof="1">
                <a:solidFill>
                  <a:schemeClr val="tx1"/>
                </a:solidFill>
                <a:latin typeface="+mn-lt"/>
                <a:cs typeface="Verdana" panose="020B0604030504040204" pitchFamily="34" charset="0"/>
              </a:rPr>
              <a:t>Guides</a:t>
            </a:r>
            <a:endParaRPr lang="en-US" altLang="da-DK" sz="800" b="0" noProof="1">
              <a:solidFill>
                <a:schemeClr val="tx1"/>
              </a:solidFill>
              <a:latin typeface="+mn-lt"/>
              <a:cs typeface="Verdana" panose="020B0604030504040204" pitchFamily="34" charset="0"/>
            </a:endParaRPr>
          </a:p>
          <a:p>
            <a:pPr eaLnBrk="1" hangingPunct="1">
              <a:spcAft>
                <a:spcPts val="600"/>
              </a:spcAft>
              <a:defRPr/>
            </a:pPr>
            <a:r>
              <a:rPr lang="en-US" altLang="da-DK" sz="800" b="1" noProof="1">
                <a:solidFill>
                  <a:schemeClr val="tx1"/>
                </a:solidFill>
                <a:latin typeface="+mn-lt"/>
                <a:cs typeface="Verdana" panose="020B0604030504040204" pitchFamily="34" charset="0"/>
              </a:rPr>
              <a:t>HINT: Alt + F9 </a:t>
            </a:r>
            <a:r>
              <a:rPr lang="en-US" altLang="da-DK" sz="800" b="0" noProof="1">
                <a:solidFill>
                  <a:schemeClr val="tx1"/>
                </a:solidFill>
                <a:latin typeface="+mn-lt"/>
                <a:cs typeface="Verdana" panose="020B0604030504040204" pitchFamily="34" charset="0"/>
              </a:rPr>
              <a:t>for quick view of guides</a:t>
            </a:r>
            <a:endParaRPr lang="en-US" altLang="da-DK" sz="900" b="0" noProof="1">
              <a:solidFill>
                <a:schemeClr val="tx1"/>
              </a:solidFill>
              <a:latin typeface="+mn-lt"/>
              <a:cs typeface="Verdana" panose="020B0604030504040204" pitchFamily="34" charset="0"/>
            </a:endParaRPr>
          </a:p>
        </p:txBody>
      </p:sp>
      <p:pic>
        <p:nvPicPr>
          <p:cNvPr id="4" name="Picture 2">
            <a:extLst>
              <a:ext uri="{FF2B5EF4-FFF2-40B4-BE49-F238E27FC236}">
                <a16:creationId xmlns:a16="http://schemas.microsoft.com/office/drawing/2014/main" id="{206C40C9-5CF1-CCAF-F622-3E4A91B39882}"/>
              </a:ext>
            </a:extLst>
          </p:cNvPr>
          <p:cNvPicPr>
            <a:picLocks noChangeAspect="1"/>
          </p:cNvPicPr>
          <p:nvPr userDrawn="1"/>
        </p:nvPicPr>
        <p:blipFill>
          <a:blip r:embed="rId3"/>
          <a:stretch>
            <a:fillRect/>
          </a:stretch>
        </p:blipFill>
        <p:spPr>
          <a:xfrm>
            <a:off x="2996183" y="2730085"/>
            <a:ext cx="257143" cy="285714"/>
          </a:xfrm>
          <a:prstGeom prst="rect">
            <a:avLst/>
          </a:prstGeom>
        </p:spPr>
      </p:pic>
      <p:pic>
        <p:nvPicPr>
          <p:cNvPr id="5" name="Picture 29">
            <a:extLst>
              <a:ext uri="{FF2B5EF4-FFF2-40B4-BE49-F238E27FC236}">
                <a16:creationId xmlns:a16="http://schemas.microsoft.com/office/drawing/2014/main" id="{8CC33CD9-EC9E-CAF0-0F73-DAB1AF5DB56B}"/>
              </a:ext>
            </a:extLst>
          </p:cNvPr>
          <p:cNvPicPr>
            <a:picLocks noChangeAspect="1"/>
          </p:cNvPicPr>
          <p:nvPr userDrawn="1"/>
        </p:nvPicPr>
        <p:blipFill>
          <a:blip r:embed="rId4"/>
          <a:stretch>
            <a:fillRect/>
          </a:stretch>
        </p:blipFill>
        <p:spPr>
          <a:xfrm>
            <a:off x="2996724" y="2107632"/>
            <a:ext cx="457143" cy="257143"/>
          </a:xfrm>
          <a:prstGeom prst="rect">
            <a:avLst/>
          </a:prstGeom>
        </p:spPr>
      </p:pic>
      <p:pic>
        <p:nvPicPr>
          <p:cNvPr id="6" name="Picture 16">
            <a:extLst>
              <a:ext uri="{FF2B5EF4-FFF2-40B4-BE49-F238E27FC236}">
                <a16:creationId xmlns:a16="http://schemas.microsoft.com/office/drawing/2014/main" id="{C99C8939-A102-1CFF-E2E6-F3086BC21F95}"/>
              </a:ext>
            </a:extLst>
          </p:cNvPr>
          <p:cNvPicPr>
            <a:picLocks noChangeAspect="1"/>
          </p:cNvPicPr>
          <p:nvPr userDrawn="1"/>
        </p:nvPicPr>
        <p:blipFill>
          <a:blip r:embed="rId5"/>
          <a:stretch>
            <a:fillRect/>
          </a:stretch>
        </p:blipFill>
        <p:spPr>
          <a:xfrm>
            <a:off x="3002605" y="3678075"/>
            <a:ext cx="328881" cy="505501"/>
          </a:xfrm>
          <a:prstGeom prst="rect">
            <a:avLst/>
          </a:prstGeom>
        </p:spPr>
      </p:pic>
      <p:pic>
        <p:nvPicPr>
          <p:cNvPr id="7" name="Picture 20">
            <a:extLst>
              <a:ext uri="{FF2B5EF4-FFF2-40B4-BE49-F238E27FC236}">
                <a16:creationId xmlns:a16="http://schemas.microsoft.com/office/drawing/2014/main" id="{4B31AD51-13DB-66BB-0F54-7830F1476354}"/>
              </a:ext>
            </a:extLst>
          </p:cNvPr>
          <p:cNvPicPr>
            <a:picLocks noChangeAspect="1"/>
          </p:cNvPicPr>
          <p:nvPr userDrawn="1"/>
        </p:nvPicPr>
        <p:blipFill>
          <a:blip r:embed="rId6"/>
          <a:stretch>
            <a:fillRect/>
          </a:stretch>
        </p:blipFill>
        <p:spPr>
          <a:xfrm>
            <a:off x="3002605" y="4892751"/>
            <a:ext cx="538465" cy="172841"/>
          </a:xfrm>
          <a:prstGeom prst="rect">
            <a:avLst/>
          </a:prstGeom>
        </p:spPr>
      </p:pic>
      <p:pic>
        <p:nvPicPr>
          <p:cNvPr id="8" name="Picture 7">
            <a:extLst>
              <a:ext uri="{FF2B5EF4-FFF2-40B4-BE49-F238E27FC236}">
                <a16:creationId xmlns:a16="http://schemas.microsoft.com/office/drawing/2014/main" id="{71C6B78E-2FEA-9A0D-FD04-670650C7BF2B}"/>
              </a:ext>
            </a:extLst>
          </p:cNvPr>
          <p:cNvPicPr>
            <a:picLocks noChangeAspect="1"/>
          </p:cNvPicPr>
          <p:nvPr userDrawn="1"/>
        </p:nvPicPr>
        <p:blipFill>
          <a:blip r:embed="rId7"/>
          <a:stretch>
            <a:fillRect/>
          </a:stretch>
        </p:blipFill>
        <p:spPr>
          <a:xfrm>
            <a:off x="3002604" y="4404845"/>
            <a:ext cx="475428" cy="176762"/>
          </a:xfrm>
          <a:prstGeom prst="rect">
            <a:avLst/>
          </a:prstGeom>
        </p:spPr>
      </p:pic>
      <p:sp>
        <p:nvSpPr>
          <p:cNvPr id="9" name="Text Box 3">
            <a:extLst>
              <a:ext uri="{FF2B5EF4-FFF2-40B4-BE49-F238E27FC236}">
                <a16:creationId xmlns:a16="http://schemas.microsoft.com/office/drawing/2014/main" id="{ED94339F-4657-3DBA-70AA-5440984DF9E9}"/>
              </a:ext>
            </a:extLst>
          </p:cNvPr>
          <p:cNvSpPr txBox="1">
            <a:spLocks noChangeArrowheads="1"/>
          </p:cNvSpPr>
          <p:nvPr userDrawn="1"/>
        </p:nvSpPr>
        <p:spPr bwMode="auto">
          <a:xfrm>
            <a:off x="4071251" y="1158428"/>
            <a:ext cx="2890410"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Verdana" charset="0"/>
              </a:defRPr>
            </a:lvl1pPr>
            <a:lvl2pPr marL="742950" indent="-285750" eaLnBrk="0" hangingPunct="0">
              <a:defRPr>
                <a:solidFill>
                  <a:schemeClr val="tx1"/>
                </a:solidFill>
                <a:latin typeface="Verdana" charset="0"/>
              </a:defRPr>
            </a:lvl2pPr>
            <a:lvl3pPr marL="1143000" indent="-228600" eaLnBrk="0" hangingPunct="0">
              <a:defRPr>
                <a:solidFill>
                  <a:schemeClr val="tx1"/>
                </a:solidFill>
                <a:latin typeface="Verdana" charset="0"/>
              </a:defRPr>
            </a:lvl3pPr>
            <a:lvl4pPr marL="1600200" indent="-228600" eaLnBrk="0" hangingPunct="0">
              <a:defRPr>
                <a:solidFill>
                  <a:schemeClr val="tx1"/>
                </a:solidFill>
                <a:latin typeface="Verdana" charset="0"/>
              </a:defRPr>
            </a:lvl4pPr>
            <a:lvl5pPr marL="2057400" indent="-228600" eaLnBrk="0" hangingPunct="0">
              <a:defRPr>
                <a:solidFill>
                  <a:schemeClr val="tx1"/>
                </a:solidFill>
                <a:latin typeface="Verdana" charset="0"/>
              </a:defRPr>
            </a:lvl5pPr>
            <a:lvl6pPr marL="2514600" indent="-228600" eaLnBrk="0" fontAlgn="base" hangingPunct="0">
              <a:spcBef>
                <a:spcPct val="0"/>
              </a:spcBef>
              <a:spcAft>
                <a:spcPct val="0"/>
              </a:spcAft>
              <a:defRPr>
                <a:solidFill>
                  <a:schemeClr val="tx1"/>
                </a:solidFill>
                <a:latin typeface="Verdana" charset="0"/>
              </a:defRPr>
            </a:lvl6pPr>
            <a:lvl7pPr marL="2971800" indent="-228600" eaLnBrk="0" fontAlgn="base" hangingPunct="0">
              <a:spcBef>
                <a:spcPct val="0"/>
              </a:spcBef>
              <a:spcAft>
                <a:spcPct val="0"/>
              </a:spcAft>
              <a:defRPr>
                <a:solidFill>
                  <a:schemeClr val="tx1"/>
                </a:solidFill>
                <a:latin typeface="Verdana" charset="0"/>
              </a:defRPr>
            </a:lvl7pPr>
            <a:lvl8pPr marL="3429000" indent="-228600" eaLnBrk="0" fontAlgn="base" hangingPunct="0">
              <a:spcBef>
                <a:spcPct val="0"/>
              </a:spcBef>
              <a:spcAft>
                <a:spcPct val="0"/>
              </a:spcAft>
              <a:defRPr>
                <a:solidFill>
                  <a:schemeClr val="tx1"/>
                </a:solidFill>
                <a:latin typeface="Verdana" charset="0"/>
              </a:defRPr>
            </a:lvl8pPr>
            <a:lvl9pPr marL="3886200" indent="-228600" eaLnBrk="0" fontAlgn="base" hangingPunct="0">
              <a:spcBef>
                <a:spcPct val="0"/>
              </a:spcBef>
              <a:spcAft>
                <a:spcPct val="0"/>
              </a:spcAft>
              <a:defRPr>
                <a:solidFill>
                  <a:schemeClr val="tx1"/>
                </a:solidFill>
                <a:latin typeface="Verdana"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en-US" sz="1400" dirty="0">
                <a:latin typeface="+mn-lt"/>
                <a:cs typeface="Verdana" panose="020B0604030504040204" pitchFamily="34" charset="0"/>
              </a:rPr>
              <a:t>PICTURES</a:t>
            </a:r>
            <a:br>
              <a:rPr lang="en-US" sz="900" dirty="0">
                <a:latin typeface="+mn-lt"/>
                <a:cs typeface="Verdana" panose="020B0604030504040204" pitchFamily="34" charset="0"/>
              </a:rPr>
            </a:br>
            <a:r>
              <a:rPr lang="en-US" sz="800" b="1" noProof="1">
                <a:solidFill>
                  <a:schemeClr val="tx1"/>
                </a:solidFill>
                <a:latin typeface="+mn-lt"/>
                <a:cs typeface="Verdana" panose="020B0604030504040204" pitchFamily="34" charset="0"/>
              </a:rPr>
              <a:t>Insert corporate picture from Templafy</a:t>
            </a:r>
            <a:endParaRPr lang="en-US" altLang="da-DK" sz="800" b="0"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noProof="1">
                <a:solidFill>
                  <a:schemeClr val="tx1"/>
                </a:solidFill>
                <a:latin typeface="+mn-lt"/>
                <a:cs typeface="Verdana" panose="020B0604030504040204" pitchFamily="34" charset="0"/>
              </a:rPr>
              <a:t>1.</a:t>
            </a:r>
            <a:r>
              <a:rPr lang="en-US" altLang="da-DK" sz="800" b="0" noProof="1">
                <a:solidFill>
                  <a:schemeClr val="tx1"/>
                </a:solidFill>
                <a:latin typeface="+mn-lt"/>
                <a:cs typeface="Verdana" panose="020B0604030504040204" pitchFamily="34" charset="0"/>
              </a:rPr>
              <a:t> Click the blue </a:t>
            </a:r>
            <a:r>
              <a:rPr lang="en-US" altLang="da-DK" sz="800" b="1" baseline="0" noProof="1">
                <a:solidFill>
                  <a:schemeClr val="tx1"/>
                </a:solidFill>
                <a:latin typeface="+mn-lt"/>
                <a:cs typeface="Verdana" panose="020B0604030504040204" pitchFamily="34" charset="0"/>
              </a:rPr>
              <a:t>Templafy </a:t>
            </a:r>
            <a:r>
              <a:rPr lang="en-US" altLang="da-DK" sz="800" b="0" baseline="0" noProof="1">
                <a:solidFill>
                  <a:schemeClr val="tx1"/>
                </a:solidFill>
                <a:latin typeface="+mn-lt"/>
                <a:cs typeface="Verdana" panose="020B0604030504040204" pitchFamily="34" charset="0"/>
              </a:rPr>
              <a:t>button</a:t>
            </a:r>
            <a:endParaRPr lang="en-US" sz="8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baseline="0" noProof="1">
                <a:solidFill>
                  <a:schemeClr val="tx1"/>
                </a:solidFill>
                <a:latin typeface="+mn-lt"/>
                <a:cs typeface="Verdana" panose="020B0604030504040204" pitchFamily="34" charset="0"/>
              </a:rPr>
              <a:t>2. </a:t>
            </a:r>
            <a:r>
              <a:rPr lang="en-US" altLang="da-DK" sz="800" b="0" baseline="0" noProof="1">
                <a:solidFill>
                  <a:schemeClr val="tx1"/>
                </a:solidFill>
                <a:latin typeface="+mn-lt"/>
                <a:cs typeface="Verdana" panose="020B0604030504040204" pitchFamily="34" charset="0"/>
              </a:rPr>
              <a:t>In the dropdown, click </a:t>
            </a:r>
            <a:r>
              <a:rPr lang="en-US" altLang="da-DK" sz="800" b="1" baseline="0" noProof="1">
                <a:solidFill>
                  <a:schemeClr val="tx1"/>
                </a:solidFill>
                <a:latin typeface="+mn-lt"/>
                <a:cs typeface="Verdana" panose="020B0604030504040204" pitchFamily="34" charset="0"/>
              </a:rPr>
              <a:t>Images</a:t>
            </a:r>
            <a:r>
              <a:rPr lang="en-US" altLang="da-DK" sz="800" b="0" baseline="0" noProof="1">
                <a:solidFill>
                  <a:schemeClr val="tx1"/>
                </a:solidFill>
                <a:latin typeface="+mn-lt"/>
                <a:cs typeface="Verdana" panose="020B0604030504040204" pitchFamily="34" charset="0"/>
              </a:rPr>
              <a:t>, or click the </a:t>
            </a:r>
            <a:r>
              <a:rPr lang="en-US" altLang="da-DK" sz="800" b="1" baseline="0" noProof="1">
                <a:solidFill>
                  <a:schemeClr val="tx1"/>
                </a:solidFill>
                <a:latin typeface="+mn-lt"/>
                <a:cs typeface="Verdana" panose="020B0604030504040204" pitchFamily="34" charset="0"/>
              </a:rPr>
              <a:t>Images </a:t>
            </a:r>
            <a:r>
              <a:rPr lang="en-US" altLang="da-DK" sz="800" b="0" i="0" baseline="0" noProof="1">
                <a:solidFill>
                  <a:schemeClr val="tx1"/>
                </a:solidFill>
                <a:latin typeface="+mn-lt"/>
                <a:cs typeface="Verdana" panose="020B0604030504040204" pitchFamily="34" charset="0"/>
              </a:rPr>
              <a:t>button</a:t>
            </a:r>
            <a:r>
              <a:rPr lang="en-US" altLang="da-DK" sz="800" b="0" baseline="0" noProof="1">
                <a:solidFill>
                  <a:schemeClr val="tx1"/>
                </a:solidFill>
                <a:latin typeface="+mn-lt"/>
                <a:cs typeface="Verdana" panose="020B0604030504040204" pitchFamily="34" charset="0"/>
              </a:rPr>
              <a:t> in the Templafy pane on the right side of the screen</a:t>
            </a:r>
            <a:endParaRPr lang="en-US" altLang="da-DK" sz="800"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lang="en-US" altLang="da-DK" sz="800" b="0" baseline="0"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altLang="da-DK" sz="800" b="1" baseline="0" noProof="1">
                <a:solidFill>
                  <a:schemeClr val="tx1"/>
                </a:solidFill>
                <a:latin typeface="+mn-lt"/>
                <a:cs typeface="Verdana" panose="020B0604030504040204" pitchFamily="34" charset="0"/>
              </a:rPr>
              <a:t>Insert picture</a:t>
            </a:r>
            <a:endParaRPr lang="en-US" sz="800" dirty="0"/>
          </a:p>
          <a:p>
            <a:pPr eaLnBrk="1" hangingPunct="1">
              <a:spcAft>
                <a:spcPts val="600"/>
              </a:spcAft>
              <a:defRPr/>
            </a:pPr>
            <a:r>
              <a:rPr lang="en-US" altLang="da-DK" sz="800" b="0" noProof="1">
                <a:solidFill>
                  <a:schemeClr val="tx1"/>
                </a:solidFill>
                <a:latin typeface="+mn-lt"/>
                <a:cs typeface="Verdana" panose="020B0604030504040204" pitchFamily="34" charset="0"/>
              </a:rPr>
              <a:t>On slides with pictureplaceholder, click on the icon and choose </a:t>
            </a:r>
            <a:r>
              <a:rPr lang="en-US" altLang="da-DK" sz="800" b="1" noProof="1">
                <a:solidFill>
                  <a:schemeClr val="tx1"/>
                </a:solidFill>
                <a:latin typeface="+mn-lt"/>
                <a:cs typeface="Verdana" panose="020B0604030504040204" pitchFamily="34" charset="0"/>
              </a:rPr>
              <a:t>Insert</a:t>
            </a:r>
            <a:endParaRPr lang="en-US" sz="800" dirty="0"/>
          </a:p>
          <a:p>
            <a:pPr eaLnBrk="1" hangingPunct="1">
              <a:spcBef>
                <a:spcPts val="1200"/>
              </a:spcBef>
              <a:spcAft>
                <a:spcPts val="600"/>
              </a:spcAft>
              <a:defRPr/>
            </a:pPr>
            <a:r>
              <a:rPr lang="en-US" sz="800" b="1" noProof="1">
                <a:solidFill>
                  <a:schemeClr val="tx1"/>
                </a:solidFill>
                <a:latin typeface="+mn-lt"/>
                <a:cs typeface="Verdana" panose="020B0604030504040204" pitchFamily="34" charset="0"/>
              </a:rPr>
              <a:t>Crop picture</a:t>
            </a:r>
            <a:endParaRPr lang="en-US" sz="800" dirty="0"/>
          </a:p>
          <a:p>
            <a:pPr eaLnBrk="1" hangingPunct="1">
              <a:spcAft>
                <a:spcPts val="600"/>
              </a:spcAft>
              <a:defRPr/>
            </a:pPr>
            <a:r>
              <a:rPr lang="en-US" altLang="da-DK" sz="800" b="1" noProof="1">
                <a:solidFill>
                  <a:schemeClr val="tx1"/>
                </a:solidFill>
                <a:latin typeface="+mn-lt"/>
                <a:cs typeface="Verdana" panose="020B0604030504040204" pitchFamily="34" charset="0"/>
              </a:rPr>
              <a:t>1. </a:t>
            </a:r>
            <a:r>
              <a:rPr lang="en-US" altLang="da-DK" sz="800" b="0" noProof="1">
                <a:solidFill>
                  <a:schemeClr val="tx1"/>
                </a:solidFill>
                <a:latin typeface="+mn-lt"/>
                <a:cs typeface="Verdana" panose="020B0604030504040204" pitchFamily="34" charset="0"/>
              </a:rPr>
              <a:t>Click </a:t>
            </a:r>
            <a:r>
              <a:rPr lang="en-US" altLang="da-DK" sz="800" b="1" noProof="1">
                <a:solidFill>
                  <a:schemeClr val="tx1"/>
                </a:solidFill>
                <a:latin typeface="+mn-lt"/>
                <a:cs typeface="Verdana" panose="020B0604030504040204" pitchFamily="34" charset="0"/>
              </a:rPr>
              <a:t>Crop</a:t>
            </a:r>
            <a:r>
              <a:rPr lang="en-US" altLang="da-DK" sz="800" b="0" noProof="1">
                <a:solidFill>
                  <a:schemeClr val="tx1"/>
                </a:solidFill>
                <a:latin typeface="+mn-lt"/>
                <a:cs typeface="Verdana" panose="020B0604030504040204" pitchFamily="34" charset="0"/>
              </a:rPr>
              <a:t> to change size or focus of the picture</a:t>
            </a:r>
            <a:endParaRPr lang="en-US" sz="800" dirty="0"/>
          </a:p>
          <a:p>
            <a:pPr eaLnBrk="1" hangingPunct="1">
              <a:spcAft>
                <a:spcPts val="600"/>
              </a:spcAft>
              <a:defRPr/>
            </a:pPr>
            <a:r>
              <a:rPr lang="en-US" altLang="da-DK" sz="800" b="1" noProof="1">
                <a:solidFill>
                  <a:schemeClr val="tx1"/>
                </a:solidFill>
                <a:latin typeface="+mn-lt"/>
                <a:cs typeface="Verdana" panose="020B0604030504040204" pitchFamily="34" charset="0"/>
              </a:rPr>
              <a:t>2. </a:t>
            </a:r>
            <a:r>
              <a:rPr lang="en-US" altLang="da-DK" sz="800" b="0" noProof="1">
                <a:solidFill>
                  <a:schemeClr val="tx1"/>
                </a:solidFill>
                <a:latin typeface="+mn-lt"/>
                <a:cs typeface="Verdana" panose="020B0604030504040204" pitchFamily="34" charset="0"/>
              </a:rPr>
              <a:t>If you want to scale the picture, hold </a:t>
            </a:r>
            <a:r>
              <a:rPr lang="en-US" altLang="da-DK" sz="800" b="1" noProof="1">
                <a:solidFill>
                  <a:schemeClr val="tx1"/>
                </a:solidFill>
                <a:latin typeface="+mn-lt"/>
                <a:cs typeface="Verdana" panose="020B0604030504040204" pitchFamily="34" charset="0"/>
              </a:rPr>
              <a:t>SHIFT</a:t>
            </a:r>
            <a:r>
              <a:rPr lang="en-US" altLang="da-DK" sz="800" b="0" noProof="1">
                <a:solidFill>
                  <a:schemeClr val="tx1"/>
                </a:solidFill>
                <a:latin typeface="+mn-lt"/>
                <a:cs typeface="Verdana" panose="020B0604030504040204" pitchFamily="34" charset="0"/>
              </a:rPr>
              <a:t>-key down while dragging the corners of the picture</a:t>
            </a:r>
            <a:br>
              <a:rPr lang="en-US" altLang="da-DK" sz="800" b="0" noProof="1">
                <a:solidFill>
                  <a:schemeClr val="tx1"/>
                </a:solidFill>
                <a:latin typeface="+mn-lt"/>
                <a:cs typeface="Verdana" panose="020B0604030504040204" pitchFamily="34" charset="0"/>
              </a:rPr>
            </a:br>
            <a:endParaRPr lang="en-US" altLang="da-DK" sz="800" b="0" noProof="1">
              <a:solidFill>
                <a:schemeClr val="tx1"/>
              </a:solidFill>
              <a:latin typeface="+mn-lt"/>
              <a:cs typeface="Verdana" panose="020B0604030504040204" pitchFamily="34" charset="0"/>
            </a:endParaRPr>
          </a:p>
          <a:p>
            <a:pPr eaLnBrk="1" hangingPunct="1">
              <a:spcAft>
                <a:spcPts val="600"/>
              </a:spcAft>
              <a:defRPr/>
            </a:pPr>
            <a:r>
              <a:rPr lang="en-US" altLang="da-DK" sz="800" b="1" noProof="1">
                <a:solidFill>
                  <a:schemeClr val="tx1"/>
                </a:solidFill>
                <a:latin typeface="+mn-lt"/>
                <a:cs typeface="Verdana" panose="020B0604030504040204" pitchFamily="34" charset="0"/>
              </a:rPr>
              <a:t>HINT: </a:t>
            </a:r>
            <a:r>
              <a:rPr lang="en-US" altLang="da-DK" sz="800" b="0" noProof="1">
                <a:solidFill>
                  <a:schemeClr val="tx1"/>
                </a:solidFill>
                <a:latin typeface="+mn-lt"/>
                <a:cs typeface="Verdana" panose="020B0604030504040204" pitchFamily="34" charset="0"/>
              </a:rPr>
              <a:t>If you delete the picture and insert a new one, the picture may lie in front of the text or graphic.</a:t>
            </a:r>
            <a:br>
              <a:rPr lang="en-US" altLang="da-DK" sz="800" b="0" noProof="1">
                <a:solidFill>
                  <a:schemeClr val="tx1"/>
                </a:solidFill>
                <a:latin typeface="+mn-lt"/>
                <a:cs typeface="Verdana" panose="020B0604030504040204" pitchFamily="34" charset="0"/>
              </a:rPr>
            </a:br>
            <a:r>
              <a:rPr lang="en-US" altLang="da-DK" sz="800" b="0" noProof="1">
                <a:solidFill>
                  <a:schemeClr val="tx1"/>
                </a:solidFill>
                <a:latin typeface="+mn-lt"/>
                <a:cs typeface="Verdana" panose="020B0604030504040204" pitchFamily="34" charset="0"/>
              </a:rPr>
              <a:t>If this happens, select the picture, right-click and choose </a:t>
            </a:r>
            <a:r>
              <a:rPr lang="en-US" altLang="da-DK" sz="800" b="1" noProof="1">
                <a:solidFill>
                  <a:schemeClr val="tx1"/>
                </a:solidFill>
                <a:latin typeface="+mn-lt"/>
                <a:cs typeface="Verdana" panose="020B0604030504040204" pitchFamily="34" charset="0"/>
              </a:rPr>
              <a:t>Send to Back</a:t>
            </a:r>
            <a:endParaRPr lang="en-US" dirty="0"/>
          </a:p>
          <a:p>
            <a:pPr eaLnBrk="1" hangingPunct="1">
              <a:spcAft>
                <a:spcPts val="600"/>
              </a:spcAft>
              <a:defRPr/>
            </a:pPr>
            <a:endParaRPr lang="en-US" altLang="da-DK" sz="800" b="1" noProof="1">
              <a:solidFill>
                <a:schemeClr val="tx1"/>
              </a:solidFill>
              <a:latin typeface="+mn-lt"/>
              <a:cs typeface="Verdana" panose="020B060403050404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solidFill>
                  <a:srgbClr val="000000"/>
                </a:solidFill>
                <a:latin typeface="+mn-lt"/>
                <a:cs typeface="Arial" panose="020B0604020202020204" pitchFamily="34" charset="0"/>
              </a:rPr>
              <a:t>HEADER &amp; FOOTER</a:t>
            </a:r>
            <a:endParaRPr lang="en-US" dirty="0"/>
          </a:p>
          <a:p>
            <a:pPr eaLnBrk="1" hangingPunct="1">
              <a:spcAft>
                <a:spcPts val="600"/>
              </a:spcAft>
              <a:defRPr/>
            </a:pPr>
            <a:r>
              <a:rPr lang="en-US" altLang="da-DK" sz="800" b="0" noProof="1">
                <a:solidFill>
                  <a:srgbClr val="000000"/>
                </a:solidFill>
                <a:latin typeface="+mn-lt"/>
                <a:cs typeface="Arial" panose="020B0604020202020204" pitchFamily="34" charset="0"/>
              </a:rPr>
              <a:t>Do this at the very end to apply the changes on all slides</a:t>
            </a:r>
            <a:endParaRPr lang="en-US" dirty="0"/>
          </a:p>
          <a:p>
            <a:pPr eaLnBrk="1" hangingPunct="1">
              <a:spcAft>
                <a:spcPts val="600"/>
              </a:spcAft>
              <a:defRPr/>
            </a:pPr>
            <a:r>
              <a:rPr lang="en-US" altLang="da-DK" sz="800" b="0" noProof="1">
                <a:solidFill>
                  <a:srgbClr val="000000"/>
                </a:solidFill>
                <a:latin typeface="+mn-lt"/>
                <a:cs typeface="Arial" panose="020B0604020202020204" pitchFamily="34" charset="0"/>
              </a:rPr>
              <a:t>Click on </a:t>
            </a:r>
            <a:r>
              <a:rPr lang="en-US" altLang="da-DK" sz="800" b="1" noProof="1">
                <a:solidFill>
                  <a:srgbClr val="000000"/>
                </a:solidFill>
                <a:latin typeface="+mn-lt"/>
                <a:cs typeface="Arial" panose="020B0604020202020204" pitchFamily="34" charset="0"/>
              </a:rPr>
              <a:t>Header and Footer </a:t>
            </a:r>
            <a:r>
              <a:rPr lang="en-US" altLang="da-DK" sz="800" b="0" noProof="1">
                <a:solidFill>
                  <a:srgbClr val="000000"/>
                </a:solidFill>
                <a:latin typeface="+mn-lt"/>
                <a:cs typeface="Arial" panose="020B0604020202020204" pitchFamily="34" charset="0"/>
              </a:rPr>
              <a:t>in the </a:t>
            </a:r>
            <a:r>
              <a:rPr lang="en-US" altLang="da-DK" sz="800" b="1" noProof="1">
                <a:solidFill>
                  <a:srgbClr val="000000"/>
                </a:solidFill>
                <a:latin typeface="+mn-lt"/>
                <a:cs typeface="Arial" panose="020B0604020202020204" pitchFamily="34" charset="0"/>
              </a:rPr>
              <a:t>Insert</a:t>
            </a:r>
            <a:r>
              <a:rPr lang="en-US" altLang="da-DK" sz="800" b="0" noProof="1">
                <a:solidFill>
                  <a:srgbClr val="000000"/>
                </a:solidFill>
                <a:latin typeface="+mn-lt"/>
                <a:cs typeface="Arial" panose="020B0604020202020204" pitchFamily="34" charset="0"/>
              </a:rPr>
              <a:t> tab (write the desired text)</a:t>
            </a:r>
            <a:endParaRPr lang="en-US" dirty="0"/>
          </a:p>
          <a:p>
            <a:pPr eaLnBrk="1" hangingPunct="1">
              <a:spcAft>
                <a:spcPts val="600"/>
              </a:spcAft>
              <a:defRPr/>
            </a:pPr>
            <a:r>
              <a:rPr lang="en-US" altLang="da-DK" sz="800" b="0" noProof="1">
                <a:solidFill>
                  <a:srgbClr val="000000"/>
                </a:solidFill>
                <a:latin typeface="+mn-lt"/>
                <a:cs typeface="Arial" panose="020B0604020202020204" pitchFamily="34" charset="0"/>
              </a:rPr>
              <a:t>Click </a:t>
            </a:r>
            <a:r>
              <a:rPr lang="en-US" altLang="da-DK" sz="800" b="1" noProof="1">
                <a:solidFill>
                  <a:srgbClr val="000000"/>
                </a:solidFill>
                <a:latin typeface="+mn-lt"/>
                <a:cs typeface="Arial" panose="020B0604020202020204" pitchFamily="34" charset="0"/>
              </a:rPr>
              <a:t>Apply to All </a:t>
            </a:r>
            <a:r>
              <a:rPr lang="en-US" altLang="da-DK" sz="800" b="0" noProof="1">
                <a:solidFill>
                  <a:srgbClr val="000000"/>
                </a:solidFill>
                <a:latin typeface="+mn-lt"/>
                <a:cs typeface="Arial" panose="020B0604020202020204" pitchFamily="34" charset="0"/>
              </a:rPr>
              <a:t>or </a:t>
            </a:r>
            <a:r>
              <a:rPr lang="en-US" altLang="da-DK" sz="800" b="1" noProof="1">
                <a:solidFill>
                  <a:srgbClr val="000000"/>
                </a:solidFill>
                <a:latin typeface="+mn-lt"/>
                <a:cs typeface="Arial" panose="020B0604020202020204" pitchFamily="34" charset="0"/>
              </a:rPr>
              <a:t>Apply</a:t>
            </a:r>
            <a:r>
              <a:rPr lang="en-US" altLang="da-DK" sz="800" b="0" noProof="1">
                <a:solidFill>
                  <a:srgbClr val="000000"/>
                </a:solidFill>
                <a:latin typeface="+mn-lt"/>
                <a:cs typeface="Arial" panose="020B0604020202020204" pitchFamily="34" charset="0"/>
              </a:rPr>
              <a:t> if only used on one slide</a:t>
            </a:r>
            <a:endParaRPr lang="en-US" dirty="0"/>
          </a:p>
          <a:p>
            <a:pPr eaLnBrk="1" hangingPunct="1">
              <a:spcAft>
                <a:spcPts val="600"/>
              </a:spcAft>
              <a:defRPr/>
            </a:pPr>
            <a:br>
              <a:rPr lang="en-US" altLang="da-DK" sz="800" b="1" noProof="1">
                <a:solidFill>
                  <a:schemeClr val="tx1"/>
                </a:solidFill>
                <a:latin typeface="+mn-lt"/>
                <a:cs typeface="Verdana" panose="020B0604030504040204" pitchFamily="34" charset="0"/>
              </a:rPr>
            </a:br>
            <a:br>
              <a:rPr lang="en-US" altLang="da-DK" sz="900" b="1" noProof="1">
                <a:solidFill>
                  <a:schemeClr val="tx1"/>
                </a:solidFill>
                <a:latin typeface="+mn-lt"/>
                <a:cs typeface="Verdana" panose="020B0604030504040204" pitchFamily="34" charset="0"/>
              </a:rPr>
            </a:br>
            <a:endParaRPr lang="en-US" sz="800" dirty="0"/>
          </a:p>
        </p:txBody>
      </p:sp>
      <p:grpSp>
        <p:nvGrpSpPr>
          <p:cNvPr id="10" name="Gruppe 25">
            <a:extLst>
              <a:ext uri="{FF2B5EF4-FFF2-40B4-BE49-F238E27FC236}">
                <a16:creationId xmlns:a16="http://schemas.microsoft.com/office/drawing/2014/main" id="{3C7AF367-4A66-7146-8EEE-29037B806555}"/>
              </a:ext>
            </a:extLst>
          </p:cNvPr>
          <p:cNvGrpSpPr/>
          <p:nvPr userDrawn="1"/>
        </p:nvGrpSpPr>
        <p:grpSpPr>
          <a:xfrm>
            <a:off x="7083822" y="1246258"/>
            <a:ext cx="676669" cy="997704"/>
            <a:chOff x="6442771" y="2574072"/>
            <a:chExt cx="676669" cy="997704"/>
          </a:xfrm>
        </p:grpSpPr>
        <p:pic>
          <p:nvPicPr>
            <p:cNvPr id="11" name="Billede 26">
              <a:extLst>
                <a:ext uri="{FF2B5EF4-FFF2-40B4-BE49-F238E27FC236}">
                  <a16:creationId xmlns:a16="http://schemas.microsoft.com/office/drawing/2014/main" id="{49431F75-01B2-005B-9A87-0DFEFC95062B}"/>
                </a:ext>
              </a:extLst>
            </p:cNvPr>
            <p:cNvPicPr>
              <a:picLocks noChangeAspect="1"/>
            </p:cNvPicPr>
            <p:nvPr userDrawn="1"/>
          </p:nvPicPr>
          <p:blipFill>
            <a:blip r:embed="rId8"/>
            <a:stretch>
              <a:fillRect/>
            </a:stretch>
          </p:blipFill>
          <p:spPr>
            <a:xfrm>
              <a:off x="6442771" y="2574072"/>
              <a:ext cx="305786" cy="365851"/>
            </a:xfrm>
            <a:prstGeom prst="rect">
              <a:avLst/>
            </a:prstGeom>
          </p:spPr>
        </p:pic>
        <p:pic>
          <p:nvPicPr>
            <p:cNvPr id="12" name="Billede 37">
              <a:extLst>
                <a:ext uri="{FF2B5EF4-FFF2-40B4-BE49-F238E27FC236}">
                  <a16:creationId xmlns:a16="http://schemas.microsoft.com/office/drawing/2014/main" id="{CC6B5F15-2997-8F24-5D45-71E9294089DB}"/>
                </a:ext>
              </a:extLst>
            </p:cNvPr>
            <p:cNvPicPr>
              <a:picLocks noChangeAspect="1"/>
            </p:cNvPicPr>
            <p:nvPr userDrawn="1"/>
          </p:nvPicPr>
          <p:blipFill rotWithShape="1">
            <a:blip r:embed="rId9"/>
            <a:srcRect l="1432" t="16308" r="2422" b="1509"/>
            <a:stretch/>
          </p:blipFill>
          <p:spPr>
            <a:xfrm>
              <a:off x="6444587" y="2943287"/>
              <a:ext cx="674853" cy="628489"/>
            </a:xfrm>
            <a:prstGeom prst="rect">
              <a:avLst/>
            </a:prstGeom>
            <a:ln w="3175">
              <a:solidFill>
                <a:schemeClr val="bg1">
                  <a:lumMod val="95000"/>
                </a:schemeClr>
              </a:solidFill>
            </a:ln>
          </p:spPr>
        </p:pic>
      </p:grpSp>
      <p:pic>
        <p:nvPicPr>
          <p:cNvPr id="13" name="Picture 33">
            <a:extLst>
              <a:ext uri="{FF2B5EF4-FFF2-40B4-BE49-F238E27FC236}">
                <a16:creationId xmlns:a16="http://schemas.microsoft.com/office/drawing/2014/main" id="{7BA93CDD-4953-B526-F43D-D7B2715FB0C1}"/>
              </a:ext>
            </a:extLst>
          </p:cNvPr>
          <p:cNvPicPr>
            <a:picLocks noChangeAspect="1"/>
          </p:cNvPicPr>
          <p:nvPr userDrawn="1"/>
        </p:nvPicPr>
        <p:blipFill rotWithShape="1">
          <a:blip r:embed="rId10"/>
          <a:srcRect l="3901" t="45142" r="62601" b="9046"/>
          <a:stretch/>
        </p:blipFill>
        <p:spPr>
          <a:xfrm>
            <a:off x="7083822" y="2468288"/>
            <a:ext cx="341204" cy="321707"/>
          </a:xfrm>
          <a:prstGeom prst="rect">
            <a:avLst/>
          </a:prstGeom>
        </p:spPr>
      </p:pic>
      <p:pic>
        <p:nvPicPr>
          <p:cNvPr id="14" name="Picture 19">
            <a:extLst>
              <a:ext uri="{FF2B5EF4-FFF2-40B4-BE49-F238E27FC236}">
                <a16:creationId xmlns:a16="http://schemas.microsoft.com/office/drawing/2014/main" id="{98BA0837-6839-DAB4-E7C3-21572537DDF7}"/>
              </a:ext>
            </a:extLst>
          </p:cNvPr>
          <p:cNvPicPr>
            <a:picLocks noChangeAspect="1"/>
          </p:cNvPicPr>
          <p:nvPr userDrawn="1"/>
        </p:nvPicPr>
        <p:blipFill>
          <a:blip r:embed="rId11"/>
          <a:stretch>
            <a:fillRect/>
          </a:stretch>
        </p:blipFill>
        <p:spPr>
          <a:xfrm>
            <a:off x="7139843" y="3271730"/>
            <a:ext cx="313788" cy="543900"/>
          </a:xfrm>
          <a:prstGeom prst="rect">
            <a:avLst/>
          </a:prstGeom>
        </p:spPr>
      </p:pic>
      <p:pic>
        <p:nvPicPr>
          <p:cNvPr id="15" name="Picture 2" descr="C:\Users\MAV~1.SKA\AppData\Local\Temp\SNAGHTMLe48c1e.PNG">
            <a:extLst>
              <a:ext uri="{FF2B5EF4-FFF2-40B4-BE49-F238E27FC236}">
                <a16:creationId xmlns:a16="http://schemas.microsoft.com/office/drawing/2014/main" id="{5D7FA782-3A1E-8CDD-81B3-CE360E04844B}"/>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1182375" y="3212837"/>
            <a:ext cx="650850" cy="97382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2">
            <a:extLst>
              <a:ext uri="{FF2B5EF4-FFF2-40B4-BE49-F238E27FC236}">
                <a16:creationId xmlns:a16="http://schemas.microsoft.com/office/drawing/2014/main" id="{D3B0EB13-EA50-B6B2-7C04-45ADF1D48984}"/>
              </a:ext>
            </a:extLst>
          </p:cNvPr>
          <p:cNvPicPr>
            <a:picLocks noChangeAspect="1"/>
          </p:cNvPicPr>
          <p:nvPr userDrawn="1"/>
        </p:nvPicPr>
        <p:blipFill>
          <a:blip r:embed="rId13"/>
          <a:stretch>
            <a:fillRect/>
          </a:stretch>
        </p:blipFill>
        <p:spPr>
          <a:xfrm>
            <a:off x="7112225" y="5159808"/>
            <a:ext cx="378293" cy="543366"/>
          </a:xfrm>
          <a:prstGeom prst="rect">
            <a:avLst/>
          </a:prstGeom>
        </p:spPr>
      </p:pic>
      <p:sp>
        <p:nvSpPr>
          <p:cNvPr id="18" name="Tekstfelt 17">
            <a:extLst>
              <a:ext uri="{FF2B5EF4-FFF2-40B4-BE49-F238E27FC236}">
                <a16:creationId xmlns:a16="http://schemas.microsoft.com/office/drawing/2014/main" id="{8443DBBE-3F73-415B-421B-5F6178BE0CDB}"/>
              </a:ext>
            </a:extLst>
          </p:cNvPr>
          <p:cNvSpPr txBox="1"/>
          <p:nvPr userDrawn="1"/>
        </p:nvSpPr>
        <p:spPr>
          <a:xfrm>
            <a:off x="10738851" y="4818007"/>
            <a:ext cx="1080000" cy="246221"/>
          </a:xfrm>
          <a:prstGeom prst="rect">
            <a:avLst/>
          </a:prstGeom>
          <a:noFill/>
        </p:spPr>
        <p:txBody>
          <a:bodyPr wrap="square" lIns="0" tIns="0" rIns="0" bIns="0" rtlCol="0">
            <a:spAutoFit/>
          </a:bodyPr>
          <a:lstStyle/>
          <a:p>
            <a:pPr algn="l">
              <a:spcBef>
                <a:spcPts val="300"/>
              </a:spcBef>
            </a:pPr>
            <a:r>
              <a:rPr lang="en-US" sz="800" dirty="0">
                <a:solidFill>
                  <a:schemeClr val="tx1"/>
                </a:solidFill>
              </a:rPr>
              <a:t>Theme Colors and </a:t>
            </a:r>
            <a:br>
              <a:rPr lang="en-GB" sz="800" dirty="0">
                <a:solidFill>
                  <a:schemeClr val="tx1"/>
                </a:solidFill>
              </a:rPr>
            </a:br>
            <a:r>
              <a:rPr lang="en-US" sz="800" dirty="0">
                <a:solidFill>
                  <a:schemeClr val="tx1"/>
                </a:solidFill>
              </a:rPr>
              <a:t>Accent 1-6 for </a:t>
            </a:r>
            <a:r>
              <a:rPr lang="en-US" altLang="da-DK" sz="800" b="0" kern="1200" noProof="1">
                <a:solidFill>
                  <a:srgbClr val="000000"/>
                </a:solidFill>
                <a:latin typeface="+mn-lt"/>
                <a:ea typeface="+mn-ea"/>
                <a:cs typeface="Arial" panose="020B0604020202020204" pitchFamily="34" charset="0"/>
              </a:rPr>
              <a:t>charts</a:t>
            </a:r>
            <a:endParaRPr lang="en-US" sz="800" dirty="0">
              <a:solidFill>
                <a:schemeClr val="tx1"/>
              </a:solidFill>
            </a:endParaRPr>
          </a:p>
        </p:txBody>
      </p:sp>
      <p:sp>
        <p:nvSpPr>
          <p:cNvPr id="20" name="Tekstfelt 18">
            <a:extLst>
              <a:ext uri="{FF2B5EF4-FFF2-40B4-BE49-F238E27FC236}">
                <a16:creationId xmlns:a16="http://schemas.microsoft.com/office/drawing/2014/main" id="{BBBE9554-C75C-23D0-B05A-940BB9F507C0}"/>
              </a:ext>
            </a:extLst>
          </p:cNvPr>
          <p:cNvSpPr txBox="1"/>
          <p:nvPr userDrawn="1"/>
        </p:nvSpPr>
        <p:spPr>
          <a:xfrm>
            <a:off x="10738851" y="5214328"/>
            <a:ext cx="1080000" cy="123111"/>
          </a:xfrm>
          <a:prstGeom prst="rect">
            <a:avLst/>
          </a:prstGeom>
          <a:noFill/>
        </p:spPr>
        <p:txBody>
          <a:bodyPr wrap="square" lIns="0" tIns="0" rIns="0" bIns="0" rtlCol="0">
            <a:spAutoFit/>
          </a:bodyPr>
          <a:lstStyle/>
          <a:p>
            <a:pPr algn="l">
              <a:spcBef>
                <a:spcPts val="300"/>
              </a:spcBef>
            </a:pPr>
            <a:r>
              <a:rPr lang="en-US" sz="800" dirty="0">
                <a:solidFill>
                  <a:schemeClr val="tx1"/>
                </a:solidFill>
              </a:rPr>
              <a:t>Gradients Colors</a:t>
            </a:r>
            <a:endParaRPr lang="en-US" dirty="0"/>
          </a:p>
        </p:txBody>
      </p:sp>
      <p:sp>
        <p:nvSpPr>
          <p:cNvPr id="21" name="Tekstfelt 20">
            <a:extLst>
              <a:ext uri="{FF2B5EF4-FFF2-40B4-BE49-F238E27FC236}">
                <a16:creationId xmlns:a16="http://schemas.microsoft.com/office/drawing/2014/main" id="{9F488F6E-2B59-854E-F55E-F12F30B35330}"/>
              </a:ext>
            </a:extLst>
          </p:cNvPr>
          <p:cNvSpPr txBox="1"/>
          <p:nvPr userDrawn="1"/>
        </p:nvSpPr>
        <p:spPr>
          <a:xfrm>
            <a:off x="10738851" y="5765795"/>
            <a:ext cx="1080000" cy="123111"/>
          </a:xfrm>
          <a:prstGeom prst="rect">
            <a:avLst/>
          </a:prstGeom>
          <a:noFill/>
        </p:spPr>
        <p:txBody>
          <a:bodyPr wrap="square" lIns="0" tIns="0" rIns="0" bIns="0" rtlCol="0">
            <a:spAutoFit/>
          </a:bodyPr>
          <a:lstStyle/>
          <a:p>
            <a:pPr algn="l">
              <a:spcBef>
                <a:spcPts val="300"/>
              </a:spcBef>
            </a:pPr>
            <a:r>
              <a:rPr lang="en-US" sz="800" dirty="0">
                <a:solidFill>
                  <a:schemeClr val="tx1"/>
                </a:solidFill>
              </a:rPr>
              <a:t>Custom Colors </a:t>
            </a:r>
            <a:endParaRPr lang="en-US" dirty="0"/>
          </a:p>
        </p:txBody>
      </p:sp>
      <p:sp>
        <p:nvSpPr>
          <p:cNvPr id="22" name="Tekstfelt 21">
            <a:extLst>
              <a:ext uri="{FF2B5EF4-FFF2-40B4-BE49-F238E27FC236}">
                <a16:creationId xmlns:a16="http://schemas.microsoft.com/office/drawing/2014/main" id="{4C3B03B3-6EB5-2E21-77F3-C8182D7A0C27}"/>
              </a:ext>
            </a:extLst>
          </p:cNvPr>
          <p:cNvSpPr txBox="1"/>
          <p:nvPr userDrawn="1"/>
        </p:nvSpPr>
        <p:spPr>
          <a:xfrm>
            <a:off x="10738851" y="6184104"/>
            <a:ext cx="1080000" cy="123111"/>
          </a:xfrm>
          <a:prstGeom prst="rect">
            <a:avLst/>
          </a:prstGeom>
          <a:noFill/>
        </p:spPr>
        <p:txBody>
          <a:bodyPr wrap="square" lIns="0" tIns="0" rIns="0" bIns="0" rtlCol="0">
            <a:spAutoFit/>
          </a:bodyPr>
          <a:lstStyle/>
          <a:p>
            <a:pPr algn="l">
              <a:spcBef>
                <a:spcPts val="300"/>
              </a:spcBef>
            </a:pPr>
            <a:r>
              <a:rPr lang="en-US" sz="800" dirty="0">
                <a:solidFill>
                  <a:schemeClr val="tx1"/>
                </a:solidFill>
              </a:rPr>
              <a:t>Standard Colors </a:t>
            </a:r>
            <a:endParaRPr lang="en-US" dirty="0"/>
          </a:p>
        </p:txBody>
      </p:sp>
      <p:sp>
        <p:nvSpPr>
          <p:cNvPr id="29" name="Rectangle 28">
            <a:extLst>
              <a:ext uri="{FF2B5EF4-FFF2-40B4-BE49-F238E27FC236}">
                <a16:creationId xmlns:a16="http://schemas.microsoft.com/office/drawing/2014/main" id="{66EAE627-3F30-FE91-BB49-165C7283FD01}"/>
              </a:ext>
            </a:extLst>
          </p:cNvPr>
          <p:cNvSpPr/>
          <p:nvPr userDrawn="1"/>
        </p:nvSpPr>
        <p:spPr>
          <a:xfrm>
            <a:off x="9425716" y="4851665"/>
            <a:ext cx="1204929" cy="1631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spcBef>
                <a:spcPts val="300"/>
              </a:spcBef>
            </a:pPr>
            <a:endParaRPr lang="en-US" sz="1800" noProof="0" dirty="0"/>
          </a:p>
        </p:txBody>
      </p:sp>
      <p:sp>
        <p:nvSpPr>
          <p:cNvPr id="30" name="Rectangle 29">
            <a:extLst>
              <a:ext uri="{FF2B5EF4-FFF2-40B4-BE49-F238E27FC236}">
                <a16:creationId xmlns:a16="http://schemas.microsoft.com/office/drawing/2014/main" id="{091BE9FB-EA0E-359A-5AC4-3B5A84B71DB3}"/>
              </a:ext>
            </a:extLst>
          </p:cNvPr>
          <p:cNvSpPr/>
          <p:nvPr userDrawn="1"/>
        </p:nvSpPr>
        <p:spPr>
          <a:xfrm>
            <a:off x="9425716" y="5628670"/>
            <a:ext cx="1204929" cy="3332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spcBef>
                <a:spcPts val="300"/>
              </a:spcBef>
            </a:pPr>
            <a:endParaRPr lang="en-US" sz="1800" noProof="0" dirty="0"/>
          </a:p>
        </p:txBody>
      </p:sp>
      <p:sp>
        <p:nvSpPr>
          <p:cNvPr id="31" name="Rectangle 30">
            <a:extLst>
              <a:ext uri="{FF2B5EF4-FFF2-40B4-BE49-F238E27FC236}">
                <a16:creationId xmlns:a16="http://schemas.microsoft.com/office/drawing/2014/main" id="{C1FC33DF-5A21-05B9-0BDE-2CA33F5E40E4}"/>
              </a:ext>
            </a:extLst>
          </p:cNvPr>
          <p:cNvSpPr/>
          <p:nvPr userDrawn="1"/>
        </p:nvSpPr>
        <p:spPr>
          <a:xfrm>
            <a:off x="9906970" y="4851665"/>
            <a:ext cx="723675" cy="16315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spcBef>
                <a:spcPts val="300"/>
              </a:spcBef>
            </a:pPr>
            <a:endParaRPr lang="en-US" sz="1800" noProof="0" dirty="0"/>
          </a:p>
        </p:txBody>
      </p:sp>
      <p:grpSp>
        <p:nvGrpSpPr>
          <p:cNvPr id="32" name="Group 31">
            <a:extLst>
              <a:ext uri="{FF2B5EF4-FFF2-40B4-BE49-F238E27FC236}">
                <a16:creationId xmlns:a16="http://schemas.microsoft.com/office/drawing/2014/main" id="{8157F517-43E3-D531-8794-C0B107C40A34}"/>
              </a:ext>
            </a:extLst>
          </p:cNvPr>
          <p:cNvGrpSpPr/>
          <p:nvPr userDrawn="1"/>
        </p:nvGrpSpPr>
        <p:grpSpPr>
          <a:xfrm>
            <a:off x="9432666" y="5071122"/>
            <a:ext cx="1204929" cy="446873"/>
            <a:chOff x="6285057" y="2007141"/>
            <a:chExt cx="1676485" cy="680095"/>
          </a:xfrm>
        </p:grpSpPr>
        <p:cxnSp>
          <p:nvCxnSpPr>
            <p:cNvPr id="35" name="Straight Connector 34">
              <a:extLst>
                <a:ext uri="{FF2B5EF4-FFF2-40B4-BE49-F238E27FC236}">
                  <a16:creationId xmlns:a16="http://schemas.microsoft.com/office/drawing/2014/main" id="{132C6F8C-EA68-AF61-CB59-D40FFDB0B21E}"/>
                </a:ext>
              </a:extLst>
            </p:cNvPr>
            <p:cNvCxnSpPr>
              <a:cxnSpLocks/>
            </p:cNvCxnSpPr>
            <p:nvPr userDrawn="1"/>
          </p:nvCxnSpPr>
          <p:spPr>
            <a:xfrm>
              <a:off x="6285057" y="2007141"/>
              <a:ext cx="1676485" cy="68009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5526681-806A-1321-A319-D67F0D7FCCBB}"/>
                </a:ext>
              </a:extLst>
            </p:cNvPr>
            <p:cNvCxnSpPr>
              <a:cxnSpLocks/>
            </p:cNvCxnSpPr>
            <p:nvPr userDrawn="1"/>
          </p:nvCxnSpPr>
          <p:spPr>
            <a:xfrm flipV="1">
              <a:off x="6291690" y="2014958"/>
              <a:ext cx="1657397" cy="67227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a:extLst>
              <a:ext uri="{FF2B5EF4-FFF2-40B4-BE49-F238E27FC236}">
                <a16:creationId xmlns:a16="http://schemas.microsoft.com/office/drawing/2014/main" id="{23228DB3-F811-3286-646E-6B7A885626FD}"/>
              </a:ext>
            </a:extLst>
          </p:cNvPr>
          <p:cNvCxnSpPr>
            <a:cxnSpLocks/>
          </p:cNvCxnSpPr>
          <p:nvPr userDrawn="1"/>
        </p:nvCxnSpPr>
        <p:spPr>
          <a:xfrm>
            <a:off x="9422057" y="6206311"/>
            <a:ext cx="1186016" cy="11837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9625C8C-8064-DB2F-0CA1-0AE5E2C3ED64}"/>
              </a:ext>
            </a:extLst>
          </p:cNvPr>
          <p:cNvCxnSpPr>
            <a:cxnSpLocks/>
          </p:cNvCxnSpPr>
          <p:nvPr userDrawn="1"/>
        </p:nvCxnSpPr>
        <p:spPr>
          <a:xfrm flipV="1">
            <a:off x="9419448" y="6206315"/>
            <a:ext cx="1188626" cy="11837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9305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 Cover and picture">
    <p:bg bwMode="ltGray">
      <p:bgPr>
        <a:solidFill>
          <a:schemeClr val="accent5"/>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5" name="Picture Placeholder 4">
            <a:extLst>
              <a:ext uri="{FF2B5EF4-FFF2-40B4-BE49-F238E27FC236}">
                <a16:creationId xmlns:a16="http://schemas.microsoft.com/office/drawing/2014/main" id="{72B71523-1CD5-C290-0697-AE0AF18C2D3E}"/>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p>
        </p:txBody>
      </p:sp>
      <p:sp>
        <p:nvSpPr>
          <p:cNvPr id="8" name="Dynamic legal" descr="{&quot;templafy&quot;:{&quot;id&quot;:&quot;42c20efd-5f5d-417f-8748-58e39d86b2a6&quot;}}">
            <a:extLst>
              <a:ext uri="{FF2B5EF4-FFF2-40B4-BE49-F238E27FC236}">
                <a16:creationId xmlns:a16="http://schemas.microsoft.com/office/drawing/2014/main" id="{3A1EC0A8-548B-F093-3F7C-D2744B7080C8}"/>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68af20aa-3c39-4065-a79a-991080bdde42&quot;}}" hidden="1" title="Form.Cigna_Confidentiality.Cigna_healthcareConfidentiality">
            <a:extLst>
              <a:ext uri="{FF2B5EF4-FFF2-40B4-BE49-F238E27FC236}">
                <a16:creationId xmlns:a16="http://schemas.microsoft.com/office/drawing/2014/main" id="{1A765C6B-A34F-EE16-8BDD-315AD6F56A3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2" name="Subtitle 2">
            <a:extLst>
              <a:ext uri="{FF2B5EF4-FFF2-40B4-BE49-F238E27FC236}">
                <a16:creationId xmlns:a16="http://schemas.microsoft.com/office/drawing/2014/main" id="{7C3AB6C4-8CAE-CB4D-2397-DBDC7ACF35D6}"/>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11054277-595B-B532-8981-AB11FD0F158A}"/>
              </a:ext>
            </a:extLst>
          </p:cNvPr>
          <p:cNvSpPr>
            <a:spLocks noGrp="1"/>
          </p:cNvSpPr>
          <p:nvPr>
            <p:ph type="dt" sz="half" idx="17"/>
          </p:nvPr>
        </p:nvSpPr>
        <p:spPr>
          <a:xfrm>
            <a:off x="9885098" y="6318000"/>
            <a:ext cx="1588102" cy="180000"/>
          </a:xfrm>
        </p:spPr>
        <p:txBody>
          <a:bodyPr/>
          <a:lstStyle>
            <a:lvl1pPr>
              <a:defRPr>
                <a:solidFill>
                  <a:schemeClr val="tx1"/>
                </a:solidFill>
              </a:defRPr>
            </a:lvl1pPr>
          </a:lstStyle>
          <a:p>
            <a:fld id="{A4A36FC6-8660-4F9E-8F2C-067F5D4B8D6C}" type="datetime4">
              <a:rPr lang="en-US" smtClean="0"/>
              <a:t>May 22, 2024</a:t>
            </a:fld>
            <a:endParaRPr lang="en-US" dirty="0"/>
          </a:p>
        </p:txBody>
      </p:sp>
      <p:sp>
        <p:nvSpPr>
          <p:cNvPr id="9" name="Footer Placeholder 6">
            <a:extLst>
              <a:ext uri="{FF2B5EF4-FFF2-40B4-BE49-F238E27FC236}">
                <a16:creationId xmlns:a16="http://schemas.microsoft.com/office/drawing/2014/main" id="{D6F29D76-FEF0-3D2C-70C5-C3FB30FBEF17}"/>
              </a:ext>
            </a:extLst>
          </p:cNvPr>
          <p:cNvSpPr>
            <a:spLocks noGrp="1"/>
          </p:cNvSpPr>
          <p:nvPr>
            <p:ph type="ftr" sz="quarter" idx="18"/>
          </p:nvPr>
        </p:nvSpPr>
        <p:spPr>
          <a:xfrm>
            <a:off x="6541200" y="6318000"/>
            <a:ext cx="3343898" cy="180000"/>
          </a:xfrm>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02BAD4C6-2A6C-C9C6-1699-885FE6D4503C}"/>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6945641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gt;Do not use layouts after this &gt;">
    <p:bg bwMode="invGray">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inv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dirty="0">
              <a:solidFill>
                <a:schemeClr val="tx1"/>
              </a:solidFill>
            </a:endParaRPr>
          </a:p>
        </p:txBody>
      </p:sp>
      <p:sp>
        <p:nvSpPr>
          <p:cNvPr id="5" name="Do not use"/>
          <p:cNvSpPr txBox="1"/>
          <p:nvPr userDrawn="1"/>
        </p:nvSpPr>
        <p:spPr bwMode="invGray">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US" sz="4400" b="0" noProof="0" dirty="0">
                <a:solidFill>
                  <a:schemeClr val="bg1"/>
                </a:solidFill>
              </a:rPr>
              <a:t>If you see any </a:t>
            </a:r>
            <a:r>
              <a:rPr lang="en-US" sz="4400" b="1" i="1" noProof="0" dirty="0">
                <a:solidFill>
                  <a:schemeClr val="bg1"/>
                </a:solidFill>
              </a:rPr>
              <a:t>layouts after this one</a:t>
            </a:r>
            <a:r>
              <a:rPr lang="en-US" sz="4400" b="0" i="1" noProof="0" dirty="0">
                <a:solidFill>
                  <a:schemeClr val="bg1"/>
                </a:solidFill>
              </a:rPr>
              <a:t>,</a:t>
            </a:r>
            <a:br>
              <a:rPr lang="en-US" sz="4400" b="0" i="0" noProof="0" dirty="0">
                <a:solidFill>
                  <a:schemeClr val="bg1"/>
                </a:solidFill>
              </a:rPr>
            </a:br>
            <a:r>
              <a:rPr lang="en-US" sz="4400" b="0" noProof="0" dirty="0">
                <a:solidFill>
                  <a:schemeClr val="bg1"/>
                </a:solidFill>
              </a:rPr>
              <a:t>do not use them. These layouts </a:t>
            </a:r>
            <a:r>
              <a:rPr lang="en-US" sz="4400" b="1" i="1" u="none" noProof="0" dirty="0">
                <a:solidFill>
                  <a:schemeClr val="bg1"/>
                </a:solidFill>
              </a:rPr>
              <a:t>are not </a:t>
            </a:r>
            <a:r>
              <a:rPr lang="en-US" sz="4400" b="0" noProof="0" dirty="0">
                <a:solidFill>
                  <a:schemeClr val="bg1"/>
                </a:solidFill>
              </a:rPr>
              <a:t>part of our corporate template.</a:t>
            </a:r>
            <a:br>
              <a:rPr lang="en-US" sz="2800" b="0" noProof="0" dirty="0">
                <a:solidFill>
                  <a:schemeClr val="bg1"/>
                </a:solidFill>
              </a:rPr>
            </a:br>
            <a:br>
              <a:rPr lang="en-US" sz="2800" b="0" noProof="0" dirty="0">
                <a:solidFill>
                  <a:schemeClr val="bg1"/>
                </a:solidFill>
              </a:rPr>
            </a:br>
            <a:endParaRPr lang="en-US" sz="2800" b="0" noProof="0" dirty="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6" y="3391414"/>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dirty="0">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en-US" sz="1400" dirty="0">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bwMode="invGray">
          <a:xfrm>
            <a:off x="430214" y="2780879"/>
            <a:ext cx="10152346" cy="1862048"/>
          </a:xfrm>
          <a:prstGeom prst="rect">
            <a:avLst/>
          </a:prstGeom>
        </p:spPr>
        <p:txBody>
          <a:bodyPr wrap="square">
            <a:spAutoFit/>
          </a:bodyPr>
          <a:lstStyle/>
          <a:p>
            <a:pPr algn="ctr"/>
            <a:r>
              <a:rPr lang="en-US" sz="11500" b="1" i="1" noProof="0" dirty="0">
                <a:solidFill>
                  <a:schemeClr val="bg1"/>
                </a:solidFill>
              </a:rPr>
              <a:t>Do not use </a:t>
            </a:r>
            <a:endParaRPr lang="en-US" sz="2000" b="1" i="1" dirty="0"/>
          </a:p>
        </p:txBody>
      </p:sp>
      <p:sp>
        <p:nvSpPr>
          <p:cNvPr id="16" name="Do not use">
            <a:extLst>
              <a:ext uri="{FF2B5EF4-FFF2-40B4-BE49-F238E27FC236}">
                <a16:creationId xmlns:a16="http://schemas.microsoft.com/office/drawing/2014/main" id="{A8FA78FA-4D94-4717-B7C6-6F86378D6B01}"/>
              </a:ext>
            </a:extLst>
          </p:cNvPr>
          <p:cNvSpPr txBox="1"/>
          <p:nvPr userDrawn="1"/>
        </p:nvSpPr>
        <p:spPr bwMode="invGray">
          <a:xfrm>
            <a:off x="430214" y="5186455"/>
            <a:ext cx="11356974" cy="907941"/>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en-US" sz="1800" b="0" noProof="0" dirty="0">
                <a:solidFill>
                  <a:schemeClr val="bg1"/>
                </a:solidFill>
              </a:rPr>
              <a:t>Due to PowerPoint’s standard Copy/Paste functionality extra undesirable layouts can appear.</a:t>
            </a:r>
            <a:endParaRPr lang="en-US" sz="1800" dirty="0"/>
          </a:p>
          <a:p>
            <a:pPr marL="0" marR="0" indent="0" algn="ctr" fontAlgn="auto">
              <a:lnSpc>
                <a:spcPct val="100000"/>
              </a:lnSpc>
              <a:spcBef>
                <a:spcPts val="600"/>
              </a:spcBef>
              <a:spcAft>
                <a:spcPts val="0"/>
              </a:spcAft>
              <a:buClr>
                <a:srgbClr val="003755"/>
              </a:buClr>
              <a:buSzTx/>
              <a:buFontTx/>
              <a:buNone/>
              <a:tabLst/>
            </a:pPr>
            <a:r>
              <a:rPr lang="en-US" sz="1800" b="0" noProof="0" dirty="0">
                <a:solidFill>
                  <a:schemeClr val="bg1"/>
                </a:solidFill>
              </a:rPr>
              <a:t>Also notice: Layouts after this might contain potential confidential information.</a:t>
            </a:r>
            <a:br>
              <a:rPr lang="en-US" sz="1800" b="0" noProof="0" dirty="0">
                <a:solidFill>
                  <a:schemeClr val="bg1"/>
                </a:solidFill>
              </a:rPr>
            </a:br>
            <a:endParaRPr lang="en-US" sz="1800" b="0" noProof="0" dirty="0">
              <a:solidFill>
                <a:schemeClr val="bg1"/>
              </a:solidFill>
            </a:endParaRPr>
          </a:p>
        </p:txBody>
      </p:sp>
      <p:sp>
        <p:nvSpPr>
          <p:cNvPr id="9" name="Date Placeholder 2">
            <a:extLst>
              <a:ext uri="{FF2B5EF4-FFF2-40B4-BE49-F238E27FC236}">
                <a16:creationId xmlns:a16="http://schemas.microsoft.com/office/drawing/2014/main" id="{B12B154D-76F1-409D-A798-AA5203EE7F44}"/>
              </a:ext>
            </a:extLst>
          </p:cNvPr>
          <p:cNvSpPr>
            <a:spLocks noGrp="1"/>
          </p:cNvSpPr>
          <p:nvPr>
            <p:ph type="dt" sz="half" idx="10"/>
          </p:nvPr>
        </p:nvSpPr>
        <p:spPr bwMode="invGray">
          <a:xfrm>
            <a:off x="0" y="6912000"/>
            <a:ext cx="0" cy="0"/>
          </a:xfrm>
          <a:prstGeom prst="rect">
            <a:avLst/>
          </a:prstGeom>
        </p:spPr>
        <p:txBody>
          <a:bodyPr/>
          <a:lstStyle>
            <a:lvl1pPr>
              <a:defRPr>
                <a:noFill/>
              </a:defRPr>
            </a:lvl1pPr>
          </a:lstStyle>
          <a:p>
            <a:fld id="{1898AB6C-F92C-44E8-BB87-DFC9496B9D55}" type="datetime4">
              <a:rPr lang="en-US" smtClean="0"/>
              <a:t>May 22, 2024</a:t>
            </a:fld>
            <a:endParaRPr lang="en-US" dirty="0"/>
          </a:p>
        </p:txBody>
      </p:sp>
      <p:sp>
        <p:nvSpPr>
          <p:cNvPr id="10" name="Footer Placeholder 3">
            <a:extLst>
              <a:ext uri="{FF2B5EF4-FFF2-40B4-BE49-F238E27FC236}">
                <a16:creationId xmlns:a16="http://schemas.microsoft.com/office/drawing/2014/main" id="{7D212C3A-1726-4BC5-8AF1-72D08F6358E7}"/>
              </a:ext>
            </a:extLst>
          </p:cNvPr>
          <p:cNvSpPr>
            <a:spLocks noGrp="1"/>
          </p:cNvSpPr>
          <p:nvPr>
            <p:ph type="ftr" sz="quarter" idx="11"/>
          </p:nvPr>
        </p:nvSpPr>
        <p:spPr bwMode="invGray">
          <a:xfrm>
            <a:off x="0" y="6912000"/>
            <a:ext cx="0" cy="0"/>
          </a:xfrm>
          <a:prstGeom prst="rect">
            <a:avLst/>
          </a:prstGeom>
        </p:spPr>
        <p:txBody>
          <a:bodyPr/>
          <a:lstStyle>
            <a:lvl1pPr>
              <a:defRPr>
                <a:noFill/>
              </a:defRPr>
            </a:lvl1pPr>
          </a:lstStyle>
          <a:p>
            <a:endParaRPr lang="en-US" dirty="0"/>
          </a:p>
        </p:txBody>
      </p:sp>
      <p:sp>
        <p:nvSpPr>
          <p:cNvPr id="11" name="Slide Number Placeholder 4">
            <a:extLst>
              <a:ext uri="{FF2B5EF4-FFF2-40B4-BE49-F238E27FC236}">
                <a16:creationId xmlns:a16="http://schemas.microsoft.com/office/drawing/2014/main" id="{989D5CFC-5012-4F36-B4E7-CE36F67CD235}"/>
              </a:ext>
            </a:extLst>
          </p:cNvPr>
          <p:cNvSpPr>
            <a:spLocks noGrp="1"/>
          </p:cNvSpPr>
          <p:nvPr>
            <p:ph type="sldNum" sz="quarter" idx="12"/>
          </p:nvPr>
        </p:nvSpPr>
        <p:spPr bwMode="invGray">
          <a:xfrm flipV="1">
            <a:off x="0" y="6912000"/>
            <a:ext cx="0" cy="0"/>
          </a:xfrm>
          <a:prstGeom prst="rect">
            <a:avLst/>
          </a:prstGeom>
        </p:spPr>
        <p:txBody>
          <a:bodyPr/>
          <a:lstStyle>
            <a:lvl1pPr>
              <a:defRPr>
                <a:noFill/>
              </a:defRPr>
            </a:lvl1pPr>
          </a:lstStyle>
          <a:p>
            <a:fld id="{24C8C45C-947F-4981-8B3F-4F32E973C901}" type="slidenum">
              <a:rPr lang="en-US" smtClean="0"/>
              <a:pPr/>
              <a:t>‹#›</a:t>
            </a:fld>
            <a:endParaRPr lang="en-US" dirty="0"/>
          </a:p>
        </p:txBody>
      </p:sp>
    </p:spTree>
    <p:extLst>
      <p:ext uri="{BB962C8B-B14F-4D97-AF65-F5344CB8AC3E}">
        <p14:creationId xmlns:p14="http://schemas.microsoft.com/office/powerpoint/2010/main" val="16531462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marL="306910" indent="-306910">
              <a:buClr>
                <a:schemeClr val="tx1"/>
              </a:buClr>
              <a:buFont typeface="Arial" panose="020B0604020202020204" pitchFamily="34" charset="0"/>
              <a:buChar cha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hasCustomPrompt="1"/>
          </p:nvPr>
        </p:nvSpPr>
        <p:spPr>
          <a:xfrm>
            <a:off x="603251" y="274639"/>
            <a:ext cx="10972800" cy="646112"/>
          </a:xfrm>
        </p:spPr>
        <p:txBody>
          <a:bodyPr/>
          <a:lstStyle>
            <a:lvl1pPr>
              <a:defRPr sz="2667" cap="none">
                <a:solidFill>
                  <a:srgbClr val="0065A6"/>
                </a:solidFill>
              </a:defRPr>
            </a:lvl1pPr>
          </a:lstStyle>
          <a:p>
            <a:r>
              <a:rPr lang="en-US" dirty="0"/>
              <a:t>Click to edit master title style</a:t>
            </a:r>
          </a:p>
        </p:txBody>
      </p:sp>
      <p:sp>
        <p:nvSpPr>
          <p:cNvPr id="4" name="Slide Number Placeholder 5"/>
          <p:cNvSpPr>
            <a:spLocks noGrp="1"/>
          </p:cNvSpPr>
          <p:nvPr>
            <p:ph type="sldNum" sz="quarter" idx="10"/>
          </p:nvPr>
        </p:nvSpPr>
        <p:spPr>
          <a:ln/>
        </p:spPr>
        <p:txBody>
          <a:bodyPr/>
          <a:lstStyle>
            <a:lvl1pPr>
              <a:defRPr/>
            </a:lvl1pPr>
          </a:lstStyle>
          <a:p>
            <a:fld id="{38EC0547-4173-4FD2-B3AD-CE0209F6F09F}" type="slidenum">
              <a:rPr lang="en-US" altLang="en-US"/>
              <a:pPr/>
              <a:t>‹#›</a:t>
            </a:fld>
            <a:endParaRPr lang="en-US" altLang="en-US" dirty="0"/>
          </a:p>
        </p:txBody>
      </p:sp>
      <p:sp>
        <p:nvSpPr>
          <p:cNvPr id="5"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For internal use only. Use and distribution limited solely to authorized personnel. © 2020 Cigna</a:t>
            </a:r>
          </a:p>
        </p:txBody>
      </p:sp>
    </p:spTree>
    <p:extLst>
      <p:ext uri="{BB962C8B-B14F-4D97-AF65-F5344CB8AC3E}">
        <p14:creationId xmlns:p14="http://schemas.microsoft.com/office/powerpoint/2010/main" val="22291122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A00CE-F64E-9F5F-8937-F8CB0107A9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A64756-B574-362A-48BC-2B22F7E499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B4447E-1BA1-DD99-95EB-53D505ED9717}"/>
              </a:ext>
            </a:extLst>
          </p:cNvPr>
          <p:cNvSpPr>
            <a:spLocks noGrp="1"/>
          </p:cNvSpPr>
          <p:nvPr>
            <p:ph type="dt" sz="half" idx="10"/>
          </p:nvPr>
        </p:nvSpPr>
        <p:spPr/>
        <p:txBody>
          <a:bodyPr/>
          <a:lstStyle/>
          <a:p>
            <a:fld id="{CC5FD8BD-CA7A-4926-895F-4B864A75B588}" type="datetimeFigureOut">
              <a:rPr lang="en-US" smtClean="0"/>
              <a:t>5/22/2024</a:t>
            </a:fld>
            <a:endParaRPr lang="en-US"/>
          </a:p>
        </p:txBody>
      </p:sp>
      <p:sp>
        <p:nvSpPr>
          <p:cNvPr id="5" name="Footer Placeholder 4">
            <a:extLst>
              <a:ext uri="{FF2B5EF4-FFF2-40B4-BE49-F238E27FC236}">
                <a16:creationId xmlns:a16="http://schemas.microsoft.com/office/drawing/2014/main" id="{6B62461B-6952-96FF-8C67-A1A3AE8509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38EAFF-F2AF-3DB4-E2B2-A8007B678F0B}"/>
              </a:ext>
            </a:extLst>
          </p:cNvPr>
          <p:cNvSpPr>
            <a:spLocks noGrp="1"/>
          </p:cNvSpPr>
          <p:nvPr>
            <p:ph type="sldNum" sz="quarter" idx="12"/>
          </p:nvPr>
        </p:nvSpPr>
        <p:spPr/>
        <p:txBody>
          <a:bodyPr/>
          <a:lstStyle/>
          <a:p>
            <a:fld id="{73A4DD59-B877-41CD-AD92-437340E5C5CB}" type="slidenum">
              <a:rPr lang="en-US" smtClean="0"/>
              <a:t>‹#›</a:t>
            </a:fld>
            <a:endParaRPr lang="en-US"/>
          </a:p>
        </p:txBody>
      </p:sp>
    </p:spTree>
    <p:extLst>
      <p:ext uri="{BB962C8B-B14F-4D97-AF65-F5344CB8AC3E}">
        <p14:creationId xmlns:p14="http://schemas.microsoft.com/office/powerpoint/2010/main" val="37881807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A3BC1-9745-9FFB-2860-6D015DF8C9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6670F-1EAA-7FD5-C130-E5F12938E3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951EF4-AC75-3CB2-1F54-75A27396E623}"/>
              </a:ext>
            </a:extLst>
          </p:cNvPr>
          <p:cNvSpPr>
            <a:spLocks noGrp="1"/>
          </p:cNvSpPr>
          <p:nvPr>
            <p:ph type="dt" sz="half" idx="10"/>
          </p:nvPr>
        </p:nvSpPr>
        <p:spPr/>
        <p:txBody>
          <a:bodyPr/>
          <a:lstStyle/>
          <a:p>
            <a:fld id="{CC5FD8BD-CA7A-4926-895F-4B864A75B588}" type="datetimeFigureOut">
              <a:rPr lang="en-US" smtClean="0"/>
              <a:t>5/22/2024</a:t>
            </a:fld>
            <a:endParaRPr lang="en-US"/>
          </a:p>
        </p:txBody>
      </p:sp>
      <p:sp>
        <p:nvSpPr>
          <p:cNvPr id="5" name="Footer Placeholder 4">
            <a:extLst>
              <a:ext uri="{FF2B5EF4-FFF2-40B4-BE49-F238E27FC236}">
                <a16:creationId xmlns:a16="http://schemas.microsoft.com/office/drawing/2014/main" id="{A6C45233-0181-FD74-C2BD-4E3B5C1686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54D1A4-ACD9-AA8E-BA34-1EE6BD2758C6}"/>
              </a:ext>
            </a:extLst>
          </p:cNvPr>
          <p:cNvSpPr>
            <a:spLocks noGrp="1"/>
          </p:cNvSpPr>
          <p:nvPr>
            <p:ph type="sldNum" sz="quarter" idx="12"/>
          </p:nvPr>
        </p:nvSpPr>
        <p:spPr/>
        <p:txBody>
          <a:bodyPr/>
          <a:lstStyle/>
          <a:p>
            <a:fld id="{73A4DD59-B877-41CD-AD92-437340E5C5CB}" type="slidenum">
              <a:rPr lang="en-US" smtClean="0"/>
              <a:t>‹#›</a:t>
            </a:fld>
            <a:endParaRPr lang="en-US"/>
          </a:p>
        </p:txBody>
      </p:sp>
    </p:spTree>
    <p:extLst>
      <p:ext uri="{BB962C8B-B14F-4D97-AF65-F5344CB8AC3E}">
        <p14:creationId xmlns:p14="http://schemas.microsoft.com/office/powerpoint/2010/main" val="17631668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AF7CE-818D-80E3-480A-1AD3883F9B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A5AA087-CD54-9906-D831-9B916F7B9C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EE7D02A-D4D3-3DE5-6C12-7010A231150D}"/>
              </a:ext>
            </a:extLst>
          </p:cNvPr>
          <p:cNvSpPr>
            <a:spLocks noGrp="1"/>
          </p:cNvSpPr>
          <p:nvPr>
            <p:ph type="dt" sz="half" idx="10"/>
          </p:nvPr>
        </p:nvSpPr>
        <p:spPr/>
        <p:txBody>
          <a:bodyPr/>
          <a:lstStyle/>
          <a:p>
            <a:fld id="{CC5FD8BD-CA7A-4926-895F-4B864A75B588}" type="datetimeFigureOut">
              <a:rPr lang="en-US" smtClean="0"/>
              <a:t>5/22/2024</a:t>
            </a:fld>
            <a:endParaRPr lang="en-US"/>
          </a:p>
        </p:txBody>
      </p:sp>
      <p:sp>
        <p:nvSpPr>
          <p:cNvPr id="5" name="Footer Placeholder 4">
            <a:extLst>
              <a:ext uri="{FF2B5EF4-FFF2-40B4-BE49-F238E27FC236}">
                <a16:creationId xmlns:a16="http://schemas.microsoft.com/office/drawing/2014/main" id="{C0198B18-7950-E4F7-1C23-22372F5A92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D50FC3-C792-B5C5-0D23-C119679AA80E}"/>
              </a:ext>
            </a:extLst>
          </p:cNvPr>
          <p:cNvSpPr>
            <a:spLocks noGrp="1"/>
          </p:cNvSpPr>
          <p:nvPr>
            <p:ph type="sldNum" sz="quarter" idx="12"/>
          </p:nvPr>
        </p:nvSpPr>
        <p:spPr/>
        <p:txBody>
          <a:bodyPr/>
          <a:lstStyle/>
          <a:p>
            <a:fld id="{73A4DD59-B877-41CD-AD92-437340E5C5CB}" type="slidenum">
              <a:rPr lang="en-US" smtClean="0"/>
              <a:t>‹#›</a:t>
            </a:fld>
            <a:endParaRPr lang="en-US"/>
          </a:p>
        </p:txBody>
      </p:sp>
    </p:spTree>
    <p:extLst>
      <p:ext uri="{BB962C8B-B14F-4D97-AF65-F5344CB8AC3E}">
        <p14:creationId xmlns:p14="http://schemas.microsoft.com/office/powerpoint/2010/main" val="33403986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45A6E-6A7C-84F8-810F-B2F2979B0D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30B66E-ABA9-0654-8CAC-EDF10669AA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3132350-D0E5-5215-DD89-C9F09B01C9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896BDF1-3550-18EB-C77A-786086F107C1}"/>
              </a:ext>
            </a:extLst>
          </p:cNvPr>
          <p:cNvSpPr>
            <a:spLocks noGrp="1"/>
          </p:cNvSpPr>
          <p:nvPr>
            <p:ph type="dt" sz="half" idx="10"/>
          </p:nvPr>
        </p:nvSpPr>
        <p:spPr/>
        <p:txBody>
          <a:bodyPr/>
          <a:lstStyle/>
          <a:p>
            <a:fld id="{CC5FD8BD-CA7A-4926-895F-4B864A75B588}" type="datetimeFigureOut">
              <a:rPr lang="en-US" smtClean="0"/>
              <a:t>5/22/2024</a:t>
            </a:fld>
            <a:endParaRPr lang="en-US"/>
          </a:p>
        </p:txBody>
      </p:sp>
      <p:sp>
        <p:nvSpPr>
          <p:cNvPr id="6" name="Footer Placeholder 5">
            <a:extLst>
              <a:ext uri="{FF2B5EF4-FFF2-40B4-BE49-F238E27FC236}">
                <a16:creationId xmlns:a16="http://schemas.microsoft.com/office/drawing/2014/main" id="{57A2425C-4CCB-B247-79DC-3D0C5AD70E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ACC937-1C00-7F24-2312-5D8809EAF982}"/>
              </a:ext>
            </a:extLst>
          </p:cNvPr>
          <p:cNvSpPr>
            <a:spLocks noGrp="1"/>
          </p:cNvSpPr>
          <p:nvPr>
            <p:ph type="sldNum" sz="quarter" idx="12"/>
          </p:nvPr>
        </p:nvSpPr>
        <p:spPr/>
        <p:txBody>
          <a:bodyPr/>
          <a:lstStyle/>
          <a:p>
            <a:fld id="{73A4DD59-B877-41CD-AD92-437340E5C5CB}" type="slidenum">
              <a:rPr lang="en-US" smtClean="0"/>
              <a:t>‹#›</a:t>
            </a:fld>
            <a:endParaRPr lang="en-US"/>
          </a:p>
        </p:txBody>
      </p:sp>
    </p:spTree>
    <p:extLst>
      <p:ext uri="{BB962C8B-B14F-4D97-AF65-F5344CB8AC3E}">
        <p14:creationId xmlns:p14="http://schemas.microsoft.com/office/powerpoint/2010/main" val="35500338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9A02-E17E-7B0A-C3D9-BDE417D2C40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B125A2-9D0B-C7E0-A6E7-5758B11595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A86B25-2C37-8318-EFB2-52B6C6CB03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D16F280-EF5F-13A2-C61A-A36A7668D9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019C78-AF43-D7E9-F83F-7D79A789979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C99FEE5-9E11-D224-3B01-8FB56D9F3947}"/>
              </a:ext>
            </a:extLst>
          </p:cNvPr>
          <p:cNvSpPr>
            <a:spLocks noGrp="1"/>
          </p:cNvSpPr>
          <p:nvPr>
            <p:ph type="dt" sz="half" idx="10"/>
          </p:nvPr>
        </p:nvSpPr>
        <p:spPr/>
        <p:txBody>
          <a:bodyPr/>
          <a:lstStyle/>
          <a:p>
            <a:fld id="{CC5FD8BD-CA7A-4926-895F-4B864A75B588}" type="datetimeFigureOut">
              <a:rPr lang="en-US" smtClean="0"/>
              <a:t>5/22/2024</a:t>
            </a:fld>
            <a:endParaRPr lang="en-US"/>
          </a:p>
        </p:txBody>
      </p:sp>
      <p:sp>
        <p:nvSpPr>
          <p:cNvPr id="8" name="Footer Placeholder 7">
            <a:extLst>
              <a:ext uri="{FF2B5EF4-FFF2-40B4-BE49-F238E27FC236}">
                <a16:creationId xmlns:a16="http://schemas.microsoft.com/office/drawing/2014/main" id="{FA498375-536F-D502-C39D-B07EFF94EB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49C4C4-AB6D-C259-AD5A-9174A716989F}"/>
              </a:ext>
            </a:extLst>
          </p:cNvPr>
          <p:cNvSpPr>
            <a:spLocks noGrp="1"/>
          </p:cNvSpPr>
          <p:nvPr>
            <p:ph type="sldNum" sz="quarter" idx="12"/>
          </p:nvPr>
        </p:nvSpPr>
        <p:spPr/>
        <p:txBody>
          <a:bodyPr/>
          <a:lstStyle/>
          <a:p>
            <a:fld id="{73A4DD59-B877-41CD-AD92-437340E5C5CB}" type="slidenum">
              <a:rPr lang="en-US" smtClean="0"/>
              <a:t>‹#›</a:t>
            </a:fld>
            <a:endParaRPr lang="en-US"/>
          </a:p>
        </p:txBody>
      </p:sp>
    </p:spTree>
    <p:extLst>
      <p:ext uri="{BB962C8B-B14F-4D97-AF65-F5344CB8AC3E}">
        <p14:creationId xmlns:p14="http://schemas.microsoft.com/office/powerpoint/2010/main" val="26416541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0BAA6-C5DB-CB57-F41F-4E0018DB8C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73FD49-8716-31F8-2C85-99A85ED6291E}"/>
              </a:ext>
            </a:extLst>
          </p:cNvPr>
          <p:cNvSpPr>
            <a:spLocks noGrp="1"/>
          </p:cNvSpPr>
          <p:nvPr>
            <p:ph type="dt" sz="half" idx="10"/>
          </p:nvPr>
        </p:nvSpPr>
        <p:spPr/>
        <p:txBody>
          <a:bodyPr/>
          <a:lstStyle/>
          <a:p>
            <a:fld id="{CC5FD8BD-CA7A-4926-895F-4B864A75B588}" type="datetimeFigureOut">
              <a:rPr lang="en-US" smtClean="0"/>
              <a:t>5/22/2024</a:t>
            </a:fld>
            <a:endParaRPr lang="en-US"/>
          </a:p>
        </p:txBody>
      </p:sp>
      <p:sp>
        <p:nvSpPr>
          <p:cNvPr id="4" name="Footer Placeholder 3">
            <a:extLst>
              <a:ext uri="{FF2B5EF4-FFF2-40B4-BE49-F238E27FC236}">
                <a16:creationId xmlns:a16="http://schemas.microsoft.com/office/drawing/2014/main" id="{16965DB6-A056-C3E5-D41B-A1D7F1AC8E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6D23FF-32C4-CC2A-828A-FA4D2E3ED500}"/>
              </a:ext>
            </a:extLst>
          </p:cNvPr>
          <p:cNvSpPr>
            <a:spLocks noGrp="1"/>
          </p:cNvSpPr>
          <p:nvPr>
            <p:ph type="sldNum" sz="quarter" idx="12"/>
          </p:nvPr>
        </p:nvSpPr>
        <p:spPr/>
        <p:txBody>
          <a:bodyPr/>
          <a:lstStyle/>
          <a:p>
            <a:fld id="{73A4DD59-B877-41CD-AD92-437340E5C5CB}" type="slidenum">
              <a:rPr lang="en-US" smtClean="0"/>
              <a:t>‹#›</a:t>
            </a:fld>
            <a:endParaRPr lang="en-US"/>
          </a:p>
        </p:txBody>
      </p:sp>
    </p:spTree>
    <p:extLst>
      <p:ext uri="{BB962C8B-B14F-4D97-AF65-F5344CB8AC3E}">
        <p14:creationId xmlns:p14="http://schemas.microsoft.com/office/powerpoint/2010/main" val="1763043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864445-8015-F746-E123-F2110F3BD59F}"/>
              </a:ext>
            </a:extLst>
          </p:cNvPr>
          <p:cNvSpPr>
            <a:spLocks noGrp="1"/>
          </p:cNvSpPr>
          <p:nvPr>
            <p:ph type="dt" sz="half" idx="10"/>
          </p:nvPr>
        </p:nvSpPr>
        <p:spPr/>
        <p:txBody>
          <a:bodyPr/>
          <a:lstStyle/>
          <a:p>
            <a:fld id="{CC5FD8BD-CA7A-4926-895F-4B864A75B588}" type="datetimeFigureOut">
              <a:rPr lang="en-US" smtClean="0"/>
              <a:t>5/22/2024</a:t>
            </a:fld>
            <a:endParaRPr lang="en-US"/>
          </a:p>
        </p:txBody>
      </p:sp>
      <p:sp>
        <p:nvSpPr>
          <p:cNvPr id="3" name="Footer Placeholder 2">
            <a:extLst>
              <a:ext uri="{FF2B5EF4-FFF2-40B4-BE49-F238E27FC236}">
                <a16:creationId xmlns:a16="http://schemas.microsoft.com/office/drawing/2014/main" id="{21891234-DF88-C140-44E4-00D3BD5DA85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199DBB4-DEA0-2D18-C039-69FF2CE2BF81}"/>
              </a:ext>
            </a:extLst>
          </p:cNvPr>
          <p:cNvSpPr>
            <a:spLocks noGrp="1"/>
          </p:cNvSpPr>
          <p:nvPr>
            <p:ph type="sldNum" sz="quarter" idx="12"/>
          </p:nvPr>
        </p:nvSpPr>
        <p:spPr/>
        <p:txBody>
          <a:bodyPr/>
          <a:lstStyle/>
          <a:p>
            <a:fld id="{73A4DD59-B877-41CD-AD92-437340E5C5CB}" type="slidenum">
              <a:rPr lang="en-US" smtClean="0"/>
              <a:t>‹#›</a:t>
            </a:fld>
            <a:endParaRPr lang="en-US"/>
          </a:p>
        </p:txBody>
      </p:sp>
    </p:spTree>
    <p:extLst>
      <p:ext uri="{BB962C8B-B14F-4D97-AF65-F5344CB8AC3E}">
        <p14:creationId xmlns:p14="http://schemas.microsoft.com/office/powerpoint/2010/main" val="3356265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076FA-AD9B-C9F2-A8A2-12BC9EE9CD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D4BF5E-C3A1-D694-E2EE-C61CD93B25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5708E9-BABE-467B-558A-0DEFC12BAC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73BA78-9091-7A2D-B291-A182D02D6372}"/>
              </a:ext>
            </a:extLst>
          </p:cNvPr>
          <p:cNvSpPr>
            <a:spLocks noGrp="1"/>
          </p:cNvSpPr>
          <p:nvPr>
            <p:ph type="dt" sz="half" idx="10"/>
          </p:nvPr>
        </p:nvSpPr>
        <p:spPr/>
        <p:txBody>
          <a:bodyPr/>
          <a:lstStyle/>
          <a:p>
            <a:fld id="{CC5FD8BD-CA7A-4926-895F-4B864A75B588}" type="datetimeFigureOut">
              <a:rPr lang="en-US" smtClean="0"/>
              <a:t>5/22/2024</a:t>
            </a:fld>
            <a:endParaRPr lang="en-US"/>
          </a:p>
        </p:txBody>
      </p:sp>
      <p:sp>
        <p:nvSpPr>
          <p:cNvPr id="6" name="Footer Placeholder 5">
            <a:extLst>
              <a:ext uri="{FF2B5EF4-FFF2-40B4-BE49-F238E27FC236}">
                <a16:creationId xmlns:a16="http://schemas.microsoft.com/office/drawing/2014/main" id="{05CF759B-F9A9-23B3-4473-FF712B6126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8735C1-3DE1-74B9-B7C1-A06C13B90571}"/>
              </a:ext>
            </a:extLst>
          </p:cNvPr>
          <p:cNvSpPr>
            <a:spLocks noGrp="1"/>
          </p:cNvSpPr>
          <p:nvPr>
            <p:ph type="sldNum" sz="quarter" idx="12"/>
          </p:nvPr>
        </p:nvSpPr>
        <p:spPr/>
        <p:txBody>
          <a:bodyPr/>
          <a:lstStyle/>
          <a:p>
            <a:fld id="{73A4DD59-B877-41CD-AD92-437340E5C5CB}" type="slidenum">
              <a:rPr lang="en-US" smtClean="0"/>
              <a:t>‹#›</a:t>
            </a:fld>
            <a:endParaRPr lang="en-US"/>
          </a:p>
        </p:txBody>
      </p:sp>
    </p:spTree>
    <p:extLst>
      <p:ext uri="{BB962C8B-B14F-4D97-AF65-F5344CB8AC3E}">
        <p14:creationId xmlns:p14="http://schemas.microsoft.com/office/powerpoint/2010/main" val="319436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8" name="Picture Placeholder 7">
            <a:extLst>
              <a:ext uri="{FF2B5EF4-FFF2-40B4-BE49-F238E27FC236}">
                <a16:creationId xmlns:a16="http://schemas.microsoft.com/office/drawing/2014/main" id="{FB7A62FA-117D-4C80-FBCC-784C50549712}"/>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p>
        </p:txBody>
      </p:sp>
      <p:sp>
        <p:nvSpPr>
          <p:cNvPr id="11" name="Dynamic legal" descr="{&quot;templafy&quot;:{&quot;id&quot;:&quot;2b3dc5fa-b6cc-456a-a4eb-61abdb1f0cd3&quot;}}">
            <a:extLst>
              <a:ext uri="{FF2B5EF4-FFF2-40B4-BE49-F238E27FC236}">
                <a16:creationId xmlns:a16="http://schemas.microsoft.com/office/drawing/2014/main" id="{EF8A2AE8-892C-928A-BE6A-6F50B4F47069}"/>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0be18480-c113-43bc-979f-08cf9ac9f6c2&quot;}}" hidden="1" title="Form.Cigna_Confidentiality.Cigna_healthcareConfidentiality">
            <a:extLst>
              <a:ext uri="{FF2B5EF4-FFF2-40B4-BE49-F238E27FC236}">
                <a16:creationId xmlns:a16="http://schemas.microsoft.com/office/drawing/2014/main" id="{A58F6C25-841E-F9D0-5531-344CDA626D0E}"/>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66168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9" y="4914000"/>
            <a:ext cx="6616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C04A04B7-ECEC-9516-BA61-8DF3F5126838}"/>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EA38ABBE-48C4-4A70-A8B6-A46D601BDA13}" type="datetime4">
              <a:rPr lang="en-US" smtClean="0"/>
              <a:t>May 22, 2024</a:t>
            </a:fld>
            <a:endParaRPr lang="en-US" dirty="0"/>
          </a:p>
        </p:txBody>
      </p:sp>
      <p:sp>
        <p:nvSpPr>
          <p:cNvPr id="3" name="Slide Number Placeholder 9">
            <a:extLst>
              <a:ext uri="{FF2B5EF4-FFF2-40B4-BE49-F238E27FC236}">
                <a16:creationId xmlns:a16="http://schemas.microsoft.com/office/drawing/2014/main" id="{A08E2AC8-24CB-456F-D16B-56AC8480CE1A}"/>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2" name="Footer Placeholder 6">
            <a:extLst>
              <a:ext uri="{FF2B5EF4-FFF2-40B4-BE49-F238E27FC236}">
                <a16:creationId xmlns:a16="http://schemas.microsoft.com/office/drawing/2014/main" id="{47FDD2A7-1887-CF90-1141-953384B4B6FE}"/>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36355206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97736-6D4C-3EC7-A27E-960416200A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AC790C-A34B-3CB7-7081-FDDD9FF192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38F31A0-4214-8976-C092-7DCAAB11C8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F9A602-1CAE-A366-B3D1-0B4BAE7BAB86}"/>
              </a:ext>
            </a:extLst>
          </p:cNvPr>
          <p:cNvSpPr>
            <a:spLocks noGrp="1"/>
          </p:cNvSpPr>
          <p:nvPr>
            <p:ph type="dt" sz="half" idx="10"/>
          </p:nvPr>
        </p:nvSpPr>
        <p:spPr/>
        <p:txBody>
          <a:bodyPr/>
          <a:lstStyle/>
          <a:p>
            <a:fld id="{CC5FD8BD-CA7A-4926-895F-4B864A75B588}" type="datetimeFigureOut">
              <a:rPr lang="en-US" smtClean="0"/>
              <a:t>5/22/2024</a:t>
            </a:fld>
            <a:endParaRPr lang="en-US"/>
          </a:p>
        </p:txBody>
      </p:sp>
      <p:sp>
        <p:nvSpPr>
          <p:cNvPr id="6" name="Footer Placeholder 5">
            <a:extLst>
              <a:ext uri="{FF2B5EF4-FFF2-40B4-BE49-F238E27FC236}">
                <a16:creationId xmlns:a16="http://schemas.microsoft.com/office/drawing/2014/main" id="{BC323BCF-306F-6B84-6384-5B5D400EE6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A39813-6BE7-4B38-3490-A1CCEDAD73D6}"/>
              </a:ext>
            </a:extLst>
          </p:cNvPr>
          <p:cNvSpPr>
            <a:spLocks noGrp="1"/>
          </p:cNvSpPr>
          <p:nvPr>
            <p:ph type="sldNum" sz="quarter" idx="12"/>
          </p:nvPr>
        </p:nvSpPr>
        <p:spPr/>
        <p:txBody>
          <a:bodyPr/>
          <a:lstStyle/>
          <a:p>
            <a:fld id="{73A4DD59-B877-41CD-AD92-437340E5C5CB}" type="slidenum">
              <a:rPr lang="en-US" smtClean="0"/>
              <a:t>‹#›</a:t>
            </a:fld>
            <a:endParaRPr lang="en-US"/>
          </a:p>
        </p:txBody>
      </p:sp>
    </p:spTree>
    <p:extLst>
      <p:ext uri="{BB962C8B-B14F-4D97-AF65-F5344CB8AC3E}">
        <p14:creationId xmlns:p14="http://schemas.microsoft.com/office/powerpoint/2010/main" val="8989557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C7B5B-2EA9-E4E3-B0B2-BD46232D0F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9AF5AC-D412-1B53-C33D-04A1CF8F28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EC00FF-32A5-A6A8-D792-1525EDC5D8A7}"/>
              </a:ext>
            </a:extLst>
          </p:cNvPr>
          <p:cNvSpPr>
            <a:spLocks noGrp="1"/>
          </p:cNvSpPr>
          <p:nvPr>
            <p:ph type="dt" sz="half" idx="10"/>
          </p:nvPr>
        </p:nvSpPr>
        <p:spPr/>
        <p:txBody>
          <a:bodyPr/>
          <a:lstStyle/>
          <a:p>
            <a:fld id="{CC5FD8BD-CA7A-4926-895F-4B864A75B588}" type="datetimeFigureOut">
              <a:rPr lang="en-US" smtClean="0"/>
              <a:t>5/22/2024</a:t>
            </a:fld>
            <a:endParaRPr lang="en-US"/>
          </a:p>
        </p:txBody>
      </p:sp>
      <p:sp>
        <p:nvSpPr>
          <p:cNvPr id="5" name="Footer Placeholder 4">
            <a:extLst>
              <a:ext uri="{FF2B5EF4-FFF2-40B4-BE49-F238E27FC236}">
                <a16:creationId xmlns:a16="http://schemas.microsoft.com/office/drawing/2014/main" id="{36174C61-D142-F0DA-8C47-6815CF9185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DA7690-C296-11FC-C731-8EDA5B390656}"/>
              </a:ext>
            </a:extLst>
          </p:cNvPr>
          <p:cNvSpPr>
            <a:spLocks noGrp="1"/>
          </p:cNvSpPr>
          <p:nvPr>
            <p:ph type="sldNum" sz="quarter" idx="12"/>
          </p:nvPr>
        </p:nvSpPr>
        <p:spPr/>
        <p:txBody>
          <a:bodyPr/>
          <a:lstStyle/>
          <a:p>
            <a:fld id="{73A4DD59-B877-41CD-AD92-437340E5C5CB}" type="slidenum">
              <a:rPr lang="en-US" smtClean="0"/>
              <a:t>‹#›</a:t>
            </a:fld>
            <a:endParaRPr lang="en-US"/>
          </a:p>
        </p:txBody>
      </p:sp>
    </p:spTree>
    <p:extLst>
      <p:ext uri="{BB962C8B-B14F-4D97-AF65-F5344CB8AC3E}">
        <p14:creationId xmlns:p14="http://schemas.microsoft.com/office/powerpoint/2010/main" val="17285175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4F0D73-A409-7DC8-4835-144B6C29BB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EC1D18-3A94-59C5-A429-A914F07D00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6C4E23-C134-F2F9-06F4-9FF725D6FC62}"/>
              </a:ext>
            </a:extLst>
          </p:cNvPr>
          <p:cNvSpPr>
            <a:spLocks noGrp="1"/>
          </p:cNvSpPr>
          <p:nvPr>
            <p:ph type="dt" sz="half" idx="10"/>
          </p:nvPr>
        </p:nvSpPr>
        <p:spPr/>
        <p:txBody>
          <a:bodyPr/>
          <a:lstStyle/>
          <a:p>
            <a:fld id="{CC5FD8BD-CA7A-4926-895F-4B864A75B588}" type="datetimeFigureOut">
              <a:rPr lang="en-US" smtClean="0"/>
              <a:t>5/22/2024</a:t>
            </a:fld>
            <a:endParaRPr lang="en-US"/>
          </a:p>
        </p:txBody>
      </p:sp>
      <p:sp>
        <p:nvSpPr>
          <p:cNvPr id="5" name="Footer Placeholder 4">
            <a:extLst>
              <a:ext uri="{FF2B5EF4-FFF2-40B4-BE49-F238E27FC236}">
                <a16:creationId xmlns:a16="http://schemas.microsoft.com/office/drawing/2014/main" id="{E7068DDD-025E-DB11-45C9-BC8FA1BF99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A06781-416C-7BA5-9F30-EA7187FCCE29}"/>
              </a:ext>
            </a:extLst>
          </p:cNvPr>
          <p:cNvSpPr>
            <a:spLocks noGrp="1"/>
          </p:cNvSpPr>
          <p:nvPr>
            <p:ph type="sldNum" sz="quarter" idx="12"/>
          </p:nvPr>
        </p:nvSpPr>
        <p:spPr/>
        <p:txBody>
          <a:bodyPr/>
          <a:lstStyle/>
          <a:p>
            <a:fld id="{73A4DD59-B877-41CD-AD92-437340E5C5CB}" type="slidenum">
              <a:rPr lang="en-US" smtClean="0"/>
              <a:t>‹#›</a:t>
            </a:fld>
            <a:endParaRPr lang="en-US"/>
          </a:p>
        </p:txBody>
      </p:sp>
    </p:spTree>
    <p:extLst>
      <p:ext uri="{BB962C8B-B14F-4D97-AF65-F5344CB8AC3E}">
        <p14:creationId xmlns:p14="http://schemas.microsoft.com/office/powerpoint/2010/main" val="24680873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 Cover and full size picture">
    <p:bg bwMode="ltGray">
      <p:bgPr>
        <a:solidFill>
          <a:schemeClr val="tx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8" name="Picture Placeholder 7">
            <a:extLst>
              <a:ext uri="{FF2B5EF4-FFF2-40B4-BE49-F238E27FC236}">
                <a16:creationId xmlns:a16="http://schemas.microsoft.com/office/drawing/2014/main" id="{DD808BC1-0D9E-EAE7-A1E9-FBA8D7C49D9C}"/>
              </a:ext>
            </a:extLst>
          </p:cNvPr>
          <p:cNvSpPr>
            <a:spLocks noGrp="1"/>
          </p:cNvSpPr>
          <p:nvPr>
            <p:ph type="pic" sz="quarter" idx="16" hasCustomPrompt="1"/>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12192000 w 12193200"/>
              <a:gd name="connsiteY3" fmla="*/ 6858000 h 6858000"/>
              <a:gd name="connsiteX4" fmla="*/ 12192000 w 12193200"/>
              <a:gd name="connsiteY4" fmla="*/ 6678000 h 6858000"/>
              <a:gd name="connsiteX5" fmla="*/ 0 w 12193200"/>
              <a:gd name="connsiteY5" fmla="*/ 667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0" y="0"/>
                </a:moveTo>
                <a:lnTo>
                  <a:pt x="12193200" y="0"/>
                </a:lnTo>
                <a:lnTo>
                  <a:pt x="12193200" y="6858000"/>
                </a:lnTo>
                <a:lnTo>
                  <a:pt x="12192000" y="6858000"/>
                </a:lnTo>
                <a:lnTo>
                  <a:pt x="12192000" y="6678000"/>
                </a:lnTo>
                <a:lnTo>
                  <a:pt x="0" y="6678000"/>
                </a:lnTo>
                <a:close/>
              </a:path>
            </a:pathLst>
          </a:custGeom>
          <a:solidFill>
            <a:schemeClr val="bg1">
              <a:lumMod val="85000"/>
            </a:schemeClr>
          </a:solidFill>
        </p:spPr>
        <p:txBody>
          <a:bodyPr wrap="square" lIns="108000" tIns="108000" rIns="108000" bIns="108000" anchor="t" anchorCtr="0">
            <a:noAutofit/>
          </a:bodyPr>
          <a:lstStyle>
            <a:lvl1pPr marL="0" indent="0" algn="r">
              <a:buNone/>
              <a:defRPr sz="1600">
                <a:solidFill>
                  <a:schemeClr val="tx1"/>
                </a:solidFill>
              </a:defRPr>
            </a:lvl1pPr>
          </a:lstStyle>
          <a:p>
            <a:r>
              <a:rPr lang="en-US" dirty="0"/>
              <a:t>Click icon to add picture or click on frame and insert picture using the Insert tab - Pictures</a:t>
            </a:r>
          </a:p>
        </p:txBody>
      </p:sp>
      <p:sp>
        <p:nvSpPr>
          <p:cNvPr id="10" name="Dynamic legal" descr="{&quot;templafy&quot;:{&quot;id&quot;:&quot;ba3dad70-7673-4efe-9ce8-1e730ed57451&quot;}}">
            <a:extLst>
              <a:ext uri="{FF2B5EF4-FFF2-40B4-BE49-F238E27FC236}">
                <a16:creationId xmlns:a16="http://schemas.microsoft.com/office/drawing/2014/main" id="{60CD9714-4130-AA74-C488-386E326CE2C7}"/>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94a20414-ebd6-4405-9302-48b8ab56f8fd&quot;}}" hidden="1" title="Form.Cigna_Confidentiality.Cigna_healthcareConfidentiality">
            <a:extLst>
              <a:ext uri="{FF2B5EF4-FFF2-40B4-BE49-F238E27FC236}">
                <a16:creationId xmlns:a16="http://schemas.microsoft.com/office/drawing/2014/main" id="{999DFF29-3CF3-4892-CDB1-E9257DF5C87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33" name="Text Placeholder logo">
            <a:extLst>
              <a:ext uri="{FF2B5EF4-FFF2-40B4-BE49-F238E27FC236}">
                <a16:creationId xmlns:a16="http://schemas.microsoft.com/office/drawing/2014/main" id="{748FB64F-BD95-FBDF-3D49-50F46761B7FD}"/>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2" name="Title 1"/>
          <p:cNvSpPr>
            <a:spLocks noGrp="1"/>
          </p:cNvSpPr>
          <p:nvPr>
            <p:ph type="ctrTitle" hasCustomPrompt="1"/>
          </p:nvPr>
        </p:nvSpPr>
        <p:spPr bwMode="white">
          <a:xfrm>
            <a:off x="359997" y="1360800"/>
            <a:ext cx="7588800" cy="3553200"/>
          </a:xfrm>
          <a:noFill/>
        </p:spPr>
        <p:txBody>
          <a:bodyPr anchor="ctr" anchorCtr="0"/>
          <a:lstStyle>
            <a:lvl1pPr algn="l">
              <a:lnSpc>
                <a:spcPct val="83000"/>
              </a:lnSpc>
              <a:defRPr sz="5400">
                <a:solidFill>
                  <a:schemeClr val="bg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3" name="Date Placeholder 2">
            <a:extLst>
              <a:ext uri="{FF2B5EF4-FFF2-40B4-BE49-F238E27FC236}">
                <a16:creationId xmlns:a16="http://schemas.microsoft.com/office/drawing/2014/main" id="{6C9BF215-4697-4112-AB69-2675B6F76998}"/>
              </a:ext>
            </a:extLst>
          </p:cNvPr>
          <p:cNvSpPr>
            <a:spLocks noGrp="1"/>
          </p:cNvSpPr>
          <p:nvPr>
            <p:ph type="dt" sz="half" idx="18"/>
          </p:nvPr>
        </p:nvSpPr>
        <p:spPr/>
        <p:txBody>
          <a:bodyPr/>
          <a:lstStyle>
            <a:lvl1pPr>
              <a:defRPr>
                <a:solidFill>
                  <a:schemeClr val="bg1"/>
                </a:solidFill>
              </a:defRPr>
            </a:lvl1pPr>
          </a:lstStyle>
          <a:p>
            <a:fld id="{53CEB1DC-B121-46BA-AD02-639D3D8454CE}" type="datetime4">
              <a:rPr lang="en-US" smtClean="0"/>
              <a:t>May 22, 2024</a:t>
            </a:fld>
            <a:endParaRPr lang="en-US" dirty="0"/>
          </a:p>
        </p:txBody>
      </p:sp>
      <p:sp>
        <p:nvSpPr>
          <p:cNvPr id="4" name="Footer Placeholder 3">
            <a:extLst>
              <a:ext uri="{FF2B5EF4-FFF2-40B4-BE49-F238E27FC236}">
                <a16:creationId xmlns:a16="http://schemas.microsoft.com/office/drawing/2014/main" id="{84DE97FF-E3F2-109F-5DAA-325105ED756E}"/>
              </a:ext>
            </a:extLst>
          </p:cNvPr>
          <p:cNvSpPr>
            <a:spLocks noGrp="1"/>
          </p:cNvSpPr>
          <p:nvPr>
            <p:ph type="ftr" sz="quarter" idx="19"/>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E2870107-3878-827C-44EE-8E3B7FE6101E}"/>
              </a:ext>
            </a:extLst>
          </p:cNvPr>
          <p:cNvSpPr>
            <a:spLocks noGrp="1"/>
          </p:cNvSpPr>
          <p:nvPr>
            <p:ph type="sldNum" sz="quarter" idx="20"/>
          </p:nvPr>
        </p:nvSpPr>
        <p:spPr/>
        <p:txBody>
          <a:bodyPr/>
          <a:lstStyle>
            <a:lvl1pPr>
              <a:defRPr>
                <a:solidFill>
                  <a:schemeClr val="bg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61937976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16" name="Picture Placeholder 15">
            <a:extLst>
              <a:ext uri="{FF2B5EF4-FFF2-40B4-BE49-F238E27FC236}">
                <a16:creationId xmlns:a16="http://schemas.microsoft.com/office/drawing/2014/main" id="{ED4EC965-6865-A3F8-25A9-943E5B1DF779}"/>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p>
        </p:txBody>
      </p:sp>
      <p:sp>
        <p:nvSpPr>
          <p:cNvPr id="5" name="Dynamic legal" descr="{&quot;templafy&quot;:{&quot;id&quot;:&quot;09586fd1-ab62-4498-8453-ef465eac2eb2&quot;}}">
            <a:extLst>
              <a:ext uri="{FF2B5EF4-FFF2-40B4-BE49-F238E27FC236}">
                <a16:creationId xmlns:a16="http://schemas.microsoft.com/office/drawing/2014/main" id="{11B4D32B-4FEF-E35A-438F-9955571939F7}"/>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eff18e5e-1368-4c12-a2eb-ea10e4d493b3&quot;}}" hidden="1" title="Form.Cigna_Confidentiality.Cigna_healthcareConfidentiality">
            <a:extLst>
              <a:ext uri="{FF2B5EF4-FFF2-40B4-BE49-F238E27FC236}">
                <a16:creationId xmlns:a16="http://schemas.microsoft.com/office/drawing/2014/main" id="{B1C548A5-7A7D-D196-5577-FF273D6853F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9" name="Subtitle 2">
            <a:extLst>
              <a:ext uri="{FF2B5EF4-FFF2-40B4-BE49-F238E27FC236}">
                <a16:creationId xmlns:a16="http://schemas.microsoft.com/office/drawing/2014/main" id="{098F6BE2-5CCD-41E0-71C3-2AC0B438B152}"/>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DD5C7FCD-AC48-ACD1-35FF-437BA9936739}"/>
              </a:ext>
            </a:extLst>
          </p:cNvPr>
          <p:cNvSpPr>
            <a:spLocks noGrp="1"/>
          </p:cNvSpPr>
          <p:nvPr>
            <p:ph type="dt" sz="half" idx="17"/>
          </p:nvPr>
        </p:nvSpPr>
        <p:spPr/>
        <p:txBody>
          <a:bodyPr/>
          <a:lstStyle>
            <a:lvl1pPr>
              <a:defRPr>
                <a:solidFill>
                  <a:schemeClr val="tx1"/>
                </a:solidFill>
              </a:defRPr>
            </a:lvl1pPr>
          </a:lstStyle>
          <a:p>
            <a:fld id="{A97BA785-F267-4921-B359-D1C1BF8ABD91}" type="datetime4">
              <a:rPr lang="en-US" smtClean="0"/>
              <a:t>May 22, 2024</a:t>
            </a:fld>
            <a:endParaRPr lang="en-US" dirty="0"/>
          </a:p>
        </p:txBody>
      </p:sp>
      <p:sp>
        <p:nvSpPr>
          <p:cNvPr id="7" name="Footer Placeholder 6">
            <a:extLst>
              <a:ext uri="{FF2B5EF4-FFF2-40B4-BE49-F238E27FC236}">
                <a16:creationId xmlns:a16="http://schemas.microsoft.com/office/drawing/2014/main" id="{E1B730B9-DB20-8806-A85A-0B3815542F96}"/>
              </a:ext>
            </a:extLst>
          </p:cNvPr>
          <p:cNvSpPr>
            <a:spLocks noGrp="1"/>
          </p:cNvSpPr>
          <p:nvPr>
            <p:ph type="ftr" sz="quarter" idx="18"/>
          </p:nvPr>
        </p:nvSpPr>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3B8F2E49-B95B-22DC-F91C-332DF9B4BD78}"/>
              </a:ext>
            </a:extLst>
          </p:cNvPr>
          <p:cNvSpPr>
            <a:spLocks noGrp="1"/>
          </p:cNvSpPr>
          <p:nvPr>
            <p:ph type="sldNum" sz="quarter" idx="19"/>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71910649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 Cover and picture">
    <p:bg bwMode="ltGray">
      <p:bgPr>
        <a:solidFill>
          <a:schemeClr val="accent3"/>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5" name="Picture Placeholder 4">
            <a:extLst>
              <a:ext uri="{FF2B5EF4-FFF2-40B4-BE49-F238E27FC236}">
                <a16:creationId xmlns:a16="http://schemas.microsoft.com/office/drawing/2014/main" id="{DC3F8057-12BE-38CC-B6F4-AD96D0FEAAAC}"/>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p>
        </p:txBody>
      </p:sp>
      <p:sp>
        <p:nvSpPr>
          <p:cNvPr id="8" name="Dynamic legal" descr="{&quot;templafy&quot;:{&quot;id&quot;:&quot;42a97c69-fb1f-4a3d-9b46-4072150dfe93&quot;}}">
            <a:extLst>
              <a:ext uri="{FF2B5EF4-FFF2-40B4-BE49-F238E27FC236}">
                <a16:creationId xmlns:a16="http://schemas.microsoft.com/office/drawing/2014/main" id="{5B7198C0-317E-DF42-0318-75B4D4E8E824}"/>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66101a15-31d2-4a0e-b8b6-ba1af56fa48d&quot;}}" hidden="1" title="Form.Cigna_Confidentiality.Cigna_healthcareConfidentiality">
            <a:extLst>
              <a:ext uri="{FF2B5EF4-FFF2-40B4-BE49-F238E27FC236}">
                <a16:creationId xmlns:a16="http://schemas.microsoft.com/office/drawing/2014/main" id="{CAFADA8D-5700-6A24-0A13-07496FFAEBD4}"/>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2" name="Subtitle 2">
            <a:extLst>
              <a:ext uri="{FF2B5EF4-FFF2-40B4-BE49-F238E27FC236}">
                <a16:creationId xmlns:a16="http://schemas.microsoft.com/office/drawing/2014/main" id="{295DDA6B-AC8C-A901-7118-1CD00897B63A}"/>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9BF78AF2-297F-235E-F639-F68E31D9E763}"/>
              </a:ext>
            </a:extLst>
          </p:cNvPr>
          <p:cNvSpPr>
            <a:spLocks noGrp="1"/>
          </p:cNvSpPr>
          <p:nvPr>
            <p:ph type="dt" sz="half" idx="17"/>
          </p:nvPr>
        </p:nvSpPr>
        <p:spPr>
          <a:xfrm>
            <a:off x="9885098" y="6318000"/>
            <a:ext cx="1588102" cy="180000"/>
          </a:xfrm>
        </p:spPr>
        <p:txBody>
          <a:bodyPr/>
          <a:lstStyle>
            <a:lvl1pPr>
              <a:defRPr>
                <a:solidFill>
                  <a:schemeClr val="tx1"/>
                </a:solidFill>
              </a:defRPr>
            </a:lvl1pPr>
          </a:lstStyle>
          <a:p>
            <a:fld id="{4D32E202-0575-425B-AE8D-159D9876F869}" type="datetime4">
              <a:rPr lang="en-US" smtClean="0"/>
              <a:t>May 22, 2024</a:t>
            </a:fld>
            <a:endParaRPr lang="en-US" dirty="0"/>
          </a:p>
        </p:txBody>
      </p:sp>
      <p:sp>
        <p:nvSpPr>
          <p:cNvPr id="9" name="Footer Placeholder 6">
            <a:extLst>
              <a:ext uri="{FF2B5EF4-FFF2-40B4-BE49-F238E27FC236}">
                <a16:creationId xmlns:a16="http://schemas.microsoft.com/office/drawing/2014/main" id="{37AD13BB-B2F1-A580-B1A7-9233F7FDD424}"/>
              </a:ext>
            </a:extLst>
          </p:cNvPr>
          <p:cNvSpPr>
            <a:spLocks noGrp="1"/>
          </p:cNvSpPr>
          <p:nvPr>
            <p:ph type="ftr" sz="quarter" idx="18"/>
          </p:nvPr>
        </p:nvSpPr>
        <p:spPr>
          <a:xfrm>
            <a:off x="6541200" y="6318000"/>
            <a:ext cx="3343898" cy="180000"/>
          </a:xfrm>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6DAFAA34-7650-B385-0DD8-5608BC81D7D3}"/>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3234218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8" name="Picture Placeholder 7">
            <a:extLst>
              <a:ext uri="{FF2B5EF4-FFF2-40B4-BE49-F238E27FC236}">
                <a16:creationId xmlns:a16="http://schemas.microsoft.com/office/drawing/2014/main" id="{FB7A62FA-117D-4C80-FBCC-784C50549712}"/>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p>
        </p:txBody>
      </p:sp>
      <p:sp>
        <p:nvSpPr>
          <p:cNvPr id="11" name="Dynamic legal" descr="{&quot;templafy&quot;:{&quot;id&quot;:&quot;57a80056-cb5e-4cc3-9b18-9ec48e26b82c&quot;}}">
            <a:extLst>
              <a:ext uri="{FF2B5EF4-FFF2-40B4-BE49-F238E27FC236}">
                <a16:creationId xmlns:a16="http://schemas.microsoft.com/office/drawing/2014/main" id="{EF8A2AE8-892C-928A-BE6A-6F50B4F47069}"/>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16777b7e-5ee6-4004-b1a8-800736ea3b67&quot;}}" hidden="1" title="Form.Cigna_Confidentiality.Cigna_healthcareConfidentiality">
            <a:extLst>
              <a:ext uri="{FF2B5EF4-FFF2-40B4-BE49-F238E27FC236}">
                <a16:creationId xmlns:a16="http://schemas.microsoft.com/office/drawing/2014/main" id="{A58F6C25-841E-F9D0-5531-344CDA626D0E}"/>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66168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9" y="4914000"/>
            <a:ext cx="6616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C04A04B7-ECEC-9516-BA61-8DF3F5126838}"/>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95D1DDFB-E7C5-4163-9682-AB7CBF3ED366}" type="datetime4">
              <a:rPr lang="en-US" smtClean="0"/>
              <a:t>May 22, 2024</a:t>
            </a:fld>
            <a:endParaRPr lang="en-US" dirty="0"/>
          </a:p>
        </p:txBody>
      </p:sp>
      <p:sp>
        <p:nvSpPr>
          <p:cNvPr id="3" name="Slide Number Placeholder 9">
            <a:extLst>
              <a:ext uri="{FF2B5EF4-FFF2-40B4-BE49-F238E27FC236}">
                <a16:creationId xmlns:a16="http://schemas.microsoft.com/office/drawing/2014/main" id="{A08E2AC8-24CB-456F-D16B-56AC8480CE1A}"/>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2" name="Footer Placeholder 6">
            <a:extLst>
              <a:ext uri="{FF2B5EF4-FFF2-40B4-BE49-F238E27FC236}">
                <a16:creationId xmlns:a16="http://schemas.microsoft.com/office/drawing/2014/main" id="{47FDD2A7-1887-CF90-1141-953384B4B6FE}"/>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22274150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E.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3" name="Picture Placeholder 2">
            <a:extLst>
              <a:ext uri="{FF2B5EF4-FFF2-40B4-BE49-F238E27FC236}">
                <a16:creationId xmlns:a16="http://schemas.microsoft.com/office/drawing/2014/main" id="{4FE246F1-8DD5-E4B4-9816-84E2452AAA61}"/>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p>
        </p:txBody>
      </p:sp>
      <p:sp>
        <p:nvSpPr>
          <p:cNvPr id="5" name="Dynamic legal" descr="{&quot;templafy&quot;:{&quot;id&quot;:&quot;211a2b22-49d5-4ba8-8b9c-1a4a09b34c9c&quot;}}">
            <a:extLst>
              <a:ext uri="{FF2B5EF4-FFF2-40B4-BE49-F238E27FC236}">
                <a16:creationId xmlns:a16="http://schemas.microsoft.com/office/drawing/2014/main" id="{0D7F5B99-6172-CA5C-7EBD-8A390C7C3B6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2" name="Dynmic Internal use only" descr="{&quot;templafy&quot;:{&quot;id&quot;:&quot;b59eab07-bb84-4ae7-ae86-a22bf89e62dd&quot;}}" hidden="1" title="Form.Cigna_Confidentiality.Cigna_healthcareConfidentiality">
            <a:extLst>
              <a:ext uri="{FF2B5EF4-FFF2-40B4-BE49-F238E27FC236}">
                <a16:creationId xmlns:a16="http://schemas.microsoft.com/office/drawing/2014/main" id="{5B4DCF06-C2DD-86AA-462D-027E576CD46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7" y="1360800"/>
            <a:ext cx="6615477"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8" y="4914000"/>
            <a:ext cx="6615477"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228904D9-701C-5423-693C-FA78F1DAB3E8}"/>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62B649F1-FC0E-4194-B6AB-FD46ACE4A0CB}" type="datetime4">
              <a:rPr lang="en-US" smtClean="0"/>
              <a:t>May 22, 2024</a:t>
            </a:fld>
            <a:endParaRPr lang="en-US" dirty="0"/>
          </a:p>
        </p:txBody>
      </p:sp>
      <p:sp>
        <p:nvSpPr>
          <p:cNvPr id="8" name="Slide Number Placeholder 9">
            <a:extLst>
              <a:ext uri="{FF2B5EF4-FFF2-40B4-BE49-F238E27FC236}">
                <a16:creationId xmlns:a16="http://schemas.microsoft.com/office/drawing/2014/main" id="{100478DC-53AC-A6DC-E7B7-565F138D561F}"/>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1" name="Footer Placeholder 6">
            <a:extLst>
              <a:ext uri="{FF2B5EF4-FFF2-40B4-BE49-F238E27FC236}">
                <a16:creationId xmlns:a16="http://schemas.microsoft.com/office/drawing/2014/main" id="{AE8E3507-9E29-AC74-C724-26DF27A23B41}"/>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9019622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grpSp>
        <p:nvGrpSpPr>
          <p:cNvPr id="109" name="Group 108">
            <a:extLst>
              <a:ext uri="{FF2B5EF4-FFF2-40B4-BE49-F238E27FC236}">
                <a16:creationId xmlns:a16="http://schemas.microsoft.com/office/drawing/2014/main" id="{EF1432D5-A3F9-115B-962B-388A466D0024}"/>
              </a:ext>
            </a:extLst>
          </p:cNvPr>
          <p:cNvGrpSpPr/>
          <p:nvPr userDrawn="1"/>
        </p:nvGrpSpPr>
        <p:grpSpPr>
          <a:xfrm>
            <a:off x="6558257" y="0"/>
            <a:ext cx="5633743" cy="6858001"/>
            <a:chOff x="6558257" y="0"/>
            <a:chExt cx="5633743" cy="6858001"/>
          </a:xfrm>
          <a:solidFill>
            <a:schemeClr val="tx2"/>
          </a:solidFill>
        </p:grpSpPr>
        <p:sp>
          <p:nvSpPr>
            <p:cNvPr id="7" name="Freeform 5">
              <a:extLst>
                <a:ext uri="{FF2B5EF4-FFF2-40B4-BE49-F238E27FC236}">
                  <a16:creationId xmlns:a16="http://schemas.microsoft.com/office/drawing/2014/main" id="{024A1C9F-3168-578B-8BDE-5FD7886BD37A}"/>
                </a:ext>
              </a:extLst>
            </p:cNvPr>
            <p:cNvSpPr>
              <a:spLocks/>
            </p:cNvSpPr>
            <p:nvPr/>
          </p:nvSpPr>
          <p:spPr bwMode="auto">
            <a:xfrm>
              <a:off x="10458824" y="2544977"/>
              <a:ext cx="1414713" cy="929669"/>
            </a:xfrm>
            <a:custGeom>
              <a:avLst/>
              <a:gdLst>
                <a:gd name="T0" fmla="*/ 156 w 401"/>
                <a:gd name="T1" fmla="*/ 225 h 264"/>
                <a:gd name="T2" fmla="*/ 0 w 401"/>
                <a:gd name="T3" fmla="*/ 34 h 264"/>
                <a:gd name="T4" fmla="*/ 246 w 401"/>
                <a:gd name="T5" fmla="*/ 39 h 264"/>
                <a:gd name="T6" fmla="*/ 401 w 401"/>
                <a:gd name="T7" fmla="*/ 229 h 264"/>
                <a:gd name="T8" fmla="*/ 156 w 401"/>
                <a:gd name="T9" fmla="*/ 225 h 264"/>
              </a:gdLst>
              <a:ahLst/>
              <a:cxnLst>
                <a:cxn ang="0">
                  <a:pos x="T0" y="T1"/>
                </a:cxn>
                <a:cxn ang="0">
                  <a:pos x="T2" y="T3"/>
                </a:cxn>
                <a:cxn ang="0">
                  <a:pos x="T4" y="T5"/>
                </a:cxn>
                <a:cxn ang="0">
                  <a:pos x="T6" y="T7"/>
                </a:cxn>
                <a:cxn ang="0">
                  <a:pos x="T8" y="T9"/>
                </a:cxn>
              </a:cxnLst>
              <a:rect l="0" t="0" r="r" b="b"/>
              <a:pathLst>
                <a:path w="401" h="264">
                  <a:moveTo>
                    <a:pt x="156" y="225"/>
                  </a:moveTo>
                  <a:cubicBezTo>
                    <a:pt x="75" y="186"/>
                    <a:pt x="21" y="115"/>
                    <a:pt x="0" y="34"/>
                  </a:cubicBezTo>
                  <a:cubicBezTo>
                    <a:pt x="76" y="1"/>
                    <a:pt x="166" y="0"/>
                    <a:pt x="246" y="39"/>
                  </a:cubicBezTo>
                  <a:cubicBezTo>
                    <a:pt x="327" y="78"/>
                    <a:pt x="381" y="149"/>
                    <a:pt x="401" y="229"/>
                  </a:cubicBezTo>
                  <a:cubicBezTo>
                    <a:pt x="326" y="263"/>
                    <a:pt x="236" y="264"/>
                    <a:pt x="156" y="2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a:extLst>
                <a:ext uri="{FF2B5EF4-FFF2-40B4-BE49-F238E27FC236}">
                  <a16:creationId xmlns:a16="http://schemas.microsoft.com/office/drawing/2014/main" id="{328E937B-75AD-DF1D-7917-61D54E6247C5}"/>
                </a:ext>
              </a:extLst>
            </p:cNvPr>
            <p:cNvSpPr>
              <a:spLocks/>
            </p:cNvSpPr>
            <p:nvPr/>
          </p:nvSpPr>
          <p:spPr bwMode="auto">
            <a:xfrm>
              <a:off x="8472451" y="2068594"/>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a:extLst>
                <a:ext uri="{FF2B5EF4-FFF2-40B4-BE49-F238E27FC236}">
                  <a16:creationId xmlns:a16="http://schemas.microsoft.com/office/drawing/2014/main" id="{C85033FA-793E-AA01-0AB1-F5E7C6942C1A}"/>
                </a:ext>
              </a:extLst>
            </p:cNvPr>
            <p:cNvSpPr>
              <a:spLocks/>
            </p:cNvSpPr>
            <p:nvPr/>
          </p:nvSpPr>
          <p:spPr bwMode="auto">
            <a:xfrm>
              <a:off x="8172185" y="4496704"/>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a:extLst>
                <a:ext uri="{FF2B5EF4-FFF2-40B4-BE49-F238E27FC236}">
                  <a16:creationId xmlns:a16="http://schemas.microsoft.com/office/drawing/2014/main" id="{969D7882-626D-04E8-A8B2-115119BF2A22}"/>
                </a:ext>
              </a:extLst>
            </p:cNvPr>
            <p:cNvSpPr>
              <a:spLocks/>
            </p:cNvSpPr>
            <p:nvPr/>
          </p:nvSpPr>
          <p:spPr bwMode="auto">
            <a:xfrm>
              <a:off x="7199209" y="3823993"/>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0">
              <a:extLst>
                <a:ext uri="{FF2B5EF4-FFF2-40B4-BE49-F238E27FC236}">
                  <a16:creationId xmlns:a16="http://schemas.microsoft.com/office/drawing/2014/main" id="{1CCD7702-4DED-B05D-E109-C679BDCF70CF}"/>
                </a:ext>
              </a:extLst>
            </p:cNvPr>
            <p:cNvSpPr>
              <a:spLocks/>
            </p:cNvSpPr>
            <p:nvPr/>
          </p:nvSpPr>
          <p:spPr bwMode="auto">
            <a:xfrm>
              <a:off x="8027827" y="5746848"/>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1">
              <a:extLst>
                <a:ext uri="{FF2B5EF4-FFF2-40B4-BE49-F238E27FC236}">
                  <a16:creationId xmlns:a16="http://schemas.microsoft.com/office/drawing/2014/main" id="{11FDB7A3-B7E0-6D67-D723-C1A2324C96FE}"/>
                </a:ext>
              </a:extLst>
            </p:cNvPr>
            <p:cNvSpPr>
              <a:spLocks/>
            </p:cNvSpPr>
            <p:nvPr/>
          </p:nvSpPr>
          <p:spPr bwMode="auto">
            <a:xfrm>
              <a:off x="10539665" y="5498552"/>
              <a:ext cx="444624" cy="609193"/>
            </a:xfrm>
            <a:custGeom>
              <a:avLst/>
              <a:gdLst>
                <a:gd name="T0" fmla="*/ 103 w 126"/>
                <a:gd name="T1" fmla="*/ 110 h 173"/>
                <a:gd name="T2" fmla="*/ 12 w 126"/>
                <a:gd name="T3" fmla="*/ 173 h 173"/>
                <a:gd name="T4" fmla="*/ 23 w 126"/>
                <a:gd name="T5" fmla="*/ 63 h 173"/>
                <a:gd name="T6" fmla="*/ 114 w 126"/>
                <a:gd name="T7" fmla="*/ 0 h 173"/>
                <a:gd name="T8" fmla="*/ 103 w 126"/>
                <a:gd name="T9" fmla="*/ 110 h 173"/>
              </a:gdLst>
              <a:ahLst/>
              <a:cxnLst>
                <a:cxn ang="0">
                  <a:pos x="T0" y="T1"/>
                </a:cxn>
                <a:cxn ang="0">
                  <a:pos x="T2" y="T3"/>
                </a:cxn>
                <a:cxn ang="0">
                  <a:pos x="T4" y="T5"/>
                </a:cxn>
                <a:cxn ang="0">
                  <a:pos x="T6" y="T7"/>
                </a:cxn>
                <a:cxn ang="0">
                  <a:pos x="T8" y="T9"/>
                </a:cxn>
              </a:cxnLst>
              <a:rect l="0" t="0" r="r" b="b"/>
              <a:pathLst>
                <a:path w="126" h="173">
                  <a:moveTo>
                    <a:pt x="103" y="110"/>
                  </a:moveTo>
                  <a:cubicBezTo>
                    <a:pt x="82" y="145"/>
                    <a:pt x="49" y="167"/>
                    <a:pt x="12" y="173"/>
                  </a:cubicBezTo>
                  <a:cubicBezTo>
                    <a:pt x="0" y="138"/>
                    <a:pt x="2" y="98"/>
                    <a:pt x="23" y="63"/>
                  </a:cubicBezTo>
                  <a:cubicBezTo>
                    <a:pt x="43" y="28"/>
                    <a:pt x="77" y="7"/>
                    <a:pt x="114" y="0"/>
                  </a:cubicBezTo>
                  <a:cubicBezTo>
                    <a:pt x="126" y="36"/>
                    <a:pt x="123" y="76"/>
                    <a:pt x="103"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2">
              <a:extLst>
                <a:ext uri="{FF2B5EF4-FFF2-40B4-BE49-F238E27FC236}">
                  <a16:creationId xmlns:a16="http://schemas.microsoft.com/office/drawing/2014/main" id="{4756103D-ABD1-2B3D-AC33-EC23E5C5FFEA}"/>
                </a:ext>
              </a:extLst>
            </p:cNvPr>
            <p:cNvSpPr>
              <a:spLocks/>
            </p:cNvSpPr>
            <p:nvPr/>
          </p:nvSpPr>
          <p:spPr bwMode="auto">
            <a:xfrm>
              <a:off x="11091114" y="4620852"/>
              <a:ext cx="762213" cy="1157755"/>
            </a:xfrm>
            <a:custGeom>
              <a:avLst/>
              <a:gdLst>
                <a:gd name="T0" fmla="*/ 185 w 217"/>
                <a:gd name="T1" fmla="*/ 202 h 328"/>
                <a:gd name="T2" fmla="*/ 27 w 217"/>
                <a:gd name="T3" fmla="*/ 328 h 328"/>
                <a:gd name="T4" fmla="*/ 33 w 217"/>
                <a:gd name="T5" fmla="*/ 127 h 328"/>
                <a:gd name="T6" fmla="*/ 190 w 217"/>
                <a:gd name="T7" fmla="*/ 0 h 328"/>
                <a:gd name="T8" fmla="*/ 185 w 217"/>
                <a:gd name="T9" fmla="*/ 202 h 328"/>
              </a:gdLst>
              <a:ahLst/>
              <a:cxnLst>
                <a:cxn ang="0">
                  <a:pos x="T0" y="T1"/>
                </a:cxn>
                <a:cxn ang="0">
                  <a:pos x="T2" y="T3"/>
                </a:cxn>
                <a:cxn ang="0">
                  <a:pos x="T4" y="T5"/>
                </a:cxn>
                <a:cxn ang="0">
                  <a:pos x="T6" y="T7"/>
                </a:cxn>
                <a:cxn ang="0">
                  <a:pos x="T8" y="T9"/>
                </a:cxn>
              </a:cxnLst>
              <a:rect l="0" t="0" r="r" b="b"/>
              <a:pathLst>
                <a:path w="217" h="328">
                  <a:moveTo>
                    <a:pt x="185" y="202"/>
                  </a:moveTo>
                  <a:cubicBezTo>
                    <a:pt x="152" y="268"/>
                    <a:pt x="93" y="312"/>
                    <a:pt x="27" y="328"/>
                  </a:cubicBezTo>
                  <a:cubicBezTo>
                    <a:pt x="0" y="266"/>
                    <a:pt x="0" y="192"/>
                    <a:pt x="33" y="127"/>
                  </a:cubicBezTo>
                  <a:cubicBezTo>
                    <a:pt x="65" y="61"/>
                    <a:pt x="124" y="17"/>
                    <a:pt x="190" y="0"/>
                  </a:cubicBezTo>
                  <a:cubicBezTo>
                    <a:pt x="217" y="63"/>
                    <a:pt x="217" y="136"/>
                    <a:pt x="185"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3">
              <a:extLst>
                <a:ext uri="{FF2B5EF4-FFF2-40B4-BE49-F238E27FC236}">
                  <a16:creationId xmlns:a16="http://schemas.microsoft.com/office/drawing/2014/main" id="{A4FA5AC8-FF67-D98B-99E5-ED07F35712DC}"/>
                </a:ext>
              </a:extLst>
            </p:cNvPr>
            <p:cNvSpPr>
              <a:spLocks/>
            </p:cNvSpPr>
            <p:nvPr/>
          </p:nvSpPr>
          <p:spPr bwMode="auto">
            <a:xfrm>
              <a:off x="10071943" y="272774"/>
              <a:ext cx="845941" cy="984525"/>
            </a:xfrm>
            <a:custGeom>
              <a:avLst/>
              <a:gdLst>
                <a:gd name="T0" fmla="*/ 185 w 240"/>
                <a:gd name="T1" fmla="*/ 91 h 280"/>
                <a:gd name="T2" fmla="*/ 225 w 240"/>
                <a:gd name="T3" fmla="*/ 280 h 280"/>
                <a:gd name="T4" fmla="*/ 55 w 240"/>
                <a:gd name="T5" fmla="*/ 189 h 280"/>
                <a:gd name="T6" fmla="*/ 15 w 240"/>
                <a:gd name="T7" fmla="*/ 0 h 280"/>
                <a:gd name="T8" fmla="*/ 185 w 240"/>
                <a:gd name="T9" fmla="*/ 91 h 280"/>
              </a:gdLst>
              <a:ahLst/>
              <a:cxnLst>
                <a:cxn ang="0">
                  <a:pos x="T0" y="T1"/>
                </a:cxn>
                <a:cxn ang="0">
                  <a:pos x="T2" y="T3"/>
                </a:cxn>
                <a:cxn ang="0">
                  <a:pos x="T4" y="T5"/>
                </a:cxn>
                <a:cxn ang="0">
                  <a:pos x="T6" y="T7"/>
                </a:cxn>
                <a:cxn ang="0">
                  <a:pos x="T8" y="T9"/>
                </a:cxn>
              </a:cxnLst>
              <a:rect l="0" t="0" r="r" b="b"/>
              <a:pathLst>
                <a:path w="240" h="280">
                  <a:moveTo>
                    <a:pt x="185" y="91"/>
                  </a:moveTo>
                  <a:cubicBezTo>
                    <a:pt x="227" y="147"/>
                    <a:pt x="240" y="216"/>
                    <a:pt x="225" y="280"/>
                  </a:cubicBezTo>
                  <a:cubicBezTo>
                    <a:pt x="160" y="276"/>
                    <a:pt x="97" y="245"/>
                    <a:pt x="55" y="189"/>
                  </a:cubicBezTo>
                  <a:cubicBezTo>
                    <a:pt x="13" y="133"/>
                    <a:pt x="0" y="64"/>
                    <a:pt x="15" y="0"/>
                  </a:cubicBezTo>
                  <a:cubicBezTo>
                    <a:pt x="80" y="4"/>
                    <a:pt x="143" y="35"/>
                    <a:pt x="185" y="9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Shape 106">
              <a:extLst>
                <a:ext uri="{FF2B5EF4-FFF2-40B4-BE49-F238E27FC236}">
                  <a16:creationId xmlns:a16="http://schemas.microsoft.com/office/drawing/2014/main" id="{E97028E4-1F95-1D28-439C-967F723B86D4}"/>
                </a:ext>
              </a:extLst>
            </p:cNvPr>
            <p:cNvSpPr>
              <a:spLocks/>
            </p:cNvSpPr>
            <p:nvPr/>
          </p:nvSpPr>
          <p:spPr bwMode="auto">
            <a:xfrm>
              <a:off x="11969989" y="3795700"/>
              <a:ext cx="222011" cy="1279191"/>
            </a:xfrm>
            <a:custGeom>
              <a:avLst/>
              <a:gdLst>
                <a:gd name="connsiteX0" fmla="*/ 222011 w 222011"/>
                <a:gd name="connsiteY0" fmla="*/ 0 h 1279191"/>
                <a:gd name="connsiteX1" fmla="*/ 222011 w 222011"/>
                <a:gd name="connsiteY1" fmla="*/ 1279191 h 1279191"/>
                <a:gd name="connsiteX2" fmla="*/ 182381 w 222011"/>
                <a:gd name="connsiteY2" fmla="*/ 1227648 h 1279191"/>
                <a:gd name="connsiteX3" fmla="*/ 14142 w 222011"/>
                <a:gd name="connsiteY3" fmla="*/ 804179 h 1279191"/>
                <a:gd name="connsiteX4" fmla="*/ 185629 w 222011"/>
                <a:gd name="connsiteY4" fmla="*/ 47028 h 127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011" h="1279191">
                  <a:moveTo>
                    <a:pt x="222011" y="0"/>
                  </a:moveTo>
                  <a:lnTo>
                    <a:pt x="222011" y="1279191"/>
                  </a:lnTo>
                  <a:lnTo>
                    <a:pt x="182381" y="1227648"/>
                  </a:lnTo>
                  <a:cubicBezTo>
                    <a:pt x="97821" y="1104393"/>
                    <a:pt x="38805" y="960889"/>
                    <a:pt x="14142" y="804179"/>
                  </a:cubicBezTo>
                  <a:cubicBezTo>
                    <a:pt x="-32102" y="526855"/>
                    <a:pt x="37649" y="260316"/>
                    <a:pt x="185629" y="470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7" name="Freeform 15">
              <a:extLst>
                <a:ext uri="{FF2B5EF4-FFF2-40B4-BE49-F238E27FC236}">
                  <a16:creationId xmlns:a16="http://schemas.microsoft.com/office/drawing/2014/main" id="{04B4D291-0C14-3E70-A9E2-A9A414F7DCD8}"/>
                </a:ext>
              </a:extLst>
            </p:cNvPr>
            <p:cNvSpPr>
              <a:spLocks/>
            </p:cNvSpPr>
            <p:nvPr/>
          </p:nvSpPr>
          <p:spPr bwMode="auto">
            <a:xfrm>
              <a:off x="6878733" y="1635518"/>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6">
              <a:extLst>
                <a:ext uri="{FF2B5EF4-FFF2-40B4-BE49-F238E27FC236}">
                  <a16:creationId xmlns:a16="http://schemas.microsoft.com/office/drawing/2014/main" id="{20AC9553-328E-B9EA-F074-A9482E9681C6}"/>
                </a:ext>
              </a:extLst>
            </p:cNvPr>
            <p:cNvSpPr>
              <a:spLocks/>
            </p:cNvSpPr>
            <p:nvPr/>
          </p:nvSpPr>
          <p:spPr bwMode="auto">
            <a:xfrm>
              <a:off x="9621545" y="5524536"/>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7">
              <a:extLst>
                <a:ext uri="{FF2B5EF4-FFF2-40B4-BE49-F238E27FC236}">
                  <a16:creationId xmlns:a16="http://schemas.microsoft.com/office/drawing/2014/main" id="{E9213E32-D0DB-9F57-2BDB-C34A607EDCA1}"/>
                </a:ext>
              </a:extLst>
            </p:cNvPr>
            <p:cNvSpPr>
              <a:spLocks/>
            </p:cNvSpPr>
            <p:nvPr/>
          </p:nvSpPr>
          <p:spPr bwMode="auto">
            <a:xfrm>
              <a:off x="8940173" y="3171493"/>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8F3583FA-2F33-BF1D-EB69-85FAFEFCA696}"/>
                </a:ext>
              </a:extLst>
            </p:cNvPr>
            <p:cNvSpPr>
              <a:spLocks/>
            </p:cNvSpPr>
            <p:nvPr/>
          </p:nvSpPr>
          <p:spPr bwMode="auto">
            <a:xfrm>
              <a:off x="10789043" y="0"/>
              <a:ext cx="487585" cy="676978"/>
            </a:xfrm>
            <a:custGeom>
              <a:avLst/>
              <a:gdLst>
                <a:gd name="connsiteX0" fmla="*/ 11666 w 487585"/>
                <a:gd name="connsiteY0" fmla="*/ 0 h 676978"/>
                <a:gd name="connsiteX1" fmla="*/ 434755 w 487585"/>
                <a:gd name="connsiteY1" fmla="*/ 0 h 676978"/>
                <a:gd name="connsiteX2" fmla="*/ 477547 w 487585"/>
                <a:gd name="connsiteY2" fmla="*/ 138465 h 676978"/>
                <a:gd name="connsiteX3" fmla="*/ 332868 w 487585"/>
                <a:gd name="connsiteY3" fmla="*/ 676978 h 676978"/>
                <a:gd name="connsiteX4" fmla="*/ 11750 w 487585"/>
                <a:gd name="connsiteY4" fmla="*/ 219418 h 676978"/>
                <a:gd name="connsiteX5" fmla="*/ 558 w 487585"/>
                <a:gd name="connsiteY5" fmla="*/ 70930 h 67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7585" h="676978">
                  <a:moveTo>
                    <a:pt x="11666" y="0"/>
                  </a:moveTo>
                  <a:lnTo>
                    <a:pt x="434755" y="0"/>
                  </a:lnTo>
                  <a:lnTo>
                    <a:pt x="477547" y="138465"/>
                  </a:lnTo>
                  <a:cubicBezTo>
                    <a:pt x="512835" y="339087"/>
                    <a:pt x="452846" y="532670"/>
                    <a:pt x="332868" y="676978"/>
                  </a:cubicBezTo>
                  <a:cubicBezTo>
                    <a:pt x="170545" y="585466"/>
                    <a:pt x="47038" y="420040"/>
                    <a:pt x="11750" y="219418"/>
                  </a:cubicBezTo>
                  <a:cubicBezTo>
                    <a:pt x="2046" y="169262"/>
                    <a:pt x="-1483" y="119546"/>
                    <a:pt x="558" y="709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1" name="Freeform 19">
              <a:extLst>
                <a:ext uri="{FF2B5EF4-FFF2-40B4-BE49-F238E27FC236}">
                  <a16:creationId xmlns:a16="http://schemas.microsoft.com/office/drawing/2014/main" id="{10700D61-F3FB-15D2-6EB2-CBB5088B3C09}"/>
                </a:ext>
              </a:extLst>
            </p:cNvPr>
            <p:cNvSpPr>
              <a:spLocks/>
            </p:cNvSpPr>
            <p:nvPr/>
          </p:nvSpPr>
          <p:spPr bwMode="auto">
            <a:xfrm>
              <a:off x="10686911" y="3607455"/>
              <a:ext cx="1189514" cy="1013397"/>
            </a:xfrm>
            <a:custGeom>
              <a:avLst/>
              <a:gdLst>
                <a:gd name="T0" fmla="*/ 254 w 337"/>
                <a:gd name="T1" fmla="*/ 221 h 288"/>
                <a:gd name="T2" fmla="*/ 0 w 337"/>
                <a:gd name="T3" fmla="*/ 258 h 288"/>
                <a:gd name="T4" fmla="*/ 126 w 337"/>
                <a:gd name="T5" fmla="*/ 50 h 288"/>
                <a:gd name="T6" fmla="*/ 310 w 337"/>
                <a:gd name="T7" fmla="*/ 16 h 288"/>
                <a:gd name="T8" fmla="*/ 331 w 337"/>
                <a:gd name="T9" fmla="*/ 41 h 288"/>
                <a:gd name="T10" fmla="*/ 254 w 337"/>
                <a:gd name="T11" fmla="*/ 221 h 288"/>
              </a:gdLst>
              <a:ahLst/>
              <a:cxnLst>
                <a:cxn ang="0">
                  <a:pos x="T0" y="T1"/>
                </a:cxn>
                <a:cxn ang="0">
                  <a:pos x="T2" y="T3"/>
                </a:cxn>
                <a:cxn ang="0">
                  <a:pos x="T4" y="T5"/>
                </a:cxn>
                <a:cxn ang="0">
                  <a:pos x="T6" y="T7"/>
                </a:cxn>
                <a:cxn ang="0">
                  <a:pos x="T8" y="T9"/>
                </a:cxn>
                <a:cxn ang="0">
                  <a:pos x="T10" y="T11"/>
                </a:cxn>
              </a:cxnLst>
              <a:rect l="0" t="0" r="r" b="b"/>
              <a:pathLst>
                <a:path w="337" h="288">
                  <a:moveTo>
                    <a:pt x="254" y="221"/>
                  </a:moveTo>
                  <a:cubicBezTo>
                    <a:pt x="197" y="267"/>
                    <a:pt x="105" y="288"/>
                    <a:pt x="0" y="258"/>
                  </a:cubicBezTo>
                  <a:cubicBezTo>
                    <a:pt x="64" y="173"/>
                    <a:pt x="59" y="104"/>
                    <a:pt x="126" y="50"/>
                  </a:cubicBezTo>
                  <a:cubicBezTo>
                    <a:pt x="181" y="6"/>
                    <a:pt x="246" y="0"/>
                    <a:pt x="310" y="16"/>
                  </a:cubicBezTo>
                  <a:cubicBezTo>
                    <a:pt x="321" y="19"/>
                    <a:pt x="330" y="30"/>
                    <a:pt x="331" y="41"/>
                  </a:cubicBezTo>
                  <a:cubicBezTo>
                    <a:pt x="337" y="100"/>
                    <a:pt x="311" y="176"/>
                    <a:pt x="254" y="2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Shape 104">
              <a:extLst>
                <a:ext uri="{FF2B5EF4-FFF2-40B4-BE49-F238E27FC236}">
                  <a16:creationId xmlns:a16="http://schemas.microsoft.com/office/drawing/2014/main" id="{F7DF9D59-6400-A709-F3BF-6AFF6089086C}"/>
                </a:ext>
              </a:extLst>
            </p:cNvPr>
            <p:cNvSpPr>
              <a:spLocks/>
            </p:cNvSpPr>
            <p:nvPr/>
          </p:nvSpPr>
          <p:spPr bwMode="auto">
            <a:xfrm>
              <a:off x="11674412" y="1300607"/>
              <a:ext cx="517588" cy="1683010"/>
            </a:xfrm>
            <a:custGeom>
              <a:avLst/>
              <a:gdLst>
                <a:gd name="connsiteX0" fmla="*/ 410053 w 517588"/>
                <a:gd name="connsiteY0" fmla="*/ 0 h 1683010"/>
                <a:gd name="connsiteX1" fmla="*/ 517588 w 517588"/>
                <a:gd name="connsiteY1" fmla="*/ 236418 h 1683010"/>
                <a:gd name="connsiteX2" fmla="*/ 517588 w 517588"/>
                <a:gd name="connsiteY2" fmla="*/ 1666571 h 1683010"/>
                <a:gd name="connsiteX3" fmla="*/ 488597 w 517588"/>
                <a:gd name="connsiteY3" fmla="*/ 1681308 h 1683010"/>
                <a:gd name="connsiteX4" fmla="*/ 434763 w 517588"/>
                <a:gd name="connsiteY4" fmla="*/ 1674258 h 1683010"/>
                <a:gd name="connsiteX5" fmla="*/ 7626 w 517588"/>
                <a:gd name="connsiteY5" fmla="*/ 1057426 h 1683010"/>
                <a:gd name="connsiteX6" fmla="*/ 410053 w 517588"/>
                <a:gd name="connsiteY6" fmla="*/ 0 h 168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588" h="1683010">
                  <a:moveTo>
                    <a:pt x="410053" y="0"/>
                  </a:moveTo>
                  <a:lnTo>
                    <a:pt x="517588" y="236418"/>
                  </a:lnTo>
                  <a:lnTo>
                    <a:pt x="517588" y="1666571"/>
                  </a:lnTo>
                  <a:lnTo>
                    <a:pt x="488597" y="1681308"/>
                  </a:lnTo>
                  <a:cubicBezTo>
                    <a:pt x="470946" y="1684833"/>
                    <a:pt x="452414" y="1683070"/>
                    <a:pt x="434763" y="1674258"/>
                  </a:cubicBezTo>
                  <a:cubicBezTo>
                    <a:pt x="215899" y="1586140"/>
                    <a:pt x="46456" y="1342932"/>
                    <a:pt x="7626" y="1057426"/>
                  </a:cubicBezTo>
                  <a:cubicBezTo>
                    <a:pt x="-34735" y="775446"/>
                    <a:pt x="99407" y="296080"/>
                    <a:pt x="41005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6" name="Freeform: Shape 95">
              <a:extLst>
                <a:ext uri="{FF2B5EF4-FFF2-40B4-BE49-F238E27FC236}">
                  <a16:creationId xmlns:a16="http://schemas.microsoft.com/office/drawing/2014/main" id="{0452F7D4-5702-5939-561B-74075C1FA01D}"/>
                </a:ext>
              </a:extLst>
            </p:cNvPr>
            <p:cNvSpPr>
              <a:spLocks/>
            </p:cNvSpPr>
            <p:nvPr/>
          </p:nvSpPr>
          <p:spPr bwMode="auto">
            <a:xfrm>
              <a:off x="9755429" y="6304270"/>
              <a:ext cx="578941" cy="553729"/>
            </a:xfrm>
            <a:custGeom>
              <a:avLst/>
              <a:gdLst>
                <a:gd name="connsiteX0" fmla="*/ 512809 w 578941"/>
                <a:gd name="connsiteY0" fmla="*/ 449 h 553729"/>
                <a:gd name="connsiteX1" fmla="*/ 569069 w 578941"/>
                <a:gd name="connsiteY1" fmla="*/ 42849 h 553729"/>
                <a:gd name="connsiteX2" fmla="*/ 502260 w 578941"/>
                <a:gd name="connsiteY2" fmla="*/ 449184 h 553729"/>
                <a:gd name="connsiteX3" fmla="*/ 415528 w 578941"/>
                <a:gd name="connsiteY3" fmla="*/ 553729 h 553729"/>
                <a:gd name="connsiteX4" fmla="*/ 0 w 578941"/>
                <a:gd name="connsiteY4" fmla="*/ 553729 h 553729"/>
                <a:gd name="connsiteX5" fmla="*/ 20539 w 578941"/>
                <a:gd name="connsiteY5" fmla="*/ 441234 h 553729"/>
                <a:gd name="connsiteX6" fmla="*/ 140090 w 578941"/>
                <a:gd name="connsiteY6" fmla="*/ 180649 h 553729"/>
                <a:gd name="connsiteX7" fmla="*/ 512809 w 578941"/>
                <a:gd name="connsiteY7" fmla="*/ 449 h 55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941" h="553729">
                  <a:moveTo>
                    <a:pt x="512809" y="449"/>
                  </a:moveTo>
                  <a:cubicBezTo>
                    <a:pt x="540939" y="-3085"/>
                    <a:pt x="565552" y="14582"/>
                    <a:pt x="569069" y="42849"/>
                  </a:cubicBezTo>
                  <a:cubicBezTo>
                    <a:pt x="593682" y="208916"/>
                    <a:pt x="572585" y="332583"/>
                    <a:pt x="502260" y="449184"/>
                  </a:cubicBezTo>
                  <a:lnTo>
                    <a:pt x="415528" y="553729"/>
                  </a:lnTo>
                  <a:lnTo>
                    <a:pt x="0" y="553729"/>
                  </a:lnTo>
                  <a:lnTo>
                    <a:pt x="20539" y="441234"/>
                  </a:lnTo>
                  <a:cubicBezTo>
                    <a:pt x="41636" y="345833"/>
                    <a:pt x="73282" y="256616"/>
                    <a:pt x="140090" y="180649"/>
                  </a:cubicBezTo>
                  <a:cubicBezTo>
                    <a:pt x="245576" y="56982"/>
                    <a:pt x="368644" y="11049"/>
                    <a:pt x="5128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4" name="Freeform 22">
              <a:extLst>
                <a:ext uri="{FF2B5EF4-FFF2-40B4-BE49-F238E27FC236}">
                  <a16:creationId xmlns:a16="http://schemas.microsoft.com/office/drawing/2014/main" id="{74646E50-FBF3-0088-2175-0B4AA8AD7891}"/>
                </a:ext>
              </a:extLst>
            </p:cNvPr>
            <p:cNvSpPr>
              <a:spLocks/>
            </p:cNvSpPr>
            <p:nvPr/>
          </p:nvSpPr>
          <p:spPr bwMode="auto">
            <a:xfrm>
              <a:off x="7886355" y="3408241"/>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Shape 105">
              <a:extLst>
                <a:ext uri="{FF2B5EF4-FFF2-40B4-BE49-F238E27FC236}">
                  <a16:creationId xmlns:a16="http://schemas.microsoft.com/office/drawing/2014/main" id="{4554A76D-DF4B-FB5D-43F3-1DCDEE53156F}"/>
                </a:ext>
              </a:extLst>
            </p:cNvPr>
            <p:cNvSpPr>
              <a:spLocks/>
            </p:cNvSpPr>
            <p:nvPr/>
          </p:nvSpPr>
          <p:spPr bwMode="auto">
            <a:xfrm>
              <a:off x="11906788" y="56196"/>
              <a:ext cx="285212" cy="1094774"/>
            </a:xfrm>
            <a:custGeom>
              <a:avLst/>
              <a:gdLst>
                <a:gd name="connsiteX0" fmla="*/ 285212 w 285212"/>
                <a:gd name="connsiteY0" fmla="*/ 0 h 1094774"/>
                <a:gd name="connsiteX1" fmla="*/ 285212 w 285212"/>
                <a:gd name="connsiteY1" fmla="*/ 1094774 h 1094774"/>
                <a:gd name="connsiteX2" fmla="*/ 262203 w 285212"/>
                <a:gd name="connsiteY2" fmla="*/ 1093008 h 1094774"/>
                <a:gd name="connsiteX3" fmla="*/ 1075 w 285212"/>
                <a:gd name="connsiteY3" fmla="*/ 631602 h 1094774"/>
                <a:gd name="connsiteX4" fmla="*/ 232319 w 285212"/>
                <a:gd name="connsiteY4" fmla="*/ 64476 h 1094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12" h="1094774">
                  <a:moveTo>
                    <a:pt x="285212" y="0"/>
                  </a:moveTo>
                  <a:lnTo>
                    <a:pt x="285212" y="1094774"/>
                  </a:lnTo>
                  <a:lnTo>
                    <a:pt x="262203" y="1093008"/>
                  </a:lnTo>
                  <a:cubicBezTo>
                    <a:pt x="113995" y="1011998"/>
                    <a:pt x="-13040" y="839411"/>
                    <a:pt x="1075" y="631602"/>
                  </a:cubicBezTo>
                  <a:cubicBezTo>
                    <a:pt x="11661" y="483671"/>
                    <a:pt x="95690" y="250547"/>
                    <a:pt x="232319" y="644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6" name="Freeform 24">
              <a:extLst>
                <a:ext uri="{FF2B5EF4-FFF2-40B4-BE49-F238E27FC236}">
                  <a16:creationId xmlns:a16="http://schemas.microsoft.com/office/drawing/2014/main" id="{E04086D5-8E23-8730-4AD4-716116683355}"/>
                </a:ext>
              </a:extLst>
            </p:cNvPr>
            <p:cNvSpPr>
              <a:spLocks/>
            </p:cNvSpPr>
            <p:nvPr/>
          </p:nvSpPr>
          <p:spPr bwMode="auto">
            <a:xfrm>
              <a:off x="11102663" y="633670"/>
              <a:ext cx="629403" cy="1022058"/>
            </a:xfrm>
            <a:custGeom>
              <a:avLst/>
              <a:gdLst>
                <a:gd name="T0" fmla="*/ 19 w 178"/>
                <a:gd name="T1" fmla="*/ 197 h 290"/>
                <a:gd name="T2" fmla="*/ 73 w 178"/>
                <a:gd name="T3" fmla="*/ 0 h 290"/>
                <a:gd name="T4" fmla="*/ 159 w 178"/>
                <a:gd name="T5" fmla="*/ 146 h 290"/>
                <a:gd name="T6" fmla="*/ 143 w 178"/>
                <a:gd name="T7" fmla="*/ 284 h 290"/>
                <a:gd name="T8" fmla="*/ 131 w 178"/>
                <a:gd name="T9" fmla="*/ 289 h 290"/>
                <a:gd name="T10" fmla="*/ 19 w 178"/>
                <a:gd name="T11" fmla="*/ 197 h 290"/>
              </a:gdLst>
              <a:ahLst/>
              <a:cxnLst>
                <a:cxn ang="0">
                  <a:pos x="T0" y="T1"/>
                </a:cxn>
                <a:cxn ang="0">
                  <a:pos x="T2" y="T3"/>
                </a:cxn>
                <a:cxn ang="0">
                  <a:pos x="T4" y="T5"/>
                </a:cxn>
                <a:cxn ang="0">
                  <a:pos x="T6" y="T7"/>
                </a:cxn>
                <a:cxn ang="0">
                  <a:pos x="T8" y="T9"/>
                </a:cxn>
                <a:cxn ang="0">
                  <a:pos x="T10" y="T11"/>
                </a:cxn>
              </a:cxnLst>
              <a:rect l="0" t="0" r="r" b="b"/>
              <a:pathLst>
                <a:path w="178" h="290">
                  <a:moveTo>
                    <a:pt x="19" y="197"/>
                  </a:moveTo>
                  <a:cubicBezTo>
                    <a:pt x="0" y="132"/>
                    <a:pt x="14" y="70"/>
                    <a:pt x="73" y="0"/>
                  </a:cubicBezTo>
                  <a:cubicBezTo>
                    <a:pt x="104" y="62"/>
                    <a:pt x="138" y="93"/>
                    <a:pt x="159" y="146"/>
                  </a:cubicBezTo>
                  <a:cubicBezTo>
                    <a:pt x="178" y="194"/>
                    <a:pt x="167" y="245"/>
                    <a:pt x="143" y="284"/>
                  </a:cubicBezTo>
                  <a:cubicBezTo>
                    <a:pt x="141" y="288"/>
                    <a:pt x="136" y="290"/>
                    <a:pt x="131" y="289"/>
                  </a:cubicBezTo>
                  <a:cubicBezTo>
                    <a:pt x="74" y="275"/>
                    <a:pt x="29" y="232"/>
                    <a:pt x="19" y="19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5">
              <a:extLst>
                <a:ext uri="{FF2B5EF4-FFF2-40B4-BE49-F238E27FC236}">
                  <a16:creationId xmlns:a16="http://schemas.microsoft.com/office/drawing/2014/main" id="{EEF01020-57F2-5D4D-8807-7E2676641E52}"/>
                </a:ext>
              </a:extLst>
            </p:cNvPr>
            <p:cNvSpPr>
              <a:spLocks/>
            </p:cNvSpPr>
            <p:nvPr/>
          </p:nvSpPr>
          <p:spPr bwMode="auto">
            <a:xfrm>
              <a:off x="9070095" y="1687487"/>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6">
              <a:extLst>
                <a:ext uri="{FF2B5EF4-FFF2-40B4-BE49-F238E27FC236}">
                  <a16:creationId xmlns:a16="http://schemas.microsoft.com/office/drawing/2014/main" id="{DC75AC61-26F9-0C1F-AB96-2139DE622023}"/>
                </a:ext>
              </a:extLst>
            </p:cNvPr>
            <p:cNvSpPr>
              <a:spLocks/>
            </p:cNvSpPr>
            <p:nvPr/>
          </p:nvSpPr>
          <p:spPr bwMode="auto">
            <a:xfrm>
              <a:off x="8460902" y="977244"/>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7">
              <a:extLst>
                <a:ext uri="{FF2B5EF4-FFF2-40B4-BE49-F238E27FC236}">
                  <a16:creationId xmlns:a16="http://schemas.microsoft.com/office/drawing/2014/main" id="{C4B91423-2AA4-D359-33FB-CFA2174E5E0D}"/>
                </a:ext>
              </a:extLst>
            </p:cNvPr>
            <p:cNvSpPr>
              <a:spLocks/>
            </p:cNvSpPr>
            <p:nvPr/>
          </p:nvSpPr>
          <p:spPr bwMode="auto">
            <a:xfrm>
              <a:off x="9621545" y="1182233"/>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Shape 88">
              <a:extLst>
                <a:ext uri="{FF2B5EF4-FFF2-40B4-BE49-F238E27FC236}">
                  <a16:creationId xmlns:a16="http://schemas.microsoft.com/office/drawing/2014/main" id="{11098F3A-017A-24C7-434C-B87142EBE9A8}"/>
                </a:ext>
              </a:extLst>
            </p:cNvPr>
            <p:cNvSpPr>
              <a:spLocks/>
            </p:cNvSpPr>
            <p:nvPr/>
          </p:nvSpPr>
          <p:spPr bwMode="auto">
            <a:xfrm>
              <a:off x="11385653" y="0"/>
              <a:ext cx="440759" cy="530420"/>
            </a:xfrm>
            <a:custGeom>
              <a:avLst/>
              <a:gdLst>
                <a:gd name="connsiteX0" fmla="*/ 46019 w 440759"/>
                <a:gd name="connsiteY0" fmla="*/ 0 h 530420"/>
                <a:gd name="connsiteX1" fmla="*/ 389756 w 440759"/>
                <a:gd name="connsiteY1" fmla="*/ 0 h 530420"/>
                <a:gd name="connsiteX2" fmla="*/ 426016 w 440759"/>
                <a:gd name="connsiteY2" fmla="*/ 88693 h 530420"/>
                <a:gd name="connsiteX3" fmla="*/ 440406 w 440759"/>
                <a:gd name="connsiteY3" fmla="*/ 230109 h 530420"/>
                <a:gd name="connsiteX4" fmla="*/ 292198 w 440759"/>
                <a:gd name="connsiteY4" fmla="*/ 518549 h 530420"/>
                <a:gd name="connsiteX5" fmla="*/ 246325 w 440759"/>
                <a:gd name="connsiteY5" fmla="*/ 529101 h 530420"/>
                <a:gd name="connsiteX6" fmla="*/ 6369 w 440759"/>
                <a:gd name="connsiteY6" fmla="*/ 282873 h 530420"/>
                <a:gd name="connsiteX7" fmla="*/ 43421 w 440759"/>
                <a:gd name="connsiteY7" fmla="*/ 6305 h 53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759" h="530420">
                  <a:moveTo>
                    <a:pt x="46019" y="0"/>
                  </a:moveTo>
                  <a:lnTo>
                    <a:pt x="389756" y="0"/>
                  </a:lnTo>
                  <a:lnTo>
                    <a:pt x="426016" y="88693"/>
                  </a:lnTo>
                  <a:cubicBezTo>
                    <a:pt x="437319" y="133816"/>
                    <a:pt x="442171" y="180864"/>
                    <a:pt x="440406" y="230109"/>
                  </a:cubicBezTo>
                  <a:cubicBezTo>
                    <a:pt x="433349" y="353224"/>
                    <a:pt x="359245" y="451715"/>
                    <a:pt x="292198" y="518549"/>
                  </a:cubicBezTo>
                  <a:cubicBezTo>
                    <a:pt x="281612" y="529101"/>
                    <a:pt x="263968" y="532619"/>
                    <a:pt x="246325" y="529101"/>
                  </a:cubicBezTo>
                  <a:cubicBezTo>
                    <a:pt x="119289" y="490408"/>
                    <a:pt x="27541" y="398952"/>
                    <a:pt x="6369" y="282873"/>
                  </a:cubicBezTo>
                  <a:cubicBezTo>
                    <a:pt x="-11275" y="186140"/>
                    <a:pt x="9898" y="96442"/>
                    <a:pt x="43421" y="63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29">
              <a:extLst>
                <a:ext uri="{FF2B5EF4-FFF2-40B4-BE49-F238E27FC236}">
                  <a16:creationId xmlns:a16="http://schemas.microsoft.com/office/drawing/2014/main" id="{DA2C6237-47EE-C21F-2896-F3871EA83AFC}"/>
                </a:ext>
              </a:extLst>
            </p:cNvPr>
            <p:cNvSpPr>
              <a:spLocks/>
            </p:cNvSpPr>
            <p:nvPr/>
          </p:nvSpPr>
          <p:spPr bwMode="auto">
            <a:xfrm>
              <a:off x="8149088" y="70672"/>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Shape 98">
              <a:extLst>
                <a:ext uri="{FF2B5EF4-FFF2-40B4-BE49-F238E27FC236}">
                  <a16:creationId xmlns:a16="http://schemas.microsoft.com/office/drawing/2014/main" id="{D8019C3F-0941-AC2A-C521-3F17F530F76B}"/>
                </a:ext>
              </a:extLst>
            </p:cNvPr>
            <p:cNvSpPr>
              <a:spLocks/>
            </p:cNvSpPr>
            <p:nvPr/>
          </p:nvSpPr>
          <p:spPr bwMode="auto">
            <a:xfrm>
              <a:off x="10440609" y="6174150"/>
              <a:ext cx="632536" cy="683850"/>
            </a:xfrm>
            <a:custGeom>
              <a:avLst/>
              <a:gdLst>
                <a:gd name="connsiteX0" fmla="*/ 540680 w 632536"/>
                <a:gd name="connsiteY0" fmla="*/ 0 h 683850"/>
                <a:gd name="connsiteX1" fmla="*/ 586595 w 632536"/>
                <a:gd name="connsiteY1" fmla="*/ 31781 h 683850"/>
                <a:gd name="connsiteX2" fmla="*/ 551276 w 632536"/>
                <a:gd name="connsiteY2" fmla="*/ 572046 h 683850"/>
                <a:gd name="connsiteX3" fmla="*/ 459438 w 632536"/>
                <a:gd name="connsiteY3" fmla="*/ 683850 h 683850"/>
                <a:gd name="connsiteX4" fmla="*/ 0 w 632536"/>
                <a:gd name="connsiteY4" fmla="*/ 683850 h 683850"/>
                <a:gd name="connsiteX5" fmla="*/ 10898 w 632536"/>
                <a:gd name="connsiteY5" fmla="*/ 616627 h 683850"/>
                <a:gd name="connsiteX6" fmla="*/ 123919 w 632536"/>
                <a:gd name="connsiteY6" fmla="*/ 275430 h 683850"/>
                <a:gd name="connsiteX7" fmla="*/ 540680 w 632536"/>
                <a:gd name="connsiteY7" fmla="*/ 0 h 68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536" h="683850">
                  <a:moveTo>
                    <a:pt x="540680" y="0"/>
                  </a:moveTo>
                  <a:cubicBezTo>
                    <a:pt x="561872" y="0"/>
                    <a:pt x="579531" y="10594"/>
                    <a:pt x="586595" y="31781"/>
                  </a:cubicBezTo>
                  <a:cubicBezTo>
                    <a:pt x="639573" y="183620"/>
                    <a:pt x="667828" y="384895"/>
                    <a:pt x="551276" y="572046"/>
                  </a:cubicBezTo>
                  <a:lnTo>
                    <a:pt x="459438" y="683850"/>
                  </a:lnTo>
                  <a:lnTo>
                    <a:pt x="0" y="683850"/>
                  </a:lnTo>
                  <a:lnTo>
                    <a:pt x="10898" y="616627"/>
                  </a:lnTo>
                  <a:cubicBezTo>
                    <a:pt x="29441" y="504955"/>
                    <a:pt x="55047" y="391958"/>
                    <a:pt x="123919" y="275430"/>
                  </a:cubicBezTo>
                  <a:cubicBezTo>
                    <a:pt x="201620" y="141246"/>
                    <a:pt x="381746" y="3531"/>
                    <a:pt x="54068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Shape 100">
              <a:extLst>
                <a:ext uri="{FF2B5EF4-FFF2-40B4-BE49-F238E27FC236}">
                  <a16:creationId xmlns:a16="http://schemas.microsoft.com/office/drawing/2014/main" id="{75BCDA8E-0903-DF65-3E80-740D60E51F45}"/>
                </a:ext>
              </a:extLst>
            </p:cNvPr>
            <p:cNvSpPr>
              <a:spLocks/>
            </p:cNvSpPr>
            <p:nvPr/>
          </p:nvSpPr>
          <p:spPr bwMode="auto">
            <a:xfrm>
              <a:off x="11222231" y="5928478"/>
              <a:ext cx="494605" cy="929522"/>
            </a:xfrm>
            <a:custGeom>
              <a:avLst/>
              <a:gdLst>
                <a:gd name="connsiteX0" fmla="*/ 339565 w 494605"/>
                <a:gd name="connsiteY0" fmla="*/ 898 h 929522"/>
                <a:gd name="connsiteX1" fmla="*/ 388684 w 494605"/>
                <a:gd name="connsiteY1" fmla="*/ 18509 h 929522"/>
                <a:gd name="connsiteX2" fmla="*/ 476395 w 494605"/>
                <a:gd name="connsiteY2" fmla="*/ 532772 h 929522"/>
                <a:gd name="connsiteX3" fmla="*/ 294339 w 494605"/>
                <a:gd name="connsiteY3" fmla="*/ 908727 h 929522"/>
                <a:gd name="connsiteX4" fmla="*/ 277903 w 494605"/>
                <a:gd name="connsiteY4" fmla="*/ 929522 h 929522"/>
                <a:gd name="connsiteX5" fmla="*/ 100284 w 494605"/>
                <a:gd name="connsiteY5" fmla="*/ 929522 h 929522"/>
                <a:gd name="connsiteX6" fmla="*/ 80487 w 494605"/>
                <a:gd name="connsiteY6" fmla="*/ 890400 h 929522"/>
                <a:gd name="connsiteX7" fmla="*/ 20295 w 494605"/>
                <a:gd name="connsiteY7" fmla="*/ 342565 h 929522"/>
                <a:gd name="connsiteX8" fmla="*/ 339565 w 494605"/>
                <a:gd name="connsiteY8" fmla="*/ 898 h 92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4605" h="929522">
                  <a:moveTo>
                    <a:pt x="339565" y="898"/>
                  </a:moveTo>
                  <a:cubicBezTo>
                    <a:pt x="357108" y="-2625"/>
                    <a:pt x="374650" y="4420"/>
                    <a:pt x="388684" y="18509"/>
                  </a:cubicBezTo>
                  <a:cubicBezTo>
                    <a:pt x="486921" y="138269"/>
                    <a:pt x="518497" y="349610"/>
                    <a:pt x="476395" y="532772"/>
                  </a:cubicBezTo>
                  <a:cubicBezTo>
                    <a:pt x="444819" y="667502"/>
                    <a:pt x="395481" y="774493"/>
                    <a:pt x="294339" y="908727"/>
                  </a:cubicBezTo>
                  <a:lnTo>
                    <a:pt x="277903" y="929522"/>
                  </a:lnTo>
                  <a:lnTo>
                    <a:pt x="100284" y="929522"/>
                  </a:lnTo>
                  <a:lnTo>
                    <a:pt x="80487" y="890400"/>
                  </a:lnTo>
                  <a:cubicBezTo>
                    <a:pt x="3191" y="715714"/>
                    <a:pt x="-21806" y="514280"/>
                    <a:pt x="20295" y="342565"/>
                  </a:cubicBezTo>
                  <a:cubicBezTo>
                    <a:pt x="62397" y="169970"/>
                    <a:pt x="192210" y="36121"/>
                    <a:pt x="339565" y="8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0" name="Freeform 36">
              <a:extLst>
                <a:ext uri="{FF2B5EF4-FFF2-40B4-BE49-F238E27FC236}">
                  <a16:creationId xmlns:a16="http://schemas.microsoft.com/office/drawing/2014/main" id="{2864DB57-8E53-0EF6-65A4-4D1A51A9D9D6}"/>
                </a:ext>
              </a:extLst>
            </p:cNvPr>
            <p:cNvSpPr>
              <a:spLocks/>
            </p:cNvSpPr>
            <p:nvPr/>
          </p:nvSpPr>
          <p:spPr bwMode="auto">
            <a:xfrm>
              <a:off x="7453280" y="4115597"/>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7">
              <a:extLst>
                <a:ext uri="{FF2B5EF4-FFF2-40B4-BE49-F238E27FC236}">
                  <a16:creationId xmlns:a16="http://schemas.microsoft.com/office/drawing/2014/main" id="{A60E9F92-453F-8D55-39C2-4F5FD06A77B3}"/>
                </a:ext>
              </a:extLst>
            </p:cNvPr>
            <p:cNvSpPr>
              <a:spLocks/>
            </p:cNvSpPr>
            <p:nvPr/>
          </p:nvSpPr>
          <p:spPr bwMode="auto">
            <a:xfrm>
              <a:off x="9393458" y="5042379"/>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8">
              <a:extLst>
                <a:ext uri="{FF2B5EF4-FFF2-40B4-BE49-F238E27FC236}">
                  <a16:creationId xmlns:a16="http://schemas.microsoft.com/office/drawing/2014/main" id="{51E9B685-285E-CA9E-CB22-C52A8E731CDD}"/>
                </a:ext>
              </a:extLst>
            </p:cNvPr>
            <p:cNvSpPr>
              <a:spLocks/>
            </p:cNvSpPr>
            <p:nvPr/>
          </p:nvSpPr>
          <p:spPr bwMode="auto">
            <a:xfrm>
              <a:off x="7739110" y="1456514"/>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59216B6D-19C2-3996-68DD-25E14281D1C6}"/>
                </a:ext>
              </a:extLst>
            </p:cNvPr>
            <p:cNvSpPr>
              <a:spLocks/>
            </p:cNvSpPr>
            <p:nvPr/>
          </p:nvSpPr>
          <p:spPr bwMode="auto">
            <a:xfrm>
              <a:off x="10198315" y="0"/>
              <a:ext cx="380203" cy="79581"/>
            </a:xfrm>
            <a:custGeom>
              <a:avLst/>
              <a:gdLst>
                <a:gd name="connsiteX0" fmla="*/ 0 w 380203"/>
                <a:gd name="connsiteY0" fmla="*/ 0 h 79581"/>
                <a:gd name="connsiteX1" fmla="*/ 380203 w 380203"/>
                <a:gd name="connsiteY1" fmla="*/ 0 h 79581"/>
                <a:gd name="connsiteX2" fmla="*/ 350066 w 380203"/>
                <a:gd name="connsiteY2" fmla="*/ 57590 h 79581"/>
                <a:gd name="connsiteX3" fmla="*/ 293630 w 380203"/>
                <a:gd name="connsiteY3" fmla="*/ 78702 h 79581"/>
                <a:gd name="connsiteX4" fmla="*/ 7923 w 380203"/>
                <a:gd name="connsiteY4" fmla="*/ 4369 h 79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03" h="79581">
                  <a:moveTo>
                    <a:pt x="0" y="0"/>
                  </a:moveTo>
                  <a:lnTo>
                    <a:pt x="380203" y="0"/>
                  </a:lnTo>
                  <a:lnTo>
                    <a:pt x="350066" y="57590"/>
                  </a:lnTo>
                  <a:cubicBezTo>
                    <a:pt x="335957" y="75184"/>
                    <a:pt x="314793" y="82221"/>
                    <a:pt x="293630" y="78702"/>
                  </a:cubicBezTo>
                  <a:cubicBezTo>
                    <a:pt x="189576" y="59349"/>
                    <a:pt x="91695" y="42635"/>
                    <a:pt x="7923" y="43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5" name="Freeform: Shape 94">
              <a:extLst>
                <a:ext uri="{FF2B5EF4-FFF2-40B4-BE49-F238E27FC236}">
                  <a16:creationId xmlns:a16="http://schemas.microsoft.com/office/drawing/2014/main" id="{A35B4067-8BDC-DFCC-3C98-F8261D6530C6}"/>
                </a:ext>
              </a:extLst>
            </p:cNvPr>
            <p:cNvSpPr>
              <a:spLocks/>
            </p:cNvSpPr>
            <p:nvPr/>
          </p:nvSpPr>
          <p:spPr bwMode="auto">
            <a:xfrm>
              <a:off x="9140703" y="6476385"/>
              <a:ext cx="477647" cy="381615"/>
            </a:xfrm>
            <a:custGeom>
              <a:avLst/>
              <a:gdLst>
                <a:gd name="connsiteX0" fmla="*/ 361307 w 477647"/>
                <a:gd name="connsiteY0" fmla="*/ 606 h 381615"/>
                <a:gd name="connsiteX1" fmla="*/ 440688 w 477647"/>
                <a:gd name="connsiteY1" fmla="*/ 2803 h 381615"/>
                <a:gd name="connsiteX2" fmla="*/ 472485 w 477647"/>
                <a:gd name="connsiteY2" fmla="*/ 34444 h 381615"/>
                <a:gd name="connsiteX3" fmla="*/ 387693 w 477647"/>
                <a:gd name="connsiteY3" fmla="*/ 326245 h 381615"/>
                <a:gd name="connsiteX4" fmla="*/ 303279 w 477647"/>
                <a:gd name="connsiteY4" fmla="*/ 381615 h 381615"/>
                <a:gd name="connsiteX5" fmla="*/ 0 w 477647"/>
                <a:gd name="connsiteY5" fmla="*/ 381615 h 381615"/>
                <a:gd name="connsiteX6" fmla="*/ 1108 w 477647"/>
                <a:gd name="connsiteY6" fmla="*/ 378815 h 381615"/>
                <a:gd name="connsiteX7" fmla="*/ 161582 w 477647"/>
                <a:gd name="connsiteY7" fmla="*/ 83664 h 381615"/>
                <a:gd name="connsiteX8" fmla="*/ 361307 w 477647"/>
                <a:gd name="connsiteY8" fmla="*/ 606 h 3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647" h="381615">
                  <a:moveTo>
                    <a:pt x="361307" y="606"/>
                  </a:moveTo>
                  <a:cubicBezTo>
                    <a:pt x="386810" y="-712"/>
                    <a:pt x="413308" y="167"/>
                    <a:pt x="440688" y="2803"/>
                  </a:cubicBezTo>
                  <a:cubicBezTo>
                    <a:pt x="458353" y="2803"/>
                    <a:pt x="472485" y="16866"/>
                    <a:pt x="472485" y="34444"/>
                  </a:cubicBezTo>
                  <a:cubicBezTo>
                    <a:pt x="483084" y="129367"/>
                    <a:pt x="486617" y="241869"/>
                    <a:pt x="387693" y="326245"/>
                  </a:cubicBezTo>
                  <a:lnTo>
                    <a:pt x="303279" y="381615"/>
                  </a:lnTo>
                  <a:lnTo>
                    <a:pt x="0" y="381615"/>
                  </a:lnTo>
                  <a:lnTo>
                    <a:pt x="1108" y="378815"/>
                  </a:lnTo>
                  <a:cubicBezTo>
                    <a:pt x="49631" y="255712"/>
                    <a:pt x="92689" y="154856"/>
                    <a:pt x="161582" y="83664"/>
                  </a:cubicBezTo>
                  <a:cubicBezTo>
                    <a:pt x="217227" y="28292"/>
                    <a:pt x="284795" y="4561"/>
                    <a:pt x="361307"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0" name="Freeform 44">
              <a:extLst>
                <a:ext uri="{FF2B5EF4-FFF2-40B4-BE49-F238E27FC236}">
                  <a16:creationId xmlns:a16="http://schemas.microsoft.com/office/drawing/2014/main" id="{FE054E00-5781-115B-1CF1-09A970AB0C0C}"/>
                </a:ext>
              </a:extLst>
            </p:cNvPr>
            <p:cNvSpPr>
              <a:spLocks/>
            </p:cNvSpPr>
            <p:nvPr/>
          </p:nvSpPr>
          <p:spPr bwMode="auto">
            <a:xfrm>
              <a:off x="7057737" y="2683561"/>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5">
              <a:extLst>
                <a:ext uri="{FF2B5EF4-FFF2-40B4-BE49-F238E27FC236}">
                  <a16:creationId xmlns:a16="http://schemas.microsoft.com/office/drawing/2014/main" id="{BF8C8EB0-8786-911A-69BD-2B2934A86B83}"/>
                </a:ext>
              </a:extLst>
            </p:cNvPr>
            <p:cNvSpPr>
              <a:spLocks/>
            </p:cNvSpPr>
            <p:nvPr/>
          </p:nvSpPr>
          <p:spPr bwMode="auto">
            <a:xfrm>
              <a:off x="7395536" y="4955764"/>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6">
              <a:extLst>
                <a:ext uri="{FF2B5EF4-FFF2-40B4-BE49-F238E27FC236}">
                  <a16:creationId xmlns:a16="http://schemas.microsoft.com/office/drawing/2014/main" id="{7CA4FCD4-19E9-F404-DB0E-E71340713BBD}"/>
                </a:ext>
              </a:extLst>
            </p:cNvPr>
            <p:cNvSpPr>
              <a:spLocks/>
            </p:cNvSpPr>
            <p:nvPr/>
          </p:nvSpPr>
          <p:spPr bwMode="auto">
            <a:xfrm>
              <a:off x="7219419" y="2062820"/>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47">
              <a:extLst>
                <a:ext uri="{FF2B5EF4-FFF2-40B4-BE49-F238E27FC236}">
                  <a16:creationId xmlns:a16="http://schemas.microsoft.com/office/drawing/2014/main" id="{8D4AE83F-5F78-CCCC-565B-4BDEF4BEA9E8}"/>
                </a:ext>
              </a:extLst>
            </p:cNvPr>
            <p:cNvSpPr>
              <a:spLocks/>
            </p:cNvSpPr>
            <p:nvPr/>
          </p:nvSpPr>
          <p:spPr bwMode="auto">
            <a:xfrm>
              <a:off x="9191356" y="258338"/>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49">
              <a:extLst>
                <a:ext uri="{FF2B5EF4-FFF2-40B4-BE49-F238E27FC236}">
                  <a16:creationId xmlns:a16="http://schemas.microsoft.com/office/drawing/2014/main" id="{835A1DD0-DB46-3945-82CF-5105EF8C27DB}"/>
                </a:ext>
              </a:extLst>
            </p:cNvPr>
            <p:cNvSpPr>
              <a:spLocks/>
            </p:cNvSpPr>
            <p:nvPr/>
          </p:nvSpPr>
          <p:spPr bwMode="auto">
            <a:xfrm>
              <a:off x="7796853" y="2596946"/>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A31EE870-5954-8DA9-57FB-A144BB767E45}"/>
                </a:ext>
              </a:extLst>
            </p:cNvPr>
            <p:cNvSpPr>
              <a:spLocks/>
            </p:cNvSpPr>
            <p:nvPr/>
          </p:nvSpPr>
          <p:spPr bwMode="auto">
            <a:xfrm>
              <a:off x="9411698" y="0"/>
              <a:ext cx="490556" cy="255065"/>
            </a:xfrm>
            <a:custGeom>
              <a:avLst/>
              <a:gdLst>
                <a:gd name="connsiteX0" fmla="*/ 0 w 490556"/>
                <a:gd name="connsiteY0" fmla="*/ 0 h 255065"/>
                <a:gd name="connsiteX1" fmla="*/ 462198 w 490556"/>
                <a:gd name="connsiteY1" fmla="*/ 0 h 255065"/>
                <a:gd name="connsiteX2" fmla="*/ 482076 w 490556"/>
                <a:gd name="connsiteY2" fmla="*/ 44519 h 255065"/>
                <a:gd name="connsiteX3" fmla="*/ 483837 w 490556"/>
                <a:gd name="connsiteY3" fmla="*/ 219414 h 255065"/>
                <a:gd name="connsiteX4" fmla="*/ 452133 w 490556"/>
                <a:gd name="connsiteY4" fmla="*/ 251053 h 255065"/>
                <a:gd name="connsiteX5" fmla="*/ 25885 w 490556"/>
                <a:gd name="connsiteY5" fmla="*/ 54187 h 255065"/>
                <a:gd name="connsiteX6" fmla="*/ 1054 w 490556"/>
                <a:gd name="connsiteY6" fmla="*/ 3116 h 25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556" h="255065">
                  <a:moveTo>
                    <a:pt x="0" y="0"/>
                  </a:moveTo>
                  <a:lnTo>
                    <a:pt x="462198" y="0"/>
                  </a:lnTo>
                  <a:lnTo>
                    <a:pt x="482076" y="44519"/>
                  </a:lnTo>
                  <a:cubicBezTo>
                    <a:pt x="493525" y="102524"/>
                    <a:pt x="492644" y="161408"/>
                    <a:pt x="483837" y="219414"/>
                  </a:cubicBezTo>
                  <a:cubicBezTo>
                    <a:pt x="483837" y="236991"/>
                    <a:pt x="469747" y="247537"/>
                    <a:pt x="452133" y="251053"/>
                  </a:cubicBezTo>
                  <a:cubicBezTo>
                    <a:pt x="286566" y="275661"/>
                    <a:pt x="103385" y="184259"/>
                    <a:pt x="25885" y="54187"/>
                  </a:cubicBezTo>
                  <a:cubicBezTo>
                    <a:pt x="16638" y="38367"/>
                    <a:pt x="8382" y="21229"/>
                    <a:pt x="1054" y="3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1" name="Freeform: Shape 90">
              <a:extLst>
                <a:ext uri="{FF2B5EF4-FFF2-40B4-BE49-F238E27FC236}">
                  <a16:creationId xmlns:a16="http://schemas.microsoft.com/office/drawing/2014/main" id="{FC8AB1CF-D8B6-D0B3-0856-B8A0F688F696}"/>
                </a:ext>
              </a:extLst>
            </p:cNvPr>
            <p:cNvSpPr>
              <a:spLocks/>
            </p:cNvSpPr>
            <p:nvPr/>
          </p:nvSpPr>
          <p:spPr bwMode="auto">
            <a:xfrm>
              <a:off x="8498012" y="6604048"/>
              <a:ext cx="484591" cy="253953"/>
            </a:xfrm>
            <a:custGeom>
              <a:avLst/>
              <a:gdLst>
                <a:gd name="connsiteX0" fmla="*/ 301011 w 484591"/>
                <a:gd name="connsiteY0" fmla="*/ 1718 h 253953"/>
                <a:gd name="connsiteX1" fmla="*/ 456276 w 484591"/>
                <a:gd name="connsiteY1" fmla="*/ 21106 h 253953"/>
                <a:gd name="connsiteX2" fmla="*/ 480978 w 484591"/>
                <a:gd name="connsiteY2" fmla="*/ 52831 h 253953"/>
                <a:gd name="connsiteX3" fmla="*/ 476898 w 484591"/>
                <a:gd name="connsiteY3" fmla="*/ 176427 h 253953"/>
                <a:gd name="connsiteX4" fmla="*/ 447187 w 484591"/>
                <a:gd name="connsiteY4" fmla="*/ 253953 h 253953"/>
                <a:gd name="connsiteX5" fmla="*/ 0 w 484591"/>
                <a:gd name="connsiteY5" fmla="*/ 253953 h 253953"/>
                <a:gd name="connsiteX6" fmla="*/ 27208 w 484591"/>
                <a:gd name="connsiteY6" fmla="*/ 201722 h 253953"/>
                <a:gd name="connsiteX7" fmla="*/ 145745 w 484591"/>
                <a:gd name="connsiteY7" fmla="*/ 56356 h 253953"/>
                <a:gd name="connsiteX8" fmla="*/ 301011 w 484591"/>
                <a:gd name="connsiteY8" fmla="*/ 1718 h 25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591" h="253953">
                  <a:moveTo>
                    <a:pt x="301011" y="1718"/>
                  </a:moveTo>
                  <a:cubicBezTo>
                    <a:pt x="352178" y="-3570"/>
                    <a:pt x="403345" y="3481"/>
                    <a:pt x="456276" y="21106"/>
                  </a:cubicBezTo>
                  <a:cubicBezTo>
                    <a:pt x="470391" y="28156"/>
                    <a:pt x="477449" y="38731"/>
                    <a:pt x="480978" y="52831"/>
                  </a:cubicBezTo>
                  <a:cubicBezTo>
                    <a:pt x="487153" y="96013"/>
                    <a:pt x="485168" y="137432"/>
                    <a:pt x="476898" y="176427"/>
                  </a:cubicBezTo>
                  <a:lnTo>
                    <a:pt x="447187" y="253953"/>
                  </a:lnTo>
                  <a:lnTo>
                    <a:pt x="0" y="253953"/>
                  </a:lnTo>
                  <a:lnTo>
                    <a:pt x="27208" y="201722"/>
                  </a:lnTo>
                  <a:cubicBezTo>
                    <a:pt x="63867" y="136165"/>
                    <a:pt x="102077" y="84116"/>
                    <a:pt x="145745" y="56356"/>
                  </a:cubicBezTo>
                  <a:cubicBezTo>
                    <a:pt x="198677" y="24631"/>
                    <a:pt x="249844" y="7005"/>
                    <a:pt x="301011" y="17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0" name="Freeform: Shape 89">
              <a:extLst>
                <a:ext uri="{FF2B5EF4-FFF2-40B4-BE49-F238E27FC236}">
                  <a16:creationId xmlns:a16="http://schemas.microsoft.com/office/drawing/2014/main" id="{8C7E4295-C5DF-7B8C-F623-092CCAACB838}"/>
                </a:ext>
              </a:extLst>
            </p:cNvPr>
            <p:cNvSpPr>
              <a:spLocks/>
            </p:cNvSpPr>
            <p:nvPr/>
          </p:nvSpPr>
          <p:spPr bwMode="auto">
            <a:xfrm>
              <a:off x="7278285" y="0"/>
              <a:ext cx="763729" cy="645716"/>
            </a:xfrm>
            <a:custGeom>
              <a:avLst/>
              <a:gdLst>
                <a:gd name="connsiteX0" fmla="*/ 0 w 763729"/>
                <a:gd name="connsiteY0" fmla="*/ 0 h 645716"/>
                <a:gd name="connsiteX1" fmla="*/ 185294 w 763729"/>
                <a:gd name="connsiteY1" fmla="*/ 0 h 645716"/>
                <a:gd name="connsiteX2" fmla="*/ 355055 w 763729"/>
                <a:gd name="connsiteY2" fmla="*/ 58725 h 645716"/>
                <a:gd name="connsiteX3" fmla="*/ 656721 w 763729"/>
                <a:gd name="connsiteY3" fmla="*/ 212533 h 645716"/>
                <a:gd name="connsiteX4" fmla="*/ 744799 w 763729"/>
                <a:gd name="connsiteY4" fmla="*/ 600357 h 645716"/>
                <a:gd name="connsiteX5" fmla="*/ 698998 w 763729"/>
                <a:gd name="connsiteY5" fmla="*/ 639140 h 645716"/>
                <a:gd name="connsiteX6" fmla="*/ 297364 w 763729"/>
                <a:gd name="connsiteY6" fmla="*/ 550998 h 645716"/>
                <a:gd name="connsiteX7" fmla="*/ 13974 w 763729"/>
                <a:gd name="connsiteY7" fmla="*/ 84451 h 645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3729" h="645716">
                  <a:moveTo>
                    <a:pt x="0" y="0"/>
                  </a:moveTo>
                  <a:lnTo>
                    <a:pt x="185294" y="0"/>
                  </a:lnTo>
                  <a:lnTo>
                    <a:pt x="355055" y="58725"/>
                  </a:lnTo>
                  <a:cubicBezTo>
                    <a:pt x="479685" y="103237"/>
                    <a:pt x="593305" y="150833"/>
                    <a:pt x="656721" y="212533"/>
                  </a:cubicBezTo>
                  <a:cubicBezTo>
                    <a:pt x="758891" y="307726"/>
                    <a:pt x="787076" y="469907"/>
                    <a:pt x="744799" y="600357"/>
                  </a:cubicBezTo>
                  <a:cubicBezTo>
                    <a:pt x="737753" y="621511"/>
                    <a:pt x="720137" y="635614"/>
                    <a:pt x="698998" y="639140"/>
                  </a:cubicBezTo>
                  <a:cubicBezTo>
                    <a:pt x="582736" y="656768"/>
                    <a:pt x="417150" y="642665"/>
                    <a:pt x="297364" y="550998"/>
                  </a:cubicBezTo>
                  <a:cubicBezTo>
                    <a:pt x="125612" y="418785"/>
                    <a:pt x="50967" y="248891"/>
                    <a:pt x="13974" y="844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8" name="Freeform 61">
              <a:extLst>
                <a:ext uri="{FF2B5EF4-FFF2-40B4-BE49-F238E27FC236}">
                  <a16:creationId xmlns:a16="http://schemas.microsoft.com/office/drawing/2014/main" id="{5D173788-730B-26E3-F522-0EF2C87C732C}"/>
                </a:ext>
              </a:extLst>
            </p:cNvPr>
            <p:cNvSpPr>
              <a:spLocks/>
            </p:cNvSpPr>
            <p:nvPr/>
          </p:nvSpPr>
          <p:spPr bwMode="auto">
            <a:xfrm>
              <a:off x="8521533" y="3875962"/>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62">
              <a:extLst>
                <a:ext uri="{FF2B5EF4-FFF2-40B4-BE49-F238E27FC236}">
                  <a16:creationId xmlns:a16="http://schemas.microsoft.com/office/drawing/2014/main" id="{2E91ED03-981B-F4C4-AC04-5F4B46CEE9A5}"/>
                </a:ext>
              </a:extLst>
            </p:cNvPr>
            <p:cNvSpPr>
              <a:spLocks/>
            </p:cNvSpPr>
            <p:nvPr/>
          </p:nvSpPr>
          <p:spPr bwMode="auto">
            <a:xfrm>
              <a:off x="9257761" y="2689335"/>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63">
              <a:extLst>
                <a:ext uri="{FF2B5EF4-FFF2-40B4-BE49-F238E27FC236}">
                  <a16:creationId xmlns:a16="http://schemas.microsoft.com/office/drawing/2014/main" id="{A8B0A40F-01EB-7132-7907-C38E509DC66E}"/>
                </a:ext>
              </a:extLst>
            </p:cNvPr>
            <p:cNvSpPr>
              <a:spLocks/>
            </p:cNvSpPr>
            <p:nvPr/>
          </p:nvSpPr>
          <p:spPr bwMode="auto">
            <a:xfrm>
              <a:off x="6558257" y="3174380"/>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64">
              <a:extLst>
                <a:ext uri="{FF2B5EF4-FFF2-40B4-BE49-F238E27FC236}">
                  <a16:creationId xmlns:a16="http://schemas.microsoft.com/office/drawing/2014/main" id="{8C8D3910-75DA-88C0-78C6-5234CA68A2D9}"/>
                </a:ext>
              </a:extLst>
            </p:cNvPr>
            <p:cNvSpPr>
              <a:spLocks/>
            </p:cNvSpPr>
            <p:nvPr/>
          </p:nvSpPr>
          <p:spPr bwMode="auto">
            <a:xfrm>
              <a:off x="10455937" y="1361237"/>
              <a:ext cx="958541" cy="1062479"/>
            </a:xfrm>
            <a:custGeom>
              <a:avLst/>
              <a:gdLst>
                <a:gd name="T0" fmla="*/ 63 w 272"/>
                <a:gd name="T1" fmla="*/ 231 h 302"/>
                <a:gd name="T2" fmla="*/ 5 w 272"/>
                <a:gd name="T3" fmla="*/ 0 h 302"/>
                <a:gd name="T4" fmla="*/ 212 w 272"/>
                <a:gd name="T5" fmla="*/ 122 h 302"/>
                <a:gd name="T6" fmla="*/ 262 w 272"/>
                <a:gd name="T7" fmla="*/ 285 h 302"/>
                <a:gd name="T8" fmla="*/ 242 w 272"/>
                <a:gd name="T9" fmla="*/ 302 h 302"/>
                <a:gd name="T10" fmla="*/ 63 w 272"/>
                <a:gd name="T11" fmla="*/ 231 h 302"/>
              </a:gdLst>
              <a:ahLst/>
              <a:cxnLst>
                <a:cxn ang="0">
                  <a:pos x="T0" y="T1"/>
                </a:cxn>
                <a:cxn ang="0">
                  <a:pos x="T2" y="T3"/>
                </a:cxn>
                <a:cxn ang="0">
                  <a:pos x="T4" y="T5"/>
                </a:cxn>
                <a:cxn ang="0">
                  <a:pos x="T6" y="T7"/>
                </a:cxn>
                <a:cxn ang="0">
                  <a:pos x="T8" y="T9"/>
                </a:cxn>
                <a:cxn ang="0">
                  <a:pos x="T10" y="T11"/>
                </a:cxn>
              </a:cxnLst>
              <a:rect l="0" t="0" r="r" b="b"/>
              <a:pathLst>
                <a:path w="272" h="302">
                  <a:moveTo>
                    <a:pt x="63" y="231"/>
                  </a:moveTo>
                  <a:cubicBezTo>
                    <a:pt x="14" y="176"/>
                    <a:pt x="0" y="101"/>
                    <a:pt x="5" y="0"/>
                  </a:cubicBezTo>
                  <a:cubicBezTo>
                    <a:pt x="79" y="68"/>
                    <a:pt x="155" y="66"/>
                    <a:pt x="212" y="122"/>
                  </a:cubicBezTo>
                  <a:cubicBezTo>
                    <a:pt x="251" y="160"/>
                    <a:pt x="272" y="224"/>
                    <a:pt x="262" y="285"/>
                  </a:cubicBezTo>
                  <a:cubicBezTo>
                    <a:pt x="260" y="294"/>
                    <a:pt x="252" y="302"/>
                    <a:pt x="242" y="302"/>
                  </a:cubicBezTo>
                  <a:cubicBezTo>
                    <a:pt x="179" y="302"/>
                    <a:pt x="113" y="288"/>
                    <a:pt x="63" y="23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65">
              <a:extLst>
                <a:ext uri="{FF2B5EF4-FFF2-40B4-BE49-F238E27FC236}">
                  <a16:creationId xmlns:a16="http://schemas.microsoft.com/office/drawing/2014/main" id="{8F0ADBA5-BED2-B1DE-29C0-E235C4EF7BD3}"/>
                </a:ext>
              </a:extLst>
            </p:cNvPr>
            <p:cNvSpPr>
              <a:spLocks/>
            </p:cNvSpPr>
            <p:nvPr/>
          </p:nvSpPr>
          <p:spPr bwMode="auto">
            <a:xfrm>
              <a:off x="8290559" y="4886472"/>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66">
              <a:extLst>
                <a:ext uri="{FF2B5EF4-FFF2-40B4-BE49-F238E27FC236}">
                  <a16:creationId xmlns:a16="http://schemas.microsoft.com/office/drawing/2014/main" id="{923D81A2-8230-F303-D003-74DAB0C8E4D1}"/>
                </a:ext>
              </a:extLst>
            </p:cNvPr>
            <p:cNvSpPr>
              <a:spLocks/>
            </p:cNvSpPr>
            <p:nvPr/>
          </p:nvSpPr>
          <p:spPr bwMode="auto">
            <a:xfrm>
              <a:off x="10175881" y="4698806"/>
              <a:ext cx="886361" cy="747777"/>
            </a:xfrm>
            <a:custGeom>
              <a:avLst/>
              <a:gdLst>
                <a:gd name="T0" fmla="*/ 187 w 251"/>
                <a:gd name="T1" fmla="*/ 162 h 212"/>
                <a:gd name="T2" fmla="*/ 0 w 251"/>
                <a:gd name="T3" fmla="*/ 191 h 212"/>
                <a:gd name="T4" fmla="*/ 106 w 251"/>
                <a:gd name="T5" fmla="*/ 37 h 212"/>
                <a:gd name="T6" fmla="*/ 233 w 251"/>
                <a:gd name="T7" fmla="*/ 13 h 212"/>
                <a:gd name="T8" fmla="*/ 247 w 251"/>
                <a:gd name="T9" fmla="*/ 28 h 212"/>
                <a:gd name="T10" fmla="*/ 187 w 251"/>
                <a:gd name="T11" fmla="*/ 162 h 212"/>
              </a:gdLst>
              <a:ahLst/>
              <a:cxnLst>
                <a:cxn ang="0">
                  <a:pos x="T0" y="T1"/>
                </a:cxn>
                <a:cxn ang="0">
                  <a:pos x="T2" y="T3"/>
                </a:cxn>
                <a:cxn ang="0">
                  <a:pos x="T4" y="T5"/>
                </a:cxn>
                <a:cxn ang="0">
                  <a:pos x="T6" y="T7"/>
                </a:cxn>
                <a:cxn ang="0">
                  <a:pos x="T8" y="T9"/>
                </a:cxn>
                <a:cxn ang="0">
                  <a:pos x="T10" y="T11"/>
                </a:cxn>
              </a:cxnLst>
              <a:rect l="0" t="0" r="r" b="b"/>
              <a:pathLst>
                <a:path w="251" h="212">
                  <a:moveTo>
                    <a:pt x="187" y="162"/>
                  </a:moveTo>
                  <a:cubicBezTo>
                    <a:pt x="144" y="196"/>
                    <a:pt x="76" y="212"/>
                    <a:pt x="0" y="191"/>
                  </a:cubicBezTo>
                  <a:cubicBezTo>
                    <a:pt x="43" y="132"/>
                    <a:pt x="67" y="67"/>
                    <a:pt x="106" y="37"/>
                  </a:cubicBezTo>
                  <a:cubicBezTo>
                    <a:pt x="148" y="4"/>
                    <a:pt x="187" y="0"/>
                    <a:pt x="233" y="13"/>
                  </a:cubicBezTo>
                  <a:cubicBezTo>
                    <a:pt x="240" y="15"/>
                    <a:pt x="246" y="21"/>
                    <a:pt x="247" y="28"/>
                  </a:cubicBezTo>
                  <a:cubicBezTo>
                    <a:pt x="251" y="71"/>
                    <a:pt x="230" y="128"/>
                    <a:pt x="187"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67">
              <a:extLst>
                <a:ext uri="{FF2B5EF4-FFF2-40B4-BE49-F238E27FC236}">
                  <a16:creationId xmlns:a16="http://schemas.microsoft.com/office/drawing/2014/main" id="{03560F7C-2E3E-39B9-094A-DFAE8E18BEAB}"/>
                </a:ext>
              </a:extLst>
            </p:cNvPr>
            <p:cNvSpPr>
              <a:spLocks/>
            </p:cNvSpPr>
            <p:nvPr/>
          </p:nvSpPr>
          <p:spPr bwMode="auto">
            <a:xfrm>
              <a:off x="9194243" y="4210874"/>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Shape 107">
              <a:extLst>
                <a:ext uri="{FF2B5EF4-FFF2-40B4-BE49-F238E27FC236}">
                  <a16:creationId xmlns:a16="http://schemas.microsoft.com/office/drawing/2014/main" id="{3702B85C-E98E-D7B5-7745-48B1EF00DF53}"/>
                </a:ext>
              </a:extLst>
            </p:cNvPr>
            <p:cNvSpPr>
              <a:spLocks/>
            </p:cNvSpPr>
            <p:nvPr/>
          </p:nvSpPr>
          <p:spPr bwMode="auto">
            <a:xfrm>
              <a:off x="11826605" y="5322345"/>
              <a:ext cx="365395" cy="1437900"/>
            </a:xfrm>
            <a:custGeom>
              <a:avLst/>
              <a:gdLst>
                <a:gd name="connsiteX0" fmla="*/ 364532 w 365395"/>
                <a:gd name="connsiteY0" fmla="*/ 37 h 1437900"/>
                <a:gd name="connsiteX1" fmla="*/ 365395 w 365395"/>
                <a:gd name="connsiteY1" fmla="*/ 347 h 1437900"/>
                <a:gd name="connsiteX2" fmla="*/ 365395 w 365395"/>
                <a:gd name="connsiteY2" fmla="*/ 1221898 h 1437900"/>
                <a:gd name="connsiteX3" fmla="*/ 313152 w 365395"/>
                <a:gd name="connsiteY3" fmla="*/ 1283144 h 1437900"/>
                <a:gd name="connsiteX4" fmla="*/ 125679 w 365395"/>
                <a:gd name="connsiteY4" fmla="*/ 1437900 h 1437900"/>
                <a:gd name="connsiteX5" fmla="*/ 9122 w 365395"/>
                <a:gd name="connsiteY5" fmla="*/ 606959 h 1437900"/>
                <a:gd name="connsiteX6" fmla="*/ 334068 w 365395"/>
                <a:gd name="connsiteY6" fmla="*/ 11920 h 1437900"/>
                <a:gd name="connsiteX7" fmla="*/ 364532 w 365395"/>
                <a:gd name="connsiteY7" fmla="*/ 37 h 143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395" h="1437900">
                  <a:moveTo>
                    <a:pt x="364532" y="37"/>
                  </a:moveTo>
                  <a:lnTo>
                    <a:pt x="365395" y="347"/>
                  </a:lnTo>
                  <a:lnTo>
                    <a:pt x="365395" y="1221898"/>
                  </a:lnTo>
                  <a:lnTo>
                    <a:pt x="313152" y="1283144"/>
                  </a:lnTo>
                  <a:cubicBezTo>
                    <a:pt x="257247" y="1341955"/>
                    <a:pt x="194554" y="1394769"/>
                    <a:pt x="125679" y="1437900"/>
                  </a:cubicBezTo>
                  <a:cubicBezTo>
                    <a:pt x="104487" y="1117495"/>
                    <a:pt x="-36794" y="895676"/>
                    <a:pt x="9122" y="606959"/>
                  </a:cubicBezTo>
                  <a:cubicBezTo>
                    <a:pt x="44442" y="364014"/>
                    <a:pt x="178659" y="124590"/>
                    <a:pt x="334068" y="11920"/>
                  </a:cubicBezTo>
                  <a:cubicBezTo>
                    <a:pt x="342898" y="3118"/>
                    <a:pt x="353494" y="-403"/>
                    <a:pt x="364532"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6" name="Freeform 69">
              <a:extLst>
                <a:ext uri="{FF2B5EF4-FFF2-40B4-BE49-F238E27FC236}">
                  <a16:creationId xmlns:a16="http://schemas.microsoft.com/office/drawing/2014/main" id="{E7C4E7AA-FD08-BAF3-E06D-CB79D58EAD95}"/>
                </a:ext>
              </a:extLst>
            </p:cNvPr>
            <p:cNvSpPr>
              <a:spLocks/>
            </p:cNvSpPr>
            <p:nvPr/>
          </p:nvSpPr>
          <p:spPr bwMode="auto">
            <a:xfrm>
              <a:off x="9609996" y="3330287"/>
              <a:ext cx="1316550" cy="727567"/>
            </a:xfrm>
            <a:custGeom>
              <a:avLst/>
              <a:gdLst>
                <a:gd name="T0" fmla="*/ 219 w 374"/>
                <a:gd name="T1" fmla="*/ 198 h 207"/>
                <a:gd name="T2" fmla="*/ 0 w 374"/>
                <a:gd name="T3" fmla="*/ 109 h 207"/>
                <a:gd name="T4" fmla="*/ 202 w 374"/>
                <a:gd name="T5" fmla="*/ 8 h 207"/>
                <a:gd name="T6" fmla="*/ 366 w 374"/>
                <a:gd name="T7" fmla="*/ 70 h 207"/>
                <a:gd name="T8" fmla="*/ 370 w 374"/>
                <a:gd name="T9" fmla="*/ 92 h 207"/>
                <a:gd name="T10" fmla="*/ 219 w 374"/>
                <a:gd name="T11" fmla="*/ 198 h 207"/>
              </a:gdLst>
              <a:ahLst/>
              <a:cxnLst>
                <a:cxn ang="0">
                  <a:pos x="T0" y="T1"/>
                </a:cxn>
                <a:cxn ang="0">
                  <a:pos x="T2" y="T3"/>
                </a:cxn>
                <a:cxn ang="0">
                  <a:pos x="T4" y="T5"/>
                </a:cxn>
                <a:cxn ang="0">
                  <a:pos x="T6" y="T7"/>
                </a:cxn>
                <a:cxn ang="0">
                  <a:pos x="T8" y="T9"/>
                </a:cxn>
                <a:cxn ang="0">
                  <a:pos x="T10" y="T11"/>
                </a:cxn>
              </a:cxnLst>
              <a:rect l="0" t="0" r="r" b="b"/>
              <a:pathLst>
                <a:path w="374" h="207">
                  <a:moveTo>
                    <a:pt x="219" y="198"/>
                  </a:moveTo>
                  <a:cubicBezTo>
                    <a:pt x="151" y="207"/>
                    <a:pt x="68" y="180"/>
                    <a:pt x="0" y="109"/>
                  </a:cubicBezTo>
                  <a:cubicBezTo>
                    <a:pt x="73" y="71"/>
                    <a:pt x="122" y="18"/>
                    <a:pt x="202" y="8"/>
                  </a:cubicBezTo>
                  <a:cubicBezTo>
                    <a:pt x="268" y="0"/>
                    <a:pt x="330" y="31"/>
                    <a:pt x="366" y="70"/>
                  </a:cubicBezTo>
                  <a:cubicBezTo>
                    <a:pt x="372" y="76"/>
                    <a:pt x="374" y="84"/>
                    <a:pt x="370" y="92"/>
                  </a:cubicBezTo>
                  <a:cubicBezTo>
                    <a:pt x="348" y="141"/>
                    <a:pt x="288" y="190"/>
                    <a:pt x="219" y="19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70">
              <a:extLst>
                <a:ext uri="{FF2B5EF4-FFF2-40B4-BE49-F238E27FC236}">
                  <a16:creationId xmlns:a16="http://schemas.microsoft.com/office/drawing/2014/main" id="{15FE4254-2B79-B418-D85D-A8DD47343ED6}"/>
                </a:ext>
              </a:extLst>
            </p:cNvPr>
            <p:cNvSpPr>
              <a:spLocks/>
            </p:cNvSpPr>
            <p:nvPr/>
          </p:nvSpPr>
          <p:spPr bwMode="auto">
            <a:xfrm>
              <a:off x="8535969" y="5746848"/>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71">
              <a:extLst>
                <a:ext uri="{FF2B5EF4-FFF2-40B4-BE49-F238E27FC236}">
                  <a16:creationId xmlns:a16="http://schemas.microsoft.com/office/drawing/2014/main" id="{899C20AA-4E43-4A8C-F988-1E1ED238FE01}"/>
                </a:ext>
              </a:extLst>
            </p:cNvPr>
            <p:cNvSpPr>
              <a:spLocks/>
            </p:cNvSpPr>
            <p:nvPr/>
          </p:nvSpPr>
          <p:spPr bwMode="auto">
            <a:xfrm>
              <a:off x="7548556" y="881967"/>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 name="Dynamic legal" descr="{&quot;templafy&quot;:{&quot;id&quot;:&quot;88496c09-1c7b-41cb-b0ed-fc0356bda1c6&quot;}}">
            <a:extLst>
              <a:ext uri="{FF2B5EF4-FFF2-40B4-BE49-F238E27FC236}">
                <a16:creationId xmlns:a16="http://schemas.microsoft.com/office/drawing/2014/main" id="{4E6F3055-D03B-FCF0-B2FB-D2332CA98A7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20" name="Dynmic Internal use only" descr="{&quot;templafy&quot;:{&quot;id&quot;:&quot;6f07fa1f-2858-421e-9471-124af1192c83&quot;}}" hidden="1" title="Form.Cigna_Confidentiality.Cigna_healthcareConfidentiality">
            <a:extLst>
              <a:ext uri="{FF2B5EF4-FFF2-40B4-BE49-F238E27FC236}">
                <a16:creationId xmlns:a16="http://schemas.microsoft.com/office/drawing/2014/main" id="{15DBACD7-E492-5845-35EF-5BDAB455812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2" name="Title 1"/>
          <p:cNvSpPr>
            <a:spLocks noGrp="1"/>
          </p:cNvSpPr>
          <p:nvPr>
            <p:ph type="ctrTitle" hasCustomPrompt="1"/>
          </p:nvPr>
        </p:nvSpPr>
        <p:spPr bwMode="white">
          <a:xfrm>
            <a:off x="359997" y="1360800"/>
            <a:ext cx="5826491" cy="3553199"/>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5826491"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Date Placeholder 1">
            <a:extLst>
              <a:ext uri="{FF2B5EF4-FFF2-40B4-BE49-F238E27FC236}">
                <a16:creationId xmlns:a16="http://schemas.microsoft.com/office/drawing/2014/main" id="{C035405D-19D2-0662-2338-619333EB9F7A}"/>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806A5ABE-BBCE-440A-BD78-64C09435D841}" type="datetime4">
              <a:rPr lang="en-US" smtClean="0"/>
              <a:t>May 22, 2024</a:t>
            </a:fld>
            <a:endParaRPr lang="en-US" dirty="0"/>
          </a:p>
        </p:txBody>
      </p:sp>
      <p:sp>
        <p:nvSpPr>
          <p:cNvPr id="9" name="Slide Number Placeholder 9">
            <a:extLst>
              <a:ext uri="{FF2B5EF4-FFF2-40B4-BE49-F238E27FC236}">
                <a16:creationId xmlns:a16="http://schemas.microsoft.com/office/drawing/2014/main" id="{AD9BD32B-968C-E244-F68C-4B7CB432FB4C}"/>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6" name="Footer Placeholder 6">
            <a:extLst>
              <a:ext uri="{FF2B5EF4-FFF2-40B4-BE49-F238E27FC236}">
                <a16:creationId xmlns:a16="http://schemas.microsoft.com/office/drawing/2014/main" id="{CA792341-6222-D67E-268A-9549DA4AFCF0}"/>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5437664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pic>
        <p:nvPicPr>
          <p:cNvPr id="5" name="Graphic 4">
            <a:extLst>
              <a:ext uri="{FF2B5EF4-FFF2-40B4-BE49-F238E27FC236}">
                <a16:creationId xmlns:a16="http://schemas.microsoft.com/office/drawing/2014/main" id="{63568536-CF09-24B7-65B3-FE5E7F6CA75D}"/>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47412" y="-2047"/>
            <a:ext cx="2658035" cy="6856714"/>
          </a:xfrm>
          <a:prstGeom prst="rect">
            <a:avLst/>
          </a:prstGeom>
        </p:spPr>
      </p:pic>
      <p:sp>
        <p:nvSpPr>
          <p:cNvPr id="23" name="Graphic 18">
            <a:extLst>
              <a:ext uri="{FF2B5EF4-FFF2-40B4-BE49-F238E27FC236}">
                <a16:creationId xmlns:a16="http://schemas.microsoft.com/office/drawing/2014/main" id="{979F411F-DDC3-410A-39FF-E348CF087575}"/>
              </a:ext>
            </a:extLst>
          </p:cNvPr>
          <p:cNvSpPr/>
          <p:nvPr userDrawn="1"/>
        </p:nvSpPr>
        <p:spPr>
          <a:xfrm>
            <a:off x="401116" y="1625541"/>
            <a:ext cx="1013520" cy="700818"/>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03CC54"/>
          </a:solidFill>
          <a:ln w="9525" cap="flat">
            <a:noFill/>
            <a:prstDash val="solid"/>
            <a:miter/>
          </a:ln>
        </p:spPr>
        <p:txBody>
          <a:bodyPr rtlCol="0" anchor="ctr"/>
          <a:lstStyle/>
          <a:p>
            <a:endParaRPr lang="en-US" dirty="0"/>
          </a:p>
        </p:txBody>
      </p:sp>
      <p:sp>
        <p:nvSpPr>
          <p:cNvPr id="8" name="Dynamic legal" descr="{&quot;templafy&quot;:{&quot;id&quot;:&quot;896d0cae-f3f9-4542-a6d8-ce19eb1ab17d&quot;}}">
            <a:extLst>
              <a:ext uri="{FF2B5EF4-FFF2-40B4-BE49-F238E27FC236}">
                <a16:creationId xmlns:a16="http://schemas.microsoft.com/office/drawing/2014/main" id="{A7DC0B67-F4C1-1DBC-D8E2-AAA49204E414}"/>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9" name="Dynmic Internal use only" descr="{&quot;templafy&quot;:{&quot;id&quot;:&quot;124262d1-b040-44ae-9b7b-894e551bbef3&quot;}}" hidden="1" title="Form.Cigna_Confidentiality.Cigna_healthcareConfidentiality">
            <a:extLst>
              <a:ext uri="{FF2B5EF4-FFF2-40B4-BE49-F238E27FC236}">
                <a16:creationId xmlns:a16="http://schemas.microsoft.com/office/drawing/2014/main" id="{5E66A077-48D6-70D2-4B65-11BBA2DA87FB}"/>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58775" y="5738400"/>
            <a:ext cx="1396799" cy="758676"/>
          </a:xfrm>
          <a:prstGeom prst="rect">
            <a:avLst/>
          </a:prstGeom>
        </p:spPr>
      </p:pic>
      <p:sp>
        <p:nvSpPr>
          <p:cNvPr id="25" name="Title 1">
            <a:extLst>
              <a:ext uri="{FF2B5EF4-FFF2-40B4-BE49-F238E27FC236}">
                <a16:creationId xmlns:a16="http://schemas.microsoft.com/office/drawing/2014/main" id="{87A3D42A-8BBF-DCC4-0104-0D87887DE58C}"/>
              </a:ext>
            </a:extLst>
          </p:cNvPr>
          <p:cNvSpPr>
            <a:spLocks noGrp="1"/>
          </p:cNvSpPr>
          <p:nvPr>
            <p:ph type="ctrTitle" hasCustomPrompt="1"/>
          </p:nvPr>
        </p:nvSpPr>
        <p:spPr bwMode="white">
          <a:xfrm>
            <a:off x="359997" y="2448000"/>
            <a:ext cx="7588800" cy="2088000"/>
          </a:xfrm>
          <a:noFill/>
        </p:spPr>
        <p:txBody>
          <a:bodyPr anchor="t"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A0125D5D-E8F4-2C32-460D-ACB0EF157611}"/>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58D62C00-4C28-4A65-B69F-17F156F88A3D}" type="datetime4">
              <a:rPr lang="en-US" smtClean="0"/>
              <a:t>May 22, 2024</a:t>
            </a:fld>
            <a:endParaRPr lang="en-US" dirty="0"/>
          </a:p>
        </p:txBody>
      </p:sp>
      <p:sp>
        <p:nvSpPr>
          <p:cNvPr id="4" name="Slide Number Placeholder 9">
            <a:extLst>
              <a:ext uri="{FF2B5EF4-FFF2-40B4-BE49-F238E27FC236}">
                <a16:creationId xmlns:a16="http://schemas.microsoft.com/office/drawing/2014/main" id="{49023237-4E89-B618-16DD-F5818553DAC8}"/>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7" name="Footer Placeholder 6">
            <a:extLst>
              <a:ext uri="{FF2B5EF4-FFF2-40B4-BE49-F238E27FC236}">
                <a16:creationId xmlns:a16="http://schemas.microsoft.com/office/drawing/2014/main" id="{CE2B5036-9428-96DF-A9C3-4357A832A4FB}"/>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25617342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95">
          <p15:clr>
            <a:srgbClr val="A4A3A4"/>
          </p15:clr>
        </p15:guide>
        <p15:guide id="2" orient="horz" pos="1542">
          <p15:clr>
            <a:srgbClr val="A4A3A4"/>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3" name="Picture Placeholder 2">
            <a:extLst>
              <a:ext uri="{FF2B5EF4-FFF2-40B4-BE49-F238E27FC236}">
                <a16:creationId xmlns:a16="http://schemas.microsoft.com/office/drawing/2014/main" id="{4FE246F1-8DD5-E4B4-9816-84E2452AAA61}"/>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p>
        </p:txBody>
      </p:sp>
      <p:sp>
        <p:nvSpPr>
          <p:cNvPr id="5" name="Dynamic legal" descr="{&quot;templafy&quot;:{&quot;id&quot;:&quot;2c116595-3b70-46c2-8817-3dad6e9a4130&quot;}}">
            <a:extLst>
              <a:ext uri="{FF2B5EF4-FFF2-40B4-BE49-F238E27FC236}">
                <a16:creationId xmlns:a16="http://schemas.microsoft.com/office/drawing/2014/main" id="{0D7F5B99-6172-CA5C-7EBD-8A390C7C3B6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2" name="Dynmic Internal use only" descr="{&quot;templafy&quot;:{&quot;id&quot;:&quot;8baa9501-c01a-4614-bd84-d8b964387867&quot;}}" hidden="1" title="Form.Cigna_Confidentiality.Cigna_healthcareConfidentiality">
            <a:extLst>
              <a:ext uri="{FF2B5EF4-FFF2-40B4-BE49-F238E27FC236}">
                <a16:creationId xmlns:a16="http://schemas.microsoft.com/office/drawing/2014/main" id="{5B4DCF06-C2DD-86AA-462D-027E576CD46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7" y="1360800"/>
            <a:ext cx="6615477"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8" y="4914000"/>
            <a:ext cx="6615477"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228904D9-701C-5423-693C-FA78F1DAB3E8}"/>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56086B65-FA9A-4CB4-A3BE-AA9513CD03E1}" type="datetime4">
              <a:rPr lang="en-US" smtClean="0"/>
              <a:t>May 22, 2024</a:t>
            </a:fld>
            <a:endParaRPr lang="en-US" dirty="0"/>
          </a:p>
        </p:txBody>
      </p:sp>
      <p:sp>
        <p:nvSpPr>
          <p:cNvPr id="8" name="Slide Number Placeholder 9">
            <a:extLst>
              <a:ext uri="{FF2B5EF4-FFF2-40B4-BE49-F238E27FC236}">
                <a16:creationId xmlns:a16="http://schemas.microsoft.com/office/drawing/2014/main" id="{100478DC-53AC-A6DC-E7B7-565F138D561F}"/>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1" name="Footer Placeholder 6">
            <a:extLst>
              <a:ext uri="{FF2B5EF4-FFF2-40B4-BE49-F238E27FC236}">
                <a16:creationId xmlns:a16="http://schemas.microsoft.com/office/drawing/2014/main" id="{AE8E3507-9E29-AC74-C724-26DF27A23B41}"/>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20617716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 Cover white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598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5"/>
          </a:xfrm>
          <a:prstGeom prst="rect">
            <a:avLst/>
          </a:prstGeom>
        </p:spPr>
      </p:pic>
      <p:sp>
        <p:nvSpPr>
          <p:cNvPr id="2" name="Title 1"/>
          <p:cNvSpPr>
            <a:spLocks noGrp="1"/>
          </p:cNvSpPr>
          <p:nvPr>
            <p:ph type="ctrTitle" hasCustomPrompt="1"/>
          </p:nvPr>
        </p:nvSpPr>
        <p:spPr bwMode="white">
          <a:xfrm>
            <a:off x="2300400" y="2448000"/>
            <a:ext cx="7588800" cy="2088000"/>
          </a:xfrm>
          <a:noFill/>
        </p:spPr>
        <p:txBody>
          <a:bodyPr anchor="t" anchorCtr="0"/>
          <a:lstStyle>
            <a:lvl1pPr algn="l">
              <a:lnSpc>
                <a:spcPct val="83000"/>
              </a:lnSpc>
              <a:defRPr sz="5400">
                <a:solidFill>
                  <a:schemeClr val="accent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2300400"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accent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Graphic 18">
            <a:extLst>
              <a:ext uri="{FF2B5EF4-FFF2-40B4-BE49-F238E27FC236}">
                <a16:creationId xmlns:a16="http://schemas.microsoft.com/office/drawing/2014/main" id="{5449E367-4E1D-466C-C39E-92ED41058166}"/>
              </a:ext>
            </a:extLst>
          </p:cNvPr>
          <p:cNvSpPr/>
          <p:nvPr userDrawn="1"/>
        </p:nvSpPr>
        <p:spPr>
          <a:xfrm>
            <a:off x="2298700" y="1625541"/>
            <a:ext cx="1013520" cy="700818"/>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03CC54"/>
          </a:solidFill>
          <a:ln w="9525" cap="flat">
            <a:noFill/>
            <a:prstDash val="solid"/>
            <a:miter/>
          </a:ln>
        </p:spPr>
        <p:txBody>
          <a:bodyPr rtlCol="0" anchor="ctr"/>
          <a:lstStyle/>
          <a:p>
            <a:endParaRPr lang="en-US" dirty="0">
              <a:solidFill>
                <a:schemeClr val="accent2"/>
              </a:solidFill>
            </a:endParaRPr>
          </a:p>
        </p:txBody>
      </p:sp>
      <p:sp>
        <p:nvSpPr>
          <p:cNvPr id="7" name="Date Placeholder 6">
            <a:extLst>
              <a:ext uri="{FF2B5EF4-FFF2-40B4-BE49-F238E27FC236}">
                <a16:creationId xmlns:a16="http://schemas.microsoft.com/office/drawing/2014/main" id="{D8C8E36C-86E2-C045-320F-196A6B6F4CAC}"/>
              </a:ext>
            </a:extLst>
          </p:cNvPr>
          <p:cNvSpPr>
            <a:spLocks noGrp="1"/>
          </p:cNvSpPr>
          <p:nvPr>
            <p:ph type="dt" sz="half" idx="10"/>
          </p:nvPr>
        </p:nvSpPr>
        <p:spPr/>
        <p:txBody>
          <a:bodyPr/>
          <a:lstStyle/>
          <a:p>
            <a:fld id="{A3AF07D8-EF68-4AD1-92A1-C972A3358309}" type="datetime4">
              <a:rPr lang="en-US" smtClean="0"/>
              <a:t>May 22, 2024</a:t>
            </a:fld>
            <a:endParaRPr lang="en-US" dirty="0"/>
          </a:p>
        </p:txBody>
      </p:sp>
      <p:sp>
        <p:nvSpPr>
          <p:cNvPr id="8" name="Footer Placeholder 7">
            <a:extLst>
              <a:ext uri="{FF2B5EF4-FFF2-40B4-BE49-F238E27FC236}">
                <a16:creationId xmlns:a16="http://schemas.microsoft.com/office/drawing/2014/main" id="{66242D8C-3E19-1E08-0CED-A331D19093F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924764-41E8-0A44-4FDB-6636E9D10AAB}"/>
              </a:ext>
            </a:extLst>
          </p:cNvPr>
          <p:cNvSpPr>
            <a:spLocks noGrp="1"/>
          </p:cNvSpPr>
          <p:nvPr>
            <p:ph type="sldNum" sz="quarter" idx="12"/>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85716252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542">
          <p15:clr>
            <a:srgbClr val="A4A3A4"/>
          </p15:clr>
        </p15:guide>
        <p15:guide id="2" orient="horz" pos="3095">
          <p15:clr>
            <a:srgbClr val="A4A3A4"/>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21" name="Group 20">
            <a:extLst>
              <a:ext uri="{FF2B5EF4-FFF2-40B4-BE49-F238E27FC236}">
                <a16:creationId xmlns:a16="http://schemas.microsoft.com/office/drawing/2014/main" id="{8AB4888A-3EE4-C30C-D9BA-4754DF38E634}"/>
              </a:ext>
            </a:extLst>
          </p:cNvPr>
          <p:cNvGrpSpPr/>
          <p:nvPr userDrawn="1"/>
        </p:nvGrpSpPr>
        <p:grpSpPr>
          <a:xfrm>
            <a:off x="8073457" y="0"/>
            <a:ext cx="4118544" cy="6858000"/>
            <a:chOff x="8073457" y="0"/>
            <a:chExt cx="4118544" cy="6858000"/>
          </a:xfrm>
          <a:solidFill>
            <a:schemeClr val="accent1"/>
          </a:solidFill>
        </p:grpSpPr>
        <p:sp>
          <p:nvSpPr>
            <p:cNvPr id="22" name="Freeform: Shape 21">
              <a:extLst>
                <a:ext uri="{FF2B5EF4-FFF2-40B4-BE49-F238E27FC236}">
                  <a16:creationId xmlns:a16="http://schemas.microsoft.com/office/drawing/2014/main" id="{6F8D78CB-AC00-C3C0-BBF6-9241240511A8}"/>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4" name="Freeform 6">
              <a:extLst>
                <a:ext uri="{FF2B5EF4-FFF2-40B4-BE49-F238E27FC236}">
                  <a16:creationId xmlns:a16="http://schemas.microsoft.com/office/drawing/2014/main" id="{69BE21C6-54F8-6683-2161-104BE5950290}"/>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8">
              <a:extLst>
                <a:ext uri="{FF2B5EF4-FFF2-40B4-BE49-F238E27FC236}">
                  <a16:creationId xmlns:a16="http://schemas.microsoft.com/office/drawing/2014/main" id="{DF7E80A6-373A-42C4-B0AD-64B4E91D69BA}"/>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9">
              <a:extLst>
                <a:ext uri="{FF2B5EF4-FFF2-40B4-BE49-F238E27FC236}">
                  <a16:creationId xmlns:a16="http://schemas.microsoft.com/office/drawing/2014/main" id="{11448B7B-FD8B-C82B-9E99-4BD678AD38D4}"/>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0">
              <a:extLst>
                <a:ext uri="{FF2B5EF4-FFF2-40B4-BE49-F238E27FC236}">
                  <a16:creationId xmlns:a16="http://schemas.microsoft.com/office/drawing/2014/main" id="{C6955F5F-AFB4-EFBB-15A9-55B931B8DF5C}"/>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Shape 67">
              <a:extLst>
                <a:ext uri="{FF2B5EF4-FFF2-40B4-BE49-F238E27FC236}">
                  <a16:creationId xmlns:a16="http://schemas.microsoft.com/office/drawing/2014/main" id="{10B963E0-D55E-65E8-3AE2-D1AC06392C33}"/>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9" name="Freeform: Shape 68">
              <a:extLst>
                <a:ext uri="{FF2B5EF4-FFF2-40B4-BE49-F238E27FC236}">
                  <a16:creationId xmlns:a16="http://schemas.microsoft.com/office/drawing/2014/main" id="{1F06EBC6-64EF-9E3E-573E-6C6F0FD89CD7}"/>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0" name="Freeform 15">
              <a:extLst>
                <a:ext uri="{FF2B5EF4-FFF2-40B4-BE49-F238E27FC236}">
                  <a16:creationId xmlns:a16="http://schemas.microsoft.com/office/drawing/2014/main" id="{B99990E6-66A8-9CD1-3B1D-E93E7296E40D}"/>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6">
              <a:extLst>
                <a:ext uri="{FF2B5EF4-FFF2-40B4-BE49-F238E27FC236}">
                  <a16:creationId xmlns:a16="http://schemas.microsoft.com/office/drawing/2014/main" id="{EF995E05-C549-EFAD-5085-1B39205ACBF5}"/>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7">
              <a:extLst>
                <a:ext uri="{FF2B5EF4-FFF2-40B4-BE49-F238E27FC236}">
                  <a16:creationId xmlns:a16="http://schemas.microsoft.com/office/drawing/2014/main" id="{46B86CA1-115B-BAB1-E251-AA002CF049F2}"/>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Shape 72">
              <a:extLst>
                <a:ext uri="{FF2B5EF4-FFF2-40B4-BE49-F238E27FC236}">
                  <a16:creationId xmlns:a16="http://schemas.microsoft.com/office/drawing/2014/main" id="{05C9BC71-E3D5-D612-017A-83575E005884}"/>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4" name="Freeform 22">
              <a:extLst>
                <a:ext uri="{FF2B5EF4-FFF2-40B4-BE49-F238E27FC236}">
                  <a16:creationId xmlns:a16="http://schemas.microsoft.com/office/drawing/2014/main" id="{2469EA6C-EA63-2FA5-DECB-1B36A9C4E332}"/>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5">
              <a:extLst>
                <a:ext uri="{FF2B5EF4-FFF2-40B4-BE49-F238E27FC236}">
                  <a16:creationId xmlns:a16="http://schemas.microsoft.com/office/drawing/2014/main" id="{9A7A12B0-5A54-08F0-8DE9-BA181D6101F9}"/>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6">
              <a:extLst>
                <a:ext uri="{FF2B5EF4-FFF2-40B4-BE49-F238E27FC236}">
                  <a16:creationId xmlns:a16="http://schemas.microsoft.com/office/drawing/2014/main" id="{0FB23003-5FC0-303F-AB61-047F4C07244C}"/>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7">
              <a:extLst>
                <a:ext uri="{FF2B5EF4-FFF2-40B4-BE49-F238E27FC236}">
                  <a16:creationId xmlns:a16="http://schemas.microsoft.com/office/drawing/2014/main" id="{B50BF9A1-E34D-1391-6CFB-0517430E24D2}"/>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9">
              <a:extLst>
                <a:ext uri="{FF2B5EF4-FFF2-40B4-BE49-F238E27FC236}">
                  <a16:creationId xmlns:a16="http://schemas.microsoft.com/office/drawing/2014/main" id="{8EEB0B19-7711-ED80-0D37-8112052EE2E3}"/>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Shape 78">
              <a:extLst>
                <a:ext uri="{FF2B5EF4-FFF2-40B4-BE49-F238E27FC236}">
                  <a16:creationId xmlns:a16="http://schemas.microsoft.com/office/drawing/2014/main" id="{03B1BA04-352F-96D0-EFD6-0D7C7F769D21}"/>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0" name="Freeform 36">
              <a:extLst>
                <a:ext uri="{FF2B5EF4-FFF2-40B4-BE49-F238E27FC236}">
                  <a16:creationId xmlns:a16="http://schemas.microsoft.com/office/drawing/2014/main" id="{FF0817F4-42D5-1B8F-B2D4-A378467F66E0}"/>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37">
              <a:extLst>
                <a:ext uri="{FF2B5EF4-FFF2-40B4-BE49-F238E27FC236}">
                  <a16:creationId xmlns:a16="http://schemas.microsoft.com/office/drawing/2014/main" id="{F7A3656B-E65B-CB05-79F6-80323694D9DD}"/>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38">
              <a:extLst>
                <a:ext uri="{FF2B5EF4-FFF2-40B4-BE49-F238E27FC236}">
                  <a16:creationId xmlns:a16="http://schemas.microsoft.com/office/drawing/2014/main" id="{6E8E5CEB-42EC-6BDB-6784-FF22B20FDB0C}"/>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39A2F59A-CED4-746C-C5DB-5A9E45B7B303}"/>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Shape 83">
              <a:extLst>
                <a:ext uri="{FF2B5EF4-FFF2-40B4-BE49-F238E27FC236}">
                  <a16:creationId xmlns:a16="http://schemas.microsoft.com/office/drawing/2014/main" id="{1010E54E-8563-1BEB-7196-E4FD474329A2}"/>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5" name="Freeform 44">
              <a:extLst>
                <a:ext uri="{FF2B5EF4-FFF2-40B4-BE49-F238E27FC236}">
                  <a16:creationId xmlns:a16="http://schemas.microsoft.com/office/drawing/2014/main" id="{180358ED-D8E9-D8AE-66D5-E9BEF0CF05B5}"/>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45">
              <a:extLst>
                <a:ext uri="{FF2B5EF4-FFF2-40B4-BE49-F238E27FC236}">
                  <a16:creationId xmlns:a16="http://schemas.microsoft.com/office/drawing/2014/main" id="{C37A81FA-1D89-24B9-EB3D-7FC079CE2EBB}"/>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46">
              <a:extLst>
                <a:ext uri="{FF2B5EF4-FFF2-40B4-BE49-F238E27FC236}">
                  <a16:creationId xmlns:a16="http://schemas.microsoft.com/office/drawing/2014/main" id="{EC43ABE7-4E65-FC3A-5FED-96142EC1C9C1}"/>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47">
              <a:extLst>
                <a:ext uri="{FF2B5EF4-FFF2-40B4-BE49-F238E27FC236}">
                  <a16:creationId xmlns:a16="http://schemas.microsoft.com/office/drawing/2014/main" id="{2B690DA8-1DA5-F318-1F5E-B0291DD02C32}"/>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Shape 88">
              <a:extLst>
                <a:ext uri="{FF2B5EF4-FFF2-40B4-BE49-F238E27FC236}">
                  <a16:creationId xmlns:a16="http://schemas.microsoft.com/office/drawing/2014/main" id="{42849AE6-D65F-045C-C2D7-9DC1EB5BB812}"/>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0" name="Freeform 49">
              <a:extLst>
                <a:ext uri="{FF2B5EF4-FFF2-40B4-BE49-F238E27FC236}">
                  <a16:creationId xmlns:a16="http://schemas.microsoft.com/office/drawing/2014/main" id="{E4DCF8F2-78F9-E096-6877-A14BB2C12FBB}"/>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Shape 90">
              <a:extLst>
                <a:ext uri="{FF2B5EF4-FFF2-40B4-BE49-F238E27FC236}">
                  <a16:creationId xmlns:a16="http://schemas.microsoft.com/office/drawing/2014/main" id="{7A713736-8189-A3AB-0DC8-3B9368EC20A9}"/>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2" name="Freeform 58">
              <a:extLst>
                <a:ext uri="{FF2B5EF4-FFF2-40B4-BE49-F238E27FC236}">
                  <a16:creationId xmlns:a16="http://schemas.microsoft.com/office/drawing/2014/main" id="{D6F81934-D712-AA55-1DB7-AFB9F05AD9E6}"/>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61">
              <a:extLst>
                <a:ext uri="{FF2B5EF4-FFF2-40B4-BE49-F238E27FC236}">
                  <a16:creationId xmlns:a16="http://schemas.microsoft.com/office/drawing/2014/main" id="{C4CA7C4D-DF22-4FBE-6F33-A240430044AA}"/>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62">
              <a:extLst>
                <a:ext uri="{FF2B5EF4-FFF2-40B4-BE49-F238E27FC236}">
                  <a16:creationId xmlns:a16="http://schemas.microsoft.com/office/drawing/2014/main" id="{112469AE-D432-1C51-19B8-DD2A1156FA58}"/>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63">
              <a:extLst>
                <a:ext uri="{FF2B5EF4-FFF2-40B4-BE49-F238E27FC236}">
                  <a16:creationId xmlns:a16="http://schemas.microsoft.com/office/drawing/2014/main" id="{DAFF8F1E-09F3-8612-80D5-6C41254F4123}"/>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Shape 95">
              <a:extLst>
                <a:ext uri="{FF2B5EF4-FFF2-40B4-BE49-F238E27FC236}">
                  <a16:creationId xmlns:a16="http://schemas.microsoft.com/office/drawing/2014/main" id="{1C9504F2-7E7F-3207-E39C-265578980D57}"/>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7" name="Freeform 65">
              <a:extLst>
                <a:ext uri="{FF2B5EF4-FFF2-40B4-BE49-F238E27FC236}">
                  <a16:creationId xmlns:a16="http://schemas.microsoft.com/office/drawing/2014/main" id="{B877B475-5CE0-6E40-40DA-D8AEC6CB7C39}"/>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Shape 97">
              <a:extLst>
                <a:ext uri="{FF2B5EF4-FFF2-40B4-BE49-F238E27FC236}">
                  <a16:creationId xmlns:a16="http://schemas.microsoft.com/office/drawing/2014/main" id="{33921DA3-B844-9587-F5A7-3006ECE3E764}"/>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9" name="Freeform 67">
              <a:extLst>
                <a:ext uri="{FF2B5EF4-FFF2-40B4-BE49-F238E27FC236}">
                  <a16:creationId xmlns:a16="http://schemas.microsoft.com/office/drawing/2014/main" id="{5EEB990D-B707-9A0C-EB01-D13916C79F0B}"/>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Shape 99">
              <a:extLst>
                <a:ext uri="{FF2B5EF4-FFF2-40B4-BE49-F238E27FC236}">
                  <a16:creationId xmlns:a16="http://schemas.microsoft.com/office/drawing/2014/main" id="{64E2A2A8-FB79-DF91-CF37-6FD21075E503}"/>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70">
              <a:extLst>
                <a:ext uri="{FF2B5EF4-FFF2-40B4-BE49-F238E27FC236}">
                  <a16:creationId xmlns:a16="http://schemas.microsoft.com/office/drawing/2014/main" id="{4A9FBF67-B8A9-ECE0-8641-1C2718FE703E}"/>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71">
              <a:extLst>
                <a:ext uri="{FF2B5EF4-FFF2-40B4-BE49-F238E27FC236}">
                  <a16:creationId xmlns:a16="http://schemas.microsoft.com/office/drawing/2014/main" id="{CB6D07DB-5F66-D746-73BC-B55E1627EA56}"/>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434fe1f9-7dd7-4d4f-9a51-39168b05c7df&quot;}}">
            <a:extLst>
              <a:ext uri="{FF2B5EF4-FFF2-40B4-BE49-F238E27FC236}">
                <a16:creationId xmlns:a16="http://schemas.microsoft.com/office/drawing/2014/main" id="{1DF424BE-B459-F29C-BEB2-449D92EA93E2}"/>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172b9a8b-39cb-4e34-924c-5ff644813654&quot;}}" hidden="1" title="Form.Cigna_Confidentiality.Cigna_healthcareConfidentiality">
            <a:extLst>
              <a:ext uri="{FF2B5EF4-FFF2-40B4-BE49-F238E27FC236}">
                <a16:creationId xmlns:a16="http://schemas.microsoft.com/office/drawing/2014/main" id="{ABF9664C-BB4D-4C24-0D92-CFDB5B42E6C4}"/>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4000"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484625B0-91EF-4AFE-A2A6-7128F0CB1909}"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92230494"/>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7" name="Group 6">
            <a:extLst>
              <a:ext uri="{FF2B5EF4-FFF2-40B4-BE49-F238E27FC236}">
                <a16:creationId xmlns:a16="http://schemas.microsoft.com/office/drawing/2014/main" id="{710534F2-D877-B678-A428-0C1A8B00F948}"/>
              </a:ext>
            </a:extLst>
          </p:cNvPr>
          <p:cNvGrpSpPr/>
          <p:nvPr userDrawn="1"/>
        </p:nvGrpSpPr>
        <p:grpSpPr>
          <a:xfrm>
            <a:off x="8073457" y="0"/>
            <a:ext cx="4118544" cy="6858000"/>
            <a:chOff x="8073457" y="0"/>
            <a:chExt cx="4118544" cy="6858000"/>
          </a:xfrm>
          <a:solidFill>
            <a:srgbClr val="03CC54"/>
          </a:solidFill>
        </p:grpSpPr>
        <p:sp>
          <p:nvSpPr>
            <p:cNvPr id="21" name="Freeform: Shape 20">
              <a:extLst>
                <a:ext uri="{FF2B5EF4-FFF2-40B4-BE49-F238E27FC236}">
                  <a16:creationId xmlns:a16="http://schemas.microsoft.com/office/drawing/2014/main" id="{4D6C1705-450D-9DA6-5024-86B73B270248}"/>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6">
              <a:extLst>
                <a:ext uri="{FF2B5EF4-FFF2-40B4-BE49-F238E27FC236}">
                  <a16:creationId xmlns:a16="http://schemas.microsoft.com/office/drawing/2014/main" id="{627DC183-C511-8B57-2D1C-BDDB6E227117}"/>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8">
              <a:extLst>
                <a:ext uri="{FF2B5EF4-FFF2-40B4-BE49-F238E27FC236}">
                  <a16:creationId xmlns:a16="http://schemas.microsoft.com/office/drawing/2014/main" id="{420653B3-4D4C-E567-A9A1-30C3707552D9}"/>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9">
              <a:extLst>
                <a:ext uri="{FF2B5EF4-FFF2-40B4-BE49-F238E27FC236}">
                  <a16:creationId xmlns:a16="http://schemas.microsoft.com/office/drawing/2014/main" id="{406F84C9-685A-5069-FF90-BFE9C02FEC5C}"/>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0">
              <a:extLst>
                <a:ext uri="{FF2B5EF4-FFF2-40B4-BE49-F238E27FC236}">
                  <a16:creationId xmlns:a16="http://schemas.microsoft.com/office/drawing/2014/main" id="{F737717B-DDB9-22B4-BA62-B92431697218}"/>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Shape 66">
              <a:extLst>
                <a:ext uri="{FF2B5EF4-FFF2-40B4-BE49-F238E27FC236}">
                  <a16:creationId xmlns:a16="http://schemas.microsoft.com/office/drawing/2014/main" id="{83F182F3-4DA7-1808-D967-BE9459EBE7E3}"/>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8" name="Freeform: Shape 67">
              <a:extLst>
                <a:ext uri="{FF2B5EF4-FFF2-40B4-BE49-F238E27FC236}">
                  <a16:creationId xmlns:a16="http://schemas.microsoft.com/office/drawing/2014/main" id="{CB01C7E6-A791-9032-26E5-9ABED2C03183}"/>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9" name="Freeform 15">
              <a:extLst>
                <a:ext uri="{FF2B5EF4-FFF2-40B4-BE49-F238E27FC236}">
                  <a16:creationId xmlns:a16="http://schemas.microsoft.com/office/drawing/2014/main" id="{EF9E4E31-51A5-76A9-4FC9-D6C1AE1CABFA}"/>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6">
              <a:extLst>
                <a:ext uri="{FF2B5EF4-FFF2-40B4-BE49-F238E27FC236}">
                  <a16:creationId xmlns:a16="http://schemas.microsoft.com/office/drawing/2014/main" id="{4678F72D-0C3F-93F2-6353-B170904F59CB}"/>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7">
              <a:extLst>
                <a:ext uri="{FF2B5EF4-FFF2-40B4-BE49-F238E27FC236}">
                  <a16:creationId xmlns:a16="http://schemas.microsoft.com/office/drawing/2014/main" id="{527DE987-F22F-DDA5-76FF-7DCFDC618FBB}"/>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Shape 71">
              <a:extLst>
                <a:ext uri="{FF2B5EF4-FFF2-40B4-BE49-F238E27FC236}">
                  <a16:creationId xmlns:a16="http://schemas.microsoft.com/office/drawing/2014/main" id="{72C56914-23D4-A3F4-4F1F-EFC119EBC1E8}"/>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3" name="Freeform 22">
              <a:extLst>
                <a:ext uri="{FF2B5EF4-FFF2-40B4-BE49-F238E27FC236}">
                  <a16:creationId xmlns:a16="http://schemas.microsoft.com/office/drawing/2014/main" id="{A4CD955A-7A5E-6D89-28EB-8BFBF900A723}"/>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5">
              <a:extLst>
                <a:ext uri="{FF2B5EF4-FFF2-40B4-BE49-F238E27FC236}">
                  <a16:creationId xmlns:a16="http://schemas.microsoft.com/office/drawing/2014/main" id="{1E94E408-0F3C-D4CA-790C-858492BF3034}"/>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6">
              <a:extLst>
                <a:ext uri="{FF2B5EF4-FFF2-40B4-BE49-F238E27FC236}">
                  <a16:creationId xmlns:a16="http://schemas.microsoft.com/office/drawing/2014/main" id="{7570247A-C731-B03F-1FE7-FEFECA9B8C72}"/>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7">
              <a:extLst>
                <a:ext uri="{FF2B5EF4-FFF2-40B4-BE49-F238E27FC236}">
                  <a16:creationId xmlns:a16="http://schemas.microsoft.com/office/drawing/2014/main" id="{9214742D-7499-8E6F-C59E-33A226A30BC5}"/>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9">
              <a:extLst>
                <a:ext uri="{FF2B5EF4-FFF2-40B4-BE49-F238E27FC236}">
                  <a16:creationId xmlns:a16="http://schemas.microsoft.com/office/drawing/2014/main" id="{C3B3FEAD-6D48-CAD2-48D6-C79F90069B89}"/>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54D4B029-D57E-1E3D-494C-31B2E2AF67BA}"/>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36">
              <a:extLst>
                <a:ext uri="{FF2B5EF4-FFF2-40B4-BE49-F238E27FC236}">
                  <a16:creationId xmlns:a16="http://schemas.microsoft.com/office/drawing/2014/main" id="{B6E26A42-EFAA-0DAC-D5F2-0A1F7E5F066A}"/>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7">
              <a:extLst>
                <a:ext uri="{FF2B5EF4-FFF2-40B4-BE49-F238E27FC236}">
                  <a16:creationId xmlns:a16="http://schemas.microsoft.com/office/drawing/2014/main" id="{68E0975B-C43F-3E6C-3929-2262BBA00FDB}"/>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38">
              <a:extLst>
                <a:ext uri="{FF2B5EF4-FFF2-40B4-BE49-F238E27FC236}">
                  <a16:creationId xmlns:a16="http://schemas.microsoft.com/office/drawing/2014/main" id="{64E1AD34-78B0-B5EC-3ABC-539CD0A04BF1}"/>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Shape 81">
              <a:extLst>
                <a:ext uri="{FF2B5EF4-FFF2-40B4-BE49-F238E27FC236}">
                  <a16:creationId xmlns:a16="http://schemas.microsoft.com/office/drawing/2014/main" id="{E5CC24B7-D6D0-EA94-B0AE-540896D88BEC}"/>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3" name="Freeform: Shape 82">
              <a:extLst>
                <a:ext uri="{FF2B5EF4-FFF2-40B4-BE49-F238E27FC236}">
                  <a16:creationId xmlns:a16="http://schemas.microsoft.com/office/drawing/2014/main" id="{F1380A9F-521F-0274-943C-BFAEC5702450}"/>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44">
              <a:extLst>
                <a:ext uri="{FF2B5EF4-FFF2-40B4-BE49-F238E27FC236}">
                  <a16:creationId xmlns:a16="http://schemas.microsoft.com/office/drawing/2014/main" id="{3585E075-3B27-EFB1-4F09-4121CA88C6AB}"/>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45">
              <a:extLst>
                <a:ext uri="{FF2B5EF4-FFF2-40B4-BE49-F238E27FC236}">
                  <a16:creationId xmlns:a16="http://schemas.microsoft.com/office/drawing/2014/main" id="{898794FA-4C0D-395E-1FCA-73F34C83DCEE}"/>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46">
              <a:extLst>
                <a:ext uri="{FF2B5EF4-FFF2-40B4-BE49-F238E27FC236}">
                  <a16:creationId xmlns:a16="http://schemas.microsoft.com/office/drawing/2014/main" id="{CA81F5AB-FE55-056F-0C03-5071374267F7}"/>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47">
              <a:extLst>
                <a:ext uri="{FF2B5EF4-FFF2-40B4-BE49-F238E27FC236}">
                  <a16:creationId xmlns:a16="http://schemas.microsoft.com/office/drawing/2014/main" id="{E33D2C01-AAC6-28C6-923C-597014B694DD}"/>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Shape 87">
              <a:extLst>
                <a:ext uri="{FF2B5EF4-FFF2-40B4-BE49-F238E27FC236}">
                  <a16:creationId xmlns:a16="http://schemas.microsoft.com/office/drawing/2014/main" id="{C5769CB7-DC3A-F519-32DD-D1D17D20934A}"/>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9" name="Freeform 49">
              <a:extLst>
                <a:ext uri="{FF2B5EF4-FFF2-40B4-BE49-F238E27FC236}">
                  <a16:creationId xmlns:a16="http://schemas.microsoft.com/office/drawing/2014/main" id="{D14EBB9A-70AA-C6A7-15D0-3C69EEEFDCE0}"/>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Shape 89">
              <a:extLst>
                <a:ext uri="{FF2B5EF4-FFF2-40B4-BE49-F238E27FC236}">
                  <a16:creationId xmlns:a16="http://schemas.microsoft.com/office/drawing/2014/main" id="{6827DA11-EC03-FC0F-1AEE-AD5319321B98}"/>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1" name="Freeform 58">
              <a:extLst>
                <a:ext uri="{FF2B5EF4-FFF2-40B4-BE49-F238E27FC236}">
                  <a16:creationId xmlns:a16="http://schemas.microsoft.com/office/drawing/2014/main" id="{461E36F4-98FA-C20C-9651-FAB7CF8E1372}"/>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61">
              <a:extLst>
                <a:ext uri="{FF2B5EF4-FFF2-40B4-BE49-F238E27FC236}">
                  <a16:creationId xmlns:a16="http://schemas.microsoft.com/office/drawing/2014/main" id="{3A3B049B-FCF1-408C-B838-0B06C674ED4B}"/>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62">
              <a:extLst>
                <a:ext uri="{FF2B5EF4-FFF2-40B4-BE49-F238E27FC236}">
                  <a16:creationId xmlns:a16="http://schemas.microsoft.com/office/drawing/2014/main" id="{90FA45BA-A732-1624-F882-B434A5E03813}"/>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63">
              <a:extLst>
                <a:ext uri="{FF2B5EF4-FFF2-40B4-BE49-F238E27FC236}">
                  <a16:creationId xmlns:a16="http://schemas.microsoft.com/office/drawing/2014/main" id="{14781507-3B89-2FAD-D942-C86433C6A2CE}"/>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Shape 94">
              <a:extLst>
                <a:ext uri="{FF2B5EF4-FFF2-40B4-BE49-F238E27FC236}">
                  <a16:creationId xmlns:a16="http://schemas.microsoft.com/office/drawing/2014/main" id="{0B463AE9-8E00-B266-1514-6A05EF6FAA2E}"/>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6" name="Freeform 65">
              <a:extLst>
                <a:ext uri="{FF2B5EF4-FFF2-40B4-BE49-F238E27FC236}">
                  <a16:creationId xmlns:a16="http://schemas.microsoft.com/office/drawing/2014/main" id="{7FE12038-B89B-7E8F-85A1-2BA2B00F405E}"/>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Shape 96">
              <a:extLst>
                <a:ext uri="{FF2B5EF4-FFF2-40B4-BE49-F238E27FC236}">
                  <a16:creationId xmlns:a16="http://schemas.microsoft.com/office/drawing/2014/main" id="{33D5763E-258F-A81C-FB69-5A13EF5FFFE2}"/>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8" name="Freeform 67">
              <a:extLst>
                <a:ext uri="{FF2B5EF4-FFF2-40B4-BE49-F238E27FC236}">
                  <a16:creationId xmlns:a16="http://schemas.microsoft.com/office/drawing/2014/main" id="{330B0A2A-3417-DADA-22D3-5ED80D828483}"/>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Shape 98">
              <a:extLst>
                <a:ext uri="{FF2B5EF4-FFF2-40B4-BE49-F238E27FC236}">
                  <a16:creationId xmlns:a16="http://schemas.microsoft.com/office/drawing/2014/main" id="{966A8126-F264-4489-F10F-980FBBBECF8B}"/>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0" name="Freeform 70">
              <a:extLst>
                <a:ext uri="{FF2B5EF4-FFF2-40B4-BE49-F238E27FC236}">
                  <a16:creationId xmlns:a16="http://schemas.microsoft.com/office/drawing/2014/main" id="{2AA297F6-E833-CDD0-A006-5AD526A0D12C}"/>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71">
              <a:extLst>
                <a:ext uri="{FF2B5EF4-FFF2-40B4-BE49-F238E27FC236}">
                  <a16:creationId xmlns:a16="http://schemas.microsoft.com/office/drawing/2014/main" id="{F041C072-C902-94E2-61EE-5A1147C8EF72}"/>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e574e6d1-b0e8-4066-8271-98bdc4ac0e58&quot;}}">
            <a:extLst>
              <a:ext uri="{FF2B5EF4-FFF2-40B4-BE49-F238E27FC236}">
                <a16:creationId xmlns:a16="http://schemas.microsoft.com/office/drawing/2014/main" id="{D5D0A2EE-767A-A543-64F2-D000F48F4A6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0af648d6-0773-4145-af20-373d5f85dd7a&quot;}}" hidden="1" title="Form.Cigna_Confidentiality.Cigna_healthcareConfidentiality">
            <a:extLst>
              <a:ext uri="{FF2B5EF4-FFF2-40B4-BE49-F238E27FC236}">
                <a16:creationId xmlns:a16="http://schemas.microsoft.com/office/drawing/2014/main" id="{8EA46007-C350-9429-A7DE-354B85BF202A}"/>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4000"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E15F719B-CF3F-40F0-A5DD-0D91CF9DD013}"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053465012"/>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11008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11008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Dynamic legal" descr="{&quot;templafy&quot;:{&quot;id&quot;:&quot;c9df88fa-9bf9-4491-ae67-2e549cb02102&quot;}}">
            <a:extLst>
              <a:ext uri="{FF2B5EF4-FFF2-40B4-BE49-F238E27FC236}">
                <a16:creationId xmlns:a16="http://schemas.microsoft.com/office/drawing/2014/main" id="{CA05FD09-B64E-2A45-1D16-ECAE9404769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d459cc3b-2e65-42ac-bb1f-996644c1b246&quot;}}" hidden="1" title="Form.Cigna_Confidentiality.Cigna_healthcareConfidentiality">
            <a:extLst>
              <a:ext uri="{FF2B5EF4-FFF2-40B4-BE49-F238E27FC236}">
                <a16:creationId xmlns:a16="http://schemas.microsoft.com/office/drawing/2014/main" id="{E0B98218-CDFB-9994-043C-5F396CC69AC5}"/>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8AE12278-A426-4C1A-B32D-757778A257E4}"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04279138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p15="http://schemas.microsoft.com/office/powerpoint/2012/main" xmlns:asvg="http://schemas.microsoft.com/office/drawing/2016/SVG/main" xmlns:a14="http://schemas.microsoft.com/office/drawing/2010/main" xmlns:a16="http://schemas.microsoft.com/office/drawing/2014/main"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3CC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00874D"/>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00874D"/>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Dynamic legal" descr="{&quot;templafy&quot;:{&quot;id&quot;:&quot;f84f3533-37ce-4651-94db-83881a7412cc&quot;}}">
            <a:extLst>
              <a:ext uri="{FF2B5EF4-FFF2-40B4-BE49-F238E27FC236}">
                <a16:creationId xmlns:a16="http://schemas.microsoft.com/office/drawing/2014/main" id="{D89E77FF-3DEF-DFD3-5B52-E02AA9C5FF8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1b15ea0f-0783-4410-bcbb-e82a84aeb6ff&quot;}}" hidden="1" title="Form.Cigna_Confidentiality.Cigna_healthcareConfidentiality">
            <a:extLst>
              <a:ext uri="{FF2B5EF4-FFF2-40B4-BE49-F238E27FC236}">
                <a16:creationId xmlns:a16="http://schemas.microsoft.com/office/drawing/2014/main" id="{6296B649-CC07-9887-3448-0C36DA97FB33}"/>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87384B52-6B58-474E-862E-D31C3245C5C8}"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7933385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p15="http://schemas.microsoft.com/office/powerpoint/2012/main" xmlns:asvg="http://schemas.microsoft.com/office/drawing/2016/SVG/main" xmlns:a14="http://schemas.microsoft.com/office/drawing/2010/main" xmlns:a16="http://schemas.microsoft.com/office/drawing/2014/main"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10" name="Group 9">
            <a:extLst>
              <a:ext uri="{FF2B5EF4-FFF2-40B4-BE49-F238E27FC236}">
                <a16:creationId xmlns:a16="http://schemas.microsoft.com/office/drawing/2014/main" id="{96B0153F-51B7-5FFA-CA1F-CA82240C778B}"/>
              </a:ext>
            </a:extLst>
          </p:cNvPr>
          <p:cNvGrpSpPr/>
          <p:nvPr userDrawn="1"/>
        </p:nvGrpSpPr>
        <p:grpSpPr>
          <a:xfrm>
            <a:off x="8073457" y="0"/>
            <a:ext cx="4118544" cy="6858000"/>
            <a:chOff x="8073457" y="0"/>
            <a:chExt cx="4118544" cy="6858000"/>
          </a:xfrm>
          <a:solidFill>
            <a:srgbClr val="0033FF"/>
          </a:solidFill>
        </p:grpSpPr>
        <p:sp>
          <p:nvSpPr>
            <p:cNvPr id="11" name="Freeform: Shape 10">
              <a:extLst>
                <a:ext uri="{FF2B5EF4-FFF2-40B4-BE49-F238E27FC236}">
                  <a16:creationId xmlns:a16="http://schemas.microsoft.com/office/drawing/2014/main" id="{56CCDB76-95D2-7F79-299A-F9D1F543C7AF}"/>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 name="Freeform 6">
              <a:extLst>
                <a:ext uri="{FF2B5EF4-FFF2-40B4-BE49-F238E27FC236}">
                  <a16:creationId xmlns:a16="http://schemas.microsoft.com/office/drawing/2014/main" id="{DABCB348-87AA-DF6A-F781-2F307E73E9A7}"/>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a:extLst>
                <a:ext uri="{FF2B5EF4-FFF2-40B4-BE49-F238E27FC236}">
                  <a16:creationId xmlns:a16="http://schemas.microsoft.com/office/drawing/2014/main" id="{058E9BCD-4588-8828-A945-4E86A8403205}"/>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a:extLst>
                <a:ext uri="{FF2B5EF4-FFF2-40B4-BE49-F238E27FC236}">
                  <a16:creationId xmlns:a16="http://schemas.microsoft.com/office/drawing/2014/main" id="{32E7BBC3-F14D-6277-CCAD-C24F09347874}"/>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a:extLst>
                <a:ext uri="{FF2B5EF4-FFF2-40B4-BE49-F238E27FC236}">
                  <a16:creationId xmlns:a16="http://schemas.microsoft.com/office/drawing/2014/main" id="{E728AF19-90EE-8328-E263-739F09EC6B16}"/>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Shape 15">
              <a:extLst>
                <a:ext uri="{FF2B5EF4-FFF2-40B4-BE49-F238E27FC236}">
                  <a16:creationId xmlns:a16="http://schemas.microsoft.com/office/drawing/2014/main" id="{0B0B7CDD-D1BD-1582-95F5-65C8B3319C51}"/>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7" name="Freeform: Shape 16">
              <a:extLst>
                <a:ext uri="{FF2B5EF4-FFF2-40B4-BE49-F238E27FC236}">
                  <a16:creationId xmlns:a16="http://schemas.microsoft.com/office/drawing/2014/main" id="{0EE57DDC-DED5-4EE5-F88C-943973FE8825}"/>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8" name="Freeform 15">
              <a:extLst>
                <a:ext uri="{FF2B5EF4-FFF2-40B4-BE49-F238E27FC236}">
                  <a16:creationId xmlns:a16="http://schemas.microsoft.com/office/drawing/2014/main" id="{B5C712EE-74F0-76A8-8912-D52C2DA9D1EF}"/>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6">
              <a:extLst>
                <a:ext uri="{FF2B5EF4-FFF2-40B4-BE49-F238E27FC236}">
                  <a16:creationId xmlns:a16="http://schemas.microsoft.com/office/drawing/2014/main" id="{A419EDC7-215C-BA21-4821-D162E198B7D6}"/>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7">
              <a:extLst>
                <a:ext uri="{FF2B5EF4-FFF2-40B4-BE49-F238E27FC236}">
                  <a16:creationId xmlns:a16="http://schemas.microsoft.com/office/drawing/2014/main" id="{E2108FCF-4C74-27F8-0639-D7799E5D7DDE}"/>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Shape 20">
              <a:extLst>
                <a:ext uri="{FF2B5EF4-FFF2-40B4-BE49-F238E27FC236}">
                  <a16:creationId xmlns:a16="http://schemas.microsoft.com/office/drawing/2014/main" id="{5ACAFCF3-1E52-1093-0307-86425C4873E8}"/>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22">
              <a:extLst>
                <a:ext uri="{FF2B5EF4-FFF2-40B4-BE49-F238E27FC236}">
                  <a16:creationId xmlns:a16="http://schemas.microsoft.com/office/drawing/2014/main" id="{CC03080C-DBA0-57C4-6F13-104B7E6014F9}"/>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5">
              <a:extLst>
                <a:ext uri="{FF2B5EF4-FFF2-40B4-BE49-F238E27FC236}">
                  <a16:creationId xmlns:a16="http://schemas.microsoft.com/office/drawing/2014/main" id="{FAE87726-C79E-DAD3-76FD-2F2F60BC7CCD}"/>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6">
              <a:extLst>
                <a:ext uri="{FF2B5EF4-FFF2-40B4-BE49-F238E27FC236}">
                  <a16:creationId xmlns:a16="http://schemas.microsoft.com/office/drawing/2014/main" id="{B9CFDB37-3EDD-5023-1198-354C5F793FC8}"/>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7">
              <a:extLst>
                <a:ext uri="{FF2B5EF4-FFF2-40B4-BE49-F238E27FC236}">
                  <a16:creationId xmlns:a16="http://schemas.microsoft.com/office/drawing/2014/main" id="{A1F3CF1D-DFFD-7C63-73E8-4BFA94109791}"/>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9">
              <a:extLst>
                <a:ext uri="{FF2B5EF4-FFF2-40B4-BE49-F238E27FC236}">
                  <a16:creationId xmlns:a16="http://schemas.microsoft.com/office/drawing/2014/main" id="{0BE5861B-1B20-FD8F-5B05-88A65350C3FC}"/>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Shape 26">
              <a:extLst>
                <a:ext uri="{FF2B5EF4-FFF2-40B4-BE49-F238E27FC236}">
                  <a16:creationId xmlns:a16="http://schemas.microsoft.com/office/drawing/2014/main" id="{D7F14CCE-E106-D19B-11D1-4F7A14895405}"/>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8" name="Freeform 36">
              <a:extLst>
                <a:ext uri="{FF2B5EF4-FFF2-40B4-BE49-F238E27FC236}">
                  <a16:creationId xmlns:a16="http://schemas.microsoft.com/office/drawing/2014/main" id="{A8F02F2D-563B-913C-804A-B485E3099633}"/>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37">
              <a:extLst>
                <a:ext uri="{FF2B5EF4-FFF2-40B4-BE49-F238E27FC236}">
                  <a16:creationId xmlns:a16="http://schemas.microsoft.com/office/drawing/2014/main" id="{F1880DEC-7D68-A9C3-4631-6C7DE7E6B498}"/>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38">
              <a:extLst>
                <a:ext uri="{FF2B5EF4-FFF2-40B4-BE49-F238E27FC236}">
                  <a16:creationId xmlns:a16="http://schemas.microsoft.com/office/drawing/2014/main" id="{1108FBC6-C922-E218-57C6-5D00C7B25057}"/>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Shape 30">
              <a:extLst>
                <a:ext uri="{FF2B5EF4-FFF2-40B4-BE49-F238E27FC236}">
                  <a16:creationId xmlns:a16="http://schemas.microsoft.com/office/drawing/2014/main" id="{84BD06DF-C072-0B33-5685-31AF73DD2232}"/>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2" name="Freeform: Shape 31">
              <a:extLst>
                <a:ext uri="{FF2B5EF4-FFF2-40B4-BE49-F238E27FC236}">
                  <a16:creationId xmlns:a16="http://schemas.microsoft.com/office/drawing/2014/main" id="{6098F057-2DE9-D7F7-C543-10D69960F728}"/>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3" name="Freeform 44">
              <a:extLst>
                <a:ext uri="{FF2B5EF4-FFF2-40B4-BE49-F238E27FC236}">
                  <a16:creationId xmlns:a16="http://schemas.microsoft.com/office/drawing/2014/main" id="{22243FA7-4941-4567-168F-6032C9400285}"/>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45">
              <a:extLst>
                <a:ext uri="{FF2B5EF4-FFF2-40B4-BE49-F238E27FC236}">
                  <a16:creationId xmlns:a16="http://schemas.microsoft.com/office/drawing/2014/main" id="{824061A3-A719-A441-669E-A2E108ABCA52}"/>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46">
              <a:extLst>
                <a:ext uri="{FF2B5EF4-FFF2-40B4-BE49-F238E27FC236}">
                  <a16:creationId xmlns:a16="http://schemas.microsoft.com/office/drawing/2014/main" id="{07521B81-D6C7-572F-ABDF-B48ED793FFFE}"/>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47">
              <a:extLst>
                <a:ext uri="{FF2B5EF4-FFF2-40B4-BE49-F238E27FC236}">
                  <a16:creationId xmlns:a16="http://schemas.microsoft.com/office/drawing/2014/main" id="{51DDA017-35BF-F6D1-B909-9586B3639F71}"/>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Shape 36">
              <a:extLst>
                <a:ext uri="{FF2B5EF4-FFF2-40B4-BE49-F238E27FC236}">
                  <a16:creationId xmlns:a16="http://schemas.microsoft.com/office/drawing/2014/main" id="{C9400801-2683-A4DB-EFA8-21B2826B7C7B}"/>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8" name="Freeform 49">
              <a:extLst>
                <a:ext uri="{FF2B5EF4-FFF2-40B4-BE49-F238E27FC236}">
                  <a16:creationId xmlns:a16="http://schemas.microsoft.com/office/drawing/2014/main" id="{AB5D3AA2-657C-852C-4A8F-99E9D435D163}"/>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Shape 38">
              <a:extLst>
                <a:ext uri="{FF2B5EF4-FFF2-40B4-BE49-F238E27FC236}">
                  <a16:creationId xmlns:a16="http://schemas.microsoft.com/office/drawing/2014/main" id="{01F3F0FA-2DC8-63A2-5B82-2835781EB1B4}"/>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0" name="Freeform 58">
              <a:extLst>
                <a:ext uri="{FF2B5EF4-FFF2-40B4-BE49-F238E27FC236}">
                  <a16:creationId xmlns:a16="http://schemas.microsoft.com/office/drawing/2014/main" id="{E3C3D9DC-5040-5446-53CF-3AC3A5B6A573}"/>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61">
              <a:extLst>
                <a:ext uri="{FF2B5EF4-FFF2-40B4-BE49-F238E27FC236}">
                  <a16:creationId xmlns:a16="http://schemas.microsoft.com/office/drawing/2014/main" id="{14690D8F-C57A-A8FA-FCCE-5107FDFFD5EB}"/>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62">
              <a:extLst>
                <a:ext uri="{FF2B5EF4-FFF2-40B4-BE49-F238E27FC236}">
                  <a16:creationId xmlns:a16="http://schemas.microsoft.com/office/drawing/2014/main" id="{1AE7CFF4-516E-CEAD-151B-D3E26F863E3B}"/>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63">
              <a:extLst>
                <a:ext uri="{FF2B5EF4-FFF2-40B4-BE49-F238E27FC236}">
                  <a16:creationId xmlns:a16="http://schemas.microsoft.com/office/drawing/2014/main" id="{6904504F-D8AD-BB0E-E8BD-544EAB79E023}"/>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Shape 43">
              <a:extLst>
                <a:ext uri="{FF2B5EF4-FFF2-40B4-BE49-F238E27FC236}">
                  <a16:creationId xmlns:a16="http://schemas.microsoft.com/office/drawing/2014/main" id="{6A2691E1-2D3F-F2B3-F075-848AF4CCE241}"/>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5" name="Freeform 65">
              <a:extLst>
                <a:ext uri="{FF2B5EF4-FFF2-40B4-BE49-F238E27FC236}">
                  <a16:creationId xmlns:a16="http://schemas.microsoft.com/office/drawing/2014/main" id="{617A7CFD-CC12-D585-D8A1-A334238198C1}"/>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Shape 45">
              <a:extLst>
                <a:ext uri="{FF2B5EF4-FFF2-40B4-BE49-F238E27FC236}">
                  <a16:creationId xmlns:a16="http://schemas.microsoft.com/office/drawing/2014/main" id="{76AFAA03-EEE2-F6A8-5BD9-E332F576CBF1}"/>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7" name="Freeform 67">
              <a:extLst>
                <a:ext uri="{FF2B5EF4-FFF2-40B4-BE49-F238E27FC236}">
                  <a16:creationId xmlns:a16="http://schemas.microsoft.com/office/drawing/2014/main" id="{13C56906-CB98-3E40-9B41-1D10F35B4872}"/>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Shape 47">
              <a:extLst>
                <a:ext uri="{FF2B5EF4-FFF2-40B4-BE49-F238E27FC236}">
                  <a16:creationId xmlns:a16="http://schemas.microsoft.com/office/drawing/2014/main" id="{90F7AA1D-C64C-CBA1-7628-31134297F9BE}"/>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9" name="Freeform 70">
              <a:extLst>
                <a:ext uri="{FF2B5EF4-FFF2-40B4-BE49-F238E27FC236}">
                  <a16:creationId xmlns:a16="http://schemas.microsoft.com/office/drawing/2014/main" id="{20BAD8FA-019E-E62B-3B8B-F12D7969CBFB}"/>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71">
              <a:extLst>
                <a:ext uri="{FF2B5EF4-FFF2-40B4-BE49-F238E27FC236}">
                  <a16:creationId xmlns:a16="http://schemas.microsoft.com/office/drawing/2014/main" id="{F640350F-10A5-A988-26FC-FEC52C6F778F}"/>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 name="Dynamic legal" descr="{&quot;templafy&quot;:{&quot;id&quot;:&quot;695b62db-2926-492f-b89f-59c82735fc6e&quot;}}">
            <a:extLst>
              <a:ext uri="{FF2B5EF4-FFF2-40B4-BE49-F238E27FC236}">
                <a16:creationId xmlns:a16="http://schemas.microsoft.com/office/drawing/2014/main" id="{04B08AE0-5747-6620-25C0-4D4CBDFFEB8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678423a5-f4c8-4c2b-9c80-350b17d580b7&quot;}}" hidden="1" title="Form.Cigna_Confidentiality.Cigna_healthcareConfidentiality">
            <a:extLst>
              <a:ext uri="{FF2B5EF4-FFF2-40B4-BE49-F238E27FC236}">
                <a16:creationId xmlns:a16="http://schemas.microsoft.com/office/drawing/2014/main" id="{F95DCE30-9FF1-602A-5A57-92094657556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70BA8EA4-6377-42C9-BC35-9DBD8973D0B7}"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1608483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E.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4" name="Group 3">
            <a:extLst>
              <a:ext uri="{FF2B5EF4-FFF2-40B4-BE49-F238E27FC236}">
                <a16:creationId xmlns:a16="http://schemas.microsoft.com/office/drawing/2014/main" id="{1DBDD132-B647-6D79-9EC5-7F5FE328FB60}"/>
              </a:ext>
            </a:extLst>
          </p:cNvPr>
          <p:cNvGrpSpPr/>
          <p:nvPr userDrawn="1"/>
        </p:nvGrpSpPr>
        <p:grpSpPr>
          <a:xfrm>
            <a:off x="8073457" y="0"/>
            <a:ext cx="4118544" cy="6858000"/>
            <a:chOff x="8073457" y="0"/>
            <a:chExt cx="4118544" cy="6858000"/>
          </a:xfrm>
          <a:solidFill>
            <a:srgbClr val="03CC54"/>
          </a:solidFill>
        </p:grpSpPr>
        <p:sp>
          <p:nvSpPr>
            <p:cNvPr id="8" name="Freeform: Shape 7">
              <a:extLst>
                <a:ext uri="{FF2B5EF4-FFF2-40B4-BE49-F238E27FC236}">
                  <a16:creationId xmlns:a16="http://schemas.microsoft.com/office/drawing/2014/main" id="{11F76FB4-2F92-38FF-983E-ADB670D3E9E6}"/>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1" name="Freeform 6">
              <a:extLst>
                <a:ext uri="{FF2B5EF4-FFF2-40B4-BE49-F238E27FC236}">
                  <a16:creationId xmlns:a16="http://schemas.microsoft.com/office/drawing/2014/main" id="{A786ADA7-5CC0-B21E-69C7-D33546AE56D6}"/>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
              <a:extLst>
                <a:ext uri="{FF2B5EF4-FFF2-40B4-BE49-F238E27FC236}">
                  <a16:creationId xmlns:a16="http://schemas.microsoft.com/office/drawing/2014/main" id="{ECA4AE0E-9A29-E5FA-BC33-7FA6BB0EFB07}"/>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9">
              <a:extLst>
                <a:ext uri="{FF2B5EF4-FFF2-40B4-BE49-F238E27FC236}">
                  <a16:creationId xmlns:a16="http://schemas.microsoft.com/office/drawing/2014/main" id="{58ECFBD8-820D-D848-B5BB-3F6BEBE5DA59}"/>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0">
              <a:extLst>
                <a:ext uri="{FF2B5EF4-FFF2-40B4-BE49-F238E27FC236}">
                  <a16:creationId xmlns:a16="http://schemas.microsoft.com/office/drawing/2014/main" id="{AE4FCA06-14F4-2B0A-9B3D-96FB59A0130E}"/>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Shape 54">
              <a:extLst>
                <a:ext uri="{FF2B5EF4-FFF2-40B4-BE49-F238E27FC236}">
                  <a16:creationId xmlns:a16="http://schemas.microsoft.com/office/drawing/2014/main" id="{419AD768-9D3D-D53E-D817-33A966C711B4}"/>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6" name="Freeform: Shape 55">
              <a:extLst>
                <a:ext uri="{FF2B5EF4-FFF2-40B4-BE49-F238E27FC236}">
                  <a16:creationId xmlns:a16="http://schemas.microsoft.com/office/drawing/2014/main" id="{B99AE949-6BF9-9B14-2518-7F23777704DB}"/>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7" name="Freeform 15">
              <a:extLst>
                <a:ext uri="{FF2B5EF4-FFF2-40B4-BE49-F238E27FC236}">
                  <a16:creationId xmlns:a16="http://schemas.microsoft.com/office/drawing/2014/main" id="{F69568F5-5ECA-E758-4071-172C87286C23}"/>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6">
              <a:extLst>
                <a:ext uri="{FF2B5EF4-FFF2-40B4-BE49-F238E27FC236}">
                  <a16:creationId xmlns:a16="http://schemas.microsoft.com/office/drawing/2014/main" id="{9E23537D-C46A-1E96-23CB-55964C0F1485}"/>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17">
              <a:extLst>
                <a:ext uri="{FF2B5EF4-FFF2-40B4-BE49-F238E27FC236}">
                  <a16:creationId xmlns:a16="http://schemas.microsoft.com/office/drawing/2014/main" id="{B567FAA2-9CAE-06B7-5EB9-855346228C31}"/>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Shape 59">
              <a:extLst>
                <a:ext uri="{FF2B5EF4-FFF2-40B4-BE49-F238E27FC236}">
                  <a16:creationId xmlns:a16="http://schemas.microsoft.com/office/drawing/2014/main" id="{082DE6FF-93AE-764E-B4EF-D02B15EDC150}"/>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1" name="Freeform 22">
              <a:extLst>
                <a:ext uri="{FF2B5EF4-FFF2-40B4-BE49-F238E27FC236}">
                  <a16:creationId xmlns:a16="http://schemas.microsoft.com/office/drawing/2014/main" id="{2CF043F6-FDAE-601E-1FC2-1B95C5C69238}"/>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25">
              <a:extLst>
                <a:ext uri="{FF2B5EF4-FFF2-40B4-BE49-F238E27FC236}">
                  <a16:creationId xmlns:a16="http://schemas.microsoft.com/office/drawing/2014/main" id="{CDFC30C4-34CD-FC69-3218-12E0C0D0A564}"/>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26">
              <a:extLst>
                <a:ext uri="{FF2B5EF4-FFF2-40B4-BE49-F238E27FC236}">
                  <a16:creationId xmlns:a16="http://schemas.microsoft.com/office/drawing/2014/main" id="{47C4C5A9-EE9E-5CF2-8EAF-80DC6F99CFBD}"/>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27">
              <a:extLst>
                <a:ext uri="{FF2B5EF4-FFF2-40B4-BE49-F238E27FC236}">
                  <a16:creationId xmlns:a16="http://schemas.microsoft.com/office/drawing/2014/main" id="{E43AEBA1-48E2-1D88-CFB2-3C665158893F}"/>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29">
              <a:extLst>
                <a:ext uri="{FF2B5EF4-FFF2-40B4-BE49-F238E27FC236}">
                  <a16:creationId xmlns:a16="http://schemas.microsoft.com/office/drawing/2014/main" id="{1EA77AE8-77D8-17F3-13D3-11864DAA2EDD}"/>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Shape 65">
              <a:extLst>
                <a:ext uri="{FF2B5EF4-FFF2-40B4-BE49-F238E27FC236}">
                  <a16:creationId xmlns:a16="http://schemas.microsoft.com/office/drawing/2014/main" id="{0C4BF08B-D78C-03A8-D9F5-8E12FDB5404F}"/>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7" name="Freeform 36">
              <a:extLst>
                <a:ext uri="{FF2B5EF4-FFF2-40B4-BE49-F238E27FC236}">
                  <a16:creationId xmlns:a16="http://schemas.microsoft.com/office/drawing/2014/main" id="{21D08F9B-AA55-6BAB-AB5E-4C7E80F771D1}"/>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37">
              <a:extLst>
                <a:ext uri="{FF2B5EF4-FFF2-40B4-BE49-F238E27FC236}">
                  <a16:creationId xmlns:a16="http://schemas.microsoft.com/office/drawing/2014/main" id="{8105444D-96EF-891E-25E9-B5E80D3DBB1C}"/>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38">
              <a:extLst>
                <a:ext uri="{FF2B5EF4-FFF2-40B4-BE49-F238E27FC236}">
                  <a16:creationId xmlns:a16="http://schemas.microsoft.com/office/drawing/2014/main" id="{08922EA0-BF54-1382-891A-8BB57C242376}"/>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Shape 69">
              <a:extLst>
                <a:ext uri="{FF2B5EF4-FFF2-40B4-BE49-F238E27FC236}">
                  <a16:creationId xmlns:a16="http://schemas.microsoft.com/office/drawing/2014/main" id="{71CD02F7-CE91-5B61-4D24-728AE36138CE}"/>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1" name="Freeform: Shape 70">
              <a:extLst>
                <a:ext uri="{FF2B5EF4-FFF2-40B4-BE49-F238E27FC236}">
                  <a16:creationId xmlns:a16="http://schemas.microsoft.com/office/drawing/2014/main" id="{E349BB77-9DC6-1510-D1F5-E18CE50C76DE}"/>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2" name="Freeform 44">
              <a:extLst>
                <a:ext uri="{FF2B5EF4-FFF2-40B4-BE49-F238E27FC236}">
                  <a16:creationId xmlns:a16="http://schemas.microsoft.com/office/drawing/2014/main" id="{8FAA97AC-5234-3FBC-0150-B0B7620036D1}"/>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45">
              <a:extLst>
                <a:ext uri="{FF2B5EF4-FFF2-40B4-BE49-F238E27FC236}">
                  <a16:creationId xmlns:a16="http://schemas.microsoft.com/office/drawing/2014/main" id="{02267A44-B685-EBA5-3C38-1E2A2D4F1C62}"/>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46">
              <a:extLst>
                <a:ext uri="{FF2B5EF4-FFF2-40B4-BE49-F238E27FC236}">
                  <a16:creationId xmlns:a16="http://schemas.microsoft.com/office/drawing/2014/main" id="{52B9517E-FD81-74B0-50C7-099465C105DD}"/>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47">
              <a:extLst>
                <a:ext uri="{FF2B5EF4-FFF2-40B4-BE49-F238E27FC236}">
                  <a16:creationId xmlns:a16="http://schemas.microsoft.com/office/drawing/2014/main" id="{6AD85C83-952C-2A47-7D86-0B36ACA6036B}"/>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Shape 75">
              <a:extLst>
                <a:ext uri="{FF2B5EF4-FFF2-40B4-BE49-F238E27FC236}">
                  <a16:creationId xmlns:a16="http://schemas.microsoft.com/office/drawing/2014/main" id="{AD959958-83AB-E52C-CAD7-9889E6D39B66}"/>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7" name="Freeform 49">
              <a:extLst>
                <a:ext uri="{FF2B5EF4-FFF2-40B4-BE49-F238E27FC236}">
                  <a16:creationId xmlns:a16="http://schemas.microsoft.com/office/drawing/2014/main" id="{3C7C372C-D3C8-B535-4E52-E83E7E0938B5}"/>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506DF94C-8ACF-1597-C380-AE5C5A57D9CE}"/>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58">
              <a:extLst>
                <a:ext uri="{FF2B5EF4-FFF2-40B4-BE49-F238E27FC236}">
                  <a16:creationId xmlns:a16="http://schemas.microsoft.com/office/drawing/2014/main" id="{023706BA-4DA3-8793-D545-87417C42825A}"/>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1">
              <a:extLst>
                <a:ext uri="{FF2B5EF4-FFF2-40B4-BE49-F238E27FC236}">
                  <a16:creationId xmlns:a16="http://schemas.microsoft.com/office/drawing/2014/main" id="{2201F48B-FA87-23E0-1F9C-931335E1F1F5}"/>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2">
              <a:extLst>
                <a:ext uri="{FF2B5EF4-FFF2-40B4-BE49-F238E27FC236}">
                  <a16:creationId xmlns:a16="http://schemas.microsoft.com/office/drawing/2014/main" id="{7A8A9104-1F54-1ED4-18E9-488BDB9CE5F7}"/>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3">
              <a:extLst>
                <a:ext uri="{FF2B5EF4-FFF2-40B4-BE49-F238E27FC236}">
                  <a16:creationId xmlns:a16="http://schemas.microsoft.com/office/drawing/2014/main" id="{4983A667-EEDB-9A27-192B-91A1390EC9F5}"/>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9A94C4DD-50FB-F47E-BB39-401510F17418}"/>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65">
              <a:extLst>
                <a:ext uri="{FF2B5EF4-FFF2-40B4-BE49-F238E27FC236}">
                  <a16:creationId xmlns:a16="http://schemas.microsoft.com/office/drawing/2014/main" id="{D3519D9C-C859-C616-F95B-874DCC46DC86}"/>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2490AD32-0036-4B6A-3376-3106BCA18E78}"/>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6" name="Freeform 67">
              <a:extLst>
                <a:ext uri="{FF2B5EF4-FFF2-40B4-BE49-F238E27FC236}">
                  <a16:creationId xmlns:a16="http://schemas.microsoft.com/office/drawing/2014/main" id="{2F4491DF-CDE2-30AA-A12E-22E24C23CB54}"/>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B2471DD7-1744-C21A-0FCE-237F3C7E6755}"/>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8" name="Freeform 70">
              <a:extLst>
                <a:ext uri="{FF2B5EF4-FFF2-40B4-BE49-F238E27FC236}">
                  <a16:creationId xmlns:a16="http://schemas.microsoft.com/office/drawing/2014/main" id="{3F63CFA2-B578-D3F9-5EC6-A8EE5165A761}"/>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1">
              <a:extLst>
                <a:ext uri="{FF2B5EF4-FFF2-40B4-BE49-F238E27FC236}">
                  <a16:creationId xmlns:a16="http://schemas.microsoft.com/office/drawing/2014/main" id="{FEC2E90F-8A6A-935D-AEF9-D3B05C605C5A}"/>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Dynamic legal" descr="{&quot;templafy&quot;:{&quot;id&quot;:&quot;bb244904-7c08-4ed2-8105-8b48586f655f&quot;}}">
            <a:extLst>
              <a:ext uri="{FF2B5EF4-FFF2-40B4-BE49-F238E27FC236}">
                <a16:creationId xmlns:a16="http://schemas.microsoft.com/office/drawing/2014/main" id="{BA44C268-1404-88E4-1C9A-5E286ED0D67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2da4e4bf-de7d-4ec7-8599-bf86a029a6d2&quot;}}" hidden="1" title="Form.Cigna_Confidentiality.Cigna_healthcareConfidentiality">
            <a:extLst>
              <a:ext uri="{FF2B5EF4-FFF2-40B4-BE49-F238E27FC236}">
                <a16:creationId xmlns:a16="http://schemas.microsoft.com/office/drawing/2014/main" id="{26F73FA1-9D6B-45C6-8E8E-D6C214B921F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71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EAE23888-1464-47B9-988A-B333B8DEF7D3}"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37962283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G.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10" name="Picture Placeholder 9">
            <a:extLst>
              <a:ext uri="{FF2B5EF4-FFF2-40B4-BE49-F238E27FC236}">
                <a16:creationId xmlns:a16="http://schemas.microsoft.com/office/drawing/2014/main" id="{093A3340-1A42-61D7-8D5C-9DD7E3936ACC}"/>
              </a:ext>
            </a:extLst>
          </p:cNvPr>
          <p:cNvSpPr>
            <a:spLocks noGrp="1"/>
          </p:cNvSpPr>
          <p:nvPr>
            <p:ph type="pic" sz="quarter" idx="16"/>
          </p:nvPr>
        </p:nvSpPr>
        <p:spPr>
          <a:xfrm>
            <a:off x="6097200" y="0"/>
            <a:ext cx="6094800" cy="6678000"/>
          </a:xfrm>
          <a:custGeom>
            <a:avLst/>
            <a:gdLst>
              <a:gd name="connsiteX0" fmla="*/ 0 w 6094800"/>
              <a:gd name="connsiteY0" fmla="*/ 0 h 6678000"/>
              <a:gd name="connsiteX1" fmla="*/ 6094800 w 6094800"/>
              <a:gd name="connsiteY1" fmla="*/ 0 h 6678000"/>
              <a:gd name="connsiteX2" fmla="*/ 6094800 w 6094800"/>
              <a:gd name="connsiteY2" fmla="*/ 6678000 h 6678000"/>
              <a:gd name="connsiteX3" fmla="*/ 0 w 6094800"/>
              <a:gd name="connsiteY3" fmla="*/ 6678000 h 6678000"/>
            </a:gdLst>
            <a:ahLst/>
            <a:cxnLst>
              <a:cxn ang="0">
                <a:pos x="connsiteX0" y="connsiteY0"/>
              </a:cxn>
              <a:cxn ang="0">
                <a:pos x="connsiteX1" y="connsiteY1"/>
              </a:cxn>
              <a:cxn ang="0">
                <a:pos x="connsiteX2" y="connsiteY2"/>
              </a:cxn>
              <a:cxn ang="0">
                <a:pos x="connsiteX3" y="connsiteY3"/>
              </a:cxn>
            </a:cxnLst>
            <a:rect l="l" t="t" r="r" b="b"/>
            <a:pathLst>
              <a:path w="6094800" h="6678000">
                <a:moveTo>
                  <a:pt x="0" y="0"/>
                </a:moveTo>
                <a:lnTo>
                  <a:pt x="6094800" y="0"/>
                </a:lnTo>
                <a:lnTo>
                  <a:pt x="6094800" y="6678000"/>
                </a:lnTo>
                <a:lnTo>
                  <a:pt x="0" y="6678000"/>
                </a:lnTo>
                <a:close/>
              </a:path>
            </a:pathLst>
          </a:custGeom>
          <a:solidFill>
            <a:schemeClr val="tx1">
              <a:lumMod val="85000"/>
            </a:schemeClr>
          </a:solidFill>
        </p:spPr>
        <p:txBody>
          <a:bodyPr wrap="square" tIns="720000" anchor="ctr" anchorCtr="0">
            <a:noAutofit/>
          </a:bodyPr>
          <a:lstStyle>
            <a:lvl1pPr marL="0" indent="0" algn="ctr">
              <a:buNone/>
              <a:defRPr sz="1600">
                <a:solidFill>
                  <a:schemeClr val="bg1"/>
                </a:solidFill>
              </a:defRPr>
            </a:lvl1pPr>
          </a:lstStyle>
          <a:p>
            <a:r>
              <a:rPr lang="en-US" dirty="0"/>
              <a:t>Click icon to add picture</a:t>
            </a:r>
          </a:p>
        </p:txBody>
      </p:sp>
      <p:sp>
        <p:nvSpPr>
          <p:cNvPr id="11" name="Dynamic legal" descr="{&quot;templafy&quot;:{&quot;id&quot;:&quot;2b55b247-c715-4be9-ae9d-68ea254623d9&quot;}}">
            <a:extLst>
              <a:ext uri="{FF2B5EF4-FFF2-40B4-BE49-F238E27FC236}">
                <a16:creationId xmlns:a16="http://schemas.microsoft.com/office/drawing/2014/main" id="{E8D3143F-5189-5DF7-BA08-CAA5EF556D00}"/>
              </a:ext>
            </a:extLst>
          </p:cNvPr>
          <p:cNvSpPr txBox="1"/>
          <p:nvPr userDrawn="1"/>
        </p:nvSpPr>
        <p:spPr>
          <a:xfrm>
            <a:off x="-1588" y="6699516"/>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4" name="Dynmic Internal use only" descr="{&quot;templafy&quot;:{&quot;id&quot;:&quot;8adec264-8401-4974-bda3-95b91836db8f&quot;}}" hidden="1" title="Form.Cigna_Confidentiality.Cigna_healthcareConfidentiality">
            <a:extLst>
              <a:ext uri="{FF2B5EF4-FFF2-40B4-BE49-F238E27FC236}">
                <a16:creationId xmlns:a16="http://schemas.microsoft.com/office/drawing/2014/main" id="{6868431F-84E3-459E-7645-52508A27521D}"/>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79CE2367-9FB1-A30D-10D7-6426F69F886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504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a:xfrm>
            <a:off x="9887592" y="6318000"/>
            <a:ext cx="1585607" cy="180000"/>
          </a:xfrm>
          <a:prstGeom prst="rect">
            <a:avLst/>
          </a:prstGeom>
        </p:spPr>
        <p:txBody>
          <a:bodyPr/>
          <a:lstStyle>
            <a:lvl1pPr>
              <a:defRPr>
                <a:solidFill>
                  <a:schemeClr val="tx1"/>
                </a:solidFill>
              </a:defRPr>
            </a:lvl1pPr>
          </a:lstStyle>
          <a:p>
            <a:pPr algn="r"/>
            <a:fld id="{CABCC0CA-B2AA-488E-BFE9-C701DC071388}"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white"/>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34378331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H.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4" name="Picture Placeholder 3">
            <a:extLst>
              <a:ext uri="{FF2B5EF4-FFF2-40B4-BE49-F238E27FC236}">
                <a16:creationId xmlns:a16="http://schemas.microsoft.com/office/drawing/2014/main" id="{FA98F2CF-80FA-91C9-9C37-76C06E2270DE}"/>
              </a:ext>
            </a:extLst>
          </p:cNvPr>
          <p:cNvSpPr>
            <a:spLocks noGrp="1"/>
          </p:cNvSpPr>
          <p:nvPr>
            <p:ph type="pic" sz="quarter" idx="16"/>
          </p:nvPr>
        </p:nvSpPr>
        <p:spPr>
          <a:xfrm>
            <a:off x="3581364" y="0"/>
            <a:ext cx="8610636" cy="6678000"/>
          </a:xfrm>
          <a:custGeom>
            <a:avLst/>
            <a:gdLst>
              <a:gd name="connsiteX0" fmla="*/ 0 w 8610636"/>
              <a:gd name="connsiteY0" fmla="*/ 0 h 6678000"/>
              <a:gd name="connsiteX1" fmla="*/ 8610636 w 8610636"/>
              <a:gd name="connsiteY1" fmla="*/ 0 h 6678000"/>
              <a:gd name="connsiteX2" fmla="*/ 8610636 w 8610636"/>
              <a:gd name="connsiteY2" fmla="*/ 6678000 h 6678000"/>
              <a:gd name="connsiteX3" fmla="*/ 4104771 w 8610636"/>
              <a:gd name="connsiteY3" fmla="*/ 6678000 h 6678000"/>
              <a:gd name="connsiteX4" fmla="*/ 4119976 w 8610636"/>
              <a:gd name="connsiteY4" fmla="*/ 6288074 h 6678000"/>
              <a:gd name="connsiteX5" fmla="*/ 1279486 w 8610636"/>
              <a:gd name="connsiteY5" fmla="*/ 740634 h 6678000"/>
              <a:gd name="connsiteX6" fmla="*/ 22298 w 8610636"/>
              <a:gd name="connsiteY6" fmla="*/ 9481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0636" h="6678000">
                <a:moveTo>
                  <a:pt x="0" y="0"/>
                </a:moveTo>
                <a:lnTo>
                  <a:pt x="8610636" y="0"/>
                </a:lnTo>
                <a:lnTo>
                  <a:pt x="8610636" y="6678000"/>
                </a:lnTo>
                <a:lnTo>
                  <a:pt x="4104771" y="6678000"/>
                </a:lnTo>
                <a:lnTo>
                  <a:pt x="4119976" y="6288074"/>
                </a:lnTo>
                <a:cubicBezTo>
                  <a:pt x="4135895" y="4179220"/>
                  <a:pt x="3158491" y="2102204"/>
                  <a:pt x="1279486" y="740634"/>
                </a:cubicBezTo>
                <a:cubicBezTo>
                  <a:pt x="879946" y="451189"/>
                  <a:pt x="458598" y="207786"/>
                  <a:pt x="22298" y="9481"/>
                </a:cubicBezTo>
                <a:close/>
              </a:path>
            </a:pathLst>
          </a:custGeom>
          <a:solidFill>
            <a:schemeClr val="tx1">
              <a:lumMod val="85000"/>
            </a:schemeClr>
          </a:solidFill>
        </p:spPr>
        <p:txBody>
          <a:bodyPr wrap="square" lIns="4536000" tIns="0" rIns="0" anchor="ctr" anchorCtr="0">
            <a:noAutofit/>
          </a:bodyPr>
          <a:lstStyle>
            <a:lvl1pPr marL="0" indent="0" algn="l">
              <a:buNone/>
              <a:defRPr sz="1600">
                <a:solidFill>
                  <a:schemeClr val="bg1"/>
                </a:solidFill>
              </a:defRPr>
            </a:lvl1pPr>
          </a:lstStyle>
          <a:p>
            <a:r>
              <a:rPr lang="en-US" dirty="0"/>
              <a:t>Click icon to add picture</a:t>
            </a:r>
          </a:p>
        </p:txBody>
      </p:sp>
      <p:sp>
        <p:nvSpPr>
          <p:cNvPr id="10" name="Dynamic legal" descr="{&quot;templafy&quot;:{&quot;id&quot;:&quot;784e5d89-0d9f-44eb-a582-f6eb2d2a8314&quot;}}">
            <a:extLst>
              <a:ext uri="{FF2B5EF4-FFF2-40B4-BE49-F238E27FC236}">
                <a16:creationId xmlns:a16="http://schemas.microsoft.com/office/drawing/2014/main" id="{C7F84DF7-D681-00DC-9BE7-0B55A0CB1110}"/>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ca24bf29-b3c8-4327-8ce1-d3162df8cf4d&quot;}}" hidden="1" title="Form.Cigna_Confidentiality.Cigna_healthcareConfidentiality">
            <a:extLst>
              <a:ext uri="{FF2B5EF4-FFF2-40B4-BE49-F238E27FC236}">
                <a16:creationId xmlns:a16="http://schemas.microsoft.com/office/drawing/2014/main" id="{1EC3995F-7118-BB94-E453-B189BA65B21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DE290701-38EF-D177-6AF7-5E8375E05B2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504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a:xfrm>
            <a:off x="9887592" y="6318000"/>
            <a:ext cx="1585607" cy="180000"/>
          </a:xfrm>
          <a:prstGeom prst="rect">
            <a:avLst/>
          </a:prstGeom>
        </p:spPr>
        <p:txBody>
          <a:bodyPr/>
          <a:lstStyle>
            <a:lvl1pPr>
              <a:defRPr>
                <a:solidFill>
                  <a:schemeClr val="tx1"/>
                </a:solidFill>
              </a:defRPr>
            </a:lvl1pPr>
          </a:lstStyle>
          <a:p>
            <a:pPr algn="r"/>
            <a:fld id="{2D296ED9-802D-4A77-9056-6435538BA631}"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bwMode="white"/>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8872554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20040"/>
            <a:ext cx="11473200" cy="443198"/>
          </a:xfrm>
        </p:spPr>
        <p:txBody>
          <a:bodyPr>
            <a:spAutoFit/>
          </a:bodyPr>
          <a:lstStyle/>
          <a:p>
            <a:r>
              <a:rPr lang="en-US" dirty="0"/>
              <a:t>Click to add 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114732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5E8BC794-8BB9-45E5-A633-4E90449A0FAA}"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44065582"/>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2" name="Picture Placeholder 1">
            <a:extLst>
              <a:ext uri="{FF2B5EF4-FFF2-40B4-BE49-F238E27FC236}">
                <a16:creationId xmlns:a16="http://schemas.microsoft.com/office/drawing/2014/main" id="{2DA42368-07DC-A18A-7B5D-9040BAFD08B0}"/>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p>
        </p:txBody>
      </p:sp>
      <p:sp>
        <p:nvSpPr>
          <p:cNvPr id="3" name="Dynamic legal" descr="{&quot;templafy&quot;:{&quot;id&quot;:&quot;8720b73d-fba8-45a2-a9c5-750f3ebc870e&quot;}}">
            <a:extLst>
              <a:ext uri="{FF2B5EF4-FFF2-40B4-BE49-F238E27FC236}">
                <a16:creationId xmlns:a16="http://schemas.microsoft.com/office/drawing/2014/main" id="{D711B8BE-7563-FD81-8A3C-DDACBF765A3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6a6af8f3-2442-45e3-b6ce-b486043e4ed3&quot;}}" hidden="1" title="Form.Cigna_Confidentiality.Cigna_healthcareConfidentiality">
            <a:extLst>
              <a:ext uri="{FF2B5EF4-FFF2-40B4-BE49-F238E27FC236}">
                <a16:creationId xmlns:a16="http://schemas.microsoft.com/office/drawing/2014/main" id="{31A9A2FA-543C-7469-60C0-49FE2D83A89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66168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9" y="4914000"/>
            <a:ext cx="6616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4E92B8EE-1ADF-DDD3-61E2-EB441472F9CD}"/>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987FCE39-5EEC-4D4A-8C9B-BF6A32DC922E}" type="datetime4">
              <a:rPr lang="en-US" smtClean="0"/>
              <a:t>May 22, 2024</a:t>
            </a:fld>
            <a:endParaRPr lang="en-US" dirty="0"/>
          </a:p>
        </p:txBody>
      </p:sp>
      <p:sp>
        <p:nvSpPr>
          <p:cNvPr id="8" name="Slide Number Placeholder 9">
            <a:extLst>
              <a:ext uri="{FF2B5EF4-FFF2-40B4-BE49-F238E27FC236}">
                <a16:creationId xmlns:a16="http://schemas.microsoft.com/office/drawing/2014/main" id="{740D2082-12E8-3F62-6B89-C33609BA9880}"/>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1" name="Footer Placeholder 6">
            <a:extLst>
              <a:ext uri="{FF2B5EF4-FFF2-40B4-BE49-F238E27FC236}">
                <a16:creationId xmlns:a16="http://schemas.microsoft.com/office/drawing/2014/main" id="{B6BDCC74-E0AC-2A1F-0C25-46229D454B18}"/>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198476880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20040"/>
            <a:ext cx="11473200" cy="443198"/>
          </a:xfrm>
        </p:spPr>
        <p:txBody>
          <a:bodyPr>
            <a:spAutoFit/>
          </a:bodyPr>
          <a:lstStyle/>
          <a:p>
            <a:r>
              <a:rPr lang="en-US" dirty="0"/>
              <a:t>Click to add title</a:t>
            </a:r>
            <a:endParaRPr lang="en-US"/>
          </a:p>
        </p:txBody>
      </p:sp>
      <p:sp>
        <p:nvSpPr>
          <p:cNvPr id="6" name="Subtitle 2">
            <a:extLst>
              <a:ext uri="{FF2B5EF4-FFF2-40B4-BE49-F238E27FC236}">
                <a16:creationId xmlns:a16="http://schemas.microsoft.com/office/drawing/2014/main" id="{7690D69E-A092-71E3-EE69-0F397D7CDEB5}"/>
              </a:ext>
            </a:extLst>
          </p:cNvPr>
          <p:cNvSpPr>
            <a:spLocks noGrp="1"/>
          </p:cNvSpPr>
          <p:nvPr>
            <p:ph type="subTitle" idx="1" hasCustomPrompt="1"/>
          </p:nvPr>
        </p:nvSpPr>
        <p:spPr>
          <a:xfrm>
            <a:off x="359998" y="799200"/>
            <a:ext cx="11458800" cy="3096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1">
                <a:solidFill>
                  <a:schemeClr val="tx2"/>
                </a:solidFill>
                <a:latin typeface="+mj-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114732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5053E5A5-44C8-4373-955C-1C19BB3D56C4}"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243032120"/>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guide id="3" orient="horz" pos="503">
          <p15:clr>
            <a:srgbClr val="A4A3A4"/>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20040"/>
            <a:ext cx="11473200" cy="443198"/>
          </a:xfrm>
        </p:spPr>
        <p:txBody>
          <a:bodyPr>
            <a:spAutoFit/>
          </a:bodyPr>
          <a:lstStyle/>
          <a:p>
            <a:r>
              <a:rPr lang="en-US" dirty="0"/>
              <a:t>Click to add title</a:t>
            </a:r>
            <a:endParaRPr lang="en-US"/>
          </a:p>
        </p:txBody>
      </p:sp>
      <p:sp>
        <p:nvSpPr>
          <p:cNvPr id="8" name="Subtitle 2">
            <a:extLst>
              <a:ext uri="{FF2B5EF4-FFF2-40B4-BE49-F238E27FC236}">
                <a16:creationId xmlns:a16="http://schemas.microsoft.com/office/drawing/2014/main" id="{401DCE1F-3AC2-DDC3-E9A6-9C4EDBA5E8F2}"/>
              </a:ext>
            </a:extLst>
          </p:cNvPr>
          <p:cNvSpPr>
            <a:spLocks noGrp="1"/>
          </p:cNvSpPr>
          <p:nvPr>
            <p:ph type="subTitle" idx="1" hasCustomPrompt="1"/>
          </p:nvPr>
        </p:nvSpPr>
        <p:spPr>
          <a:xfrm>
            <a:off x="359998" y="799200"/>
            <a:ext cx="11458800" cy="3096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1">
                <a:solidFill>
                  <a:schemeClr val="tx2"/>
                </a:solidFill>
                <a:latin typeface="+mj-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Content Placeholder 6">
            <a:extLst>
              <a:ext uri="{FF2B5EF4-FFF2-40B4-BE49-F238E27FC236}">
                <a16:creationId xmlns:a16="http://schemas.microsoft.com/office/drawing/2014/main" id="{09321395-6E8C-5A2E-4072-17DE8B1C8208}"/>
              </a:ext>
            </a:extLst>
          </p:cNvPr>
          <p:cNvSpPr>
            <a:spLocks noGrp="1"/>
          </p:cNvSpPr>
          <p:nvPr>
            <p:ph sz="quarter" idx="14" hasCustomPrompt="1"/>
          </p:nvPr>
        </p:nvSpPr>
        <p:spPr>
          <a:xfrm>
            <a:off x="6184800" y="1548000"/>
            <a:ext cx="56484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52979A41-EC10-4D64-9100-3579D9F52897}"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726794891"/>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guide id="3" orient="horz" pos="503">
          <p15:clr>
            <a:srgbClr val="A4A3A4"/>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 Text and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92C5249-9040-41B4-1E81-409B0CBABD80}"/>
              </a:ext>
            </a:extLst>
          </p:cNvPr>
          <p:cNvSpPr>
            <a:spLocks noGrp="1"/>
          </p:cNvSpPr>
          <p:nvPr>
            <p:ph type="pic" sz="quarter" idx="16"/>
          </p:nvPr>
        </p:nvSpPr>
        <p:spPr>
          <a:xfrm>
            <a:off x="6184902" y="0"/>
            <a:ext cx="6007098" cy="6678000"/>
          </a:xfrm>
          <a:custGeom>
            <a:avLst/>
            <a:gdLst>
              <a:gd name="connsiteX0" fmla="*/ 0 w 6007098"/>
              <a:gd name="connsiteY0" fmla="*/ 0 h 6678000"/>
              <a:gd name="connsiteX1" fmla="*/ 6007098 w 6007098"/>
              <a:gd name="connsiteY1" fmla="*/ 0 h 6678000"/>
              <a:gd name="connsiteX2" fmla="*/ 6007098 w 6007098"/>
              <a:gd name="connsiteY2" fmla="*/ 6678000 h 6678000"/>
              <a:gd name="connsiteX3" fmla="*/ 0 w 6007098"/>
              <a:gd name="connsiteY3" fmla="*/ 6678000 h 6678000"/>
            </a:gdLst>
            <a:ahLst/>
            <a:cxnLst>
              <a:cxn ang="0">
                <a:pos x="connsiteX0" y="connsiteY0"/>
              </a:cxn>
              <a:cxn ang="0">
                <a:pos x="connsiteX1" y="connsiteY1"/>
              </a:cxn>
              <a:cxn ang="0">
                <a:pos x="connsiteX2" y="connsiteY2"/>
              </a:cxn>
              <a:cxn ang="0">
                <a:pos x="connsiteX3" y="connsiteY3"/>
              </a:cxn>
            </a:cxnLst>
            <a:rect l="l" t="t" r="r" b="b"/>
            <a:pathLst>
              <a:path w="6007098" h="6678000">
                <a:moveTo>
                  <a:pt x="0" y="0"/>
                </a:moveTo>
                <a:lnTo>
                  <a:pt x="6007098" y="0"/>
                </a:lnTo>
                <a:lnTo>
                  <a:pt x="6007098" y="6678000"/>
                </a:lnTo>
                <a:lnTo>
                  <a:pt x="0" y="6678000"/>
                </a:lnTo>
                <a:close/>
              </a:path>
            </a:pathLst>
          </a:cu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20040"/>
            <a:ext cx="5647100" cy="492443"/>
          </a:xfrm>
        </p:spPr>
        <p:txBody>
          <a:bodyPr>
            <a:spAutoFit/>
          </a:bodyPr>
          <a:lstStyle>
            <a:lvl1pPr>
              <a:lnSpc>
                <a:spcPct val="100000"/>
              </a:lnSpc>
              <a:defRPr/>
            </a:lvl1pPr>
          </a:lstStyle>
          <a:p>
            <a:r>
              <a:rPr lang="en-US" dirty="0"/>
              <a:t>Click to add title</a:t>
            </a:r>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lvl1pPr>
              <a:defRPr>
                <a:solidFill>
                  <a:schemeClr val="bg1"/>
                </a:solidFill>
              </a:defRPr>
            </a:lvl1pPr>
          </a:lstStyle>
          <a:p>
            <a:pPr algn="r"/>
            <a:fld id="{F928C515-A060-44EC-9077-A78CA3091CF9}"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lvl1pPr>
              <a:defRPr>
                <a:solidFill>
                  <a:schemeClr val="bg1"/>
                </a:solidFill>
              </a:defRPr>
            </a:lvl1p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a:xfrm>
            <a:off x="7154862" y="6318000"/>
            <a:ext cx="2730235" cy="180000"/>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606547280"/>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 Text and Pictur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143DDFEA-7FDA-2AAD-1A0F-C08F96949B41}"/>
              </a:ext>
            </a:extLst>
          </p:cNvPr>
          <p:cNvSpPr>
            <a:spLocks noGrp="1"/>
          </p:cNvSpPr>
          <p:nvPr>
            <p:ph type="pic" sz="quarter" idx="16"/>
          </p:nvPr>
        </p:nvSpPr>
        <p:spPr>
          <a:xfrm>
            <a:off x="6186488" y="356400"/>
            <a:ext cx="5646712" cy="5565600"/>
          </a:xfrm>
          <a:prstGeom prst="rect">
            <a:avLst/>
          </a:pr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20040"/>
            <a:ext cx="5647100" cy="492443"/>
          </a:xfrm>
        </p:spPr>
        <p:txBody>
          <a:bodyPr>
            <a:spAutoFit/>
          </a:bodyPr>
          <a:lstStyle>
            <a:lvl1pPr>
              <a:lnSpc>
                <a:spcPct val="100000"/>
              </a:lnSpc>
              <a:defRPr/>
            </a:lvl1pPr>
          </a:lstStyle>
          <a:p>
            <a:r>
              <a:rPr lang="en-US" dirty="0"/>
              <a:t>Click to add title</a:t>
            </a:r>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6" name="Date Placeholder 5">
            <a:extLst>
              <a:ext uri="{FF2B5EF4-FFF2-40B4-BE49-F238E27FC236}">
                <a16:creationId xmlns:a16="http://schemas.microsoft.com/office/drawing/2014/main" id="{E61F5001-0950-4321-04ED-377B1C28BD3D}"/>
              </a:ext>
            </a:extLst>
          </p:cNvPr>
          <p:cNvSpPr>
            <a:spLocks noGrp="1"/>
          </p:cNvSpPr>
          <p:nvPr>
            <p:ph type="dt" sz="half" idx="17"/>
          </p:nvPr>
        </p:nvSpPr>
        <p:spPr/>
        <p:txBody>
          <a:bodyPr/>
          <a:lstStyle/>
          <a:p>
            <a:fld id="{10DDBD08-3097-4235-9A72-3F21C2C90C0E}" type="datetime4">
              <a:rPr lang="en-US" smtClean="0"/>
              <a:t>May 22, 2024</a:t>
            </a:fld>
            <a:endParaRPr lang="en-US" dirty="0"/>
          </a:p>
        </p:txBody>
      </p:sp>
      <p:sp>
        <p:nvSpPr>
          <p:cNvPr id="9" name="Footer Placeholder 8">
            <a:extLst>
              <a:ext uri="{FF2B5EF4-FFF2-40B4-BE49-F238E27FC236}">
                <a16:creationId xmlns:a16="http://schemas.microsoft.com/office/drawing/2014/main" id="{01A6B237-376D-FBB9-C58C-BDD6F632CABF}"/>
              </a:ext>
            </a:extLst>
          </p:cNvPr>
          <p:cNvSpPr>
            <a:spLocks noGrp="1"/>
          </p:cNvSpPr>
          <p:nvPr>
            <p:ph type="ftr" sz="quarter" idx="18"/>
          </p:nvPr>
        </p:nvSpPr>
        <p:spPr/>
        <p:txBody>
          <a:bodyPr/>
          <a:lstStyle/>
          <a:p>
            <a:endParaRPr lang="en-US" dirty="0"/>
          </a:p>
        </p:txBody>
      </p:sp>
      <p:sp>
        <p:nvSpPr>
          <p:cNvPr id="10" name="Slide Number Placeholder 9">
            <a:extLst>
              <a:ext uri="{FF2B5EF4-FFF2-40B4-BE49-F238E27FC236}">
                <a16:creationId xmlns:a16="http://schemas.microsoft.com/office/drawing/2014/main" id="{265F2533-8E44-99FF-9158-86A94D16860C}"/>
              </a:ext>
            </a:extLst>
          </p:cNvPr>
          <p:cNvSpPr>
            <a:spLocks noGrp="1"/>
          </p:cNvSpPr>
          <p:nvPr>
            <p:ph type="sldNum" sz="quarter" idx="19"/>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121557315"/>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 Text and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C22FDDB-B6BB-2D1D-4EB4-8E54F77638B5}"/>
              </a:ext>
            </a:extLst>
          </p:cNvPr>
          <p:cNvSpPr>
            <a:spLocks noGrp="1"/>
          </p:cNvSpPr>
          <p:nvPr>
            <p:ph type="pic" sz="quarter" idx="16"/>
          </p:nvPr>
        </p:nvSpPr>
        <p:spPr>
          <a:xfrm>
            <a:off x="6918794" y="0"/>
            <a:ext cx="5273207" cy="6678000"/>
          </a:xfrm>
          <a:custGeom>
            <a:avLst/>
            <a:gdLst>
              <a:gd name="connsiteX0" fmla="*/ 1004362 w 5273207"/>
              <a:gd name="connsiteY0" fmla="*/ 0 h 6678000"/>
              <a:gd name="connsiteX1" fmla="*/ 5273207 w 5273207"/>
              <a:gd name="connsiteY1" fmla="*/ 0 h 6678000"/>
              <a:gd name="connsiteX2" fmla="*/ 5273207 w 5273207"/>
              <a:gd name="connsiteY2" fmla="*/ 6678000 h 6678000"/>
              <a:gd name="connsiteX3" fmla="*/ 0 w 5273207"/>
              <a:gd name="connsiteY3" fmla="*/ 6678000 h 6678000"/>
              <a:gd name="connsiteX4" fmla="*/ 23422 w 5273207"/>
              <a:gd name="connsiteY4" fmla="*/ 6301100 h 6678000"/>
              <a:gd name="connsiteX5" fmla="*/ 1022090 w 5273207"/>
              <a:gd name="connsiteY5" fmla="*/ 15687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07" h="6678000">
                <a:moveTo>
                  <a:pt x="1004362" y="0"/>
                </a:moveTo>
                <a:lnTo>
                  <a:pt x="5273207" y="0"/>
                </a:lnTo>
                <a:lnTo>
                  <a:pt x="5273207" y="6678000"/>
                </a:lnTo>
                <a:lnTo>
                  <a:pt x="0" y="6678000"/>
                </a:lnTo>
                <a:lnTo>
                  <a:pt x="23422" y="6301100"/>
                </a:lnTo>
                <a:cubicBezTo>
                  <a:pt x="204269" y="4293714"/>
                  <a:pt x="1188942" y="2196400"/>
                  <a:pt x="1022090" y="156870"/>
                </a:cubicBezTo>
                <a:close/>
              </a:path>
            </a:pathLst>
          </a:cu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20040"/>
            <a:ext cx="5647100" cy="492443"/>
          </a:xfrm>
        </p:spPr>
        <p:txBody>
          <a:bodyPr>
            <a:spAutoFit/>
          </a:bodyPr>
          <a:lstStyle>
            <a:lvl1pPr>
              <a:lnSpc>
                <a:spcPct val="100000"/>
              </a:lnSpc>
              <a:defRPr/>
            </a:lvl1pPr>
          </a:lstStyle>
          <a:p>
            <a:r>
              <a:rPr lang="en-US" dirty="0"/>
              <a:t>Click to add title</a:t>
            </a:r>
          </a:p>
        </p:txBody>
      </p:sp>
      <p:sp>
        <p:nvSpPr>
          <p:cNvPr id="7" name="Content Placeholder 6">
            <a:extLst>
              <a:ext uri="{FF2B5EF4-FFF2-40B4-BE49-F238E27FC236}">
                <a16:creationId xmlns:a16="http://schemas.microsoft.com/office/drawing/2014/main" id="{D7FACA5C-F2B6-2F2B-EB7F-13BB200FF8AB}"/>
              </a:ext>
            </a:extLst>
          </p:cNvPr>
          <p:cNvSpPr>
            <a:spLocks noGrp="1"/>
          </p:cNvSpPr>
          <p:nvPr>
            <p:ph sz="quarter" idx="13" hasCustomPrompt="1"/>
          </p:nvPr>
        </p:nvSpPr>
        <p:spPr>
          <a:xfrm>
            <a:off x="360000" y="1548000"/>
            <a:ext cx="5647100" cy="4377600"/>
          </a:xfrm>
        </p:spPr>
        <p:txBody>
          <a:bodyPr/>
          <a:lstStyle>
            <a:lvl1pPr>
              <a:defRPr/>
            </a:lvl1pPr>
          </a:lstStyle>
          <a:p>
            <a:pPr lvl="0"/>
            <a:r>
              <a:rPr lang="en-US" noProof="0" dirty="0"/>
              <a:t>Click to add text                                                                                                                                Enter &amp; TAB to view next text style                                                                                                           SHIFT+TAB to view previous text style</a:t>
            </a:r>
            <a:endParaRPr lang="en-US"/>
          </a:p>
          <a:p>
            <a:pPr lvl="1"/>
            <a:r>
              <a:rPr lang="en-US" noProof="0" dirty="0"/>
              <a:t>Second level</a:t>
            </a:r>
            <a:endParaRPr lang="en-US"/>
          </a:p>
          <a:p>
            <a:pPr lvl="2"/>
            <a:r>
              <a:rPr lang="en-US" noProof="0" dirty="0"/>
              <a:t>Third level</a:t>
            </a:r>
            <a:endParaRPr lang="en-US"/>
          </a:p>
          <a:p>
            <a:pPr lvl="3"/>
            <a:r>
              <a:rPr lang="en-US" noProof="0" dirty="0"/>
              <a:t>Fourth level</a:t>
            </a:r>
            <a:endParaRPr lang="en-US"/>
          </a:p>
          <a:p>
            <a:pPr lvl="4"/>
            <a:r>
              <a:rPr lang="en-US" noProof="0" dirty="0"/>
              <a:t>Fifth level</a:t>
            </a:r>
            <a:endParaRPr lang="en-US"/>
          </a:p>
          <a:p>
            <a:pPr lvl="5"/>
            <a:r>
              <a:rPr lang="en-US" noProof="0" dirty="0"/>
              <a:t>6</a:t>
            </a:r>
            <a:endParaRPr lang="en-US"/>
          </a:p>
          <a:p>
            <a:pPr lvl="6"/>
            <a:r>
              <a:rPr lang="en-US" noProof="0" dirty="0"/>
              <a:t>7</a:t>
            </a:r>
            <a:endParaRPr lang="en-US"/>
          </a:p>
          <a:p>
            <a:pPr lvl="7"/>
            <a:r>
              <a:rPr lang="en-US" noProof="0" dirty="0"/>
              <a:t>8</a:t>
            </a:r>
            <a:endParaRPr lang="en-US"/>
          </a:p>
          <a:p>
            <a:pPr lvl="8"/>
            <a:r>
              <a:rPr lang="en-US" noProof="0" dirty="0"/>
              <a:t>9</a:t>
            </a:r>
            <a:endParaRPr lang="en-US"/>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lvl1pPr>
              <a:defRPr>
                <a:solidFill>
                  <a:schemeClr val="bg1"/>
                </a:solidFill>
              </a:defRPr>
            </a:lvl1pPr>
          </a:lstStyle>
          <a:p>
            <a:pPr algn="r"/>
            <a:fld id="{3316B171-E239-4F26-940B-628A091F3A9E}"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lvl1pPr>
              <a:defRPr>
                <a:solidFill>
                  <a:schemeClr val="bg1"/>
                </a:solidFill>
              </a:defRPr>
            </a:lvl1p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a:xfrm>
            <a:off x="7154862" y="6318000"/>
            <a:ext cx="2730235" cy="180000"/>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849768987"/>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accent1"/>
              </a:solidFill>
            </a:endParaRPr>
          </a:p>
        </p:txBody>
      </p:sp>
      <p:sp>
        <p:nvSpPr>
          <p:cNvPr id="7" name="Freeform 5">
            <a:extLst>
              <a:ext uri="{FF2B5EF4-FFF2-40B4-BE49-F238E27FC236}">
                <a16:creationId xmlns:a16="http://schemas.microsoft.com/office/drawing/2014/main" id="{E4699E2A-611B-A40B-7262-67592C0A26FB}"/>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0033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Dynamic legal" descr="{&quot;templafy&quot;:{&quot;id&quot;:&quot;8f3f472b-97e7-419b-9eb0-ad03548a3021&quot;}}">
            <a:extLst>
              <a:ext uri="{FF2B5EF4-FFF2-40B4-BE49-F238E27FC236}">
                <a16:creationId xmlns:a16="http://schemas.microsoft.com/office/drawing/2014/main" id="{44650877-32D6-7E1B-F6ED-1DE6A3CC5339}"/>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9" name="Dynmic Internal use only" descr="{&quot;templafy&quot;:{&quot;id&quot;:&quot;fa3c0cd1-7198-4fcf-9a8c-47bd0f57c318&quot;}}" hidden="1" title="Form.Cigna_Confidentiality.Cigna_healthcareConfidentiality">
            <a:extLst>
              <a:ext uri="{FF2B5EF4-FFF2-40B4-BE49-F238E27FC236}">
                <a16:creationId xmlns:a16="http://schemas.microsoft.com/office/drawing/2014/main" id="{826ABC8B-D401-B48B-E360-DA971C9561F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11" name="Title 10">
            <a:extLst>
              <a:ext uri="{FF2B5EF4-FFF2-40B4-BE49-F238E27FC236}">
                <a16:creationId xmlns:a16="http://schemas.microsoft.com/office/drawing/2014/main" id="{9B5E0337-74F5-4572-A0BC-0CB01539BB6D}"/>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BC401F3D-0E3E-44ED-9F21-6EDF1F4B9775}"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749034664"/>
      </p:ext>
    </p:extLst>
  </p:cSld>
  <p:clrMapOvr>
    <a:masterClrMapping/>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 Editorial">
    <p:spTree>
      <p:nvGrpSpPr>
        <p:cNvPr id="1" name=""/>
        <p:cNvGrpSpPr/>
        <p:nvPr/>
      </p:nvGrpSpPr>
      <p:grpSpPr>
        <a:xfrm>
          <a:off x="0" y="0"/>
          <a:ext cx="0" cy="0"/>
          <a:chOff x="0" y="0"/>
          <a:chExt cx="0" cy="0"/>
        </a:xfrm>
      </p:grpSpPr>
      <p:sp>
        <p:nvSpPr>
          <p:cNvPr id="4" name="Background">
            <a:extLst>
              <a:ext uri="{FF2B5EF4-FFF2-40B4-BE49-F238E27FC236}">
                <a16:creationId xmlns:a16="http://schemas.microsoft.com/office/drawing/2014/main" id="{0F50793A-CEE2-4344-8BF2-10C43BA18820}"/>
              </a:ext>
            </a:extLst>
          </p:cNvPr>
          <p:cNvSpPr/>
          <p:nvPr userDrawn="1"/>
        </p:nvSpPr>
        <p:spPr>
          <a:xfrm>
            <a:off x="0" y="0"/>
            <a:ext cx="121920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accent1"/>
              </a:solidFill>
            </a:endParaRPr>
          </a:p>
        </p:txBody>
      </p:sp>
      <p:sp>
        <p:nvSpPr>
          <p:cNvPr id="2" name="Freeform 5">
            <a:extLst>
              <a:ext uri="{FF2B5EF4-FFF2-40B4-BE49-F238E27FC236}">
                <a16:creationId xmlns:a16="http://schemas.microsoft.com/office/drawing/2014/main" id="{F17530DC-C270-8440-B406-E54DC6D4D3C4}"/>
              </a:ext>
            </a:extLst>
          </p:cNvPr>
          <p:cNvSpPr>
            <a:spLocks noChangeAspect="1"/>
          </p:cNvSpPr>
          <p:nvPr userDrawn="1"/>
        </p:nvSpPr>
        <p:spPr bwMode="auto">
          <a:xfrm>
            <a:off x="7074000" y="572400"/>
            <a:ext cx="4465593" cy="3801600"/>
          </a:xfrm>
          <a:custGeom>
            <a:avLst/>
            <a:gdLst>
              <a:gd name="T0" fmla="*/ 2236 w 2539"/>
              <a:gd name="T1" fmla="*/ 923 h 1785"/>
              <a:gd name="T2" fmla="*/ 2539 w 2539"/>
              <a:gd name="T3" fmla="*/ 0 h 1785"/>
              <a:gd name="T4" fmla="*/ 1358 w 2539"/>
              <a:gd name="T5" fmla="*/ 70 h 1785"/>
              <a:gd name="T6" fmla="*/ 1358 w 2539"/>
              <a:gd name="T7" fmla="*/ 70 h 1785"/>
              <a:gd name="T8" fmla="*/ 433 w 2539"/>
              <a:gd name="T9" fmla="*/ 493 h 1785"/>
              <a:gd name="T10" fmla="*/ 133 w 2539"/>
              <a:gd name="T11" fmla="*/ 1785 h 1785"/>
              <a:gd name="T12" fmla="*/ 2236 w 2539"/>
              <a:gd name="T13" fmla="*/ 923 h 1785"/>
            </a:gdLst>
            <a:ahLst/>
            <a:cxnLst>
              <a:cxn ang="0">
                <a:pos x="T0" y="T1"/>
              </a:cxn>
              <a:cxn ang="0">
                <a:pos x="T2" y="T3"/>
              </a:cxn>
              <a:cxn ang="0">
                <a:pos x="T4" y="T5"/>
              </a:cxn>
              <a:cxn ang="0">
                <a:pos x="T6" y="T7"/>
              </a:cxn>
              <a:cxn ang="0">
                <a:pos x="T8" y="T9"/>
              </a:cxn>
              <a:cxn ang="0">
                <a:pos x="T10" y="T11"/>
              </a:cxn>
              <a:cxn ang="0">
                <a:pos x="T12" y="T13"/>
              </a:cxn>
            </a:cxnLst>
            <a:rect l="0" t="0" r="r" b="b"/>
            <a:pathLst>
              <a:path w="2539" h="1785">
                <a:moveTo>
                  <a:pt x="2236" y="923"/>
                </a:moveTo>
                <a:cubicBezTo>
                  <a:pt x="2412" y="644"/>
                  <a:pt x="2485" y="348"/>
                  <a:pt x="2539" y="0"/>
                </a:cubicBezTo>
                <a:cubicBezTo>
                  <a:pt x="2122" y="57"/>
                  <a:pt x="1752" y="49"/>
                  <a:pt x="1358" y="70"/>
                </a:cubicBezTo>
                <a:cubicBezTo>
                  <a:pt x="1358" y="70"/>
                  <a:pt x="1358" y="70"/>
                  <a:pt x="1358" y="70"/>
                </a:cubicBezTo>
                <a:cubicBezTo>
                  <a:pt x="1018" y="82"/>
                  <a:pt x="683" y="224"/>
                  <a:pt x="433" y="493"/>
                </a:cubicBezTo>
                <a:cubicBezTo>
                  <a:pt x="98" y="852"/>
                  <a:pt x="0" y="1347"/>
                  <a:pt x="133" y="1785"/>
                </a:cubicBezTo>
                <a:cubicBezTo>
                  <a:pt x="737" y="1392"/>
                  <a:pt x="1809" y="1629"/>
                  <a:pt x="2236" y="923"/>
                </a:cubicBezTo>
              </a:path>
            </a:pathLst>
          </a:custGeom>
          <a:noFill/>
          <a:ln w="234950" cap="flat">
            <a:solidFill>
              <a:srgbClr val="A1F7A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Dynamic legal" descr="{&quot;templafy&quot;:{&quot;id&quot;:&quot;905546ce-b1e8-47da-887b-cca55bfe1b34&quot;}}">
            <a:extLst>
              <a:ext uri="{FF2B5EF4-FFF2-40B4-BE49-F238E27FC236}">
                <a16:creationId xmlns:a16="http://schemas.microsoft.com/office/drawing/2014/main" id="{750DA6EF-28FF-F861-908A-1BA15561486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0" name="Dynmic Internal use only" descr="{&quot;templafy&quot;:{&quot;id&quot;:&quot;86207eda-ac06-41b6-87a9-e44f6f8d8d81&quot;}}" hidden="1" title="Form.Cigna_Confidentiality.Cigna_healthcareConfidentiality">
            <a:extLst>
              <a:ext uri="{FF2B5EF4-FFF2-40B4-BE49-F238E27FC236}">
                <a16:creationId xmlns:a16="http://schemas.microsoft.com/office/drawing/2014/main" id="{DAF48A78-F623-3E25-C4D9-4B11ECABA5D2}"/>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5" name="Logo">
            <a:extLst>
              <a:ext uri="{FF2B5EF4-FFF2-40B4-BE49-F238E27FC236}">
                <a16:creationId xmlns:a16="http://schemas.microsoft.com/office/drawing/2014/main" id="{1584F6CB-29A1-7808-AF1C-5572632F82B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9" name="Title 10">
            <a:extLst>
              <a:ext uri="{FF2B5EF4-FFF2-40B4-BE49-F238E27FC236}">
                <a16:creationId xmlns:a16="http://schemas.microsoft.com/office/drawing/2014/main" id="{8803E168-A7F5-7A70-1769-1664A5AE35DE}"/>
              </a:ext>
            </a:extLst>
          </p:cNvPr>
          <p:cNvSpPr>
            <a:spLocks noGrp="1"/>
          </p:cNvSpPr>
          <p:nvPr>
            <p:ph type="title" hasCustomPrompt="1"/>
          </p:nvPr>
        </p:nvSpPr>
        <p:spPr bwMode="white">
          <a:xfrm>
            <a:off x="360000" y="720000"/>
            <a:ext cx="6616800" cy="5205600"/>
          </a:xfrm>
        </p:spPr>
        <p:txBody>
          <a:bodyPr anchor="ctr" anchorCtr="0"/>
          <a:lstStyle>
            <a:lvl1pPr>
              <a:defRPr sz="5400">
                <a:solidFill>
                  <a:schemeClr val="bg1"/>
                </a:solidFill>
              </a:defRPr>
            </a:lvl1pPr>
          </a:lstStyle>
          <a:p>
            <a:r>
              <a:rPr lang="en-US" dirty="0"/>
              <a:t>Click to add title</a:t>
            </a:r>
            <a:endParaRPr lang="en-US"/>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bwMode="white">
          <a:xfrm>
            <a:off x="9887592" y="6318000"/>
            <a:ext cx="1585607" cy="180000"/>
          </a:xfrm>
          <a:prstGeom prst="rect">
            <a:avLst/>
          </a:prstGeom>
        </p:spPr>
        <p:txBody>
          <a:bodyPr/>
          <a:lstStyle>
            <a:lvl1pPr algn="r">
              <a:defRPr>
                <a:solidFill>
                  <a:schemeClr val="bg1"/>
                </a:solidFill>
              </a:defRPr>
            </a:lvl1pPr>
          </a:lstStyle>
          <a:p>
            <a:fld id="{20CCA4DD-686C-456E-BA46-FA79BB22B79D}" type="datetime4">
              <a:rPr lang="en-US" smtClean="0"/>
              <a:t>May 22, 2024</a:t>
            </a:fld>
            <a:endParaRPr lang="en-US" dirty="0"/>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bwMode="white"/>
        <p:txBody>
          <a:bodyPr/>
          <a:lstStyle>
            <a:lvl1pPr>
              <a:defRPr>
                <a:solidFill>
                  <a:schemeClr val="bg1"/>
                </a:solidFill>
              </a:defRPr>
            </a:lvl1pPr>
          </a:lstStyle>
          <a:p>
            <a:fld id="{23AA811B-2EBD-4900-905E-5BE206449611}" type="slidenum">
              <a:rPr lang="en-US" smtClean="0"/>
              <a:pPr/>
              <a:t>‹#›</a:t>
            </a:fld>
            <a:endParaRPr lang="en-US" dirty="0"/>
          </a:p>
        </p:txBody>
      </p:sp>
      <p:sp>
        <p:nvSpPr>
          <p:cNvPr id="3" name="Footer Placeholder 2">
            <a:extLst>
              <a:ext uri="{FF2B5EF4-FFF2-40B4-BE49-F238E27FC236}">
                <a16:creationId xmlns:a16="http://schemas.microsoft.com/office/drawing/2014/main" id="{5AE59745-F918-859C-7D59-276B365808B8}"/>
              </a:ext>
            </a:extLst>
          </p:cNvPr>
          <p:cNvSpPr>
            <a:spLocks noGrp="1"/>
          </p:cNvSpPr>
          <p:nvPr>
            <p:ph type="ftr" sz="quarter" idx="13"/>
          </p:nvPr>
        </p:nvSpPr>
        <p:spPr bwMode="white"/>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372407346"/>
      </p:ext>
    </p:extLst>
  </p:cSld>
  <p:clrMapOvr>
    <a:masterClrMapping/>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 Thanks">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4" name="Picture Placeholder 3">
            <a:extLst>
              <a:ext uri="{FF2B5EF4-FFF2-40B4-BE49-F238E27FC236}">
                <a16:creationId xmlns:a16="http://schemas.microsoft.com/office/drawing/2014/main" id="{3120684B-8D00-7903-A1FF-C0875815BAA8}"/>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p>
        </p:txBody>
      </p:sp>
      <p:sp>
        <p:nvSpPr>
          <p:cNvPr id="5" name="Dynamic legal" descr="{&quot;templafy&quot;:{&quot;id&quot;:&quot;29f134b7-843a-4ee5-9d61-7c853bd5b5e5&quot;}}">
            <a:extLst>
              <a:ext uri="{FF2B5EF4-FFF2-40B4-BE49-F238E27FC236}">
                <a16:creationId xmlns:a16="http://schemas.microsoft.com/office/drawing/2014/main" id="{389C2A1C-382C-1E29-DC3F-F948DA27C97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9" name="Dynmic Internal use only" descr="{&quot;templafy&quot;:{&quot;id&quot;:&quot;c1a02839-2c23-4245-829a-969398884b9f&quot;}}" hidden="1" title="Form.Cigna_Confidentiality.Cigna_healthcareConfidentiality">
            <a:extLst>
              <a:ext uri="{FF2B5EF4-FFF2-40B4-BE49-F238E27FC236}">
                <a16:creationId xmlns:a16="http://schemas.microsoft.com/office/drawing/2014/main" id="{EACDB44D-A22A-0289-65F4-C7FFF935C50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2" name="Title 1"/>
          <p:cNvSpPr>
            <a:spLocks noGrp="1"/>
          </p:cNvSpPr>
          <p:nvPr>
            <p:ph type="ctrTitle" hasCustomPrompt="1"/>
          </p:nvPr>
        </p:nvSpPr>
        <p:spPr bwMode="white">
          <a:xfrm>
            <a:off x="554399" y="1428750"/>
            <a:ext cx="7392625" cy="3484563"/>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pic>
        <p:nvPicPr>
          <p:cNvPr id="3" name="Logo">
            <a:extLst>
              <a:ext uri="{FF2B5EF4-FFF2-40B4-BE49-F238E27FC236}">
                <a16:creationId xmlns:a16="http://schemas.microsoft.com/office/drawing/2014/main" id="{3368DB42-4F95-DED9-B2DB-110851A92C5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45147"/>
            <a:ext cx="1396800" cy="758677"/>
          </a:xfrm>
          <a:prstGeom prst="rect">
            <a:avLst/>
          </a:prstGeom>
        </p:spPr>
      </p:pic>
      <p:sp>
        <p:nvSpPr>
          <p:cNvPr id="7" name="Date Placeholder 6">
            <a:extLst>
              <a:ext uri="{FF2B5EF4-FFF2-40B4-BE49-F238E27FC236}">
                <a16:creationId xmlns:a16="http://schemas.microsoft.com/office/drawing/2014/main" id="{C33BF2B2-742D-5FFD-D23F-C79D4FA1E824}"/>
              </a:ext>
            </a:extLst>
          </p:cNvPr>
          <p:cNvSpPr>
            <a:spLocks noGrp="1"/>
          </p:cNvSpPr>
          <p:nvPr>
            <p:ph type="dt" sz="half" idx="17"/>
          </p:nvPr>
        </p:nvSpPr>
        <p:spPr/>
        <p:txBody>
          <a:bodyPr/>
          <a:lstStyle>
            <a:lvl1pPr>
              <a:defRPr>
                <a:solidFill>
                  <a:schemeClr val="tx1"/>
                </a:solidFill>
              </a:defRPr>
            </a:lvl1pPr>
          </a:lstStyle>
          <a:p>
            <a:fld id="{D683FA71-45E2-4709-812A-5C83210FE016}" type="datetime4">
              <a:rPr lang="en-US" smtClean="0"/>
              <a:t>May 22, 2024</a:t>
            </a:fld>
            <a:endParaRPr lang="en-US" dirty="0"/>
          </a:p>
        </p:txBody>
      </p:sp>
      <p:sp>
        <p:nvSpPr>
          <p:cNvPr id="8" name="Footer Placeholder 7">
            <a:extLst>
              <a:ext uri="{FF2B5EF4-FFF2-40B4-BE49-F238E27FC236}">
                <a16:creationId xmlns:a16="http://schemas.microsoft.com/office/drawing/2014/main" id="{87398FFA-EE82-A1C1-2C91-1BA6B30F654F}"/>
              </a:ext>
            </a:extLst>
          </p:cNvPr>
          <p:cNvSpPr>
            <a:spLocks noGrp="1"/>
          </p:cNvSpPr>
          <p:nvPr>
            <p:ph type="ftr" sz="quarter" idx="18"/>
          </p:nvPr>
        </p:nvSpPr>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FE98FD76-5104-AD9D-2BAF-2849AA9C0938}"/>
              </a:ext>
            </a:extLst>
          </p:cNvPr>
          <p:cNvSpPr>
            <a:spLocks noGrp="1"/>
          </p:cNvSpPr>
          <p:nvPr>
            <p:ph type="sldNum" sz="quarter" idx="19"/>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20811148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3095">
          <p15:clr>
            <a:srgbClr val="A4A3A4"/>
          </p15:clr>
        </p15:guide>
        <p15:guide id="3" orient="horz" pos="900">
          <p15:clr>
            <a:srgbClr val="A4A3A4"/>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60000" y="320040"/>
            <a:ext cx="11473200" cy="492443"/>
          </a:xfrm>
        </p:spPr>
        <p:txBody>
          <a:bodyPr>
            <a:spAutoFit/>
          </a:bodyPr>
          <a:lstStyle>
            <a:lvl1pPr>
              <a:lnSpc>
                <a:spcPct val="100000"/>
              </a:lnSpc>
              <a:defRPr/>
            </a:lvl1pPr>
          </a:lstStyle>
          <a:p>
            <a:r>
              <a:rPr lang="en-US" dirty="0"/>
              <a:t>Click to add title</a:t>
            </a:r>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p>
            <a:pPr algn="r"/>
            <a:fld id="{0375647E-2E08-412C-9233-CF299AB1B6EC}"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219174515"/>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DE7C7C7-70A7-FB30-223A-CB2357C229C9}"/>
              </a:ext>
            </a:extLst>
          </p:cNvPr>
          <p:cNvSpPr>
            <a:spLocks noGrp="1"/>
          </p:cNvSpPr>
          <p:nvPr>
            <p:ph type="dt" sz="half" idx="10"/>
          </p:nvPr>
        </p:nvSpPr>
        <p:spPr>
          <a:xfrm>
            <a:off x="9887592" y="6318000"/>
            <a:ext cx="1585607" cy="180000"/>
          </a:xfrm>
          <a:prstGeom prst="rect">
            <a:avLst/>
          </a:prstGeom>
        </p:spPr>
        <p:txBody>
          <a:bodyPr/>
          <a:lstStyle/>
          <a:p>
            <a:pPr algn="r"/>
            <a:fld id="{F5EBF5B2-0D4A-407D-808D-0E1EFB795E8F}" type="datetime4">
              <a:rPr lang="en-US" smtClean="0"/>
              <a:t>May 22, 2024</a:t>
            </a:fld>
            <a:endParaRPr lang="en-US" dirty="0"/>
          </a:p>
        </p:txBody>
      </p:sp>
      <p:sp>
        <p:nvSpPr>
          <p:cNvPr id="4" name="Slide Number Placeholder 3">
            <a:extLst>
              <a:ext uri="{FF2B5EF4-FFF2-40B4-BE49-F238E27FC236}">
                <a16:creationId xmlns:a16="http://schemas.microsoft.com/office/drawing/2014/main" id="{3372A712-3FB5-BB07-6772-0C564A5FD394}"/>
              </a:ext>
            </a:extLst>
          </p:cNvPr>
          <p:cNvSpPr>
            <a:spLocks noGrp="1"/>
          </p:cNvSpPr>
          <p:nvPr>
            <p:ph type="sldNum" sz="quarter" idx="11"/>
          </p:nvPr>
        </p:nvSpPr>
        <p:spPr/>
        <p:txBody>
          <a:body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8F7E808F-8C95-AF3A-F901-FCC3D3D2EBCF}"/>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503963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grpSp>
        <p:nvGrpSpPr>
          <p:cNvPr id="109" name="Group 108">
            <a:extLst>
              <a:ext uri="{FF2B5EF4-FFF2-40B4-BE49-F238E27FC236}">
                <a16:creationId xmlns:a16="http://schemas.microsoft.com/office/drawing/2014/main" id="{EF1432D5-A3F9-115B-962B-388A466D0024}"/>
              </a:ext>
            </a:extLst>
          </p:cNvPr>
          <p:cNvGrpSpPr/>
          <p:nvPr userDrawn="1"/>
        </p:nvGrpSpPr>
        <p:grpSpPr>
          <a:xfrm>
            <a:off x="6558257" y="0"/>
            <a:ext cx="5633743" cy="6858001"/>
            <a:chOff x="6558257" y="0"/>
            <a:chExt cx="5633743" cy="6858001"/>
          </a:xfrm>
          <a:solidFill>
            <a:schemeClr val="tx2"/>
          </a:solidFill>
        </p:grpSpPr>
        <p:sp>
          <p:nvSpPr>
            <p:cNvPr id="7" name="Freeform 5">
              <a:extLst>
                <a:ext uri="{FF2B5EF4-FFF2-40B4-BE49-F238E27FC236}">
                  <a16:creationId xmlns:a16="http://schemas.microsoft.com/office/drawing/2014/main" id="{024A1C9F-3168-578B-8BDE-5FD7886BD37A}"/>
                </a:ext>
              </a:extLst>
            </p:cNvPr>
            <p:cNvSpPr>
              <a:spLocks/>
            </p:cNvSpPr>
            <p:nvPr/>
          </p:nvSpPr>
          <p:spPr bwMode="auto">
            <a:xfrm>
              <a:off x="10458824" y="2544977"/>
              <a:ext cx="1414713" cy="929669"/>
            </a:xfrm>
            <a:custGeom>
              <a:avLst/>
              <a:gdLst>
                <a:gd name="T0" fmla="*/ 156 w 401"/>
                <a:gd name="T1" fmla="*/ 225 h 264"/>
                <a:gd name="T2" fmla="*/ 0 w 401"/>
                <a:gd name="T3" fmla="*/ 34 h 264"/>
                <a:gd name="T4" fmla="*/ 246 w 401"/>
                <a:gd name="T5" fmla="*/ 39 h 264"/>
                <a:gd name="T6" fmla="*/ 401 w 401"/>
                <a:gd name="T7" fmla="*/ 229 h 264"/>
                <a:gd name="T8" fmla="*/ 156 w 401"/>
                <a:gd name="T9" fmla="*/ 225 h 264"/>
              </a:gdLst>
              <a:ahLst/>
              <a:cxnLst>
                <a:cxn ang="0">
                  <a:pos x="T0" y="T1"/>
                </a:cxn>
                <a:cxn ang="0">
                  <a:pos x="T2" y="T3"/>
                </a:cxn>
                <a:cxn ang="0">
                  <a:pos x="T4" y="T5"/>
                </a:cxn>
                <a:cxn ang="0">
                  <a:pos x="T6" y="T7"/>
                </a:cxn>
                <a:cxn ang="0">
                  <a:pos x="T8" y="T9"/>
                </a:cxn>
              </a:cxnLst>
              <a:rect l="0" t="0" r="r" b="b"/>
              <a:pathLst>
                <a:path w="401" h="264">
                  <a:moveTo>
                    <a:pt x="156" y="225"/>
                  </a:moveTo>
                  <a:cubicBezTo>
                    <a:pt x="75" y="186"/>
                    <a:pt x="21" y="115"/>
                    <a:pt x="0" y="34"/>
                  </a:cubicBezTo>
                  <a:cubicBezTo>
                    <a:pt x="76" y="1"/>
                    <a:pt x="166" y="0"/>
                    <a:pt x="246" y="39"/>
                  </a:cubicBezTo>
                  <a:cubicBezTo>
                    <a:pt x="327" y="78"/>
                    <a:pt x="381" y="149"/>
                    <a:pt x="401" y="229"/>
                  </a:cubicBezTo>
                  <a:cubicBezTo>
                    <a:pt x="326" y="263"/>
                    <a:pt x="236" y="264"/>
                    <a:pt x="156" y="2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a:extLst>
                <a:ext uri="{FF2B5EF4-FFF2-40B4-BE49-F238E27FC236}">
                  <a16:creationId xmlns:a16="http://schemas.microsoft.com/office/drawing/2014/main" id="{328E937B-75AD-DF1D-7917-61D54E6247C5}"/>
                </a:ext>
              </a:extLst>
            </p:cNvPr>
            <p:cNvSpPr>
              <a:spLocks/>
            </p:cNvSpPr>
            <p:nvPr/>
          </p:nvSpPr>
          <p:spPr bwMode="auto">
            <a:xfrm>
              <a:off x="8472451" y="2068594"/>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a:extLst>
                <a:ext uri="{FF2B5EF4-FFF2-40B4-BE49-F238E27FC236}">
                  <a16:creationId xmlns:a16="http://schemas.microsoft.com/office/drawing/2014/main" id="{C85033FA-793E-AA01-0AB1-F5E7C6942C1A}"/>
                </a:ext>
              </a:extLst>
            </p:cNvPr>
            <p:cNvSpPr>
              <a:spLocks/>
            </p:cNvSpPr>
            <p:nvPr/>
          </p:nvSpPr>
          <p:spPr bwMode="auto">
            <a:xfrm>
              <a:off x="8172185" y="4496704"/>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a:extLst>
                <a:ext uri="{FF2B5EF4-FFF2-40B4-BE49-F238E27FC236}">
                  <a16:creationId xmlns:a16="http://schemas.microsoft.com/office/drawing/2014/main" id="{969D7882-626D-04E8-A8B2-115119BF2A22}"/>
                </a:ext>
              </a:extLst>
            </p:cNvPr>
            <p:cNvSpPr>
              <a:spLocks/>
            </p:cNvSpPr>
            <p:nvPr/>
          </p:nvSpPr>
          <p:spPr bwMode="auto">
            <a:xfrm>
              <a:off x="7199209" y="3823993"/>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0">
              <a:extLst>
                <a:ext uri="{FF2B5EF4-FFF2-40B4-BE49-F238E27FC236}">
                  <a16:creationId xmlns:a16="http://schemas.microsoft.com/office/drawing/2014/main" id="{1CCD7702-4DED-B05D-E109-C679BDCF70CF}"/>
                </a:ext>
              </a:extLst>
            </p:cNvPr>
            <p:cNvSpPr>
              <a:spLocks/>
            </p:cNvSpPr>
            <p:nvPr/>
          </p:nvSpPr>
          <p:spPr bwMode="auto">
            <a:xfrm>
              <a:off x="8027827" y="5746848"/>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1">
              <a:extLst>
                <a:ext uri="{FF2B5EF4-FFF2-40B4-BE49-F238E27FC236}">
                  <a16:creationId xmlns:a16="http://schemas.microsoft.com/office/drawing/2014/main" id="{11FDB7A3-B7E0-6D67-D723-C1A2324C96FE}"/>
                </a:ext>
              </a:extLst>
            </p:cNvPr>
            <p:cNvSpPr>
              <a:spLocks/>
            </p:cNvSpPr>
            <p:nvPr/>
          </p:nvSpPr>
          <p:spPr bwMode="auto">
            <a:xfrm>
              <a:off x="10539665" y="5498552"/>
              <a:ext cx="444624" cy="609193"/>
            </a:xfrm>
            <a:custGeom>
              <a:avLst/>
              <a:gdLst>
                <a:gd name="T0" fmla="*/ 103 w 126"/>
                <a:gd name="T1" fmla="*/ 110 h 173"/>
                <a:gd name="T2" fmla="*/ 12 w 126"/>
                <a:gd name="T3" fmla="*/ 173 h 173"/>
                <a:gd name="T4" fmla="*/ 23 w 126"/>
                <a:gd name="T5" fmla="*/ 63 h 173"/>
                <a:gd name="T6" fmla="*/ 114 w 126"/>
                <a:gd name="T7" fmla="*/ 0 h 173"/>
                <a:gd name="T8" fmla="*/ 103 w 126"/>
                <a:gd name="T9" fmla="*/ 110 h 173"/>
              </a:gdLst>
              <a:ahLst/>
              <a:cxnLst>
                <a:cxn ang="0">
                  <a:pos x="T0" y="T1"/>
                </a:cxn>
                <a:cxn ang="0">
                  <a:pos x="T2" y="T3"/>
                </a:cxn>
                <a:cxn ang="0">
                  <a:pos x="T4" y="T5"/>
                </a:cxn>
                <a:cxn ang="0">
                  <a:pos x="T6" y="T7"/>
                </a:cxn>
                <a:cxn ang="0">
                  <a:pos x="T8" y="T9"/>
                </a:cxn>
              </a:cxnLst>
              <a:rect l="0" t="0" r="r" b="b"/>
              <a:pathLst>
                <a:path w="126" h="173">
                  <a:moveTo>
                    <a:pt x="103" y="110"/>
                  </a:moveTo>
                  <a:cubicBezTo>
                    <a:pt x="82" y="145"/>
                    <a:pt x="49" y="167"/>
                    <a:pt x="12" y="173"/>
                  </a:cubicBezTo>
                  <a:cubicBezTo>
                    <a:pt x="0" y="138"/>
                    <a:pt x="2" y="98"/>
                    <a:pt x="23" y="63"/>
                  </a:cubicBezTo>
                  <a:cubicBezTo>
                    <a:pt x="43" y="28"/>
                    <a:pt x="77" y="7"/>
                    <a:pt x="114" y="0"/>
                  </a:cubicBezTo>
                  <a:cubicBezTo>
                    <a:pt x="126" y="36"/>
                    <a:pt x="123" y="76"/>
                    <a:pt x="103"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2">
              <a:extLst>
                <a:ext uri="{FF2B5EF4-FFF2-40B4-BE49-F238E27FC236}">
                  <a16:creationId xmlns:a16="http://schemas.microsoft.com/office/drawing/2014/main" id="{4756103D-ABD1-2B3D-AC33-EC23E5C5FFEA}"/>
                </a:ext>
              </a:extLst>
            </p:cNvPr>
            <p:cNvSpPr>
              <a:spLocks/>
            </p:cNvSpPr>
            <p:nvPr/>
          </p:nvSpPr>
          <p:spPr bwMode="auto">
            <a:xfrm>
              <a:off x="11091114" y="4620852"/>
              <a:ext cx="762213" cy="1157755"/>
            </a:xfrm>
            <a:custGeom>
              <a:avLst/>
              <a:gdLst>
                <a:gd name="T0" fmla="*/ 185 w 217"/>
                <a:gd name="T1" fmla="*/ 202 h 328"/>
                <a:gd name="T2" fmla="*/ 27 w 217"/>
                <a:gd name="T3" fmla="*/ 328 h 328"/>
                <a:gd name="T4" fmla="*/ 33 w 217"/>
                <a:gd name="T5" fmla="*/ 127 h 328"/>
                <a:gd name="T6" fmla="*/ 190 w 217"/>
                <a:gd name="T7" fmla="*/ 0 h 328"/>
                <a:gd name="T8" fmla="*/ 185 w 217"/>
                <a:gd name="T9" fmla="*/ 202 h 328"/>
              </a:gdLst>
              <a:ahLst/>
              <a:cxnLst>
                <a:cxn ang="0">
                  <a:pos x="T0" y="T1"/>
                </a:cxn>
                <a:cxn ang="0">
                  <a:pos x="T2" y="T3"/>
                </a:cxn>
                <a:cxn ang="0">
                  <a:pos x="T4" y="T5"/>
                </a:cxn>
                <a:cxn ang="0">
                  <a:pos x="T6" y="T7"/>
                </a:cxn>
                <a:cxn ang="0">
                  <a:pos x="T8" y="T9"/>
                </a:cxn>
              </a:cxnLst>
              <a:rect l="0" t="0" r="r" b="b"/>
              <a:pathLst>
                <a:path w="217" h="328">
                  <a:moveTo>
                    <a:pt x="185" y="202"/>
                  </a:moveTo>
                  <a:cubicBezTo>
                    <a:pt x="152" y="268"/>
                    <a:pt x="93" y="312"/>
                    <a:pt x="27" y="328"/>
                  </a:cubicBezTo>
                  <a:cubicBezTo>
                    <a:pt x="0" y="266"/>
                    <a:pt x="0" y="192"/>
                    <a:pt x="33" y="127"/>
                  </a:cubicBezTo>
                  <a:cubicBezTo>
                    <a:pt x="65" y="61"/>
                    <a:pt x="124" y="17"/>
                    <a:pt x="190" y="0"/>
                  </a:cubicBezTo>
                  <a:cubicBezTo>
                    <a:pt x="217" y="63"/>
                    <a:pt x="217" y="136"/>
                    <a:pt x="185"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3">
              <a:extLst>
                <a:ext uri="{FF2B5EF4-FFF2-40B4-BE49-F238E27FC236}">
                  <a16:creationId xmlns:a16="http://schemas.microsoft.com/office/drawing/2014/main" id="{A4FA5AC8-FF67-D98B-99E5-ED07F35712DC}"/>
                </a:ext>
              </a:extLst>
            </p:cNvPr>
            <p:cNvSpPr>
              <a:spLocks/>
            </p:cNvSpPr>
            <p:nvPr/>
          </p:nvSpPr>
          <p:spPr bwMode="auto">
            <a:xfrm>
              <a:off x="10071943" y="272774"/>
              <a:ext cx="845941" cy="984525"/>
            </a:xfrm>
            <a:custGeom>
              <a:avLst/>
              <a:gdLst>
                <a:gd name="T0" fmla="*/ 185 w 240"/>
                <a:gd name="T1" fmla="*/ 91 h 280"/>
                <a:gd name="T2" fmla="*/ 225 w 240"/>
                <a:gd name="T3" fmla="*/ 280 h 280"/>
                <a:gd name="T4" fmla="*/ 55 w 240"/>
                <a:gd name="T5" fmla="*/ 189 h 280"/>
                <a:gd name="T6" fmla="*/ 15 w 240"/>
                <a:gd name="T7" fmla="*/ 0 h 280"/>
                <a:gd name="T8" fmla="*/ 185 w 240"/>
                <a:gd name="T9" fmla="*/ 91 h 280"/>
              </a:gdLst>
              <a:ahLst/>
              <a:cxnLst>
                <a:cxn ang="0">
                  <a:pos x="T0" y="T1"/>
                </a:cxn>
                <a:cxn ang="0">
                  <a:pos x="T2" y="T3"/>
                </a:cxn>
                <a:cxn ang="0">
                  <a:pos x="T4" y="T5"/>
                </a:cxn>
                <a:cxn ang="0">
                  <a:pos x="T6" y="T7"/>
                </a:cxn>
                <a:cxn ang="0">
                  <a:pos x="T8" y="T9"/>
                </a:cxn>
              </a:cxnLst>
              <a:rect l="0" t="0" r="r" b="b"/>
              <a:pathLst>
                <a:path w="240" h="280">
                  <a:moveTo>
                    <a:pt x="185" y="91"/>
                  </a:moveTo>
                  <a:cubicBezTo>
                    <a:pt x="227" y="147"/>
                    <a:pt x="240" y="216"/>
                    <a:pt x="225" y="280"/>
                  </a:cubicBezTo>
                  <a:cubicBezTo>
                    <a:pt x="160" y="276"/>
                    <a:pt x="97" y="245"/>
                    <a:pt x="55" y="189"/>
                  </a:cubicBezTo>
                  <a:cubicBezTo>
                    <a:pt x="13" y="133"/>
                    <a:pt x="0" y="64"/>
                    <a:pt x="15" y="0"/>
                  </a:cubicBezTo>
                  <a:cubicBezTo>
                    <a:pt x="80" y="4"/>
                    <a:pt x="143" y="35"/>
                    <a:pt x="185" y="9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Shape 106">
              <a:extLst>
                <a:ext uri="{FF2B5EF4-FFF2-40B4-BE49-F238E27FC236}">
                  <a16:creationId xmlns:a16="http://schemas.microsoft.com/office/drawing/2014/main" id="{E97028E4-1F95-1D28-439C-967F723B86D4}"/>
                </a:ext>
              </a:extLst>
            </p:cNvPr>
            <p:cNvSpPr>
              <a:spLocks/>
            </p:cNvSpPr>
            <p:nvPr/>
          </p:nvSpPr>
          <p:spPr bwMode="auto">
            <a:xfrm>
              <a:off x="11969989" y="3795700"/>
              <a:ext cx="222011" cy="1279191"/>
            </a:xfrm>
            <a:custGeom>
              <a:avLst/>
              <a:gdLst>
                <a:gd name="connsiteX0" fmla="*/ 222011 w 222011"/>
                <a:gd name="connsiteY0" fmla="*/ 0 h 1279191"/>
                <a:gd name="connsiteX1" fmla="*/ 222011 w 222011"/>
                <a:gd name="connsiteY1" fmla="*/ 1279191 h 1279191"/>
                <a:gd name="connsiteX2" fmla="*/ 182381 w 222011"/>
                <a:gd name="connsiteY2" fmla="*/ 1227648 h 1279191"/>
                <a:gd name="connsiteX3" fmla="*/ 14142 w 222011"/>
                <a:gd name="connsiteY3" fmla="*/ 804179 h 1279191"/>
                <a:gd name="connsiteX4" fmla="*/ 185629 w 222011"/>
                <a:gd name="connsiteY4" fmla="*/ 47028 h 127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011" h="1279191">
                  <a:moveTo>
                    <a:pt x="222011" y="0"/>
                  </a:moveTo>
                  <a:lnTo>
                    <a:pt x="222011" y="1279191"/>
                  </a:lnTo>
                  <a:lnTo>
                    <a:pt x="182381" y="1227648"/>
                  </a:lnTo>
                  <a:cubicBezTo>
                    <a:pt x="97821" y="1104393"/>
                    <a:pt x="38805" y="960889"/>
                    <a:pt x="14142" y="804179"/>
                  </a:cubicBezTo>
                  <a:cubicBezTo>
                    <a:pt x="-32102" y="526855"/>
                    <a:pt x="37649" y="260316"/>
                    <a:pt x="185629" y="470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7" name="Freeform 15">
              <a:extLst>
                <a:ext uri="{FF2B5EF4-FFF2-40B4-BE49-F238E27FC236}">
                  <a16:creationId xmlns:a16="http://schemas.microsoft.com/office/drawing/2014/main" id="{04B4D291-0C14-3E70-A9E2-A9A414F7DCD8}"/>
                </a:ext>
              </a:extLst>
            </p:cNvPr>
            <p:cNvSpPr>
              <a:spLocks/>
            </p:cNvSpPr>
            <p:nvPr/>
          </p:nvSpPr>
          <p:spPr bwMode="auto">
            <a:xfrm>
              <a:off x="6878733" y="1635518"/>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6">
              <a:extLst>
                <a:ext uri="{FF2B5EF4-FFF2-40B4-BE49-F238E27FC236}">
                  <a16:creationId xmlns:a16="http://schemas.microsoft.com/office/drawing/2014/main" id="{20AC9553-328E-B9EA-F074-A9482E9681C6}"/>
                </a:ext>
              </a:extLst>
            </p:cNvPr>
            <p:cNvSpPr>
              <a:spLocks/>
            </p:cNvSpPr>
            <p:nvPr/>
          </p:nvSpPr>
          <p:spPr bwMode="auto">
            <a:xfrm>
              <a:off x="9621545" y="5524536"/>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7">
              <a:extLst>
                <a:ext uri="{FF2B5EF4-FFF2-40B4-BE49-F238E27FC236}">
                  <a16:creationId xmlns:a16="http://schemas.microsoft.com/office/drawing/2014/main" id="{E9213E32-D0DB-9F57-2BDB-C34A607EDCA1}"/>
                </a:ext>
              </a:extLst>
            </p:cNvPr>
            <p:cNvSpPr>
              <a:spLocks/>
            </p:cNvSpPr>
            <p:nvPr/>
          </p:nvSpPr>
          <p:spPr bwMode="auto">
            <a:xfrm>
              <a:off x="8940173" y="3171493"/>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8F3583FA-2F33-BF1D-EB69-85FAFEFCA696}"/>
                </a:ext>
              </a:extLst>
            </p:cNvPr>
            <p:cNvSpPr>
              <a:spLocks/>
            </p:cNvSpPr>
            <p:nvPr/>
          </p:nvSpPr>
          <p:spPr bwMode="auto">
            <a:xfrm>
              <a:off x="10789043" y="0"/>
              <a:ext cx="487585" cy="676978"/>
            </a:xfrm>
            <a:custGeom>
              <a:avLst/>
              <a:gdLst>
                <a:gd name="connsiteX0" fmla="*/ 11666 w 487585"/>
                <a:gd name="connsiteY0" fmla="*/ 0 h 676978"/>
                <a:gd name="connsiteX1" fmla="*/ 434755 w 487585"/>
                <a:gd name="connsiteY1" fmla="*/ 0 h 676978"/>
                <a:gd name="connsiteX2" fmla="*/ 477547 w 487585"/>
                <a:gd name="connsiteY2" fmla="*/ 138465 h 676978"/>
                <a:gd name="connsiteX3" fmla="*/ 332868 w 487585"/>
                <a:gd name="connsiteY3" fmla="*/ 676978 h 676978"/>
                <a:gd name="connsiteX4" fmla="*/ 11750 w 487585"/>
                <a:gd name="connsiteY4" fmla="*/ 219418 h 676978"/>
                <a:gd name="connsiteX5" fmla="*/ 558 w 487585"/>
                <a:gd name="connsiteY5" fmla="*/ 70930 h 67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7585" h="676978">
                  <a:moveTo>
                    <a:pt x="11666" y="0"/>
                  </a:moveTo>
                  <a:lnTo>
                    <a:pt x="434755" y="0"/>
                  </a:lnTo>
                  <a:lnTo>
                    <a:pt x="477547" y="138465"/>
                  </a:lnTo>
                  <a:cubicBezTo>
                    <a:pt x="512835" y="339087"/>
                    <a:pt x="452846" y="532670"/>
                    <a:pt x="332868" y="676978"/>
                  </a:cubicBezTo>
                  <a:cubicBezTo>
                    <a:pt x="170545" y="585466"/>
                    <a:pt x="47038" y="420040"/>
                    <a:pt x="11750" y="219418"/>
                  </a:cubicBezTo>
                  <a:cubicBezTo>
                    <a:pt x="2046" y="169262"/>
                    <a:pt x="-1483" y="119546"/>
                    <a:pt x="558" y="709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1" name="Freeform 19">
              <a:extLst>
                <a:ext uri="{FF2B5EF4-FFF2-40B4-BE49-F238E27FC236}">
                  <a16:creationId xmlns:a16="http://schemas.microsoft.com/office/drawing/2014/main" id="{10700D61-F3FB-15D2-6EB2-CBB5088B3C09}"/>
                </a:ext>
              </a:extLst>
            </p:cNvPr>
            <p:cNvSpPr>
              <a:spLocks/>
            </p:cNvSpPr>
            <p:nvPr/>
          </p:nvSpPr>
          <p:spPr bwMode="auto">
            <a:xfrm>
              <a:off x="10686911" y="3607455"/>
              <a:ext cx="1189514" cy="1013397"/>
            </a:xfrm>
            <a:custGeom>
              <a:avLst/>
              <a:gdLst>
                <a:gd name="T0" fmla="*/ 254 w 337"/>
                <a:gd name="T1" fmla="*/ 221 h 288"/>
                <a:gd name="T2" fmla="*/ 0 w 337"/>
                <a:gd name="T3" fmla="*/ 258 h 288"/>
                <a:gd name="T4" fmla="*/ 126 w 337"/>
                <a:gd name="T5" fmla="*/ 50 h 288"/>
                <a:gd name="T6" fmla="*/ 310 w 337"/>
                <a:gd name="T7" fmla="*/ 16 h 288"/>
                <a:gd name="T8" fmla="*/ 331 w 337"/>
                <a:gd name="T9" fmla="*/ 41 h 288"/>
                <a:gd name="T10" fmla="*/ 254 w 337"/>
                <a:gd name="T11" fmla="*/ 221 h 288"/>
              </a:gdLst>
              <a:ahLst/>
              <a:cxnLst>
                <a:cxn ang="0">
                  <a:pos x="T0" y="T1"/>
                </a:cxn>
                <a:cxn ang="0">
                  <a:pos x="T2" y="T3"/>
                </a:cxn>
                <a:cxn ang="0">
                  <a:pos x="T4" y="T5"/>
                </a:cxn>
                <a:cxn ang="0">
                  <a:pos x="T6" y="T7"/>
                </a:cxn>
                <a:cxn ang="0">
                  <a:pos x="T8" y="T9"/>
                </a:cxn>
                <a:cxn ang="0">
                  <a:pos x="T10" y="T11"/>
                </a:cxn>
              </a:cxnLst>
              <a:rect l="0" t="0" r="r" b="b"/>
              <a:pathLst>
                <a:path w="337" h="288">
                  <a:moveTo>
                    <a:pt x="254" y="221"/>
                  </a:moveTo>
                  <a:cubicBezTo>
                    <a:pt x="197" y="267"/>
                    <a:pt x="105" y="288"/>
                    <a:pt x="0" y="258"/>
                  </a:cubicBezTo>
                  <a:cubicBezTo>
                    <a:pt x="64" y="173"/>
                    <a:pt x="59" y="104"/>
                    <a:pt x="126" y="50"/>
                  </a:cubicBezTo>
                  <a:cubicBezTo>
                    <a:pt x="181" y="6"/>
                    <a:pt x="246" y="0"/>
                    <a:pt x="310" y="16"/>
                  </a:cubicBezTo>
                  <a:cubicBezTo>
                    <a:pt x="321" y="19"/>
                    <a:pt x="330" y="30"/>
                    <a:pt x="331" y="41"/>
                  </a:cubicBezTo>
                  <a:cubicBezTo>
                    <a:pt x="337" y="100"/>
                    <a:pt x="311" y="176"/>
                    <a:pt x="254" y="2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Shape 104">
              <a:extLst>
                <a:ext uri="{FF2B5EF4-FFF2-40B4-BE49-F238E27FC236}">
                  <a16:creationId xmlns:a16="http://schemas.microsoft.com/office/drawing/2014/main" id="{F7DF9D59-6400-A709-F3BF-6AFF6089086C}"/>
                </a:ext>
              </a:extLst>
            </p:cNvPr>
            <p:cNvSpPr>
              <a:spLocks/>
            </p:cNvSpPr>
            <p:nvPr/>
          </p:nvSpPr>
          <p:spPr bwMode="auto">
            <a:xfrm>
              <a:off x="11674412" y="1300607"/>
              <a:ext cx="517588" cy="1683010"/>
            </a:xfrm>
            <a:custGeom>
              <a:avLst/>
              <a:gdLst>
                <a:gd name="connsiteX0" fmla="*/ 410053 w 517588"/>
                <a:gd name="connsiteY0" fmla="*/ 0 h 1683010"/>
                <a:gd name="connsiteX1" fmla="*/ 517588 w 517588"/>
                <a:gd name="connsiteY1" fmla="*/ 236418 h 1683010"/>
                <a:gd name="connsiteX2" fmla="*/ 517588 w 517588"/>
                <a:gd name="connsiteY2" fmla="*/ 1666571 h 1683010"/>
                <a:gd name="connsiteX3" fmla="*/ 488597 w 517588"/>
                <a:gd name="connsiteY3" fmla="*/ 1681308 h 1683010"/>
                <a:gd name="connsiteX4" fmla="*/ 434763 w 517588"/>
                <a:gd name="connsiteY4" fmla="*/ 1674258 h 1683010"/>
                <a:gd name="connsiteX5" fmla="*/ 7626 w 517588"/>
                <a:gd name="connsiteY5" fmla="*/ 1057426 h 1683010"/>
                <a:gd name="connsiteX6" fmla="*/ 410053 w 517588"/>
                <a:gd name="connsiteY6" fmla="*/ 0 h 168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588" h="1683010">
                  <a:moveTo>
                    <a:pt x="410053" y="0"/>
                  </a:moveTo>
                  <a:lnTo>
                    <a:pt x="517588" y="236418"/>
                  </a:lnTo>
                  <a:lnTo>
                    <a:pt x="517588" y="1666571"/>
                  </a:lnTo>
                  <a:lnTo>
                    <a:pt x="488597" y="1681308"/>
                  </a:lnTo>
                  <a:cubicBezTo>
                    <a:pt x="470946" y="1684833"/>
                    <a:pt x="452414" y="1683070"/>
                    <a:pt x="434763" y="1674258"/>
                  </a:cubicBezTo>
                  <a:cubicBezTo>
                    <a:pt x="215899" y="1586140"/>
                    <a:pt x="46456" y="1342932"/>
                    <a:pt x="7626" y="1057426"/>
                  </a:cubicBezTo>
                  <a:cubicBezTo>
                    <a:pt x="-34735" y="775446"/>
                    <a:pt x="99407" y="296080"/>
                    <a:pt x="41005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6" name="Freeform: Shape 95">
              <a:extLst>
                <a:ext uri="{FF2B5EF4-FFF2-40B4-BE49-F238E27FC236}">
                  <a16:creationId xmlns:a16="http://schemas.microsoft.com/office/drawing/2014/main" id="{0452F7D4-5702-5939-561B-74075C1FA01D}"/>
                </a:ext>
              </a:extLst>
            </p:cNvPr>
            <p:cNvSpPr>
              <a:spLocks/>
            </p:cNvSpPr>
            <p:nvPr/>
          </p:nvSpPr>
          <p:spPr bwMode="auto">
            <a:xfrm>
              <a:off x="9755429" y="6304270"/>
              <a:ext cx="578941" cy="553729"/>
            </a:xfrm>
            <a:custGeom>
              <a:avLst/>
              <a:gdLst>
                <a:gd name="connsiteX0" fmla="*/ 512809 w 578941"/>
                <a:gd name="connsiteY0" fmla="*/ 449 h 553729"/>
                <a:gd name="connsiteX1" fmla="*/ 569069 w 578941"/>
                <a:gd name="connsiteY1" fmla="*/ 42849 h 553729"/>
                <a:gd name="connsiteX2" fmla="*/ 502260 w 578941"/>
                <a:gd name="connsiteY2" fmla="*/ 449184 h 553729"/>
                <a:gd name="connsiteX3" fmla="*/ 415528 w 578941"/>
                <a:gd name="connsiteY3" fmla="*/ 553729 h 553729"/>
                <a:gd name="connsiteX4" fmla="*/ 0 w 578941"/>
                <a:gd name="connsiteY4" fmla="*/ 553729 h 553729"/>
                <a:gd name="connsiteX5" fmla="*/ 20539 w 578941"/>
                <a:gd name="connsiteY5" fmla="*/ 441234 h 553729"/>
                <a:gd name="connsiteX6" fmla="*/ 140090 w 578941"/>
                <a:gd name="connsiteY6" fmla="*/ 180649 h 553729"/>
                <a:gd name="connsiteX7" fmla="*/ 512809 w 578941"/>
                <a:gd name="connsiteY7" fmla="*/ 449 h 55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941" h="553729">
                  <a:moveTo>
                    <a:pt x="512809" y="449"/>
                  </a:moveTo>
                  <a:cubicBezTo>
                    <a:pt x="540939" y="-3085"/>
                    <a:pt x="565552" y="14582"/>
                    <a:pt x="569069" y="42849"/>
                  </a:cubicBezTo>
                  <a:cubicBezTo>
                    <a:pt x="593682" y="208916"/>
                    <a:pt x="572585" y="332583"/>
                    <a:pt x="502260" y="449184"/>
                  </a:cubicBezTo>
                  <a:lnTo>
                    <a:pt x="415528" y="553729"/>
                  </a:lnTo>
                  <a:lnTo>
                    <a:pt x="0" y="553729"/>
                  </a:lnTo>
                  <a:lnTo>
                    <a:pt x="20539" y="441234"/>
                  </a:lnTo>
                  <a:cubicBezTo>
                    <a:pt x="41636" y="345833"/>
                    <a:pt x="73282" y="256616"/>
                    <a:pt x="140090" y="180649"/>
                  </a:cubicBezTo>
                  <a:cubicBezTo>
                    <a:pt x="245576" y="56982"/>
                    <a:pt x="368644" y="11049"/>
                    <a:pt x="5128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4" name="Freeform 22">
              <a:extLst>
                <a:ext uri="{FF2B5EF4-FFF2-40B4-BE49-F238E27FC236}">
                  <a16:creationId xmlns:a16="http://schemas.microsoft.com/office/drawing/2014/main" id="{74646E50-FBF3-0088-2175-0B4AA8AD7891}"/>
                </a:ext>
              </a:extLst>
            </p:cNvPr>
            <p:cNvSpPr>
              <a:spLocks/>
            </p:cNvSpPr>
            <p:nvPr/>
          </p:nvSpPr>
          <p:spPr bwMode="auto">
            <a:xfrm>
              <a:off x="7886355" y="3408241"/>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Shape 105">
              <a:extLst>
                <a:ext uri="{FF2B5EF4-FFF2-40B4-BE49-F238E27FC236}">
                  <a16:creationId xmlns:a16="http://schemas.microsoft.com/office/drawing/2014/main" id="{4554A76D-DF4B-FB5D-43F3-1DCDEE53156F}"/>
                </a:ext>
              </a:extLst>
            </p:cNvPr>
            <p:cNvSpPr>
              <a:spLocks/>
            </p:cNvSpPr>
            <p:nvPr/>
          </p:nvSpPr>
          <p:spPr bwMode="auto">
            <a:xfrm>
              <a:off x="11906788" y="56196"/>
              <a:ext cx="285212" cy="1094774"/>
            </a:xfrm>
            <a:custGeom>
              <a:avLst/>
              <a:gdLst>
                <a:gd name="connsiteX0" fmla="*/ 285212 w 285212"/>
                <a:gd name="connsiteY0" fmla="*/ 0 h 1094774"/>
                <a:gd name="connsiteX1" fmla="*/ 285212 w 285212"/>
                <a:gd name="connsiteY1" fmla="*/ 1094774 h 1094774"/>
                <a:gd name="connsiteX2" fmla="*/ 262203 w 285212"/>
                <a:gd name="connsiteY2" fmla="*/ 1093008 h 1094774"/>
                <a:gd name="connsiteX3" fmla="*/ 1075 w 285212"/>
                <a:gd name="connsiteY3" fmla="*/ 631602 h 1094774"/>
                <a:gd name="connsiteX4" fmla="*/ 232319 w 285212"/>
                <a:gd name="connsiteY4" fmla="*/ 64476 h 1094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12" h="1094774">
                  <a:moveTo>
                    <a:pt x="285212" y="0"/>
                  </a:moveTo>
                  <a:lnTo>
                    <a:pt x="285212" y="1094774"/>
                  </a:lnTo>
                  <a:lnTo>
                    <a:pt x="262203" y="1093008"/>
                  </a:lnTo>
                  <a:cubicBezTo>
                    <a:pt x="113995" y="1011998"/>
                    <a:pt x="-13040" y="839411"/>
                    <a:pt x="1075" y="631602"/>
                  </a:cubicBezTo>
                  <a:cubicBezTo>
                    <a:pt x="11661" y="483671"/>
                    <a:pt x="95690" y="250547"/>
                    <a:pt x="232319" y="644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6" name="Freeform 24">
              <a:extLst>
                <a:ext uri="{FF2B5EF4-FFF2-40B4-BE49-F238E27FC236}">
                  <a16:creationId xmlns:a16="http://schemas.microsoft.com/office/drawing/2014/main" id="{E04086D5-8E23-8730-4AD4-716116683355}"/>
                </a:ext>
              </a:extLst>
            </p:cNvPr>
            <p:cNvSpPr>
              <a:spLocks/>
            </p:cNvSpPr>
            <p:nvPr/>
          </p:nvSpPr>
          <p:spPr bwMode="auto">
            <a:xfrm>
              <a:off x="11102663" y="633670"/>
              <a:ext cx="629403" cy="1022058"/>
            </a:xfrm>
            <a:custGeom>
              <a:avLst/>
              <a:gdLst>
                <a:gd name="T0" fmla="*/ 19 w 178"/>
                <a:gd name="T1" fmla="*/ 197 h 290"/>
                <a:gd name="T2" fmla="*/ 73 w 178"/>
                <a:gd name="T3" fmla="*/ 0 h 290"/>
                <a:gd name="T4" fmla="*/ 159 w 178"/>
                <a:gd name="T5" fmla="*/ 146 h 290"/>
                <a:gd name="T6" fmla="*/ 143 w 178"/>
                <a:gd name="T7" fmla="*/ 284 h 290"/>
                <a:gd name="T8" fmla="*/ 131 w 178"/>
                <a:gd name="T9" fmla="*/ 289 h 290"/>
                <a:gd name="T10" fmla="*/ 19 w 178"/>
                <a:gd name="T11" fmla="*/ 197 h 290"/>
              </a:gdLst>
              <a:ahLst/>
              <a:cxnLst>
                <a:cxn ang="0">
                  <a:pos x="T0" y="T1"/>
                </a:cxn>
                <a:cxn ang="0">
                  <a:pos x="T2" y="T3"/>
                </a:cxn>
                <a:cxn ang="0">
                  <a:pos x="T4" y="T5"/>
                </a:cxn>
                <a:cxn ang="0">
                  <a:pos x="T6" y="T7"/>
                </a:cxn>
                <a:cxn ang="0">
                  <a:pos x="T8" y="T9"/>
                </a:cxn>
                <a:cxn ang="0">
                  <a:pos x="T10" y="T11"/>
                </a:cxn>
              </a:cxnLst>
              <a:rect l="0" t="0" r="r" b="b"/>
              <a:pathLst>
                <a:path w="178" h="290">
                  <a:moveTo>
                    <a:pt x="19" y="197"/>
                  </a:moveTo>
                  <a:cubicBezTo>
                    <a:pt x="0" y="132"/>
                    <a:pt x="14" y="70"/>
                    <a:pt x="73" y="0"/>
                  </a:cubicBezTo>
                  <a:cubicBezTo>
                    <a:pt x="104" y="62"/>
                    <a:pt x="138" y="93"/>
                    <a:pt x="159" y="146"/>
                  </a:cubicBezTo>
                  <a:cubicBezTo>
                    <a:pt x="178" y="194"/>
                    <a:pt x="167" y="245"/>
                    <a:pt x="143" y="284"/>
                  </a:cubicBezTo>
                  <a:cubicBezTo>
                    <a:pt x="141" y="288"/>
                    <a:pt x="136" y="290"/>
                    <a:pt x="131" y="289"/>
                  </a:cubicBezTo>
                  <a:cubicBezTo>
                    <a:pt x="74" y="275"/>
                    <a:pt x="29" y="232"/>
                    <a:pt x="19" y="19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5">
              <a:extLst>
                <a:ext uri="{FF2B5EF4-FFF2-40B4-BE49-F238E27FC236}">
                  <a16:creationId xmlns:a16="http://schemas.microsoft.com/office/drawing/2014/main" id="{EEF01020-57F2-5D4D-8807-7E2676641E52}"/>
                </a:ext>
              </a:extLst>
            </p:cNvPr>
            <p:cNvSpPr>
              <a:spLocks/>
            </p:cNvSpPr>
            <p:nvPr/>
          </p:nvSpPr>
          <p:spPr bwMode="auto">
            <a:xfrm>
              <a:off x="9070095" y="1687487"/>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6">
              <a:extLst>
                <a:ext uri="{FF2B5EF4-FFF2-40B4-BE49-F238E27FC236}">
                  <a16:creationId xmlns:a16="http://schemas.microsoft.com/office/drawing/2014/main" id="{DC75AC61-26F9-0C1F-AB96-2139DE622023}"/>
                </a:ext>
              </a:extLst>
            </p:cNvPr>
            <p:cNvSpPr>
              <a:spLocks/>
            </p:cNvSpPr>
            <p:nvPr/>
          </p:nvSpPr>
          <p:spPr bwMode="auto">
            <a:xfrm>
              <a:off x="8460902" y="977244"/>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7">
              <a:extLst>
                <a:ext uri="{FF2B5EF4-FFF2-40B4-BE49-F238E27FC236}">
                  <a16:creationId xmlns:a16="http://schemas.microsoft.com/office/drawing/2014/main" id="{C4B91423-2AA4-D359-33FB-CFA2174E5E0D}"/>
                </a:ext>
              </a:extLst>
            </p:cNvPr>
            <p:cNvSpPr>
              <a:spLocks/>
            </p:cNvSpPr>
            <p:nvPr/>
          </p:nvSpPr>
          <p:spPr bwMode="auto">
            <a:xfrm>
              <a:off x="9621545" y="1182233"/>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Shape 88">
              <a:extLst>
                <a:ext uri="{FF2B5EF4-FFF2-40B4-BE49-F238E27FC236}">
                  <a16:creationId xmlns:a16="http://schemas.microsoft.com/office/drawing/2014/main" id="{11098F3A-017A-24C7-434C-B87142EBE9A8}"/>
                </a:ext>
              </a:extLst>
            </p:cNvPr>
            <p:cNvSpPr>
              <a:spLocks/>
            </p:cNvSpPr>
            <p:nvPr/>
          </p:nvSpPr>
          <p:spPr bwMode="auto">
            <a:xfrm>
              <a:off x="11385653" y="0"/>
              <a:ext cx="440759" cy="530420"/>
            </a:xfrm>
            <a:custGeom>
              <a:avLst/>
              <a:gdLst>
                <a:gd name="connsiteX0" fmla="*/ 46019 w 440759"/>
                <a:gd name="connsiteY0" fmla="*/ 0 h 530420"/>
                <a:gd name="connsiteX1" fmla="*/ 389756 w 440759"/>
                <a:gd name="connsiteY1" fmla="*/ 0 h 530420"/>
                <a:gd name="connsiteX2" fmla="*/ 426016 w 440759"/>
                <a:gd name="connsiteY2" fmla="*/ 88693 h 530420"/>
                <a:gd name="connsiteX3" fmla="*/ 440406 w 440759"/>
                <a:gd name="connsiteY3" fmla="*/ 230109 h 530420"/>
                <a:gd name="connsiteX4" fmla="*/ 292198 w 440759"/>
                <a:gd name="connsiteY4" fmla="*/ 518549 h 530420"/>
                <a:gd name="connsiteX5" fmla="*/ 246325 w 440759"/>
                <a:gd name="connsiteY5" fmla="*/ 529101 h 530420"/>
                <a:gd name="connsiteX6" fmla="*/ 6369 w 440759"/>
                <a:gd name="connsiteY6" fmla="*/ 282873 h 530420"/>
                <a:gd name="connsiteX7" fmla="*/ 43421 w 440759"/>
                <a:gd name="connsiteY7" fmla="*/ 6305 h 53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759" h="530420">
                  <a:moveTo>
                    <a:pt x="46019" y="0"/>
                  </a:moveTo>
                  <a:lnTo>
                    <a:pt x="389756" y="0"/>
                  </a:lnTo>
                  <a:lnTo>
                    <a:pt x="426016" y="88693"/>
                  </a:lnTo>
                  <a:cubicBezTo>
                    <a:pt x="437319" y="133816"/>
                    <a:pt x="442171" y="180864"/>
                    <a:pt x="440406" y="230109"/>
                  </a:cubicBezTo>
                  <a:cubicBezTo>
                    <a:pt x="433349" y="353224"/>
                    <a:pt x="359245" y="451715"/>
                    <a:pt x="292198" y="518549"/>
                  </a:cubicBezTo>
                  <a:cubicBezTo>
                    <a:pt x="281612" y="529101"/>
                    <a:pt x="263968" y="532619"/>
                    <a:pt x="246325" y="529101"/>
                  </a:cubicBezTo>
                  <a:cubicBezTo>
                    <a:pt x="119289" y="490408"/>
                    <a:pt x="27541" y="398952"/>
                    <a:pt x="6369" y="282873"/>
                  </a:cubicBezTo>
                  <a:cubicBezTo>
                    <a:pt x="-11275" y="186140"/>
                    <a:pt x="9898" y="96442"/>
                    <a:pt x="43421" y="63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29">
              <a:extLst>
                <a:ext uri="{FF2B5EF4-FFF2-40B4-BE49-F238E27FC236}">
                  <a16:creationId xmlns:a16="http://schemas.microsoft.com/office/drawing/2014/main" id="{DA2C6237-47EE-C21F-2896-F3871EA83AFC}"/>
                </a:ext>
              </a:extLst>
            </p:cNvPr>
            <p:cNvSpPr>
              <a:spLocks/>
            </p:cNvSpPr>
            <p:nvPr/>
          </p:nvSpPr>
          <p:spPr bwMode="auto">
            <a:xfrm>
              <a:off x="8149088" y="70672"/>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Shape 98">
              <a:extLst>
                <a:ext uri="{FF2B5EF4-FFF2-40B4-BE49-F238E27FC236}">
                  <a16:creationId xmlns:a16="http://schemas.microsoft.com/office/drawing/2014/main" id="{D8019C3F-0941-AC2A-C521-3F17F530F76B}"/>
                </a:ext>
              </a:extLst>
            </p:cNvPr>
            <p:cNvSpPr>
              <a:spLocks/>
            </p:cNvSpPr>
            <p:nvPr/>
          </p:nvSpPr>
          <p:spPr bwMode="auto">
            <a:xfrm>
              <a:off x="10440609" y="6174150"/>
              <a:ext cx="632536" cy="683850"/>
            </a:xfrm>
            <a:custGeom>
              <a:avLst/>
              <a:gdLst>
                <a:gd name="connsiteX0" fmla="*/ 540680 w 632536"/>
                <a:gd name="connsiteY0" fmla="*/ 0 h 683850"/>
                <a:gd name="connsiteX1" fmla="*/ 586595 w 632536"/>
                <a:gd name="connsiteY1" fmla="*/ 31781 h 683850"/>
                <a:gd name="connsiteX2" fmla="*/ 551276 w 632536"/>
                <a:gd name="connsiteY2" fmla="*/ 572046 h 683850"/>
                <a:gd name="connsiteX3" fmla="*/ 459438 w 632536"/>
                <a:gd name="connsiteY3" fmla="*/ 683850 h 683850"/>
                <a:gd name="connsiteX4" fmla="*/ 0 w 632536"/>
                <a:gd name="connsiteY4" fmla="*/ 683850 h 683850"/>
                <a:gd name="connsiteX5" fmla="*/ 10898 w 632536"/>
                <a:gd name="connsiteY5" fmla="*/ 616627 h 683850"/>
                <a:gd name="connsiteX6" fmla="*/ 123919 w 632536"/>
                <a:gd name="connsiteY6" fmla="*/ 275430 h 683850"/>
                <a:gd name="connsiteX7" fmla="*/ 540680 w 632536"/>
                <a:gd name="connsiteY7" fmla="*/ 0 h 68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536" h="683850">
                  <a:moveTo>
                    <a:pt x="540680" y="0"/>
                  </a:moveTo>
                  <a:cubicBezTo>
                    <a:pt x="561872" y="0"/>
                    <a:pt x="579531" y="10594"/>
                    <a:pt x="586595" y="31781"/>
                  </a:cubicBezTo>
                  <a:cubicBezTo>
                    <a:pt x="639573" y="183620"/>
                    <a:pt x="667828" y="384895"/>
                    <a:pt x="551276" y="572046"/>
                  </a:cubicBezTo>
                  <a:lnTo>
                    <a:pt x="459438" y="683850"/>
                  </a:lnTo>
                  <a:lnTo>
                    <a:pt x="0" y="683850"/>
                  </a:lnTo>
                  <a:lnTo>
                    <a:pt x="10898" y="616627"/>
                  </a:lnTo>
                  <a:cubicBezTo>
                    <a:pt x="29441" y="504955"/>
                    <a:pt x="55047" y="391958"/>
                    <a:pt x="123919" y="275430"/>
                  </a:cubicBezTo>
                  <a:cubicBezTo>
                    <a:pt x="201620" y="141246"/>
                    <a:pt x="381746" y="3531"/>
                    <a:pt x="54068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Shape 100">
              <a:extLst>
                <a:ext uri="{FF2B5EF4-FFF2-40B4-BE49-F238E27FC236}">
                  <a16:creationId xmlns:a16="http://schemas.microsoft.com/office/drawing/2014/main" id="{75BCDA8E-0903-DF65-3E80-740D60E51F45}"/>
                </a:ext>
              </a:extLst>
            </p:cNvPr>
            <p:cNvSpPr>
              <a:spLocks/>
            </p:cNvSpPr>
            <p:nvPr/>
          </p:nvSpPr>
          <p:spPr bwMode="auto">
            <a:xfrm>
              <a:off x="11222231" y="5928478"/>
              <a:ext cx="494605" cy="929522"/>
            </a:xfrm>
            <a:custGeom>
              <a:avLst/>
              <a:gdLst>
                <a:gd name="connsiteX0" fmla="*/ 339565 w 494605"/>
                <a:gd name="connsiteY0" fmla="*/ 898 h 929522"/>
                <a:gd name="connsiteX1" fmla="*/ 388684 w 494605"/>
                <a:gd name="connsiteY1" fmla="*/ 18509 h 929522"/>
                <a:gd name="connsiteX2" fmla="*/ 476395 w 494605"/>
                <a:gd name="connsiteY2" fmla="*/ 532772 h 929522"/>
                <a:gd name="connsiteX3" fmla="*/ 294339 w 494605"/>
                <a:gd name="connsiteY3" fmla="*/ 908727 h 929522"/>
                <a:gd name="connsiteX4" fmla="*/ 277903 w 494605"/>
                <a:gd name="connsiteY4" fmla="*/ 929522 h 929522"/>
                <a:gd name="connsiteX5" fmla="*/ 100284 w 494605"/>
                <a:gd name="connsiteY5" fmla="*/ 929522 h 929522"/>
                <a:gd name="connsiteX6" fmla="*/ 80487 w 494605"/>
                <a:gd name="connsiteY6" fmla="*/ 890400 h 929522"/>
                <a:gd name="connsiteX7" fmla="*/ 20295 w 494605"/>
                <a:gd name="connsiteY7" fmla="*/ 342565 h 929522"/>
                <a:gd name="connsiteX8" fmla="*/ 339565 w 494605"/>
                <a:gd name="connsiteY8" fmla="*/ 898 h 92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4605" h="929522">
                  <a:moveTo>
                    <a:pt x="339565" y="898"/>
                  </a:moveTo>
                  <a:cubicBezTo>
                    <a:pt x="357108" y="-2625"/>
                    <a:pt x="374650" y="4420"/>
                    <a:pt x="388684" y="18509"/>
                  </a:cubicBezTo>
                  <a:cubicBezTo>
                    <a:pt x="486921" y="138269"/>
                    <a:pt x="518497" y="349610"/>
                    <a:pt x="476395" y="532772"/>
                  </a:cubicBezTo>
                  <a:cubicBezTo>
                    <a:pt x="444819" y="667502"/>
                    <a:pt x="395481" y="774493"/>
                    <a:pt x="294339" y="908727"/>
                  </a:cubicBezTo>
                  <a:lnTo>
                    <a:pt x="277903" y="929522"/>
                  </a:lnTo>
                  <a:lnTo>
                    <a:pt x="100284" y="929522"/>
                  </a:lnTo>
                  <a:lnTo>
                    <a:pt x="80487" y="890400"/>
                  </a:lnTo>
                  <a:cubicBezTo>
                    <a:pt x="3191" y="715714"/>
                    <a:pt x="-21806" y="514280"/>
                    <a:pt x="20295" y="342565"/>
                  </a:cubicBezTo>
                  <a:cubicBezTo>
                    <a:pt x="62397" y="169970"/>
                    <a:pt x="192210" y="36121"/>
                    <a:pt x="339565" y="8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0" name="Freeform 36">
              <a:extLst>
                <a:ext uri="{FF2B5EF4-FFF2-40B4-BE49-F238E27FC236}">
                  <a16:creationId xmlns:a16="http://schemas.microsoft.com/office/drawing/2014/main" id="{2864DB57-8E53-0EF6-65A4-4D1A51A9D9D6}"/>
                </a:ext>
              </a:extLst>
            </p:cNvPr>
            <p:cNvSpPr>
              <a:spLocks/>
            </p:cNvSpPr>
            <p:nvPr/>
          </p:nvSpPr>
          <p:spPr bwMode="auto">
            <a:xfrm>
              <a:off x="7453280" y="4115597"/>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7">
              <a:extLst>
                <a:ext uri="{FF2B5EF4-FFF2-40B4-BE49-F238E27FC236}">
                  <a16:creationId xmlns:a16="http://schemas.microsoft.com/office/drawing/2014/main" id="{A60E9F92-453F-8D55-39C2-4F5FD06A77B3}"/>
                </a:ext>
              </a:extLst>
            </p:cNvPr>
            <p:cNvSpPr>
              <a:spLocks/>
            </p:cNvSpPr>
            <p:nvPr/>
          </p:nvSpPr>
          <p:spPr bwMode="auto">
            <a:xfrm>
              <a:off x="9393458" y="5042379"/>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8">
              <a:extLst>
                <a:ext uri="{FF2B5EF4-FFF2-40B4-BE49-F238E27FC236}">
                  <a16:creationId xmlns:a16="http://schemas.microsoft.com/office/drawing/2014/main" id="{51E9B685-285E-CA9E-CB22-C52A8E731CDD}"/>
                </a:ext>
              </a:extLst>
            </p:cNvPr>
            <p:cNvSpPr>
              <a:spLocks/>
            </p:cNvSpPr>
            <p:nvPr/>
          </p:nvSpPr>
          <p:spPr bwMode="auto">
            <a:xfrm>
              <a:off x="7739110" y="1456514"/>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59216B6D-19C2-3996-68DD-25E14281D1C6}"/>
                </a:ext>
              </a:extLst>
            </p:cNvPr>
            <p:cNvSpPr>
              <a:spLocks/>
            </p:cNvSpPr>
            <p:nvPr/>
          </p:nvSpPr>
          <p:spPr bwMode="auto">
            <a:xfrm>
              <a:off x="10198315" y="0"/>
              <a:ext cx="380203" cy="79581"/>
            </a:xfrm>
            <a:custGeom>
              <a:avLst/>
              <a:gdLst>
                <a:gd name="connsiteX0" fmla="*/ 0 w 380203"/>
                <a:gd name="connsiteY0" fmla="*/ 0 h 79581"/>
                <a:gd name="connsiteX1" fmla="*/ 380203 w 380203"/>
                <a:gd name="connsiteY1" fmla="*/ 0 h 79581"/>
                <a:gd name="connsiteX2" fmla="*/ 350066 w 380203"/>
                <a:gd name="connsiteY2" fmla="*/ 57590 h 79581"/>
                <a:gd name="connsiteX3" fmla="*/ 293630 w 380203"/>
                <a:gd name="connsiteY3" fmla="*/ 78702 h 79581"/>
                <a:gd name="connsiteX4" fmla="*/ 7923 w 380203"/>
                <a:gd name="connsiteY4" fmla="*/ 4369 h 79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03" h="79581">
                  <a:moveTo>
                    <a:pt x="0" y="0"/>
                  </a:moveTo>
                  <a:lnTo>
                    <a:pt x="380203" y="0"/>
                  </a:lnTo>
                  <a:lnTo>
                    <a:pt x="350066" y="57590"/>
                  </a:lnTo>
                  <a:cubicBezTo>
                    <a:pt x="335957" y="75184"/>
                    <a:pt x="314793" y="82221"/>
                    <a:pt x="293630" y="78702"/>
                  </a:cubicBezTo>
                  <a:cubicBezTo>
                    <a:pt x="189576" y="59349"/>
                    <a:pt x="91695" y="42635"/>
                    <a:pt x="7923" y="43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5" name="Freeform: Shape 94">
              <a:extLst>
                <a:ext uri="{FF2B5EF4-FFF2-40B4-BE49-F238E27FC236}">
                  <a16:creationId xmlns:a16="http://schemas.microsoft.com/office/drawing/2014/main" id="{A35B4067-8BDC-DFCC-3C98-F8261D6530C6}"/>
                </a:ext>
              </a:extLst>
            </p:cNvPr>
            <p:cNvSpPr>
              <a:spLocks/>
            </p:cNvSpPr>
            <p:nvPr/>
          </p:nvSpPr>
          <p:spPr bwMode="auto">
            <a:xfrm>
              <a:off x="9140703" y="6476385"/>
              <a:ext cx="477647" cy="381615"/>
            </a:xfrm>
            <a:custGeom>
              <a:avLst/>
              <a:gdLst>
                <a:gd name="connsiteX0" fmla="*/ 361307 w 477647"/>
                <a:gd name="connsiteY0" fmla="*/ 606 h 381615"/>
                <a:gd name="connsiteX1" fmla="*/ 440688 w 477647"/>
                <a:gd name="connsiteY1" fmla="*/ 2803 h 381615"/>
                <a:gd name="connsiteX2" fmla="*/ 472485 w 477647"/>
                <a:gd name="connsiteY2" fmla="*/ 34444 h 381615"/>
                <a:gd name="connsiteX3" fmla="*/ 387693 w 477647"/>
                <a:gd name="connsiteY3" fmla="*/ 326245 h 381615"/>
                <a:gd name="connsiteX4" fmla="*/ 303279 w 477647"/>
                <a:gd name="connsiteY4" fmla="*/ 381615 h 381615"/>
                <a:gd name="connsiteX5" fmla="*/ 0 w 477647"/>
                <a:gd name="connsiteY5" fmla="*/ 381615 h 381615"/>
                <a:gd name="connsiteX6" fmla="*/ 1108 w 477647"/>
                <a:gd name="connsiteY6" fmla="*/ 378815 h 381615"/>
                <a:gd name="connsiteX7" fmla="*/ 161582 w 477647"/>
                <a:gd name="connsiteY7" fmla="*/ 83664 h 381615"/>
                <a:gd name="connsiteX8" fmla="*/ 361307 w 477647"/>
                <a:gd name="connsiteY8" fmla="*/ 606 h 3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647" h="381615">
                  <a:moveTo>
                    <a:pt x="361307" y="606"/>
                  </a:moveTo>
                  <a:cubicBezTo>
                    <a:pt x="386810" y="-712"/>
                    <a:pt x="413308" y="167"/>
                    <a:pt x="440688" y="2803"/>
                  </a:cubicBezTo>
                  <a:cubicBezTo>
                    <a:pt x="458353" y="2803"/>
                    <a:pt x="472485" y="16866"/>
                    <a:pt x="472485" y="34444"/>
                  </a:cubicBezTo>
                  <a:cubicBezTo>
                    <a:pt x="483084" y="129367"/>
                    <a:pt x="486617" y="241869"/>
                    <a:pt x="387693" y="326245"/>
                  </a:cubicBezTo>
                  <a:lnTo>
                    <a:pt x="303279" y="381615"/>
                  </a:lnTo>
                  <a:lnTo>
                    <a:pt x="0" y="381615"/>
                  </a:lnTo>
                  <a:lnTo>
                    <a:pt x="1108" y="378815"/>
                  </a:lnTo>
                  <a:cubicBezTo>
                    <a:pt x="49631" y="255712"/>
                    <a:pt x="92689" y="154856"/>
                    <a:pt x="161582" y="83664"/>
                  </a:cubicBezTo>
                  <a:cubicBezTo>
                    <a:pt x="217227" y="28292"/>
                    <a:pt x="284795" y="4561"/>
                    <a:pt x="361307"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0" name="Freeform 44">
              <a:extLst>
                <a:ext uri="{FF2B5EF4-FFF2-40B4-BE49-F238E27FC236}">
                  <a16:creationId xmlns:a16="http://schemas.microsoft.com/office/drawing/2014/main" id="{FE054E00-5781-115B-1CF1-09A970AB0C0C}"/>
                </a:ext>
              </a:extLst>
            </p:cNvPr>
            <p:cNvSpPr>
              <a:spLocks/>
            </p:cNvSpPr>
            <p:nvPr/>
          </p:nvSpPr>
          <p:spPr bwMode="auto">
            <a:xfrm>
              <a:off x="7057737" y="2683561"/>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5">
              <a:extLst>
                <a:ext uri="{FF2B5EF4-FFF2-40B4-BE49-F238E27FC236}">
                  <a16:creationId xmlns:a16="http://schemas.microsoft.com/office/drawing/2014/main" id="{BF8C8EB0-8786-911A-69BD-2B2934A86B83}"/>
                </a:ext>
              </a:extLst>
            </p:cNvPr>
            <p:cNvSpPr>
              <a:spLocks/>
            </p:cNvSpPr>
            <p:nvPr/>
          </p:nvSpPr>
          <p:spPr bwMode="auto">
            <a:xfrm>
              <a:off x="7395536" y="4955764"/>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6">
              <a:extLst>
                <a:ext uri="{FF2B5EF4-FFF2-40B4-BE49-F238E27FC236}">
                  <a16:creationId xmlns:a16="http://schemas.microsoft.com/office/drawing/2014/main" id="{7CA4FCD4-19E9-F404-DB0E-E71340713BBD}"/>
                </a:ext>
              </a:extLst>
            </p:cNvPr>
            <p:cNvSpPr>
              <a:spLocks/>
            </p:cNvSpPr>
            <p:nvPr/>
          </p:nvSpPr>
          <p:spPr bwMode="auto">
            <a:xfrm>
              <a:off x="7219419" y="2062820"/>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47">
              <a:extLst>
                <a:ext uri="{FF2B5EF4-FFF2-40B4-BE49-F238E27FC236}">
                  <a16:creationId xmlns:a16="http://schemas.microsoft.com/office/drawing/2014/main" id="{8D4AE83F-5F78-CCCC-565B-4BDEF4BEA9E8}"/>
                </a:ext>
              </a:extLst>
            </p:cNvPr>
            <p:cNvSpPr>
              <a:spLocks/>
            </p:cNvSpPr>
            <p:nvPr/>
          </p:nvSpPr>
          <p:spPr bwMode="auto">
            <a:xfrm>
              <a:off x="9191356" y="258338"/>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49">
              <a:extLst>
                <a:ext uri="{FF2B5EF4-FFF2-40B4-BE49-F238E27FC236}">
                  <a16:creationId xmlns:a16="http://schemas.microsoft.com/office/drawing/2014/main" id="{835A1DD0-DB46-3945-82CF-5105EF8C27DB}"/>
                </a:ext>
              </a:extLst>
            </p:cNvPr>
            <p:cNvSpPr>
              <a:spLocks/>
            </p:cNvSpPr>
            <p:nvPr/>
          </p:nvSpPr>
          <p:spPr bwMode="auto">
            <a:xfrm>
              <a:off x="7796853" y="2596946"/>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A31EE870-5954-8DA9-57FB-A144BB767E45}"/>
                </a:ext>
              </a:extLst>
            </p:cNvPr>
            <p:cNvSpPr>
              <a:spLocks/>
            </p:cNvSpPr>
            <p:nvPr/>
          </p:nvSpPr>
          <p:spPr bwMode="auto">
            <a:xfrm>
              <a:off x="9411698" y="0"/>
              <a:ext cx="490556" cy="255065"/>
            </a:xfrm>
            <a:custGeom>
              <a:avLst/>
              <a:gdLst>
                <a:gd name="connsiteX0" fmla="*/ 0 w 490556"/>
                <a:gd name="connsiteY0" fmla="*/ 0 h 255065"/>
                <a:gd name="connsiteX1" fmla="*/ 462198 w 490556"/>
                <a:gd name="connsiteY1" fmla="*/ 0 h 255065"/>
                <a:gd name="connsiteX2" fmla="*/ 482076 w 490556"/>
                <a:gd name="connsiteY2" fmla="*/ 44519 h 255065"/>
                <a:gd name="connsiteX3" fmla="*/ 483837 w 490556"/>
                <a:gd name="connsiteY3" fmla="*/ 219414 h 255065"/>
                <a:gd name="connsiteX4" fmla="*/ 452133 w 490556"/>
                <a:gd name="connsiteY4" fmla="*/ 251053 h 255065"/>
                <a:gd name="connsiteX5" fmla="*/ 25885 w 490556"/>
                <a:gd name="connsiteY5" fmla="*/ 54187 h 255065"/>
                <a:gd name="connsiteX6" fmla="*/ 1054 w 490556"/>
                <a:gd name="connsiteY6" fmla="*/ 3116 h 25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556" h="255065">
                  <a:moveTo>
                    <a:pt x="0" y="0"/>
                  </a:moveTo>
                  <a:lnTo>
                    <a:pt x="462198" y="0"/>
                  </a:lnTo>
                  <a:lnTo>
                    <a:pt x="482076" y="44519"/>
                  </a:lnTo>
                  <a:cubicBezTo>
                    <a:pt x="493525" y="102524"/>
                    <a:pt x="492644" y="161408"/>
                    <a:pt x="483837" y="219414"/>
                  </a:cubicBezTo>
                  <a:cubicBezTo>
                    <a:pt x="483837" y="236991"/>
                    <a:pt x="469747" y="247537"/>
                    <a:pt x="452133" y="251053"/>
                  </a:cubicBezTo>
                  <a:cubicBezTo>
                    <a:pt x="286566" y="275661"/>
                    <a:pt x="103385" y="184259"/>
                    <a:pt x="25885" y="54187"/>
                  </a:cubicBezTo>
                  <a:cubicBezTo>
                    <a:pt x="16638" y="38367"/>
                    <a:pt x="8382" y="21229"/>
                    <a:pt x="1054" y="3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1" name="Freeform: Shape 90">
              <a:extLst>
                <a:ext uri="{FF2B5EF4-FFF2-40B4-BE49-F238E27FC236}">
                  <a16:creationId xmlns:a16="http://schemas.microsoft.com/office/drawing/2014/main" id="{FC8AB1CF-D8B6-D0B3-0856-B8A0F688F696}"/>
                </a:ext>
              </a:extLst>
            </p:cNvPr>
            <p:cNvSpPr>
              <a:spLocks/>
            </p:cNvSpPr>
            <p:nvPr/>
          </p:nvSpPr>
          <p:spPr bwMode="auto">
            <a:xfrm>
              <a:off x="8498012" y="6604048"/>
              <a:ext cx="484591" cy="253953"/>
            </a:xfrm>
            <a:custGeom>
              <a:avLst/>
              <a:gdLst>
                <a:gd name="connsiteX0" fmla="*/ 301011 w 484591"/>
                <a:gd name="connsiteY0" fmla="*/ 1718 h 253953"/>
                <a:gd name="connsiteX1" fmla="*/ 456276 w 484591"/>
                <a:gd name="connsiteY1" fmla="*/ 21106 h 253953"/>
                <a:gd name="connsiteX2" fmla="*/ 480978 w 484591"/>
                <a:gd name="connsiteY2" fmla="*/ 52831 h 253953"/>
                <a:gd name="connsiteX3" fmla="*/ 476898 w 484591"/>
                <a:gd name="connsiteY3" fmla="*/ 176427 h 253953"/>
                <a:gd name="connsiteX4" fmla="*/ 447187 w 484591"/>
                <a:gd name="connsiteY4" fmla="*/ 253953 h 253953"/>
                <a:gd name="connsiteX5" fmla="*/ 0 w 484591"/>
                <a:gd name="connsiteY5" fmla="*/ 253953 h 253953"/>
                <a:gd name="connsiteX6" fmla="*/ 27208 w 484591"/>
                <a:gd name="connsiteY6" fmla="*/ 201722 h 253953"/>
                <a:gd name="connsiteX7" fmla="*/ 145745 w 484591"/>
                <a:gd name="connsiteY7" fmla="*/ 56356 h 253953"/>
                <a:gd name="connsiteX8" fmla="*/ 301011 w 484591"/>
                <a:gd name="connsiteY8" fmla="*/ 1718 h 25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591" h="253953">
                  <a:moveTo>
                    <a:pt x="301011" y="1718"/>
                  </a:moveTo>
                  <a:cubicBezTo>
                    <a:pt x="352178" y="-3570"/>
                    <a:pt x="403345" y="3481"/>
                    <a:pt x="456276" y="21106"/>
                  </a:cubicBezTo>
                  <a:cubicBezTo>
                    <a:pt x="470391" y="28156"/>
                    <a:pt x="477449" y="38731"/>
                    <a:pt x="480978" y="52831"/>
                  </a:cubicBezTo>
                  <a:cubicBezTo>
                    <a:pt x="487153" y="96013"/>
                    <a:pt x="485168" y="137432"/>
                    <a:pt x="476898" y="176427"/>
                  </a:cubicBezTo>
                  <a:lnTo>
                    <a:pt x="447187" y="253953"/>
                  </a:lnTo>
                  <a:lnTo>
                    <a:pt x="0" y="253953"/>
                  </a:lnTo>
                  <a:lnTo>
                    <a:pt x="27208" y="201722"/>
                  </a:lnTo>
                  <a:cubicBezTo>
                    <a:pt x="63867" y="136165"/>
                    <a:pt x="102077" y="84116"/>
                    <a:pt x="145745" y="56356"/>
                  </a:cubicBezTo>
                  <a:cubicBezTo>
                    <a:pt x="198677" y="24631"/>
                    <a:pt x="249844" y="7005"/>
                    <a:pt x="301011" y="17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0" name="Freeform: Shape 89">
              <a:extLst>
                <a:ext uri="{FF2B5EF4-FFF2-40B4-BE49-F238E27FC236}">
                  <a16:creationId xmlns:a16="http://schemas.microsoft.com/office/drawing/2014/main" id="{8C7E4295-C5DF-7B8C-F623-092CCAACB838}"/>
                </a:ext>
              </a:extLst>
            </p:cNvPr>
            <p:cNvSpPr>
              <a:spLocks/>
            </p:cNvSpPr>
            <p:nvPr/>
          </p:nvSpPr>
          <p:spPr bwMode="auto">
            <a:xfrm>
              <a:off x="7278285" y="0"/>
              <a:ext cx="763729" cy="645716"/>
            </a:xfrm>
            <a:custGeom>
              <a:avLst/>
              <a:gdLst>
                <a:gd name="connsiteX0" fmla="*/ 0 w 763729"/>
                <a:gd name="connsiteY0" fmla="*/ 0 h 645716"/>
                <a:gd name="connsiteX1" fmla="*/ 185294 w 763729"/>
                <a:gd name="connsiteY1" fmla="*/ 0 h 645716"/>
                <a:gd name="connsiteX2" fmla="*/ 355055 w 763729"/>
                <a:gd name="connsiteY2" fmla="*/ 58725 h 645716"/>
                <a:gd name="connsiteX3" fmla="*/ 656721 w 763729"/>
                <a:gd name="connsiteY3" fmla="*/ 212533 h 645716"/>
                <a:gd name="connsiteX4" fmla="*/ 744799 w 763729"/>
                <a:gd name="connsiteY4" fmla="*/ 600357 h 645716"/>
                <a:gd name="connsiteX5" fmla="*/ 698998 w 763729"/>
                <a:gd name="connsiteY5" fmla="*/ 639140 h 645716"/>
                <a:gd name="connsiteX6" fmla="*/ 297364 w 763729"/>
                <a:gd name="connsiteY6" fmla="*/ 550998 h 645716"/>
                <a:gd name="connsiteX7" fmla="*/ 13974 w 763729"/>
                <a:gd name="connsiteY7" fmla="*/ 84451 h 645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3729" h="645716">
                  <a:moveTo>
                    <a:pt x="0" y="0"/>
                  </a:moveTo>
                  <a:lnTo>
                    <a:pt x="185294" y="0"/>
                  </a:lnTo>
                  <a:lnTo>
                    <a:pt x="355055" y="58725"/>
                  </a:lnTo>
                  <a:cubicBezTo>
                    <a:pt x="479685" y="103237"/>
                    <a:pt x="593305" y="150833"/>
                    <a:pt x="656721" y="212533"/>
                  </a:cubicBezTo>
                  <a:cubicBezTo>
                    <a:pt x="758891" y="307726"/>
                    <a:pt x="787076" y="469907"/>
                    <a:pt x="744799" y="600357"/>
                  </a:cubicBezTo>
                  <a:cubicBezTo>
                    <a:pt x="737753" y="621511"/>
                    <a:pt x="720137" y="635614"/>
                    <a:pt x="698998" y="639140"/>
                  </a:cubicBezTo>
                  <a:cubicBezTo>
                    <a:pt x="582736" y="656768"/>
                    <a:pt x="417150" y="642665"/>
                    <a:pt x="297364" y="550998"/>
                  </a:cubicBezTo>
                  <a:cubicBezTo>
                    <a:pt x="125612" y="418785"/>
                    <a:pt x="50967" y="248891"/>
                    <a:pt x="13974" y="844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8" name="Freeform 61">
              <a:extLst>
                <a:ext uri="{FF2B5EF4-FFF2-40B4-BE49-F238E27FC236}">
                  <a16:creationId xmlns:a16="http://schemas.microsoft.com/office/drawing/2014/main" id="{5D173788-730B-26E3-F522-0EF2C87C732C}"/>
                </a:ext>
              </a:extLst>
            </p:cNvPr>
            <p:cNvSpPr>
              <a:spLocks/>
            </p:cNvSpPr>
            <p:nvPr/>
          </p:nvSpPr>
          <p:spPr bwMode="auto">
            <a:xfrm>
              <a:off x="8521533" y="3875962"/>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62">
              <a:extLst>
                <a:ext uri="{FF2B5EF4-FFF2-40B4-BE49-F238E27FC236}">
                  <a16:creationId xmlns:a16="http://schemas.microsoft.com/office/drawing/2014/main" id="{2E91ED03-981B-F4C4-AC04-5F4B46CEE9A5}"/>
                </a:ext>
              </a:extLst>
            </p:cNvPr>
            <p:cNvSpPr>
              <a:spLocks/>
            </p:cNvSpPr>
            <p:nvPr/>
          </p:nvSpPr>
          <p:spPr bwMode="auto">
            <a:xfrm>
              <a:off x="9257761" y="2689335"/>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63">
              <a:extLst>
                <a:ext uri="{FF2B5EF4-FFF2-40B4-BE49-F238E27FC236}">
                  <a16:creationId xmlns:a16="http://schemas.microsoft.com/office/drawing/2014/main" id="{A8B0A40F-01EB-7132-7907-C38E509DC66E}"/>
                </a:ext>
              </a:extLst>
            </p:cNvPr>
            <p:cNvSpPr>
              <a:spLocks/>
            </p:cNvSpPr>
            <p:nvPr/>
          </p:nvSpPr>
          <p:spPr bwMode="auto">
            <a:xfrm>
              <a:off x="6558257" y="3174380"/>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64">
              <a:extLst>
                <a:ext uri="{FF2B5EF4-FFF2-40B4-BE49-F238E27FC236}">
                  <a16:creationId xmlns:a16="http://schemas.microsoft.com/office/drawing/2014/main" id="{8C8D3910-75DA-88C0-78C6-5234CA68A2D9}"/>
                </a:ext>
              </a:extLst>
            </p:cNvPr>
            <p:cNvSpPr>
              <a:spLocks/>
            </p:cNvSpPr>
            <p:nvPr/>
          </p:nvSpPr>
          <p:spPr bwMode="auto">
            <a:xfrm>
              <a:off x="10455937" y="1361237"/>
              <a:ext cx="958541" cy="1062479"/>
            </a:xfrm>
            <a:custGeom>
              <a:avLst/>
              <a:gdLst>
                <a:gd name="T0" fmla="*/ 63 w 272"/>
                <a:gd name="T1" fmla="*/ 231 h 302"/>
                <a:gd name="T2" fmla="*/ 5 w 272"/>
                <a:gd name="T3" fmla="*/ 0 h 302"/>
                <a:gd name="T4" fmla="*/ 212 w 272"/>
                <a:gd name="T5" fmla="*/ 122 h 302"/>
                <a:gd name="T6" fmla="*/ 262 w 272"/>
                <a:gd name="T7" fmla="*/ 285 h 302"/>
                <a:gd name="T8" fmla="*/ 242 w 272"/>
                <a:gd name="T9" fmla="*/ 302 h 302"/>
                <a:gd name="T10" fmla="*/ 63 w 272"/>
                <a:gd name="T11" fmla="*/ 231 h 302"/>
              </a:gdLst>
              <a:ahLst/>
              <a:cxnLst>
                <a:cxn ang="0">
                  <a:pos x="T0" y="T1"/>
                </a:cxn>
                <a:cxn ang="0">
                  <a:pos x="T2" y="T3"/>
                </a:cxn>
                <a:cxn ang="0">
                  <a:pos x="T4" y="T5"/>
                </a:cxn>
                <a:cxn ang="0">
                  <a:pos x="T6" y="T7"/>
                </a:cxn>
                <a:cxn ang="0">
                  <a:pos x="T8" y="T9"/>
                </a:cxn>
                <a:cxn ang="0">
                  <a:pos x="T10" y="T11"/>
                </a:cxn>
              </a:cxnLst>
              <a:rect l="0" t="0" r="r" b="b"/>
              <a:pathLst>
                <a:path w="272" h="302">
                  <a:moveTo>
                    <a:pt x="63" y="231"/>
                  </a:moveTo>
                  <a:cubicBezTo>
                    <a:pt x="14" y="176"/>
                    <a:pt x="0" y="101"/>
                    <a:pt x="5" y="0"/>
                  </a:cubicBezTo>
                  <a:cubicBezTo>
                    <a:pt x="79" y="68"/>
                    <a:pt x="155" y="66"/>
                    <a:pt x="212" y="122"/>
                  </a:cubicBezTo>
                  <a:cubicBezTo>
                    <a:pt x="251" y="160"/>
                    <a:pt x="272" y="224"/>
                    <a:pt x="262" y="285"/>
                  </a:cubicBezTo>
                  <a:cubicBezTo>
                    <a:pt x="260" y="294"/>
                    <a:pt x="252" y="302"/>
                    <a:pt x="242" y="302"/>
                  </a:cubicBezTo>
                  <a:cubicBezTo>
                    <a:pt x="179" y="302"/>
                    <a:pt x="113" y="288"/>
                    <a:pt x="63" y="23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65">
              <a:extLst>
                <a:ext uri="{FF2B5EF4-FFF2-40B4-BE49-F238E27FC236}">
                  <a16:creationId xmlns:a16="http://schemas.microsoft.com/office/drawing/2014/main" id="{8F0ADBA5-BED2-B1DE-29C0-E235C4EF7BD3}"/>
                </a:ext>
              </a:extLst>
            </p:cNvPr>
            <p:cNvSpPr>
              <a:spLocks/>
            </p:cNvSpPr>
            <p:nvPr/>
          </p:nvSpPr>
          <p:spPr bwMode="auto">
            <a:xfrm>
              <a:off x="8290559" y="4886472"/>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66">
              <a:extLst>
                <a:ext uri="{FF2B5EF4-FFF2-40B4-BE49-F238E27FC236}">
                  <a16:creationId xmlns:a16="http://schemas.microsoft.com/office/drawing/2014/main" id="{923D81A2-8230-F303-D003-74DAB0C8E4D1}"/>
                </a:ext>
              </a:extLst>
            </p:cNvPr>
            <p:cNvSpPr>
              <a:spLocks/>
            </p:cNvSpPr>
            <p:nvPr/>
          </p:nvSpPr>
          <p:spPr bwMode="auto">
            <a:xfrm>
              <a:off x="10175881" y="4698806"/>
              <a:ext cx="886361" cy="747777"/>
            </a:xfrm>
            <a:custGeom>
              <a:avLst/>
              <a:gdLst>
                <a:gd name="T0" fmla="*/ 187 w 251"/>
                <a:gd name="T1" fmla="*/ 162 h 212"/>
                <a:gd name="T2" fmla="*/ 0 w 251"/>
                <a:gd name="T3" fmla="*/ 191 h 212"/>
                <a:gd name="T4" fmla="*/ 106 w 251"/>
                <a:gd name="T5" fmla="*/ 37 h 212"/>
                <a:gd name="T6" fmla="*/ 233 w 251"/>
                <a:gd name="T7" fmla="*/ 13 h 212"/>
                <a:gd name="T8" fmla="*/ 247 w 251"/>
                <a:gd name="T9" fmla="*/ 28 h 212"/>
                <a:gd name="T10" fmla="*/ 187 w 251"/>
                <a:gd name="T11" fmla="*/ 162 h 212"/>
              </a:gdLst>
              <a:ahLst/>
              <a:cxnLst>
                <a:cxn ang="0">
                  <a:pos x="T0" y="T1"/>
                </a:cxn>
                <a:cxn ang="0">
                  <a:pos x="T2" y="T3"/>
                </a:cxn>
                <a:cxn ang="0">
                  <a:pos x="T4" y="T5"/>
                </a:cxn>
                <a:cxn ang="0">
                  <a:pos x="T6" y="T7"/>
                </a:cxn>
                <a:cxn ang="0">
                  <a:pos x="T8" y="T9"/>
                </a:cxn>
                <a:cxn ang="0">
                  <a:pos x="T10" y="T11"/>
                </a:cxn>
              </a:cxnLst>
              <a:rect l="0" t="0" r="r" b="b"/>
              <a:pathLst>
                <a:path w="251" h="212">
                  <a:moveTo>
                    <a:pt x="187" y="162"/>
                  </a:moveTo>
                  <a:cubicBezTo>
                    <a:pt x="144" y="196"/>
                    <a:pt x="76" y="212"/>
                    <a:pt x="0" y="191"/>
                  </a:cubicBezTo>
                  <a:cubicBezTo>
                    <a:pt x="43" y="132"/>
                    <a:pt x="67" y="67"/>
                    <a:pt x="106" y="37"/>
                  </a:cubicBezTo>
                  <a:cubicBezTo>
                    <a:pt x="148" y="4"/>
                    <a:pt x="187" y="0"/>
                    <a:pt x="233" y="13"/>
                  </a:cubicBezTo>
                  <a:cubicBezTo>
                    <a:pt x="240" y="15"/>
                    <a:pt x="246" y="21"/>
                    <a:pt x="247" y="28"/>
                  </a:cubicBezTo>
                  <a:cubicBezTo>
                    <a:pt x="251" y="71"/>
                    <a:pt x="230" y="128"/>
                    <a:pt x="187"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67">
              <a:extLst>
                <a:ext uri="{FF2B5EF4-FFF2-40B4-BE49-F238E27FC236}">
                  <a16:creationId xmlns:a16="http://schemas.microsoft.com/office/drawing/2014/main" id="{03560F7C-2E3E-39B9-094A-DFAE8E18BEAB}"/>
                </a:ext>
              </a:extLst>
            </p:cNvPr>
            <p:cNvSpPr>
              <a:spLocks/>
            </p:cNvSpPr>
            <p:nvPr/>
          </p:nvSpPr>
          <p:spPr bwMode="auto">
            <a:xfrm>
              <a:off x="9194243" y="4210874"/>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Shape 107">
              <a:extLst>
                <a:ext uri="{FF2B5EF4-FFF2-40B4-BE49-F238E27FC236}">
                  <a16:creationId xmlns:a16="http://schemas.microsoft.com/office/drawing/2014/main" id="{3702B85C-E98E-D7B5-7745-48B1EF00DF53}"/>
                </a:ext>
              </a:extLst>
            </p:cNvPr>
            <p:cNvSpPr>
              <a:spLocks/>
            </p:cNvSpPr>
            <p:nvPr/>
          </p:nvSpPr>
          <p:spPr bwMode="auto">
            <a:xfrm>
              <a:off x="11826605" y="5322345"/>
              <a:ext cx="365395" cy="1437900"/>
            </a:xfrm>
            <a:custGeom>
              <a:avLst/>
              <a:gdLst>
                <a:gd name="connsiteX0" fmla="*/ 364532 w 365395"/>
                <a:gd name="connsiteY0" fmla="*/ 37 h 1437900"/>
                <a:gd name="connsiteX1" fmla="*/ 365395 w 365395"/>
                <a:gd name="connsiteY1" fmla="*/ 347 h 1437900"/>
                <a:gd name="connsiteX2" fmla="*/ 365395 w 365395"/>
                <a:gd name="connsiteY2" fmla="*/ 1221898 h 1437900"/>
                <a:gd name="connsiteX3" fmla="*/ 313152 w 365395"/>
                <a:gd name="connsiteY3" fmla="*/ 1283144 h 1437900"/>
                <a:gd name="connsiteX4" fmla="*/ 125679 w 365395"/>
                <a:gd name="connsiteY4" fmla="*/ 1437900 h 1437900"/>
                <a:gd name="connsiteX5" fmla="*/ 9122 w 365395"/>
                <a:gd name="connsiteY5" fmla="*/ 606959 h 1437900"/>
                <a:gd name="connsiteX6" fmla="*/ 334068 w 365395"/>
                <a:gd name="connsiteY6" fmla="*/ 11920 h 1437900"/>
                <a:gd name="connsiteX7" fmla="*/ 364532 w 365395"/>
                <a:gd name="connsiteY7" fmla="*/ 37 h 143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395" h="1437900">
                  <a:moveTo>
                    <a:pt x="364532" y="37"/>
                  </a:moveTo>
                  <a:lnTo>
                    <a:pt x="365395" y="347"/>
                  </a:lnTo>
                  <a:lnTo>
                    <a:pt x="365395" y="1221898"/>
                  </a:lnTo>
                  <a:lnTo>
                    <a:pt x="313152" y="1283144"/>
                  </a:lnTo>
                  <a:cubicBezTo>
                    <a:pt x="257247" y="1341955"/>
                    <a:pt x="194554" y="1394769"/>
                    <a:pt x="125679" y="1437900"/>
                  </a:cubicBezTo>
                  <a:cubicBezTo>
                    <a:pt x="104487" y="1117495"/>
                    <a:pt x="-36794" y="895676"/>
                    <a:pt x="9122" y="606959"/>
                  </a:cubicBezTo>
                  <a:cubicBezTo>
                    <a:pt x="44442" y="364014"/>
                    <a:pt x="178659" y="124590"/>
                    <a:pt x="334068" y="11920"/>
                  </a:cubicBezTo>
                  <a:cubicBezTo>
                    <a:pt x="342898" y="3118"/>
                    <a:pt x="353494" y="-403"/>
                    <a:pt x="364532"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6" name="Freeform 69">
              <a:extLst>
                <a:ext uri="{FF2B5EF4-FFF2-40B4-BE49-F238E27FC236}">
                  <a16:creationId xmlns:a16="http://schemas.microsoft.com/office/drawing/2014/main" id="{E7C4E7AA-FD08-BAF3-E06D-CB79D58EAD95}"/>
                </a:ext>
              </a:extLst>
            </p:cNvPr>
            <p:cNvSpPr>
              <a:spLocks/>
            </p:cNvSpPr>
            <p:nvPr/>
          </p:nvSpPr>
          <p:spPr bwMode="auto">
            <a:xfrm>
              <a:off x="9609996" y="3330287"/>
              <a:ext cx="1316550" cy="727567"/>
            </a:xfrm>
            <a:custGeom>
              <a:avLst/>
              <a:gdLst>
                <a:gd name="T0" fmla="*/ 219 w 374"/>
                <a:gd name="T1" fmla="*/ 198 h 207"/>
                <a:gd name="T2" fmla="*/ 0 w 374"/>
                <a:gd name="T3" fmla="*/ 109 h 207"/>
                <a:gd name="T4" fmla="*/ 202 w 374"/>
                <a:gd name="T5" fmla="*/ 8 h 207"/>
                <a:gd name="T6" fmla="*/ 366 w 374"/>
                <a:gd name="T7" fmla="*/ 70 h 207"/>
                <a:gd name="T8" fmla="*/ 370 w 374"/>
                <a:gd name="T9" fmla="*/ 92 h 207"/>
                <a:gd name="T10" fmla="*/ 219 w 374"/>
                <a:gd name="T11" fmla="*/ 198 h 207"/>
              </a:gdLst>
              <a:ahLst/>
              <a:cxnLst>
                <a:cxn ang="0">
                  <a:pos x="T0" y="T1"/>
                </a:cxn>
                <a:cxn ang="0">
                  <a:pos x="T2" y="T3"/>
                </a:cxn>
                <a:cxn ang="0">
                  <a:pos x="T4" y="T5"/>
                </a:cxn>
                <a:cxn ang="0">
                  <a:pos x="T6" y="T7"/>
                </a:cxn>
                <a:cxn ang="0">
                  <a:pos x="T8" y="T9"/>
                </a:cxn>
                <a:cxn ang="0">
                  <a:pos x="T10" y="T11"/>
                </a:cxn>
              </a:cxnLst>
              <a:rect l="0" t="0" r="r" b="b"/>
              <a:pathLst>
                <a:path w="374" h="207">
                  <a:moveTo>
                    <a:pt x="219" y="198"/>
                  </a:moveTo>
                  <a:cubicBezTo>
                    <a:pt x="151" y="207"/>
                    <a:pt x="68" y="180"/>
                    <a:pt x="0" y="109"/>
                  </a:cubicBezTo>
                  <a:cubicBezTo>
                    <a:pt x="73" y="71"/>
                    <a:pt x="122" y="18"/>
                    <a:pt x="202" y="8"/>
                  </a:cubicBezTo>
                  <a:cubicBezTo>
                    <a:pt x="268" y="0"/>
                    <a:pt x="330" y="31"/>
                    <a:pt x="366" y="70"/>
                  </a:cubicBezTo>
                  <a:cubicBezTo>
                    <a:pt x="372" y="76"/>
                    <a:pt x="374" y="84"/>
                    <a:pt x="370" y="92"/>
                  </a:cubicBezTo>
                  <a:cubicBezTo>
                    <a:pt x="348" y="141"/>
                    <a:pt x="288" y="190"/>
                    <a:pt x="219" y="19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70">
              <a:extLst>
                <a:ext uri="{FF2B5EF4-FFF2-40B4-BE49-F238E27FC236}">
                  <a16:creationId xmlns:a16="http://schemas.microsoft.com/office/drawing/2014/main" id="{15FE4254-2B79-B418-D85D-A8DD47343ED6}"/>
                </a:ext>
              </a:extLst>
            </p:cNvPr>
            <p:cNvSpPr>
              <a:spLocks/>
            </p:cNvSpPr>
            <p:nvPr/>
          </p:nvSpPr>
          <p:spPr bwMode="auto">
            <a:xfrm>
              <a:off x="8535969" y="5746848"/>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71">
              <a:extLst>
                <a:ext uri="{FF2B5EF4-FFF2-40B4-BE49-F238E27FC236}">
                  <a16:creationId xmlns:a16="http://schemas.microsoft.com/office/drawing/2014/main" id="{899C20AA-4E43-4A8C-F988-1E1ED238FE01}"/>
                </a:ext>
              </a:extLst>
            </p:cNvPr>
            <p:cNvSpPr>
              <a:spLocks/>
            </p:cNvSpPr>
            <p:nvPr/>
          </p:nvSpPr>
          <p:spPr bwMode="auto">
            <a:xfrm>
              <a:off x="7548556" y="881967"/>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 name="Dynamic legal" descr="{&quot;templafy&quot;:{&quot;id&quot;:&quot;471449bd-31f9-4ec7-84af-6a649cd579eb&quot;}}">
            <a:extLst>
              <a:ext uri="{FF2B5EF4-FFF2-40B4-BE49-F238E27FC236}">
                <a16:creationId xmlns:a16="http://schemas.microsoft.com/office/drawing/2014/main" id="{4E6F3055-D03B-FCF0-B2FB-D2332CA98A7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20" name="Dynmic Internal use only" descr="{&quot;templafy&quot;:{&quot;id&quot;:&quot;cc3bd1c6-20a9-469a-a2fc-a28e2a98edb9&quot;}}" hidden="1" title="Form.Cigna_Confidentiality.Cigna_healthcareConfidentiality">
            <a:extLst>
              <a:ext uri="{FF2B5EF4-FFF2-40B4-BE49-F238E27FC236}">
                <a16:creationId xmlns:a16="http://schemas.microsoft.com/office/drawing/2014/main" id="{15DBACD7-E492-5845-35EF-5BDAB455812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2" name="Title 1"/>
          <p:cNvSpPr>
            <a:spLocks noGrp="1"/>
          </p:cNvSpPr>
          <p:nvPr>
            <p:ph type="ctrTitle" hasCustomPrompt="1"/>
          </p:nvPr>
        </p:nvSpPr>
        <p:spPr bwMode="white">
          <a:xfrm>
            <a:off x="359997" y="1360800"/>
            <a:ext cx="5826491" cy="3553199"/>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5826491"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Date Placeholder 1">
            <a:extLst>
              <a:ext uri="{FF2B5EF4-FFF2-40B4-BE49-F238E27FC236}">
                <a16:creationId xmlns:a16="http://schemas.microsoft.com/office/drawing/2014/main" id="{C035405D-19D2-0662-2338-619333EB9F7A}"/>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817F6675-2FC1-4687-9791-F3C579ADC9B0}" type="datetime4">
              <a:rPr lang="en-US" smtClean="0"/>
              <a:t>May 22, 2024</a:t>
            </a:fld>
            <a:endParaRPr lang="en-US" dirty="0"/>
          </a:p>
        </p:txBody>
      </p:sp>
      <p:sp>
        <p:nvSpPr>
          <p:cNvPr id="9" name="Slide Number Placeholder 9">
            <a:extLst>
              <a:ext uri="{FF2B5EF4-FFF2-40B4-BE49-F238E27FC236}">
                <a16:creationId xmlns:a16="http://schemas.microsoft.com/office/drawing/2014/main" id="{AD9BD32B-968C-E244-F68C-4B7CB432FB4C}"/>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6" name="Footer Placeholder 6">
            <a:extLst>
              <a:ext uri="{FF2B5EF4-FFF2-40B4-BE49-F238E27FC236}">
                <a16:creationId xmlns:a16="http://schemas.microsoft.com/office/drawing/2014/main" id="{CA792341-6222-D67E-268A-9549DA4AFCF0}"/>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13102677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1_C. Text and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C22FDDB-B6BB-2D1D-4EB4-8E54F77638B5}"/>
              </a:ext>
            </a:extLst>
          </p:cNvPr>
          <p:cNvSpPr>
            <a:spLocks noGrp="1"/>
          </p:cNvSpPr>
          <p:nvPr>
            <p:ph type="pic" sz="quarter" idx="16"/>
          </p:nvPr>
        </p:nvSpPr>
        <p:spPr>
          <a:xfrm>
            <a:off x="6740385" y="0"/>
            <a:ext cx="5451615" cy="6678000"/>
          </a:xfrm>
          <a:custGeom>
            <a:avLst/>
            <a:gdLst>
              <a:gd name="connsiteX0" fmla="*/ 1004362 w 5273207"/>
              <a:gd name="connsiteY0" fmla="*/ 0 h 6678000"/>
              <a:gd name="connsiteX1" fmla="*/ 5273207 w 5273207"/>
              <a:gd name="connsiteY1" fmla="*/ 0 h 6678000"/>
              <a:gd name="connsiteX2" fmla="*/ 5273207 w 5273207"/>
              <a:gd name="connsiteY2" fmla="*/ 6678000 h 6678000"/>
              <a:gd name="connsiteX3" fmla="*/ 0 w 5273207"/>
              <a:gd name="connsiteY3" fmla="*/ 6678000 h 6678000"/>
              <a:gd name="connsiteX4" fmla="*/ 23422 w 5273207"/>
              <a:gd name="connsiteY4" fmla="*/ 6301100 h 6678000"/>
              <a:gd name="connsiteX5" fmla="*/ 1022090 w 5273207"/>
              <a:gd name="connsiteY5" fmla="*/ 15687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07" h="6678000">
                <a:moveTo>
                  <a:pt x="1004362" y="0"/>
                </a:moveTo>
                <a:lnTo>
                  <a:pt x="5273207" y="0"/>
                </a:lnTo>
                <a:lnTo>
                  <a:pt x="5273207" y="6678000"/>
                </a:lnTo>
                <a:lnTo>
                  <a:pt x="0" y="6678000"/>
                </a:lnTo>
                <a:lnTo>
                  <a:pt x="23422" y="6301100"/>
                </a:lnTo>
                <a:cubicBezTo>
                  <a:pt x="204269" y="4293714"/>
                  <a:pt x="1188942" y="2196400"/>
                  <a:pt x="1022090" y="156870"/>
                </a:cubicBezTo>
                <a:close/>
              </a:path>
            </a:pathLst>
          </a:custGeom>
          <a:solidFill>
            <a:schemeClr val="bg1">
              <a:lumMod val="85000"/>
            </a:schemeClr>
          </a:solidFill>
        </p:spPr>
        <p:txBody>
          <a:bodyPr wrap="square" tIns="720000" anchor="ctr" anchorCtr="0">
            <a:noAutofit/>
          </a:bodyPr>
          <a:lstStyle>
            <a:lvl1pPr marL="0" indent="0" algn="ctr">
              <a:buNone/>
              <a:defRPr sz="1600">
                <a:solidFill>
                  <a:schemeClr val="tx1"/>
                </a:solidFill>
              </a:defRPr>
            </a:lvl1pPr>
          </a:lstStyle>
          <a:p>
            <a:r>
              <a:rPr lang="en-US" dirty="0"/>
              <a:t>Click icon to add picture</a:t>
            </a:r>
          </a:p>
        </p:txBody>
      </p:sp>
      <p:sp>
        <p:nvSpPr>
          <p:cNvPr id="2" name="Title 1">
            <a:extLst>
              <a:ext uri="{FF2B5EF4-FFF2-40B4-BE49-F238E27FC236}">
                <a16:creationId xmlns:a16="http://schemas.microsoft.com/office/drawing/2014/main" id="{7A0AB066-265C-B73A-A4F8-335B2D5DFB48}"/>
              </a:ext>
            </a:extLst>
          </p:cNvPr>
          <p:cNvSpPr>
            <a:spLocks noGrp="1"/>
          </p:cNvSpPr>
          <p:nvPr>
            <p:ph type="title" hasCustomPrompt="1"/>
          </p:nvPr>
        </p:nvSpPr>
        <p:spPr>
          <a:xfrm>
            <a:off x="356616" y="320040"/>
            <a:ext cx="5647100" cy="497839"/>
          </a:xfrm>
        </p:spPr>
        <p:txBody>
          <a:bodyPr>
            <a:spAutoFit/>
          </a:bodyPr>
          <a:lstStyle>
            <a:lvl1pPr>
              <a:lnSpc>
                <a:spcPct val="100000"/>
              </a:lnSpc>
              <a:defRPr/>
            </a:lvl1pPr>
          </a:lstStyle>
          <a:p>
            <a:r>
              <a:rPr lang="en-US" dirty="0"/>
              <a:t>Click to add title</a:t>
            </a:r>
          </a:p>
        </p:txBody>
      </p:sp>
      <p:sp>
        <p:nvSpPr>
          <p:cNvPr id="3" name="Date Placeholder 2">
            <a:extLst>
              <a:ext uri="{FF2B5EF4-FFF2-40B4-BE49-F238E27FC236}">
                <a16:creationId xmlns:a16="http://schemas.microsoft.com/office/drawing/2014/main" id="{0B738965-D44B-29BA-39C0-2E8B3AA524C0}"/>
              </a:ext>
            </a:extLst>
          </p:cNvPr>
          <p:cNvSpPr>
            <a:spLocks noGrp="1"/>
          </p:cNvSpPr>
          <p:nvPr>
            <p:ph type="dt" sz="half" idx="10"/>
          </p:nvPr>
        </p:nvSpPr>
        <p:spPr>
          <a:xfrm>
            <a:off x="9887592" y="6318000"/>
            <a:ext cx="1585607" cy="180000"/>
          </a:xfrm>
          <a:prstGeom prst="rect">
            <a:avLst/>
          </a:prstGeom>
        </p:spPr>
        <p:txBody>
          <a:bodyPr/>
          <a:lstStyle>
            <a:lvl1pPr>
              <a:defRPr>
                <a:solidFill>
                  <a:schemeClr val="bg1"/>
                </a:solidFill>
              </a:defRPr>
            </a:lvl1pPr>
          </a:lstStyle>
          <a:p>
            <a:pPr algn="r"/>
            <a:fld id="{077B3C19-3D45-4CA9-A8E7-9444B58981A8}" type="datetime4">
              <a:rPr lang="en-US" smtClean="0"/>
              <a:t>May 22, 2024</a:t>
            </a:fld>
            <a:endParaRPr lang="en-US" dirty="0"/>
          </a:p>
        </p:txBody>
      </p:sp>
      <p:sp>
        <p:nvSpPr>
          <p:cNvPr id="4" name="Slide Number Placeholder 3">
            <a:extLst>
              <a:ext uri="{FF2B5EF4-FFF2-40B4-BE49-F238E27FC236}">
                <a16:creationId xmlns:a16="http://schemas.microsoft.com/office/drawing/2014/main" id="{4BF61A42-C183-BC65-7D6E-BBC2454EEFDB}"/>
              </a:ext>
            </a:extLst>
          </p:cNvPr>
          <p:cNvSpPr>
            <a:spLocks noGrp="1"/>
          </p:cNvSpPr>
          <p:nvPr>
            <p:ph type="sldNum" sz="quarter" idx="11"/>
          </p:nvPr>
        </p:nvSpPr>
        <p:spPr/>
        <p:txBody>
          <a:bodyPr/>
          <a:lstStyle>
            <a:lvl1pPr>
              <a:defRPr>
                <a:solidFill>
                  <a:schemeClr val="bg1"/>
                </a:solidFill>
              </a:defRPr>
            </a:lvl1pPr>
          </a:lstStyle>
          <a:p>
            <a:fld id="{23AA811B-2EBD-4900-905E-5BE206449611}" type="slidenum">
              <a:rPr lang="en-US" smtClean="0"/>
              <a:pPr/>
              <a:t>‹#›</a:t>
            </a:fld>
            <a:endParaRPr lang="en-US" dirty="0"/>
          </a:p>
        </p:txBody>
      </p:sp>
      <p:sp>
        <p:nvSpPr>
          <p:cNvPr id="5" name="Footer Placeholder 4">
            <a:extLst>
              <a:ext uri="{FF2B5EF4-FFF2-40B4-BE49-F238E27FC236}">
                <a16:creationId xmlns:a16="http://schemas.microsoft.com/office/drawing/2014/main" id="{1D6AE2AB-BC3C-2F5B-A155-188131B7D8F4}"/>
              </a:ext>
            </a:extLst>
          </p:cNvPr>
          <p:cNvSpPr>
            <a:spLocks noGrp="1"/>
          </p:cNvSpPr>
          <p:nvPr>
            <p:ph type="ftr" sz="quarter" idx="12"/>
          </p:nvPr>
        </p:nvSpPr>
        <p:spPr>
          <a:xfrm>
            <a:off x="7154862" y="6318000"/>
            <a:ext cx="2730235" cy="180000"/>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4001297098"/>
      </p:ext>
    </p:extLst>
  </p:cSld>
  <p:clrMapOvr>
    <a:masterClrMapping/>
  </p:clrMapOvr>
  <p:extLst>
    <p:ext uri="{DCECCB84-F9BA-43D5-87BE-67443E8EF086}">
      <p15:sldGuideLst xmlns:p15="http://schemas.microsoft.com/office/powerpoint/2012/main">
        <p15:guide id="1" orient="horz" pos="975">
          <p15:clr>
            <a:srgbClr val="A4A3A4"/>
          </p15:clr>
        </p15:guide>
        <p15:guide id="2" orient="horz" pos="3735">
          <p15:clr>
            <a:srgbClr val="A4A3A4"/>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A. Cover and full size picture">
    <p:bg bwMode="ltGray">
      <p:bgPr>
        <a:solidFill>
          <a:schemeClr val="tx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8" name="Picture Placeholder 7">
            <a:extLst>
              <a:ext uri="{FF2B5EF4-FFF2-40B4-BE49-F238E27FC236}">
                <a16:creationId xmlns:a16="http://schemas.microsoft.com/office/drawing/2014/main" id="{DD808BC1-0D9E-EAE7-A1E9-FBA8D7C49D9C}"/>
              </a:ext>
            </a:extLst>
          </p:cNvPr>
          <p:cNvSpPr>
            <a:spLocks noGrp="1"/>
          </p:cNvSpPr>
          <p:nvPr>
            <p:ph type="pic" sz="quarter" idx="16" hasCustomPrompt="1"/>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12192000 w 12193200"/>
              <a:gd name="connsiteY3" fmla="*/ 6858000 h 6858000"/>
              <a:gd name="connsiteX4" fmla="*/ 12192000 w 12193200"/>
              <a:gd name="connsiteY4" fmla="*/ 6678000 h 6858000"/>
              <a:gd name="connsiteX5" fmla="*/ 0 w 12193200"/>
              <a:gd name="connsiteY5" fmla="*/ 667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200" h="6858000">
                <a:moveTo>
                  <a:pt x="0" y="0"/>
                </a:moveTo>
                <a:lnTo>
                  <a:pt x="12193200" y="0"/>
                </a:lnTo>
                <a:lnTo>
                  <a:pt x="12193200" y="6858000"/>
                </a:lnTo>
                <a:lnTo>
                  <a:pt x="12192000" y="6858000"/>
                </a:lnTo>
                <a:lnTo>
                  <a:pt x="12192000" y="6678000"/>
                </a:lnTo>
                <a:lnTo>
                  <a:pt x="0" y="6678000"/>
                </a:lnTo>
                <a:close/>
              </a:path>
            </a:pathLst>
          </a:custGeom>
          <a:solidFill>
            <a:schemeClr val="bg1">
              <a:lumMod val="85000"/>
            </a:schemeClr>
          </a:solidFill>
        </p:spPr>
        <p:txBody>
          <a:bodyPr wrap="square" lIns="108000" tIns="108000" rIns="108000" bIns="108000" anchor="t" anchorCtr="0">
            <a:noAutofit/>
          </a:bodyPr>
          <a:lstStyle>
            <a:lvl1pPr marL="0" indent="0" algn="r">
              <a:buNone/>
              <a:defRPr sz="1600">
                <a:solidFill>
                  <a:schemeClr val="tx1"/>
                </a:solidFill>
              </a:defRPr>
            </a:lvl1pPr>
          </a:lstStyle>
          <a:p>
            <a:r>
              <a:rPr lang="en-US" dirty="0"/>
              <a:t>Click icon to add picture or click on frame and insert picture using the Insert tab - Pictures</a:t>
            </a:r>
          </a:p>
        </p:txBody>
      </p:sp>
      <p:sp>
        <p:nvSpPr>
          <p:cNvPr id="10" name="Dynamic legal" descr="{&quot;templafy&quot;:{&quot;id&quot;:&quot;b9083e8a-c990-43db-a8bb-3650828c803e&quot;}}">
            <a:extLst>
              <a:ext uri="{FF2B5EF4-FFF2-40B4-BE49-F238E27FC236}">
                <a16:creationId xmlns:a16="http://schemas.microsoft.com/office/drawing/2014/main" id="{60CD9714-4130-AA74-C488-386E326CE2C7}"/>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d99b8548-71c9-49b8-aa76-5865f7b7f513&quot;}}" hidden="1" title="Form.Cigna_Confidentiality.Cigna_healthcareConfidentiality">
            <a:extLst>
              <a:ext uri="{FF2B5EF4-FFF2-40B4-BE49-F238E27FC236}">
                <a16:creationId xmlns:a16="http://schemas.microsoft.com/office/drawing/2014/main" id="{999DFF29-3CF3-4892-CDB1-E9257DF5C87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33" name="Text Placeholder logo">
            <a:extLst>
              <a:ext uri="{FF2B5EF4-FFF2-40B4-BE49-F238E27FC236}">
                <a16:creationId xmlns:a16="http://schemas.microsoft.com/office/drawing/2014/main" id="{748FB64F-BD95-FBDF-3D49-50F46761B7FD}"/>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2" name="Title 1"/>
          <p:cNvSpPr>
            <a:spLocks noGrp="1"/>
          </p:cNvSpPr>
          <p:nvPr>
            <p:ph type="ctrTitle" hasCustomPrompt="1"/>
          </p:nvPr>
        </p:nvSpPr>
        <p:spPr bwMode="white">
          <a:xfrm>
            <a:off x="359997" y="1360800"/>
            <a:ext cx="7588800" cy="3553200"/>
          </a:xfrm>
          <a:noFill/>
        </p:spPr>
        <p:txBody>
          <a:bodyPr anchor="ctr" anchorCtr="0"/>
          <a:lstStyle>
            <a:lvl1pPr algn="l">
              <a:lnSpc>
                <a:spcPct val="83000"/>
              </a:lnSpc>
              <a:defRPr sz="5400">
                <a:solidFill>
                  <a:schemeClr val="bg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3" name="Date Placeholder 2">
            <a:extLst>
              <a:ext uri="{FF2B5EF4-FFF2-40B4-BE49-F238E27FC236}">
                <a16:creationId xmlns:a16="http://schemas.microsoft.com/office/drawing/2014/main" id="{6C9BF215-4697-4112-AB69-2675B6F76998}"/>
              </a:ext>
            </a:extLst>
          </p:cNvPr>
          <p:cNvSpPr>
            <a:spLocks noGrp="1"/>
          </p:cNvSpPr>
          <p:nvPr>
            <p:ph type="dt" sz="half" idx="18"/>
          </p:nvPr>
        </p:nvSpPr>
        <p:spPr/>
        <p:txBody>
          <a:bodyPr/>
          <a:lstStyle>
            <a:lvl1pPr>
              <a:defRPr>
                <a:solidFill>
                  <a:schemeClr val="bg1"/>
                </a:solidFill>
              </a:defRPr>
            </a:lvl1pPr>
          </a:lstStyle>
          <a:p>
            <a:fld id="{52D7E282-6283-4CE1-A84E-305F5E25246A}" type="datetime4">
              <a:rPr lang="en-US" smtClean="0"/>
              <a:t>May 22, 2024</a:t>
            </a:fld>
            <a:endParaRPr lang="en-US" dirty="0"/>
          </a:p>
        </p:txBody>
      </p:sp>
      <p:sp>
        <p:nvSpPr>
          <p:cNvPr id="4" name="Footer Placeholder 3">
            <a:extLst>
              <a:ext uri="{FF2B5EF4-FFF2-40B4-BE49-F238E27FC236}">
                <a16:creationId xmlns:a16="http://schemas.microsoft.com/office/drawing/2014/main" id="{84DE97FF-E3F2-109F-5DAA-325105ED756E}"/>
              </a:ext>
            </a:extLst>
          </p:cNvPr>
          <p:cNvSpPr>
            <a:spLocks noGrp="1"/>
          </p:cNvSpPr>
          <p:nvPr>
            <p:ph type="ftr" sz="quarter" idx="19"/>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E2870107-3878-827C-44EE-8E3B7FE6101E}"/>
              </a:ext>
            </a:extLst>
          </p:cNvPr>
          <p:cNvSpPr>
            <a:spLocks noGrp="1"/>
          </p:cNvSpPr>
          <p:nvPr>
            <p:ph type="sldNum" sz="quarter" idx="20"/>
          </p:nvPr>
        </p:nvSpPr>
        <p:spPr/>
        <p:txBody>
          <a:bodyPr/>
          <a:lstStyle>
            <a:lvl1pPr>
              <a:defRPr>
                <a:solidFill>
                  <a:schemeClr val="bg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52254658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16" name="Picture Placeholder 15">
            <a:extLst>
              <a:ext uri="{FF2B5EF4-FFF2-40B4-BE49-F238E27FC236}">
                <a16:creationId xmlns:a16="http://schemas.microsoft.com/office/drawing/2014/main" id="{ED4EC965-6865-A3F8-25A9-943E5B1DF779}"/>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p>
        </p:txBody>
      </p:sp>
      <p:sp>
        <p:nvSpPr>
          <p:cNvPr id="5" name="Dynamic legal" descr="{&quot;templafy&quot;:{&quot;id&quot;:&quot;387b0da5-5b82-4a86-8243-eabe4c8ecc66&quot;}}">
            <a:extLst>
              <a:ext uri="{FF2B5EF4-FFF2-40B4-BE49-F238E27FC236}">
                <a16:creationId xmlns:a16="http://schemas.microsoft.com/office/drawing/2014/main" id="{11B4D32B-4FEF-E35A-438F-9955571939F7}"/>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13005538-9a04-41fc-ae0a-0497cf2a2805&quot;}}" hidden="1" title="Form.Cigna_Confidentiality.Cigna_healthcareConfidentiality">
            <a:extLst>
              <a:ext uri="{FF2B5EF4-FFF2-40B4-BE49-F238E27FC236}">
                <a16:creationId xmlns:a16="http://schemas.microsoft.com/office/drawing/2014/main" id="{B1C548A5-7A7D-D196-5577-FF273D6853F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9" name="Subtitle 2">
            <a:extLst>
              <a:ext uri="{FF2B5EF4-FFF2-40B4-BE49-F238E27FC236}">
                <a16:creationId xmlns:a16="http://schemas.microsoft.com/office/drawing/2014/main" id="{098F6BE2-5CCD-41E0-71C3-2AC0B438B152}"/>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DD5C7FCD-AC48-ACD1-35FF-437BA9936739}"/>
              </a:ext>
            </a:extLst>
          </p:cNvPr>
          <p:cNvSpPr>
            <a:spLocks noGrp="1"/>
          </p:cNvSpPr>
          <p:nvPr>
            <p:ph type="dt" sz="half" idx="17"/>
          </p:nvPr>
        </p:nvSpPr>
        <p:spPr/>
        <p:txBody>
          <a:bodyPr/>
          <a:lstStyle>
            <a:lvl1pPr>
              <a:defRPr>
                <a:solidFill>
                  <a:schemeClr val="tx1"/>
                </a:solidFill>
              </a:defRPr>
            </a:lvl1pPr>
          </a:lstStyle>
          <a:p>
            <a:fld id="{6EF4766D-EF22-49A7-9199-1F8149FEB49B}" type="datetime4">
              <a:rPr lang="en-US" smtClean="0"/>
              <a:t>May 22, 2024</a:t>
            </a:fld>
            <a:endParaRPr lang="en-US" dirty="0"/>
          </a:p>
        </p:txBody>
      </p:sp>
      <p:sp>
        <p:nvSpPr>
          <p:cNvPr id="7" name="Footer Placeholder 6">
            <a:extLst>
              <a:ext uri="{FF2B5EF4-FFF2-40B4-BE49-F238E27FC236}">
                <a16:creationId xmlns:a16="http://schemas.microsoft.com/office/drawing/2014/main" id="{E1B730B9-DB20-8806-A85A-0B3815542F96}"/>
              </a:ext>
            </a:extLst>
          </p:cNvPr>
          <p:cNvSpPr>
            <a:spLocks noGrp="1"/>
          </p:cNvSpPr>
          <p:nvPr>
            <p:ph type="ftr" sz="quarter" idx="18"/>
          </p:nvPr>
        </p:nvSpPr>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3B8F2E49-B95B-22DC-F91C-332DF9B4BD78}"/>
              </a:ext>
            </a:extLst>
          </p:cNvPr>
          <p:cNvSpPr>
            <a:spLocks noGrp="1"/>
          </p:cNvSpPr>
          <p:nvPr>
            <p:ph type="sldNum" sz="quarter" idx="19"/>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99241731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 Cover and picture">
    <p:bg bwMode="ltGray">
      <p:bgPr>
        <a:solidFill>
          <a:schemeClr val="accent3"/>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5" name="Picture Placeholder 4">
            <a:extLst>
              <a:ext uri="{FF2B5EF4-FFF2-40B4-BE49-F238E27FC236}">
                <a16:creationId xmlns:a16="http://schemas.microsoft.com/office/drawing/2014/main" id="{DC3F8057-12BE-38CC-B6F4-AD96D0FEAAAC}"/>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p>
        </p:txBody>
      </p:sp>
      <p:sp>
        <p:nvSpPr>
          <p:cNvPr id="8" name="Dynamic legal" descr="{&quot;templafy&quot;:{&quot;id&quot;:&quot;304e6a5a-7db7-43b2-942d-4a188112995e&quot;}}">
            <a:extLst>
              <a:ext uri="{FF2B5EF4-FFF2-40B4-BE49-F238E27FC236}">
                <a16:creationId xmlns:a16="http://schemas.microsoft.com/office/drawing/2014/main" id="{5B7198C0-317E-DF42-0318-75B4D4E8E824}"/>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eb93a59c-8ab4-4ef7-958b-738b309cb2a2&quot;}}" hidden="1" title="Form.Cigna_Confidentiality.Cigna_healthcareConfidentiality">
            <a:extLst>
              <a:ext uri="{FF2B5EF4-FFF2-40B4-BE49-F238E27FC236}">
                <a16:creationId xmlns:a16="http://schemas.microsoft.com/office/drawing/2014/main" id="{CAFADA8D-5700-6A24-0A13-07496FFAEBD4}"/>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2" name="Subtitle 2">
            <a:extLst>
              <a:ext uri="{FF2B5EF4-FFF2-40B4-BE49-F238E27FC236}">
                <a16:creationId xmlns:a16="http://schemas.microsoft.com/office/drawing/2014/main" id="{295DDA6B-AC8C-A901-7118-1CD00897B63A}"/>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9BF78AF2-297F-235E-F639-F68E31D9E763}"/>
              </a:ext>
            </a:extLst>
          </p:cNvPr>
          <p:cNvSpPr>
            <a:spLocks noGrp="1"/>
          </p:cNvSpPr>
          <p:nvPr>
            <p:ph type="dt" sz="half" idx="17"/>
          </p:nvPr>
        </p:nvSpPr>
        <p:spPr>
          <a:xfrm>
            <a:off x="9885098" y="6318000"/>
            <a:ext cx="1588102" cy="180000"/>
          </a:xfrm>
        </p:spPr>
        <p:txBody>
          <a:bodyPr/>
          <a:lstStyle>
            <a:lvl1pPr>
              <a:defRPr>
                <a:solidFill>
                  <a:schemeClr val="tx1"/>
                </a:solidFill>
              </a:defRPr>
            </a:lvl1pPr>
          </a:lstStyle>
          <a:p>
            <a:fld id="{F3DC3947-F1AF-4068-88E2-62AA2F3B10E9}" type="datetime4">
              <a:rPr lang="en-US" smtClean="0"/>
              <a:t>May 22, 2024</a:t>
            </a:fld>
            <a:endParaRPr lang="en-US" dirty="0"/>
          </a:p>
        </p:txBody>
      </p:sp>
      <p:sp>
        <p:nvSpPr>
          <p:cNvPr id="9" name="Footer Placeholder 6">
            <a:extLst>
              <a:ext uri="{FF2B5EF4-FFF2-40B4-BE49-F238E27FC236}">
                <a16:creationId xmlns:a16="http://schemas.microsoft.com/office/drawing/2014/main" id="{37AD13BB-B2F1-A580-B1A7-9233F7FDD424}"/>
              </a:ext>
            </a:extLst>
          </p:cNvPr>
          <p:cNvSpPr>
            <a:spLocks noGrp="1"/>
          </p:cNvSpPr>
          <p:nvPr>
            <p:ph type="ftr" sz="quarter" idx="18"/>
          </p:nvPr>
        </p:nvSpPr>
        <p:spPr>
          <a:xfrm>
            <a:off x="6541200" y="6318000"/>
            <a:ext cx="3343898" cy="180000"/>
          </a:xfrm>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6DAFAA34-7650-B385-0DD8-5608BC81D7D3}"/>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763153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 Cover and picture">
    <p:bg bwMode="ltGray">
      <p:bgPr>
        <a:solidFill>
          <a:schemeClr val="accent5"/>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5" name="Picture Placeholder 4">
            <a:extLst>
              <a:ext uri="{FF2B5EF4-FFF2-40B4-BE49-F238E27FC236}">
                <a16:creationId xmlns:a16="http://schemas.microsoft.com/office/drawing/2014/main" id="{72B71523-1CD5-C290-0697-AE0AF18C2D3E}"/>
              </a:ext>
            </a:extLst>
          </p:cNvPr>
          <p:cNvSpPr>
            <a:spLocks noGrp="1"/>
          </p:cNvSpPr>
          <p:nvPr>
            <p:ph type="pic" sz="quarter" idx="10"/>
          </p:nvPr>
        </p:nvSpPr>
        <p:spPr>
          <a:xfrm>
            <a:off x="6106014" y="0"/>
            <a:ext cx="6099433" cy="6858000"/>
          </a:xfrm>
          <a:custGeom>
            <a:avLst/>
            <a:gdLst>
              <a:gd name="connsiteX0" fmla="*/ 254264 w 6099433"/>
              <a:gd name="connsiteY0" fmla="*/ 0 h 6858000"/>
              <a:gd name="connsiteX1" fmla="*/ 6099433 w 6099433"/>
              <a:gd name="connsiteY1" fmla="*/ 0 h 6858000"/>
              <a:gd name="connsiteX2" fmla="*/ 6099433 w 6099433"/>
              <a:gd name="connsiteY2" fmla="*/ 6858000 h 6858000"/>
              <a:gd name="connsiteX3" fmla="*/ 6085986 w 6099433"/>
              <a:gd name="connsiteY3" fmla="*/ 6858000 h 6858000"/>
              <a:gd name="connsiteX4" fmla="*/ 6085986 w 6099433"/>
              <a:gd name="connsiteY4" fmla="*/ 6678000 h 6858000"/>
              <a:gd name="connsiteX5" fmla="*/ 2055716 w 6099433"/>
              <a:gd name="connsiteY5" fmla="*/ 6678000 h 6858000"/>
              <a:gd name="connsiteX6" fmla="*/ 2030900 w 6099433"/>
              <a:gd name="connsiteY6" fmla="*/ 6634513 h 6858000"/>
              <a:gd name="connsiteX7" fmla="*/ 31970 w 6099433"/>
              <a:gd name="connsiteY7" fmla="*/ 1935353 h 6858000"/>
              <a:gd name="connsiteX8" fmla="*/ 254264 w 6099433"/>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433" h="6858000">
                <a:moveTo>
                  <a:pt x="254264" y="0"/>
                </a:moveTo>
                <a:lnTo>
                  <a:pt x="6099433" y="0"/>
                </a:lnTo>
                <a:lnTo>
                  <a:pt x="6099433" y="6858000"/>
                </a:lnTo>
                <a:lnTo>
                  <a:pt x="6085986" y="6858000"/>
                </a:lnTo>
                <a:lnTo>
                  <a:pt x="6085986" y="6678000"/>
                </a:lnTo>
                <a:lnTo>
                  <a:pt x="2055716" y="6678000"/>
                </a:lnTo>
                <a:lnTo>
                  <a:pt x="2030900" y="6634513"/>
                </a:lnTo>
                <a:cubicBezTo>
                  <a:pt x="1593147" y="5864395"/>
                  <a:pt x="180714" y="3293880"/>
                  <a:pt x="31970" y="1935353"/>
                </a:cubicBezTo>
                <a:cubicBezTo>
                  <a:pt x="-60800" y="1087755"/>
                  <a:pt x="58965" y="459359"/>
                  <a:pt x="254264" y="0"/>
                </a:cubicBezTo>
                <a:close/>
              </a:path>
            </a:pathLst>
          </a:custGeom>
          <a:solidFill>
            <a:schemeClr val="tx1">
              <a:lumMod val="85000"/>
            </a:schemeClr>
          </a:solidFill>
        </p:spPr>
        <p:txBody>
          <a:bodyPr wrap="square" tIns="576000" bIns="0" anchor="ctr">
            <a:noAutofit/>
          </a:bodyPr>
          <a:lstStyle>
            <a:lvl1pPr marL="0" indent="0" algn="ctr">
              <a:spcAft>
                <a:spcPts val="0"/>
              </a:spcAft>
              <a:buNone/>
              <a:defRPr>
                <a:solidFill>
                  <a:schemeClr val="bg1"/>
                </a:solidFill>
              </a:defRPr>
            </a:lvl1pPr>
          </a:lstStyle>
          <a:p>
            <a:r>
              <a:rPr lang="en-US" dirty="0"/>
              <a:t>Click icon to add picture</a:t>
            </a:r>
          </a:p>
        </p:txBody>
      </p:sp>
      <p:sp>
        <p:nvSpPr>
          <p:cNvPr id="8" name="Dynamic legal" descr="{&quot;templafy&quot;:{&quot;id&quot;:&quot;7064d15f-4641-4bce-8673-77413fec50f7&quot;}}">
            <a:extLst>
              <a:ext uri="{FF2B5EF4-FFF2-40B4-BE49-F238E27FC236}">
                <a16:creationId xmlns:a16="http://schemas.microsoft.com/office/drawing/2014/main" id="{3A1EC0A8-548B-F093-3F7C-D2744B7080C8}"/>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f2a6c908-3078-453b-805d-68596270576a&quot;}}" hidden="1" title="Form.Cigna_Confidentiality.Cigna_healthcareConfidentiality">
            <a:extLst>
              <a:ext uri="{FF2B5EF4-FFF2-40B4-BE49-F238E27FC236}">
                <a16:creationId xmlns:a16="http://schemas.microsoft.com/office/drawing/2014/main" id="{1A765C6B-A34F-EE16-8BDD-315AD6F56A3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01155BA4-9690-54DE-D396-BEE36AEBE8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46764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2" name="Subtitle 2">
            <a:extLst>
              <a:ext uri="{FF2B5EF4-FFF2-40B4-BE49-F238E27FC236}">
                <a16:creationId xmlns:a16="http://schemas.microsoft.com/office/drawing/2014/main" id="{7C3AB6C4-8CAE-CB4D-2397-DBDC7ACF35D6}"/>
              </a:ext>
            </a:extLst>
          </p:cNvPr>
          <p:cNvSpPr>
            <a:spLocks noGrp="1"/>
          </p:cNvSpPr>
          <p:nvPr>
            <p:ph type="subTitle" idx="1" hasCustomPrompt="1"/>
          </p:nvPr>
        </p:nvSpPr>
        <p:spPr>
          <a:xfrm>
            <a:off x="359998" y="4914000"/>
            <a:ext cx="46764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11054277-595B-B532-8981-AB11FD0F158A}"/>
              </a:ext>
            </a:extLst>
          </p:cNvPr>
          <p:cNvSpPr>
            <a:spLocks noGrp="1"/>
          </p:cNvSpPr>
          <p:nvPr>
            <p:ph type="dt" sz="half" idx="17"/>
          </p:nvPr>
        </p:nvSpPr>
        <p:spPr>
          <a:xfrm>
            <a:off x="9885098" y="6318000"/>
            <a:ext cx="1588102" cy="180000"/>
          </a:xfrm>
        </p:spPr>
        <p:txBody>
          <a:bodyPr/>
          <a:lstStyle>
            <a:lvl1pPr>
              <a:defRPr>
                <a:solidFill>
                  <a:schemeClr val="tx1"/>
                </a:solidFill>
              </a:defRPr>
            </a:lvl1pPr>
          </a:lstStyle>
          <a:p>
            <a:fld id="{44789CCA-F81B-4761-9583-73F5E2B1DA68}" type="datetime4">
              <a:rPr lang="en-US" smtClean="0"/>
              <a:t>May 22, 2024</a:t>
            </a:fld>
            <a:endParaRPr lang="en-US" dirty="0"/>
          </a:p>
        </p:txBody>
      </p:sp>
      <p:sp>
        <p:nvSpPr>
          <p:cNvPr id="9" name="Footer Placeholder 6">
            <a:extLst>
              <a:ext uri="{FF2B5EF4-FFF2-40B4-BE49-F238E27FC236}">
                <a16:creationId xmlns:a16="http://schemas.microsoft.com/office/drawing/2014/main" id="{D6F29D76-FEF0-3D2C-70C5-C3FB30FBEF17}"/>
              </a:ext>
            </a:extLst>
          </p:cNvPr>
          <p:cNvSpPr>
            <a:spLocks noGrp="1"/>
          </p:cNvSpPr>
          <p:nvPr>
            <p:ph type="ftr" sz="quarter" idx="18"/>
          </p:nvPr>
        </p:nvSpPr>
        <p:spPr>
          <a:xfrm>
            <a:off x="6541200" y="6318000"/>
            <a:ext cx="3343898" cy="180000"/>
          </a:xfrm>
        </p:spPr>
        <p:txBody>
          <a:bodyPr/>
          <a:lstStyle>
            <a:lvl1pPr>
              <a:defRPr>
                <a:solidFill>
                  <a:schemeClr val="tx1"/>
                </a:solidFill>
              </a:defRPr>
            </a:lvl1pPr>
          </a:lstStyle>
          <a:p>
            <a:endParaRPr lang="en-US" dirty="0"/>
          </a:p>
        </p:txBody>
      </p:sp>
      <p:sp>
        <p:nvSpPr>
          <p:cNvPr id="10" name="Slide Number Placeholder 9">
            <a:extLst>
              <a:ext uri="{FF2B5EF4-FFF2-40B4-BE49-F238E27FC236}">
                <a16:creationId xmlns:a16="http://schemas.microsoft.com/office/drawing/2014/main" id="{02BAD4C6-2A6C-C9C6-1699-885FE6D4503C}"/>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7317109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8" name="Picture Placeholder 7">
            <a:extLst>
              <a:ext uri="{FF2B5EF4-FFF2-40B4-BE49-F238E27FC236}">
                <a16:creationId xmlns:a16="http://schemas.microsoft.com/office/drawing/2014/main" id="{FB7A62FA-117D-4C80-FBCC-784C50549712}"/>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p>
        </p:txBody>
      </p:sp>
      <p:sp>
        <p:nvSpPr>
          <p:cNvPr id="11" name="Dynamic legal" descr="{&quot;templafy&quot;:{&quot;id&quot;:&quot;04eba058-c98e-4913-b36e-68c397d18c3f&quot;}}">
            <a:extLst>
              <a:ext uri="{FF2B5EF4-FFF2-40B4-BE49-F238E27FC236}">
                <a16:creationId xmlns:a16="http://schemas.microsoft.com/office/drawing/2014/main" id="{EF8A2AE8-892C-928A-BE6A-6F50B4F47069}"/>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ef81698a-b9a5-4e73-b8b9-eff1ae87b773&quot;}}" hidden="1" title="Form.Cigna_Confidentiality.Cigna_healthcareConfidentiality">
            <a:extLst>
              <a:ext uri="{FF2B5EF4-FFF2-40B4-BE49-F238E27FC236}">
                <a16:creationId xmlns:a16="http://schemas.microsoft.com/office/drawing/2014/main" id="{A58F6C25-841E-F9D0-5531-344CDA626D0E}"/>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66168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9" y="4914000"/>
            <a:ext cx="6616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C04A04B7-ECEC-9516-BA61-8DF3F5126838}"/>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B3EFE4A6-F17D-41F3-9B4C-E8F5C8E7C6EE}" type="datetime4">
              <a:rPr lang="en-US" smtClean="0"/>
              <a:t>May 22, 2024</a:t>
            </a:fld>
            <a:endParaRPr lang="en-US" dirty="0"/>
          </a:p>
        </p:txBody>
      </p:sp>
      <p:sp>
        <p:nvSpPr>
          <p:cNvPr id="3" name="Slide Number Placeholder 9">
            <a:extLst>
              <a:ext uri="{FF2B5EF4-FFF2-40B4-BE49-F238E27FC236}">
                <a16:creationId xmlns:a16="http://schemas.microsoft.com/office/drawing/2014/main" id="{A08E2AC8-24CB-456F-D16B-56AC8480CE1A}"/>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2" name="Footer Placeholder 6">
            <a:extLst>
              <a:ext uri="{FF2B5EF4-FFF2-40B4-BE49-F238E27FC236}">
                <a16:creationId xmlns:a16="http://schemas.microsoft.com/office/drawing/2014/main" id="{47FDD2A7-1887-CF90-1141-953384B4B6FE}"/>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356304412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E.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3" name="Picture Placeholder 2">
            <a:extLst>
              <a:ext uri="{FF2B5EF4-FFF2-40B4-BE49-F238E27FC236}">
                <a16:creationId xmlns:a16="http://schemas.microsoft.com/office/drawing/2014/main" id="{4FE246F1-8DD5-E4B4-9816-84E2452AAA61}"/>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p>
        </p:txBody>
      </p:sp>
      <p:sp>
        <p:nvSpPr>
          <p:cNvPr id="5" name="Dynamic legal" descr="{&quot;templafy&quot;:{&quot;id&quot;:&quot;bed45640-ad7c-4fe0-9fbb-93e2bc9cad44&quot;}}">
            <a:extLst>
              <a:ext uri="{FF2B5EF4-FFF2-40B4-BE49-F238E27FC236}">
                <a16:creationId xmlns:a16="http://schemas.microsoft.com/office/drawing/2014/main" id="{0D7F5B99-6172-CA5C-7EBD-8A390C7C3B6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2" name="Dynmic Internal use only" descr="{&quot;templafy&quot;:{&quot;id&quot;:&quot;beff0ef7-89d5-43c1-bf32-0db8031da359&quot;}}" hidden="1" title="Form.Cigna_Confidentiality.Cigna_healthcareConfidentiality">
            <a:extLst>
              <a:ext uri="{FF2B5EF4-FFF2-40B4-BE49-F238E27FC236}">
                <a16:creationId xmlns:a16="http://schemas.microsoft.com/office/drawing/2014/main" id="{5B4DCF06-C2DD-86AA-462D-027E576CD46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7" y="1360800"/>
            <a:ext cx="6615477"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8" y="4914000"/>
            <a:ext cx="6615477"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228904D9-701C-5423-693C-FA78F1DAB3E8}"/>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0F2CD9D3-1B0B-447E-9398-88DAA46B839D}" type="datetime4">
              <a:rPr lang="en-US" smtClean="0"/>
              <a:t>May 22, 2024</a:t>
            </a:fld>
            <a:endParaRPr lang="en-US" dirty="0"/>
          </a:p>
        </p:txBody>
      </p:sp>
      <p:sp>
        <p:nvSpPr>
          <p:cNvPr id="8" name="Slide Number Placeholder 9">
            <a:extLst>
              <a:ext uri="{FF2B5EF4-FFF2-40B4-BE49-F238E27FC236}">
                <a16:creationId xmlns:a16="http://schemas.microsoft.com/office/drawing/2014/main" id="{100478DC-53AC-A6DC-E7B7-565F138D561F}"/>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1" name="Footer Placeholder 6">
            <a:extLst>
              <a:ext uri="{FF2B5EF4-FFF2-40B4-BE49-F238E27FC236}">
                <a16:creationId xmlns:a16="http://schemas.microsoft.com/office/drawing/2014/main" id="{AE8E3507-9E29-AC74-C724-26DF27A23B41}"/>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370928285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F. Cover and picture">
    <p:bg bwMode="ltGray">
      <p:bgPr>
        <a:solidFill>
          <a:schemeClr val="bg2"/>
        </a:solidFill>
        <a:effectLst/>
      </p:bgPr>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sp>
        <p:nvSpPr>
          <p:cNvPr id="2" name="Picture Placeholder 1">
            <a:extLst>
              <a:ext uri="{FF2B5EF4-FFF2-40B4-BE49-F238E27FC236}">
                <a16:creationId xmlns:a16="http://schemas.microsoft.com/office/drawing/2014/main" id="{2DA42368-07DC-A18A-7B5D-9040BAFD08B0}"/>
              </a:ext>
            </a:extLst>
          </p:cNvPr>
          <p:cNvSpPr>
            <a:spLocks noGrp="1"/>
          </p:cNvSpPr>
          <p:nvPr>
            <p:ph type="pic" sz="quarter" idx="21" hasCustomPrompt="1"/>
          </p:nvPr>
        </p:nvSpPr>
        <p:spPr>
          <a:xfrm>
            <a:off x="0" y="0"/>
            <a:ext cx="9650095" cy="6678000"/>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a:solidFill>
            <a:schemeClr val="tx1">
              <a:lumMod val="85000"/>
            </a:schemeClr>
          </a:solidFill>
        </p:spPr>
        <p:txBody>
          <a:bodyPr wrap="square" lIns="108000" tIns="72000" rIns="108000" bIns="0" anchor="t" anchorCtr="0">
            <a:noAutofit/>
          </a:bodyPr>
          <a:lstStyle>
            <a:lvl1pPr marL="0" indent="0" algn="l">
              <a:spcAft>
                <a:spcPts val="0"/>
              </a:spcAft>
              <a:buFont typeface="Arial" panose="020B0604020202020204" pitchFamily="34" charset="0"/>
              <a:buNone/>
              <a:defRPr>
                <a:solidFill>
                  <a:schemeClr val="bg1"/>
                </a:solidFill>
              </a:defRPr>
            </a:lvl1pPr>
          </a:lstStyle>
          <a:p>
            <a:r>
              <a:rPr lang="en-US" dirty="0"/>
              <a:t>Click icon to add picture or click on frame and insert picture using the Insert tab - Pictures</a:t>
            </a:r>
          </a:p>
        </p:txBody>
      </p:sp>
      <p:sp>
        <p:nvSpPr>
          <p:cNvPr id="3" name="Dynamic legal" descr="{&quot;templafy&quot;:{&quot;id&quot;:&quot;5a896c0b-d607-49f5-a05b-675961a0f6fb&quot;}}">
            <a:extLst>
              <a:ext uri="{FF2B5EF4-FFF2-40B4-BE49-F238E27FC236}">
                <a16:creationId xmlns:a16="http://schemas.microsoft.com/office/drawing/2014/main" id="{D711B8BE-7563-FD81-8A3C-DDACBF765A3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6f5783b0-fe87-440f-bdac-47e2c29af8e1&quot;}}" hidden="1" title="Form.Cigna_Confidentiality.Cigna_healthcareConfidentiality">
            <a:extLst>
              <a:ext uri="{FF2B5EF4-FFF2-40B4-BE49-F238E27FC236}">
                <a16:creationId xmlns:a16="http://schemas.microsoft.com/office/drawing/2014/main" id="{31A9A2FA-543C-7469-60C0-49FE2D83A89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sp>
        <p:nvSpPr>
          <p:cNvPr id="9" name="Text Placeholder logo">
            <a:extLst>
              <a:ext uri="{FF2B5EF4-FFF2-40B4-BE49-F238E27FC236}">
                <a16:creationId xmlns:a16="http://schemas.microsoft.com/office/drawing/2014/main" id="{218D1888-5A40-7BB4-FD40-23F04A7C82B3}"/>
              </a:ext>
            </a:extLst>
          </p:cNvPr>
          <p:cNvSpPr>
            <a:spLocks noGrp="1"/>
          </p:cNvSpPr>
          <p:nvPr>
            <p:ph type="body" sz="quarter" idx="17" hasCustomPrompt="1"/>
          </p:nvPr>
        </p:nvSpPr>
        <p:spPr>
          <a:xfrm>
            <a:off x="358775" y="5738400"/>
            <a:ext cx="1396800" cy="759600"/>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noFill/>
              </a:defRPr>
            </a:lvl1pPr>
          </a:lstStyle>
          <a:p>
            <a:pPr lvl="0"/>
            <a:r>
              <a:rPr lang="en-US" dirty="0"/>
              <a:t>.</a:t>
            </a:r>
            <a:endParaRPr lang="en-US"/>
          </a:p>
        </p:txBody>
      </p:sp>
      <p:sp>
        <p:nvSpPr>
          <p:cNvPr id="4" name="Title 1">
            <a:extLst>
              <a:ext uri="{FF2B5EF4-FFF2-40B4-BE49-F238E27FC236}">
                <a16:creationId xmlns:a16="http://schemas.microsoft.com/office/drawing/2014/main" id="{CEC75FB5-25E2-4D69-1E5E-374CC77CD3FA}"/>
              </a:ext>
            </a:extLst>
          </p:cNvPr>
          <p:cNvSpPr>
            <a:spLocks noGrp="1"/>
          </p:cNvSpPr>
          <p:nvPr>
            <p:ph type="ctrTitle" hasCustomPrompt="1"/>
          </p:nvPr>
        </p:nvSpPr>
        <p:spPr bwMode="white">
          <a:xfrm>
            <a:off x="359998" y="1360800"/>
            <a:ext cx="66168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10" name="Subtitle 2">
            <a:extLst>
              <a:ext uri="{FF2B5EF4-FFF2-40B4-BE49-F238E27FC236}">
                <a16:creationId xmlns:a16="http://schemas.microsoft.com/office/drawing/2014/main" id="{17E59AF6-EB40-CFAB-321E-7AE7E9917986}"/>
              </a:ext>
            </a:extLst>
          </p:cNvPr>
          <p:cNvSpPr>
            <a:spLocks noGrp="1"/>
          </p:cNvSpPr>
          <p:nvPr>
            <p:ph type="subTitle" idx="1" hasCustomPrompt="1"/>
          </p:nvPr>
        </p:nvSpPr>
        <p:spPr>
          <a:xfrm>
            <a:off x="359999" y="4914000"/>
            <a:ext cx="6616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7" name="Date Placeholder 1">
            <a:extLst>
              <a:ext uri="{FF2B5EF4-FFF2-40B4-BE49-F238E27FC236}">
                <a16:creationId xmlns:a16="http://schemas.microsoft.com/office/drawing/2014/main" id="{4E92B8EE-1ADF-DDD3-61E2-EB441472F9CD}"/>
              </a:ext>
            </a:extLst>
          </p:cNvPr>
          <p:cNvSpPr>
            <a:spLocks noGrp="1"/>
          </p:cNvSpPr>
          <p:nvPr>
            <p:ph type="dt" sz="half" idx="18"/>
          </p:nvPr>
        </p:nvSpPr>
        <p:spPr>
          <a:xfrm>
            <a:off x="9885098" y="6318000"/>
            <a:ext cx="1588102" cy="180000"/>
          </a:xfrm>
        </p:spPr>
        <p:txBody>
          <a:bodyPr/>
          <a:lstStyle>
            <a:lvl1pPr>
              <a:defRPr>
                <a:solidFill>
                  <a:schemeClr val="tx1"/>
                </a:solidFill>
              </a:defRPr>
            </a:lvl1pPr>
          </a:lstStyle>
          <a:p>
            <a:fld id="{361DA695-8BF9-4317-B8D4-56E63576826F}" type="datetime4">
              <a:rPr lang="en-US" smtClean="0"/>
              <a:t>May 22, 2024</a:t>
            </a:fld>
            <a:endParaRPr lang="en-US" dirty="0"/>
          </a:p>
        </p:txBody>
      </p:sp>
      <p:sp>
        <p:nvSpPr>
          <p:cNvPr id="8" name="Slide Number Placeholder 9">
            <a:extLst>
              <a:ext uri="{FF2B5EF4-FFF2-40B4-BE49-F238E27FC236}">
                <a16:creationId xmlns:a16="http://schemas.microsoft.com/office/drawing/2014/main" id="{740D2082-12E8-3F62-6B89-C33609BA9880}"/>
              </a:ext>
            </a:extLst>
          </p:cNvPr>
          <p:cNvSpPr>
            <a:spLocks noGrp="1"/>
          </p:cNvSpPr>
          <p:nvPr>
            <p:ph type="sldNum" sz="quarter" idx="19"/>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1" name="Footer Placeholder 6">
            <a:extLst>
              <a:ext uri="{FF2B5EF4-FFF2-40B4-BE49-F238E27FC236}">
                <a16:creationId xmlns:a16="http://schemas.microsoft.com/office/drawing/2014/main" id="{B6BDCC74-E0AC-2A1F-0C25-46229D454B18}"/>
              </a:ext>
            </a:extLst>
          </p:cNvPr>
          <p:cNvSpPr>
            <a:spLocks noGrp="1"/>
          </p:cNvSpPr>
          <p:nvPr>
            <p:ph type="ftr" sz="quarter" idx="20"/>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17141000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grpSp>
        <p:nvGrpSpPr>
          <p:cNvPr id="109" name="Group 108">
            <a:extLst>
              <a:ext uri="{FF2B5EF4-FFF2-40B4-BE49-F238E27FC236}">
                <a16:creationId xmlns:a16="http://schemas.microsoft.com/office/drawing/2014/main" id="{EF1432D5-A3F9-115B-962B-388A466D0024}"/>
              </a:ext>
            </a:extLst>
          </p:cNvPr>
          <p:cNvGrpSpPr/>
          <p:nvPr userDrawn="1"/>
        </p:nvGrpSpPr>
        <p:grpSpPr>
          <a:xfrm>
            <a:off x="6558257" y="0"/>
            <a:ext cx="5633743" cy="6858001"/>
            <a:chOff x="6558257" y="0"/>
            <a:chExt cx="5633743" cy="6858001"/>
          </a:xfrm>
          <a:solidFill>
            <a:schemeClr val="tx2"/>
          </a:solidFill>
        </p:grpSpPr>
        <p:sp>
          <p:nvSpPr>
            <p:cNvPr id="7" name="Freeform 5">
              <a:extLst>
                <a:ext uri="{FF2B5EF4-FFF2-40B4-BE49-F238E27FC236}">
                  <a16:creationId xmlns:a16="http://schemas.microsoft.com/office/drawing/2014/main" id="{024A1C9F-3168-578B-8BDE-5FD7886BD37A}"/>
                </a:ext>
              </a:extLst>
            </p:cNvPr>
            <p:cNvSpPr>
              <a:spLocks/>
            </p:cNvSpPr>
            <p:nvPr/>
          </p:nvSpPr>
          <p:spPr bwMode="auto">
            <a:xfrm>
              <a:off x="10458824" y="2544977"/>
              <a:ext cx="1414713" cy="929669"/>
            </a:xfrm>
            <a:custGeom>
              <a:avLst/>
              <a:gdLst>
                <a:gd name="T0" fmla="*/ 156 w 401"/>
                <a:gd name="T1" fmla="*/ 225 h 264"/>
                <a:gd name="T2" fmla="*/ 0 w 401"/>
                <a:gd name="T3" fmla="*/ 34 h 264"/>
                <a:gd name="T4" fmla="*/ 246 w 401"/>
                <a:gd name="T5" fmla="*/ 39 h 264"/>
                <a:gd name="T6" fmla="*/ 401 w 401"/>
                <a:gd name="T7" fmla="*/ 229 h 264"/>
                <a:gd name="T8" fmla="*/ 156 w 401"/>
                <a:gd name="T9" fmla="*/ 225 h 264"/>
              </a:gdLst>
              <a:ahLst/>
              <a:cxnLst>
                <a:cxn ang="0">
                  <a:pos x="T0" y="T1"/>
                </a:cxn>
                <a:cxn ang="0">
                  <a:pos x="T2" y="T3"/>
                </a:cxn>
                <a:cxn ang="0">
                  <a:pos x="T4" y="T5"/>
                </a:cxn>
                <a:cxn ang="0">
                  <a:pos x="T6" y="T7"/>
                </a:cxn>
                <a:cxn ang="0">
                  <a:pos x="T8" y="T9"/>
                </a:cxn>
              </a:cxnLst>
              <a:rect l="0" t="0" r="r" b="b"/>
              <a:pathLst>
                <a:path w="401" h="264">
                  <a:moveTo>
                    <a:pt x="156" y="225"/>
                  </a:moveTo>
                  <a:cubicBezTo>
                    <a:pt x="75" y="186"/>
                    <a:pt x="21" y="115"/>
                    <a:pt x="0" y="34"/>
                  </a:cubicBezTo>
                  <a:cubicBezTo>
                    <a:pt x="76" y="1"/>
                    <a:pt x="166" y="0"/>
                    <a:pt x="246" y="39"/>
                  </a:cubicBezTo>
                  <a:cubicBezTo>
                    <a:pt x="327" y="78"/>
                    <a:pt x="381" y="149"/>
                    <a:pt x="401" y="229"/>
                  </a:cubicBezTo>
                  <a:cubicBezTo>
                    <a:pt x="326" y="263"/>
                    <a:pt x="236" y="264"/>
                    <a:pt x="156" y="2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a:extLst>
                <a:ext uri="{FF2B5EF4-FFF2-40B4-BE49-F238E27FC236}">
                  <a16:creationId xmlns:a16="http://schemas.microsoft.com/office/drawing/2014/main" id="{328E937B-75AD-DF1D-7917-61D54E6247C5}"/>
                </a:ext>
              </a:extLst>
            </p:cNvPr>
            <p:cNvSpPr>
              <a:spLocks/>
            </p:cNvSpPr>
            <p:nvPr/>
          </p:nvSpPr>
          <p:spPr bwMode="auto">
            <a:xfrm>
              <a:off x="8472451" y="2068594"/>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a:extLst>
                <a:ext uri="{FF2B5EF4-FFF2-40B4-BE49-F238E27FC236}">
                  <a16:creationId xmlns:a16="http://schemas.microsoft.com/office/drawing/2014/main" id="{C85033FA-793E-AA01-0AB1-F5E7C6942C1A}"/>
                </a:ext>
              </a:extLst>
            </p:cNvPr>
            <p:cNvSpPr>
              <a:spLocks/>
            </p:cNvSpPr>
            <p:nvPr/>
          </p:nvSpPr>
          <p:spPr bwMode="auto">
            <a:xfrm>
              <a:off x="8172185" y="4496704"/>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a:extLst>
                <a:ext uri="{FF2B5EF4-FFF2-40B4-BE49-F238E27FC236}">
                  <a16:creationId xmlns:a16="http://schemas.microsoft.com/office/drawing/2014/main" id="{969D7882-626D-04E8-A8B2-115119BF2A22}"/>
                </a:ext>
              </a:extLst>
            </p:cNvPr>
            <p:cNvSpPr>
              <a:spLocks/>
            </p:cNvSpPr>
            <p:nvPr/>
          </p:nvSpPr>
          <p:spPr bwMode="auto">
            <a:xfrm>
              <a:off x="7199209" y="3823993"/>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0">
              <a:extLst>
                <a:ext uri="{FF2B5EF4-FFF2-40B4-BE49-F238E27FC236}">
                  <a16:creationId xmlns:a16="http://schemas.microsoft.com/office/drawing/2014/main" id="{1CCD7702-4DED-B05D-E109-C679BDCF70CF}"/>
                </a:ext>
              </a:extLst>
            </p:cNvPr>
            <p:cNvSpPr>
              <a:spLocks/>
            </p:cNvSpPr>
            <p:nvPr/>
          </p:nvSpPr>
          <p:spPr bwMode="auto">
            <a:xfrm>
              <a:off x="8027827" y="5746848"/>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1">
              <a:extLst>
                <a:ext uri="{FF2B5EF4-FFF2-40B4-BE49-F238E27FC236}">
                  <a16:creationId xmlns:a16="http://schemas.microsoft.com/office/drawing/2014/main" id="{11FDB7A3-B7E0-6D67-D723-C1A2324C96FE}"/>
                </a:ext>
              </a:extLst>
            </p:cNvPr>
            <p:cNvSpPr>
              <a:spLocks/>
            </p:cNvSpPr>
            <p:nvPr/>
          </p:nvSpPr>
          <p:spPr bwMode="auto">
            <a:xfrm>
              <a:off x="10539665" y="5498552"/>
              <a:ext cx="444624" cy="609193"/>
            </a:xfrm>
            <a:custGeom>
              <a:avLst/>
              <a:gdLst>
                <a:gd name="T0" fmla="*/ 103 w 126"/>
                <a:gd name="T1" fmla="*/ 110 h 173"/>
                <a:gd name="T2" fmla="*/ 12 w 126"/>
                <a:gd name="T3" fmla="*/ 173 h 173"/>
                <a:gd name="T4" fmla="*/ 23 w 126"/>
                <a:gd name="T5" fmla="*/ 63 h 173"/>
                <a:gd name="T6" fmla="*/ 114 w 126"/>
                <a:gd name="T7" fmla="*/ 0 h 173"/>
                <a:gd name="T8" fmla="*/ 103 w 126"/>
                <a:gd name="T9" fmla="*/ 110 h 173"/>
              </a:gdLst>
              <a:ahLst/>
              <a:cxnLst>
                <a:cxn ang="0">
                  <a:pos x="T0" y="T1"/>
                </a:cxn>
                <a:cxn ang="0">
                  <a:pos x="T2" y="T3"/>
                </a:cxn>
                <a:cxn ang="0">
                  <a:pos x="T4" y="T5"/>
                </a:cxn>
                <a:cxn ang="0">
                  <a:pos x="T6" y="T7"/>
                </a:cxn>
                <a:cxn ang="0">
                  <a:pos x="T8" y="T9"/>
                </a:cxn>
              </a:cxnLst>
              <a:rect l="0" t="0" r="r" b="b"/>
              <a:pathLst>
                <a:path w="126" h="173">
                  <a:moveTo>
                    <a:pt x="103" y="110"/>
                  </a:moveTo>
                  <a:cubicBezTo>
                    <a:pt x="82" y="145"/>
                    <a:pt x="49" y="167"/>
                    <a:pt x="12" y="173"/>
                  </a:cubicBezTo>
                  <a:cubicBezTo>
                    <a:pt x="0" y="138"/>
                    <a:pt x="2" y="98"/>
                    <a:pt x="23" y="63"/>
                  </a:cubicBezTo>
                  <a:cubicBezTo>
                    <a:pt x="43" y="28"/>
                    <a:pt x="77" y="7"/>
                    <a:pt x="114" y="0"/>
                  </a:cubicBezTo>
                  <a:cubicBezTo>
                    <a:pt x="126" y="36"/>
                    <a:pt x="123" y="76"/>
                    <a:pt x="103" y="1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2">
              <a:extLst>
                <a:ext uri="{FF2B5EF4-FFF2-40B4-BE49-F238E27FC236}">
                  <a16:creationId xmlns:a16="http://schemas.microsoft.com/office/drawing/2014/main" id="{4756103D-ABD1-2B3D-AC33-EC23E5C5FFEA}"/>
                </a:ext>
              </a:extLst>
            </p:cNvPr>
            <p:cNvSpPr>
              <a:spLocks/>
            </p:cNvSpPr>
            <p:nvPr/>
          </p:nvSpPr>
          <p:spPr bwMode="auto">
            <a:xfrm>
              <a:off x="11091114" y="4620852"/>
              <a:ext cx="762213" cy="1157755"/>
            </a:xfrm>
            <a:custGeom>
              <a:avLst/>
              <a:gdLst>
                <a:gd name="T0" fmla="*/ 185 w 217"/>
                <a:gd name="T1" fmla="*/ 202 h 328"/>
                <a:gd name="T2" fmla="*/ 27 w 217"/>
                <a:gd name="T3" fmla="*/ 328 h 328"/>
                <a:gd name="T4" fmla="*/ 33 w 217"/>
                <a:gd name="T5" fmla="*/ 127 h 328"/>
                <a:gd name="T6" fmla="*/ 190 w 217"/>
                <a:gd name="T7" fmla="*/ 0 h 328"/>
                <a:gd name="T8" fmla="*/ 185 w 217"/>
                <a:gd name="T9" fmla="*/ 202 h 328"/>
              </a:gdLst>
              <a:ahLst/>
              <a:cxnLst>
                <a:cxn ang="0">
                  <a:pos x="T0" y="T1"/>
                </a:cxn>
                <a:cxn ang="0">
                  <a:pos x="T2" y="T3"/>
                </a:cxn>
                <a:cxn ang="0">
                  <a:pos x="T4" y="T5"/>
                </a:cxn>
                <a:cxn ang="0">
                  <a:pos x="T6" y="T7"/>
                </a:cxn>
                <a:cxn ang="0">
                  <a:pos x="T8" y="T9"/>
                </a:cxn>
              </a:cxnLst>
              <a:rect l="0" t="0" r="r" b="b"/>
              <a:pathLst>
                <a:path w="217" h="328">
                  <a:moveTo>
                    <a:pt x="185" y="202"/>
                  </a:moveTo>
                  <a:cubicBezTo>
                    <a:pt x="152" y="268"/>
                    <a:pt x="93" y="312"/>
                    <a:pt x="27" y="328"/>
                  </a:cubicBezTo>
                  <a:cubicBezTo>
                    <a:pt x="0" y="266"/>
                    <a:pt x="0" y="192"/>
                    <a:pt x="33" y="127"/>
                  </a:cubicBezTo>
                  <a:cubicBezTo>
                    <a:pt x="65" y="61"/>
                    <a:pt x="124" y="17"/>
                    <a:pt x="190" y="0"/>
                  </a:cubicBezTo>
                  <a:cubicBezTo>
                    <a:pt x="217" y="63"/>
                    <a:pt x="217" y="136"/>
                    <a:pt x="185"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3">
              <a:extLst>
                <a:ext uri="{FF2B5EF4-FFF2-40B4-BE49-F238E27FC236}">
                  <a16:creationId xmlns:a16="http://schemas.microsoft.com/office/drawing/2014/main" id="{A4FA5AC8-FF67-D98B-99E5-ED07F35712DC}"/>
                </a:ext>
              </a:extLst>
            </p:cNvPr>
            <p:cNvSpPr>
              <a:spLocks/>
            </p:cNvSpPr>
            <p:nvPr/>
          </p:nvSpPr>
          <p:spPr bwMode="auto">
            <a:xfrm>
              <a:off x="10071943" y="272774"/>
              <a:ext cx="845941" cy="984525"/>
            </a:xfrm>
            <a:custGeom>
              <a:avLst/>
              <a:gdLst>
                <a:gd name="T0" fmla="*/ 185 w 240"/>
                <a:gd name="T1" fmla="*/ 91 h 280"/>
                <a:gd name="T2" fmla="*/ 225 w 240"/>
                <a:gd name="T3" fmla="*/ 280 h 280"/>
                <a:gd name="T4" fmla="*/ 55 w 240"/>
                <a:gd name="T5" fmla="*/ 189 h 280"/>
                <a:gd name="T6" fmla="*/ 15 w 240"/>
                <a:gd name="T7" fmla="*/ 0 h 280"/>
                <a:gd name="T8" fmla="*/ 185 w 240"/>
                <a:gd name="T9" fmla="*/ 91 h 280"/>
              </a:gdLst>
              <a:ahLst/>
              <a:cxnLst>
                <a:cxn ang="0">
                  <a:pos x="T0" y="T1"/>
                </a:cxn>
                <a:cxn ang="0">
                  <a:pos x="T2" y="T3"/>
                </a:cxn>
                <a:cxn ang="0">
                  <a:pos x="T4" y="T5"/>
                </a:cxn>
                <a:cxn ang="0">
                  <a:pos x="T6" y="T7"/>
                </a:cxn>
                <a:cxn ang="0">
                  <a:pos x="T8" y="T9"/>
                </a:cxn>
              </a:cxnLst>
              <a:rect l="0" t="0" r="r" b="b"/>
              <a:pathLst>
                <a:path w="240" h="280">
                  <a:moveTo>
                    <a:pt x="185" y="91"/>
                  </a:moveTo>
                  <a:cubicBezTo>
                    <a:pt x="227" y="147"/>
                    <a:pt x="240" y="216"/>
                    <a:pt x="225" y="280"/>
                  </a:cubicBezTo>
                  <a:cubicBezTo>
                    <a:pt x="160" y="276"/>
                    <a:pt x="97" y="245"/>
                    <a:pt x="55" y="189"/>
                  </a:cubicBezTo>
                  <a:cubicBezTo>
                    <a:pt x="13" y="133"/>
                    <a:pt x="0" y="64"/>
                    <a:pt x="15" y="0"/>
                  </a:cubicBezTo>
                  <a:cubicBezTo>
                    <a:pt x="80" y="4"/>
                    <a:pt x="143" y="35"/>
                    <a:pt x="185" y="9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Shape 106">
              <a:extLst>
                <a:ext uri="{FF2B5EF4-FFF2-40B4-BE49-F238E27FC236}">
                  <a16:creationId xmlns:a16="http://schemas.microsoft.com/office/drawing/2014/main" id="{E97028E4-1F95-1D28-439C-967F723B86D4}"/>
                </a:ext>
              </a:extLst>
            </p:cNvPr>
            <p:cNvSpPr>
              <a:spLocks/>
            </p:cNvSpPr>
            <p:nvPr/>
          </p:nvSpPr>
          <p:spPr bwMode="auto">
            <a:xfrm>
              <a:off x="11969989" y="3795700"/>
              <a:ext cx="222011" cy="1279191"/>
            </a:xfrm>
            <a:custGeom>
              <a:avLst/>
              <a:gdLst>
                <a:gd name="connsiteX0" fmla="*/ 222011 w 222011"/>
                <a:gd name="connsiteY0" fmla="*/ 0 h 1279191"/>
                <a:gd name="connsiteX1" fmla="*/ 222011 w 222011"/>
                <a:gd name="connsiteY1" fmla="*/ 1279191 h 1279191"/>
                <a:gd name="connsiteX2" fmla="*/ 182381 w 222011"/>
                <a:gd name="connsiteY2" fmla="*/ 1227648 h 1279191"/>
                <a:gd name="connsiteX3" fmla="*/ 14142 w 222011"/>
                <a:gd name="connsiteY3" fmla="*/ 804179 h 1279191"/>
                <a:gd name="connsiteX4" fmla="*/ 185629 w 222011"/>
                <a:gd name="connsiteY4" fmla="*/ 47028 h 127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011" h="1279191">
                  <a:moveTo>
                    <a:pt x="222011" y="0"/>
                  </a:moveTo>
                  <a:lnTo>
                    <a:pt x="222011" y="1279191"/>
                  </a:lnTo>
                  <a:lnTo>
                    <a:pt x="182381" y="1227648"/>
                  </a:lnTo>
                  <a:cubicBezTo>
                    <a:pt x="97821" y="1104393"/>
                    <a:pt x="38805" y="960889"/>
                    <a:pt x="14142" y="804179"/>
                  </a:cubicBezTo>
                  <a:cubicBezTo>
                    <a:pt x="-32102" y="526855"/>
                    <a:pt x="37649" y="260316"/>
                    <a:pt x="185629" y="470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7" name="Freeform 15">
              <a:extLst>
                <a:ext uri="{FF2B5EF4-FFF2-40B4-BE49-F238E27FC236}">
                  <a16:creationId xmlns:a16="http://schemas.microsoft.com/office/drawing/2014/main" id="{04B4D291-0C14-3E70-A9E2-A9A414F7DCD8}"/>
                </a:ext>
              </a:extLst>
            </p:cNvPr>
            <p:cNvSpPr>
              <a:spLocks/>
            </p:cNvSpPr>
            <p:nvPr/>
          </p:nvSpPr>
          <p:spPr bwMode="auto">
            <a:xfrm>
              <a:off x="6878733" y="1635518"/>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6">
              <a:extLst>
                <a:ext uri="{FF2B5EF4-FFF2-40B4-BE49-F238E27FC236}">
                  <a16:creationId xmlns:a16="http://schemas.microsoft.com/office/drawing/2014/main" id="{20AC9553-328E-B9EA-F074-A9482E9681C6}"/>
                </a:ext>
              </a:extLst>
            </p:cNvPr>
            <p:cNvSpPr>
              <a:spLocks/>
            </p:cNvSpPr>
            <p:nvPr/>
          </p:nvSpPr>
          <p:spPr bwMode="auto">
            <a:xfrm>
              <a:off x="9621545" y="5524536"/>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7">
              <a:extLst>
                <a:ext uri="{FF2B5EF4-FFF2-40B4-BE49-F238E27FC236}">
                  <a16:creationId xmlns:a16="http://schemas.microsoft.com/office/drawing/2014/main" id="{E9213E32-D0DB-9F57-2BDB-C34A607EDCA1}"/>
                </a:ext>
              </a:extLst>
            </p:cNvPr>
            <p:cNvSpPr>
              <a:spLocks/>
            </p:cNvSpPr>
            <p:nvPr/>
          </p:nvSpPr>
          <p:spPr bwMode="auto">
            <a:xfrm>
              <a:off x="8940173" y="3171493"/>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8F3583FA-2F33-BF1D-EB69-85FAFEFCA696}"/>
                </a:ext>
              </a:extLst>
            </p:cNvPr>
            <p:cNvSpPr>
              <a:spLocks/>
            </p:cNvSpPr>
            <p:nvPr/>
          </p:nvSpPr>
          <p:spPr bwMode="auto">
            <a:xfrm>
              <a:off x="10789043" y="0"/>
              <a:ext cx="487585" cy="676978"/>
            </a:xfrm>
            <a:custGeom>
              <a:avLst/>
              <a:gdLst>
                <a:gd name="connsiteX0" fmla="*/ 11666 w 487585"/>
                <a:gd name="connsiteY0" fmla="*/ 0 h 676978"/>
                <a:gd name="connsiteX1" fmla="*/ 434755 w 487585"/>
                <a:gd name="connsiteY1" fmla="*/ 0 h 676978"/>
                <a:gd name="connsiteX2" fmla="*/ 477547 w 487585"/>
                <a:gd name="connsiteY2" fmla="*/ 138465 h 676978"/>
                <a:gd name="connsiteX3" fmla="*/ 332868 w 487585"/>
                <a:gd name="connsiteY3" fmla="*/ 676978 h 676978"/>
                <a:gd name="connsiteX4" fmla="*/ 11750 w 487585"/>
                <a:gd name="connsiteY4" fmla="*/ 219418 h 676978"/>
                <a:gd name="connsiteX5" fmla="*/ 558 w 487585"/>
                <a:gd name="connsiteY5" fmla="*/ 70930 h 67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7585" h="676978">
                  <a:moveTo>
                    <a:pt x="11666" y="0"/>
                  </a:moveTo>
                  <a:lnTo>
                    <a:pt x="434755" y="0"/>
                  </a:lnTo>
                  <a:lnTo>
                    <a:pt x="477547" y="138465"/>
                  </a:lnTo>
                  <a:cubicBezTo>
                    <a:pt x="512835" y="339087"/>
                    <a:pt x="452846" y="532670"/>
                    <a:pt x="332868" y="676978"/>
                  </a:cubicBezTo>
                  <a:cubicBezTo>
                    <a:pt x="170545" y="585466"/>
                    <a:pt x="47038" y="420040"/>
                    <a:pt x="11750" y="219418"/>
                  </a:cubicBezTo>
                  <a:cubicBezTo>
                    <a:pt x="2046" y="169262"/>
                    <a:pt x="-1483" y="119546"/>
                    <a:pt x="558" y="709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1" name="Freeform 19">
              <a:extLst>
                <a:ext uri="{FF2B5EF4-FFF2-40B4-BE49-F238E27FC236}">
                  <a16:creationId xmlns:a16="http://schemas.microsoft.com/office/drawing/2014/main" id="{10700D61-F3FB-15D2-6EB2-CBB5088B3C09}"/>
                </a:ext>
              </a:extLst>
            </p:cNvPr>
            <p:cNvSpPr>
              <a:spLocks/>
            </p:cNvSpPr>
            <p:nvPr/>
          </p:nvSpPr>
          <p:spPr bwMode="auto">
            <a:xfrm>
              <a:off x="10686911" y="3607455"/>
              <a:ext cx="1189514" cy="1013397"/>
            </a:xfrm>
            <a:custGeom>
              <a:avLst/>
              <a:gdLst>
                <a:gd name="T0" fmla="*/ 254 w 337"/>
                <a:gd name="T1" fmla="*/ 221 h 288"/>
                <a:gd name="T2" fmla="*/ 0 w 337"/>
                <a:gd name="T3" fmla="*/ 258 h 288"/>
                <a:gd name="T4" fmla="*/ 126 w 337"/>
                <a:gd name="T5" fmla="*/ 50 h 288"/>
                <a:gd name="T6" fmla="*/ 310 w 337"/>
                <a:gd name="T7" fmla="*/ 16 h 288"/>
                <a:gd name="T8" fmla="*/ 331 w 337"/>
                <a:gd name="T9" fmla="*/ 41 h 288"/>
                <a:gd name="T10" fmla="*/ 254 w 337"/>
                <a:gd name="T11" fmla="*/ 221 h 288"/>
              </a:gdLst>
              <a:ahLst/>
              <a:cxnLst>
                <a:cxn ang="0">
                  <a:pos x="T0" y="T1"/>
                </a:cxn>
                <a:cxn ang="0">
                  <a:pos x="T2" y="T3"/>
                </a:cxn>
                <a:cxn ang="0">
                  <a:pos x="T4" y="T5"/>
                </a:cxn>
                <a:cxn ang="0">
                  <a:pos x="T6" y="T7"/>
                </a:cxn>
                <a:cxn ang="0">
                  <a:pos x="T8" y="T9"/>
                </a:cxn>
                <a:cxn ang="0">
                  <a:pos x="T10" y="T11"/>
                </a:cxn>
              </a:cxnLst>
              <a:rect l="0" t="0" r="r" b="b"/>
              <a:pathLst>
                <a:path w="337" h="288">
                  <a:moveTo>
                    <a:pt x="254" y="221"/>
                  </a:moveTo>
                  <a:cubicBezTo>
                    <a:pt x="197" y="267"/>
                    <a:pt x="105" y="288"/>
                    <a:pt x="0" y="258"/>
                  </a:cubicBezTo>
                  <a:cubicBezTo>
                    <a:pt x="64" y="173"/>
                    <a:pt x="59" y="104"/>
                    <a:pt x="126" y="50"/>
                  </a:cubicBezTo>
                  <a:cubicBezTo>
                    <a:pt x="181" y="6"/>
                    <a:pt x="246" y="0"/>
                    <a:pt x="310" y="16"/>
                  </a:cubicBezTo>
                  <a:cubicBezTo>
                    <a:pt x="321" y="19"/>
                    <a:pt x="330" y="30"/>
                    <a:pt x="331" y="41"/>
                  </a:cubicBezTo>
                  <a:cubicBezTo>
                    <a:pt x="337" y="100"/>
                    <a:pt x="311" y="176"/>
                    <a:pt x="254" y="2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Shape 104">
              <a:extLst>
                <a:ext uri="{FF2B5EF4-FFF2-40B4-BE49-F238E27FC236}">
                  <a16:creationId xmlns:a16="http://schemas.microsoft.com/office/drawing/2014/main" id="{F7DF9D59-6400-A709-F3BF-6AFF6089086C}"/>
                </a:ext>
              </a:extLst>
            </p:cNvPr>
            <p:cNvSpPr>
              <a:spLocks/>
            </p:cNvSpPr>
            <p:nvPr/>
          </p:nvSpPr>
          <p:spPr bwMode="auto">
            <a:xfrm>
              <a:off x="11674412" y="1300607"/>
              <a:ext cx="517588" cy="1683010"/>
            </a:xfrm>
            <a:custGeom>
              <a:avLst/>
              <a:gdLst>
                <a:gd name="connsiteX0" fmla="*/ 410053 w 517588"/>
                <a:gd name="connsiteY0" fmla="*/ 0 h 1683010"/>
                <a:gd name="connsiteX1" fmla="*/ 517588 w 517588"/>
                <a:gd name="connsiteY1" fmla="*/ 236418 h 1683010"/>
                <a:gd name="connsiteX2" fmla="*/ 517588 w 517588"/>
                <a:gd name="connsiteY2" fmla="*/ 1666571 h 1683010"/>
                <a:gd name="connsiteX3" fmla="*/ 488597 w 517588"/>
                <a:gd name="connsiteY3" fmla="*/ 1681308 h 1683010"/>
                <a:gd name="connsiteX4" fmla="*/ 434763 w 517588"/>
                <a:gd name="connsiteY4" fmla="*/ 1674258 h 1683010"/>
                <a:gd name="connsiteX5" fmla="*/ 7626 w 517588"/>
                <a:gd name="connsiteY5" fmla="*/ 1057426 h 1683010"/>
                <a:gd name="connsiteX6" fmla="*/ 410053 w 517588"/>
                <a:gd name="connsiteY6" fmla="*/ 0 h 168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588" h="1683010">
                  <a:moveTo>
                    <a:pt x="410053" y="0"/>
                  </a:moveTo>
                  <a:lnTo>
                    <a:pt x="517588" y="236418"/>
                  </a:lnTo>
                  <a:lnTo>
                    <a:pt x="517588" y="1666571"/>
                  </a:lnTo>
                  <a:lnTo>
                    <a:pt x="488597" y="1681308"/>
                  </a:lnTo>
                  <a:cubicBezTo>
                    <a:pt x="470946" y="1684833"/>
                    <a:pt x="452414" y="1683070"/>
                    <a:pt x="434763" y="1674258"/>
                  </a:cubicBezTo>
                  <a:cubicBezTo>
                    <a:pt x="215899" y="1586140"/>
                    <a:pt x="46456" y="1342932"/>
                    <a:pt x="7626" y="1057426"/>
                  </a:cubicBezTo>
                  <a:cubicBezTo>
                    <a:pt x="-34735" y="775446"/>
                    <a:pt x="99407" y="296080"/>
                    <a:pt x="41005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6" name="Freeform: Shape 95">
              <a:extLst>
                <a:ext uri="{FF2B5EF4-FFF2-40B4-BE49-F238E27FC236}">
                  <a16:creationId xmlns:a16="http://schemas.microsoft.com/office/drawing/2014/main" id="{0452F7D4-5702-5939-561B-74075C1FA01D}"/>
                </a:ext>
              </a:extLst>
            </p:cNvPr>
            <p:cNvSpPr>
              <a:spLocks/>
            </p:cNvSpPr>
            <p:nvPr/>
          </p:nvSpPr>
          <p:spPr bwMode="auto">
            <a:xfrm>
              <a:off x="9755429" y="6304270"/>
              <a:ext cx="578941" cy="553729"/>
            </a:xfrm>
            <a:custGeom>
              <a:avLst/>
              <a:gdLst>
                <a:gd name="connsiteX0" fmla="*/ 512809 w 578941"/>
                <a:gd name="connsiteY0" fmla="*/ 449 h 553729"/>
                <a:gd name="connsiteX1" fmla="*/ 569069 w 578941"/>
                <a:gd name="connsiteY1" fmla="*/ 42849 h 553729"/>
                <a:gd name="connsiteX2" fmla="*/ 502260 w 578941"/>
                <a:gd name="connsiteY2" fmla="*/ 449184 h 553729"/>
                <a:gd name="connsiteX3" fmla="*/ 415528 w 578941"/>
                <a:gd name="connsiteY3" fmla="*/ 553729 h 553729"/>
                <a:gd name="connsiteX4" fmla="*/ 0 w 578941"/>
                <a:gd name="connsiteY4" fmla="*/ 553729 h 553729"/>
                <a:gd name="connsiteX5" fmla="*/ 20539 w 578941"/>
                <a:gd name="connsiteY5" fmla="*/ 441234 h 553729"/>
                <a:gd name="connsiteX6" fmla="*/ 140090 w 578941"/>
                <a:gd name="connsiteY6" fmla="*/ 180649 h 553729"/>
                <a:gd name="connsiteX7" fmla="*/ 512809 w 578941"/>
                <a:gd name="connsiteY7" fmla="*/ 449 h 553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941" h="553729">
                  <a:moveTo>
                    <a:pt x="512809" y="449"/>
                  </a:moveTo>
                  <a:cubicBezTo>
                    <a:pt x="540939" y="-3085"/>
                    <a:pt x="565552" y="14582"/>
                    <a:pt x="569069" y="42849"/>
                  </a:cubicBezTo>
                  <a:cubicBezTo>
                    <a:pt x="593682" y="208916"/>
                    <a:pt x="572585" y="332583"/>
                    <a:pt x="502260" y="449184"/>
                  </a:cubicBezTo>
                  <a:lnTo>
                    <a:pt x="415528" y="553729"/>
                  </a:lnTo>
                  <a:lnTo>
                    <a:pt x="0" y="553729"/>
                  </a:lnTo>
                  <a:lnTo>
                    <a:pt x="20539" y="441234"/>
                  </a:lnTo>
                  <a:cubicBezTo>
                    <a:pt x="41636" y="345833"/>
                    <a:pt x="73282" y="256616"/>
                    <a:pt x="140090" y="180649"/>
                  </a:cubicBezTo>
                  <a:cubicBezTo>
                    <a:pt x="245576" y="56982"/>
                    <a:pt x="368644" y="11049"/>
                    <a:pt x="5128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4" name="Freeform 22">
              <a:extLst>
                <a:ext uri="{FF2B5EF4-FFF2-40B4-BE49-F238E27FC236}">
                  <a16:creationId xmlns:a16="http://schemas.microsoft.com/office/drawing/2014/main" id="{74646E50-FBF3-0088-2175-0B4AA8AD7891}"/>
                </a:ext>
              </a:extLst>
            </p:cNvPr>
            <p:cNvSpPr>
              <a:spLocks/>
            </p:cNvSpPr>
            <p:nvPr/>
          </p:nvSpPr>
          <p:spPr bwMode="auto">
            <a:xfrm>
              <a:off x="7886355" y="3408241"/>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Shape 105">
              <a:extLst>
                <a:ext uri="{FF2B5EF4-FFF2-40B4-BE49-F238E27FC236}">
                  <a16:creationId xmlns:a16="http://schemas.microsoft.com/office/drawing/2014/main" id="{4554A76D-DF4B-FB5D-43F3-1DCDEE53156F}"/>
                </a:ext>
              </a:extLst>
            </p:cNvPr>
            <p:cNvSpPr>
              <a:spLocks/>
            </p:cNvSpPr>
            <p:nvPr/>
          </p:nvSpPr>
          <p:spPr bwMode="auto">
            <a:xfrm>
              <a:off x="11906788" y="56196"/>
              <a:ext cx="285212" cy="1094774"/>
            </a:xfrm>
            <a:custGeom>
              <a:avLst/>
              <a:gdLst>
                <a:gd name="connsiteX0" fmla="*/ 285212 w 285212"/>
                <a:gd name="connsiteY0" fmla="*/ 0 h 1094774"/>
                <a:gd name="connsiteX1" fmla="*/ 285212 w 285212"/>
                <a:gd name="connsiteY1" fmla="*/ 1094774 h 1094774"/>
                <a:gd name="connsiteX2" fmla="*/ 262203 w 285212"/>
                <a:gd name="connsiteY2" fmla="*/ 1093008 h 1094774"/>
                <a:gd name="connsiteX3" fmla="*/ 1075 w 285212"/>
                <a:gd name="connsiteY3" fmla="*/ 631602 h 1094774"/>
                <a:gd name="connsiteX4" fmla="*/ 232319 w 285212"/>
                <a:gd name="connsiteY4" fmla="*/ 64476 h 1094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212" h="1094774">
                  <a:moveTo>
                    <a:pt x="285212" y="0"/>
                  </a:moveTo>
                  <a:lnTo>
                    <a:pt x="285212" y="1094774"/>
                  </a:lnTo>
                  <a:lnTo>
                    <a:pt x="262203" y="1093008"/>
                  </a:lnTo>
                  <a:cubicBezTo>
                    <a:pt x="113995" y="1011998"/>
                    <a:pt x="-13040" y="839411"/>
                    <a:pt x="1075" y="631602"/>
                  </a:cubicBezTo>
                  <a:cubicBezTo>
                    <a:pt x="11661" y="483671"/>
                    <a:pt x="95690" y="250547"/>
                    <a:pt x="232319" y="644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6" name="Freeform 24">
              <a:extLst>
                <a:ext uri="{FF2B5EF4-FFF2-40B4-BE49-F238E27FC236}">
                  <a16:creationId xmlns:a16="http://schemas.microsoft.com/office/drawing/2014/main" id="{E04086D5-8E23-8730-4AD4-716116683355}"/>
                </a:ext>
              </a:extLst>
            </p:cNvPr>
            <p:cNvSpPr>
              <a:spLocks/>
            </p:cNvSpPr>
            <p:nvPr/>
          </p:nvSpPr>
          <p:spPr bwMode="auto">
            <a:xfrm>
              <a:off x="11102663" y="633670"/>
              <a:ext cx="629403" cy="1022058"/>
            </a:xfrm>
            <a:custGeom>
              <a:avLst/>
              <a:gdLst>
                <a:gd name="T0" fmla="*/ 19 w 178"/>
                <a:gd name="T1" fmla="*/ 197 h 290"/>
                <a:gd name="T2" fmla="*/ 73 w 178"/>
                <a:gd name="T3" fmla="*/ 0 h 290"/>
                <a:gd name="T4" fmla="*/ 159 w 178"/>
                <a:gd name="T5" fmla="*/ 146 h 290"/>
                <a:gd name="T6" fmla="*/ 143 w 178"/>
                <a:gd name="T7" fmla="*/ 284 h 290"/>
                <a:gd name="T8" fmla="*/ 131 w 178"/>
                <a:gd name="T9" fmla="*/ 289 h 290"/>
                <a:gd name="T10" fmla="*/ 19 w 178"/>
                <a:gd name="T11" fmla="*/ 197 h 290"/>
              </a:gdLst>
              <a:ahLst/>
              <a:cxnLst>
                <a:cxn ang="0">
                  <a:pos x="T0" y="T1"/>
                </a:cxn>
                <a:cxn ang="0">
                  <a:pos x="T2" y="T3"/>
                </a:cxn>
                <a:cxn ang="0">
                  <a:pos x="T4" y="T5"/>
                </a:cxn>
                <a:cxn ang="0">
                  <a:pos x="T6" y="T7"/>
                </a:cxn>
                <a:cxn ang="0">
                  <a:pos x="T8" y="T9"/>
                </a:cxn>
                <a:cxn ang="0">
                  <a:pos x="T10" y="T11"/>
                </a:cxn>
              </a:cxnLst>
              <a:rect l="0" t="0" r="r" b="b"/>
              <a:pathLst>
                <a:path w="178" h="290">
                  <a:moveTo>
                    <a:pt x="19" y="197"/>
                  </a:moveTo>
                  <a:cubicBezTo>
                    <a:pt x="0" y="132"/>
                    <a:pt x="14" y="70"/>
                    <a:pt x="73" y="0"/>
                  </a:cubicBezTo>
                  <a:cubicBezTo>
                    <a:pt x="104" y="62"/>
                    <a:pt x="138" y="93"/>
                    <a:pt x="159" y="146"/>
                  </a:cubicBezTo>
                  <a:cubicBezTo>
                    <a:pt x="178" y="194"/>
                    <a:pt x="167" y="245"/>
                    <a:pt x="143" y="284"/>
                  </a:cubicBezTo>
                  <a:cubicBezTo>
                    <a:pt x="141" y="288"/>
                    <a:pt x="136" y="290"/>
                    <a:pt x="131" y="289"/>
                  </a:cubicBezTo>
                  <a:cubicBezTo>
                    <a:pt x="74" y="275"/>
                    <a:pt x="29" y="232"/>
                    <a:pt x="19" y="19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5">
              <a:extLst>
                <a:ext uri="{FF2B5EF4-FFF2-40B4-BE49-F238E27FC236}">
                  <a16:creationId xmlns:a16="http://schemas.microsoft.com/office/drawing/2014/main" id="{EEF01020-57F2-5D4D-8807-7E2676641E52}"/>
                </a:ext>
              </a:extLst>
            </p:cNvPr>
            <p:cNvSpPr>
              <a:spLocks/>
            </p:cNvSpPr>
            <p:nvPr/>
          </p:nvSpPr>
          <p:spPr bwMode="auto">
            <a:xfrm>
              <a:off x="9070095" y="1687487"/>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6">
              <a:extLst>
                <a:ext uri="{FF2B5EF4-FFF2-40B4-BE49-F238E27FC236}">
                  <a16:creationId xmlns:a16="http://schemas.microsoft.com/office/drawing/2014/main" id="{DC75AC61-26F9-0C1F-AB96-2139DE622023}"/>
                </a:ext>
              </a:extLst>
            </p:cNvPr>
            <p:cNvSpPr>
              <a:spLocks/>
            </p:cNvSpPr>
            <p:nvPr/>
          </p:nvSpPr>
          <p:spPr bwMode="auto">
            <a:xfrm>
              <a:off x="8460902" y="977244"/>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7">
              <a:extLst>
                <a:ext uri="{FF2B5EF4-FFF2-40B4-BE49-F238E27FC236}">
                  <a16:creationId xmlns:a16="http://schemas.microsoft.com/office/drawing/2014/main" id="{C4B91423-2AA4-D359-33FB-CFA2174E5E0D}"/>
                </a:ext>
              </a:extLst>
            </p:cNvPr>
            <p:cNvSpPr>
              <a:spLocks/>
            </p:cNvSpPr>
            <p:nvPr/>
          </p:nvSpPr>
          <p:spPr bwMode="auto">
            <a:xfrm>
              <a:off x="9621545" y="1182233"/>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Shape 88">
              <a:extLst>
                <a:ext uri="{FF2B5EF4-FFF2-40B4-BE49-F238E27FC236}">
                  <a16:creationId xmlns:a16="http://schemas.microsoft.com/office/drawing/2014/main" id="{11098F3A-017A-24C7-434C-B87142EBE9A8}"/>
                </a:ext>
              </a:extLst>
            </p:cNvPr>
            <p:cNvSpPr>
              <a:spLocks/>
            </p:cNvSpPr>
            <p:nvPr/>
          </p:nvSpPr>
          <p:spPr bwMode="auto">
            <a:xfrm>
              <a:off x="11385653" y="0"/>
              <a:ext cx="440759" cy="530420"/>
            </a:xfrm>
            <a:custGeom>
              <a:avLst/>
              <a:gdLst>
                <a:gd name="connsiteX0" fmla="*/ 46019 w 440759"/>
                <a:gd name="connsiteY0" fmla="*/ 0 h 530420"/>
                <a:gd name="connsiteX1" fmla="*/ 389756 w 440759"/>
                <a:gd name="connsiteY1" fmla="*/ 0 h 530420"/>
                <a:gd name="connsiteX2" fmla="*/ 426016 w 440759"/>
                <a:gd name="connsiteY2" fmla="*/ 88693 h 530420"/>
                <a:gd name="connsiteX3" fmla="*/ 440406 w 440759"/>
                <a:gd name="connsiteY3" fmla="*/ 230109 h 530420"/>
                <a:gd name="connsiteX4" fmla="*/ 292198 w 440759"/>
                <a:gd name="connsiteY4" fmla="*/ 518549 h 530420"/>
                <a:gd name="connsiteX5" fmla="*/ 246325 w 440759"/>
                <a:gd name="connsiteY5" fmla="*/ 529101 h 530420"/>
                <a:gd name="connsiteX6" fmla="*/ 6369 w 440759"/>
                <a:gd name="connsiteY6" fmla="*/ 282873 h 530420"/>
                <a:gd name="connsiteX7" fmla="*/ 43421 w 440759"/>
                <a:gd name="connsiteY7" fmla="*/ 6305 h 53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0759" h="530420">
                  <a:moveTo>
                    <a:pt x="46019" y="0"/>
                  </a:moveTo>
                  <a:lnTo>
                    <a:pt x="389756" y="0"/>
                  </a:lnTo>
                  <a:lnTo>
                    <a:pt x="426016" y="88693"/>
                  </a:lnTo>
                  <a:cubicBezTo>
                    <a:pt x="437319" y="133816"/>
                    <a:pt x="442171" y="180864"/>
                    <a:pt x="440406" y="230109"/>
                  </a:cubicBezTo>
                  <a:cubicBezTo>
                    <a:pt x="433349" y="353224"/>
                    <a:pt x="359245" y="451715"/>
                    <a:pt x="292198" y="518549"/>
                  </a:cubicBezTo>
                  <a:cubicBezTo>
                    <a:pt x="281612" y="529101"/>
                    <a:pt x="263968" y="532619"/>
                    <a:pt x="246325" y="529101"/>
                  </a:cubicBezTo>
                  <a:cubicBezTo>
                    <a:pt x="119289" y="490408"/>
                    <a:pt x="27541" y="398952"/>
                    <a:pt x="6369" y="282873"/>
                  </a:cubicBezTo>
                  <a:cubicBezTo>
                    <a:pt x="-11275" y="186140"/>
                    <a:pt x="9898" y="96442"/>
                    <a:pt x="43421" y="63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29">
              <a:extLst>
                <a:ext uri="{FF2B5EF4-FFF2-40B4-BE49-F238E27FC236}">
                  <a16:creationId xmlns:a16="http://schemas.microsoft.com/office/drawing/2014/main" id="{DA2C6237-47EE-C21F-2896-F3871EA83AFC}"/>
                </a:ext>
              </a:extLst>
            </p:cNvPr>
            <p:cNvSpPr>
              <a:spLocks/>
            </p:cNvSpPr>
            <p:nvPr/>
          </p:nvSpPr>
          <p:spPr bwMode="auto">
            <a:xfrm>
              <a:off x="8149088" y="70672"/>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Shape 98">
              <a:extLst>
                <a:ext uri="{FF2B5EF4-FFF2-40B4-BE49-F238E27FC236}">
                  <a16:creationId xmlns:a16="http://schemas.microsoft.com/office/drawing/2014/main" id="{D8019C3F-0941-AC2A-C521-3F17F530F76B}"/>
                </a:ext>
              </a:extLst>
            </p:cNvPr>
            <p:cNvSpPr>
              <a:spLocks/>
            </p:cNvSpPr>
            <p:nvPr/>
          </p:nvSpPr>
          <p:spPr bwMode="auto">
            <a:xfrm>
              <a:off x="10440609" y="6174150"/>
              <a:ext cx="632536" cy="683850"/>
            </a:xfrm>
            <a:custGeom>
              <a:avLst/>
              <a:gdLst>
                <a:gd name="connsiteX0" fmla="*/ 540680 w 632536"/>
                <a:gd name="connsiteY0" fmla="*/ 0 h 683850"/>
                <a:gd name="connsiteX1" fmla="*/ 586595 w 632536"/>
                <a:gd name="connsiteY1" fmla="*/ 31781 h 683850"/>
                <a:gd name="connsiteX2" fmla="*/ 551276 w 632536"/>
                <a:gd name="connsiteY2" fmla="*/ 572046 h 683850"/>
                <a:gd name="connsiteX3" fmla="*/ 459438 w 632536"/>
                <a:gd name="connsiteY3" fmla="*/ 683850 h 683850"/>
                <a:gd name="connsiteX4" fmla="*/ 0 w 632536"/>
                <a:gd name="connsiteY4" fmla="*/ 683850 h 683850"/>
                <a:gd name="connsiteX5" fmla="*/ 10898 w 632536"/>
                <a:gd name="connsiteY5" fmla="*/ 616627 h 683850"/>
                <a:gd name="connsiteX6" fmla="*/ 123919 w 632536"/>
                <a:gd name="connsiteY6" fmla="*/ 275430 h 683850"/>
                <a:gd name="connsiteX7" fmla="*/ 540680 w 632536"/>
                <a:gd name="connsiteY7" fmla="*/ 0 h 68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2536" h="683850">
                  <a:moveTo>
                    <a:pt x="540680" y="0"/>
                  </a:moveTo>
                  <a:cubicBezTo>
                    <a:pt x="561872" y="0"/>
                    <a:pt x="579531" y="10594"/>
                    <a:pt x="586595" y="31781"/>
                  </a:cubicBezTo>
                  <a:cubicBezTo>
                    <a:pt x="639573" y="183620"/>
                    <a:pt x="667828" y="384895"/>
                    <a:pt x="551276" y="572046"/>
                  </a:cubicBezTo>
                  <a:lnTo>
                    <a:pt x="459438" y="683850"/>
                  </a:lnTo>
                  <a:lnTo>
                    <a:pt x="0" y="683850"/>
                  </a:lnTo>
                  <a:lnTo>
                    <a:pt x="10898" y="616627"/>
                  </a:lnTo>
                  <a:cubicBezTo>
                    <a:pt x="29441" y="504955"/>
                    <a:pt x="55047" y="391958"/>
                    <a:pt x="123919" y="275430"/>
                  </a:cubicBezTo>
                  <a:cubicBezTo>
                    <a:pt x="201620" y="141246"/>
                    <a:pt x="381746" y="3531"/>
                    <a:pt x="54068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Shape 100">
              <a:extLst>
                <a:ext uri="{FF2B5EF4-FFF2-40B4-BE49-F238E27FC236}">
                  <a16:creationId xmlns:a16="http://schemas.microsoft.com/office/drawing/2014/main" id="{75BCDA8E-0903-DF65-3E80-740D60E51F45}"/>
                </a:ext>
              </a:extLst>
            </p:cNvPr>
            <p:cNvSpPr>
              <a:spLocks/>
            </p:cNvSpPr>
            <p:nvPr/>
          </p:nvSpPr>
          <p:spPr bwMode="auto">
            <a:xfrm>
              <a:off x="11222231" y="5928478"/>
              <a:ext cx="494605" cy="929522"/>
            </a:xfrm>
            <a:custGeom>
              <a:avLst/>
              <a:gdLst>
                <a:gd name="connsiteX0" fmla="*/ 339565 w 494605"/>
                <a:gd name="connsiteY0" fmla="*/ 898 h 929522"/>
                <a:gd name="connsiteX1" fmla="*/ 388684 w 494605"/>
                <a:gd name="connsiteY1" fmla="*/ 18509 h 929522"/>
                <a:gd name="connsiteX2" fmla="*/ 476395 w 494605"/>
                <a:gd name="connsiteY2" fmla="*/ 532772 h 929522"/>
                <a:gd name="connsiteX3" fmla="*/ 294339 w 494605"/>
                <a:gd name="connsiteY3" fmla="*/ 908727 h 929522"/>
                <a:gd name="connsiteX4" fmla="*/ 277903 w 494605"/>
                <a:gd name="connsiteY4" fmla="*/ 929522 h 929522"/>
                <a:gd name="connsiteX5" fmla="*/ 100284 w 494605"/>
                <a:gd name="connsiteY5" fmla="*/ 929522 h 929522"/>
                <a:gd name="connsiteX6" fmla="*/ 80487 w 494605"/>
                <a:gd name="connsiteY6" fmla="*/ 890400 h 929522"/>
                <a:gd name="connsiteX7" fmla="*/ 20295 w 494605"/>
                <a:gd name="connsiteY7" fmla="*/ 342565 h 929522"/>
                <a:gd name="connsiteX8" fmla="*/ 339565 w 494605"/>
                <a:gd name="connsiteY8" fmla="*/ 898 h 92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4605" h="929522">
                  <a:moveTo>
                    <a:pt x="339565" y="898"/>
                  </a:moveTo>
                  <a:cubicBezTo>
                    <a:pt x="357108" y="-2625"/>
                    <a:pt x="374650" y="4420"/>
                    <a:pt x="388684" y="18509"/>
                  </a:cubicBezTo>
                  <a:cubicBezTo>
                    <a:pt x="486921" y="138269"/>
                    <a:pt x="518497" y="349610"/>
                    <a:pt x="476395" y="532772"/>
                  </a:cubicBezTo>
                  <a:cubicBezTo>
                    <a:pt x="444819" y="667502"/>
                    <a:pt x="395481" y="774493"/>
                    <a:pt x="294339" y="908727"/>
                  </a:cubicBezTo>
                  <a:lnTo>
                    <a:pt x="277903" y="929522"/>
                  </a:lnTo>
                  <a:lnTo>
                    <a:pt x="100284" y="929522"/>
                  </a:lnTo>
                  <a:lnTo>
                    <a:pt x="80487" y="890400"/>
                  </a:lnTo>
                  <a:cubicBezTo>
                    <a:pt x="3191" y="715714"/>
                    <a:pt x="-21806" y="514280"/>
                    <a:pt x="20295" y="342565"/>
                  </a:cubicBezTo>
                  <a:cubicBezTo>
                    <a:pt x="62397" y="169970"/>
                    <a:pt x="192210" y="36121"/>
                    <a:pt x="339565" y="8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0" name="Freeform 36">
              <a:extLst>
                <a:ext uri="{FF2B5EF4-FFF2-40B4-BE49-F238E27FC236}">
                  <a16:creationId xmlns:a16="http://schemas.microsoft.com/office/drawing/2014/main" id="{2864DB57-8E53-0EF6-65A4-4D1A51A9D9D6}"/>
                </a:ext>
              </a:extLst>
            </p:cNvPr>
            <p:cNvSpPr>
              <a:spLocks/>
            </p:cNvSpPr>
            <p:nvPr/>
          </p:nvSpPr>
          <p:spPr bwMode="auto">
            <a:xfrm>
              <a:off x="7453280" y="4115597"/>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7">
              <a:extLst>
                <a:ext uri="{FF2B5EF4-FFF2-40B4-BE49-F238E27FC236}">
                  <a16:creationId xmlns:a16="http://schemas.microsoft.com/office/drawing/2014/main" id="{A60E9F92-453F-8D55-39C2-4F5FD06A77B3}"/>
                </a:ext>
              </a:extLst>
            </p:cNvPr>
            <p:cNvSpPr>
              <a:spLocks/>
            </p:cNvSpPr>
            <p:nvPr/>
          </p:nvSpPr>
          <p:spPr bwMode="auto">
            <a:xfrm>
              <a:off x="9393458" y="5042379"/>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8">
              <a:extLst>
                <a:ext uri="{FF2B5EF4-FFF2-40B4-BE49-F238E27FC236}">
                  <a16:creationId xmlns:a16="http://schemas.microsoft.com/office/drawing/2014/main" id="{51E9B685-285E-CA9E-CB22-C52A8E731CDD}"/>
                </a:ext>
              </a:extLst>
            </p:cNvPr>
            <p:cNvSpPr>
              <a:spLocks/>
            </p:cNvSpPr>
            <p:nvPr/>
          </p:nvSpPr>
          <p:spPr bwMode="auto">
            <a:xfrm>
              <a:off x="7739110" y="1456514"/>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59216B6D-19C2-3996-68DD-25E14281D1C6}"/>
                </a:ext>
              </a:extLst>
            </p:cNvPr>
            <p:cNvSpPr>
              <a:spLocks/>
            </p:cNvSpPr>
            <p:nvPr/>
          </p:nvSpPr>
          <p:spPr bwMode="auto">
            <a:xfrm>
              <a:off x="10198315" y="0"/>
              <a:ext cx="380203" cy="79581"/>
            </a:xfrm>
            <a:custGeom>
              <a:avLst/>
              <a:gdLst>
                <a:gd name="connsiteX0" fmla="*/ 0 w 380203"/>
                <a:gd name="connsiteY0" fmla="*/ 0 h 79581"/>
                <a:gd name="connsiteX1" fmla="*/ 380203 w 380203"/>
                <a:gd name="connsiteY1" fmla="*/ 0 h 79581"/>
                <a:gd name="connsiteX2" fmla="*/ 350066 w 380203"/>
                <a:gd name="connsiteY2" fmla="*/ 57590 h 79581"/>
                <a:gd name="connsiteX3" fmla="*/ 293630 w 380203"/>
                <a:gd name="connsiteY3" fmla="*/ 78702 h 79581"/>
                <a:gd name="connsiteX4" fmla="*/ 7923 w 380203"/>
                <a:gd name="connsiteY4" fmla="*/ 4369 h 79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03" h="79581">
                  <a:moveTo>
                    <a:pt x="0" y="0"/>
                  </a:moveTo>
                  <a:lnTo>
                    <a:pt x="380203" y="0"/>
                  </a:lnTo>
                  <a:lnTo>
                    <a:pt x="350066" y="57590"/>
                  </a:lnTo>
                  <a:cubicBezTo>
                    <a:pt x="335957" y="75184"/>
                    <a:pt x="314793" y="82221"/>
                    <a:pt x="293630" y="78702"/>
                  </a:cubicBezTo>
                  <a:cubicBezTo>
                    <a:pt x="189576" y="59349"/>
                    <a:pt x="91695" y="42635"/>
                    <a:pt x="7923" y="43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5" name="Freeform: Shape 94">
              <a:extLst>
                <a:ext uri="{FF2B5EF4-FFF2-40B4-BE49-F238E27FC236}">
                  <a16:creationId xmlns:a16="http://schemas.microsoft.com/office/drawing/2014/main" id="{A35B4067-8BDC-DFCC-3C98-F8261D6530C6}"/>
                </a:ext>
              </a:extLst>
            </p:cNvPr>
            <p:cNvSpPr>
              <a:spLocks/>
            </p:cNvSpPr>
            <p:nvPr/>
          </p:nvSpPr>
          <p:spPr bwMode="auto">
            <a:xfrm>
              <a:off x="9140703" y="6476385"/>
              <a:ext cx="477647" cy="381615"/>
            </a:xfrm>
            <a:custGeom>
              <a:avLst/>
              <a:gdLst>
                <a:gd name="connsiteX0" fmla="*/ 361307 w 477647"/>
                <a:gd name="connsiteY0" fmla="*/ 606 h 381615"/>
                <a:gd name="connsiteX1" fmla="*/ 440688 w 477647"/>
                <a:gd name="connsiteY1" fmla="*/ 2803 h 381615"/>
                <a:gd name="connsiteX2" fmla="*/ 472485 w 477647"/>
                <a:gd name="connsiteY2" fmla="*/ 34444 h 381615"/>
                <a:gd name="connsiteX3" fmla="*/ 387693 w 477647"/>
                <a:gd name="connsiteY3" fmla="*/ 326245 h 381615"/>
                <a:gd name="connsiteX4" fmla="*/ 303279 w 477647"/>
                <a:gd name="connsiteY4" fmla="*/ 381615 h 381615"/>
                <a:gd name="connsiteX5" fmla="*/ 0 w 477647"/>
                <a:gd name="connsiteY5" fmla="*/ 381615 h 381615"/>
                <a:gd name="connsiteX6" fmla="*/ 1108 w 477647"/>
                <a:gd name="connsiteY6" fmla="*/ 378815 h 381615"/>
                <a:gd name="connsiteX7" fmla="*/ 161582 w 477647"/>
                <a:gd name="connsiteY7" fmla="*/ 83664 h 381615"/>
                <a:gd name="connsiteX8" fmla="*/ 361307 w 477647"/>
                <a:gd name="connsiteY8" fmla="*/ 606 h 381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647" h="381615">
                  <a:moveTo>
                    <a:pt x="361307" y="606"/>
                  </a:moveTo>
                  <a:cubicBezTo>
                    <a:pt x="386810" y="-712"/>
                    <a:pt x="413308" y="167"/>
                    <a:pt x="440688" y="2803"/>
                  </a:cubicBezTo>
                  <a:cubicBezTo>
                    <a:pt x="458353" y="2803"/>
                    <a:pt x="472485" y="16866"/>
                    <a:pt x="472485" y="34444"/>
                  </a:cubicBezTo>
                  <a:cubicBezTo>
                    <a:pt x="483084" y="129367"/>
                    <a:pt x="486617" y="241869"/>
                    <a:pt x="387693" y="326245"/>
                  </a:cubicBezTo>
                  <a:lnTo>
                    <a:pt x="303279" y="381615"/>
                  </a:lnTo>
                  <a:lnTo>
                    <a:pt x="0" y="381615"/>
                  </a:lnTo>
                  <a:lnTo>
                    <a:pt x="1108" y="378815"/>
                  </a:lnTo>
                  <a:cubicBezTo>
                    <a:pt x="49631" y="255712"/>
                    <a:pt x="92689" y="154856"/>
                    <a:pt x="161582" y="83664"/>
                  </a:cubicBezTo>
                  <a:cubicBezTo>
                    <a:pt x="217227" y="28292"/>
                    <a:pt x="284795" y="4561"/>
                    <a:pt x="361307"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0" name="Freeform 44">
              <a:extLst>
                <a:ext uri="{FF2B5EF4-FFF2-40B4-BE49-F238E27FC236}">
                  <a16:creationId xmlns:a16="http://schemas.microsoft.com/office/drawing/2014/main" id="{FE054E00-5781-115B-1CF1-09A970AB0C0C}"/>
                </a:ext>
              </a:extLst>
            </p:cNvPr>
            <p:cNvSpPr>
              <a:spLocks/>
            </p:cNvSpPr>
            <p:nvPr/>
          </p:nvSpPr>
          <p:spPr bwMode="auto">
            <a:xfrm>
              <a:off x="7057737" y="2683561"/>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5">
              <a:extLst>
                <a:ext uri="{FF2B5EF4-FFF2-40B4-BE49-F238E27FC236}">
                  <a16:creationId xmlns:a16="http://schemas.microsoft.com/office/drawing/2014/main" id="{BF8C8EB0-8786-911A-69BD-2B2934A86B83}"/>
                </a:ext>
              </a:extLst>
            </p:cNvPr>
            <p:cNvSpPr>
              <a:spLocks/>
            </p:cNvSpPr>
            <p:nvPr/>
          </p:nvSpPr>
          <p:spPr bwMode="auto">
            <a:xfrm>
              <a:off x="7395536" y="4955764"/>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6">
              <a:extLst>
                <a:ext uri="{FF2B5EF4-FFF2-40B4-BE49-F238E27FC236}">
                  <a16:creationId xmlns:a16="http://schemas.microsoft.com/office/drawing/2014/main" id="{7CA4FCD4-19E9-F404-DB0E-E71340713BBD}"/>
                </a:ext>
              </a:extLst>
            </p:cNvPr>
            <p:cNvSpPr>
              <a:spLocks/>
            </p:cNvSpPr>
            <p:nvPr/>
          </p:nvSpPr>
          <p:spPr bwMode="auto">
            <a:xfrm>
              <a:off x="7219419" y="2062820"/>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47">
              <a:extLst>
                <a:ext uri="{FF2B5EF4-FFF2-40B4-BE49-F238E27FC236}">
                  <a16:creationId xmlns:a16="http://schemas.microsoft.com/office/drawing/2014/main" id="{8D4AE83F-5F78-CCCC-565B-4BDEF4BEA9E8}"/>
                </a:ext>
              </a:extLst>
            </p:cNvPr>
            <p:cNvSpPr>
              <a:spLocks/>
            </p:cNvSpPr>
            <p:nvPr/>
          </p:nvSpPr>
          <p:spPr bwMode="auto">
            <a:xfrm>
              <a:off x="9191356" y="258338"/>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49">
              <a:extLst>
                <a:ext uri="{FF2B5EF4-FFF2-40B4-BE49-F238E27FC236}">
                  <a16:creationId xmlns:a16="http://schemas.microsoft.com/office/drawing/2014/main" id="{835A1DD0-DB46-3945-82CF-5105EF8C27DB}"/>
                </a:ext>
              </a:extLst>
            </p:cNvPr>
            <p:cNvSpPr>
              <a:spLocks/>
            </p:cNvSpPr>
            <p:nvPr/>
          </p:nvSpPr>
          <p:spPr bwMode="auto">
            <a:xfrm>
              <a:off x="7796853" y="2596946"/>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A31EE870-5954-8DA9-57FB-A144BB767E45}"/>
                </a:ext>
              </a:extLst>
            </p:cNvPr>
            <p:cNvSpPr>
              <a:spLocks/>
            </p:cNvSpPr>
            <p:nvPr/>
          </p:nvSpPr>
          <p:spPr bwMode="auto">
            <a:xfrm>
              <a:off x="9411698" y="0"/>
              <a:ext cx="490556" cy="255065"/>
            </a:xfrm>
            <a:custGeom>
              <a:avLst/>
              <a:gdLst>
                <a:gd name="connsiteX0" fmla="*/ 0 w 490556"/>
                <a:gd name="connsiteY0" fmla="*/ 0 h 255065"/>
                <a:gd name="connsiteX1" fmla="*/ 462198 w 490556"/>
                <a:gd name="connsiteY1" fmla="*/ 0 h 255065"/>
                <a:gd name="connsiteX2" fmla="*/ 482076 w 490556"/>
                <a:gd name="connsiteY2" fmla="*/ 44519 h 255065"/>
                <a:gd name="connsiteX3" fmla="*/ 483837 w 490556"/>
                <a:gd name="connsiteY3" fmla="*/ 219414 h 255065"/>
                <a:gd name="connsiteX4" fmla="*/ 452133 w 490556"/>
                <a:gd name="connsiteY4" fmla="*/ 251053 h 255065"/>
                <a:gd name="connsiteX5" fmla="*/ 25885 w 490556"/>
                <a:gd name="connsiteY5" fmla="*/ 54187 h 255065"/>
                <a:gd name="connsiteX6" fmla="*/ 1054 w 490556"/>
                <a:gd name="connsiteY6" fmla="*/ 3116 h 255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0556" h="255065">
                  <a:moveTo>
                    <a:pt x="0" y="0"/>
                  </a:moveTo>
                  <a:lnTo>
                    <a:pt x="462198" y="0"/>
                  </a:lnTo>
                  <a:lnTo>
                    <a:pt x="482076" y="44519"/>
                  </a:lnTo>
                  <a:cubicBezTo>
                    <a:pt x="493525" y="102524"/>
                    <a:pt x="492644" y="161408"/>
                    <a:pt x="483837" y="219414"/>
                  </a:cubicBezTo>
                  <a:cubicBezTo>
                    <a:pt x="483837" y="236991"/>
                    <a:pt x="469747" y="247537"/>
                    <a:pt x="452133" y="251053"/>
                  </a:cubicBezTo>
                  <a:cubicBezTo>
                    <a:pt x="286566" y="275661"/>
                    <a:pt x="103385" y="184259"/>
                    <a:pt x="25885" y="54187"/>
                  </a:cubicBezTo>
                  <a:cubicBezTo>
                    <a:pt x="16638" y="38367"/>
                    <a:pt x="8382" y="21229"/>
                    <a:pt x="1054" y="31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1" name="Freeform: Shape 90">
              <a:extLst>
                <a:ext uri="{FF2B5EF4-FFF2-40B4-BE49-F238E27FC236}">
                  <a16:creationId xmlns:a16="http://schemas.microsoft.com/office/drawing/2014/main" id="{FC8AB1CF-D8B6-D0B3-0856-B8A0F688F696}"/>
                </a:ext>
              </a:extLst>
            </p:cNvPr>
            <p:cNvSpPr>
              <a:spLocks/>
            </p:cNvSpPr>
            <p:nvPr/>
          </p:nvSpPr>
          <p:spPr bwMode="auto">
            <a:xfrm>
              <a:off x="8498012" y="6604048"/>
              <a:ext cx="484591" cy="253953"/>
            </a:xfrm>
            <a:custGeom>
              <a:avLst/>
              <a:gdLst>
                <a:gd name="connsiteX0" fmla="*/ 301011 w 484591"/>
                <a:gd name="connsiteY0" fmla="*/ 1718 h 253953"/>
                <a:gd name="connsiteX1" fmla="*/ 456276 w 484591"/>
                <a:gd name="connsiteY1" fmla="*/ 21106 h 253953"/>
                <a:gd name="connsiteX2" fmla="*/ 480978 w 484591"/>
                <a:gd name="connsiteY2" fmla="*/ 52831 h 253953"/>
                <a:gd name="connsiteX3" fmla="*/ 476898 w 484591"/>
                <a:gd name="connsiteY3" fmla="*/ 176427 h 253953"/>
                <a:gd name="connsiteX4" fmla="*/ 447187 w 484591"/>
                <a:gd name="connsiteY4" fmla="*/ 253953 h 253953"/>
                <a:gd name="connsiteX5" fmla="*/ 0 w 484591"/>
                <a:gd name="connsiteY5" fmla="*/ 253953 h 253953"/>
                <a:gd name="connsiteX6" fmla="*/ 27208 w 484591"/>
                <a:gd name="connsiteY6" fmla="*/ 201722 h 253953"/>
                <a:gd name="connsiteX7" fmla="*/ 145745 w 484591"/>
                <a:gd name="connsiteY7" fmla="*/ 56356 h 253953"/>
                <a:gd name="connsiteX8" fmla="*/ 301011 w 484591"/>
                <a:gd name="connsiteY8" fmla="*/ 1718 h 253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4591" h="253953">
                  <a:moveTo>
                    <a:pt x="301011" y="1718"/>
                  </a:moveTo>
                  <a:cubicBezTo>
                    <a:pt x="352178" y="-3570"/>
                    <a:pt x="403345" y="3481"/>
                    <a:pt x="456276" y="21106"/>
                  </a:cubicBezTo>
                  <a:cubicBezTo>
                    <a:pt x="470391" y="28156"/>
                    <a:pt x="477449" y="38731"/>
                    <a:pt x="480978" y="52831"/>
                  </a:cubicBezTo>
                  <a:cubicBezTo>
                    <a:pt x="487153" y="96013"/>
                    <a:pt x="485168" y="137432"/>
                    <a:pt x="476898" y="176427"/>
                  </a:cubicBezTo>
                  <a:lnTo>
                    <a:pt x="447187" y="253953"/>
                  </a:lnTo>
                  <a:lnTo>
                    <a:pt x="0" y="253953"/>
                  </a:lnTo>
                  <a:lnTo>
                    <a:pt x="27208" y="201722"/>
                  </a:lnTo>
                  <a:cubicBezTo>
                    <a:pt x="63867" y="136165"/>
                    <a:pt x="102077" y="84116"/>
                    <a:pt x="145745" y="56356"/>
                  </a:cubicBezTo>
                  <a:cubicBezTo>
                    <a:pt x="198677" y="24631"/>
                    <a:pt x="249844" y="7005"/>
                    <a:pt x="301011" y="17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0" name="Freeform: Shape 89">
              <a:extLst>
                <a:ext uri="{FF2B5EF4-FFF2-40B4-BE49-F238E27FC236}">
                  <a16:creationId xmlns:a16="http://schemas.microsoft.com/office/drawing/2014/main" id="{8C7E4295-C5DF-7B8C-F623-092CCAACB838}"/>
                </a:ext>
              </a:extLst>
            </p:cNvPr>
            <p:cNvSpPr>
              <a:spLocks/>
            </p:cNvSpPr>
            <p:nvPr/>
          </p:nvSpPr>
          <p:spPr bwMode="auto">
            <a:xfrm>
              <a:off x="7278285" y="0"/>
              <a:ext cx="763729" cy="645716"/>
            </a:xfrm>
            <a:custGeom>
              <a:avLst/>
              <a:gdLst>
                <a:gd name="connsiteX0" fmla="*/ 0 w 763729"/>
                <a:gd name="connsiteY0" fmla="*/ 0 h 645716"/>
                <a:gd name="connsiteX1" fmla="*/ 185294 w 763729"/>
                <a:gd name="connsiteY1" fmla="*/ 0 h 645716"/>
                <a:gd name="connsiteX2" fmla="*/ 355055 w 763729"/>
                <a:gd name="connsiteY2" fmla="*/ 58725 h 645716"/>
                <a:gd name="connsiteX3" fmla="*/ 656721 w 763729"/>
                <a:gd name="connsiteY3" fmla="*/ 212533 h 645716"/>
                <a:gd name="connsiteX4" fmla="*/ 744799 w 763729"/>
                <a:gd name="connsiteY4" fmla="*/ 600357 h 645716"/>
                <a:gd name="connsiteX5" fmla="*/ 698998 w 763729"/>
                <a:gd name="connsiteY5" fmla="*/ 639140 h 645716"/>
                <a:gd name="connsiteX6" fmla="*/ 297364 w 763729"/>
                <a:gd name="connsiteY6" fmla="*/ 550998 h 645716"/>
                <a:gd name="connsiteX7" fmla="*/ 13974 w 763729"/>
                <a:gd name="connsiteY7" fmla="*/ 84451 h 645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3729" h="645716">
                  <a:moveTo>
                    <a:pt x="0" y="0"/>
                  </a:moveTo>
                  <a:lnTo>
                    <a:pt x="185294" y="0"/>
                  </a:lnTo>
                  <a:lnTo>
                    <a:pt x="355055" y="58725"/>
                  </a:lnTo>
                  <a:cubicBezTo>
                    <a:pt x="479685" y="103237"/>
                    <a:pt x="593305" y="150833"/>
                    <a:pt x="656721" y="212533"/>
                  </a:cubicBezTo>
                  <a:cubicBezTo>
                    <a:pt x="758891" y="307726"/>
                    <a:pt x="787076" y="469907"/>
                    <a:pt x="744799" y="600357"/>
                  </a:cubicBezTo>
                  <a:cubicBezTo>
                    <a:pt x="737753" y="621511"/>
                    <a:pt x="720137" y="635614"/>
                    <a:pt x="698998" y="639140"/>
                  </a:cubicBezTo>
                  <a:cubicBezTo>
                    <a:pt x="582736" y="656768"/>
                    <a:pt x="417150" y="642665"/>
                    <a:pt x="297364" y="550998"/>
                  </a:cubicBezTo>
                  <a:cubicBezTo>
                    <a:pt x="125612" y="418785"/>
                    <a:pt x="50967" y="248891"/>
                    <a:pt x="13974" y="844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8" name="Freeform 61">
              <a:extLst>
                <a:ext uri="{FF2B5EF4-FFF2-40B4-BE49-F238E27FC236}">
                  <a16:creationId xmlns:a16="http://schemas.microsoft.com/office/drawing/2014/main" id="{5D173788-730B-26E3-F522-0EF2C87C732C}"/>
                </a:ext>
              </a:extLst>
            </p:cNvPr>
            <p:cNvSpPr>
              <a:spLocks/>
            </p:cNvSpPr>
            <p:nvPr/>
          </p:nvSpPr>
          <p:spPr bwMode="auto">
            <a:xfrm>
              <a:off x="8521533" y="3875962"/>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62">
              <a:extLst>
                <a:ext uri="{FF2B5EF4-FFF2-40B4-BE49-F238E27FC236}">
                  <a16:creationId xmlns:a16="http://schemas.microsoft.com/office/drawing/2014/main" id="{2E91ED03-981B-F4C4-AC04-5F4B46CEE9A5}"/>
                </a:ext>
              </a:extLst>
            </p:cNvPr>
            <p:cNvSpPr>
              <a:spLocks/>
            </p:cNvSpPr>
            <p:nvPr/>
          </p:nvSpPr>
          <p:spPr bwMode="auto">
            <a:xfrm>
              <a:off x="9257761" y="2689335"/>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63">
              <a:extLst>
                <a:ext uri="{FF2B5EF4-FFF2-40B4-BE49-F238E27FC236}">
                  <a16:creationId xmlns:a16="http://schemas.microsoft.com/office/drawing/2014/main" id="{A8B0A40F-01EB-7132-7907-C38E509DC66E}"/>
                </a:ext>
              </a:extLst>
            </p:cNvPr>
            <p:cNvSpPr>
              <a:spLocks/>
            </p:cNvSpPr>
            <p:nvPr/>
          </p:nvSpPr>
          <p:spPr bwMode="auto">
            <a:xfrm>
              <a:off x="6558257" y="3174380"/>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64">
              <a:extLst>
                <a:ext uri="{FF2B5EF4-FFF2-40B4-BE49-F238E27FC236}">
                  <a16:creationId xmlns:a16="http://schemas.microsoft.com/office/drawing/2014/main" id="{8C8D3910-75DA-88C0-78C6-5234CA68A2D9}"/>
                </a:ext>
              </a:extLst>
            </p:cNvPr>
            <p:cNvSpPr>
              <a:spLocks/>
            </p:cNvSpPr>
            <p:nvPr/>
          </p:nvSpPr>
          <p:spPr bwMode="auto">
            <a:xfrm>
              <a:off x="10455937" y="1361237"/>
              <a:ext cx="958541" cy="1062479"/>
            </a:xfrm>
            <a:custGeom>
              <a:avLst/>
              <a:gdLst>
                <a:gd name="T0" fmla="*/ 63 w 272"/>
                <a:gd name="T1" fmla="*/ 231 h 302"/>
                <a:gd name="T2" fmla="*/ 5 w 272"/>
                <a:gd name="T3" fmla="*/ 0 h 302"/>
                <a:gd name="T4" fmla="*/ 212 w 272"/>
                <a:gd name="T5" fmla="*/ 122 h 302"/>
                <a:gd name="T6" fmla="*/ 262 w 272"/>
                <a:gd name="T7" fmla="*/ 285 h 302"/>
                <a:gd name="T8" fmla="*/ 242 w 272"/>
                <a:gd name="T9" fmla="*/ 302 h 302"/>
                <a:gd name="T10" fmla="*/ 63 w 272"/>
                <a:gd name="T11" fmla="*/ 231 h 302"/>
              </a:gdLst>
              <a:ahLst/>
              <a:cxnLst>
                <a:cxn ang="0">
                  <a:pos x="T0" y="T1"/>
                </a:cxn>
                <a:cxn ang="0">
                  <a:pos x="T2" y="T3"/>
                </a:cxn>
                <a:cxn ang="0">
                  <a:pos x="T4" y="T5"/>
                </a:cxn>
                <a:cxn ang="0">
                  <a:pos x="T6" y="T7"/>
                </a:cxn>
                <a:cxn ang="0">
                  <a:pos x="T8" y="T9"/>
                </a:cxn>
                <a:cxn ang="0">
                  <a:pos x="T10" y="T11"/>
                </a:cxn>
              </a:cxnLst>
              <a:rect l="0" t="0" r="r" b="b"/>
              <a:pathLst>
                <a:path w="272" h="302">
                  <a:moveTo>
                    <a:pt x="63" y="231"/>
                  </a:moveTo>
                  <a:cubicBezTo>
                    <a:pt x="14" y="176"/>
                    <a:pt x="0" y="101"/>
                    <a:pt x="5" y="0"/>
                  </a:cubicBezTo>
                  <a:cubicBezTo>
                    <a:pt x="79" y="68"/>
                    <a:pt x="155" y="66"/>
                    <a:pt x="212" y="122"/>
                  </a:cubicBezTo>
                  <a:cubicBezTo>
                    <a:pt x="251" y="160"/>
                    <a:pt x="272" y="224"/>
                    <a:pt x="262" y="285"/>
                  </a:cubicBezTo>
                  <a:cubicBezTo>
                    <a:pt x="260" y="294"/>
                    <a:pt x="252" y="302"/>
                    <a:pt x="242" y="302"/>
                  </a:cubicBezTo>
                  <a:cubicBezTo>
                    <a:pt x="179" y="302"/>
                    <a:pt x="113" y="288"/>
                    <a:pt x="63" y="23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65">
              <a:extLst>
                <a:ext uri="{FF2B5EF4-FFF2-40B4-BE49-F238E27FC236}">
                  <a16:creationId xmlns:a16="http://schemas.microsoft.com/office/drawing/2014/main" id="{8F0ADBA5-BED2-B1DE-29C0-E235C4EF7BD3}"/>
                </a:ext>
              </a:extLst>
            </p:cNvPr>
            <p:cNvSpPr>
              <a:spLocks/>
            </p:cNvSpPr>
            <p:nvPr/>
          </p:nvSpPr>
          <p:spPr bwMode="auto">
            <a:xfrm>
              <a:off x="8290559" y="4886472"/>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66">
              <a:extLst>
                <a:ext uri="{FF2B5EF4-FFF2-40B4-BE49-F238E27FC236}">
                  <a16:creationId xmlns:a16="http://schemas.microsoft.com/office/drawing/2014/main" id="{923D81A2-8230-F303-D003-74DAB0C8E4D1}"/>
                </a:ext>
              </a:extLst>
            </p:cNvPr>
            <p:cNvSpPr>
              <a:spLocks/>
            </p:cNvSpPr>
            <p:nvPr/>
          </p:nvSpPr>
          <p:spPr bwMode="auto">
            <a:xfrm>
              <a:off x="10175881" y="4698806"/>
              <a:ext cx="886361" cy="747777"/>
            </a:xfrm>
            <a:custGeom>
              <a:avLst/>
              <a:gdLst>
                <a:gd name="T0" fmla="*/ 187 w 251"/>
                <a:gd name="T1" fmla="*/ 162 h 212"/>
                <a:gd name="T2" fmla="*/ 0 w 251"/>
                <a:gd name="T3" fmla="*/ 191 h 212"/>
                <a:gd name="T4" fmla="*/ 106 w 251"/>
                <a:gd name="T5" fmla="*/ 37 h 212"/>
                <a:gd name="T6" fmla="*/ 233 w 251"/>
                <a:gd name="T7" fmla="*/ 13 h 212"/>
                <a:gd name="T8" fmla="*/ 247 w 251"/>
                <a:gd name="T9" fmla="*/ 28 h 212"/>
                <a:gd name="T10" fmla="*/ 187 w 251"/>
                <a:gd name="T11" fmla="*/ 162 h 212"/>
              </a:gdLst>
              <a:ahLst/>
              <a:cxnLst>
                <a:cxn ang="0">
                  <a:pos x="T0" y="T1"/>
                </a:cxn>
                <a:cxn ang="0">
                  <a:pos x="T2" y="T3"/>
                </a:cxn>
                <a:cxn ang="0">
                  <a:pos x="T4" y="T5"/>
                </a:cxn>
                <a:cxn ang="0">
                  <a:pos x="T6" y="T7"/>
                </a:cxn>
                <a:cxn ang="0">
                  <a:pos x="T8" y="T9"/>
                </a:cxn>
                <a:cxn ang="0">
                  <a:pos x="T10" y="T11"/>
                </a:cxn>
              </a:cxnLst>
              <a:rect l="0" t="0" r="r" b="b"/>
              <a:pathLst>
                <a:path w="251" h="212">
                  <a:moveTo>
                    <a:pt x="187" y="162"/>
                  </a:moveTo>
                  <a:cubicBezTo>
                    <a:pt x="144" y="196"/>
                    <a:pt x="76" y="212"/>
                    <a:pt x="0" y="191"/>
                  </a:cubicBezTo>
                  <a:cubicBezTo>
                    <a:pt x="43" y="132"/>
                    <a:pt x="67" y="67"/>
                    <a:pt x="106" y="37"/>
                  </a:cubicBezTo>
                  <a:cubicBezTo>
                    <a:pt x="148" y="4"/>
                    <a:pt x="187" y="0"/>
                    <a:pt x="233" y="13"/>
                  </a:cubicBezTo>
                  <a:cubicBezTo>
                    <a:pt x="240" y="15"/>
                    <a:pt x="246" y="21"/>
                    <a:pt x="247" y="28"/>
                  </a:cubicBezTo>
                  <a:cubicBezTo>
                    <a:pt x="251" y="71"/>
                    <a:pt x="230" y="128"/>
                    <a:pt x="187"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67">
              <a:extLst>
                <a:ext uri="{FF2B5EF4-FFF2-40B4-BE49-F238E27FC236}">
                  <a16:creationId xmlns:a16="http://schemas.microsoft.com/office/drawing/2014/main" id="{03560F7C-2E3E-39B9-094A-DFAE8E18BEAB}"/>
                </a:ext>
              </a:extLst>
            </p:cNvPr>
            <p:cNvSpPr>
              <a:spLocks/>
            </p:cNvSpPr>
            <p:nvPr/>
          </p:nvSpPr>
          <p:spPr bwMode="auto">
            <a:xfrm>
              <a:off x="9194243" y="4210874"/>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Shape 107">
              <a:extLst>
                <a:ext uri="{FF2B5EF4-FFF2-40B4-BE49-F238E27FC236}">
                  <a16:creationId xmlns:a16="http://schemas.microsoft.com/office/drawing/2014/main" id="{3702B85C-E98E-D7B5-7745-48B1EF00DF53}"/>
                </a:ext>
              </a:extLst>
            </p:cNvPr>
            <p:cNvSpPr>
              <a:spLocks/>
            </p:cNvSpPr>
            <p:nvPr/>
          </p:nvSpPr>
          <p:spPr bwMode="auto">
            <a:xfrm>
              <a:off x="11826605" y="5322345"/>
              <a:ext cx="365395" cy="1437900"/>
            </a:xfrm>
            <a:custGeom>
              <a:avLst/>
              <a:gdLst>
                <a:gd name="connsiteX0" fmla="*/ 364532 w 365395"/>
                <a:gd name="connsiteY0" fmla="*/ 37 h 1437900"/>
                <a:gd name="connsiteX1" fmla="*/ 365395 w 365395"/>
                <a:gd name="connsiteY1" fmla="*/ 347 h 1437900"/>
                <a:gd name="connsiteX2" fmla="*/ 365395 w 365395"/>
                <a:gd name="connsiteY2" fmla="*/ 1221898 h 1437900"/>
                <a:gd name="connsiteX3" fmla="*/ 313152 w 365395"/>
                <a:gd name="connsiteY3" fmla="*/ 1283144 h 1437900"/>
                <a:gd name="connsiteX4" fmla="*/ 125679 w 365395"/>
                <a:gd name="connsiteY4" fmla="*/ 1437900 h 1437900"/>
                <a:gd name="connsiteX5" fmla="*/ 9122 w 365395"/>
                <a:gd name="connsiteY5" fmla="*/ 606959 h 1437900"/>
                <a:gd name="connsiteX6" fmla="*/ 334068 w 365395"/>
                <a:gd name="connsiteY6" fmla="*/ 11920 h 1437900"/>
                <a:gd name="connsiteX7" fmla="*/ 364532 w 365395"/>
                <a:gd name="connsiteY7" fmla="*/ 37 h 143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395" h="1437900">
                  <a:moveTo>
                    <a:pt x="364532" y="37"/>
                  </a:moveTo>
                  <a:lnTo>
                    <a:pt x="365395" y="347"/>
                  </a:lnTo>
                  <a:lnTo>
                    <a:pt x="365395" y="1221898"/>
                  </a:lnTo>
                  <a:lnTo>
                    <a:pt x="313152" y="1283144"/>
                  </a:lnTo>
                  <a:cubicBezTo>
                    <a:pt x="257247" y="1341955"/>
                    <a:pt x="194554" y="1394769"/>
                    <a:pt x="125679" y="1437900"/>
                  </a:cubicBezTo>
                  <a:cubicBezTo>
                    <a:pt x="104487" y="1117495"/>
                    <a:pt x="-36794" y="895676"/>
                    <a:pt x="9122" y="606959"/>
                  </a:cubicBezTo>
                  <a:cubicBezTo>
                    <a:pt x="44442" y="364014"/>
                    <a:pt x="178659" y="124590"/>
                    <a:pt x="334068" y="11920"/>
                  </a:cubicBezTo>
                  <a:cubicBezTo>
                    <a:pt x="342898" y="3118"/>
                    <a:pt x="353494" y="-403"/>
                    <a:pt x="364532"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6" name="Freeform 69">
              <a:extLst>
                <a:ext uri="{FF2B5EF4-FFF2-40B4-BE49-F238E27FC236}">
                  <a16:creationId xmlns:a16="http://schemas.microsoft.com/office/drawing/2014/main" id="{E7C4E7AA-FD08-BAF3-E06D-CB79D58EAD95}"/>
                </a:ext>
              </a:extLst>
            </p:cNvPr>
            <p:cNvSpPr>
              <a:spLocks/>
            </p:cNvSpPr>
            <p:nvPr/>
          </p:nvSpPr>
          <p:spPr bwMode="auto">
            <a:xfrm>
              <a:off x="9609996" y="3330287"/>
              <a:ext cx="1316550" cy="727567"/>
            </a:xfrm>
            <a:custGeom>
              <a:avLst/>
              <a:gdLst>
                <a:gd name="T0" fmla="*/ 219 w 374"/>
                <a:gd name="T1" fmla="*/ 198 h 207"/>
                <a:gd name="T2" fmla="*/ 0 w 374"/>
                <a:gd name="T3" fmla="*/ 109 h 207"/>
                <a:gd name="T4" fmla="*/ 202 w 374"/>
                <a:gd name="T5" fmla="*/ 8 h 207"/>
                <a:gd name="T6" fmla="*/ 366 w 374"/>
                <a:gd name="T7" fmla="*/ 70 h 207"/>
                <a:gd name="T8" fmla="*/ 370 w 374"/>
                <a:gd name="T9" fmla="*/ 92 h 207"/>
                <a:gd name="T10" fmla="*/ 219 w 374"/>
                <a:gd name="T11" fmla="*/ 198 h 207"/>
              </a:gdLst>
              <a:ahLst/>
              <a:cxnLst>
                <a:cxn ang="0">
                  <a:pos x="T0" y="T1"/>
                </a:cxn>
                <a:cxn ang="0">
                  <a:pos x="T2" y="T3"/>
                </a:cxn>
                <a:cxn ang="0">
                  <a:pos x="T4" y="T5"/>
                </a:cxn>
                <a:cxn ang="0">
                  <a:pos x="T6" y="T7"/>
                </a:cxn>
                <a:cxn ang="0">
                  <a:pos x="T8" y="T9"/>
                </a:cxn>
                <a:cxn ang="0">
                  <a:pos x="T10" y="T11"/>
                </a:cxn>
              </a:cxnLst>
              <a:rect l="0" t="0" r="r" b="b"/>
              <a:pathLst>
                <a:path w="374" h="207">
                  <a:moveTo>
                    <a:pt x="219" y="198"/>
                  </a:moveTo>
                  <a:cubicBezTo>
                    <a:pt x="151" y="207"/>
                    <a:pt x="68" y="180"/>
                    <a:pt x="0" y="109"/>
                  </a:cubicBezTo>
                  <a:cubicBezTo>
                    <a:pt x="73" y="71"/>
                    <a:pt x="122" y="18"/>
                    <a:pt x="202" y="8"/>
                  </a:cubicBezTo>
                  <a:cubicBezTo>
                    <a:pt x="268" y="0"/>
                    <a:pt x="330" y="31"/>
                    <a:pt x="366" y="70"/>
                  </a:cubicBezTo>
                  <a:cubicBezTo>
                    <a:pt x="372" y="76"/>
                    <a:pt x="374" y="84"/>
                    <a:pt x="370" y="92"/>
                  </a:cubicBezTo>
                  <a:cubicBezTo>
                    <a:pt x="348" y="141"/>
                    <a:pt x="288" y="190"/>
                    <a:pt x="219" y="19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70">
              <a:extLst>
                <a:ext uri="{FF2B5EF4-FFF2-40B4-BE49-F238E27FC236}">
                  <a16:creationId xmlns:a16="http://schemas.microsoft.com/office/drawing/2014/main" id="{15FE4254-2B79-B418-D85D-A8DD47343ED6}"/>
                </a:ext>
              </a:extLst>
            </p:cNvPr>
            <p:cNvSpPr>
              <a:spLocks/>
            </p:cNvSpPr>
            <p:nvPr/>
          </p:nvSpPr>
          <p:spPr bwMode="auto">
            <a:xfrm>
              <a:off x="8535969" y="5746848"/>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71">
              <a:extLst>
                <a:ext uri="{FF2B5EF4-FFF2-40B4-BE49-F238E27FC236}">
                  <a16:creationId xmlns:a16="http://schemas.microsoft.com/office/drawing/2014/main" id="{899C20AA-4E43-4A8C-F988-1E1ED238FE01}"/>
                </a:ext>
              </a:extLst>
            </p:cNvPr>
            <p:cNvSpPr>
              <a:spLocks/>
            </p:cNvSpPr>
            <p:nvPr/>
          </p:nvSpPr>
          <p:spPr bwMode="auto">
            <a:xfrm>
              <a:off x="7548556" y="881967"/>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5" name="Dynamic legal" descr="{&quot;templafy&quot;:{&quot;id&quot;:&quot;be3e6956-4fd2-4d8a-a241-0612563400de&quot;}}">
            <a:extLst>
              <a:ext uri="{FF2B5EF4-FFF2-40B4-BE49-F238E27FC236}">
                <a16:creationId xmlns:a16="http://schemas.microsoft.com/office/drawing/2014/main" id="{4E6F3055-D03B-FCF0-B2FB-D2332CA98A7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20" name="Dynmic Internal use only" descr="{&quot;templafy&quot;:{&quot;id&quot;:&quot;7923fc94-3571-4f20-ac01-3af040b2a2dc&quot;}}" hidden="1" title="Form.Cigna_Confidentiality.Cigna_healthcareConfidentiality">
            <a:extLst>
              <a:ext uri="{FF2B5EF4-FFF2-40B4-BE49-F238E27FC236}">
                <a16:creationId xmlns:a16="http://schemas.microsoft.com/office/drawing/2014/main" id="{15DBACD7-E492-5845-35EF-5BDAB4558120}"/>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6"/>
          </a:xfrm>
          <a:prstGeom prst="rect">
            <a:avLst/>
          </a:prstGeom>
        </p:spPr>
      </p:pic>
      <p:sp>
        <p:nvSpPr>
          <p:cNvPr id="2" name="Title 1"/>
          <p:cNvSpPr>
            <a:spLocks noGrp="1"/>
          </p:cNvSpPr>
          <p:nvPr>
            <p:ph type="ctrTitle" hasCustomPrompt="1"/>
          </p:nvPr>
        </p:nvSpPr>
        <p:spPr bwMode="white">
          <a:xfrm>
            <a:off x="359997" y="1360800"/>
            <a:ext cx="5826491" cy="3553199"/>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5826491"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Date Placeholder 1">
            <a:extLst>
              <a:ext uri="{FF2B5EF4-FFF2-40B4-BE49-F238E27FC236}">
                <a16:creationId xmlns:a16="http://schemas.microsoft.com/office/drawing/2014/main" id="{C035405D-19D2-0662-2338-619333EB9F7A}"/>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B468CE9C-7E26-49BF-9799-424A7813DD89}" type="datetime4">
              <a:rPr lang="en-US" smtClean="0"/>
              <a:t>May 22, 2024</a:t>
            </a:fld>
            <a:endParaRPr lang="en-US" dirty="0"/>
          </a:p>
        </p:txBody>
      </p:sp>
      <p:sp>
        <p:nvSpPr>
          <p:cNvPr id="9" name="Slide Number Placeholder 9">
            <a:extLst>
              <a:ext uri="{FF2B5EF4-FFF2-40B4-BE49-F238E27FC236}">
                <a16:creationId xmlns:a16="http://schemas.microsoft.com/office/drawing/2014/main" id="{AD9BD32B-968C-E244-F68C-4B7CB432FB4C}"/>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16" name="Footer Placeholder 6">
            <a:extLst>
              <a:ext uri="{FF2B5EF4-FFF2-40B4-BE49-F238E27FC236}">
                <a16:creationId xmlns:a16="http://schemas.microsoft.com/office/drawing/2014/main" id="{CA792341-6222-D67E-268A-9549DA4AFCF0}"/>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12559644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pic>
        <p:nvPicPr>
          <p:cNvPr id="5" name="Graphic 4">
            <a:extLst>
              <a:ext uri="{FF2B5EF4-FFF2-40B4-BE49-F238E27FC236}">
                <a16:creationId xmlns:a16="http://schemas.microsoft.com/office/drawing/2014/main" id="{63568536-CF09-24B7-65B3-FE5E7F6CA75D}"/>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47412" y="-2047"/>
            <a:ext cx="2658035" cy="6856714"/>
          </a:xfrm>
          <a:prstGeom prst="rect">
            <a:avLst/>
          </a:prstGeom>
        </p:spPr>
      </p:pic>
      <p:sp>
        <p:nvSpPr>
          <p:cNvPr id="23" name="Graphic 18">
            <a:extLst>
              <a:ext uri="{FF2B5EF4-FFF2-40B4-BE49-F238E27FC236}">
                <a16:creationId xmlns:a16="http://schemas.microsoft.com/office/drawing/2014/main" id="{979F411F-DDC3-410A-39FF-E348CF087575}"/>
              </a:ext>
            </a:extLst>
          </p:cNvPr>
          <p:cNvSpPr/>
          <p:nvPr userDrawn="1"/>
        </p:nvSpPr>
        <p:spPr>
          <a:xfrm>
            <a:off x="401116" y="1625541"/>
            <a:ext cx="1013520" cy="700818"/>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03CC54"/>
          </a:solidFill>
          <a:ln w="9525" cap="flat">
            <a:noFill/>
            <a:prstDash val="solid"/>
            <a:miter/>
          </a:ln>
        </p:spPr>
        <p:txBody>
          <a:bodyPr rtlCol="0" anchor="ctr"/>
          <a:lstStyle/>
          <a:p>
            <a:endParaRPr lang="en-US" dirty="0"/>
          </a:p>
        </p:txBody>
      </p:sp>
      <p:sp>
        <p:nvSpPr>
          <p:cNvPr id="8" name="Dynamic legal" descr="{&quot;templafy&quot;:{&quot;id&quot;:&quot;c7ca8619-f3d9-4ae9-8232-b0399a31d5a7&quot;}}">
            <a:extLst>
              <a:ext uri="{FF2B5EF4-FFF2-40B4-BE49-F238E27FC236}">
                <a16:creationId xmlns:a16="http://schemas.microsoft.com/office/drawing/2014/main" id="{A7DC0B67-F4C1-1DBC-D8E2-AAA49204E414}"/>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9" name="Dynmic Internal use only" descr="{&quot;templafy&quot;:{&quot;id&quot;:&quot;0c338bd6-0f6d-4619-a045-1ede27ffa3c3&quot;}}" hidden="1" title="Form.Cigna_Confidentiality.Cigna_healthcareConfidentiality">
            <a:extLst>
              <a:ext uri="{FF2B5EF4-FFF2-40B4-BE49-F238E27FC236}">
                <a16:creationId xmlns:a16="http://schemas.microsoft.com/office/drawing/2014/main" id="{5E66A077-48D6-70D2-4B65-11BBA2DA87FB}"/>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58775" y="5738400"/>
            <a:ext cx="1396799" cy="758676"/>
          </a:xfrm>
          <a:prstGeom prst="rect">
            <a:avLst/>
          </a:prstGeom>
        </p:spPr>
      </p:pic>
      <p:sp>
        <p:nvSpPr>
          <p:cNvPr id="25" name="Title 1">
            <a:extLst>
              <a:ext uri="{FF2B5EF4-FFF2-40B4-BE49-F238E27FC236}">
                <a16:creationId xmlns:a16="http://schemas.microsoft.com/office/drawing/2014/main" id="{87A3D42A-8BBF-DCC4-0104-0D87887DE58C}"/>
              </a:ext>
            </a:extLst>
          </p:cNvPr>
          <p:cNvSpPr>
            <a:spLocks noGrp="1"/>
          </p:cNvSpPr>
          <p:nvPr>
            <p:ph type="ctrTitle" hasCustomPrompt="1"/>
          </p:nvPr>
        </p:nvSpPr>
        <p:spPr bwMode="white">
          <a:xfrm>
            <a:off x="359997" y="2448000"/>
            <a:ext cx="7588800" cy="2088000"/>
          </a:xfrm>
          <a:noFill/>
        </p:spPr>
        <p:txBody>
          <a:bodyPr anchor="t"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A0125D5D-E8F4-2C32-460D-ACB0EF157611}"/>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2B994A5E-BB96-4972-9F9F-4184EFB929BB}" type="datetime4">
              <a:rPr lang="en-US" smtClean="0"/>
              <a:t>May 22, 2024</a:t>
            </a:fld>
            <a:endParaRPr lang="en-US" dirty="0"/>
          </a:p>
        </p:txBody>
      </p:sp>
      <p:sp>
        <p:nvSpPr>
          <p:cNvPr id="4" name="Slide Number Placeholder 9">
            <a:extLst>
              <a:ext uri="{FF2B5EF4-FFF2-40B4-BE49-F238E27FC236}">
                <a16:creationId xmlns:a16="http://schemas.microsoft.com/office/drawing/2014/main" id="{49023237-4E89-B618-16DD-F5818553DAC8}"/>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7" name="Footer Placeholder 6">
            <a:extLst>
              <a:ext uri="{FF2B5EF4-FFF2-40B4-BE49-F238E27FC236}">
                <a16:creationId xmlns:a16="http://schemas.microsoft.com/office/drawing/2014/main" id="{CE2B5036-9428-96DF-A9C3-4357A832A4FB}"/>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5809933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95">
          <p15:clr>
            <a:srgbClr val="A4A3A4"/>
          </p15:clr>
        </p15:guide>
        <p15:guide id="2" orient="horz" pos="1542">
          <p15:clr>
            <a:srgbClr val="A4A3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pic>
        <p:nvPicPr>
          <p:cNvPr id="5" name="Graphic 4">
            <a:extLst>
              <a:ext uri="{FF2B5EF4-FFF2-40B4-BE49-F238E27FC236}">
                <a16:creationId xmlns:a16="http://schemas.microsoft.com/office/drawing/2014/main" id="{63568536-CF09-24B7-65B3-FE5E7F6CA75D}"/>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47412" y="-2047"/>
            <a:ext cx="2658035" cy="6856714"/>
          </a:xfrm>
          <a:prstGeom prst="rect">
            <a:avLst/>
          </a:prstGeom>
        </p:spPr>
      </p:pic>
      <p:sp>
        <p:nvSpPr>
          <p:cNvPr id="23" name="Graphic 18">
            <a:extLst>
              <a:ext uri="{FF2B5EF4-FFF2-40B4-BE49-F238E27FC236}">
                <a16:creationId xmlns:a16="http://schemas.microsoft.com/office/drawing/2014/main" id="{979F411F-DDC3-410A-39FF-E348CF087575}"/>
              </a:ext>
            </a:extLst>
          </p:cNvPr>
          <p:cNvSpPr/>
          <p:nvPr userDrawn="1"/>
        </p:nvSpPr>
        <p:spPr>
          <a:xfrm>
            <a:off x="401116" y="1625541"/>
            <a:ext cx="1013520" cy="700818"/>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03CC54"/>
          </a:solidFill>
          <a:ln w="9525" cap="flat">
            <a:noFill/>
            <a:prstDash val="solid"/>
            <a:miter/>
          </a:ln>
        </p:spPr>
        <p:txBody>
          <a:bodyPr rtlCol="0" anchor="ctr"/>
          <a:lstStyle/>
          <a:p>
            <a:endParaRPr lang="en-US" dirty="0"/>
          </a:p>
        </p:txBody>
      </p:sp>
      <p:sp>
        <p:nvSpPr>
          <p:cNvPr id="8" name="Dynamic legal" descr="{&quot;templafy&quot;:{&quot;id&quot;:&quot;cbb1cec4-32cb-4fd1-85b9-346b1405d3be&quot;}}">
            <a:extLst>
              <a:ext uri="{FF2B5EF4-FFF2-40B4-BE49-F238E27FC236}">
                <a16:creationId xmlns:a16="http://schemas.microsoft.com/office/drawing/2014/main" id="{A7DC0B67-F4C1-1DBC-D8E2-AAA49204E414}"/>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9" name="Dynmic Internal use only" descr="{&quot;templafy&quot;:{&quot;id&quot;:&quot;01a30d74-7acd-45ca-8c6e-49de499c3469&quot;}}" hidden="1" title="Form.Cigna_Confidentiality.Cigna_healthcareConfidentiality">
            <a:extLst>
              <a:ext uri="{FF2B5EF4-FFF2-40B4-BE49-F238E27FC236}">
                <a16:creationId xmlns:a16="http://schemas.microsoft.com/office/drawing/2014/main" id="{5E66A077-48D6-70D2-4B65-11BBA2DA87FB}"/>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58775" y="5738400"/>
            <a:ext cx="1396799" cy="758676"/>
          </a:xfrm>
          <a:prstGeom prst="rect">
            <a:avLst/>
          </a:prstGeom>
        </p:spPr>
      </p:pic>
      <p:sp>
        <p:nvSpPr>
          <p:cNvPr id="25" name="Title 1">
            <a:extLst>
              <a:ext uri="{FF2B5EF4-FFF2-40B4-BE49-F238E27FC236}">
                <a16:creationId xmlns:a16="http://schemas.microsoft.com/office/drawing/2014/main" id="{87A3D42A-8BBF-DCC4-0104-0D87887DE58C}"/>
              </a:ext>
            </a:extLst>
          </p:cNvPr>
          <p:cNvSpPr>
            <a:spLocks noGrp="1"/>
          </p:cNvSpPr>
          <p:nvPr>
            <p:ph type="ctrTitle" hasCustomPrompt="1"/>
          </p:nvPr>
        </p:nvSpPr>
        <p:spPr bwMode="white">
          <a:xfrm>
            <a:off x="359997" y="2448000"/>
            <a:ext cx="7588800" cy="2088000"/>
          </a:xfrm>
          <a:noFill/>
        </p:spPr>
        <p:txBody>
          <a:bodyPr anchor="t"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2" name="Date Placeholder 1">
            <a:extLst>
              <a:ext uri="{FF2B5EF4-FFF2-40B4-BE49-F238E27FC236}">
                <a16:creationId xmlns:a16="http://schemas.microsoft.com/office/drawing/2014/main" id="{A0125D5D-E8F4-2C32-460D-ACB0EF157611}"/>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D4A37C4A-5620-40E8-B889-1CFCB1DECF1A}" type="datetime4">
              <a:rPr lang="en-US" smtClean="0"/>
              <a:t>May 22, 2024</a:t>
            </a:fld>
            <a:endParaRPr lang="en-US" dirty="0"/>
          </a:p>
        </p:txBody>
      </p:sp>
      <p:sp>
        <p:nvSpPr>
          <p:cNvPr id="4" name="Slide Number Placeholder 9">
            <a:extLst>
              <a:ext uri="{FF2B5EF4-FFF2-40B4-BE49-F238E27FC236}">
                <a16:creationId xmlns:a16="http://schemas.microsoft.com/office/drawing/2014/main" id="{49023237-4E89-B618-16DD-F5818553DAC8}"/>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7" name="Footer Placeholder 6">
            <a:extLst>
              <a:ext uri="{FF2B5EF4-FFF2-40B4-BE49-F238E27FC236}">
                <a16:creationId xmlns:a16="http://schemas.microsoft.com/office/drawing/2014/main" id="{CE2B5036-9428-96DF-A9C3-4357A832A4FB}"/>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16161596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095" userDrawn="1">
          <p15:clr>
            <a:srgbClr val="A4A3A4"/>
          </p15:clr>
        </p15:guide>
        <p15:guide id="2" orient="horz" pos="1542" userDrawn="1">
          <p15:clr>
            <a:srgbClr val="A4A3A4"/>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 Cover color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8580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pic>
        <p:nvPicPr>
          <p:cNvPr id="5" name="Graphic 4">
            <a:extLst>
              <a:ext uri="{FF2B5EF4-FFF2-40B4-BE49-F238E27FC236}">
                <a16:creationId xmlns:a16="http://schemas.microsoft.com/office/drawing/2014/main" id="{902F9877-6EE4-0776-F14A-09F55D8E3E6B}"/>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00801" y="0"/>
            <a:ext cx="2692400" cy="6858000"/>
          </a:xfrm>
          <a:prstGeom prst="rect">
            <a:avLst/>
          </a:prstGeom>
        </p:spPr>
      </p:pic>
      <p:sp>
        <p:nvSpPr>
          <p:cNvPr id="7" name="Dynamic legal" descr="{&quot;templafy&quot;:{&quot;id&quot;:&quot;744249fc-8996-4c58-a8c7-0073927a55d6&quot;}}">
            <a:extLst>
              <a:ext uri="{FF2B5EF4-FFF2-40B4-BE49-F238E27FC236}">
                <a16:creationId xmlns:a16="http://schemas.microsoft.com/office/drawing/2014/main" id="{0391A703-0AA4-55BF-046E-BA4771355432}"/>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0" name="Dynmic Internal use only" descr="{&quot;templafy&quot;:{&quot;id&quot;:&quot;ae23b0ac-8bd0-4747-b50e-26762f9d6720&quot;}}" hidden="1" title="Form.Cigna_Confidentiality.Cigna_healthcareConfidentiality">
            <a:extLst>
              <a:ext uri="{FF2B5EF4-FFF2-40B4-BE49-F238E27FC236}">
                <a16:creationId xmlns:a16="http://schemas.microsoft.com/office/drawing/2014/main" id="{042F8332-EB13-71D7-4F6A-9B0E61E5714D}"/>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58775" y="5738400"/>
            <a:ext cx="1396799" cy="758676"/>
          </a:xfrm>
          <a:prstGeom prst="rect">
            <a:avLst/>
          </a:prstGeom>
        </p:spPr>
      </p:pic>
      <p:sp>
        <p:nvSpPr>
          <p:cNvPr id="2" name="Title 1"/>
          <p:cNvSpPr>
            <a:spLocks noGrp="1"/>
          </p:cNvSpPr>
          <p:nvPr>
            <p:ph type="ctrTitle" hasCustomPrompt="1"/>
          </p:nvPr>
        </p:nvSpPr>
        <p:spPr bwMode="white">
          <a:xfrm>
            <a:off x="359997" y="1360800"/>
            <a:ext cx="7588800" cy="3553200"/>
          </a:xfrm>
          <a:noFill/>
        </p:spPr>
        <p:txBody>
          <a:bodyPr anchor="ctr" anchorCtr="0"/>
          <a:lstStyle>
            <a:lvl1pPr algn="l">
              <a:lnSpc>
                <a:spcPct val="83000"/>
              </a:lnSpc>
              <a:defRPr sz="5400">
                <a:solidFill>
                  <a:schemeClr val="tx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359998"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tx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Date Placeholder 1">
            <a:extLst>
              <a:ext uri="{FF2B5EF4-FFF2-40B4-BE49-F238E27FC236}">
                <a16:creationId xmlns:a16="http://schemas.microsoft.com/office/drawing/2014/main" id="{3B5491A0-9C48-D6B7-1E03-51949837D7D7}"/>
              </a:ext>
            </a:extLst>
          </p:cNvPr>
          <p:cNvSpPr>
            <a:spLocks noGrp="1"/>
          </p:cNvSpPr>
          <p:nvPr>
            <p:ph type="dt" sz="half" idx="20"/>
          </p:nvPr>
        </p:nvSpPr>
        <p:spPr>
          <a:xfrm>
            <a:off x="9885098" y="6318000"/>
            <a:ext cx="1588102" cy="180000"/>
          </a:xfrm>
        </p:spPr>
        <p:txBody>
          <a:bodyPr/>
          <a:lstStyle>
            <a:lvl1pPr>
              <a:defRPr>
                <a:solidFill>
                  <a:schemeClr val="tx1"/>
                </a:solidFill>
              </a:defRPr>
            </a:lvl1pPr>
          </a:lstStyle>
          <a:p>
            <a:fld id="{AC10CAC2-9CA4-4499-8DAE-8FAD7FA54386}" type="datetime4">
              <a:rPr lang="en-US" smtClean="0"/>
              <a:t>May 22, 2024</a:t>
            </a:fld>
            <a:endParaRPr lang="en-US" dirty="0"/>
          </a:p>
        </p:txBody>
      </p:sp>
      <p:sp>
        <p:nvSpPr>
          <p:cNvPr id="8" name="Slide Number Placeholder 9">
            <a:extLst>
              <a:ext uri="{FF2B5EF4-FFF2-40B4-BE49-F238E27FC236}">
                <a16:creationId xmlns:a16="http://schemas.microsoft.com/office/drawing/2014/main" id="{FDAFAABD-CB2C-C851-DBE4-F6FA60644A16}"/>
              </a:ext>
            </a:extLst>
          </p:cNvPr>
          <p:cNvSpPr>
            <a:spLocks noGrp="1"/>
          </p:cNvSpPr>
          <p:nvPr>
            <p:ph type="sldNum" sz="quarter" idx="21"/>
          </p:nvPr>
        </p:nvSpPr>
        <p:spPr>
          <a:xfrm>
            <a:off x="11473199" y="6318000"/>
            <a:ext cx="359212" cy="180000"/>
          </a:xfrm>
        </p:spPr>
        <p:txBody>
          <a:bodyPr/>
          <a:lstStyle>
            <a:lvl1pPr>
              <a:defRPr>
                <a:solidFill>
                  <a:schemeClr val="tx1"/>
                </a:solidFill>
              </a:defRPr>
            </a:lvl1pPr>
          </a:lstStyle>
          <a:p>
            <a:fld id="{23AA811B-2EBD-4900-905E-5BE206449611}" type="slidenum">
              <a:rPr lang="en-US" smtClean="0"/>
              <a:pPr/>
              <a:t>‹#›</a:t>
            </a:fld>
            <a:endParaRPr lang="en-US" dirty="0"/>
          </a:p>
        </p:txBody>
      </p:sp>
      <p:sp>
        <p:nvSpPr>
          <p:cNvPr id="9" name="Footer Placeholder 6">
            <a:extLst>
              <a:ext uri="{FF2B5EF4-FFF2-40B4-BE49-F238E27FC236}">
                <a16:creationId xmlns:a16="http://schemas.microsoft.com/office/drawing/2014/main" id="{A0DCB8F1-DE42-A357-DD9D-5950CDBE1E0E}"/>
              </a:ext>
            </a:extLst>
          </p:cNvPr>
          <p:cNvSpPr>
            <a:spLocks noGrp="1"/>
          </p:cNvSpPr>
          <p:nvPr>
            <p:ph type="ftr" sz="quarter" idx="22"/>
          </p:nvPr>
        </p:nvSpPr>
        <p:spPr>
          <a:xfrm>
            <a:off x="6541200" y="6318000"/>
            <a:ext cx="3343898" cy="180000"/>
          </a:xfrm>
        </p:spPr>
        <p:txBody>
          <a:bodyPr/>
          <a:lstStyle>
            <a:lvl1pPr>
              <a:defRPr>
                <a:solidFill>
                  <a:schemeClr val="tx1"/>
                </a:solidFill>
              </a:defRPr>
            </a:lvl1pPr>
          </a:lstStyle>
          <a:p>
            <a:endParaRPr lang="en-US" dirty="0"/>
          </a:p>
        </p:txBody>
      </p:sp>
    </p:spTree>
    <p:extLst>
      <p:ext uri="{BB962C8B-B14F-4D97-AF65-F5344CB8AC3E}">
        <p14:creationId xmlns:p14="http://schemas.microsoft.com/office/powerpoint/2010/main" val="400344061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 Cover white background">
    <p:bg bwMode="ltGray">
      <p:bgRef idx="1001">
        <a:schemeClr val="bg1"/>
      </p:bgRef>
    </p:bg>
    <p:spTree>
      <p:nvGrpSpPr>
        <p:cNvPr id="1" name=""/>
        <p:cNvGrpSpPr/>
        <p:nvPr/>
      </p:nvGrpSpPr>
      <p:grpSpPr>
        <a:xfrm>
          <a:off x="0" y="0"/>
          <a:ext cx="0" cy="0"/>
          <a:chOff x="0" y="0"/>
          <a:chExt cx="0" cy="0"/>
        </a:xfrm>
      </p:grpSpPr>
      <p:sp>
        <p:nvSpPr>
          <p:cNvPr id="6" name="Background">
            <a:extLst>
              <a:ext uri="{FF2B5EF4-FFF2-40B4-BE49-F238E27FC236}">
                <a16:creationId xmlns:a16="http://schemas.microsoft.com/office/drawing/2014/main" id="{29E6FAF1-D120-4172-AE29-B3271FE51748}"/>
              </a:ext>
            </a:extLst>
          </p:cNvPr>
          <p:cNvSpPr/>
          <p:nvPr userDrawn="1"/>
        </p:nvSpPr>
        <p:spPr>
          <a:xfrm>
            <a:off x="0" y="0"/>
            <a:ext cx="12193200" cy="6598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2000" noProof="0" dirty="0">
              <a:solidFill>
                <a:schemeClr val="tx1"/>
              </a:solidFill>
            </a:endParaRPr>
          </a:p>
        </p:txBody>
      </p:sp>
      <p:pic>
        <p:nvPicPr>
          <p:cNvPr id="3" name="Logo">
            <a:extLst>
              <a:ext uri="{FF2B5EF4-FFF2-40B4-BE49-F238E27FC236}">
                <a16:creationId xmlns:a16="http://schemas.microsoft.com/office/drawing/2014/main" id="{CAE4657E-921F-C9EA-1197-A53CCFB295C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58775" y="5738400"/>
            <a:ext cx="1396799" cy="758675"/>
          </a:xfrm>
          <a:prstGeom prst="rect">
            <a:avLst/>
          </a:prstGeom>
        </p:spPr>
      </p:pic>
      <p:sp>
        <p:nvSpPr>
          <p:cNvPr id="2" name="Title 1"/>
          <p:cNvSpPr>
            <a:spLocks noGrp="1"/>
          </p:cNvSpPr>
          <p:nvPr>
            <p:ph type="ctrTitle" hasCustomPrompt="1"/>
          </p:nvPr>
        </p:nvSpPr>
        <p:spPr bwMode="white">
          <a:xfrm>
            <a:off x="2300400" y="2448000"/>
            <a:ext cx="7588800" cy="2088000"/>
          </a:xfrm>
          <a:noFill/>
        </p:spPr>
        <p:txBody>
          <a:bodyPr anchor="t" anchorCtr="0"/>
          <a:lstStyle>
            <a:lvl1pPr algn="l">
              <a:lnSpc>
                <a:spcPct val="83000"/>
              </a:lnSpc>
              <a:defRPr sz="5400">
                <a:solidFill>
                  <a:schemeClr val="accent1"/>
                </a:solidFill>
              </a:defRPr>
            </a:lvl1pPr>
          </a:lstStyle>
          <a:p>
            <a:r>
              <a:rPr lang="en-US" dirty="0"/>
              <a:t>Click to add title</a:t>
            </a:r>
            <a:endParaRPr lang="en-US"/>
          </a:p>
        </p:txBody>
      </p:sp>
      <p:sp>
        <p:nvSpPr>
          <p:cNvPr id="38" name="Subtitle 2">
            <a:extLst>
              <a:ext uri="{FF2B5EF4-FFF2-40B4-BE49-F238E27FC236}">
                <a16:creationId xmlns:a16="http://schemas.microsoft.com/office/drawing/2014/main" id="{B1E23670-1026-DDCB-959A-932A6F3645D2}"/>
              </a:ext>
            </a:extLst>
          </p:cNvPr>
          <p:cNvSpPr>
            <a:spLocks noGrp="1"/>
          </p:cNvSpPr>
          <p:nvPr>
            <p:ph type="subTitle" idx="1" hasCustomPrompt="1"/>
          </p:nvPr>
        </p:nvSpPr>
        <p:spPr>
          <a:xfrm>
            <a:off x="2300400" y="4914000"/>
            <a:ext cx="7588800" cy="320400"/>
          </a:xfrm>
        </p:spPr>
        <p:txBody>
          <a:bodyPr anchor="b" anchorCtr="0"/>
          <a:lstStyle>
            <a:lvl1pPr marL="0" indent="0" algn="l">
              <a:lnSpc>
                <a:spcPct val="100000"/>
              </a:lnSpc>
              <a:spcBef>
                <a:spcPts val="0"/>
              </a:spcBef>
              <a:spcAft>
                <a:spcPts val="0"/>
              </a:spcAft>
              <a:buFont typeface="Arial" panose="020B0604020202020204" pitchFamily="34" charset="0"/>
              <a:buChar char="​"/>
              <a:defRPr sz="2000" b="0">
                <a:solidFill>
                  <a:schemeClr val="accent1"/>
                </a:solidFill>
                <a:latin typeface="+mn-lt"/>
              </a:defRPr>
            </a:lvl1pPr>
            <a:lvl2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2pPr>
            <a:lvl3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3pPr>
            <a:lvl4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4pPr>
            <a:lvl5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5pPr>
            <a:lvl6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6pPr>
            <a:lvl7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7pPr>
            <a:lvl8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8pPr>
            <a:lvl9pPr marL="0" indent="0" algn="l">
              <a:lnSpc>
                <a:spcPct val="100000"/>
              </a:lnSpc>
              <a:spcBef>
                <a:spcPts val="0"/>
              </a:spcBef>
              <a:spcAft>
                <a:spcPts val="0"/>
              </a:spcAft>
              <a:buFont typeface="Arial" panose="020B0604020202020204" pitchFamily="34" charset="0"/>
              <a:buChar char="​"/>
              <a:defRPr sz="2000" b="0">
                <a:solidFill>
                  <a:schemeClr val="bg1"/>
                </a:solidFill>
                <a:latin typeface="+mn-lt"/>
              </a:defRPr>
            </a:lvl9pPr>
          </a:lstStyle>
          <a:p>
            <a:r>
              <a:rPr lang="en-US" dirty="0"/>
              <a:t>Click to add subtitle</a:t>
            </a:r>
            <a:endParaRPr lang="en-US"/>
          </a:p>
        </p:txBody>
      </p:sp>
      <p:sp>
        <p:nvSpPr>
          <p:cNvPr id="4" name="Graphic 18">
            <a:extLst>
              <a:ext uri="{FF2B5EF4-FFF2-40B4-BE49-F238E27FC236}">
                <a16:creationId xmlns:a16="http://schemas.microsoft.com/office/drawing/2014/main" id="{5449E367-4E1D-466C-C39E-92ED41058166}"/>
              </a:ext>
            </a:extLst>
          </p:cNvPr>
          <p:cNvSpPr/>
          <p:nvPr userDrawn="1"/>
        </p:nvSpPr>
        <p:spPr>
          <a:xfrm>
            <a:off x="2298700" y="1625541"/>
            <a:ext cx="1013520" cy="700818"/>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03CC54"/>
          </a:solidFill>
          <a:ln w="9525" cap="flat">
            <a:noFill/>
            <a:prstDash val="solid"/>
            <a:miter/>
          </a:ln>
        </p:spPr>
        <p:txBody>
          <a:bodyPr rtlCol="0" anchor="ctr"/>
          <a:lstStyle/>
          <a:p>
            <a:endParaRPr lang="en-US" dirty="0">
              <a:solidFill>
                <a:schemeClr val="accent2"/>
              </a:solidFill>
            </a:endParaRPr>
          </a:p>
        </p:txBody>
      </p:sp>
      <p:sp>
        <p:nvSpPr>
          <p:cNvPr id="7" name="Date Placeholder 6">
            <a:extLst>
              <a:ext uri="{FF2B5EF4-FFF2-40B4-BE49-F238E27FC236}">
                <a16:creationId xmlns:a16="http://schemas.microsoft.com/office/drawing/2014/main" id="{D8C8E36C-86E2-C045-320F-196A6B6F4CAC}"/>
              </a:ext>
            </a:extLst>
          </p:cNvPr>
          <p:cNvSpPr>
            <a:spLocks noGrp="1"/>
          </p:cNvSpPr>
          <p:nvPr>
            <p:ph type="dt" sz="half" idx="10"/>
          </p:nvPr>
        </p:nvSpPr>
        <p:spPr/>
        <p:txBody>
          <a:bodyPr/>
          <a:lstStyle/>
          <a:p>
            <a:fld id="{8D5E7E4E-C92F-48D4-874E-2CF6D752F97F}" type="datetime4">
              <a:rPr lang="en-US" smtClean="0"/>
              <a:t>May 22, 2024</a:t>
            </a:fld>
            <a:endParaRPr lang="en-US" dirty="0"/>
          </a:p>
        </p:txBody>
      </p:sp>
      <p:sp>
        <p:nvSpPr>
          <p:cNvPr id="8" name="Footer Placeholder 7">
            <a:extLst>
              <a:ext uri="{FF2B5EF4-FFF2-40B4-BE49-F238E27FC236}">
                <a16:creationId xmlns:a16="http://schemas.microsoft.com/office/drawing/2014/main" id="{66242D8C-3E19-1E08-0CED-A331D19093F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0924764-41E8-0A44-4FDB-6636E9D10AAB}"/>
              </a:ext>
            </a:extLst>
          </p:cNvPr>
          <p:cNvSpPr>
            <a:spLocks noGrp="1"/>
          </p:cNvSpPr>
          <p:nvPr>
            <p:ph type="sldNum" sz="quarter" idx="12"/>
          </p:nvPr>
        </p:nvSpPr>
        <p:spPr/>
        <p:txBody>
          <a:body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7453047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542">
          <p15:clr>
            <a:srgbClr val="A4A3A4"/>
          </p15:clr>
        </p15:guide>
        <p15:guide id="2" orient="horz" pos="3095">
          <p15:clr>
            <a:srgbClr val="A4A3A4"/>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21" name="Group 20">
            <a:extLst>
              <a:ext uri="{FF2B5EF4-FFF2-40B4-BE49-F238E27FC236}">
                <a16:creationId xmlns:a16="http://schemas.microsoft.com/office/drawing/2014/main" id="{8AB4888A-3EE4-C30C-D9BA-4754DF38E634}"/>
              </a:ext>
            </a:extLst>
          </p:cNvPr>
          <p:cNvGrpSpPr/>
          <p:nvPr userDrawn="1"/>
        </p:nvGrpSpPr>
        <p:grpSpPr>
          <a:xfrm>
            <a:off x="8073457" y="0"/>
            <a:ext cx="4118544" cy="6858000"/>
            <a:chOff x="8073457" y="0"/>
            <a:chExt cx="4118544" cy="6858000"/>
          </a:xfrm>
          <a:solidFill>
            <a:schemeClr val="accent1"/>
          </a:solidFill>
        </p:grpSpPr>
        <p:sp>
          <p:nvSpPr>
            <p:cNvPr id="22" name="Freeform: Shape 21">
              <a:extLst>
                <a:ext uri="{FF2B5EF4-FFF2-40B4-BE49-F238E27FC236}">
                  <a16:creationId xmlns:a16="http://schemas.microsoft.com/office/drawing/2014/main" id="{6F8D78CB-AC00-C3C0-BBF6-9241240511A8}"/>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4" name="Freeform 6">
              <a:extLst>
                <a:ext uri="{FF2B5EF4-FFF2-40B4-BE49-F238E27FC236}">
                  <a16:creationId xmlns:a16="http://schemas.microsoft.com/office/drawing/2014/main" id="{69BE21C6-54F8-6683-2161-104BE5950290}"/>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8">
              <a:extLst>
                <a:ext uri="{FF2B5EF4-FFF2-40B4-BE49-F238E27FC236}">
                  <a16:creationId xmlns:a16="http://schemas.microsoft.com/office/drawing/2014/main" id="{DF7E80A6-373A-42C4-B0AD-64B4E91D69BA}"/>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9">
              <a:extLst>
                <a:ext uri="{FF2B5EF4-FFF2-40B4-BE49-F238E27FC236}">
                  <a16:creationId xmlns:a16="http://schemas.microsoft.com/office/drawing/2014/main" id="{11448B7B-FD8B-C82B-9E99-4BD678AD38D4}"/>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0">
              <a:extLst>
                <a:ext uri="{FF2B5EF4-FFF2-40B4-BE49-F238E27FC236}">
                  <a16:creationId xmlns:a16="http://schemas.microsoft.com/office/drawing/2014/main" id="{C6955F5F-AFB4-EFBB-15A9-55B931B8DF5C}"/>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Shape 67">
              <a:extLst>
                <a:ext uri="{FF2B5EF4-FFF2-40B4-BE49-F238E27FC236}">
                  <a16:creationId xmlns:a16="http://schemas.microsoft.com/office/drawing/2014/main" id="{10B963E0-D55E-65E8-3AE2-D1AC06392C33}"/>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9" name="Freeform: Shape 68">
              <a:extLst>
                <a:ext uri="{FF2B5EF4-FFF2-40B4-BE49-F238E27FC236}">
                  <a16:creationId xmlns:a16="http://schemas.microsoft.com/office/drawing/2014/main" id="{1F06EBC6-64EF-9E3E-573E-6C6F0FD89CD7}"/>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0" name="Freeform 15">
              <a:extLst>
                <a:ext uri="{FF2B5EF4-FFF2-40B4-BE49-F238E27FC236}">
                  <a16:creationId xmlns:a16="http://schemas.microsoft.com/office/drawing/2014/main" id="{B99990E6-66A8-9CD1-3B1D-E93E7296E40D}"/>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6">
              <a:extLst>
                <a:ext uri="{FF2B5EF4-FFF2-40B4-BE49-F238E27FC236}">
                  <a16:creationId xmlns:a16="http://schemas.microsoft.com/office/drawing/2014/main" id="{EF995E05-C549-EFAD-5085-1B39205ACBF5}"/>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7">
              <a:extLst>
                <a:ext uri="{FF2B5EF4-FFF2-40B4-BE49-F238E27FC236}">
                  <a16:creationId xmlns:a16="http://schemas.microsoft.com/office/drawing/2014/main" id="{46B86CA1-115B-BAB1-E251-AA002CF049F2}"/>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Shape 72">
              <a:extLst>
                <a:ext uri="{FF2B5EF4-FFF2-40B4-BE49-F238E27FC236}">
                  <a16:creationId xmlns:a16="http://schemas.microsoft.com/office/drawing/2014/main" id="{05C9BC71-E3D5-D612-017A-83575E005884}"/>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4" name="Freeform 22">
              <a:extLst>
                <a:ext uri="{FF2B5EF4-FFF2-40B4-BE49-F238E27FC236}">
                  <a16:creationId xmlns:a16="http://schemas.microsoft.com/office/drawing/2014/main" id="{2469EA6C-EA63-2FA5-DECB-1B36A9C4E332}"/>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5">
              <a:extLst>
                <a:ext uri="{FF2B5EF4-FFF2-40B4-BE49-F238E27FC236}">
                  <a16:creationId xmlns:a16="http://schemas.microsoft.com/office/drawing/2014/main" id="{9A7A12B0-5A54-08F0-8DE9-BA181D6101F9}"/>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6">
              <a:extLst>
                <a:ext uri="{FF2B5EF4-FFF2-40B4-BE49-F238E27FC236}">
                  <a16:creationId xmlns:a16="http://schemas.microsoft.com/office/drawing/2014/main" id="{0FB23003-5FC0-303F-AB61-047F4C07244C}"/>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7">
              <a:extLst>
                <a:ext uri="{FF2B5EF4-FFF2-40B4-BE49-F238E27FC236}">
                  <a16:creationId xmlns:a16="http://schemas.microsoft.com/office/drawing/2014/main" id="{B50BF9A1-E34D-1391-6CFB-0517430E24D2}"/>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29">
              <a:extLst>
                <a:ext uri="{FF2B5EF4-FFF2-40B4-BE49-F238E27FC236}">
                  <a16:creationId xmlns:a16="http://schemas.microsoft.com/office/drawing/2014/main" id="{8EEB0B19-7711-ED80-0D37-8112052EE2E3}"/>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Shape 78">
              <a:extLst>
                <a:ext uri="{FF2B5EF4-FFF2-40B4-BE49-F238E27FC236}">
                  <a16:creationId xmlns:a16="http://schemas.microsoft.com/office/drawing/2014/main" id="{03B1BA04-352F-96D0-EFD6-0D7C7F769D21}"/>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0" name="Freeform 36">
              <a:extLst>
                <a:ext uri="{FF2B5EF4-FFF2-40B4-BE49-F238E27FC236}">
                  <a16:creationId xmlns:a16="http://schemas.microsoft.com/office/drawing/2014/main" id="{FF0817F4-42D5-1B8F-B2D4-A378467F66E0}"/>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37">
              <a:extLst>
                <a:ext uri="{FF2B5EF4-FFF2-40B4-BE49-F238E27FC236}">
                  <a16:creationId xmlns:a16="http://schemas.microsoft.com/office/drawing/2014/main" id="{F7A3656B-E65B-CB05-79F6-80323694D9DD}"/>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38">
              <a:extLst>
                <a:ext uri="{FF2B5EF4-FFF2-40B4-BE49-F238E27FC236}">
                  <a16:creationId xmlns:a16="http://schemas.microsoft.com/office/drawing/2014/main" id="{6E8E5CEB-42EC-6BDB-6784-FF22B20FDB0C}"/>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39A2F59A-CED4-746C-C5DB-5A9E45B7B303}"/>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Shape 83">
              <a:extLst>
                <a:ext uri="{FF2B5EF4-FFF2-40B4-BE49-F238E27FC236}">
                  <a16:creationId xmlns:a16="http://schemas.microsoft.com/office/drawing/2014/main" id="{1010E54E-8563-1BEB-7196-E4FD474329A2}"/>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5" name="Freeform 44">
              <a:extLst>
                <a:ext uri="{FF2B5EF4-FFF2-40B4-BE49-F238E27FC236}">
                  <a16:creationId xmlns:a16="http://schemas.microsoft.com/office/drawing/2014/main" id="{180358ED-D8E9-D8AE-66D5-E9BEF0CF05B5}"/>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45">
              <a:extLst>
                <a:ext uri="{FF2B5EF4-FFF2-40B4-BE49-F238E27FC236}">
                  <a16:creationId xmlns:a16="http://schemas.microsoft.com/office/drawing/2014/main" id="{C37A81FA-1D89-24B9-EB3D-7FC079CE2EBB}"/>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46">
              <a:extLst>
                <a:ext uri="{FF2B5EF4-FFF2-40B4-BE49-F238E27FC236}">
                  <a16:creationId xmlns:a16="http://schemas.microsoft.com/office/drawing/2014/main" id="{EC43ABE7-4E65-FC3A-5FED-96142EC1C9C1}"/>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47">
              <a:extLst>
                <a:ext uri="{FF2B5EF4-FFF2-40B4-BE49-F238E27FC236}">
                  <a16:creationId xmlns:a16="http://schemas.microsoft.com/office/drawing/2014/main" id="{2B690DA8-1DA5-F318-1F5E-B0291DD02C32}"/>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Shape 88">
              <a:extLst>
                <a:ext uri="{FF2B5EF4-FFF2-40B4-BE49-F238E27FC236}">
                  <a16:creationId xmlns:a16="http://schemas.microsoft.com/office/drawing/2014/main" id="{42849AE6-D65F-045C-C2D7-9DC1EB5BB812}"/>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0" name="Freeform 49">
              <a:extLst>
                <a:ext uri="{FF2B5EF4-FFF2-40B4-BE49-F238E27FC236}">
                  <a16:creationId xmlns:a16="http://schemas.microsoft.com/office/drawing/2014/main" id="{E4DCF8F2-78F9-E096-6877-A14BB2C12FBB}"/>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Shape 90">
              <a:extLst>
                <a:ext uri="{FF2B5EF4-FFF2-40B4-BE49-F238E27FC236}">
                  <a16:creationId xmlns:a16="http://schemas.microsoft.com/office/drawing/2014/main" id="{7A713736-8189-A3AB-0DC8-3B9368EC20A9}"/>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2" name="Freeform 58">
              <a:extLst>
                <a:ext uri="{FF2B5EF4-FFF2-40B4-BE49-F238E27FC236}">
                  <a16:creationId xmlns:a16="http://schemas.microsoft.com/office/drawing/2014/main" id="{D6F81934-D712-AA55-1DB7-AFB9F05AD9E6}"/>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61">
              <a:extLst>
                <a:ext uri="{FF2B5EF4-FFF2-40B4-BE49-F238E27FC236}">
                  <a16:creationId xmlns:a16="http://schemas.microsoft.com/office/drawing/2014/main" id="{C4CA7C4D-DF22-4FBE-6F33-A240430044AA}"/>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62">
              <a:extLst>
                <a:ext uri="{FF2B5EF4-FFF2-40B4-BE49-F238E27FC236}">
                  <a16:creationId xmlns:a16="http://schemas.microsoft.com/office/drawing/2014/main" id="{112469AE-D432-1C51-19B8-DD2A1156FA58}"/>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63">
              <a:extLst>
                <a:ext uri="{FF2B5EF4-FFF2-40B4-BE49-F238E27FC236}">
                  <a16:creationId xmlns:a16="http://schemas.microsoft.com/office/drawing/2014/main" id="{DAFF8F1E-09F3-8612-80D5-6C41254F4123}"/>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Shape 95">
              <a:extLst>
                <a:ext uri="{FF2B5EF4-FFF2-40B4-BE49-F238E27FC236}">
                  <a16:creationId xmlns:a16="http://schemas.microsoft.com/office/drawing/2014/main" id="{1C9504F2-7E7F-3207-E39C-265578980D57}"/>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7" name="Freeform 65">
              <a:extLst>
                <a:ext uri="{FF2B5EF4-FFF2-40B4-BE49-F238E27FC236}">
                  <a16:creationId xmlns:a16="http://schemas.microsoft.com/office/drawing/2014/main" id="{B877B475-5CE0-6E40-40DA-D8AEC6CB7C39}"/>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Shape 97">
              <a:extLst>
                <a:ext uri="{FF2B5EF4-FFF2-40B4-BE49-F238E27FC236}">
                  <a16:creationId xmlns:a16="http://schemas.microsoft.com/office/drawing/2014/main" id="{33921DA3-B844-9587-F5A7-3006ECE3E764}"/>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9" name="Freeform 67">
              <a:extLst>
                <a:ext uri="{FF2B5EF4-FFF2-40B4-BE49-F238E27FC236}">
                  <a16:creationId xmlns:a16="http://schemas.microsoft.com/office/drawing/2014/main" id="{5EEB990D-B707-9A0C-EB01-D13916C79F0B}"/>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Shape 99">
              <a:extLst>
                <a:ext uri="{FF2B5EF4-FFF2-40B4-BE49-F238E27FC236}">
                  <a16:creationId xmlns:a16="http://schemas.microsoft.com/office/drawing/2014/main" id="{64E2A2A8-FB79-DF91-CF37-6FD21075E503}"/>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70">
              <a:extLst>
                <a:ext uri="{FF2B5EF4-FFF2-40B4-BE49-F238E27FC236}">
                  <a16:creationId xmlns:a16="http://schemas.microsoft.com/office/drawing/2014/main" id="{4A9FBF67-B8A9-ECE0-8641-1C2718FE703E}"/>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71">
              <a:extLst>
                <a:ext uri="{FF2B5EF4-FFF2-40B4-BE49-F238E27FC236}">
                  <a16:creationId xmlns:a16="http://schemas.microsoft.com/office/drawing/2014/main" id="{CB6D07DB-5F66-D746-73BC-B55E1627EA56}"/>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f05356b6-4a31-4e44-a426-186255150241&quot;}}">
            <a:extLst>
              <a:ext uri="{FF2B5EF4-FFF2-40B4-BE49-F238E27FC236}">
                <a16:creationId xmlns:a16="http://schemas.microsoft.com/office/drawing/2014/main" id="{1DF424BE-B459-F29C-BEB2-449D92EA93E2}"/>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68504d42-ceda-4e35-bc48-f829c3b77878&quot;}}" hidden="1" title="Form.Cigna_Confidentiality.Cigna_healthcareConfidentiality">
            <a:extLst>
              <a:ext uri="{FF2B5EF4-FFF2-40B4-BE49-F238E27FC236}">
                <a16:creationId xmlns:a16="http://schemas.microsoft.com/office/drawing/2014/main" id="{ABF9664C-BB4D-4C24-0D92-CFDB5B42E6C4}"/>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4000"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C15E8F56-E6C5-4460-953F-7FA13069E970}"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771118170"/>
      </p:ext>
    </p:extLst>
  </p:cSld>
  <p:clrMapOvr>
    <a:overrideClrMapping bg1="dk1" tx1="lt1" bg2="dk2" tx2="lt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7" name="Group 6">
            <a:extLst>
              <a:ext uri="{FF2B5EF4-FFF2-40B4-BE49-F238E27FC236}">
                <a16:creationId xmlns:a16="http://schemas.microsoft.com/office/drawing/2014/main" id="{710534F2-D877-B678-A428-0C1A8B00F948}"/>
              </a:ext>
            </a:extLst>
          </p:cNvPr>
          <p:cNvGrpSpPr/>
          <p:nvPr userDrawn="1"/>
        </p:nvGrpSpPr>
        <p:grpSpPr>
          <a:xfrm>
            <a:off x="8073457" y="0"/>
            <a:ext cx="4118544" cy="6858000"/>
            <a:chOff x="8073457" y="0"/>
            <a:chExt cx="4118544" cy="6858000"/>
          </a:xfrm>
          <a:solidFill>
            <a:srgbClr val="03CC54"/>
          </a:solidFill>
        </p:grpSpPr>
        <p:sp>
          <p:nvSpPr>
            <p:cNvPr id="21" name="Freeform: Shape 20">
              <a:extLst>
                <a:ext uri="{FF2B5EF4-FFF2-40B4-BE49-F238E27FC236}">
                  <a16:creationId xmlns:a16="http://schemas.microsoft.com/office/drawing/2014/main" id="{4D6C1705-450D-9DA6-5024-86B73B270248}"/>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6">
              <a:extLst>
                <a:ext uri="{FF2B5EF4-FFF2-40B4-BE49-F238E27FC236}">
                  <a16:creationId xmlns:a16="http://schemas.microsoft.com/office/drawing/2014/main" id="{627DC183-C511-8B57-2D1C-BDDB6E227117}"/>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8">
              <a:extLst>
                <a:ext uri="{FF2B5EF4-FFF2-40B4-BE49-F238E27FC236}">
                  <a16:creationId xmlns:a16="http://schemas.microsoft.com/office/drawing/2014/main" id="{420653B3-4D4C-E567-A9A1-30C3707552D9}"/>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9">
              <a:extLst>
                <a:ext uri="{FF2B5EF4-FFF2-40B4-BE49-F238E27FC236}">
                  <a16:creationId xmlns:a16="http://schemas.microsoft.com/office/drawing/2014/main" id="{406F84C9-685A-5069-FF90-BFE9C02FEC5C}"/>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0">
              <a:extLst>
                <a:ext uri="{FF2B5EF4-FFF2-40B4-BE49-F238E27FC236}">
                  <a16:creationId xmlns:a16="http://schemas.microsoft.com/office/drawing/2014/main" id="{F737717B-DDB9-22B4-BA62-B92431697218}"/>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Shape 66">
              <a:extLst>
                <a:ext uri="{FF2B5EF4-FFF2-40B4-BE49-F238E27FC236}">
                  <a16:creationId xmlns:a16="http://schemas.microsoft.com/office/drawing/2014/main" id="{83F182F3-4DA7-1808-D967-BE9459EBE7E3}"/>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8" name="Freeform: Shape 67">
              <a:extLst>
                <a:ext uri="{FF2B5EF4-FFF2-40B4-BE49-F238E27FC236}">
                  <a16:creationId xmlns:a16="http://schemas.microsoft.com/office/drawing/2014/main" id="{CB01C7E6-A791-9032-26E5-9ABED2C03183}"/>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9" name="Freeform 15">
              <a:extLst>
                <a:ext uri="{FF2B5EF4-FFF2-40B4-BE49-F238E27FC236}">
                  <a16:creationId xmlns:a16="http://schemas.microsoft.com/office/drawing/2014/main" id="{EF9E4E31-51A5-76A9-4FC9-D6C1AE1CABFA}"/>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6">
              <a:extLst>
                <a:ext uri="{FF2B5EF4-FFF2-40B4-BE49-F238E27FC236}">
                  <a16:creationId xmlns:a16="http://schemas.microsoft.com/office/drawing/2014/main" id="{4678F72D-0C3F-93F2-6353-B170904F59CB}"/>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7">
              <a:extLst>
                <a:ext uri="{FF2B5EF4-FFF2-40B4-BE49-F238E27FC236}">
                  <a16:creationId xmlns:a16="http://schemas.microsoft.com/office/drawing/2014/main" id="{527DE987-F22F-DDA5-76FF-7DCFDC618FBB}"/>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Shape 71">
              <a:extLst>
                <a:ext uri="{FF2B5EF4-FFF2-40B4-BE49-F238E27FC236}">
                  <a16:creationId xmlns:a16="http://schemas.microsoft.com/office/drawing/2014/main" id="{72C56914-23D4-A3F4-4F1F-EFC119EBC1E8}"/>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3" name="Freeform 22">
              <a:extLst>
                <a:ext uri="{FF2B5EF4-FFF2-40B4-BE49-F238E27FC236}">
                  <a16:creationId xmlns:a16="http://schemas.microsoft.com/office/drawing/2014/main" id="{A4CD955A-7A5E-6D89-28EB-8BFBF900A723}"/>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25">
              <a:extLst>
                <a:ext uri="{FF2B5EF4-FFF2-40B4-BE49-F238E27FC236}">
                  <a16:creationId xmlns:a16="http://schemas.microsoft.com/office/drawing/2014/main" id="{1E94E408-0F3C-D4CA-790C-858492BF3034}"/>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26">
              <a:extLst>
                <a:ext uri="{FF2B5EF4-FFF2-40B4-BE49-F238E27FC236}">
                  <a16:creationId xmlns:a16="http://schemas.microsoft.com/office/drawing/2014/main" id="{7570247A-C731-B03F-1FE7-FEFECA9B8C72}"/>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27">
              <a:extLst>
                <a:ext uri="{FF2B5EF4-FFF2-40B4-BE49-F238E27FC236}">
                  <a16:creationId xmlns:a16="http://schemas.microsoft.com/office/drawing/2014/main" id="{9214742D-7499-8E6F-C59E-33A226A30BC5}"/>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29">
              <a:extLst>
                <a:ext uri="{FF2B5EF4-FFF2-40B4-BE49-F238E27FC236}">
                  <a16:creationId xmlns:a16="http://schemas.microsoft.com/office/drawing/2014/main" id="{C3B3FEAD-6D48-CAD2-48D6-C79F90069B89}"/>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54D4B029-D57E-1E3D-494C-31B2E2AF67BA}"/>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36">
              <a:extLst>
                <a:ext uri="{FF2B5EF4-FFF2-40B4-BE49-F238E27FC236}">
                  <a16:creationId xmlns:a16="http://schemas.microsoft.com/office/drawing/2014/main" id="{B6E26A42-EFAA-0DAC-D5F2-0A1F7E5F066A}"/>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37">
              <a:extLst>
                <a:ext uri="{FF2B5EF4-FFF2-40B4-BE49-F238E27FC236}">
                  <a16:creationId xmlns:a16="http://schemas.microsoft.com/office/drawing/2014/main" id="{68E0975B-C43F-3E6C-3929-2262BBA00FDB}"/>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38">
              <a:extLst>
                <a:ext uri="{FF2B5EF4-FFF2-40B4-BE49-F238E27FC236}">
                  <a16:creationId xmlns:a16="http://schemas.microsoft.com/office/drawing/2014/main" id="{64E1AD34-78B0-B5EC-3ABC-539CD0A04BF1}"/>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Shape 81">
              <a:extLst>
                <a:ext uri="{FF2B5EF4-FFF2-40B4-BE49-F238E27FC236}">
                  <a16:creationId xmlns:a16="http://schemas.microsoft.com/office/drawing/2014/main" id="{E5CC24B7-D6D0-EA94-B0AE-540896D88BEC}"/>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3" name="Freeform: Shape 82">
              <a:extLst>
                <a:ext uri="{FF2B5EF4-FFF2-40B4-BE49-F238E27FC236}">
                  <a16:creationId xmlns:a16="http://schemas.microsoft.com/office/drawing/2014/main" id="{F1380A9F-521F-0274-943C-BFAEC5702450}"/>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44">
              <a:extLst>
                <a:ext uri="{FF2B5EF4-FFF2-40B4-BE49-F238E27FC236}">
                  <a16:creationId xmlns:a16="http://schemas.microsoft.com/office/drawing/2014/main" id="{3585E075-3B27-EFB1-4F09-4121CA88C6AB}"/>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45">
              <a:extLst>
                <a:ext uri="{FF2B5EF4-FFF2-40B4-BE49-F238E27FC236}">
                  <a16:creationId xmlns:a16="http://schemas.microsoft.com/office/drawing/2014/main" id="{898794FA-4C0D-395E-1FCA-73F34C83DCEE}"/>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46">
              <a:extLst>
                <a:ext uri="{FF2B5EF4-FFF2-40B4-BE49-F238E27FC236}">
                  <a16:creationId xmlns:a16="http://schemas.microsoft.com/office/drawing/2014/main" id="{CA81F5AB-FE55-056F-0C03-5071374267F7}"/>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47">
              <a:extLst>
                <a:ext uri="{FF2B5EF4-FFF2-40B4-BE49-F238E27FC236}">
                  <a16:creationId xmlns:a16="http://schemas.microsoft.com/office/drawing/2014/main" id="{E33D2C01-AAC6-28C6-923C-597014B694DD}"/>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Shape 87">
              <a:extLst>
                <a:ext uri="{FF2B5EF4-FFF2-40B4-BE49-F238E27FC236}">
                  <a16:creationId xmlns:a16="http://schemas.microsoft.com/office/drawing/2014/main" id="{C5769CB7-DC3A-F519-32DD-D1D17D20934A}"/>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9" name="Freeform 49">
              <a:extLst>
                <a:ext uri="{FF2B5EF4-FFF2-40B4-BE49-F238E27FC236}">
                  <a16:creationId xmlns:a16="http://schemas.microsoft.com/office/drawing/2014/main" id="{D14EBB9A-70AA-C6A7-15D0-3C69EEEFDCE0}"/>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Shape 89">
              <a:extLst>
                <a:ext uri="{FF2B5EF4-FFF2-40B4-BE49-F238E27FC236}">
                  <a16:creationId xmlns:a16="http://schemas.microsoft.com/office/drawing/2014/main" id="{6827DA11-EC03-FC0F-1AEE-AD5319321B98}"/>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1" name="Freeform 58">
              <a:extLst>
                <a:ext uri="{FF2B5EF4-FFF2-40B4-BE49-F238E27FC236}">
                  <a16:creationId xmlns:a16="http://schemas.microsoft.com/office/drawing/2014/main" id="{461E36F4-98FA-C20C-9651-FAB7CF8E1372}"/>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61">
              <a:extLst>
                <a:ext uri="{FF2B5EF4-FFF2-40B4-BE49-F238E27FC236}">
                  <a16:creationId xmlns:a16="http://schemas.microsoft.com/office/drawing/2014/main" id="{3A3B049B-FCF1-408C-B838-0B06C674ED4B}"/>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62">
              <a:extLst>
                <a:ext uri="{FF2B5EF4-FFF2-40B4-BE49-F238E27FC236}">
                  <a16:creationId xmlns:a16="http://schemas.microsoft.com/office/drawing/2014/main" id="{90FA45BA-A732-1624-F882-B434A5E03813}"/>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63">
              <a:extLst>
                <a:ext uri="{FF2B5EF4-FFF2-40B4-BE49-F238E27FC236}">
                  <a16:creationId xmlns:a16="http://schemas.microsoft.com/office/drawing/2014/main" id="{14781507-3B89-2FAD-D942-C86433C6A2CE}"/>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Shape 94">
              <a:extLst>
                <a:ext uri="{FF2B5EF4-FFF2-40B4-BE49-F238E27FC236}">
                  <a16:creationId xmlns:a16="http://schemas.microsoft.com/office/drawing/2014/main" id="{0B463AE9-8E00-B266-1514-6A05EF6FAA2E}"/>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6" name="Freeform 65">
              <a:extLst>
                <a:ext uri="{FF2B5EF4-FFF2-40B4-BE49-F238E27FC236}">
                  <a16:creationId xmlns:a16="http://schemas.microsoft.com/office/drawing/2014/main" id="{7FE12038-B89B-7E8F-85A1-2BA2B00F405E}"/>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Shape 96">
              <a:extLst>
                <a:ext uri="{FF2B5EF4-FFF2-40B4-BE49-F238E27FC236}">
                  <a16:creationId xmlns:a16="http://schemas.microsoft.com/office/drawing/2014/main" id="{33D5763E-258F-A81C-FB69-5A13EF5FFFE2}"/>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8" name="Freeform 67">
              <a:extLst>
                <a:ext uri="{FF2B5EF4-FFF2-40B4-BE49-F238E27FC236}">
                  <a16:creationId xmlns:a16="http://schemas.microsoft.com/office/drawing/2014/main" id="{330B0A2A-3417-DADA-22D3-5ED80D828483}"/>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Shape 98">
              <a:extLst>
                <a:ext uri="{FF2B5EF4-FFF2-40B4-BE49-F238E27FC236}">
                  <a16:creationId xmlns:a16="http://schemas.microsoft.com/office/drawing/2014/main" id="{966A8126-F264-4489-F10F-980FBBBECF8B}"/>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0" name="Freeform 70">
              <a:extLst>
                <a:ext uri="{FF2B5EF4-FFF2-40B4-BE49-F238E27FC236}">
                  <a16:creationId xmlns:a16="http://schemas.microsoft.com/office/drawing/2014/main" id="{2AA297F6-E833-CDD0-A006-5AD526A0D12C}"/>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71">
              <a:extLst>
                <a:ext uri="{FF2B5EF4-FFF2-40B4-BE49-F238E27FC236}">
                  <a16:creationId xmlns:a16="http://schemas.microsoft.com/office/drawing/2014/main" id="{F041C072-C902-94E2-61EE-5A1147C8EF72}"/>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ec8852ec-48bd-428c-8c02-afa7be113f68&quot;}}">
            <a:extLst>
              <a:ext uri="{FF2B5EF4-FFF2-40B4-BE49-F238E27FC236}">
                <a16:creationId xmlns:a16="http://schemas.microsoft.com/office/drawing/2014/main" id="{D5D0A2EE-767A-A543-64F2-D000F48F4A6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d9599de5-cacb-4bf7-b9ed-9206ef4fd5ca&quot;}}" hidden="1" title="Form.Cigna_Confidentiality.Cigna_healthcareConfidentiality">
            <a:extLst>
              <a:ext uri="{FF2B5EF4-FFF2-40B4-BE49-F238E27FC236}">
                <a16:creationId xmlns:a16="http://schemas.microsoft.com/office/drawing/2014/main" id="{8EA46007-C350-9429-A7DE-354B85BF202A}"/>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4000"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89C006F1-360D-486C-A19F-5E5C0379004C}"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603188058"/>
      </p:ext>
    </p:extLst>
  </p:cSld>
  <p:clrMapOvr>
    <a:overrideClrMapping bg1="dk1" tx1="lt1" bg2="dk2" tx2="lt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 Agenda">
    <p:bg>
      <p:bgPr>
        <a:solidFill>
          <a:schemeClr val="bg2"/>
        </a:solidFill>
        <a:effectLst/>
      </p:bgPr>
    </p:bg>
    <p:spTree>
      <p:nvGrpSpPr>
        <p:cNvPr id="1" name=""/>
        <p:cNvGrpSpPr/>
        <p:nvPr/>
      </p:nvGrpSpPr>
      <p:grpSpPr>
        <a:xfrm>
          <a:off x="0" y="0"/>
          <a:ext cx="0" cy="0"/>
          <a:chOff x="0" y="0"/>
          <a:chExt cx="0" cy="0"/>
        </a:xfrm>
      </p:grpSpPr>
      <p:sp>
        <p:nvSpPr>
          <p:cNvPr id="3" name="Background">
            <a:extLst>
              <a:ext uri="{FF2B5EF4-FFF2-40B4-BE49-F238E27FC236}">
                <a16:creationId xmlns:a16="http://schemas.microsoft.com/office/drawing/2014/main" id="{78E7BD0E-27C8-430D-BAE4-F0A6C08D73C3}"/>
              </a:ext>
            </a:extLst>
          </p:cNvPr>
          <p:cNvSpPr/>
          <p:nvPr userDrawn="1"/>
        </p:nvSpPr>
        <p:spPr>
          <a:xfrm>
            <a:off x="0" y="0"/>
            <a:ext cx="12193200" cy="6861600"/>
          </a:xfrm>
          <a:prstGeom prst="rect">
            <a:avLst/>
          </a:prstGeom>
          <a:solidFill>
            <a:srgbClr val="FF4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157" name="Group 156">
            <a:extLst>
              <a:ext uri="{FF2B5EF4-FFF2-40B4-BE49-F238E27FC236}">
                <a16:creationId xmlns:a16="http://schemas.microsoft.com/office/drawing/2014/main" id="{76C6EA65-F78C-D547-B76F-E5EA1C30C73E}"/>
              </a:ext>
            </a:extLst>
          </p:cNvPr>
          <p:cNvGrpSpPr/>
          <p:nvPr userDrawn="1"/>
        </p:nvGrpSpPr>
        <p:grpSpPr>
          <a:xfrm>
            <a:off x="8073457" y="0"/>
            <a:ext cx="4118544" cy="6858000"/>
            <a:chOff x="8073457" y="0"/>
            <a:chExt cx="4118544" cy="6858000"/>
          </a:xfrm>
          <a:solidFill>
            <a:srgbClr val="FAA163"/>
          </a:solidFill>
        </p:grpSpPr>
        <p:sp>
          <p:nvSpPr>
            <p:cNvPr id="153" name="Freeform: Shape 152">
              <a:extLst>
                <a:ext uri="{FF2B5EF4-FFF2-40B4-BE49-F238E27FC236}">
                  <a16:creationId xmlns:a16="http://schemas.microsoft.com/office/drawing/2014/main" id="{DC5A59D1-65B9-FE95-8B2C-23827F50656F}"/>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6">
              <a:extLst>
                <a:ext uri="{FF2B5EF4-FFF2-40B4-BE49-F238E27FC236}">
                  <a16:creationId xmlns:a16="http://schemas.microsoft.com/office/drawing/2014/main" id="{571576F7-D97E-F6F1-72FD-51C3248165CC}"/>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8">
              <a:extLst>
                <a:ext uri="{FF2B5EF4-FFF2-40B4-BE49-F238E27FC236}">
                  <a16:creationId xmlns:a16="http://schemas.microsoft.com/office/drawing/2014/main" id="{184AF941-29E0-0949-6D21-8EC1BA3FED07}"/>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9">
              <a:extLst>
                <a:ext uri="{FF2B5EF4-FFF2-40B4-BE49-F238E27FC236}">
                  <a16:creationId xmlns:a16="http://schemas.microsoft.com/office/drawing/2014/main" id="{F93A74B8-BF09-DF97-4A53-258B756D2BCB}"/>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0">
              <a:extLst>
                <a:ext uri="{FF2B5EF4-FFF2-40B4-BE49-F238E27FC236}">
                  <a16:creationId xmlns:a16="http://schemas.microsoft.com/office/drawing/2014/main" id="{316D0062-7586-240D-7CAC-67C403CA4A90}"/>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Shape 146">
              <a:extLst>
                <a:ext uri="{FF2B5EF4-FFF2-40B4-BE49-F238E27FC236}">
                  <a16:creationId xmlns:a16="http://schemas.microsoft.com/office/drawing/2014/main" id="{2C44FA81-CE13-D3F2-EE83-CAD8D8E90706}"/>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56" name="Freeform: Shape 155">
              <a:extLst>
                <a:ext uri="{FF2B5EF4-FFF2-40B4-BE49-F238E27FC236}">
                  <a16:creationId xmlns:a16="http://schemas.microsoft.com/office/drawing/2014/main" id="{A43AB788-36AF-8D14-8B4B-61DD024583CB}"/>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2" name="Freeform 15">
              <a:extLst>
                <a:ext uri="{FF2B5EF4-FFF2-40B4-BE49-F238E27FC236}">
                  <a16:creationId xmlns:a16="http://schemas.microsoft.com/office/drawing/2014/main" id="{20B8FE93-9C2D-F8F6-19F3-4003588E3A03}"/>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6">
              <a:extLst>
                <a:ext uri="{FF2B5EF4-FFF2-40B4-BE49-F238E27FC236}">
                  <a16:creationId xmlns:a16="http://schemas.microsoft.com/office/drawing/2014/main" id="{E638694B-A601-BB41-C1CE-329666AABAAA}"/>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7">
              <a:extLst>
                <a:ext uri="{FF2B5EF4-FFF2-40B4-BE49-F238E27FC236}">
                  <a16:creationId xmlns:a16="http://schemas.microsoft.com/office/drawing/2014/main" id="{EAF5B0EB-26C4-DB85-989A-2D4E9B8577B5}"/>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Shape 139">
              <a:extLst>
                <a:ext uri="{FF2B5EF4-FFF2-40B4-BE49-F238E27FC236}">
                  <a16:creationId xmlns:a16="http://schemas.microsoft.com/office/drawing/2014/main" id="{5082D940-BED7-B171-9AB8-B97B802B3397}"/>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22">
              <a:extLst>
                <a:ext uri="{FF2B5EF4-FFF2-40B4-BE49-F238E27FC236}">
                  <a16:creationId xmlns:a16="http://schemas.microsoft.com/office/drawing/2014/main" id="{D62C1ECE-7B89-F0B0-2B48-9AF4A0677FD0}"/>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25">
              <a:extLst>
                <a:ext uri="{FF2B5EF4-FFF2-40B4-BE49-F238E27FC236}">
                  <a16:creationId xmlns:a16="http://schemas.microsoft.com/office/drawing/2014/main" id="{55B26BF5-0986-727F-21C6-B33CBE8B8AA7}"/>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26">
              <a:extLst>
                <a:ext uri="{FF2B5EF4-FFF2-40B4-BE49-F238E27FC236}">
                  <a16:creationId xmlns:a16="http://schemas.microsoft.com/office/drawing/2014/main" id="{379C169B-AEA9-1ED6-AD21-B9471572E6AC}"/>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27">
              <a:extLst>
                <a:ext uri="{FF2B5EF4-FFF2-40B4-BE49-F238E27FC236}">
                  <a16:creationId xmlns:a16="http://schemas.microsoft.com/office/drawing/2014/main" id="{E4ED6652-E0E5-0230-3E0F-9AC9F38AAEE5}"/>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29">
              <a:extLst>
                <a:ext uri="{FF2B5EF4-FFF2-40B4-BE49-F238E27FC236}">
                  <a16:creationId xmlns:a16="http://schemas.microsoft.com/office/drawing/2014/main" id="{3E8A3535-5AC6-2AB3-9DBA-F552E5185393}"/>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Shape 144">
              <a:extLst>
                <a:ext uri="{FF2B5EF4-FFF2-40B4-BE49-F238E27FC236}">
                  <a16:creationId xmlns:a16="http://schemas.microsoft.com/office/drawing/2014/main" id="{7D196F45-F443-947F-FCC9-1C28065CEB3E}"/>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93" name="Freeform 36">
              <a:extLst>
                <a:ext uri="{FF2B5EF4-FFF2-40B4-BE49-F238E27FC236}">
                  <a16:creationId xmlns:a16="http://schemas.microsoft.com/office/drawing/2014/main" id="{B5607FFE-826E-9DC2-2052-5E2BFC9F48B2}"/>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37">
              <a:extLst>
                <a:ext uri="{FF2B5EF4-FFF2-40B4-BE49-F238E27FC236}">
                  <a16:creationId xmlns:a16="http://schemas.microsoft.com/office/drawing/2014/main" id="{B97464D2-BCA8-AD85-E06C-0F7A99692876}"/>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38">
              <a:extLst>
                <a:ext uri="{FF2B5EF4-FFF2-40B4-BE49-F238E27FC236}">
                  <a16:creationId xmlns:a16="http://schemas.microsoft.com/office/drawing/2014/main" id="{1B44240F-8DA5-5B57-1037-572D88E30493}"/>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Shape 132">
              <a:extLst>
                <a:ext uri="{FF2B5EF4-FFF2-40B4-BE49-F238E27FC236}">
                  <a16:creationId xmlns:a16="http://schemas.microsoft.com/office/drawing/2014/main" id="{AE4BAD2B-408C-FBD1-3461-3D5D4F21490E}"/>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38" name="Freeform: Shape 137">
              <a:extLst>
                <a:ext uri="{FF2B5EF4-FFF2-40B4-BE49-F238E27FC236}">
                  <a16:creationId xmlns:a16="http://schemas.microsoft.com/office/drawing/2014/main" id="{CD32F4A9-3A2D-5111-4855-112D742DEA8B}"/>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1" name="Freeform 44">
              <a:extLst>
                <a:ext uri="{FF2B5EF4-FFF2-40B4-BE49-F238E27FC236}">
                  <a16:creationId xmlns:a16="http://schemas.microsoft.com/office/drawing/2014/main" id="{C37C762A-362D-8633-E83E-61AF22C5DBA4}"/>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45">
              <a:extLst>
                <a:ext uri="{FF2B5EF4-FFF2-40B4-BE49-F238E27FC236}">
                  <a16:creationId xmlns:a16="http://schemas.microsoft.com/office/drawing/2014/main" id="{324FECD8-18EA-9066-3DF0-39EE8A309765}"/>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46">
              <a:extLst>
                <a:ext uri="{FF2B5EF4-FFF2-40B4-BE49-F238E27FC236}">
                  <a16:creationId xmlns:a16="http://schemas.microsoft.com/office/drawing/2014/main" id="{3ACA4FE2-F205-34A0-C0AA-1256EFFBA0CA}"/>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47">
              <a:extLst>
                <a:ext uri="{FF2B5EF4-FFF2-40B4-BE49-F238E27FC236}">
                  <a16:creationId xmlns:a16="http://schemas.microsoft.com/office/drawing/2014/main" id="{5177765F-86CB-DA59-9DC2-AAB20A7892E9}"/>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Shape 133">
              <a:extLst>
                <a:ext uri="{FF2B5EF4-FFF2-40B4-BE49-F238E27FC236}">
                  <a16:creationId xmlns:a16="http://schemas.microsoft.com/office/drawing/2014/main" id="{701DEEC0-9AE1-3621-DAAE-1F87F5016E50}"/>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06" name="Freeform 49">
              <a:extLst>
                <a:ext uri="{FF2B5EF4-FFF2-40B4-BE49-F238E27FC236}">
                  <a16:creationId xmlns:a16="http://schemas.microsoft.com/office/drawing/2014/main" id="{171A1C0C-350D-44F2-AC26-705789C8C8C3}"/>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Shape 135">
              <a:extLst>
                <a:ext uri="{FF2B5EF4-FFF2-40B4-BE49-F238E27FC236}">
                  <a16:creationId xmlns:a16="http://schemas.microsoft.com/office/drawing/2014/main" id="{2595A26A-A47F-EF2E-79BA-F752F08718AD}"/>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15" name="Freeform 58">
              <a:extLst>
                <a:ext uri="{FF2B5EF4-FFF2-40B4-BE49-F238E27FC236}">
                  <a16:creationId xmlns:a16="http://schemas.microsoft.com/office/drawing/2014/main" id="{F73787AD-6B8B-3BB3-A776-D80F52E79FFE}"/>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61">
              <a:extLst>
                <a:ext uri="{FF2B5EF4-FFF2-40B4-BE49-F238E27FC236}">
                  <a16:creationId xmlns:a16="http://schemas.microsoft.com/office/drawing/2014/main" id="{DF829962-8F09-3DAA-BD41-DB96A1631CD4}"/>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62">
              <a:extLst>
                <a:ext uri="{FF2B5EF4-FFF2-40B4-BE49-F238E27FC236}">
                  <a16:creationId xmlns:a16="http://schemas.microsoft.com/office/drawing/2014/main" id="{FA7ED64F-6AC8-5D8C-69A2-4C4977C58BBA}"/>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63">
              <a:extLst>
                <a:ext uri="{FF2B5EF4-FFF2-40B4-BE49-F238E27FC236}">
                  <a16:creationId xmlns:a16="http://schemas.microsoft.com/office/drawing/2014/main" id="{AD7A8966-08D6-76A4-CC01-5844EC46FB4B}"/>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5" name="Freeform: Shape 154">
              <a:extLst>
                <a:ext uri="{FF2B5EF4-FFF2-40B4-BE49-F238E27FC236}">
                  <a16:creationId xmlns:a16="http://schemas.microsoft.com/office/drawing/2014/main" id="{6CB39452-DF71-B5DA-4FED-071388D891B2}"/>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2" name="Freeform 65">
              <a:extLst>
                <a:ext uri="{FF2B5EF4-FFF2-40B4-BE49-F238E27FC236}">
                  <a16:creationId xmlns:a16="http://schemas.microsoft.com/office/drawing/2014/main" id="{0751B755-0111-7B26-41A6-CFFA2786FA96}"/>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Shape 148">
              <a:extLst>
                <a:ext uri="{FF2B5EF4-FFF2-40B4-BE49-F238E27FC236}">
                  <a16:creationId xmlns:a16="http://schemas.microsoft.com/office/drawing/2014/main" id="{1D1147B8-1481-40B1-AE3D-498EBB662167}"/>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4" name="Freeform 67">
              <a:extLst>
                <a:ext uri="{FF2B5EF4-FFF2-40B4-BE49-F238E27FC236}">
                  <a16:creationId xmlns:a16="http://schemas.microsoft.com/office/drawing/2014/main" id="{092A2B44-24C5-CE9D-0A88-0676CCADC065}"/>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Shape 150">
              <a:extLst>
                <a:ext uri="{FF2B5EF4-FFF2-40B4-BE49-F238E27FC236}">
                  <a16:creationId xmlns:a16="http://schemas.microsoft.com/office/drawing/2014/main" id="{02534FBA-693A-C203-3E39-0AC006E5914A}"/>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7" name="Freeform 70">
              <a:extLst>
                <a:ext uri="{FF2B5EF4-FFF2-40B4-BE49-F238E27FC236}">
                  <a16:creationId xmlns:a16="http://schemas.microsoft.com/office/drawing/2014/main" id="{2E1ED6AE-ACB3-FA20-ED9D-52A9B967FFC6}"/>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71">
              <a:extLst>
                <a:ext uri="{FF2B5EF4-FFF2-40B4-BE49-F238E27FC236}">
                  <a16:creationId xmlns:a16="http://schemas.microsoft.com/office/drawing/2014/main" id="{DF0D4DF9-7E61-2F0A-4DDD-015B206CA9A4}"/>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Dynamic legal" descr="{&quot;templafy&quot;:{&quot;id&quot;:&quot;6889a125-f2c5-4a3f-a7aa-6b9ec87295ff&quot;}}">
            <a:extLst>
              <a:ext uri="{FF2B5EF4-FFF2-40B4-BE49-F238E27FC236}">
                <a16:creationId xmlns:a16="http://schemas.microsoft.com/office/drawing/2014/main" id="{E23F2879-C0F1-FB2C-1B12-FB7DF6483BE8}"/>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0e1dee77-8a70-407f-86fb-02136c7c1c2b&quot;}}" hidden="1" title="Form.Cigna_Confidentiality.Cigna_healthcareConfidentiality">
            <a:extLst>
              <a:ext uri="{FF2B5EF4-FFF2-40B4-BE49-F238E27FC236}">
                <a16:creationId xmlns:a16="http://schemas.microsoft.com/office/drawing/2014/main" id="{EB69DB35-24A1-3882-AA88-5C052CF373B5}"/>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61" name="Logo">
            <a:extLst>
              <a:ext uri="{FF2B5EF4-FFF2-40B4-BE49-F238E27FC236}">
                <a16:creationId xmlns:a16="http://schemas.microsoft.com/office/drawing/2014/main" id="{D171A8D9-C2F0-F2E4-95F5-CC293B3A83B4}"/>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4" name="Title 3">
            <a:extLst>
              <a:ext uri="{FF2B5EF4-FFF2-40B4-BE49-F238E27FC236}">
                <a16:creationId xmlns:a16="http://schemas.microsoft.com/office/drawing/2014/main" id="{AA9B1855-605E-201E-357F-9A2AEB2047BF}"/>
              </a:ext>
            </a:extLst>
          </p:cNvPr>
          <p:cNvSpPr>
            <a:spLocks noGrp="1"/>
          </p:cNvSpPr>
          <p:nvPr>
            <p:ph type="title" hasCustomPrompt="1"/>
          </p:nvPr>
        </p:nvSpPr>
        <p:spPr bwMode="white">
          <a:xfrm>
            <a:off x="360000" y="360000"/>
            <a:ext cx="2721600" cy="5572800"/>
          </a:xfrm>
        </p:spPr>
        <p:txBody>
          <a:bodyPr anchor="ctr" anchorCtr="0"/>
          <a:lstStyle>
            <a:lvl1pPr>
              <a:lnSpc>
                <a:spcPct val="83000"/>
              </a:lnSpc>
              <a:defRPr sz="3600">
                <a:solidFill>
                  <a:schemeClr val="tx1"/>
                </a:solidFill>
              </a:defRPr>
            </a:lvl1pPr>
          </a:lstStyle>
          <a:p>
            <a:r>
              <a:rPr lang="en-US" dirty="0"/>
              <a:t>Click to add Agenda</a:t>
            </a:r>
            <a:endParaRPr lang="en-US"/>
          </a:p>
        </p:txBody>
      </p:sp>
      <p:sp>
        <p:nvSpPr>
          <p:cNvPr id="62" name="Text Placeholder 2">
            <a:extLst>
              <a:ext uri="{FF2B5EF4-FFF2-40B4-BE49-F238E27FC236}">
                <a16:creationId xmlns:a16="http://schemas.microsoft.com/office/drawing/2014/main" id="{C91D10E3-3624-802C-5B1E-5D4C4A56A9F7}"/>
              </a:ext>
            </a:extLst>
          </p:cNvPr>
          <p:cNvSpPr>
            <a:spLocks noGrp="1"/>
          </p:cNvSpPr>
          <p:nvPr>
            <p:ph type="body" sz="quarter" idx="13" hasCustomPrompt="1"/>
          </p:nvPr>
        </p:nvSpPr>
        <p:spPr>
          <a:xfrm>
            <a:off x="3267083" y="360000"/>
            <a:ext cx="408327"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01</a:t>
            </a:r>
            <a:endParaRPr lang="en-US" dirty="0"/>
          </a:p>
          <a:p>
            <a:pPr lvl="1"/>
            <a:r>
              <a:rPr lang="en-US" noProof="0" dirty="0"/>
              <a:t>02</a:t>
            </a:r>
            <a:endParaRPr lang="en-US" dirty="0"/>
          </a:p>
          <a:p>
            <a:pPr lvl="2"/>
            <a:r>
              <a:rPr lang="en-US" noProof="0" dirty="0"/>
              <a:t>03</a:t>
            </a:r>
            <a:endParaRPr lang="en-US" dirty="0"/>
          </a:p>
          <a:p>
            <a:pPr lvl="3"/>
            <a:r>
              <a:rPr lang="en-US" noProof="0" dirty="0"/>
              <a:t>04</a:t>
            </a:r>
            <a:endParaRPr lang="en-US" dirty="0"/>
          </a:p>
          <a:p>
            <a:pPr lvl="4"/>
            <a:r>
              <a:rPr lang="en-US" noProof="0" dirty="0"/>
              <a:t>05</a:t>
            </a:r>
            <a:endParaRPr lang="en-US" dirty="0"/>
          </a:p>
          <a:p>
            <a:pPr lvl="5"/>
            <a:r>
              <a:rPr lang="en-US" noProof="0" dirty="0"/>
              <a:t>06</a:t>
            </a:r>
            <a:endParaRPr lang="en-US" dirty="0"/>
          </a:p>
          <a:p>
            <a:pPr lvl="6"/>
            <a:r>
              <a:rPr lang="en-US" noProof="0" dirty="0"/>
              <a:t>07</a:t>
            </a:r>
            <a:endParaRPr lang="en-US" dirty="0"/>
          </a:p>
          <a:p>
            <a:pPr lvl="7"/>
            <a:r>
              <a:rPr lang="en-US" noProof="0" dirty="0"/>
              <a:t>08</a:t>
            </a:r>
            <a:endParaRPr lang="en-US" dirty="0"/>
          </a:p>
          <a:p>
            <a:pPr lvl="8"/>
            <a:r>
              <a:rPr lang="en-US" noProof="0" dirty="0"/>
              <a:t>09</a:t>
            </a:r>
            <a:endParaRPr lang="en-US" dirty="0"/>
          </a:p>
        </p:txBody>
      </p:sp>
      <p:sp>
        <p:nvSpPr>
          <p:cNvPr id="63" name="Text Placeholder 2">
            <a:extLst>
              <a:ext uri="{FF2B5EF4-FFF2-40B4-BE49-F238E27FC236}">
                <a16:creationId xmlns:a16="http://schemas.microsoft.com/office/drawing/2014/main" id="{1E3BB328-175D-1D81-F46E-4991B53591F2}"/>
              </a:ext>
            </a:extLst>
          </p:cNvPr>
          <p:cNvSpPr>
            <a:spLocks noGrp="1"/>
          </p:cNvSpPr>
          <p:nvPr>
            <p:ph type="body" sz="quarter" idx="17" hasCustomPrompt="1"/>
          </p:nvPr>
        </p:nvSpPr>
        <p:spPr>
          <a:xfrm>
            <a:off x="3679047" y="360000"/>
            <a:ext cx="8152953" cy="5572800"/>
          </a:xfrm>
        </p:spPr>
        <p:txBody>
          <a:bodyPr tIns="0" anchor="ctr" anchorCtr="0"/>
          <a:lstStyle>
            <a:lvl1pPr marL="0" indent="0">
              <a:lnSpc>
                <a:spcPct val="100000"/>
              </a:lnSpc>
              <a:spcAft>
                <a:spcPts val="600"/>
              </a:spcAft>
              <a:buFont typeface="Verdana" panose="020B0604030504040204" pitchFamily="34" charset="0"/>
              <a:buChar char="​"/>
              <a:defRPr sz="2000" b="0">
                <a:solidFill>
                  <a:schemeClr val="tx1"/>
                </a:solidFill>
                <a:latin typeface="+mn-lt"/>
              </a:defRPr>
            </a:lvl1pPr>
            <a:lvl2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2pPr>
            <a:lvl3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3pPr>
            <a:lvl4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4pPr>
            <a:lvl5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5pPr>
            <a:lvl6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6pPr>
            <a:lvl7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7pPr>
            <a:lvl8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8pPr>
            <a:lvl9pPr marL="0" indent="0">
              <a:lnSpc>
                <a:spcPct val="100000"/>
              </a:lnSpc>
              <a:spcBef>
                <a:spcPts val="0"/>
              </a:spcBef>
              <a:spcAft>
                <a:spcPts val="600"/>
              </a:spcAft>
              <a:buFont typeface="Verdana" panose="020B0604030504040204" pitchFamily="34" charset="0"/>
              <a:buChar char="​"/>
              <a:defRPr sz="2000" b="0">
                <a:solidFill>
                  <a:schemeClr val="tx1"/>
                </a:solidFill>
                <a:latin typeface="+mn-lt"/>
              </a:defRPr>
            </a:lvl9pPr>
          </a:lstStyle>
          <a:p>
            <a:pPr lvl="0"/>
            <a:r>
              <a:rPr lang="en-US" noProof="0" dirty="0"/>
              <a:t>Click to add agenda point</a:t>
            </a:r>
            <a:endParaRPr lang="en-US" dirty="0"/>
          </a:p>
          <a:p>
            <a:pPr lvl="1"/>
            <a:r>
              <a:rPr lang="en-US" noProof="0" dirty="0"/>
              <a:t>Second level</a:t>
            </a:r>
            <a:endParaRPr lang="en-US" dirty="0"/>
          </a:p>
          <a:p>
            <a:pPr lvl="2"/>
            <a:r>
              <a:rPr lang="en-US" noProof="0" dirty="0"/>
              <a:t>Third level</a:t>
            </a:r>
            <a:endParaRPr lang="en-US" dirty="0"/>
          </a:p>
          <a:p>
            <a:pPr lvl="3"/>
            <a:r>
              <a:rPr lang="en-US" noProof="0" dirty="0"/>
              <a:t>Fourth level</a:t>
            </a:r>
            <a:endParaRPr lang="en-US" dirty="0"/>
          </a:p>
          <a:p>
            <a:pPr lvl="4"/>
            <a:r>
              <a:rPr lang="en-US" noProof="0" dirty="0"/>
              <a:t>Fifth level</a:t>
            </a:r>
            <a:endParaRPr lang="en-US" dirty="0"/>
          </a:p>
          <a:p>
            <a:pPr lvl="5"/>
            <a:r>
              <a:rPr lang="en-US" noProof="0" dirty="0"/>
              <a:t>6</a:t>
            </a:r>
            <a:endParaRPr lang="en-US" dirty="0"/>
          </a:p>
          <a:p>
            <a:pPr lvl="6"/>
            <a:r>
              <a:rPr lang="en-US" noProof="0" dirty="0"/>
              <a:t>7</a:t>
            </a:r>
            <a:endParaRPr lang="en-US" dirty="0"/>
          </a:p>
          <a:p>
            <a:pPr lvl="7"/>
            <a:r>
              <a:rPr lang="en-US" noProof="0" dirty="0"/>
              <a:t>8</a:t>
            </a:r>
            <a:endParaRPr lang="en-US" dirty="0"/>
          </a:p>
          <a:p>
            <a:pPr lvl="8"/>
            <a:r>
              <a:rPr lang="en-US" noProof="0" dirty="0"/>
              <a:t>9</a:t>
            </a:r>
            <a:endParaRPr lang="en-US" dirty="0"/>
          </a:p>
        </p:txBody>
      </p:sp>
      <p:sp>
        <p:nvSpPr>
          <p:cNvPr id="11" name="Date Placeholder 10">
            <a:extLst>
              <a:ext uri="{FF2B5EF4-FFF2-40B4-BE49-F238E27FC236}">
                <a16:creationId xmlns:a16="http://schemas.microsoft.com/office/drawing/2014/main" id="{EB1E11BB-A9E1-91FE-9011-CA59BEDA47A4}"/>
              </a:ext>
            </a:extLst>
          </p:cNvPr>
          <p:cNvSpPr>
            <a:spLocks noGrp="1"/>
          </p:cNvSpPr>
          <p:nvPr>
            <p:ph type="dt" sz="half" idx="14"/>
          </p:nvPr>
        </p:nvSpPr>
        <p:spPr bwMode="white">
          <a:xfrm>
            <a:off x="9887592" y="6318000"/>
            <a:ext cx="1585607" cy="180000"/>
          </a:xfrm>
          <a:prstGeom prst="rect">
            <a:avLst/>
          </a:prstGeom>
        </p:spPr>
        <p:txBody>
          <a:bodyPr/>
          <a:lstStyle>
            <a:lvl1pPr>
              <a:defRPr>
                <a:solidFill>
                  <a:schemeClr val="tx1"/>
                </a:solidFill>
              </a:defRPr>
            </a:lvl1pPr>
          </a:lstStyle>
          <a:p>
            <a:pPr algn="r"/>
            <a:fld id="{FDE8CD91-8B96-4011-9AB4-0A2D9D892685}" type="datetime4">
              <a:rPr lang="en-US" smtClean="0"/>
              <a:t>May 22, 2024</a:t>
            </a:fld>
            <a:endParaRPr lang="en-US" dirty="0"/>
          </a:p>
        </p:txBody>
      </p:sp>
      <p:sp>
        <p:nvSpPr>
          <p:cNvPr id="12" name="Footer Placeholder 11">
            <a:extLst>
              <a:ext uri="{FF2B5EF4-FFF2-40B4-BE49-F238E27FC236}">
                <a16:creationId xmlns:a16="http://schemas.microsoft.com/office/drawing/2014/main" id="{44F49622-75A8-7E62-35DD-A0B334DFC31E}"/>
              </a:ext>
            </a:extLst>
          </p:cNvPr>
          <p:cNvSpPr>
            <a:spLocks noGrp="1"/>
          </p:cNvSpPr>
          <p:nvPr>
            <p:ph type="ftr" sz="quarter" idx="15"/>
          </p:nvPr>
        </p:nvSpPr>
        <p:spPr bwMode="white"/>
        <p:txBody>
          <a:bodyPr/>
          <a:lstStyle>
            <a:lvl1pPr>
              <a:defRPr>
                <a:solidFill>
                  <a:schemeClr val="tx1"/>
                </a:solidFill>
              </a:defRPr>
            </a:lvl1pPr>
          </a:lstStyle>
          <a:p>
            <a:endParaRPr lang="en-US" dirty="0"/>
          </a:p>
        </p:txBody>
      </p:sp>
      <p:sp>
        <p:nvSpPr>
          <p:cNvPr id="14" name="Slide Number Placeholder 13">
            <a:extLst>
              <a:ext uri="{FF2B5EF4-FFF2-40B4-BE49-F238E27FC236}">
                <a16:creationId xmlns:a16="http://schemas.microsoft.com/office/drawing/2014/main" id="{F626CCFB-F402-A8B9-F724-E21077D40C02}"/>
              </a:ext>
            </a:extLst>
          </p:cNvPr>
          <p:cNvSpPr>
            <a:spLocks noGrp="1"/>
          </p:cNvSpPr>
          <p:nvPr>
            <p:ph type="sldNum" sz="quarter" idx="16"/>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407365312"/>
      </p:ext>
    </p:extLst>
  </p:cSld>
  <p:clrMapOvr>
    <a:overrideClrMapping bg1="dk1" tx1="lt1" bg2="dk2" tx2="lt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A.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11008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11008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Dynamic legal" descr="{&quot;templafy&quot;:{&quot;id&quot;:&quot;2b3677aa-3648-47d2-bbb6-e80644ec856f&quot;}}">
            <a:extLst>
              <a:ext uri="{FF2B5EF4-FFF2-40B4-BE49-F238E27FC236}">
                <a16:creationId xmlns:a16="http://schemas.microsoft.com/office/drawing/2014/main" id="{CA05FD09-B64E-2A45-1D16-ECAE9404769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afcb31ad-0f28-411c-bd07-55d3cd03d7b9&quot;}}" hidden="1" title="Form.Cigna_Confidentiality.Cigna_healthcareConfidentiality">
            <a:extLst>
              <a:ext uri="{FF2B5EF4-FFF2-40B4-BE49-F238E27FC236}">
                <a16:creationId xmlns:a16="http://schemas.microsoft.com/office/drawing/2014/main" id="{E0B98218-CDFB-9994-043C-5F396CC69AC5}"/>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08A37079-CDDB-4E82-9FC5-0CBD7C0F986F}"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75303235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 xmlns:a16="http://schemas.microsoft.com/office/drawing/2014/main" xmlns:a14="http://schemas.microsoft.com/office/drawing/2010/main" xmlns:asvg="http://schemas.microsoft.com/office/drawing/2016/SVG/main" xmlns:p15="http://schemas.microsoft.com/office/powerpoint/2012/mai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3CC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00874D"/>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00874D"/>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Dynamic legal" descr="{&quot;templafy&quot;:{&quot;id&quot;:&quot;9981d10a-2614-4fbe-aabe-a2975e10ad16&quot;}}">
            <a:extLst>
              <a:ext uri="{FF2B5EF4-FFF2-40B4-BE49-F238E27FC236}">
                <a16:creationId xmlns:a16="http://schemas.microsoft.com/office/drawing/2014/main" id="{D89E77FF-3DEF-DFD3-5B52-E02AA9C5FF8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4ceb0948-edf2-4262-a2f7-0b68665403ee&quot;}}" hidden="1" title="Form.Cigna_Confidentiality.Cigna_healthcareConfidentiality">
            <a:extLst>
              <a:ext uri="{FF2B5EF4-FFF2-40B4-BE49-F238E27FC236}">
                <a16:creationId xmlns:a16="http://schemas.microsoft.com/office/drawing/2014/main" id="{6296B649-CC07-9887-3448-0C36DA97FB33}"/>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BD4F9149-71C8-43E6-929B-48DA8021DE28}"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84062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 xmlns:a16="http://schemas.microsoft.com/office/drawing/2014/main" xmlns:a14="http://schemas.microsoft.com/office/drawing/2010/main" xmlns:asvg="http://schemas.microsoft.com/office/drawing/2016/SVG/main" xmlns:p15="http://schemas.microsoft.com/office/powerpoint/2012/mai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FAA1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sp>
        <p:nvSpPr>
          <p:cNvPr id="4" name="Freeform 6">
            <a:extLst>
              <a:ext uri="{FF2B5EF4-FFF2-40B4-BE49-F238E27FC236}">
                <a16:creationId xmlns:a16="http://schemas.microsoft.com/office/drawing/2014/main" id="{2DBDAC48-E9E3-50DC-4F61-AE86EB78F7A4}"/>
              </a:ext>
            </a:extLst>
          </p:cNvPr>
          <p:cNvSpPr>
            <a:spLocks/>
          </p:cNvSpPr>
          <p:nvPr userDrawn="1"/>
        </p:nvSpPr>
        <p:spPr bwMode="auto">
          <a:xfrm rot="900000">
            <a:off x="-7639521" y="-1308734"/>
            <a:ext cx="18698803" cy="10685028"/>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solidFill>
            <a:srgbClr val="FF4D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25">
            <a:extLst>
              <a:ext uri="{FF2B5EF4-FFF2-40B4-BE49-F238E27FC236}">
                <a16:creationId xmlns:a16="http://schemas.microsoft.com/office/drawing/2014/main" id="{BCFED06E-BBB3-0C17-552D-DFF9887E09D2}"/>
              </a:ext>
            </a:extLst>
          </p:cNvPr>
          <p:cNvSpPr>
            <a:spLocks/>
          </p:cNvSpPr>
          <p:nvPr userDrawn="1"/>
        </p:nvSpPr>
        <p:spPr bwMode="auto">
          <a:xfrm rot="20700000">
            <a:off x="5609555" y="-3994913"/>
            <a:ext cx="16183528" cy="10164263"/>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solidFill>
            <a:srgbClr val="FF4D0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 name="Dynamic legal" descr="{&quot;templafy&quot;:{&quot;id&quot;:&quot;e908be64-f29f-40b2-988e-7ae9edac0708&quot;}}">
            <a:extLst>
              <a:ext uri="{FF2B5EF4-FFF2-40B4-BE49-F238E27FC236}">
                <a16:creationId xmlns:a16="http://schemas.microsoft.com/office/drawing/2014/main" id="{353DF039-3B1A-C190-4EA6-6ABD3A4641A3}"/>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6" name="Dynmic Internal use only" descr="{&quot;templafy&quot;:{&quot;id&quot;:&quot;0c72751c-d43f-4c9b-b5e7-62cf08ac3d7d&quot;}}" hidden="1" title="Form.Cigna_Confidentiality.Cigna_healthcareConfidentiality">
            <a:extLst>
              <a:ext uri="{FF2B5EF4-FFF2-40B4-BE49-F238E27FC236}">
                <a16:creationId xmlns:a16="http://schemas.microsoft.com/office/drawing/2014/main" id="{FB723643-3702-E3C5-80BE-703B4C10DD99}"/>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10" name="Date Placeholder 9">
            <a:extLst>
              <a:ext uri="{FF2B5EF4-FFF2-40B4-BE49-F238E27FC236}">
                <a16:creationId xmlns:a16="http://schemas.microsoft.com/office/drawing/2014/main" id="{AAE330CD-3227-EFB6-6972-7D717F23E1F7}"/>
              </a:ext>
            </a:extLst>
          </p:cNvPr>
          <p:cNvSpPr>
            <a:spLocks noGrp="1"/>
          </p:cNvSpPr>
          <p:nvPr>
            <p:ph type="dt" sz="half" idx="10"/>
          </p:nvPr>
        </p:nvSpPr>
        <p:spPr/>
        <p:txBody>
          <a:bodyPr/>
          <a:lstStyle>
            <a:lvl1pPr>
              <a:defRPr>
                <a:solidFill>
                  <a:schemeClr val="tx1"/>
                </a:solidFill>
              </a:defRPr>
            </a:lvl1pPr>
          </a:lstStyle>
          <a:p>
            <a:fld id="{72C541FC-E8B2-424B-BCC6-84C7D79FF3B6}" type="datetime4">
              <a:rPr lang="en-US" smtClean="0"/>
              <a:t>May 22, 2024</a:t>
            </a:fld>
            <a:endParaRPr lang="en-US" dirty="0"/>
          </a:p>
        </p:txBody>
      </p:sp>
      <p:sp>
        <p:nvSpPr>
          <p:cNvPr id="11" name="Footer Placeholder 10">
            <a:extLst>
              <a:ext uri="{FF2B5EF4-FFF2-40B4-BE49-F238E27FC236}">
                <a16:creationId xmlns:a16="http://schemas.microsoft.com/office/drawing/2014/main" id="{2A4D4CDC-41FD-AA36-8291-2C18935746E7}"/>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12" name="Slide Number Placeholder 11">
            <a:extLst>
              <a:ext uri="{FF2B5EF4-FFF2-40B4-BE49-F238E27FC236}">
                <a16:creationId xmlns:a16="http://schemas.microsoft.com/office/drawing/2014/main" id="{C40BBCB3-ED81-899F-FD24-50EA86B4A2FB}"/>
              </a:ext>
            </a:extLst>
          </p:cNvPr>
          <p:cNvSpPr>
            <a:spLocks noGrp="1"/>
          </p:cNvSpPr>
          <p:nvPr>
            <p:ph type="sldNum" sz="quarter" idx="12"/>
          </p:nvPr>
        </p:nvSpPr>
        <p:spPr/>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32535923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14:presetBounceEnd="24000">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14:bounceEnd="24000">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14:presetBounceEnd="24000">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14:bounceEnd="24000">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Choice>
    <mc:Fallback xmlns="" xmlns:a16="http://schemas.microsoft.com/office/drawing/2014/main" xmlns:a14="http://schemas.microsoft.com/office/drawing/2010/main" xmlns:asvg="http://schemas.microsoft.com/office/drawing/2016/SVG/main" xmlns:p15="http://schemas.microsoft.com/office/powerpoint/2012/mai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29000" autoRev="1" fill="hold" grpId="0" nodeType="withEffect">
                                      <p:stCondLst>
                                        <p:cond delay="0"/>
                                      </p:stCondLst>
                                      <p:childTnLst>
                                        <p:animMotion origin="layout" path="M 0.00963 -0.02199 L 0.00963 -0.02175 C 0.01107 -0.01712 0.01263 -0.01226 0.0138 -0.00717 C 0.01523 -0.00208 0.01406 -0.00023 0.01797 0.00209 C 0.02031 0.00325 0.02291 0.00325 0.02526 0.00394 C 0.0263 0.0044 0.02734 0.00487 0.02838 0.00579 C 0.02982 0.00672 0.03112 0.00834 0.03255 0.0095 C 0.03489 0.01088 0.03737 0.01181 0.03984 0.0132 C 0.04023 0.01065 0.04114 0.00811 0.04088 0.00579 C 0.04049 0.00209 0.03893 -0.00069 0.03776 -0.00347 C 0.03242 -0.01805 0.03659 -0.00393 0.03255 -0.01828 C 0.03502 -0.04027 0.03594 -0.03101 0.03255 -0.04606 C 0.02982 -0.02638 0.0332 -0.02962 0.02109 -0.03495 C 0.02005 -0.03564 0.01901 -0.03634 0.01797 -0.0368 C 0.01693 -0.03865 0.01614 -0.04097 0.01484 -0.04236 C 0.01172 -0.04652 0.01015 -0.04629 0.00651 -0.04791 C 0.00547 -0.04861 0.00443 -0.0493 0.00351 -0.04976 C 0.00416 -0.04745 0.0043 -0.04421 0.00547 -0.04236 C 0.00729 -0.04004 0.01172 -0.03865 0.01172 -0.03842 C 0.01276 -0.0368 0.01367 -0.03472 0.01484 -0.0331 C 0.01823 -0.02916 0.02161 -0.03402 0.01276 -0.02754 C 0.01159 -0.02129 0.01015 -0.02291 0.00963 -0.02199 Z " pathEditMode="relative" rAng="0" ptsTypes="AAAAAAAAAAAAAAAAAAAAAA">
                                          <p:cBhvr>
                                            <p:cTn id="6" dur="20000" fill="hold"/>
                                            <p:tgtEl>
                                              <p:spTgt spid="8"/>
                                            </p:tgtEl>
                                            <p:attrNameLst>
                                              <p:attrName>ppt_x</p:attrName>
                                              <p:attrName>ppt_y</p:attrName>
                                            </p:attrNameLst>
                                          </p:cBhvr>
                                          <p:rCtr x="1250" y="370"/>
                                        </p:animMotion>
                                      </p:childTnLst>
                                    </p:cTn>
                                  </p:par>
                                  <p:par>
                                    <p:cTn id="7" presetID="0" presetClass="path" presetSubtype="0" repeatCount="indefinite" accel="29000" autoRev="1" fill="hold" grpId="0" nodeType="withEffect">
                                      <p:stCondLst>
                                        <p:cond delay="0"/>
                                      </p:stCondLst>
                                      <p:childTnLst>
                                        <p:animMotion origin="layout" path="M -0.00013 -0.0074 L -0.00039 -0.00694 C -0.00325 -0.00555 -0.00612 -0.00416 -0.00937 -0.00347 C -0.0125 -0.00231 -0.01302 -0.00532 -0.01497 0.0007 C -0.01627 0.0044 -0.01666 0.0095 -0.01809 0.01274 C -0.01888 0.01505 -0.0194 0.01667 -0.01953 0.01528 C -0.02109 0.02037 -0.02226 0.02223 -0.0233 0.02431 C -0.0246 0.02801 -0.02578 0.03102 -0.02721 0.03588 C -0.02591 0.03727 -0.02474 0.03959 -0.02343 0.03959 C -0.02122 0.03936 -0.0194 0.03797 -0.01757 0.03588 C -0.00768 0.03125 -0.01705 0.03473 -0.0082 0.03149 C 0.00313 0.04144 -0.00065 0.03982 0.00678 0.03843 C -0.00156 0.02825 -0.00221 0.03565 0.00417 0.01575 C 0.00508 0.01459 0.00599 0.01204 0.00586 0.01135 C 0.00691 0.00996 0.00873 0.00903 0.00951 0.00741 C 0.0129 0.00209 0.0129 -4.44444E-6 0.01472 -0.00625 C 0.0155 -0.00856 0.01615 -0.00995 0.01641 -0.01018 C 0.01485 -0.00972 0.01368 -0.01064 0.01211 -0.01018 C 0.01016 -0.00625 0.00886 0.00116 0.00873 -4.44444E-6 C 0.00704 0.00232 0.0056 0.00348 0.00482 0.00487 C 0.00144 0.00973 0.0043 0.01528 0.00196 -4.44444E-6 C -0.00104 -0.00416 0.00105 -0.00694 -0.00013 -0.0074 Z " pathEditMode="relative" rAng="6300000" ptsTypes="AAAAAAAAAAAAAAAAAAAAAA">
                                          <p:cBhvr>
                                            <p:cTn id="8" dur="20000" fill="hold"/>
                                            <p:tgtEl>
                                              <p:spTgt spid="4"/>
                                            </p:tgtEl>
                                            <p:attrNameLst>
                                              <p:attrName>ppt_x</p:attrName>
                                              <p:attrName>ppt_y</p:attrName>
                                            </p:attrNameLst>
                                          </p:cBhvr>
                                          <p:rCtr x="-534" y="210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mc:Fallback>
  </mc:AlternateContent>
  <p:extLst>
    <p:ext uri="{DCECCB84-F9BA-43D5-87BE-67443E8EF086}">
      <p15:sldGuideLst xmlns:p15="http://schemas.microsoft.com/office/powerpoint/2012/main">
        <p15:guide id="1" orient="horz" pos="453">
          <p15:clr>
            <a:srgbClr val="A4A3A4"/>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D.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10" name="Group 9">
            <a:extLst>
              <a:ext uri="{FF2B5EF4-FFF2-40B4-BE49-F238E27FC236}">
                <a16:creationId xmlns:a16="http://schemas.microsoft.com/office/drawing/2014/main" id="{96B0153F-51B7-5FFA-CA1F-CA82240C778B}"/>
              </a:ext>
            </a:extLst>
          </p:cNvPr>
          <p:cNvGrpSpPr/>
          <p:nvPr userDrawn="1"/>
        </p:nvGrpSpPr>
        <p:grpSpPr>
          <a:xfrm>
            <a:off x="8073457" y="0"/>
            <a:ext cx="4118544" cy="6858000"/>
            <a:chOff x="8073457" y="0"/>
            <a:chExt cx="4118544" cy="6858000"/>
          </a:xfrm>
          <a:solidFill>
            <a:srgbClr val="0033FF"/>
          </a:solidFill>
        </p:grpSpPr>
        <p:sp>
          <p:nvSpPr>
            <p:cNvPr id="11" name="Freeform: Shape 10">
              <a:extLst>
                <a:ext uri="{FF2B5EF4-FFF2-40B4-BE49-F238E27FC236}">
                  <a16:creationId xmlns:a16="http://schemas.microsoft.com/office/drawing/2014/main" id="{56CCDB76-95D2-7F79-299A-F9D1F543C7AF}"/>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2" name="Freeform 6">
              <a:extLst>
                <a:ext uri="{FF2B5EF4-FFF2-40B4-BE49-F238E27FC236}">
                  <a16:creationId xmlns:a16="http://schemas.microsoft.com/office/drawing/2014/main" id="{DABCB348-87AA-DF6A-F781-2F307E73E9A7}"/>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a:extLst>
                <a:ext uri="{FF2B5EF4-FFF2-40B4-BE49-F238E27FC236}">
                  <a16:creationId xmlns:a16="http://schemas.microsoft.com/office/drawing/2014/main" id="{058E9BCD-4588-8828-A945-4E86A8403205}"/>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a:extLst>
                <a:ext uri="{FF2B5EF4-FFF2-40B4-BE49-F238E27FC236}">
                  <a16:creationId xmlns:a16="http://schemas.microsoft.com/office/drawing/2014/main" id="{32E7BBC3-F14D-6277-CCAD-C24F09347874}"/>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a:extLst>
                <a:ext uri="{FF2B5EF4-FFF2-40B4-BE49-F238E27FC236}">
                  <a16:creationId xmlns:a16="http://schemas.microsoft.com/office/drawing/2014/main" id="{E728AF19-90EE-8328-E263-739F09EC6B16}"/>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Shape 15">
              <a:extLst>
                <a:ext uri="{FF2B5EF4-FFF2-40B4-BE49-F238E27FC236}">
                  <a16:creationId xmlns:a16="http://schemas.microsoft.com/office/drawing/2014/main" id="{0B0B7CDD-D1BD-1582-95F5-65C8B3319C51}"/>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7" name="Freeform: Shape 16">
              <a:extLst>
                <a:ext uri="{FF2B5EF4-FFF2-40B4-BE49-F238E27FC236}">
                  <a16:creationId xmlns:a16="http://schemas.microsoft.com/office/drawing/2014/main" id="{0EE57DDC-DED5-4EE5-F88C-943973FE8825}"/>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18" name="Freeform 15">
              <a:extLst>
                <a:ext uri="{FF2B5EF4-FFF2-40B4-BE49-F238E27FC236}">
                  <a16:creationId xmlns:a16="http://schemas.microsoft.com/office/drawing/2014/main" id="{B5C712EE-74F0-76A8-8912-D52C2DA9D1EF}"/>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6">
              <a:extLst>
                <a:ext uri="{FF2B5EF4-FFF2-40B4-BE49-F238E27FC236}">
                  <a16:creationId xmlns:a16="http://schemas.microsoft.com/office/drawing/2014/main" id="{A419EDC7-215C-BA21-4821-D162E198B7D6}"/>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7">
              <a:extLst>
                <a:ext uri="{FF2B5EF4-FFF2-40B4-BE49-F238E27FC236}">
                  <a16:creationId xmlns:a16="http://schemas.microsoft.com/office/drawing/2014/main" id="{E2108FCF-4C74-27F8-0639-D7799E5D7DDE}"/>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Shape 20">
              <a:extLst>
                <a:ext uri="{FF2B5EF4-FFF2-40B4-BE49-F238E27FC236}">
                  <a16:creationId xmlns:a16="http://schemas.microsoft.com/office/drawing/2014/main" id="{5ACAFCF3-1E52-1093-0307-86425C4873E8}"/>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2" name="Freeform 22">
              <a:extLst>
                <a:ext uri="{FF2B5EF4-FFF2-40B4-BE49-F238E27FC236}">
                  <a16:creationId xmlns:a16="http://schemas.microsoft.com/office/drawing/2014/main" id="{CC03080C-DBA0-57C4-6F13-104B7E6014F9}"/>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25">
              <a:extLst>
                <a:ext uri="{FF2B5EF4-FFF2-40B4-BE49-F238E27FC236}">
                  <a16:creationId xmlns:a16="http://schemas.microsoft.com/office/drawing/2014/main" id="{FAE87726-C79E-DAD3-76FD-2F2F60BC7CCD}"/>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26">
              <a:extLst>
                <a:ext uri="{FF2B5EF4-FFF2-40B4-BE49-F238E27FC236}">
                  <a16:creationId xmlns:a16="http://schemas.microsoft.com/office/drawing/2014/main" id="{B9CFDB37-3EDD-5023-1198-354C5F793FC8}"/>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7">
              <a:extLst>
                <a:ext uri="{FF2B5EF4-FFF2-40B4-BE49-F238E27FC236}">
                  <a16:creationId xmlns:a16="http://schemas.microsoft.com/office/drawing/2014/main" id="{A1F3CF1D-DFFD-7C63-73E8-4BFA94109791}"/>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9">
              <a:extLst>
                <a:ext uri="{FF2B5EF4-FFF2-40B4-BE49-F238E27FC236}">
                  <a16:creationId xmlns:a16="http://schemas.microsoft.com/office/drawing/2014/main" id="{0BE5861B-1B20-FD8F-5B05-88A65350C3FC}"/>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Shape 26">
              <a:extLst>
                <a:ext uri="{FF2B5EF4-FFF2-40B4-BE49-F238E27FC236}">
                  <a16:creationId xmlns:a16="http://schemas.microsoft.com/office/drawing/2014/main" id="{D7F14CCE-E106-D19B-11D1-4F7A14895405}"/>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28" name="Freeform 36">
              <a:extLst>
                <a:ext uri="{FF2B5EF4-FFF2-40B4-BE49-F238E27FC236}">
                  <a16:creationId xmlns:a16="http://schemas.microsoft.com/office/drawing/2014/main" id="{A8F02F2D-563B-913C-804A-B485E3099633}"/>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37">
              <a:extLst>
                <a:ext uri="{FF2B5EF4-FFF2-40B4-BE49-F238E27FC236}">
                  <a16:creationId xmlns:a16="http://schemas.microsoft.com/office/drawing/2014/main" id="{F1880DEC-7D68-A9C3-4631-6C7DE7E6B498}"/>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38">
              <a:extLst>
                <a:ext uri="{FF2B5EF4-FFF2-40B4-BE49-F238E27FC236}">
                  <a16:creationId xmlns:a16="http://schemas.microsoft.com/office/drawing/2014/main" id="{1108FBC6-C922-E218-57C6-5D00C7B25057}"/>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Shape 30">
              <a:extLst>
                <a:ext uri="{FF2B5EF4-FFF2-40B4-BE49-F238E27FC236}">
                  <a16:creationId xmlns:a16="http://schemas.microsoft.com/office/drawing/2014/main" id="{84BD06DF-C072-0B33-5685-31AF73DD2232}"/>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2" name="Freeform: Shape 31">
              <a:extLst>
                <a:ext uri="{FF2B5EF4-FFF2-40B4-BE49-F238E27FC236}">
                  <a16:creationId xmlns:a16="http://schemas.microsoft.com/office/drawing/2014/main" id="{6098F057-2DE9-D7F7-C543-10D69960F728}"/>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3" name="Freeform 44">
              <a:extLst>
                <a:ext uri="{FF2B5EF4-FFF2-40B4-BE49-F238E27FC236}">
                  <a16:creationId xmlns:a16="http://schemas.microsoft.com/office/drawing/2014/main" id="{22243FA7-4941-4567-168F-6032C9400285}"/>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45">
              <a:extLst>
                <a:ext uri="{FF2B5EF4-FFF2-40B4-BE49-F238E27FC236}">
                  <a16:creationId xmlns:a16="http://schemas.microsoft.com/office/drawing/2014/main" id="{824061A3-A719-A441-669E-A2E108ABCA52}"/>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46">
              <a:extLst>
                <a:ext uri="{FF2B5EF4-FFF2-40B4-BE49-F238E27FC236}">
                  <a16:creationId xmlns:a16="http://schemas.microsoft.com/office/drawing/2014/main" id="{07521B81-D6C7-572F-ABDF-B48ED793FFFE}"/>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47">
              <a:extLst>
                <a:ext uri="{FF2B5EF4-FFF2-40B4-BE49-F238E27FC236}">
                  <a16:creationId xmlns:a16="http://schemas.microsoft.com/office/drawing/2014/main" id="{51DDA017-35BF-F6D1-B909-9586B3639F71}"/>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Shape 36">
              <a:extLst>
                <a:ext uri="{FF2B5EF4-FFF2-40B4-BE49-F238E27FC236}">
                  <a16:creationId xmlns:a16="http://schemas.microsoft.com/office/drawing/2014/main" id="{C9400801-2683-A4DB-EFA8-21B2826B7C7B}"/>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38" name="Freeform 49">
              <a:extLst>
                <a:ext uri="{FF2B5EF4-FFF2-40B4-BE49-F238E27FC236}">
                  <a16:creationId xmlns:a16="http://schemas.microsoft.com/office/drawing/2014/main" id="{AB5D3AA2-657C-852C-4A8F-99E9D435D163}"/>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Shape 38">
              <a:extLst>
                <a:ext uri="{FF2B5EF4-FFF2-40B4-BE49-F238E27FC236}">
                  <a16:creationId xmlns:a16="http://schemas.microsoft.com/office/drawing/2014/main" id="{01F3F0FA-2DC8-63A2-5B82-2835781EB1B4}"/>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0" name="Freeform 58">
              <a:extLst>
                <a:ext uri="{FF2B5EF4-FFF2-40B4-BE49-F238E27FC236}">
                  <a16:creationId xmlns:a16="http://schemas.microsoft.com/office/drawing/2014/main" id="{E3C3D9DC-5040-5446-53CF-3AC3A5B6A573}"/>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61">
              <a:extLst>
                <a:ext uri="{FF2B5EF4-FFF2-40B4-BE49-F238E27FC236}">
                  <a16:creationId xmlns:a16="http://schemas.microsoft.com/office/drawing/2014/main" id="{14690D8F-C57A-A8FA-FCCE-5107FDFFD5EB}"/>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62">
              <a:extLst>
                <a:ext uri="{FF2B5EF4-FFF2-40B4-BE49-F238E27FC236}">
                  <a16:creationId xmlns:a16="http://schemas.microsoft.com/office/drawing/2014/main" id="{1AE7CFF4-516E-CEAD-151B-D3E26F863E3B}"/>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63">
              <a:extLst>
                <a:ext uri="{FF2B5EF4-FFF2-40B4-BE49-F238E27FC236}">
                  <a16:creationId xmlns:a16="http://schemas.microsoft.com/office/drawing/2014/main" id="{6904504F-D8AD-BB0E-E8BD-544EAB79E023}"/>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Shape 43">
              <a:extLst>
                <a:ext uri="{FF2B5EF4-FFF2-40B4-BE49-F238E27FC236}">
                  <a16:creationId xmlns:a16="http://schemas.microsoft.com/office/drawing/2014/main" id="{6A2691E1-2D3F-F2B3-F075-848AF4CCE241}"/>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5" name="Freeform 65">
              <a:extLst>
                <a:ext uri="{FF2B5EF4-FFF2-40B4-BE49-F238E27FC236}">
                  <a16:creationId xmlns:a16="http://schemas.microsoft.com/office/drawing/2014/main" id="{617A7CFD-CC12-D585-D8A1-A334238198C1}"/>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Shape 45">
              <a:extLst>
                <a:ext uri="{FF2B5EF4-FFF2-40B4-BE49-F238E27FC236}">
                  <a16:creationId xmlns:a16="http://schemas.microsoft.com/office/drawing/2014/main" id="{76AFAA03-EEE2-F6A8-5BD9-E332F576CBF1}"/>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7" name="Freeform 67">
              <a:extLst>
                <a:ext uri="{FF2B5EF4-FFF2-40B4-BE49-F238E27FC236}">
                  <a16:creationId xmlns:a16="http://schemas.microsoft.com/office/drawing/2014/main" id="{13C56906-CB98-3E40-9B41-1D10F35B4872}"/>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Shape 47">
              <a:extLst>
                <a:ext uri="{FF2B5EF4-FFF2-40B4-BE49-F238E27FC236}">
                  <a16:creationId xmlns:a16="http://schemas.microsoft.com/office/drawing/2014/main" id="{90F7AA1D-C64C-CBA1-7628-31134297F9BE}"/>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49" name="Freeform 70">
              <a:extLst>
                <a:ext uri="{FF2B5EF4-FFF2-40B4-BE49-F238E27FC236}">
                  <a16:creationId xmlns:a16="http://schemas.microsoft.com/office/drawing/2014/main" id="{20BAD8FA-019E-E62B-3B8B-F12D7969CBFB}"/>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71">
              <a:extLst>
                <a:ext uri="{FF2B5EF4-FFF2-40B4-BE49-F238E27FC236}">
                  <a16:creationId xmlns:a16="http://schemas.microsoft.com/office/drawing/2014/main" id="{F640350F-10A5-A988-26FC-FEC52C6F778F}"/>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 name="Dynamic legal" descr="{&quot;templafy&quot;:{&quot;id&quot;:&quot;26faafc4-49d3-4271-b7a0-185a16164f43&quot;}}">
            <a:extLst>
              <a:ext uri="{FF2B5EF4-FFF2-40B4-BE49-F238E27FC236}">
                <a16:creationId xmlns:a16="http://schemas.microsoft.com/office/drawing/2014/main" id="{04B08AE0-5747-6620-25C0-4D4CBDFFEB86}"/>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8" name="Dynmic Internal use only" descr="{&quot;templafy&quot;:{&quot;id&quot;:&quot;52d5d3fb-f809-4525-8cef-bbb0e2a8a106&quot;}}" hidden="1" title="Form.Cigna_Confidentiality.Cigna_healthcareConfidentiality">
            <a:extLst>
              <a:ext uri="{FF2B5EF4-FFF2-40B4-BE49-F238E27FC236}">
                <a16:creationId xmlns:a16="http://schemas.microsoft.com/office/drawing/2014/main" id="{F95DCE30-9FF1-602A-5A57-920946575561}"/>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84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5AB6C948-506A-403E-9535-2BB0E3FD5EF9}"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19951638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E. Breaker">
    <p:bg>
      <p:bgPr>
        <a:solidFill>
          <a:schemeClr val="bg2"/>
        </a:solidFill>
        <a:effectLst/>
      </p:bgPr>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noProof="0" dirty="0">
              <a:solidFill>
                <a:schemeClr val="tx1"/>
              </a:solidFill>
            </a:endParaRPr>
          </a:p>
        </p:txBody>
      </p:sp>
      <p:grpSp>
        <p:nvGrpSpPr>
          <p:cNvPr id="4" name="Group 3">
            <a:extLst>
              <a:ext uri="{FF2B5EF4-FFF2-40B4-BE49-F238E27FC236}">
                <a16:creationId xmlns:a16="http://schemas.microsoft.com/office/drawing/2014/main" id="{1DBDD132-B647-6D79-9EC5-7F5FE328FB60}"/>
              </a:ext>
            </a:extLst>
          </p:cNvPr>
          <p:cNvGrpSpPr/>
          <p:nvPr userDrawn="1"/>
        </p:nvGrpSpPr>
        <p:grpSpPr>
          <a:xfrm>
            <a:off x="8073457" y="0"/>
            <a:ext cx="4118544" cy="6858000"/>
            <a:chOff x="8073457" y="0"/>
            <a:chExt cx="4118544" cy="6858000"/>
          </a:xfrm>
          <a:solidFill>
            <a:srgbClr val="03CC54"/>
          </a:solidFill>
        </p:grpSpPr>
        <p:sp>
          <p:nvSpPr>
            <p:cNvPr id="8" name="Freeform: Shape 7">
              <a:extLst>
                <a:ext uri="{FF2B5EF4-FFF2-40B4-BE49-F238E27FC236}">
                  <a16:creationId xmlns:a16="http://schemas.microsoft.com/office/drawing/2014/main" id="{11F76FB4-2F92-38FF-983E-ADB670D3E9E6}"/>
                </a:ext>
              </a:extLst>
            </p:cNvPr>
            <p:cNvSpPr>
              <a:spLocks/>
            </p:cNvSpPr>
            <p:nvPr/>
          </p:nvSpPr>
          <p:spPr bwMode="auto">
            <a:xfrm>
              <a:off x="11974024" y="2852234"/>
              <a:ext cx="217976" cy="482903"/>
            </a:xfrm>
            <a:custGeom>
              <a:avLst/>
              <a:gdLst>
                <a:gd name="connsiteX0" fmla="*/ 217976 w 217976"/>
                <a:gd name="connsiteY0" fmla="*/ 0 h 482903"/>
                <a:gd name="connsiteX1" fmla="*/ 217976 w 217976"/>
                <a:gd name="connsiteY1" fmla="*/ 482903 h 482903"/>
                <a:gd name="connsiteX2" fmla="*/ 195802 w 217976"/>
                <a:gd name="connsiteY2" fmla="*/ 458194 h 482903"/>
                <a:gd name="connsiteX3" fmla="*/ 0 w 217976"/>
                <a:gd name="connsiteY3" fmla="*/ 66430 h 482903"/>
                <a:gd name="connsiteX4" fmla="*/ 209032 w 217976"/>
                <a:gd name="connsiteY4" fmla="*/ 843 h 482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976" h="482903">
                  <a:moveTo>
                    <a:pt x="217976" y="0"/>
                  </a:moveTo>
                  <a:lnTo>
                    <a:pt x="217976" y="482903"/>
                  </a:lnTo>
                  <a:lnTo>
                    <a:pt x="195802" y="458194"/>
                  </a:lnTo>
                  <a:cubicBezTo>
                    <a:pt x="103193" y="342866"/>
                    <a:pt x="37044" y="209050"/>
                    <a:pt x="0" y="66430"/>
                  </a:cubicBezTo>
                  <a:cubicBezTo>
                    <a:pt x="67031" y="37378"/>
                    <a:pt x="137150" y="15369"/>
                    <a:pt x="209032" y="8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1" name="Freeform 6">
              <a:extLst>
                <a:ext uri="{FF2B5EF4-FFF2-40B4-BE49-F238E27FC236}">
                  <a16:creationId xmlns:a16="http://schemas.microsoft.com/office/drawing/2014/main" id="{A786ADA7-5CC0-B21E-69C7-D33546AE56D6}"/>
                </a:ext>
              </a:extLst>
            </p:cNvPr>
            <p:cNvSpPr>
              <a:spLocks/>
            </p:cNvSpPr>
            <p:nvPr/>
          </p:nvSpPr>
          <p:spPr bwMode="auto">
            <a:xfrm>
              <a:off x="9987651" y="2322551"/>
              <a:ext cx="990299" cy="565885"/>
            </a:xfrm>
            <a:custGeom>
              <a:avLst/>
              <a:gdLst>
                <a:gd name="T0" fmla="*/ 123 w 281"/>
                <a:gd name="T1" fmla="*/ 146 h 161"/>
                <a:gd name="T2" fmla="*/ 0 w 281"/>
                <a:gd name="T3" fmla="*/ 42 h 161"/>
                <a:gd name="T4" fmla="*/ 158 w 281"/>
                <a:gd name="T5" fmla="*/ 15 h 161"/>
                <a:gd name="T6" fmla="*/ 281 w 281"/>
                <a:gd name="T7" fmla="*/ 119 h 161"/>
                <a:gd name="T8" fmla="*/ 123 w 281"/>
                <a:gd name="T9" fmla="*/ 146 h 161"/>
              </a:gdLst>
              <a:ahLst/>
              <a:cxnLst>
                <a:cxn ang="0">
                  <a:pos x="T0" y="T1"/>
                </a:cxn>
                <a:cxn ang="0">
                  <a:pos x="T2" y="T3"/>
                </a:cxn>
                <a:cxn ang="0">
                  <a:pos x="T4" y="T5"/>
                </a:cxn>
                <a:cxn ang="0">
                  <a:pos x="T6" y="T7"/>
                </a:cxn>
                <a:cxn ang="0">
                  <a:pos x="T8" y="T9"/>
                </a:cxn>
              </a:cxnLst>
              <a:rect l="0" t="0" r="r" b="b"/>
              <a:pathLst>
                <a:path w="281" h="161">
                  <a:moveTo>
                    <a:pt x="123" y="146"/>
                  </a:moveTo>
                  <a:cubicBezTo>
                    <a:pt x="66" y="130"/>
                    <a:pt x="23" y="91"/>
                    <a:pt x="0" y="42"/>
                  </a:cubicBezTo>
                  <a:cubicBezTo>
                    <a:pt x="45" y="11"/>
                    <a:pt x="102" y="0"/>
                    <a:pt x="158" y="15"/>
                  </a:cubicBezTo>
                  <a:cubicBezTo>
                    <a:pt x="215" y="31"/>
                    <a:pt x="258" y="70"/>
                    <a:pt x="281" y="119"/>
                  </a:cubicBezTo>
                  <a:cubicBezTo>
                    <a:pt x="236" y="150"/>
                    <a:pt x="179" y="161"/>
                    <a:pt x="123" y="14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
              <a:extLst>
                <a:ext uri="{FF2B5EF4-FFF2-40B4-BE49-F238E27FC236}">
                  <a16:creationId xmlns:a16="http://schemas.microsoft.com/office/drawing/2014/main" id="{ECA4AE0E-9A29-E5FA-BC33-7FA6BB0EFB07}"/>
                </a:ext>
              </a:extLst>
            </p:cNvPr>
            <p:cNvSpPr>
              <a:spLocks/>
            </p:cNvSpPr>
            <p:nvPr/>
          </p:nvSpPr>
          <p:spPr bwMode="auto">
            <a:xfrm>
              <a:off x="9687385" y="4750661"/>
              <a:ext cx="805521" cy="464834"/>
            </a:xfrm>
            <a:custGeom>
              <a:avLst/>
              <a:gdLst>
                <a:gd name="T0" fmla="*/ 130 w 229"/>
                <a:gd name="T1" fmla="*/ 119 h 132"/>
                <a:gd name="T2" fmla="*/ 0 w 229"/>
                <a:gd name="T3" fmla="*/ 99 h 132"/>
                <a:gd name="T4" fmla="*/ 99 w 229"/>
                <a:gd name="T5" fmla="*/ 13 h 132"/>
                <a:gd name="T6" fmla="*/ 229 w 229"/>
                <a:gd name="T7" fmla="*/ 33 h 132"/>
                <a:gd name="T8" fmla="*/ 130 w 229"/>
                <a:gd name="T9" fmla="*/ 119 h 132"/>
              </a:gdLst>
              <a:ahLst/>
              <a:cxnLst>
                <a:cxn ang="0">
                  <a:pos x="T0" y="T1"/>
                </a:cxn>
                <a:cxn ang="0">
                  <a:pos x="T2" y="T3"/>
                </a:cxn>
                <a:cxn ang="0">
                  <a:pos x="T4" y="T5"/>
                </a:cxn>
                <a:cxn ang="0">
                  <a:pos x="T6" y="T7"/>
                </a:cxn>
                <a:cxn ang="0">
                  <a:pos x="T8" y="T9"/>
                </a:cxn>
              </a:cxnLst>
              <a:rect l="0" t="0" r="r" b="b"/>
              <a:pathLst>
                <a:path w="229" h="132">
                  <a:moveTo>
                    <a:pt x="130" y="119"/>
                  </a:moveTo>
                  <a:cubicBezTo>
                    <a:pt x="84" y="132"/>
                    <a:pt x="37" y="123"/>
                    <a:pt x="0" y="99"/>
                  </a:cubicBezTo>
                  <a:cubicBezTo>
                    <a:pt x="18" y="58"/>
                    <a:pt x="53" y="26"/>
                    <a:pt x="99" y="13"/>
                  </a:cubicBezTo>
                  <a:cubicBezTo>
                    <a:pt x="145" y="0"/>
                    <a:pt x="192" y="8"/>
                    <a:pt x="229" y="33"/>
                  </a:cubicBezTo>
                  <a:cubicBezTo>
                    <a:pt x="210" y="73"/>
                    <a:pt x="175" y="106"/>
                    <a:pt x="130" y="1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9">
              <a:extLst>
                <a:ext uri="{FF2B5EF4-FFF2-40B4-BE49-F238E27FC236}">
                  <a16:creationId xmlns:a16="http://schemas.microsoft.com/office/drawing/2014/main" id="{58ECFBD8-820D-D848-B5BB-3F6BEBE5DA59}"/>
                </a:ext>
              </a:extLst>
            </p:cNvPr>
            <p:cNvSpPr>
              <a:spLocks/>
            </p:cNvSpPr>
            <p:nvPr/>
          </p:nvSpPr>
          <p:spPr bwMode="auto">
            <a:xfrm>
              <a:off x="8714409" y="4077950"/>
              <a:ext cx="678485" cy="392655"/>
            </a:xfrm>
            <a:custGeom>
              <a:avLst/>
              <a:gdLst>
                <a:gd name="T0" fmla="*/ 110 w 193"/>
                <a:gd name="T1" fmla="*/ 101 h 112"/>
                <a:gd name="T2" fmla="*/ 0 w 193"/>
                <a:gd name="T3" fmla="*/ 84 h 112"/>
                <a:gd name="T4" fmla="*/ 84 w 193"/>
                <a:gd name="T5" fmla="*/ 12 h 112"/>
                <a:gd name="T6" fmla="*/ 193 w 193"/>
                <a:gd name="T7" fmla="*/ 29 h 112"/>
                <a:gd name="T8" fmla="*/ 110 w 193"/>
                <a:gd name="T9" fmla="*/ 101 h 112"/>
              </a:gdLst>
              <a:ahLst/>
              <a:cxnLst>
                <a:cxn ang="0">
                  <a:pos x="T0" y="T1"/>
                </a:cxn>
                <a:cxn ang="0">
                  <a:pos x="T2" y="T3"/>
                </a:cxn>
                <a:cxn ang="0">
                  <a:pos x="T4" y="T5"/>
                </a:cxn>
                <a:cxn ang="0">
                  <a:pos x="T6" y="T7"/>
                </a:cxn>
                <a:cxn ang="0">
                  <a:pos x="T8" y="T9"/>
                </a:cxn>
              </a:cxnLst>
              <a:rect l="0" t="0" r="r" b="b"/>
              <a:pathLst>
                <a:path w="193" h="112">
                  <a:moveTo>
                    <a:pt x="110" y="101"/>
                  </a:moveTo>
                  <a:cubicBezTo>
                    <a:pt x="71" y="112"/>
                    <a:pt x="31" y="105"/>
                    <a:pt x="0" y="84"/>
                  </a:cubicBezTo>
                  <a:cubicBezTo>
                    <a:pt x="16" y="50"/>
                    <a:pt x="45" y="23"/>
                    <a:pt x="84" y="12"/>
                  </a:cubicBezTo>
                  <a:cubicBezTo>
                    <a:pt x="123" y="0"/>
                    <a:pt x="162" y="8"/>
                    <a:pt x="193" y="29"/>
                  </a:cubicBezTo>
                  <a:cubicBezTo>
                    <a:pt x="178" y="63"/>
                    <a:pt x="148" y="90"/>
                    <a:pt x="110" y="10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0">
              <a:extLst>
                <a:ext uri="{FF2B5EF4-FFF2-40B4-BE49-F238E27FC236}">
                  <a16:creationId xmlns:a16="http://schemas.microsoft.com/office/drawing/2014/main" id="{AE4FCA06-14F4-2B0A-9B3D-96FB59A0130E}"/>
                </a:ext>
              </a:extLst>
            </p:cNvPr>
            <p:cNvSpPr>
              <a:spLocks/>
            </p:cNvSpPr>
            <p:nvPr/>
          </p:nvSpPr>
          <p:spPr bwMode="auto">
            <a:xfrm>
              <a:off x="9543027" y="6000805"/>
              <a:ext cx="640952" cy="415752"/>
            </a:xfrm>
            <a:custGeom>
              <a:avLst/>
              <a:gdLst>
                <a:gd name="T0" fmla="*/ 110 w 182"/>
                <a:gd name="T1" fmla="*/ 102 h 118"/>
                <a:gd name="T2" fmla="*/ 0 w 182"/>
                <a:gd name="T3" fmla="*/ 100 h 118"/>
                <a:gd name="T4" fmla="*/ 72 w 182"/>
                <a:gd name="T5" fmla="*/ 17 h 118"/>
                <a:gd name="T6" fmla="*/ 182 w 182"/>
                <a:gd name="T7" fmla="*/ 18 h 118"/>
                <a:gd name="T8" fmla="*/ 110 w 182"/>
                <a:gd name="T9" fmla="*/ 102 h 118"/>
              </a:gdLst>
              <a:ahLst/>
              <a:cxnLst>
                <a:cxn ang="0">
                  <a:pos x="T0" y="T1"/>
                </a:cxn>
                <a:cxn ang="0">
                  <a:pos x="T2" y="T3"/>
                </a:cxn>
                <a:cxn ang="0">
                  <a:pos x="T4" y="T5"/>
                </a:cxn>
                <a:cxn ang="0">
                  <a:pos x="T6" y="T7"/>
                </a:cxn>
                <a:cxn ang="0">
                  <a:pos x="T8" y="T9"/>
                </a:cxn>
              </a:cxnLst>
              <a:rect l="0" t="0" r="r" b="b"/>
              <a:pathLst>
                <a:path w="182" h="118">
                  <a:moveTo>
                    <a:pt x="110" y="102"/>
                  </a:moveTo>
                  <a:cubicBezTo>
                    <a:pt x="73" y="118"/>
                    <a:pt x="33" y="116"/>
                    <a:pt x="0" y="100"/>
                  </a:cubicBezTo>
                  <a:cubicBezTo>
                    <a:pt x="10" y="64"/>
                    <a:pt x="35" y="33"/>
                    <a:pt x="72" y="17"/>
                  </a:cubicBezTo>
                  <a:cubicBezTo>
                    <a:pt x="108" y="0"/>
                    <a:pt x="149" y="2"/>
                    <a:pt x="182" y="18"/>
                  </a:cubicBezTo>
                  <a:cubicBezTo>
                    <a:pt x="172" y="54"/>
                    <a:pt x="147" y="85"/>
                    <a:pt x="110" y="1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Shape 54">
              <a:extLst>
                <a:ext uri="{FF2B5EF4-FFF2-40B4-BE49-F238E27FC236}">
                  <a16:creationId xmlns:a16="http://schemas.microsoft.com/office/drawing/2014/main" id="{419AD768-9D3D-D53E-D817-33A966C711B4}"/>
                </a:ext>
              </a:extLst>
            </p:cNvPr>
            <p:cNvSpPr>
              <a:spLocks/>
            </p:cNvSpPr>
            <p:nvPr/>
          </p:nvSpPr>
          <p:spPr bwMode="auto">
            <a:xfrm>
              <a:off x="12071238" y="5898747"/>
              <a:ext cx="120762" cy="462955"/>
            </a:xfrm>
            <a:custGeom>
              <a:avLst/>
              <a:gdLst>
                <a:gd name="connsiteX0" fmla="*/ 120762 w 120762"/>
                <a:gd name="connsiteY0" fmla="*/ 0 h 462955"/>
                <a:gd name="connsiteX1" fmla="*/ 120762 w 120762"/>
                <a:gd name="connsiteY1" fmla="*/ 436723 h 462955"/>
                <a:gd name="connsiteX2" fmla="*/ 25972 w 120762"/>
                <a:gd name="connsiteY2" fmla="*/ 462955 h 462955"/>
                <a:gd name="connsiteX3" fmla="*/ 64789 w 120762"/>
                <a:gd name="connsiteY3" fmla="*/ 75607 h 462955"/>
              </a:gdLst>
              <a:ahLst/>
              <a:cxnLst>
                <a:cxn ang="0">
                  <a:pos x="connsiteX0" y="connsiteY0"/>
                </a:cxn>
                <a:cxn ang="0">
                  <a:pos x="connsiteX1" y="connsiteY1"/>
                </a:cxn>
                <a:cxn ang="0">
                  <a:pos x="connsiteX2" y="connsiteY2"/>
                </a:cxn>
                <a:cxn ang="0">
                  <a:pos x="connsiteX3" y="connsiteY3"/>
                </a:cxn>
              </a:cxnLst>
              <a:rect l="l" t="t" r="r" b="b"/>
              <a:pathLst>
                <a:path w="120762" h="462955">
                  <a:moveTo>
                    <a:pt x="120762" y="0"/>
                  </a:moveTo>
                  <a:lnTo>
                    <a:pt x="120762" y="436723"/>
                  </a:lnTo>
                  <a:lnTo>
                    <a:pt x="25972" y="462955"/>
                  </a:lnTo>
                  <a:cubicBezTo>
                    <a:pt x="-16373" y="339708"/>
                    <a:pt x="-9315" y="198854"/>
                    <a:pt x="64789" y="756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6" name="Freeform: Shape 55">
              <a:extLst>
                <a:ext uri="{FF2B5EF4-FFF2-40B4-BE49-F238E27FC236}">
                  <a16:creationId xmlns:a16="http://schemas.microsoft.com/office/drawing/2014/main" id="{B99AE949-6BF9-9B14-2518-7F23777704DB}"/>
                </a:ext>
              </a:extLst>
            </p:cNvPr>
            <p:cNvSpPr>
              <a:spLocks/>
            </p:cNvSpPr>
            <p:nvPr/>
          </p:nvSpPr>
          <p:spPr bwMode="auto">
            <a:xfrm>
              <a:off x="11618838" y="526731"/>
              <a:ext cx="573162" cy="948907"/>
            </a:xfrm>
            <a:custGeom>
              <a:avLst/>
              <a:gdLst>
                <a:gd name="connsiteX0" fmla="*/ 21176 w 573162"/>
                <a:gd name="connsiteY0" fmla="*/ 0 h 948907"/>
                <a:gd name="connsiteX1" fmla="*/ 496522 w 573162"/>
                <a:gd name="connsiteY1" fmla="*/ 188884 h 948907"/>
                <a:gd name="connsiteX2" fmla="*/ 573162 w 573162"/>
                <a:gd name="connsiteY2" fmla="*/ 269994 h 948907"/>
                <a:gd name="connsiteX3" fmla="*/ 573162 w 573162"/>
                <a:gd name="connsiteY3" fmla="*/ 948907 h 948907"/>
                <a:gd name="connsiteX4" fmla="*/ 431370 w 573162"/>
                <a:gd name="connsiteY4" fmla="*/ 893105 h 948907"/>
                <a:gd name="connsiteX5" fmla="*/ 162166 w 573162"/>
                <a:gd name="connsiteY5" fmla="*/ 664554 h 948907"/>
                <a:gd name="connsiteX6" fmla="*/ 21176 w 573162"/>
                <a:gd name="connsiteY6" fmla="*/ 0 h 948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3162" h="948907">
                  <a:moveTo>
                    <a:pt x="21176" y="0"/>
                  </a:moveTo>
                  <a:cubicBezTo>
                    <a:pt x="193008" y="10549"/>
                    <a:pt x="360874" y="74499"/>
                    <a:pt x="496522" y="188884"/>
                  </a:cubicBezTo>
                  <a:lnTo>
                    <a:pt x="573162" y="269994"/>
                  </a:lnTo>
                  <a:lnTo>
                    <a:pt x="573162" y="948907"/>
                  </a:lnTo>
                  <a:lnTo>
                    <a:pt x="431370" y="893105"/>
                  </a:lnTo>
                  <a:cubicBezTo>
                    <a:pt x="328711" y="839483"/>
                    <a:pt x="236186" y="763007"/>
                    <a:pt x="162166" y="664554"/>
                  </a:cubicBezTo>
                  <a:cubicBezTo>
                    <a:pt x="14127" y="467649"/>
                    <a:pt x="-31695" y="225034"/>
                    <a:pt x="2117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57" name="Freeform 15">
              <a:extLst>
                <a:ext uri="{FF2B5EF4-FFF2-40B4-BE49-F238E27FC236}">
                  <a16:creationId xmlns:a16="http://schemas.microsoft.com/office/drawing/2014/main" id="{F69568F5-5ECA-E758-4071-172C87286C23}"/>
                </a:ext>
              </a:extLst>
            </p:cNvPr>
            <p:cNvSpPr>
              <a:spLocks/>
            </p:cNvSpPr>
            <p:nvPr/>
          </p:nvSpPr>
          <p:spPr bwMode="auto">
            <a:xfrm>
              <a:off x="8393933" y="1889475"/>
              <a:ext cx="828618" cy="412865"/>
            </a:xfrm>
            <a:custGeom>
              <a:avLst/>
              <a:gdLst>
                <a:gd name="T0" fmla="*/ 113 w 235"/>
                <a:gd name="T1" fmla="*/ 113 h 117"/>
                <a:gd name="T2" fmla="*/ 0 w 235"/>
                <a:gd name="T3" fmla="*/ 48 h 117"/>
                <a:gd name="T4" fmla="*/ 122 w 235"/>
                <a:gd name="T5" fmla="*/ 4 h 117"/>
                <a:gd name="T6" fmla="*/ 235 w 235"/>
                <a:gd name="T7" fmla="*/ 68 h 117"/>
                <a:gd name="T8" fmla="*/ 113 w 235"/>
                <a:gd name="T9" fmla="*/ 113 h 117"/>
              </a:gdLst>
              <a:ahLst/>
              <a:cxnLst>
                <a:cxn ang="0">
                  <a:pos x="T0" y="T1"/>
                </a:cxn>
                <a:cxn ang="0">
                  <a:pos x="T2" y="T3"/>
                </a:cxn>
                <a:cxn ang="0">
                  <a:pos x="T4" y="T5"/>
                </a:cxn>
                <a:cxn ang="0">
                  <a:pos x="T6" y="T7"/>
                </a:cxn>
                <a:cxn ang="0">
                  <a:pos x="T8" y="T9"/>
                </a:cxn>
              </a:cxnLst>
              <a:rect l="0" t="0" r="r" b="b"/>
              <a:pathLst>
                <a:path w="235" h="117">
                  <a:moveTo>
                    <a:pt x="113" y="113"/>
                  </a:moveTo>
                  <a:cubicBezTo>
                    <a:pt x="66" y="109"/>
                    <a:pt x="25" y="84"/>
                    <a:pt x="0" y="48"/>
                  </a:cubicBezTo>
                  <a:cubicBezTo>
                    <a:pt x="31" y="17"/>
                    <a:pt x="75" y="0"/>
                    <a:pt x="122" y="4"/>
                  </a:cubicBezTo>
                  <a:cubicBezTo>
                    <a:pt x="169" y="8"/>
                    <a:pt x="210" y="33"/>
                    <a:pt x="235" y="68"/>
                  </a:cubicBezTo>
                  <a:cubicBezTo>
                    <a:pt x="204" y="99"/>
                    <a:pt x="160" y="117"/>
                    <a:pt x="113"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6">
              <a:extLst>
                <a:ext uri="{FF2B5EF4-FFF2-40B4-BE49-F238E27FC236}">
                  <a16:creationId xmlns:a16="http://schemas.microsoft.com/office/drawing/2014/main" id="{9E23537D-C46A-1E96-23CB-55964C0F1485}"/>
                </a:ext>
              </a:extLst>
            </p:cNvPr>
            <p:cNvSpPr>
              <a:spLocks/>
            </p:cNvSpPr>
            <p:nvPr/>
          </p:nvSpPr>
          <p:spPr bwMode="auto">
            <a:xfrm>
              <a:off x="11136745" y="5778493"/>
              <a:ext cx="851715" cy="744890"/>
            </a:xfrm>
            <a:custGeom>
              <a:avLst/>
              <a:gdLst>
                <a:gd name="T0" fmla="*/ 165 w 242"/>
                <a:gd name="T1" fmla="*/ 162 h 212"/>
                <a:gd name="T2" fmla="*/ 0 w 242"/>
                <a:gd name="T3" fmla="*/ 200 h 212"/>
                <a:gd name="T4" fmla="*/ 77 w 242"/>
                <a:gd name="T5" fmla="*/ 50 h 212"/>
                <a:gd name="T6" fmla="*/ 242 w 242"/>
                <a:gd name="T7" fmla="*/ 11 h 212"/>
                <a:gd name="T8" fmla="*/ 165 w 242"/>
                <a:gd name="T9" fmla="*/ 162 h 212"/>
              </a:gdLst>
              <a:ahLst/>
              <a:cxnLst>
                <a:cxn ang="0">
                  <a:pos x="T0" y="T1"/>
                </a:cxn>
                <a:cxn ang="0">
                  <a:pos x="T2" y="T3"/>
                </a:cxn>
                <a:cxn ang="0">
                  <a:pos x="T4" y="T5"/>
                </a:cxn>
                <a:cxn ang="0">
                  <a:pos x="T6" y="T7"/>
                </a:cxn>
                <a:cxn ang="0">
                  <a:pos x="T8" y="T9"/>
                </a:cxn>
              </a:cxnLst>
              <a:rect l="0" t="0" r="r" b="b"/>
              <a:pathLst>
                <a:path w="242" h="212">
                  <a:moveTo>
                    <a:pt x="165" y="162"/>
                  </a:moveTo>
                  <a:cubicBezTo>
                    <a:pt x="116" y="200"/>
                    <a:pt x="56" y="212"/>
                    <a:pt x="0" y="200"/>
                  </a:cubicBezTo>
                  <a:cubicBezTo>
                    <a:pt x="2" y="143"/>
                    <a:pt x="28" y="88"/>
                    <a:pt x="77" y="50"/>
                  </a:cubicBezTo>
                  <a:cubicBezTo>
                    <a:pt x="125" y="12"/>
                    <a:pt x="186" y="0"/>
                    <a:pt x="242" y="11"/>
                  </a:cubicBezTo>
                  <a:cubicBezTo>
                    <a:pt x="239" y="68"/>
                    <a:pt x="213" y="124"/>
                    <a:pt x="165" y="16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17">
              <a:extLst>
                <a:ext uri="{FF2B5EF4-FFF2-40B4-BE49-F238E27FC236}">
                  <a16:creationId xmlns:a16="http://schemas.microsoft.com/office/drawing/2014/main" id="{B567FAA2-9CAE-06B7-5EB9-855346228C31}"/>
                </a:ext>
              </a:extLst>
            </p:cNvPr>
            <p:cNvSpPr>
              <a:spLocks/>
            </p:cNvSpPr>
            <p:nvPr/>
          </p:nvSpPr>
          <p:spPr bwMode="auto">
            <a:xfrm>
              <a:off x="10455373" y="3425450"/>
              <a:ext cx="857490" cy="398429"/>
            </a:xfrm>
            <a:custGeom>
              <a:avLst/>
              <a:gdLst>
                <a:gd name="T0" fmla="*/ 121 w 243"/>
                <a:gd name="T1" fmla="*/ 113 h 113"/>
                <a:gd name="T2" fmla="*/ 0 w 243"/>
                <a:gd name="T3" fmla="*/ 56 h 113"/>
                <a:gd name="T4" fmla="*/ 122 w 243"/>
                <a:gd name="T5" fmla="*/ 0 h 113"/>
                <a:gd name="T6" fmla="*/ 243 w 243"/>
                <a:gd name="T7" fmla="*/ 57 h 113"/>
                <a:gd name="T8" fmla="*/ 121 w 243"/>
                <a:gd name="T9" fmla="*/ 113 h 113"/>
              </a:gdLst>
              <a:ahLst/>
              <a:cxnLst>
                <a:cxn ang="0">
                  <a:pos x="T0" y="T1"/>
                </a:cxn>
                <a:cxn ang="0">
                  <a:pos x="T2" y="T3"/>
                </a:cxn>
                <a:cxn ang="0">
                  <a:pos x="T4" y="T5"/>
                </a:cxn>
                <a:cxn ang="0">
                  <a:pos x="T6" y="T7"/>
                </a:cxn>
                <a:cxn ang="0">
                  <a:pos x="T8" y="T9"/>
                </a:cxn>
              </a:cxnLst>
              <a:rect l="0" t="0" r="r" b="b"/>
              <a:pathLst>
                <a:path w="243" h="113">
                  <a:moveTo>
                    <a:pt x="121" y="113"/>
                  </a:moveTo>
                  <a:cubicBezTo>
                    <a:pt x="72" y="112"/>
                    <a:pt x="29" y="90"/>
                    <a:pt x="0" y="56"/>
                  </a:cubicBezTo>
                  <a:cubicBezTo>
                    <a:pt x="29" y="21"/>
                    <a:pt x="73" y="0"/>
                    <a:pt x="122" y="0"/>
                  </a:cubicBezTo>
                  <a:cubicBezTo>
                    <a:pt x="170" y="0"/>
                    <a:pt x="214" y="23"/>
                    <a:pt x="243" y="57"/>
                  </a:cubicBezTo>
                  <a:cubicBezTo>
                    <a:pt x="213" y="91"/>
                    <a:pt x="170" y="113"/>
                    <a:pt x="121" y="11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Shape 59">
              <a:extLst>
                <a:ext uri="{FF2B5EF4-FFF2-40B4-BE49-F238E27FC236}">
                  <a16:creationId xmlns:a16="http://schemas.microsoft.com/office/drawing/2014/main" id="{082DE6FF-93AE-764E-B4EF-D02B15EDC150}"/>
                </a:ext>
              </a:extLst>
            </p:cNvPr>
            <p:cNvSpPr>
              <a:spLocks/>
            </p:cNvSpPr>
            <p:nvPr/>
          </p:nvSpPr>
          <p:spPr bwMode="auto">
            <a:xfrm>
              <a:off x="11336229" y="6558227"/>
              <a:ext cx="513340" cy="299773"/>
            </a:xfrm>
            <a:custGeom>
              <a:avLst/>
              <a:gdLst>
                <a:gd name="connsiteX0" fmla="*/ 447209 w 513340"/>
                <a:gd name="connsiteY0" fmla="*/ 449 h 299773"/>
                <a:gd name="connsiteX1" fmla="*/ 503469 w 513340"/>
                <a:gd name="connsiteY1" fmla="*/ 42849 h 299773"/>
                <a:gd name="connsiteX2" fmla="*/ 505666 w 513340"/>
                <a:gd name="connsiteY2" fmla="*/ 264566 h 299773"/>
                <a:gd name="connsiteX3" fmla="*/ 496268 w 513340"/>
                <a:gd name="connsiteY3" fmla="*/ 299773 h 299773"/>
                <a:gd name="connsiteX4" fmla="*/ 0 w 513340"/>
                <a:gd name="connsiteY4" fmla="*/ 299773 h 299773"/>
                <a:gd name="connsiteX5" fmla="*/ 74490 w 513340"/>
                <a:gd name="connsiteY5" fmla="*/ 180649 h 299773"/>
                <a:gd name="connsiteX6" fmla="*/ 447209 w 513340"/>
                <a:gd name="connsiteY6" fmla="*/ 449 h 29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3340" h="299773">
                  <a:moveTo>
                    <a:pt x="447209" y="449"/>
                  </a:moveTo>
                  <a:cubicBezTo>
                    <a:pt x="475339" y="-3085"/>
                    <a:pt x="499952" y="14582"/>
                    <a:pt x="503469" y="42849"/>
                  </a:cubicBezTo>
                  <a:cubicBezTo>
                    <a:pt x="515775" y="125883"/>
                    <a:pt x="516654" y="198316"/>
                    <a:pt x="505666" y="264566"/>
                  </a:cubicBezTo>
                  <a:lnTo>
                    <a:pt x="496268" y="299773"/>
                  </a:lnTo>
                  <a:lnTo>
                    <a:pt x="0" y="299773"/>
                  </a:lnTo>
                  <a:lnTo>
                    <a:pt x="74490" y="180649"/>
                  </a:lnTo>
                  <a:cubicBezTo>
                    <a:pt x="179976" y="56982"/>
                    <a:pt x="303044" y="11049"/>
                    <a:pt x="447209" y="4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1" name="Freeform 22">
              <a:extLst>
                <a:ext uri="{FF2B5EF4-FFF2-40B4-BE49-F238E27FC236}">
                  <a16:creationId xmlns:a16="http://schemas.microsoft.com/office/drawing/2014/main" id="{2CF043F6-FDAE-601E-1FC2-1B95C5C69238}"/>
                </a:ext>
              </a:extLst>
            </p:cNvPr>
            <p:cNvSpPr>
              <a:spLocks/>
            </p:cNvSpPr>
            <p:nvPr/>
          </p:nvSpPr>
          <p:spPr bwMode="auto">
            <a:xfrm>
              <a:off x="9401555" y="3662198"/>
              <a:ext cx="1102899" cy="545675"/>
            </a:xfrm>
            <a:custGeom>
              <a:avLst/>
              <a:gdLst>
                <a:gd name="T0" fmla="*/ 196 w 313"/>
                <a:gd name="T1" fmla="*/ 149 h 155"/>
                <a:gd name="T2" fmla="*/ 0 w 313"/>
                <a:gd name="T3" fmla="*/ 78 h 155"/>
                <a:gd name="T4" fmla="*/ 185 w 313"/>
                <a:gd name="T5" fmla="*/ 6 h 155"/>
                <a:gd name="T6" fmla="*/ 309 w 313"/>
                <a:gd name="T7" fmla="*/ 56 h 155"/>
                <a:gd name="T8" fmla="*/ 312 w 313"/>
                <a:gd name="T9" fmla="*/ 69 h 155"/>
                <a:gd name="T10" fmla="*/ 196 w 313"/>
                <a:gd name="T11" fmla="*/ 149 h 155"/>
              </a:gdLst>
              <a:ahLst/>
              <a:cxnLst>
                <a:cxn ang="0">
                  <a:pos x="T0" y="T1"/>
                </a:cxn>
                <a:cxn ang="0">
                  <a:pos x="T2" y="T3"/>
                </a:cxn>
                <a:cxn ang="0">
                  <a:pos x="T4" y="T5"/>
                </a:cxn>
                <a:cxn ang="0">
                  <a:pos x="T6" y="T7"/>
                </a:cxn>
                <a:cxn ang="0">
                  <a:pos x="T8" y="T9"/>
                </a:cxn>
                <a:cxn ang="0">
                  <a:pos x="T10" y="T11"/>
                </a:cxn>
              </a:cxnLst>
              <a:rect l="0" t="0" r="r" b="b"/>
              <a:pathLst>
                <a:path w="313" h="155">
                  <a:moveTo>
                    <a:pt x="196" y="149"/>
                  </a:moveTo>
                  <a:cubicBezTo>
                    <a:pt x="145" y="155"/>
                    <a:pt x="50" y="132"/>
                    <a:pt x="0" y="78"/>
                  </a:cubicBezTo>
                  <a:cubicBezTo>
                    <a:pt x="65" y="64"/>
                    <a:pt x="125" y="13"/>
                    <a:pt x="185" y="6"/>
                  </a:cubicBezTo>
                  <a:cubicBezTo>
                    <a:pt x="236" y="0"/>
                    <a:pt x="277" y="21"/>
                    <a:pt x="309" y="56"/>
                  </a:cubicBezTo>
                  <a:cubicBezTo>
                    <a:pt x="312" y="59"/>
                    <a:pt x="313" y="64"/>
                    <a:pt x="312" y="69"/>
                  </a:cubicBezTo>
                  <a:cubicBezTo>
                    <a:pt x="295" y="106"/>
                    <a:pt x="249" y="143"/>
                    <a:pt x="196" y="14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25">
              <a:extLst>
                <a:ext uri="{FF2B5EF4-FFF2-40B4-BE49-F238E27FC236}">
                  <a16:creationId xmlns:a16="http://schemas.microsoft.com/office/drawing/2014/main" id="{CDFC30C4-34CD-FC69-3218-12E0C0D0A564}"/>
                </a:ext>
              </a:extLst>
            </p:cNvPr>
            <p:cNvSpPr>
              <a:spLocks/>
            </p:cNvSpPr>
            <p:nvPr/>
          </p:nvSpPr>
          <p:spPr bwMode="auto">
            <a:xfrm>
              <a:off x="10585295" y="1941444"/>
              <a:ext cx="1296339" cy="814182"/>
            </a:xfrm>
            <a:custGeom>
              <a:avLst/>
              <a:gdLst>
                <a:gd name="T0" fmla="*/ 171 w 368"/>
                <a:gd name="T1" fmla="*/ 203 h 231"/>
                <a:gd name="T2" fmla="*/ 0 w 368"/>
                <a:gd name="T3" fmla="*/ 13 h 231"/>
                <a:gd name="T4" fmla="*/ 257 w 368"/>
                <a:gd name="T5" fmla="*/ 34 h 231"/>
                <a:gd name="T6" fmla="*/ 366 w 368"/>
                <a:gd name="T7" fmla="*/ 171 h 231"/>
                <a:gd name="T8" fmla="*/ 355 w 368"/>
                <a:gd name="T9" fmla="*/ 196 h 231"/>
                <a:gd name="T10" fmla="*/ 171 w 368"/>
                <a:gd name="T11" fmla="*/ 203 h 231"/>
              </a:gdLst>
              <a:ahLst/>
              <a:cxnLst>
                <a:cxn ang="0">
                  <a:pos x="T0" y="T1"/>
                </a:cxn>
                <a:cxn ang="0">
                  <a:pos x="T2" y="T3"/>
                </a:cxn>
                <a:cxn ang="0">
                  <a:pos x="T4" y="T5"/>
                </a:cxn>
                <a:cxn ang="0">
                  <a:pos x="T6" y="T7"/>
                </a:cxn>
                <a:cxn ang="0">
                  <a:pos x="T8" y="T9"/>
                </a:cxn>
                <a:cxn ang="0">
                  <a:pos x="T10" y="T11"/>
                </a:cxn>
              </a:cxnLst>
              <a:rect l="0" t="0" r="r" b="b"/>
              <a:pathLst>
                <a:path w="368" h="231">
                  <a:moveTo>
                    <a:pt x="171" y="203"/>
                  </a:moveTo>
                  <a:cubicBezTo>
                    <a:pt x="108" y="174"/>
                    <a:pt x="64" y="85"/>
                    <a:pt x="0" y="13"/>
                  </a:cubicBezTo>
                  <a:cubicBezTo>
                    <a:pt x="91" y="8"/>
                    <a:pt x="182" y="0"/>
                    <a:pt x="257" y="34"/>
                  </a:cubicBezTo>
                  <a:cubicBezTo>
                    <a:pt x="317" y="62"/>
                    <a:pt x="351" y="112"/>
                    <a:pt x="366" y="171"/>
                  </a:cubicBezTo>
                  <a:cubicBezTo>
                    <a:pt x="368" y="181"/>
                    <a:pt x="364" y="191"/>
                    <a:pt x="355" y="196"/>
                  </a:cubicBezTo>
                  <a:cubicBezTo>
                    <a:pt x="309" y="224"/>
                    <a:pt x="234" y="231"/>
                    <a:pt x="171" y="20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26">
              <a:extLst>
                <a:ext uri="{FF2B5EF4-FFF2-40B4-BE49-F238E27FC236}">
                  <a16:creationId xmlns:a16="http://schemas.microsoft.com/office/drawing/2014/main" id="{47C4C5A9-EE9E-5CF2-8EAF-80DC6F99CFBD}"/>
                </a:ext>
              </a:extLst>
            </p:cNvPr>
            <p:cNvSpPr>
              <a:spLocks/>
            </p:cNvSpPr>
            <p:nvPr/>
          </p:nvSpPr>
          <p:spPr bwMode="auto">
            <a:xfrm>
              <a:off x="9976102" y="1231201"/>
              <a:ext cx="987412" cy="640952"/>
            </a:xfrm>
            <a:custGeom>
              <a:avLst/>
              <a:gdLst>
                <a:gd name="T0" fmla="*/ 133 w 280"/>
                <a:gd name="T1" fmla="*/ 160 h 182"/>
                <a:gd name="T2" fmla="*/ 0 w 280"/>
                <a:gd name="T3" fmla="*/ 7 h 182"/>
                <a:gd name="T4" fmla="*/ 207 w 280"/>
                <a:gd name="T5" fmla="*/ 24 h 182"/>
                <a:gd name="T6" fmla="*/ 280 w 280"/>
                <a:gd name="T7" fmla="*/ 137 h 182"/>
                <a:gd name="T8" fmla="*/ 271 w 280"/>
                <a:gd name="T9" fmla="*/ 154 h 182"/>
                <a:gd name="T10" fmla="*/ 133 w 280"/>
                <a:gd name="T11" fmla="*/ 160 h 182"/>
              </a:gdLst>
              <a:ahLst/>
              <a:cxnLst>
                <a:cxn ang="0">
                  <a:pos x="T0" y="T1"/>
                </a:cxn>
                <a:cxn ang="0">
                  <a:pos x="T2" y="T3"/>
                </a:cxn>
                <a:cxn ang="0">
                  <a:pos x="T4" y="T5"/>
                </a:cxn>
                <a:cxn ang="0">
                  <a:pos x="T6" y="T7"/>
                </a:cxn>
                <a:cxn ang="0">
                  <a:pos x="T8" y="T9"/>
                </a:cxn>
                <a:cxn ang="0">
                  <a:pos x="T10" y="T11"/>
                </a:cxn>
              </a:cxnLst>
              <a:rect l="0" t="0" r="r" b="b"/>
              <a:pathLst>
                <a:path w="280" h="182">
                  <a:moveTo>
                    <a:pt x="133" y="160"/>
                  </a:moveTo>
                  <a:cubicBezTo>
                    <a:pt x="73" y="135"/>
                    <a:pt x="17" y="81"/>
                    <a:pt x="0" y="7"/>
                  </a:cubicBezTo>
                  <a:cubicBezTo>
                    <a:pt x="76" y="16"/>
                    <a:pt x="162" y="0"/>
                    <a:pt x="207" y="24"/>
                  </a:cubicBezTo>
                  <a:cubicBezTo>
                    <a:pt x="255" y="50"/>
                    <a:pt x="274" y="88"/>
                    <a:pt x="280" y="137"/>
                  </a:cubicBezTo>
                  <a:cubicBezTo>
                    <a:pt x="280" y="144"/>
                    <a:pt x="277" y="150"/>
                    <a:pt x="271" y="154"/>
                  </a:cubicBezTo>
                  <a:cubicBezTo>
                    <a:pt x="239" y="171"/>
                    <a:pt x="184" y="182"/>
                    <a:pt x="133"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27">
              <a:extLst>
                <a:ext uri="{FF2B5EF4-FFF2-40B4-BE49-F238E27FC236}">
                  <a16:creationId xmlns:a16="http://schemas.microsoft.com/office/drawing/2014/main" id="{E43AEBA1-48E2-1D88-CFB2-3C665158893F}"/>
                </a:ext>
              </a:extLst>
            </p:cNvPr>
            <p:cNvSpPr>
              <a:spLocks/>
            </p:cNvSpPr>
            <p:nvPr/>
          </p:nvSpPr>
          <p:spPr bwMode="auto">
            <a:xfrm>
              <a:off x="11136745" y="1436190"/>
              <a:ext cx="649613" cy="534126"/>
            </a:xfrm>
            <a:custGeom>
              <a:avLst/>
              <a:gdLst>
                <a:gd name="T0" fmla="*/ 58 w 185"/>
                <a:gd name="T1" fmla="*/ 126 h 152"/>
                <a:gd name="T2" fmla="*/ 0 w 185"/>
                <a:gd name="T3" fmla="*/ 4 h 152"/>
                <a:gd name="T4" fmla="*/ 147 w 185"/>
                <a:gd name="T5" fmla="*/ 35 h 152"/>
                <a:gd name="T6" fmla="*/ 184 w 185"/>
                <a:gd name="T7" fmla="*/ 122 h 152"/>
                <a:gd name="T8" fmla="*/ 177 w 185"/>
                <a:gd name="T9" fmla="*/ 135 h 152"/>
                <a:gd name="T10" fmla="*/ 58 w 185"/>
                <a:gd name="T11" fmla="*/ 126 h 152"/>
              </a:gdLst>
              <a:ahLst/>
              <a:cxnLst>
                <a:cxn ang="0">
                  <a:pos x="T0" y="T1"/>
                </a:cxn>
                <a:cxn ang="0">
                  <a:pos x="T2" y="T3"/>
                </a:cxn>
                <a:cxn ang="0">
                  <a:pos x="T4" y="T5"/>
                </a:cxn>
                <a:cxn ang="0">
                  <a:pos x="T6" y="T7"/>
                </a:cxn>
                <a:cxn ang="0">
                  <a:pos x="T8" y="T9"/>
                </a:cxn>
                <a:cxn ang="0">
                  <a:pos x="T10" y="T11"/>
                </a:cxn>
              </a:cxnLst>
              <a:rect l="0" t="0" r="r" b="b"/>
              <a:pathLst>
                <a:path w="185" h="152">
                  <a:moveTo>
                    <a:pt x="58" y="126"/>
                  </a:moveTo>
                  <a:cubicBezTo>
                    <a:pt x="29" y="102"/>
                    <a:pt x="21" y="54"/>
                    <a:pt x="0" y="4"/>
                  </a:cubicBezTo>
                  <a:cubicBezTo>
                    <a:pt x="52" y="0"/>
                    <a:pt x="115" y="5"/>
                    <a:pt x="147" y="35"/>
                  </a:cubicBezTo>
                  <a:cubicBezTo>
                    <a:pt x="177" y="62"/>
                    <a:pt x="178" y="89"/>
                    <a:pt x="184" y="122"/>
                  </a:cubicBezTo>
                  <a:cubicBezTo>
                    <a:pt x="185" y="127"/>
                    <a:pt x="182" y="132"/>
                    <a:pt x="177" y="135"/>
                  </a:cubicBezTo>
                  <a:cubicBezTo>
                    <a:pt x="145" y="150"/>
                    <a:pt x="88" y="152"/>
                    <a:pt x="58" y="12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29">
              <a:extLst>
                <a:ext uri="{FF2B5EF4-FFF2-40B4-BE49-F238E27FC236}">
                  <a16:creationId xmlns:a16="http://schemas.microsoft.com/office/drawing/2014/main" id="{1EA77AE8-77D8-17F3-13D3-11864DAA2EDD}"/>
                </a:ext>
              </a:extLst>
            </p:cNvPr>
            <p:cNvSpPr>
              <a:spLocks/>
            </p:cNvSpPr>
            <p:nvPr/>
          </p:nvSpPr>
          <p:spPr bwMode="auto">
            <a:xfrm>
              <a:off x="9664288" y="324629"/>
              <a:ext cx="1019171" cy="822843"/>
            </a:xfrm>
            <a:custGeom>
              <a:avLst/>
              <a:gdLst>
                <a:gd name="T0" fmla="*/ 129 w 289"/>
                <a:gd name="T1" fmla="*/ 202 h 233"/>
                <a:gd name="T2" fmla="*/ 0 w 289"/>
                <a:gd name="T3" fmla="*/ 0 h 233"/>
                <a:gd name="T4" fmla="*/ 236 w 289"/>
                <a:gd name="T5" fmla="*/ 80 h 233"/>
                <a:gd name="T6" fmla="*/ 288 w 289"/>
                <a:gd name="T7" fmla="*/ 214 h 233"/>
                <a:gd name="T8" fmla="*/ 276 w 289"/>
                <a:gd name="T9" fmla="*/ 226 h 233"/>
                <a:gd name="T10" fmla="*/ 129 w 289"/>
                <a:gd name="T11" fmla="*/ 202 h 233"/>
              </a:gdLst>
              <a:ahLst/>
              <a:cxnLst>
                <a:cxn ang="0">
                  <a:pos x="T0" y="T1"/>
                </a:cxn>
                <a:cxn ang="0">
                  <a:pos x="T2" y="T3"/>
                </a:cxn>
                <a:cxn ang="0">
                  <a:pos x="T4" y="T5"/>
                </a:cxn>
                <a:cxn ang="0">
                  <a:pos x="T6" y="T7"/>
                </a:cxn>
                <a:cxn ang="0">
                  <a:pos x="T8" y="T9"/>
                </a:cxn>
                <a:cxn ang="0">
                  <a:pos x="T10" y="T11"/>
                </a:cxn>
              </a:cxnLst>
              <a:rect l="0" t="0" r="r" b="b"/>
              <a:pathLst>
                <a:path w="289" h="233">
                  <a:moveTo>
                    <a:pt x="129" y="202"/>
                  </a:moveTo>
                  <a:cubicBezTo>
                    <a:pt x="54" y="147"/>
                    <a:pt x="26" y="69"/>
                    <a:pt x="0" y="0"/>
                  </a:cubicBezTo>
                  <a:cubicBezTo>
                    <a:pt x="107" y="10"/>
                    <a:pt x="184" y="30"/>
                    <a:pt x="236" y="80"/>
                  </a:cubicBezTo>
                  <a:cubicBezTo>
                    <a:pt x="279" y="121"/>
                    <a:pt x="289" y="176"/>
                    <a:pt x="288" y="214"/>
                  </a:cubicBezTo>
                  <a:cubicBezTo>
                    <a:pt x="287" y="221"/>
                    <a:pt x="283" y="226"/>
                    <a:pt x="276" y="226"/>
                  </a:cubicBezTo>
                  <a:cubicBezTo>
                    <a:pt x="228" y="233"/>
                    <a:pt x="161" y="225"/>
                    <a:pt x="129" y="20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Shape 65">
              <a:extLst>
                <a:ext uri="{FF2B5EF4-FFF2-40B4-BE49-F238E27FC236}">
                  <a16:creationId xmlns:a16="http://schemas.microsoft.com/office/drawing/2014/main" id="{0C4BF08B-D78C-03A8-D9F5-8E12FDB5404F}"/>
                </a:ext>
              </a:extLst>
            </p:cNvPr>
            <p:cNvSpPr>
              <a:spLocks/>
            </p:cNvSpPr>
            <p:nvPr/>
          </p:nvSpPr>
          <p:spPr bwMode="auto">
            <a:xfrm>
              <a:off x="12012196" y="6572978"/>
              <a:ext cx="179805" cy="285022"/>
            </a:xfrm>
            <a:custGeom>
              <a:avLst/>
              <a:gdLst>
                <a:gd name="connsiteX0" fmla="*/ 179805 w 179805"/>
                <a:gd name="connsiteY0" fmla="*/ 0 h 285022"/>
                <a:gd name="connsiteX1" fmla="*/ 179805 w 179805"/>
                <a:gd name="connsiteY1" fmla="*/ 285022 h 285022"/>
                <a:gd name="connsiteX2" fmla="*/ 0 w 179805"/>
                <a:gd name="connsiteY2" fmla="*/ 285022 h 285022"/>
                <a:gd name="connsiteX3" fmla="*/ 67533 w 179805"/>
                <a:gd name="connsiteY3" fmla="*/ 130559 h 285022"/>
                <a:gd name="connsiteX4" fmla="*/ 143082 w 179805"/>
                <a:gd name="connsiteY4" fmla="*/ 31411 h 285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05" h="285022">
                  <a:moveTo>
                    <a:pt x="179805" y="0"/>
                  </a:moveTo>
                  <a:lnTo>
                    <a:pt x="179805" y="285022"/>
                  </a:lnTo>
                  <a:lnTo>
                    <a:pt x="0" y="285022"/>
                  </a:lnTo>
                  <a:lnTo>
                    <a:pt x="67533" y="130559"/>
                  </a:lnTo>
                  <a:cubicBezTo>
                    <a:pt x="86958" y="97013"/>
                    <a:pt x="112785" y="63247"/>
                    <a:pt x="143082" y="314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67" name="Freeform 36">
              <a:extLst>
                <a:ext uri="{FF2B5EF4-FFF2-40B4-BE49-F238E27FC236}">
                  <a16:creationId xmlns:a16="http://schemas.microsoft.com/office/drawing/2014/main" id="{21D08F9B-AA55-6BAB-AB5E-4C7E80F771D1}"/>
                </a:ext>
              </a:extLst>
            </p:cNvPr>
            <p:cNvSpPr>
              <a:spLocks/>
            </p:cNvSpPr>
            <p:nvPr/>
          </p:nvSpPr>
          <p:spPr bwMode="auto">
            <a:xfrm>
              <a:off x="8968480" y="4369554"/>
              <a:ext cx="926782" cy="516803"/>
            </a:xfrm>
            <a:custGeom>
              <a:avLst/>
              <a:gdLst>
                <a:gd name="T0" fmla="*/ 179 w 263"/>
                <a:gd name="T1" fmla="*/ 132 h 147"/>
                <a:gd name="T2" fmla="*/ 0 w 263"/>
                <a:gd name="T3" fmla="*/ 112 h 147"/>
                <a:gd name="T4" fmla="*/ 148 w 263"/>
                <a:gd name="T5" fmla="*/ 13 h 147"/>
                <a:gd name="T6" fmla="*/ 257 w 263"/>
                <a:gd name="T7" fmla="*/ 40 h 147"/>
                <a:gd name="T8" fmla="*/ 261 w 263"/>
                <a:gd name="T9" fmla="*/ 54 h 147"/>
                <a:gd name="T10" fmla="*/ 179 w 263"/>
                <a:gd name="T11" fmla="*/ 132 h 147"/>
              </a:gdLst>
              <a:ahLst/>
              <a:cxnLst>
                <a:cxn ang="0">
                  <a:pos x="T0" y="T1"/>
                </a:cxn>
                <a:cxn ang="0">
                  <a:pos x="T2" y="T3"/>
                </a:cxn>
                <a:cxn ang="0">
                  <a:pos x="T4" y="T5"/>
                </a:cxn>
                <a:cxn ang="0">
                  <a:pos x="T6" y="T7"/>
                </a:cxn>
                <a:cxn ang="0">
                  <a:pos x="T8" y="T9"/>
                </a:cxn>
                <a:cxn ang="0">
                  <a:pos x="T10" y="T11"/>
                </a:cxn>
              </a:cxnLst>
              <a:rect l="0" t="0" r="r" b="b"/>
              <a:pathLst>
                <a:path w="263" h="147">
                  <a:moveTo>
                    <a:pt x="179" y="132"/>
                  </a:moveTo>
                  <a:cubicBezTo>
                    <a:pt x="141" y="143"/>
                    <a:pt x="54" y="147"/>
                    <a:pt x="0" y="112"/>
                  </a:cubicBezTo>
                  <a:cubicBezTo>
                    <a:pt x="57" y="81"/>
                    <a:pt x="106" y="26"/>
                    <a:pt x="148" y="13"/>
                  </a:cubicBezTo>
                  <a:cubicBezTo>
                    <a:pt x="190" y="0"/>
                    <a:pt x="225" y="13"/>
                    <a:pt x="257" y="40"/>
                  </a:cubicBezTo>
                  <a:cubicBezTo>
                    <a:pt x="261" y="44"/>
                    <a:pt x="263" y="49"/>
                    <a:pt x="261" y="54"/>
                  </a:cubicBezTo>
                  <a:cubicBezTo>
                    <a:pt x="250" y="87"/>
                    <a:pt x="218" y="120"/>
                    <a:pt x="179" y="1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37">
              <a:extLst>
                <a:ext uri="{FF2B5EF4-FFF2-40B4-BE49-F238E27FC236}">
                  <a16:creationId xmlns:a16="http://schemas.microsoft.com/office/drawing/2014/main" id="{8105444D-96EF-891E-25E9-B5E80D3DBB1C}"/>
                </a:ext>
              </a:extLst>
            </p:cNvPr>
            <p:cNvSpPr>
              <a:spLocks/>
            </p:cNvSpPr>
            <p:nvPr/>
          </p:nvSpPr>
          <p:spPr bwMode="auto">
            <a:xfrm>
              <a:off x="10908658" y="5296336"/>
              <a:ext cx="666936" cy="545675"/>
            </a:xfrm>
            <a:custGeom>
              <a:avLst/>
              <a:gdLst>
                <a:gd name="T0" fmla="*/ 128 w 189"/>
                <a:gd name="T1" fmla="*/ 107 h 155"/>
                <a:gd name="T2" fmla="*/ 0 w 189"/>
                <a:gd name="T3" fmla="*/ 155 h 155"/>
                <a:gd name="T4" fmla="*/ 50 w 189"/>
                <a:gd name="T5" fmla="*/ 36 h 155"/>
                <a:gd name="T6" fmla="*/ 173 w 189"/>
                <a:gd name="T7" fmla="*/ 7 h 155"/>
                <a:gd name="T8" fmla="*/ 181 w 189"/>
                <a:gd name="T9" fmla="*/ 15 h 155"/>
                <a:gd name="T10" fmla="*/ 128 w 189"/>
                <a:gd name="T11" fmla="*/ 107 h 155"/>
              </a:gdLst>
              <a:ahLst/>
              <a:cxnLst>
                <a:cxn ang="0">
                  <a:pos x="T0" y="T1"/>
                </a:cxn>
                <a:cxn ang="0">
                  <a:pos x="T2" y="T3"/>
                </a:cxn>
                <a:cxn ang="0">
                  <a:pos x="T4" y="T5"/>
                </a:cxn>
                <a:cxn ang="0">
                  <a:pos x="T6" y="T7"/>
                </a:cxn>
                <a:cxn ang="0">
                  <a:pos x="T8" y="T9"/>
                </a:cxn>
                <a:cxn ang="0">
                  <a:pos x="T10" y="T11"/>
                </a:cxn>
              </a:cxnLst>
              <a:rect l="0" t="0" r="r" b="b"/>
              <a:pathLst>
                <a:path w="189" h="155">
                  <a:moveTo>
                    <a:pt x="128" y="107"/>
                  </a:moveTo>
                  <a:cubicBezTo>
                    <a:pt x="83" y="130"/>
                    <a:pt x="49" y="136"/>
                    <a:pt x="0" y="155"/>
                  </a:cubicBezTo>
                  <a:cubicBezTo>
                    <a:pt x="6" y="105"/>
                    <a:pt x="21" y="60"/>
                    <a:pt x="50" y="36"/>
                  </a:cubicBezTo>
                  <a:cubicBezTo>
                    <a:pt x="86" y="6"/>
                    <a:pt x="134" y="0"/>
                    <a:pt x="173" y="7"/>
                  </a:cubicBezTo>
                  <a:cubicBezTo>
                    <a:pt x="177" y="8"/>
                    <a:pt x="180" y="11"/>
                    <a:pt x="181" y="15"/>
                  </a:cubicBezTo>
                  <a:cubicBezTo>
                    <a:pt x="189" y="54"/>
                    <a:pt x="168" y="87"/>
                    <a:pt x="128" y="10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38">
              <a:extLst>
                <a:ext uri="{FF2B5EF4-FFF2-40B4-BE49-F238E27FC236}">
                  <a16:creationId xmlns:a16="http://schemas.microsoft.com/office/drawing/2014/main" id="{08922EA0-BF54-1382-891A-8BB57C242376}"/>
                </a:ext>
              </a:extLst>
            </p:cNvPr>
            <p:cNvSpPr>
              <a:spLocks/>
            </p:cNvSpPr>
            <p:nvPr/>
          </p:nvSpPr>
          <p:spPr bwMode="auto">
            <a:xfrm>
              <a:off x="9254310" y="1710471"/>
              <a:ext cx="944105" cy="519691"/>
            </a:xfrm>
            <a:custGeom>
              <a:avLst/>
              <a:gdLst>
                <a:gd name="T0" fmla="*/ 144 w 268"/>
                <a:gd name="T1" fmla="*/ 130 h 148"/>
                <a:gd name="T2" fmla="*/ 0 w 268"/>
                <a:gd name="T3" fmla="*/ 58 h 148"/>
                <a:gd name="T4" fmla="*/ 142 w 268"/>
                <a:gd name="T5" fmla="*/ 6 h 148"/>
                <a:gd name="T6" fmla="*/ 265 w 268"/>
                <a:gd name="T7" fmla="*/ 88 h 148"/>
                <a:gd name="T8" fmla="*/ 265 w 268"/>
                <a:gd name="T9" fmla="*/ 101 h 148"/>
                <a:gd name="T10" fmla="*/ 144 w 268"/>
                <a:gd name="T11" fmla="*/ 130 h 148"/>
              </a:gdLst>
              <a:ahLst/>
              <a:cxnLst>
                <a:cxn ang="0">
                  <a:pos x="T0" y="T1"/>
                </a:cxn>
                <a:cxn ang="0">
                  <a:pos x="T2" y="T3"/>
                </a:cxn>
                <a:cxn ang="0">
                  <a:pos x="T4" y="T5"/>
                </a:cxn>
                <a:cxn ang="0">
                  <a:pos x="T6" y="T7"/>
                </a:cxn>
                <a:cxn ang="0">
                  <a:pos x="T8" y="T9"/>
                </a:cxn>
                <a:cxn ang="0">
                  <a:pos x="T10" y="T11"/>
                </a:cxn>
              </a:cxnLst>
              <a:rect l="0" t="0" r="r" b="b"/>
              <a:pathLst>
                <a:path w="268" h="148">
                  <a:moveTo>
                    <a:pt x="144" y="130"/>
                  </a:moveTo>
                  <a:cubicBezTo>
                    <a:pt x="88" y="109"/>
                    <a:pt x="56" y="85"/>
                    <a:pt x="0" y="58"/>
                  </a:cubicBezTo>
                  <a:cubicBezTo>
                    <a:pt x="48" y="24"/>
                    <a:pt x="99" y="0"/>
                    <a:pt x="142" y="6"/>
                  </a:cubicBezTo>
                  <a:cubicBezTo>
                    <a:pt x="197" y="13"/>
                    <a:pt x="240" y="49"/>
                    <a:pt x="265" y="88"/>
                  </a:cubicBezTo>
                  <a:cubicBezTo>
                    <a:pt x="268" y="92"/>
                    <a:pt x="268" y="98"/>
                    <a:pt x="265" y="101"/>
                  </a:cubicBezTo>
                  <a:cubicBezTo>
                    <a:pt x="238" y="139"/>
                    <a:pt x="193" y="148"/>
                    <a:pt x="144" y="1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Shape 69">
              <a:extLst>
                <a:ext uri="{FF2B5EF4-FFF2-40B4-BE49-F238E27FC236}">
                  <a16:creationId xmlns:a16="http://schemas.microsoft.com/office/drawing/2014/main" id="{71CD02F7-CE91-5B61-4D24-728AE36138CE}"/>
                </a:ext>
              </a:extLst>
            </p:cNvPr>
            <p:cNvSpPr>
              <a:spLocks/>
            </p:cNvSpPr>
            <p:nvPr/>
          </p:nvSpPr>
          <p:spPr bwMode="auto">
            <a:xfrm>
              <a:off x="11502945" y="0"/>
              <a:ext cx="642569" cy="333538"/>
            </a:xfrm>
            <a:custGeom>
              <a:avLst/>
              <a:gdLst>
                <a:gd name="connsiteX0" fmla="*/ 0 w 642569"/>
                <a:gd name="connsiteY0" fmla="*/ 0 h 333538"/>
                <a:gd name="connsiteX1" fmla="*/ 626864 w 642569"/>
                <a:gd name="connsiteY1" fmla="*/ 0 h 333538"/>
                <a:gd name="connsiteX2" fmla="*/ 640881 w 642569"/>
                <a:gd name="connsiteY2" fmla="*/ 48961 h 333538"/>
                <a:gd name="connsiteX3" fmla="*/ 560636 w 642569"/>
                <a:gd name="connsiteY3" fmla="*/ 311547 h 333538"/>
                <a:gd name="connsiteX4" fmla="*/ 504200 w 642569"/>
                <a:gd name="connsiteY4" fmla="*/ 332659 h 333538"/>
                <a:gd name="connsiteX5" fmla="*/ 17439 w 642569"/>
                <a:gd name="connsiteY5" fmla="*/ 54679 h 33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569" h="333538">
                  <a:moveTo>
                    <a:pt x="0" y="0"/>
                  </a:moveTo>
                  <a:lnTo>
                    <a:pt x="626864" y="0"/>
                  </a:lnTo>
                  <a:lnTo>
                    <a:pt x="640881" y="48961"/>
                  </a:lnTo>
                  <a:cubicBezTo>
                    <a:pt x="649699" y="139129"/>
                    <a:pt x="624127" y="228856"/>
                    <a:pt x="560636" y="311547"/>
                  </a:cubicBezTo>
                  <a:cubicBezTo>
                    <a:pt x="546527" y="329141"/>
                    <a:pt x="525363" y="336178"/>
                    <a:pt x="504200" y="332659"/>
                  </a:cubicBezTo>
                  <a:cubicBezTo>
                    <a:pt x="296092" y="293953"/>
                    <a:pt x="112675" y="265803"/>
                    <a:pt x="17439" y="546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1" name="Freeform: Shape 70">
              <a:extLst>
                <a:ext uri="{FF2B5EF4-FFF2-40B4-BE49-F238E27FC236}">
                  <a16:creationId xmlns:a16="http://schemas.microsoft.com/office/drawing/2014/main" id="{E349BB77-9DC6-1510-D1F5-E18CE50C76DE}"/>
                </a:ext>
              </a:extLst>
            </p:cNvPr>
            <p:cNvSpPr>
              <a:spLocks/>
            </p:cNvSpPr>
            <p:nvPr/>
          </p:nvSpPr>
          <p:spPr bwMode="auto">
            <a:xfrm>
              <a:off x="10784033" y="6730342"/>
              <a:ext cx="344354" cy="127658"/>
            </a:xfrm>
            <a:custGeom>
              <a:avLst/>
              <a:gdLst>
                <a:gd name="connsiteX0" fmla="*/ 233176 w 344354"/>
                <a:gd name="connsiteY0" fmla="*/ 606 h 127658"/>
                <a:gd name="connsiteX1" fmla="*/ 312557 w 344354"/>
                <a:gd name="connsiteY1" fmla="*/ 2803 h 127658"/>
                <a:gd name="connsiteX2" fmla="*/ 344354 w 344354"/>
                <a:gd name="connsiteY2" fmla="*/ 34444 h 127658"/>
                <a:gd name="connsiteX3" fmla="*/ 343530 w 344354"/>
                <a:gd name="connsiteY3" fmla="*/ 127658 h 127658"/>
                <a:gd name="connsiteX4" fmla="*/ 0 w 344354"/>
                <a:gd name="connsiteY4" fmla="*/ 127658 h 127658"/>
                <a:gd name="connsiteX5" fmla="*/ 33451 w 344354"/>
                <a:gd name="connsiteY5" fmla="*/ 83664 h 127658"/>
                <a:gd name="connsiteX6" fmla="*/ 233176 w 344354"/>
                <a:gd name="connsiteY6" fmla="*/ 606 h 127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4354" h="127658">
                  <a:moveTo>
                    <a:pt x="233176" y="606"/>
                  </a:moveTo>
                  <a:cubicBezTo>
                    <a:pt x="258679" y="-712"/>
                    <a:pt x="285177" y="167"/>
                    <a:pt x="312557" y="2803"/>
                  </a:cubicBezTo>
                  <a:cubicBezTo>
                    <a:pt x="330222" y="2803"/>
                    <a:pt x="344354" y="16866"/>
                    <a:pt x="344354" y="34444"/>
                  </a:cubicBezTo>
                  <a:lnTo>
                    <a:pt x="343530" y="127658"/>
                  </a:lnTo>
                  <a:lnTo>
                    <a:pt x="0" y="127658"/>
                  </a:lnTo>
                  <a:lnTo>
                    <a:pt x="33451" y="83664"/>
                  </a:lnTo>
                  <a:cubicBezTo>
                    <a:pt x="89096" y="28292"/>
                    <a:pt x="156664" y="4561"/>
                    <a:pt x="233176" y="6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2" name="Freeform 44">
              <a:extLst>
                <a:ext uri="{FF2B5EF4-FFF2-40B4-BE49-F238E27FC236}">
                  <a16:creationId xmlns:a16="http://schemas.microsoft.com/office/drawing/2014/main" id="{8FAA97AC-5234-3FBC-0150-B0B7620036D1}"/>
                </a:ext>
              </a:extLst>
            </p:cNvPr>
            <p:cNvSpPr>
              <a:spLocks/>
            </p:cNvSpPr>
            <p:nvPr/>
          </p:nvSpPr>
          <p:spPr bwMode="auto">
            <a:xfrm>
              <a:off x="8572937" y="2937518"/>
              <a:ext cx="606306" cy="303153"/>
            </a:xfrm>
            <a:custGeom>
              <a:avLst/>
              <a:gdLst>
                <a:gd name="T0" fmla="*/ 96 w 172"/>
                <a:gd name="T1" fmla="*/ 0 h 86"/>
                <a:gd name="T2" fmla="*/ 0 w 172"/>
                <a:gd name="T3" fmla="*/ 45 h 86"/>
                <a:gd name="T4" fmla="*/ 99 w 172"/>
                <a:gd name="T5" fmla="*/ 85 h 86"/>
                <a:gd name="T6" fmla="*/ 168 w 172"/>
                <a:gd name="T7" fmla="*/ 46 h 86"/>
                <a:gd name="T8" fmla="*/ 167 w 172"/>
                <a:gd name="T9" fmla="*/ 29 h 86"/>
                <a:gd name="T10" fmla="*/ 96 w 172"/>
                <a:gd name="T11" fmla="*/ 0 h 86"/>
              </a:gdLst>
              <a:ahLst/>
              <a:cxnLst>
                <a:cxn ang="0">
                  <a:pos x="T0" y="T1"/>
                </a:cxn>
                <a:cxn ang="0">
                  <a:pos x="T2" y="T3"/>
                </a:cxn>
                <a:cxn ang="0">
                  <a:pos x="T4" y="T5"/>
                </a:cxn>
                <a:cxn ang="0">
                  <a:pos x="T6" y="T7"/>
                </a:cxn>
                <a:cxn ang="0">
                  <a:pos x="T8" y="T9"/>
                </a:cxn>
                <a:cxn ang="0">
                  <a:pos x="T10" y="T11"/>
                </a:cxn>
              </a:cxnLst>
              <a:rect l="0" t="0" r="r" b="b"/>
              <a:pathLst>
                <a:path w="172" h="86">
                  <a:moveTo>
                    <a:pt x="96" y="0"/>
                  </a:moveTo>
                  <a:cubicBezTo>
                    <a:pt x="67" y="0"/>
                    <a:pt x="31" y="14"/>
                    <a:pt x="0" y="45"/>
                  </a:cubicBezTo>
                  <a:cubicBezTo>
                    <a:pt x="31" y="61"/>
                    <a:pt x="66" y="84"/>
                    <a:pt x="99" y="85"/>
                  </a:cubicBezTo>
                  <a:cubicBezTo>
                    <a:pt x="130" y="86"/>
                    <a:pt x="151" y="68"/>
                    <a:pt x="168" y="46"/>
                  </a:cubicBezTo>
                  <a:cubicBezTo>
                    <a:pt x="172" y="41"/>
                    <a:pt x="172" y="34"/>
                    <a:pt x="167" y="29"/>
                  </a:cubicBezTo>
                  <a:cubicBezTo>
                    <a:pt x="151" y="13"/>
                    <a:pt x="124" y="0"/>
                    <a:pt x="9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45">
              <a:extLst>
                <a:ext uri="{FF2B5EF4-FFF2-40B4-BE49-F238E27FC236}">
                  <a16:creationId xmlns:a16="http://schemas.microsoft.com/office/drawing/2014/main" id="{02267A44-B685-EBA5-3C38-1E2A2D4F1C62}"/>
                </a:ext>
              </a:extLst>
            </p:cNvPr>
            <p:cNvSpPr>
              <a:spLocks/>
            </p:cNvSpPr>
            <p:nvPr/>
          </p:nvSpPr>
          <p:spPr bwMode="auto">
            <a:xfrm>
              <a:off x="8910736" y="5209721"/>
              <a:ext cx="941218" cy="574547"/>
            </a:xfrm>
            <a:custGeom>
              <a:avLst/>
              <a:gdLst>
                <a:gd name="T0" fmla="*/ 138 w 267"/>
                <a:gd name="T1" fmla="*/ 20 h 163"/>
                <a:gd name="T2" fmla="*/ 0 w 267"/>
                <a:gd name="T3" fmla="*/ 145 h 163"/>
                <a:gd name="T4" fmla="*/ 191 w 267"/>
                <a:gd name="T5" fmla="*/ 137 h 163"/>
                <a:gd name="T6" fmla="*/ 267 w 267"/>
                <a:gd name="T7" fmla="*/ 39 h 163"/>
                <a:gd name="T8" fmla="*/ 260 w 267"/>
                <a:gd name="T9" fmla="*/ 29 h 163"/>
                <a:gd name="T10" fmla="*/ 138 w 267"/>
                <a:gd name="T11" fmla="*/ 20 h 163"/>
              </a:gdLst>
              <a:ahLst/>
              <a:cxnLst>
                <a:cxn ang="0">
                  <a:pos x="T0" y="T1"/>
                </a:cxn>
                <a:cxn ang="0">
                  <a:pos x="T2" y="T3"/>
                </a:cxn>
                <a:cxn ang="0">
                  <a:pos x="T4" y="T5"/>
                </a:cxn>
                <a:cxn ang="0">
                  <a:pos x="T6" y="T7"/>
                </a:cxn>
                <a:cxn ang="0">
                  <a:pos x="T8" y="T9"/>
                </a:cxn>
                <a:cxn ang="0">
                  <a:pos x="T10" y="T11"/>
                </a:cxn>
              </a:cxnLst>
              <a:rect l="0" t="0" r="r" b="b"/>
              <a:pathLst>
                <a:path w="267" h="163">
                  <a:moveTo>
                    <a:pt x="138" y="20"/>
                  </a:moveTo>
                  <a:cubicBezTo>
                    <a:pt x="82" y="46"/>
                    <a:pt x="47" y="96"/>
                    <a:pt x="0" y="145"/>
                  </a:cubicBezTo>
                  <a:cubicBezTo>
                    <a:pt x="61" y="163"/>
                    <a:pt x="144" y="154"/>
                    <a:pt x="191" y="137"/>
                  </a:cubicBezTo>
                  <a:cubicBezTo>
                    <a:pt x="238" y="118"/>
                    <a:pt x="267" y="80"/>
                    <a:pt x="267" y="39"/>
                  </a:cubicBezTo>
                  <a:cubicBezTo>
                    <a:pt x="267" y="34"/>
                    <a:pt x="264" y="31"/>
                    <a:pt x="260" y="29"/>
                  </a:cubicBezTo>
                  <a:cubicBezTo>
                    <a:pt x="229" y="12"/>
                    <a:pt x="180" y="0"/>
                    <a:pt x="138" y="2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46">
              <a:extLst>
                <a:ext uri="{FF2B5EF4-FFF2-40B4-BE49-F238E27FC236}">
                  <a16:creationId xmlns:a16="http://schemas.microsoft.com/office/drawing/2014/main" id="{52B9517E-FD81-74B0-50C7-099465C105DD}"/>
                </a:ext>
              </a:extLst>
            </p:cNvPr>
            <p:cNvSpPr>
              <a:spLocks/>
            </p:cNvSpPr>
            <p:nvPr/>
          </p:nvSpPr>
          <p:spPr bwMode="auto">
            <a:xfrm>
              <a:off x="8734619" y="2316777"/>
              <a:ext cx="1079802" cy="534126"/>
            </a:xfrm>
            <a:custGeom>
              <a:avLst/>
              <a:gdLst>
                <a:gd name="T0" fmla="*/ 194 w 306"/>
                <a:gd name="T1" fmla="*/ 10 h 152"/>
                <a:gd name="T2" fmla="*/ 0 w 306"/>
                <a:gd name="T3" fmla="*/ 66 h 152"/>
                <a:gd name="T4" fmla="*/ 167 w 306"/>
                <a:gd name="T5" fmla="*/ 141 h 152"/>
                <a:gd name="T6" fmla="*/ 298 w 306"/>
                <a:gd name="T7" fmla="*/ 105 h 152"/>
                <a:gd name="T8" fmla="*/ 301 w 306"/>
                <a:gd name="T9" fmla="*/ 82 h 152"/>
                <a:gd name="T10" fmla="*/ 194 w 306"/>
                <a:gd name="T11" fmla="*/ 10 h 152"/>
              </a:gdLst>
              <a:ahLst/>
              <a:cxnLst>
                <a:cxn ang="0">
                  <a:pos x="T0" y="T1"/>
                </a:cxn>
                <a:cxn ang="0">
                  <a:pos x="T2" y="T3"/>
                </a:cxn>
                <a:cxn ang="0">
                  <a:pos x="T4" y="T5"/>
                </a:cxn>
                <a:cxn ang="0">
                  <a:pos x="T6" y="T7"/>
                </a:cxn>
                <a:cxn ang="0">
                  <a:pos x="T8" y="T9"/>
                </a:cxn>
                <a:cxn ang="0">
                  <a:pos x="T10" y="T11"/>
                </a:cxn>
              </a:cxnLst>
              <a:rect l="0" t="0" r="r" b="b"/>
              <a:pathLst>
                <a:path w="306" h="152">
                  <a:moveTo>
                    <a:pt x="194" y="10"/>
                  </a:moveTo>
                  <a:cubicBezTo>
                    <a:pt x="146" y="0"/>
                    <a:pt x="60" y="26"/>
                    <a:pt x="0" y="66"/>
                  </a:cubicBezTo>
                  <a:cubicBezTo>
                    <a:pt x="54" y="97"/>
                    <a:pt x="114" y="130"/>
                    <a:pt x="167" y="141"/>
                  </a:cubicBezTo>
                  <a:cubicBezTo>
                    <a:pt x="218" y="152"/>
                    <a:pt x="264" y="136"/>
                    <a:pt x="298" y="105"/>
                  </a:cubicBezTo>
                  <a:cubicBezTo>
                    <a:pt x="305" y="100"/>
                    <a:pt x="306" y="90"/>
                    <a:pt x="301" y="82"/>
                  </a:cubicBezTo>
                  <a:cubicBezTo>
                    <a:pt x="281" y="50"/>
                    <a:pt x="240" y="19"/>
                    <a:pt x="194"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47">
              <a:extLst>
                <a:ext uri="{FF2B5EF4-FFF2-40B4-BE49-F238E27FC236}">
                  <a16:creationId xmlns:a16="http://schemas.microsoft.com/office/drawing/2014/main" id="{6AD85C83-952C-2A47-7D86-0B36ACA6036B}"/>
                </a:ext>
              </a:extLst>
            </p:cNvPr>
            <p:cNvSpPr>
              <a:spLocks/>
            </p:cNvSpPr>
            <p:nvPr/>
          </p:nvSpPr>
          <p:spPr bwMode="auto">
            <a:xfrm>
              <a:off x="10706556" y="512295"/>
              <a:ext cx="736228" cy="707357"/>
            </a:xfrm>
            <a:custGeom>
              <a:avLst/>
              <a:gdLst>
                <a:gd name="T0" fmla="*/ 171 w 209"/>
                <a:gd name="T1" fmla="*/ 76 h 201"/>
                <a:gd name="T2" fmla="*/ 0 w 209"/>
                <a:gd name="T3" fmla="*/ 0 h 201"/>
                <a:gd name="T4" fmla="*/ 73 w 209"/>
                <a:gd name="T5" fmla="*/ 165 h 201"/>
                <a:gd name="T6" fmla="*/ 196 w 209"/>
                <a:gd name="T7" fmla="*/ 189 h 201"/>
                <a:gd name="T8" fmla="*/ 207 w 209"/>
                <a:gd name="T9" fmla="*/ 176 h 201"/>
                <a:gd name="T10" fmla="*/ 171 w 209"/>
                <a:gd name="T11" fmla="*/ 76 h 201"/>
              </a:gdLst>
              <a:ahLst/>
              <a:cxnLst>
                <a:cxn ang="0">
                  <a:pos x="T0" y="T1"/>
                </a:cxn>
                <a:cxn ang="0">
                  <a:pos x="T2" y="T3"/>
                </a:cxn>
                <a:cxn ang="0">
                  <a:pos x="T4" y="T5"/>
                </a:cxn>
                <a:cxn ang="0">
                  <a:pos x="T6" y="T7"/>
                </a:cxn>
                <a:cxn ang="0">
                  <a:pos x="T8" y="T9"/>
                </a:cxn>
                <a:cxn ang="0">
                  <a:pos x="T10" y="T11"/>
                </a:cxn>
              </a:cxnLst>
              <a:rect l="0" t="0" r="r" b="b"/>
              <a:pathLst>
                <a:path w="209" h="201">
                  <a:moveTo>
                    <a:pt x="171" y="76"/>
                  </a:moveTo>
                  <a:cubicBezTo>
                    <a:pt x="136" y="40"/>
                    <a:pt x="56" y="9"/>
                    <a:pt x="0" y="0"/>
                  </a:cubicBezTo>
                  <a:cubicBezTo>
                    <a:pt x="12" y="36"/>
                    <a:pt x="37" y="133"/>
                    <a:pt x="73" y="165"/>
                  </a:cubicBezTo>
                  <a:cubicBezTo>
                    <a:pt x="110" y="198"/>
                    <a:pt x="150" y="201"/>
                    <a:pt x="196" y="189"/>
                  </a:cubicBezTo>
                  <a:cubicBezTo>
                    <a:pt x="202" y="187"/>
                    <a:pt x="207" y="182"/>
                    <a:pt x="207" y="176"/>
                  </a:cubicBezTo>
                  <a:cubicBezTo>
                    <a:pt x="209" y="139"/>
                    <a:pt x="202" y="108"/>
                    <a:pt x="171" y="7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Shape 75">
              <a:extLst>
                <a:ext uri="{FF2B5EF4-FFF2-40B4-BE49-F238E27FC236}">
                  <a16:creationId xmlns:a16="http://schemas.microsoft.com/office/drawing/2014/main" id="{AD959958-83AB-E52C-CAD7-9889E6D39B66}"/>
                </a:ext>
              </a:extLst>
            </p:cNvPr>
            <p:cNvSpPr>
              <a:spLocks/>
            </p:cNvSpPr>
            <p:nvPr/>
          </p:nvSpPr>
          <p:spPr bwMode="auto">
            <a:xfrm>
              <a:off x="9916287" y="0"/>
              <a:ext cx="447759" cy="240954"/>
            </a:xfrm>
            <a:custGeom>
              <a:avLst/>
              <a:gdLst>
                <a:gd name="connsiteX0" fmla="*/ 0 w 447759"/>
                <a:gd name="connsiteY0" fmla="*/ 0 h 240954"/>
                <a:gd name="connsiteX1" fmla="*/ 414433 w 447759"/>
                <a:gd name="connsiteY1" fmla="*/ 0 h 240954"/>
                <a:gd name="connsiteX2" fmla="*/ 420771 w 447759"/>
                <a:gd name="connsiteY2" fmla="*/ 9983 h 240954"/>
                <a:gd name="connsiteX3" fmla="*/ 441191 w 447759"/>
                <a:gd name="connsiteY3" fmla="*/ 210080 h 240954"/>
                <a:gd name="connsiteX4" fmla="*/ 409316 w 447759"/>
                <a:gd name="connsiteY4" fmla="*/ 238327 h 240954"/>
                <a:gd name="connsiteX5" fmla="*/ 55157 w 447759"/>
                <a:gd name="connsiteY5" fmla="*/ 100625 h 240954"/>
                <a:gd name="connsiteX6" fmla="*/ 10942 w 447759"/>
                <a:gd name="connsiteY6" fmla="*/ 26313 h 24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759" h="240954">
                  <a:moveTo>
                    <a:pt x="0" y="0"/>
                  </a:moveTo>
                  <a:lnTo>
                    <a:pt x="414433" y="0"/>
                  </a:lnTo>
                  <a:lnTo>
                    <a:pt x="420771" y="9983"/>
                  </a:lnTo>
                  <a:cubicBezTo>
                    <a:pt x="452479" y="75689"/>
                    <a:pt x="451816" y="135933"/>
                    <a:pt x="441191" y="210080"/>
                  </a:cubicBezTo>
                  <a:cubicBezTo>
                    <a:pt x="437649" y="227734"/>
                    <a:pt x="427024" y="238327"/>
                    <a:pt x="409316" y="238327"/>
                  </a:cubicBezTo>
                  <a:cubicBezTo>
                    <a:pt x="249945" y="252450"/>
                    <a:pt x="133072" y="210080"/>
                    <a:pt x="55157" y="100625"/>
                  </a:cubicBezTo>
                  <a:cubicBezTo>
                    <a:pt x="40991" y="81206"/>
                    <a:pt x="25717" y="55828"/>
                    <a:pt x="10942" y="263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7" name="Freeform 49">
              <a:extLst>
                <a:ext uri="{FF2B5EF4-FFF2-40B4-BE49-F238E27FC236}">
                  <a16:creationId xmlns:a16="http://schemas.microsoft.com/office/drawing/2014/main" id="{3C7C372C-D3C8-B535-4E52-E83E7E0938B5}"/>
                </a:ext>
              </a:extLst>
            </p:cNvPr>
            <p:cNvSpPr>
              <a:spLocks/>
            </p:cNvSpPr>
            <p:nvPr/>
          </p:nvSpPr>
          <p:spPr bwMode="auto">
            <a:xfrm>
              <a:off x="9312053" y="2850903"/>
              <a:ext cx="1255919" cy="629403"/>
            </a:xfrm>
            <a:custGeom>
              <a:avLst/>
              <a:gdLst>
                <a:gd name="T0" fmla="*/ 212 w 356"/>
                <a:gd name="T1" fmla="*/ 174 h 179"/>
                <a:gd name="T2" fmla="*/ 0 w 356"/>
                <a:gd name="T3" fmla="*/ 110 h 179"/>
                <a:gd name="T4" fmla="*/ 171 w 356"/>
                <a:gd name="T5" fmla="*/ 10 h 179"/>
                <a:gd name="T6" fmla="*/ 352 w 356"/>
                <a:gd name="T7" fmla="*/ 91 h 179"/>
                <a:gd name="T8" fmla="*/ 350 w 356"/>
                <a:gd name="T9" fmla="*/ 110 h 179"/>
                <a:gd name="T10" fmla="*/ 212 w 356"/>
                <a:gd name="T11" fmla="*/ 174 h 179"/>
              </a:gdLst>
              <a:ahLst/>
              <a:cxnLst>
                <a:cxn ang="0">
                  <a:pos x="T0" y="T1"/>
                </a:cxn>
                <a:cxn ang="0">
                  <a:pos x="T2" y="T3"/>
                </a:cxn>
                <a:cxn ang="0">
                  <a:pos x="T4" y="T5"/>
                </a:cxn>
                <a:cxn ang="0">
                  <a:pos x="T6" y="T7"/>
                </a:cxn>
                <a:cxn ang="0">
                  <a:pos x="T8" y="T9"/>
                </a:cxn>
                <a:cxn ang="0">
                  <a:pos x="T10" y="T11"/>
                </a:cxn>
              </a:cxnLst>
              <a:rect l="0" t="0" r="r" b="b"/>
              <a:pathLst>
                <a:path w="356" h="179">
                  <a:moveTo>
                    <a:pt x="212" y="174"/>
                  </a:moveTo>
                  <a:cubicBezTo>
                    <a:pt x="146" y="179"/>
                    <a:pt x="89" y="144"/>
                    <a:pt x="0" y="110"/>
                  </a:cubicBezTo>
                  <a:cubicBezTo>
                    <a:pt x="34" y="72"/>
                    <a:pt x="108" y="20"/>
                    <a:pt x="171" y="10"/>
                  </a:cubicBezTo>
                  <a:cubicBezTo>
                    <a:pt x="236" y="0"/>
                    <a:pt x="316" y="34"/>
                    <a:pt x="352" y="91"/>
                  </a:cubicBezTo>
                  <a:cubicBezTo>
                    <a:pt x="356" y="97"/>
                    <a:pt x="355" y="104"/>
                    <a:pt x="350" y="110"/>
                  </a:cubicBezTo>
                  <a:cubicBezTo>
                    <a:pt x="316" y="144"/>
                    <a:pt x="271" y="170"/>
                    <a:pt x="212"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Shape 77">
              <a:extLst>
                <a:ext uri="{FF2B5EF4-FFF2-40B4-BE49-F238E27FC236}">
                  <a16:creationId xmlns:a16="http://schemas.microsoft.com/office/drawing/2014/main" id="{506DF94C-8ACF-1597-C380-AE5C5A57D9CE}"/>
                </a:ext>
              </a:extLst>
            </p:cNvPr>
            <p:cNvSpPr>
              <a:spLocks/>
            </p:cNvSpPr>
            <p:nvPr/>
          </p:nvSpPr>
          <p:spPr bwMode="auto">
            <a:xfrm>
              <a:off x="10881967" y="0"/>
              <a:ext cx="535486" cy="509022"/>
            </a:xfrm>
            <a:custGeom>
              <a:avLst/>
              <a:gdLst>
                <a:gd name="connsiteX0" fmla="*/ 0 w 535486"/>
                <a:gd name="connsiteY0" fmla="*/ 0 h 509022"/>
                <a:gd name="connsiteX1" fmla="*/ 299950 w 535486"/>
                <a:gd name="connsiteY1" fmla="*/ 0 h 509022"/>
                <a:gd name="connsiteX2" fmla="*/ 371512 w 535486"/>
                <a:gd name="connsiteY2" fmla="*/ 46406 h 509022"/>
                <a:gd name="connsiteX3" fmla="*/ 451269 w 535486"/>
                <a:gd name="connsiteY3" fmla="*/ 128855 h 509022"/>
                <a:gd name="connsiteX4" fmla="*/ 528768 w 535486"/>
                <a:gd name="connsiteY4" fmla="*/ 473371 h 509022"/>
                <a:gd name="connsiteX5" fmla="*/ 497064 w 535486"/>
                <a:gd name="connsiteY5" fmla="*/ 505010 h 509022"/>
                <a:gd name="connsiteX6" fmla="*/ 70816 w 535486"/>
                <a:gd name="connsiteY6" fmla="*/ 308144 h 509022"/>
                <a:gd name="connsiteX7" fmla="*/ 3444 w 535486"/>
                <a:gd name="connsiteY7" fmla="*/ 77002 h 50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486" h="509022">
                  <a:moveTo>
                    <a:pt x="0" y="0"/>
                  </a:moveTo>
                  <a:lnTo>
                    <a:pt x="299950" y="0"/>
                  </a:lnTo>
                  <a:lnTo>
                    <a:pt x="371512" y="46406"/>
                  </a:lnTo>
                  <a:cubicBezTo>
                    <a:pt x="401731" y="70410"/>
                    <a:pt x="428371" y="97216"/>
                    <a:pt x="451269" y="128855"/>
                  </a:cubicBezTo>
                  <a:cubicBezTo>
                    <a:pt x="532291" y="237834"/>
                    <a:pt x="546382" y="357360"/>
                    <a:pt x="528768" y="473371"/>
                  </a:cubicBezTo>
                  <a:cubicBezTo>
                    <a:pt x="528768" y="490948"/>
                    <a:pt x="514678" y="501494"/>
                    <a:pt x="497064" y="505010"/>
                  </a:cubicBezTo>
                  <a:cubicBezTo>
                    <a:pt x="331497" y="529618"/>
                    <a:pt x="148316" y="438216"/>
                    <a:pt x="70816" y="308144"/>
                  </a:cubicBezTo>
                  <a:cubicBezTo>
                    <a:pt x="33828" y="244865"/>
                    <a:pt x="12691" y="160494"/>
                    <a:pt x="3444" y="770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79" name="Freeform 58">
              <a:extLst>
                <a:ext uri="{FF2B5EF4-FFF2-40B4-BE49-F238E27FC236}">
                  <a16:creationId xmlns:a16="http://schemas.microsoft.com/office/drawing/2014/main" id="{023706BA-4DA3-8793-D545-87417C42825A}"/>
                </a:ext>
              </a:extLst>
            </p:cNvPr>
            <p:cNvSpPr>
              <a:spLocks/>
            </p:cNvSpPr>
            <p:nvPr/>
          </p:nvSpPr>
          <p:spPr bwMode="auto">
            <a:xfrm>
              <a:off x="8780814" y="177384"/>
              <a:ext cx="799746" cy="733341"/>
            </a:xfrm>
            <a:custGeom>
              <a:avLst/>
              <a:gdLst>
                <a:gd name="T0" fmla="*/ 88 w 227"/>
                <a:gd name="T1" fmla="*/ 178 h 208"/>
                <a:gd name="T2" fmla="*/ 0 w 227"/>
                <a:gd name="T3" fmla="*/ 0 h 208"/>
                <a:gd name="T4" fmla="*/ 190 w 227"/>
                <a:gd name="T5" fmla="*/ 82 h 208"/>
                <a:gd name="T6" fmla="*/ 215 w 227"/>
                <a:gd name="T7" fmla="*/ 192 h 208"/>
                <a:gd name="T8" fmla="*/ 202 w 227"/>
                <a:gd name="T9" fmla="*/ 203 h 208"/>
                <a:gd name="T10" fmla="*/ 88 w 227"/>
                <a:gd name="T11" fmla="*/ 178 h 208"/>
              </a:gdLst>
              <a:ahLst/>
              <a:cxnLst>
                <a:cxn ang="0">
                  <a:pos x="T0" y="T1"/>
                </a:cxn>
                <a:cxn ang="0">
                  <a:pos x="T2" y="T3"/>
                </a:cxn>
                <a:cxn ang="0">
                  <a:pos x="T4" y="T5"/>
                </a:cxn>
                <a:cxn ang="0">
                  <a:pos x="T6" y="T7"/>
                </a:cxn>
                <a:cxn ang="0">
                  <a:pos x="T8" y="T9"/>
                </a:cxn>
                <a:cxn ang="0">
                  <a:pos x="T10" y="T11"/>
                </a:cxn>
              </a:cxnLst>
              <a:rect l="0" t="0" r="r" b="b"/>
              <a:pathLst>
                <a:path w="227" h="208">
                  <a:moveTo>
                    <a:pt x="88" y="178"/>
                  </a:moveTo>
                  <a:cubicBezTo>
                    <a:pt x="23" y="128"/>
                    <a:pt x="7" y="59"/>
                    <a:pt x="0" y="0"/>
                  </a:cubicBezTo>
                  <a:cubicBezTo>
                    <a:pt x="61" y="28"/>
                    <a:pt x="154" y="47"/>
                    <a:pt x="190" y="82"/>
                  </a:cubicBezTo>
                  <a:cubicBezTo>
                    <a:pt x="219" y="109"/>
                    <a:pt x="227" y="155"/>
                    <a:pt x="215" y="192"/>
                  </a:cubicBezTo>
                  <a:cubicBezTo>
                    <a:pt x="213" y="198"/>
                    <a:pt x="208" y="202"/>
                    <a:pt x="202" y="203"/>
                  </a:cubicBezTo>
                  <a:cubicBezTo>
                    <a:pt x="169" y="208"/>
                    <a:pt x="122" y="204"/>
                    <a:pt x="88" y="17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1">
              <a:extLst>
                <a:ext uri="{FF2B5EF4-FFF2-40B4-BE49-F238E27FC236}">
                  <a16:creationId xmlns:a16="http://schemas.microsoft.com/office/drawing/2014/main" id="{2201F48B-FA87-23E0-1F9C-931335E1F1F5}"/>
                </a:ext>
              </a:extLst>
            </p:cNvPr>
            <p:cNvSpPr>
              <a:spLocks/>
            </p:cNvSpPr>
            <p:nvPr/>
          </p:nvSpPr>
          <p:spPr bwMode="auto">
            <a:xfrm>
              <a:off x="10036733" y="4129919"/>
              <a:ext cx="1166417" cy="588983"/>
            </a:xfrm>
            <a:custGeom>
              <a:avLst/>
              <a:gdLst>
                <a:gd name="T0" fmla="*/ 220 w 331"/>
                <a:gd name="T1" fmla="*/ 147 h 167"/>
                <a:gd name="T2" fmla="*/ 0 w 331"/>
                <a:gd name="T3" fmla="*/ 134 h 167"/>
                <a:gd name="T4" fmla="*/ 186 w 331"/>
                <a:gd name="T5" fmla="*/ 11 h 167"/>
                <a:gd name="T6" fmla="*/ 324 w 331"/>
                <a:gd name="T7" fmla="*/ 37 h 167"/>
                <a:gd name="T8" fmla="*/ 329 w 331"/>
                <a:gd name="T9" fmla="*/ 53 h 167"/>
                <a:gd name="T10" fmla="*/ 220 w 331"/>
                <a:gd name="T11" fmla="*/ 147 h 167"/>
              </a:gdLst>
              <a:ahLst/>
              <a:cxnLst>
                <a:cxn ang="0">
                  <a:pos x="T0" y="T1"/>
                </a:cxn>
                <a:cxn ang="0">
                  <a:pos x="T2" y="T3"/>
                </a:cxn>
                <a:cxn ang="0">
                  <a:pos x="T4" y="T5"/>
                </a:cxn>
                <a:cxn ang="0">
                  <a:pos x="T6" y="T7"/>
                </a:cxn>
                <a:cxn ang="0">
                  <a:pos x="T8" y="T9"/>
                </a:cxn>
                <a:cxn ang="0">
                  <a:pos x="T10" y="T11"/>
                </a:cxn>
              </a:cxnLst>
              <a:rect l="0" t="0" r="r" b="b"/>
              <a:pathLst>
                <a:path w="331" h="167">
                  <a:moveTo>
                    <a:pt x="220" y="147"/>
                  </a:moveTo>
                  <a:cubicBezTo>
                    <a:pt x="126" y="167"/>
                    <a:pt x="78" y="146"/>
                    <a:pt x="0" y="134"/>
                  </a:cubicBezTo>
                  <a:cubicBezTo>
                    <a:pt x="61" y="65"/>
                    <a:pt x="108" y="29"/>
                    <a:pt x="186" y="11"/>
                  </a:cubicBezTo>
                  <a:cubicBezTo>
                    <a:pt x="230" y="0"/>
                    <a:pt x="284" y="6"/>
                    <a:pt x="324" y="37"/>
                  </a:cubicBezTo>
                  <a:cubicBezTo>
                    <a:pt x="329" y="41"/>
                    <a:pt x="331" y="47"/>
                    <a:pt x="329" y="53"/>
                  </a:cubicBezTo>
                  <a:cubicBezTo>
                    <a:pt x="316" y="92"/>
                    <a:pt x="277" y="134"/>
                    <a:pt x="220"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2">
              <a:extLst>
                <a:ext uri="{FF2B5EF4-FFF2-40B4-BE49-F238E27FC236}">
                  <a16:creationId xmlns:a16="http://schemas.microsoft.com/office/drawing/2014/main" id="{7A8A9104-1F54-1ED4-18E9-488BDB9CE5F7}"/>
                </a:ext>
              </a:extLst>
            </p:cNvPr>
            <p:cNvSpPr>
              <a:spLocks/>
            </p:cNvSpPr>
            <p:nvPr/>
          </p:nvSpPr>
          <p:spPr bwMode="auto">
            <a:xfrm>
              <a:off x="10772961" y="2943292"/>
              <a:ext cx="1140432" cy="537014"/>
            </a:xfrm>
            <a:custGeom>
              <a:avLst/>
              <a:gdLst>
                <a:gd name="T0" fmla="*/ 183 w 324"/>
                <a:gd name="T1" fmla="*/ 147 h 153"/>
                <a:gd name="T2" fmla="*/ 0 w 324"/>
                <a:gd name="T3" fmla="*/ 22 h 153"/>
                <a:gd name="T4" fmla="*/ 204 w 324"/>
                <a:gd name="T5" fmla="*/ 6 h 153"/>
                <a:gd name="T6" fmla="*/ 319 w 324"/>
                <a:gd name="T7" fmla="*/ 77 h 153"/>
                <a:gd name="T8" fmla="*/ 318 w 324"/>
                <a:gd name="T9" fmla="*/ 99 h 153"/>
                <a:gd name="T10" fmla="*/ 183 w 324"/>
                <a:gd name="T11" fmla="*/ 147 h 153"/>
              </a:gdLst>
              <a:ahLst/>
              <a:cxnLst>
                <a:cxn ang="0">
                  <a:pos x="T0" y="T1"/>
                </a:cxn>
                <a:cxn ang="0">
                  <a:pos x="T2" y="T3"/>
                </a:cxn>
                <a:cxn ang="0">
                  <a:pos x="T4" y="T5"/>
                </a:cxn>
                <a:cxn ang="0">
                  <a:pos x="T6" y="T7"/>
                </a:cxn>
                <a:cxn ang="0">
                  <a:pos x="T8" y="T9"/>
                </a:cxn>
                <a:cxn ang="0">
                  <a:pos x="T10" y="T11"/>
                </a:cxn>
              </a:cxnLst>
              <a:rect l="0" t="0" r="r" b="b"/>
              <a:pathLst>
                <a:path w="324" h="153">
                  <a:moveTo>
                    <a:pt x="183" y="147"/>
                  </a:moveTo>
                  <a:cubicBezTo>
                    <a:pt x="129" y="141"/>
                    <a:pt x="45" y="83"/>
                    <a:pt x="0" y="22"/>
                  </a:cubicBezTo>
                  <a:cubicBezTo>
                    <a:pt x="85" y="14"/>
                    <a:pt x="140" y="0"/>
                    <a:pt x="204" y="6"/>
                  </a:cubicBezTo>
                  <a:cubicBezTo>
                    <a:pt x="256" y="12"/>
                    <a:pt x="293" y="39"/>
                    <a:pt x="319" y="77"/>
                  </a:cubicBezTo>
                  <a:cubicBezTo>
                    <a:pt x="324" y="84"/>
                    <a:pt x="323" y="93"/>
                    <a:pt x="318" y="99"/>
                  </a:cubicBezTo>
                  <a:cubicBezTo>
                    <a:pt x="291" y="130"/>
                    <a:pt x="237" y="153"/>
                    <a:pt x="183" y="14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3">
              <a:extLst>
                <a:ext uri="{FF2B5EF4-FFF2-40B4-BE49-F238E27FC236}">
                  <a16:creationId xmlns:a16="http://schemas.microsoft.com/office/drawing/2014/main" id="{4983A667-EEDB-9A27-192B-91A1390EC9F5}"/>
                </a:ext>
              </a:extLst>
            </p:cNvPr>
            <p:cNvSpPr>
              <a:spLocks/>
            </p:cNvSpPr>
            <p:nvPr/>
          </p:nvSpPr>
          <p:spPr bwMode="auto">
            <a:xfrm>
              <a:off x="8073457" y="3428337"/>
              <a:ext cx="1362744" cy="528352"/>
            </a:xfrm>
            <a:custGeom>
              <a:avLst/>
              <a:gdLst>
                <a:gd name="T0" fmla="*/ 244 w 387"/>
                <a:gd name="T1" fmla="*/ 140 h 150"/>
                <a:gd name="T2" fmla="*/ 0 w 387"/>
                <a:gd name="T3" fmla="*/ 81 h 150"/>
                <a:gd name="T4" fmla="*/ 244 w 387"/>
                <a:gd name="T5" fmla="*/ 3 h 150"/>
                <a:gd name="T6" fmla="*/ 380 w 387"/>
                <a:gd name="T7" fmla="*/ 49 h 150"/>
                <a:gd name="T8" fmla="*/ 382 w 387"/>
                <a:gd name="T9" fmla="*/ 71 h 150"/>
                <a:gd name="T10" fmla="*/ 244 w 387"/>
                <a:gd name="T11" fmla="*/ 140 h 150"/>
              </a:gdLst>
              <a:ahLst/>
              <a:cxnLst>
                <a:cxn ang="0">
                  <a:pos x="T0" y="T1"/>
                </a:cxn>
                <a:cxn ang="0">
                  <a:pos x="T2" y="T3"/>
                </a:cxn>
                <a:cxn ang="0">
                  <a:pos x="T4" y="T5"/>
                </a:cxn>
                <a:cxn ang="0">
                  <a:pos x="T6" y="T7"/>
                </a:cxn>
                <a:cxn ang="0">
                  <a:pos x="T8" y="T9"/>
                </a:cxn>
                <a:cxn ang="0">
                  <a:pos x="T10" y="T11"/>
                </a:cxn>
              </a:cxnLst>
              <a:rect l="0" t="0" r="r" b="b"/>
              <a:pathLst>
                <a:path w="387" h="150">
                  <a:moveTo>
                    <a:pt x="244" y="140"/>
                  </a:moveTo>
                  <a:cubicBezTo>
                    <a:pt x="143" y="150"/>
                    <a:pt x="64" y="123"/>
                    <a:pt x="0" y="81"/>
                  </a:cubicBezTo>
                  <a:cubicBezTo>
                    <a:pt x="90" y="59"/>
                    <a:pt x="173" y="8"/>
                    <a:pt x="244" y="3"/>
                  </a:cubicBezTo>
                  <a:cubicBezTo>
                    <a:pt x="301" y="0"/>
                    <a:pt x="346" y="16"/>
                    <a:pt x="380" y="49"/>
                  </a:cubicBezTo>
                  <a:cubicBezTo>
                    <a:pt x="386" y="55"/>
                    <a:pt x="387" y="64"/>
                    <a:pt x="382" y="71"/>
                  </a:cubicBezTo>
                  <a:cubicBezTo>
                    <a:pt x="358" y="105"/>
                    <a:pt x="303" y="134"/>
                    <a:pt x="244" y="1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Shape 82">
              <a:extLst>
                <a:ext uri="{FF2B5EF4-FFF2-40B4-BE49-F238E27FC236}">
                  <a16:creationId xmlns:a16="http://schemas.microsoft.com/office/drawing/2014/main" id="{9A94C4DD-50FB-F47E-BB39-401510F17418}"/>
                </a:ext>
              </a:extLst>
            </p:cNvPr>
            <p:cNvSpPr>
              <a:spLocks/>
            </p:cNvSpPr>
            <p:nvPr/>
          </p:nvSpPr>
          <p:spPr bwMode="auto">
            <a:xfrm>
              <a:off x="11985398" y="1615194"/>
              <a:ext cx="206602" cy="811211"/>
            </a:xfrm>
            <a:custGeom>
              <a:avLst/>
              <a:gdLst>
                <a:gd name="connsiteX0" fmla="*/ 3359 w 206602"/>
                <a:gd name="connsiteY0" fmla="*/ 0 h 811211"/>
                <a:gd name="connsiteX1" fmla="*/ 199109 w 206602"/>
                <a:gd name="connsiteY1" fmla="*/ 140286 h 811211"/>
                <a:gd name="connsiteX2" fmla="*/ 206602 w 206602"/>
                <a:gd name="connsiteY2" fmla="*/ 143814 h 811211"/>
                <a:gd name="connsiteX3" fmla="*/ 206602 w 206602"/>
                <a:gd name="connsiteY3" fmla="*/ 811211 h 811211"/>
                <a:gd name="connsiteX4" fmla="*/ 148671 w 206602"/>
                <a:gd name="connsiteY4" fmla="*/ 736790 h 811211"/>
                <a:gd name="connsiteX5" fmla="*/ 3359 w 206602"/>
                <a:gd name="connsiteY5" fmla="*/ 0 h 811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602" h="811211">
                  <a:moveTo>
                    <a:pt x="3359" y="0"/>
                  </a:moveTo>
                  <a:cubicBezTo>
                    <a:pt x="68554" y="59809"/>
                    <a:pt x="134189" y="104225"/>
                    <a:pt x="199109" y="140286"/>
                  </a:cubicBezTo>
                  <a:lnTo>
                    <a:pt x="206602" y="143814"/>
                  </a:lnTo>
                  <a:lnTo>
                    <a:pt x="206602" y="811211"/>
                  </a:lnTo>
                  <a:lnTo>
                    <a:pt x="148671" y="736790"/>
                  </a:lnTo>
                  <a:cubicBezTo>
                    <a:pt x="23788" y="551799"/>
                    <a:pt x="-12058" y="310916"/>
                    <a:pt x="33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4" name="Freeform 65">
              <a:extLst>
                <a:ext uri="{FF2B5EF4-FFF2-40B4-BE49-F238E27FC236}">
                  <a16:creationId xmlns:a16="http://schemas.microsoft.com/office/drawing/2014/main" id="{D3519D9C-C859-C616-F95B-874DCC46DC86}"/>
                </a:ext>
              </a:extLst>
            </p:cNvPr>
            <p:cNvSpPr>
              <a:spLocks/>
            </p:cNvSpPr>
            <p:nvPr/>
          </p:nvSpPr>
          <p:spPr bwMode="auto">
            <a:xfrm>
              <a:off x="9805759" y="5140429"/>
              <a:ext cx="1065366" cy="742003"/>
            </a:xfrm>
            <a:custGeom>
              <a:avLst/>
              <a:gdLst>
                <a:gd name="T0" fmla="*/ 209 w 302"/>
                <a:gd name="T1" fmla="*/ 172 h 211"/>
                <a:gd name="T2" fmla="*/ 0 w 302"/>
                <a:gd name="T3" fmla="*/ 179 h 211"/>
                <a:gd name="T4" fmla="*/ 137 w 302"/>
                <a:gd name="T5" fmla="*/ 30 h 211"/>
                <a:gd name="T6" fmla="*/ 293 w 302"/>
                <a:gd name="T7" fmla="*/ 21 h 211"/>
                <a:gd name="T8" fmla="*/ 302 w 302"/>
                <a:gd name="T9" fmla="*/ 35 h 211"/>
                <a:gd name="T10" fmla="*/ 209 w 302"/>
                <a:gd name="T11" fmla="*/ 172 h 211"/>
              </a:gdLst>
              <a:ahLst/>
              <a:cxnLst>
                <a:cxn ang="0">
                  <a:pos x="T0" y="T1"/>
                </a:cxn>
                <a:cxn ang="0">
                  <a:pos x="T2" y="T3"/>
                </a:cxn>
                <a:cxn ang="0">
                  <a:pos x="T4" y="T5"/>
                </a:cxn>
                <a:cxn ang="0">
                  <a:pos x="T6" y="T7"/>
                </a:cxn>
                <a:cxn ang="0">
                  <a:pos x="T8" y="T9"/>
                </a:cxn>
                <a:cxn ang="0">
                  <a:pos x="T10" y="T11"/>
                </a:cxn>
              </a:cxnLst>
              <a:rect l="0" t="0" r="r" b="b"/>
              <a:pathLst>
                <a:path w="302" h="211">
                  <a:moveTo>
                    <a:pt x="209" y="172"/>
                  </a:moveTo>
                  <a:cubicBezTo>
                    <a:pt x="156" y="202"/>
                    <a:pt x="79" y="211"/>
                    <a:pt x="0" y="179"/>
                  </a:cubicBezTo>
                  <a:cubicBezTo>
                    <a:pt x="56" y="125"/>
                    <a:pt x="74" y="66"/>
                    <a:pt x="137" y="30"/>
                  </a:cubicBezTo>
                  <a:cubicBezTo>
                    <a:pt x="190" y="0"/>
                    <a:pt x="244" y="2"/>
                    <a:pt x="293" y="21"/>
                  </a:cubicBezTo>
                  <a:cubicBezTo>
                    <a:pt x="299" y="24"/>
                    <a:pt x="302" y="29"/>
                    <a:pt x="302" y="35"/>
                  </a:cubicBezTo>
                  <a:cubicBezTo>
                    <a:pt x="299" y="81"/>
                    <a:pt x="264" y="141"/>
                    <a:pt x="209" y="1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5" name="Freeform: Shape 84">
              <a:extLst>
                <a:ext uri="{FF2B5EF4-FFF2-40B4-BE49-F238E27FC236}">
                  <a16:creationId xmlns:a16="http://schemas.microsoft.com/office/drawing/2014/main" id="{2490AD32-0036-4B6A-3376-3106BCA18E78}"/>
                </a:ext>
              </a:extLst>
            </p:cNvPr>
            <p:cNvSpPr>
              <a:spLocks/>
            </p:cNvSpPr>
            <p:nvPr/>
          </p:nvSpPr>
          <p:spPr bwMode="auto">
            <a:xfrm>
              <a:off x="11691081" y="5009197"/>
              <a:ext cx="500919" cy="650530"/>
            </a:xfrm>
            <a:custGeom>
              <a:avLst/>
              <a:gdLst>
                <a:gd name="connsiteX0" fmla="*/ 500919 w 500919"/>
                <a:gd name="connsiteY0" fmla="*/ 0 h 650530"/>
                <a:gd name="connsiteX1" fmla="*/ 500919 w 500919"/>
                <a:gd name="connsiteY1" fmla="*/ 600919 h 650530"/>
                <a:gd name="connsiteX2" fmla="*/ 373878 w 500919"/>
                <a:gd name="connsiteY2" fmla="*/ 638875 h 650530"/>
                <a:gd name="connsiteX3" fmla="*/ 0 w 500919"/>
                <a:gd name="connsiteY3" fmla="*/ 617271 h 650530"/>
                <a:gd name="connsiteX4" fmla="*/ 374320 w 500919"/>
                <a:gd name="connsiteY4" fmla="*/ 74074 h 650530"/>
                <a:gd name="connsiteX5" fmla="*/ 484122 w 500919"/>
                <a:gd name="connsiteY5" fmla="*/ 5293 h 650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919" h="650530">
                  <a:moveTo>
                    <a:pt x="500919" y="0"/>
                  </a:moveTo>
                  <a:lnTo>
                    <a:pt x="500919" y="600919"/>
                  </a:lnTo>
                  <a:lnTo>
                    <a:pt x="373878" y="638875"/>
                  </a:lnTo>
                  <a:cubicBezTo>
                    <a:pt x="261318" y="658716"/>
                    <a:pt x="134190" y="654307"/>
                    <a:pt x="0" y="617271"/>
                  </a:cubicBezTo>
                  <a:cubicBezTo>
                    <a:pt x="151847" y="409163"/>
                    <a:pt x="236598" y="179892"/>
                    <a:pt x="374320" y="74074"/>
                  </a:cubicBezTo>
                  <a:cubicBezTo>
                    <a:pt x="411399" y="44975"/>
                    <a:pt x="447815" y="22268"/>
                    <a:pt x="484122" y="52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6" name="Freeform 67">
              <a:extLst>
                <a:ext uri="{FF2B5EF4-FFF2-40B4-BE49-F238E27FC236}">
                  <a16:creationId xmlns:a16="http://schemas.microsoft.com/office/drawing/2014/main" id="{2F4491DF-CDE2-30AA-A12E-22E24C23CB54}"/>
                </a:ext>
              </a:extLst>
            </p:cNvPr>
            <p:cNvSpPr>
              <a:spLocks/>
            </p:cNvSpPr>
            <p:nvPr/>
          </p:nvSpPr>
          <p:spPr bwMode="auto">
            <a:xfrm>
              <a:off x="10709443" y="4464831"/>
              <a:ext cx="1345421" cy="695808"/>
            </a:xfrm>
            <a:custGeom>
              <a:avLst/>
              <a:gdLst>
                <a:gd name="T0" fmla="*/ 278 w 382"/>
                <a:gd name="T1" fmla="*/ 174 h 198"/>
                <a:gd name="T2" fmla="*/ 0 w 382"/>
                <a:gd name="T3" fmla="*/ 141 h 198"/>
                <a:gd name="T4" fmla="*/ 218 w 382"/>
                <a:gd name="T5" fmla="*/ 16 h 198"/>
                <a:gd name="T6" fmla="*/ 373 w 382"/>
                <a:gd name="T7" fmla="*/ 29 h 198"/>
                <a:gd name="T8" fmla="*/ 382 w 382"/>
                <a:gd name="T9" fmla="*/ 45 h 198"/>
                <a:gd name="T10" fmla="*/ 278 w 382"/>
                <a:gd name="T11" fmla="*/ 174 h 198"/>
              </a:gdLst>
              <a:ahLst/>
              <a:cxnLst>
                <a:cxn ang="0">
                  <a:pos x="T0" y="T1"/>
                </a:cxn>
                <a:cxn ang="0">
                  <a:pos x="T2" y="T3"/>
                </a:cxn>
                <a:cxn ang="0">
                  <a:pos x="T4" y="T5"/>
                </a:cxn>
                <a:cxn ang="0">
                  <a:pos x="T6" y="T7"/>
                </a:cxn>
                <a:cxn ang="0">
                  <a:pos x="T8" y="T9"/>
                </a:cxn>
                <a:cxn ang="0">
                  <a:pos x="T10" y="T11"/>
                </a:cxn>
              </a:cxnLst>
              <a:rect l="0" t="0" r="r" b="b"/>
              <a:pathLst>
                <a:path w="382" h="198">
                  <a:moveTo>
                    <a:pt x="278" y="174"/>
                  </a:moveTo>
                  <a:cubicBezTo>
                    <a:pt x="223" y="198"/>
                    <a:pt x="75" y="185"/>
                    <a:pt x="0" y="141"/>
                  </a:cubicBezTo>
                  <a:cubicBezTo>
                    <a:pt x="84" y="96"/>
                    <a:pt x="122" y="45"/>
                    <a:pt x="218" y="16"/>
                  </a:cubicBezTo>
                  <a:cubicBezTo>
                    <a:pt x="270" y="0"/>
                    <a:pt x="325" y="2"/>
                    <a:pt x="373" y="29"/>
                  </a:cubicBezTo>
                  <a:cubicBezTo>
                    <a:pt x="379" y="33"/>
                    <a:pt x="382" y="39"/>
                    <a:pt x="382" y="45"/>
                  </a:cubicBezTo>
                  <a:cubicBezTo>
                    <a:pt x="375" y="93"/>
                    <a:pt x="335" y="150"/>
                    <a:pt x="278" y="1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Shape 86">
              <a:extLst>
                <a:ext uri="{FF2B5EF4-FFF2-40B4-BE49-F238E27FC236}">
                  <a16:creationId xmlns:a16="http://schemas.microsoft.com/office/drawing/2014/main" id="{B2471DD7-1744-C21A-0FCE-237F3C7E6755}"/>
                </a:ext>
              </a:extLst>
            </p:cNvPr>
            <p:cNvSpPr>
              <a:spLocks/>
            </p:cNvSpPr>
            <p:nvPr/>
          </p:nvSpPr>
          <p:spPr bwMode="auto">
            <a:xfrm>
              <a:off x="11125196" y="3607911"/>
              <a:ext cx="1066804" cy="678144"/>
            </a:xfrm>
            <a:custGeom>
              <a:avLst/>
              <a:gdLst>
                <a:gd name="connsiteX0" fmla="*/ 797391 w 1066804"/>
                <a:gd name="connsiteY0" fmla="*/ 120 h 678144"/>
                <a:gd name="connsiteX1" fmla="*/ 1039335 w 1066804"/>
                <a:gd name="connsiteY1" fmla="*/ 51462 h 678144"/>
                <a:gd name="connsiteX2" fmla="*/ 1066804 w 1066804"/>
                <a:gd name="connsiteY2" fmla="*/ 66400 h 678144"/>
                <a:gd name="connsiteX3" fmla="*/ 1066804 w 1066804"/>
                <a:gd name="connsiteY3" fmla="*/ 560676 h 678144"/>
                <a:gd name="connsiteX4" fmla="*/ 1025426 w 1066804"/>
                <a:gd name="connsiteY4" fmla="*/ 587437 h 678144"/>
                <a:gd name="connsiteX5" fmla="*/ 770921 w 1066804"/>
                <a:gd name="connsiteY5" fmla="*/ 672267 h 678144"/>
                <a:gd name="connsiteX6" fmla="*/ 0 w 1066804"/>
                <a:gd name="connsiteY6" fmla="*/ 359448 h 678144"/>
                <a:gd name="connsiteX7" fmla="*/ 711078 w 1066804"/>
                <a:gd name="connsiteY7" fmla="*/ 4452 h 678144"/>
                <a:gd name="connsiteX8" fmla="*/ 797391 w 1066804"/>
                <a:gd name="connsiteY8" fmla="*/ 120 h 678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6804" h="678144">
                  <a:moveTo>
                    <a:pt x="797391" y="120"/>
                  </a:moveTo>
                  <a:cubicBezTo>
                    <a:pt x="882742" y="1788"/>
                    <a:pt x="964751" y="20818"/>
                    <a:pt x="1039335" y="51462"/>
                  </a:cubicBezTo>
                  <a:lnTo>
                    <a:pt x="1066804" y="66400"/>
                  </a:lnTo>
                  <a:lnTo>
                    <a:pt x="1066804" y="560676"/>
                  </a:lnTo>
                  <a:lnTo>
                    <a:pt x="1025426" y="587437"/>
                  </a:lnTo>
                  <a:cubicBezTo>
                    <a:pt x="948635" y="630913"/>
                    <a:pt x="862006" y="661722"/>
                    <a:pt x="770921" y="672267"/>
                  </a:cubicBezTo>
                  <a:cubicBezTo>
                    <a:pt x="531548" y="703900"/>
                    <a:pt x="239373" y="609000"/>
                    <a:pt x="0" y="359448"/>
                  </a:cubicBezTo>
                  <a:cubicBezTo>
                    <a:pt x="256974" y="225885"/>
                    <a:pt x="429463" y="39600"/>
                    <a:pt x="711078" y="4452"/>
                  </a:cubicBezTo>
                  <a:cubicBezTo>
                    <a:pt x="740120" y="937"/>
                    <a:pt x="768941" y="-436"/>
                    <a:pt x="797391" y="1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dirty="0"/>
            </a:p>
          </p:txBody>
        </p:sp>
        <p:sp>
          <p:nvSpPr>
            <p:cNvPr id="88" name="Freeform 70">
              <a:extLst>
                <a:ext uri="{FF2B5EF4-FFF2-40B4-BE49-F238E27FC236}">
                  <a16:creationId xmlns:a16="http://schemas.microsoft.com/office/drawing/2014/main" id="{3F63CFA2-B578-D3F9-5EC6-A8EE5165A761}"/>
                </a:ext>
              </a:extLst>
            </p:cNvPr>
            <p:cNvSpPr>
              <a:spLocks/>
            </p:cNvSpPr>
            <p:nvPr/>
          </p:nvSpPr>
          <p:spPr bwMode="auto">
            <a:xfrm>
              <a:off x="10051169" y="6000805"/>
              <a:ext cx="978751" cy="739116"/>
            </a:xfrm>
            <a:custGeom>
              <a:avLst/>
              <a:gdLst>
                <a:gd name="T0" fmla="*/ 205 w 278"/>
                <a:gd name="T1" fmla="*/ 160 h 210"/>
                <a:gd name="T2" fmla="*/ 0 w 278"/>
                <a:gd name="T3" fmla="*/ 174 h 210"/>
                <a:gd name="T4" fmla="*/ 129 w 278"/>
                <a:gd name="T5" fmla="*/ 35 h 210"/>
                <a:gd name="T6" fmla="*/ 263 w 278"/>
                <a:gd name="T7" fmla="*/ 20 h 210"/>
                <a:gd name="T8" fmla="*/ 274 w 278"/>
                <a:gd name="T9" fmla="*/ 35 h 210"/>
                <a:gd name="T10" fmla="*/ 205 w 278"/>
                <a:gd name="T11" fmla="*/ 160 h 210"/>
              </a:gdLst>
              <a:ahLst/>
              <a:cxnLst>
                <a:cxn ang="0">
                  <a:pos x="T0" y="T1"/>
                </a:cxn>
                <a:cxn ang="0">
                  <a:pos x="T2" y="T3"/>
                </a:cxn>
                <a:cxn ang="0">
                  <a:pos x="T4" y="T5"/>
                </a:cxn>
                <a:cxn ang="0">
                  <a:pos x="T6" y="T7"/>
                </a:cxn>
                <a:cxn ang="0">
                  <a:pos x="T8" y="T9"/>
                </a:cxn>
                <a:cxn ang="0">
                  <a:pos x="T10" y="T11"/>
                </a:cxn>
              </a:cxnLst>
              <a:rect l="0" t="0" r="r" b="b"/>
              <a:pathLst>
                <a:path w="278" h="210">
                  <a:moveTo>
                    <a:pt x="205" y="160"/>
                  </a:moveTo>
                  <a:cubicBezTo>
                    <a:pt x="162" y="189"/>
                    <a:pt x="85" y="210"/>
                    <a:pt x="0" y="174"/>
                  </a:cubicBezTo>
                  <a:cubicBezTo>
                    <a:pt x="56" y="119"/>
                    <a:pt x="77" y="69"/>
                    <a:pt x="129" y="35"/>
                  </a:cubicBezTo>
                  <a:cubicBezTo>
                    <a:pt x="171" y="7"/>
                    <a:pt x="225" y="0"/>
                    <a:pt x="263" y="20"/>
                  </a:cubicBezTo>
                  <a:cubicBezTo>
                    <a:pt x="269" y="23"/>
                    <a:pt x="273" y="28"/>
                    <a:pt x="274" y="35"/>
                  </a:cubicBezTo>
                  <a:cubicBezTo>
                    <a:pt x="278" y="81"/>
                    <a:pt x="250" y="130"/>
                    <a:pt x="205" y="16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1">
              <a:extLst>
                <a:ext uri="{FF2B5EF4-FFF2-40B4-BE49-F238E27FC236}">
                  <a16:creationId xmlns:a16="http://schemas.microsoft.com/office/drawing/2014/main" id="{FEC2E90F-8A6A-935D-AEF9-D3B05C605C5A}"/>
                </a:ext>
              </a:extLst>
            </p:cNvPr>
            <p:cNvSpPr>
              <a:spLocks/>
            </p:cNvSpPr>
            <p:nvPr/>
          </p:nvSpPr>
          <p:spPr bwMode="auto">
            <a:xfrm>
              <a:off x="9063756" y="1135924"/>
              <a:ext cx="845941" cy="482157"/>
            </a:xfrm>
            <a:custGeom>
              <a:avLst/>
              <a:gdLst>
                <a:gd name="T0" fmla="*/ 151 w 240"/>
                <a:gd name="T1" fmla="*/ 14 h 137"/>
                <a:gd name="T2" fmla="*/ 0 w 240"/>
                <a:gd name="T3" fmla="*/ 24 h 137"/>
                <a:gd name="T4" fmla="*/ 118 w 240"/>
                <a:gd name="T5" fmla="*/ 121 h 137"/>
                <a:gd name="T6" fmla="*/ 229 w 240"/>
                <a:gd name="T7" fmla="*/ 106 h 137"/>
                <a:gd name="T8" fmla="*/ 236 w 240"/>
                <a:gd name="T9" fmla="*/ 84 h 137"/>
                <a:gd name="T10" fmla="*/ 151 w 240"/>
                <a:gd name="T11" fmla="*/ 14 h 137"/>
              </a:gdLst>
              <a:ahLst/>
              <a:cxnLst>
                <a:cxn ang="0">
                  <a:pos x="T0" y="T1"/>
                </a:cxn>
                <a:cxn ang="0">
                  <a:pos x="T2" y="T3"/>
                </a:cxn>
                <a:cxn ang="0">
                  <a:pos x="T4" y="T5"/>
                </a:cxn>
                <a:cxn ang="0">
                  <a:pos x="T6" y="T7"/>
                </a:cxn>
                <a:cxn ang="0">
                  <a:pos x="T8" y="T9"/>
                </a:cxn>
                <a:cxn ang="0">
                  <a:pos x="T10" y="T11"/>
                </a:cxn>
              </a:cxnLst>
              <a:rect l="0" t="0" r="r" b="b"/>
              <a:pathLst>
                <a:path w="240" h="137">
                  <a:moveTo>
                    <a:pt x="151" y="14"/>
                  </a:moveTo>
                  <a:cubicBezTo>
                    <a:pt x="110" y="0"/>
                    <a:pt x="55" y="1"/>
                    <a:pt x="0" y="24"/>
                  </a:cubicBezTo>
                  <a:cubicBezTo>
                    <a:pt x="28" y="62"/>
                    <a:pt x="74" y="105"/>
                    <a:pt x="118" y="121"/>
                  </a:cubicBezTo>
                  <a:cubicBezTo>
                    <a:pt x="160" y="137"/>
                    <a:pt x="198" y="124"/>
                    <a:pt x="229" y="106"/>
                  </a:cubicBezTo>
                  <a:cubicBezTo>
                    <a:pt x="237" y="101"/>
                    <a:pt x="240" y="92"/>
                    <a:pt x="236" y="84"/>
                  </a:cubicBezTo>
                  <a:cubicBezTo>
                    <a:pt x="221" y="57"/>
                    <a:pt x="188" y="28"/>
                    <a:pt x="151" y="1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 name="Dynamic legal" descr="{&quot;templafy&quot;:{&quot;id&quot;:&quot;30f038f8-b75b-4e8d-9ac3-ac572547ec7e&quot;}}">
            <a:extLst>
              <a:ext uri="{FF2B5EF4-FFF2-40B4-BE49-F238E27FC236}">
                <a16:creationId xmlns:a16="http://schemas.microsoft.com/office/drawing/2014/main" id="{BA44C268-1404-88E4-1C9A-5E286ED0D67B}"/>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11" name="Dynmic Internal use only" descr="{&quot;templafy&quot;:{&quot;id&quot;:&quot;61ef3d08-a24e-4ba8-8205-9b695792d188&quot;}}" hidden="1" title="Form.Cigna_Confidentiality.Cigna_healthcareConfidentiality">
            <a:extLst>
              <a:ext uri="{FF2B5EF4-FFF2-40B4-BE49-F238E27FC236}">
                <a16:creationId xmlns:a16="http://schemas.microsoft.com/office/drawing/2014/main" id="{26F73FA1-9D6B-45C6-8E8E-D6C214B921F7}"/>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 name="Logo">
            <a:extLst>
              <a:ext uri="{FF2B5EF4-FFF2-40B4-BE49-F238E27FC236}">
                <a16:creationId xmlns:a16="http://schemas.microsoft.com/office/drawing/2014/main" id="{861EB034-F143-7E3F-9946-80073EC41E5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60000" y="6067943"/>
            <a:ext cx="791999" cy="430177"/>
          </a:xfrm>
          <a:prstGeom prst="rect">
            <a:avLst/>
          </a:prstGeom>
        </p:spPr>
      </p:pic>
      <p:sp>
        <p:nvSpPr>
          <p:cNvPr id="2" name="Title 1"/>
          <p:cNvSpPr>
            <a:spLocks noGrp="1"/>
          </p:cNvSpPr>
          <p:nvPr>
            <p:ph type="ctrTitle" hasCustomPrompt="1"/>
          </p:nvPr>
        </p:nvSpPr>
        <p:spPr bwMode="white">
          <a:xfrm>
            <a:off x="360000" y="720000"/>
            <a:ext cx="5647100" cy="5180400"/>
          </a:xfrm>
        </p:spPr>
        <p:txBody>
          <a:bodyPr lIns="0" tIns="0" rIns="0" bIns="0" anchor="ctr" anchorCtr="0"/>
          <a:lstStyle>
            <a:lvl1pPr algn="l">
              <a:lnSpc>
                <a:spcPct val="90000"/>
              </a:lnSpc>
              <a:defRPr sz="5400" cap="none" baseline="0">
                <a:solidFill>
                  <a:schemeClr val="tx1"/>
                </a:solidFill>
              </a:defRPr>
            </a:lvl1pPr>
          </a:lstStyle>
          <a:p>
            <a:r>
              <a:rPr lang="en-US" noProof="0" dirty="0"/>
              <a:t>Click to add Breaker title</a:t>
            </a:r>
            <a:endParaRPr lang="en-US" dirty="0"/>
          </a:p>
        </p:txBody>
      </p:sp>
      <p:sp>
        <p:nvSpPr>
          <p:cNvPr id="5" name="Date Placeholder 4">
            <a:extLst>
              <a:ext uri="{FF2B5EF4-FFF2-40B4-BE49-F238E27FC236}">
                <a16:creationId xmlns:a16="http://schemas.microsoft.com/office/drawing/2014/main" id="{6A59CCEE-2DD0-A9F2-0238-6B8569922EFA}"/>
              </a:ext>
            </a:extLst>
          </p:cNvPr>
          <p:cNvSpPr>
            <a:spLocks noGrp="1"/>
          </p:cNvSpPr>
          <p:nvPr>
            <p:ph type="dt" sz="half" idx="10"/>
          </p:nvPr>
        </p:nvSpPr>
        <p:spPr bwMode="white">
          <a:xfrm>
            <a:off x="9887592" y="6318000"/>
            <a:ext cx="1585607" cy="180000"/>
          </a:xfrm>
          <a:prstGeom prst="rect">
            <a:avLst/>
          </a:prstGeom>
        </p:spPr>
        <p:txBody>
          <a:bodyPr/>
          <a:lstStyle>
            <a:lvl1pPr>
              <a:defRPr>
                <a:solidFill>
                  <a:schemeClr val="tx1"/>
                </a:solidFill>
              </a:defRPr>
            </a:lvl1pPr>
          </a:lstStyle>
          <a:p>
            <a:pPr algn="r"/>
            <a:fld id="{FC88C3C2-5617-4F33-AC52-F92C2EEEDF42}" type="datetime4">
              <a:rPr lang="en-US" smtClean="0"/>
              <a:t>May 22, 2024</a:t>
            </a:fld>
            <a:endParaRPr lang="en-US" dirty="0"/>
          </a:p>
        </p:txBody>
      </p:sp>
      <p:sp>
        <p:nvSpPr>
          <p:cNvPr id="6" name="Footer Placeholder 5">
            <a:extLst>
              <a:ext uri="{FF2B5EF4-FFF2-40B4-BE49-F238E27FC236}">
                <a16:creationId xmlns:a16="http://schemas.microsoft.com/office/drawing/2014/main" id="{97C71ADD-5C7E-6377-2B7F-2E76A2F1BB9F}"/>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9" name="Slide Number Placeholder 8">
            <a:extLst>
              <a:ext uri="{FF2B5EF4-FFF2-40B4-BE49-F238E27FC236}">
                <a16:creationId xmlns:a16="http://schemas.microsoft.com/office/drawing/2014/main" id="{3291435F-EBA9-9A2E-CA47-D518A47DCEC6}"/>
              </a:ext>
            </a:extLst>
          </p:cNvPr>
          <p:cNvSpPr>
            <a:spLocks noGrp="1"/>
          </p:cNvSpPr>
          <p:nvPr>
            <p:ph type="sldNum" sz="quarter" idx="12"/>
          </p:nvPr>
        </p:nvSpPr>
        <p:spPr bwMode="white"/>
        <p:txBody>
          <a:bodyPr/>
          <a:lstStyle>
            <a:lvl1pPr>
              <a:defRPr>
                <a:solidFill>
                  <a:schemeClr val="tx1"/>
                </a:solidFill>
              </a:defRPr>
            </a:lvl1pPr>
          </a:lstStyle>
          <a:p>
            <a:fld id="{23AA811B-2EBD-4900-905E-5BE206449611}" type="slidenum">
              <a:rPr lang="en-US" smtClean="0"/>
              <a:pPr/>
              <a:t>‹#›</a:t>
            </a:fld>
            <a:endParaRPr lang="en-US" dirty="0"/>
          </a:p>
        </p:txBody>
      </p:sp>
    </p:spTree>
    <p:extLst>
      <p:ext uri="{BB962C8B-B14F-4D97-AF65-F5344CB8AC3E}">
        <p14:creationId xmlns:p14="http://schemas.microsoft.com/office/powerpoint/2010/main" val="20702796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453">
          <p15:clr>
            <a:srgbClr val="A4A3A4"/>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47" Type="http://schemas.openxmlformats.org/officeDocument/2006/relationships/tags" Target="../tags/tag5.xml"/><Relationship Id="rId50" Type="http://schemas.openxmlformats.org/officeDocument/2006/relationships/tags" Target="../tags/tag8.xml"/><Relationship Id="rId55" Type="http://schemas.openxmlformats.org/officeDocument/2006/relationships/tags" Target="../tags/tag13.xml"/><Relationship Id="rId63" Type="http://schemas.openxmlformats.org/officeDocument/2006/relationships/tags" Target="../tags/tag2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ags" Target="../tags/tag3.xml"/><Relationship Id="rId53" Type="http://schemas.openxmlformats.org/officeDocument/2006/relationships/tags" Target="../tags/tag11.xml"/><Relationship Id="rId58" Type="http://schemas.openxmlformats.org/officeDocument/2006/relationships/tags" Target="../tags/tag16.xml"/><Relationship Id="rId66"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ags" Target="../tags/tag7.xml"/><Relationship Id="rId57" Type="http://schemas.openxmlformats.org/officeDocument/2006/relationships/tags" Target="../tags/tag15.xml"/><Relationship Id="rId61" Type="http://schemas.openxmlformats.org/officeDocument/2006/relationships/tags" Target="../tags/tag1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ags" Target="../tags/tag2.xml"/><Relationship Id="rId52" Type="http://schemas.openxmlformats.org/officeDocument/2006/relationships/tags" Target="../tags/tag10.xml"/><Relationship Id="rId60" Type="http://schemas.openxmlformats.org/officeDocument/2006/relationships/tags" Target="../tags/tag18.xml"/><Relationship Id="rId65" Type="http://schemas.openxmlformats.org/officeDocument/2006/relationships/tags" Target="../tags/tag2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1.xml"/><Relationship Id="rId48" Type="http://schemas.openxmlformats.org/officeDocument/2006/relationships/tags" Target="../tags/tag6.xml"/><Relationship Id="rId56" Type="http://schemas.openxmlformats.org/officeDocument/2006/relationships/tags" Target="../tags/tag14.xml"/><Relationship Id="rId64" Type="http://schemas.openxmlformats.org/officeDocument/2006/relationships/tags" Target="../tags/tag22.xml"/><Relationship Id="rId8" Type="http://schemas.openxmlformats.org/officeDocument/2006/relationships/slideLayout" Target="../slideLayouts/slideLayout8.xml"/><Relationship Id="rId51" Type="http://schemas.openxmlformats.org/officeDocument/2006/relationships/tags" Target="../tags/tag9.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ags" Target="../tags/tag4.xml"/><Relationship Id="rId59" Type="http://schemas.openxmlformats.org/officeDocument/2006/relationships/tags" Target="../tags/tag17.xml"/><Relationship Id="rId67" Type="http://schemas.openxmlformats.org/officeDocument/2006/relationships/image" Target="../media/image2.sv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ags" Target="../tags/tag12.xml"/><Relationship Id="rId62" Type="http://schemas.openxmlformats.org/officeDocument/2006/relationships/tags" Target="../tags/tag2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2.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slideLayout" Target="../slideLayouts/slideLayout78.xml"/><Relationship Id="rId39" Type="http://schemas.openxmlformats.org/officeDocument/2006/relationships/tags" Target="../tags/tag33.xml"/><Relationship Id="rId3" Type="http://schemas.openxmlformats.org/officeDocument/2006/relationships/slideLayout" Target="../slideLayouts/slideLayout55.xml"/><Relationship Id="rId21" Type="http://schemas.openxmlformats.org/officeDocument/2006/relationships/slideLayout" Target="../slideLayouts/slideLayout73.xml"/><Relationship Id="rId34" Type="http://schemas.openxmlformats.org/officeDocument/2006/relationships/tags" Target="../tags/tag28.xml"/><Relationship Id="rId42" Type="http://schemas.openxmlformats.org/officeDocument/2006/relationships/tags" Target="../tags/tag36.xml"/><Relationship Id="rId47" Type="http://schemas.openxmlformats.org/officeDocument/2006/relationships/tags" Target="../tags/tag41.xml"/><Relationship Id="rId50" Type="http://schemas.openxmlformats.org/officeDocument/2006/relationships/tags" Target="../tags/tag44.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33" Type="http://schemas.openxmlformats.org/officeDocument/2006/relationships/tags" Target="../tags/tag27.xml"/><Relationship Id="rId38" Type="http://schemas.openxmlformats.org/officeDocument/2006/relationships/tags" Target="../tags/tag32.xml"/><Relationship Id="rId46" Type="http://schemas.openxmlformats.org/officeDocument/2006/relationships/tags" Target="../tags/tag40.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29" Type="http://schemas.openxmlformats.org/officeDocument/2006/relationships/theme" Target="../theme/theme3.xml"/><Relationship Id="rId41" Type="http://schemas.openxmlformats.org/officeDocument/2006/relationships/tags" Target="../tags/tag35.xml"/><Relationship Id="rId54" Type="http://schemas.openxmlformats.org/officeDocument/2006/relationships/image" Target="../media/image2.svg"/><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32" Type="http://schemas.openxmlformats.org/officeDocument/2006/relationships/tags" Target="../tags/tag26.xml"/><Relationship Id="rId37" Type="http://schemas.openxmlformats.org/officeDocument/2006/relationships/tags" Target="../tags/tag31.xml"/><Relationship Id="rId40" Type="http://schemas.openxmlformats.org/officeDocument/2006/relationships/tags" Target="../tags/tag34.xml"/><Relationship Id="rId45" Type="http://schemas.openxmlformats.org/officeDocument/2006/relationships/tags" Target="../tags/tag39.xml"/><Relationship Id="rId53" Type="http://schemas.openxmlformats.org/officeDocument/2006/relationships/image" Target="../media/image1.png"/><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28" Type="http://schemas.openxmlformats.org/officeDocument/2006/relationships/slideLayout" Target="../slideLayouts/slideLayout80.xml"/><Relationship Id="rId36" Type="http://schemas.openxmlformats.org/officeDocument/2006/relationships/tags" Target="../tags/tag30.xml"/><Relationship Id="rId49" Type="http://schemas.openxmlformats.org/officeDocument/2006/relationships/tags" Target="../tags/tag43.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31" Type="http://schemas.openxmlformats.org/officeDocument/2006/relationships/tags" Target="../tags/tag25.xml"/><Relationship Id="rId44" Type="http://schemas.openxmlformats.org/officeDocument/2006/relationships/tags" Target="../tags/tag38.xml"/><Relationship Id="rId52" Type="http://schemas.openxmlformats.org/officeDocument/2006/relationships/tags" Target="../tags/tag46.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slideLayout" Target="../slideLayouts/slideLayout79.xml"/><Relationship Id="rId30" Type="http://schemas.openxmlformats.org/officeDocument/2006/relationships/tags" Target="../tags/tag24.xml"/><Relationship Id="rId35" Type="http://schemas.openxmlformats.org/officeDocument/2006/relationships/tags" Target="../tags/tag29.xml"/><Relationship Id="rId43" Type="http://schemas.openxmlformats.org/officeDocument/2006/relationships/tags" Target="../tags/tag37.xml"/><Relationship Id="rId48" Type="http://schemas.openxmlformats.org/officeDocument/2006/relationships/tags" Target="../tags/tag42.xml"/><Relationship Id="rId8" Type="http://schemas.openxmlformats.org/officeDocument/2006/relationships/slideLayout" Target="../slideLayouts/slideLayout60.xml"/><Relationship Id="rId51" Type="http://schemas.openxmlformats.org/officeDocument/2006/relationships/tags" Target="../tags/tag45.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slideLayout" Target="../slideLayouts/slideLayout106.xml"/><Relationship Id="rId39" Type="http://schemas.openxmlformats.org/officeDocument/2006/relationships/slideLayout" Target="../slideLayouts/slideLayout119.xml"/><Relationship Id="rId21" Type="http://schemas.openxmlformats.org/officeDocument/2006/relationships/slideLayout" Target="../slideLayouts/slideLayout101.xml"/><Relationship Id="rId34" Type="http://schemas.openxmlformats.org/officeDocument/2006/relationships/slideLayout" Target="../slideLayouts/slideLayout114.xml"/><Relationship Id="rId42" Type="http://schemas.openxmlformats.org/officeDocument/2006/relationships/slideLayout" Target="../slideLayouts/slideLayout122.xml"/><Relationship Id="rId47" Type="http://schemas.openxmlformats.org/officeDocument/2006/relationships/tags" Target="../tags/tag50.xml"/><Relationship Id="rId50" Type="http://schemas.openxmlformats.org/officeDocument/2006/relationships/tags" Target="../tags/tag53.xml"/><Relationship Id="rId55" Type="http://schemas.openxmlformats.org/officeDocument/2006/relationships/tags" Target="../tags/tag58.xml"/><Relationship Id="rId63" Type="http://schemas.openxmlformats.org/officeDocument/2006/relationships/tags" Target="../tags/tag66.xml"/><Relationship Id="rId68" Type="http://schemas.openxmlformats.org/officeDocument/2006/relationships/image" Target="../media/image2.svg"/><Relationship Id="rId7" Type="http://schemas.openxmlformats.org/officeDocument/2006/relationships/slideLayout" Target="../slideLayouts/slideLayout87.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9" Type="http://schemas.openxmlformats.org/officeDocument/2006/relationships/slideLayout" Target="../slideLayouts/slideLayout109.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32" Type="http://schemas.openxmlformats.org/officeDocument/2006/relationships/slideLayout" Target="../slideLayouts/slideLayout112.xml"/><Relationship Id="rId37" Type="http://schemas.openxmlformats.org/officeDocument/2006/relationships/slideLayout" Target="../slideLayouts/slideLayout117.xml"/><Relationship Id="rId40" Type="http://schemas.openxmlformats.org/officeDocument/2006/relationships/slideLayout" Target="../slideLayouts/slideLayout120.xml"/><Relationship Id="rId45" Type="http://schemas.openxmlformats.org/officeDocument/2006/relationships/tags" Target="../tags/tag48.xml"/><Relationship Id="rId53" Type="http://schemas.openxmlformats.org/officeDocument/2006/relationships/tags" Target="../tags/tag56.xml"/><Relationship Id="rId58" Type="http://schemas.openxmlformats.org/officeDocument/2006/relationships/tags" Target="../tags/tag61.xml"/><Relationship Id="rId66" Type="http://schemas.openxmlformats.org/officeDocument/2006/relationships/tags" Target="../tags/tag69.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28" Type="http://schemas.openxmlformats.org/officeDocument/2006/relationships/slideLayout" Target="../slideLayouts/slideLayout108.xml"/><Relationship Id="rId36" Type="http://schemas.openxmlformats.org/officeDocument/2006/relationships/slideLayout" Target="../slideLayouts/slideLayout116.xml"/><Relationship Id="rId49" Type="http://schemas.openxmlformats.org/officeDocument/2006/relationships/tags" Target="../tags/tag52.xml"/><Relationship Id="rId57" Type="http://schemas.openxmlformats.org/officeDocument/2006/relationships/tags" Target="../tags/tag60.xml"/><Relationship Id="rId61" Type="http://schemas.openxmlformats.org/officeDocument/2006/relationships/tags" Target="../tags/tag64.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31" Type="http://schemas.openxmlformats.org/officeDocument/2006/relationships/slideLayout" Target="../slideLayouts/slideLayout111.xml"/><Relationship Id="rId44" Type="http://schemas.openxmlformats.org/officeDocument/2006/relationships/tags" Target="../tags/tag47.xml"/><Relationship Id="rId52" Type="http://schemas.openxmlformats.org/officeDocument/2006/relationships/tags" Target="../tags/tag55.xml"/><Relationship Id="rId60" Type="http://schemas.openxmlformats.org/officeDocument/2006/relationships/tags" Target="../tags/tag63.xml"/><Relationship Id="rId65" Type="http://schemas.openxmlformats.org/officeDocument/2006/relationships/tags" Target="../tags/tag68.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slideLayout" Target="../slideLayouts/slideLayout107.xml"/><Relationship Id="rId30" Type="http://schemas.openxmlformats.org/officeDocument/2006/relationships/slideLayout" Target="../slideLayouts/slideLayout110.xml"/><Relationship Id="rId35" Type="http://schemas.openxmlformats.org/officeDocument/2006/relationships/slideLayout" Target="../slideLayouts/slideLayout115.xml"/><Relationship Id="rId43" Type="http://schemas.openxmlformats.org/officeDocument/2006/relationships/theme" Target="../theme/theme4.xml"/><Relationship Id="rId48" Type="http://schemas.openxmlformats.org/officeDocument/2006/relationships/tags" Target="../tags/tag51.xml"/><Relationship Id="rId56" Type="http://schemas.openxmlformats.org/officeDocument/2006/relationships/tags" Target="../tags/tag59.xml"/><Relationship Id="rId64" Type="http://schemas.openxmlformats.org/officeDocument/2006/relationships/tags" Target="../tags/tag67.xml"/><Relationship Id="rId8" Type="http://schemas.openxmlformats.org/officeDocument/2006/relationships/slideLayout" Target="../slideLayouts/slideLayout88.xml"/><Relationship Id="rId51" Type="http://schemas.openxmlformats.org/officeDocument/2006/relationships/tags" Target="../tags/tag54.xml"/><Relationship Id="rId3" Type="http://schemas.openxmlformats.org/officeDocument/2006/relationships/slideLayout" Target="../slideLayouts/slideLayout83.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33" Type="http://schemas.openxmlformats.org/officeDocument/2006/relationships/slideLayout" Target="../slideLayouts/slideLayout113.xml"/><Relationship Id="rId38" Type="http://schemas.openxmlformats.org/officeDocument/2006/relationships/slideLayout" Target="../slideLayouts/slideLayout118.xml"/><Relationship Id="rId46" Type="http://schemas.openxmlformats.org/officeDocument/2006/relationships/tags" Target="../tags/tag49.xml"/><Relationship Id="rId59" Type="http://schemas.openxmlformats.org/officeDocument/2006/relationships/tags" Target="../tags/tag62.xml"/><Relationship Id="rId67" Type="http://schemas.openxmlformats.org/officeDocument/2006/relationships/image" Target="../media/image1.png"/><Relationship Id="rId20" Type="http://schemas.openxmlformats.org/officeDocument/2006/relationships/slideLayout" Target="../slideLayouts/slideLayout100.xml"/><Relationship Id="rId41" Type="http://schemas.openxmlformats.org/officeDocument/2006/relationships/slideLayout" Target="../slideLayouts/slideLayout121.xml"/><Relationship Id="rId54" Type="http://schemas.openxmlformats.org/officeDocument/2006/relationships/tags" Target="../tags/tag57.xml"/><Relationship Id="rId62" Type="http://schemas.openxmlformats.org/officeDocument/2006/relationships/tags" Target="../tags/tag6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35.xml"/><Relationship Id="rId18" Type="http://schemas.openxmlformats.org/officeDocument/2006/relationships/slideLayout" Target="../slideLayouts/slideLayout140.xml"/><Relationship Id="rId26" Type="http://schemas.openxmlformats.org/officeDocument/2006/relationships/slideLayout" Target="../slideLayouts/slideLayout148.xml"/><Relationship Id="rId39" Type="http://schemas.openxmlformats.org/officeDocument/2006/relationships/slideLayout" Target="../slideLayouts/slideLayout161.xml"/><Relationship Id="rId21" Type="http://schemas.openxmlformats.org/officeDocument/2006/relationships/slideLayout" Target="../slideLayouts/slideLayout143.xml"/><Relationship Id="rId34" Type="http://schemas.openxmlformats.org/officeDocument/2006/relationships/slideLayout" Target="../slideLayouts/slideLayout156.xml"/><Relationship Id="rId42" Type="http://schemas.openxmlformats.org/officeDocument/2006/relationships/theme" Target="../theme/theme5.xml"/><Relationship Id="rId47" Type="http://schemas.openxmlformats.org/officeDocument/2006/relationships/tags" Target="../tags/tag74.xml"/><Relationship Id="rId50" Type="http://schemas.openxmlformats.org/officeDocument/2006/relationships/tags" Target="../tags/tag77.xml"/><Relationship Id="rId55" Type="http://schemas.openxmlformats.org/officeDocument/2006/relationships/tags" Target="../tags/tag82.xml"/><Relationship Id="rId63" Type="http://schemas.openxmlformats.org/officeDocument/2006/relationships/tags" Target="../tags/tag90.xml"/><Relationship Id="rId7" Type="http://schemas.openxmlformats.org/officeDocument/2006/relationships/slideLayout" Target="../slideLayouts/slideLayout129.xml"/><Relationship Id="rId2" Type="http://schemas.openxmlformats.org/officeDocument/2006/relationships/slideLayout" Target="../slideLayouts/slideLayout124.xml"/><Relationship Id="rId16" Type="http://schemas.openxmlformats.org/officeDocument/2006/relationships/slideLayout" Target="../slideLayouts/slideLayout138.xml"/><Relationship Id="rId29" Type="http://schemas.openxmlformats.org/officeDocument/2006/relationships/slideLayout" Target="../slideLayouts/slideLayout151.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24" Type="http://schemas.openxmlformats.org/officeDocument/2006/relationships/slideLayout" Target="../slideLayouts/slideLayout146.xml"/><Relationship Id="rId32" Type="http://schemas.openxmlformats.org/officeDocument/2006/relationships/slideLayout" Target="../slideLayouts/slideLayout154.xml"/><Relationship Id="rId37" Type="http://schemas.openxmlformats.org/officeDocument/2006/relationships/slideLayout" Target="../slideLayouts/slideLayout159.xml"/><Relationship Id="rId40" Type="http://schemas.openxmlformats.org/officeDocument/2006/relationships/slideLayout" Target="../slideLayouts/slideLayout162.xml"/><Relationship Id="rId45" Type="http://schemas.openxmlformats.org/officeDocument/2006/relationships/tags" Target="../tags/tag72.xml"/><Relationship Id="rId53" Type="http://schemas.openxmlformats.org/officeDocument/2006/relationships/tags" Target="../tags/tag80.xml"/><Relationship Id="rId58" Type="http://schemas.openxmlformats.org/officeDocument/2006/relationships/tags" Target="../tags/tag85.xml"/><Relationship Id="rId66" Type="http://schemas.openxmlformats.org/officeDocument/2006/relationships/image" Target="../media/image1.png"/><Relationship Id="rId5" Type="http://schemas.openxmlformats.org/officeDocument/2006/relationships/slideLayout" Target="../slideLayouts/slideLayout127.xml"/><Relationship Id="rId15" Type="http://schemas.openxmlformats.org/officeDocument/2006/relationships/slideLayout" Target="../slideLayouts/slideLayout137.xml"/><Relationship Id="rId23" Type="http://schemas.openxmlformats.org/officeDocument/2006/relationships/slideLayout" Target="../slideLayouts/slideLayout145.xml"/><Relationship Id="rId28" Type="http://schemas.openxmlformats.org/officeDocument/2006/relationships/slideLayout" Target="../slideLayouts/slideLayout150.xml"/><Relationship Id="rId36" Type="http://schemas.openxmlformats.org/officeDocument/2006/relationships/slideLayout" Target="../slideLayouts/slideLayout158.xml"/><Relationship Id="rId49" Type="http://schemas.openxmlformats.org/officeDocument/2006/relationships/tags" Target="../tags/tag76.xml"/><Relationship Id="rId57" Type="http://schemas.openxmlformats.org/officeDocument/2006/relationships/tags" Target="../tags/tag84.xml"/><Relationship Id="rId61" Type="http://schemas.openxmlformats.org/officeDocument/2006/relationships/tags" Target="../tags/tag88.xml"/><Relationship Id="rId10" Type="http://schemas.openxmlformats.org/officeDocument/2006/relationships/slideLayout" Target="../slideLayouts/slideLayout132.xml"/><Relationship Id="rId19" Type="http://schemas.openxmlformats.org/officeDocument/2006/relationships/slideLayout" Target="../slideLayouts/slideLayout141.xml"/><Relationship Id="rId31" Type="http://schemas.openxmlformats.org/officeDocument/2006/relationships/slideLayout" Target="../slideLayouts/slideLayout153.xml"/><Relationship Id="rId44" Type="http://schemas.openxmlformats.org/officeDocument/2006/relationships/tags" Target="../tags/tag71.xml"/><Relationship Id="rId52" Type="http://schemas.openxmlformats.org/officeDocument/2006/relationships/tags" Target="../tags/tag79.xml"/><Relationship Id="rId60" Type="http://schemas.openxmlformats.org/officeDocument/2006/relationships/tags" Target="../tags/tag87.xml"/><Relationship Id="rId65" Type="http://schemas.openxmlformats.org/officeDocument/2006/relationships/tags" Target="../tags/tag9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 Id="rId22" Type="http://schemas.openxmlformats.org/officeDocument/2006/relationships/slideLayout" Target="../slideLayouts/slideLayout144.xml"/><Relationship Id="rId27" Type="http://schemas.openxmlformats.org/officeDocument/2006/relationships/slideLayout" Target="../slideLayouts/slideLayout149.xml"/><Relationship Id="rId30" Type="http://schemas.openxmlformats.org/officeDocument/2006/relationships/slideLayout" Target="../slideLayouts/slideLayout152.xml"/><Relationship Id="rId35" Type="http://schemas.openxmlformats.org/officeDocument/2006/relationships/slideLayout" Target="../slideLayouts/slideLayout157.xml"/><Relationship Id="rId43" Type="http://schemas.openxmlformats.org/officeDocument/2006/relationships/tags" Target="../tags/tag70.xml"/><Relationship Id="rId48" Type="http://schemas.openxmlformats.org/officeDocument/2006/relationships/tags" Target="../tags/tag75.xml"/><Relationship Id="rId56" Type="http://schemas.openxmlformats.org/officeDocument/2006/relationships/tags" Target="../tags/tag83.xml"/><Relationship Id="rId64" Type="http://schemas.openxmlformats.org/officeDocument/2006/relationships/tags" Target="../tags/tag91.xml"/><Relationship Id="rId8" Type="http://schemas.openxmlformats.org/officeDocument/2006/relationships/slideLayout" Target="../slideLayouts/slideLayout130.xml"/><Relationship Id="rId51" Type="http://schemas.openxmlformats.org/officeDocument/2006/relationships/tags" Target="../tags/tag78.xml"/><Relationship Id="rId3" Type="http://schemas.openxmlformats.org/officeDocument/2006/relationships/slideLayout" Target="../slideLayouts/slideLayout125.xml"/><Relationship Id="rId12" Type="http://schemas.openxmlformats.org/officeDocument/2006/relationships/slideLayout" Target="../slideLayouts/slideLayout134.xml"/><Relationship Id="rId17" Type="http://schemas.openxmlformats.org/officeDocument/2006/relationships/slideLayout" Target="../slideLayouts/slideLayout139.xml"/><Relationship Id="rId25" Type="http://schemas.openxmlformats.org/officeDocument/2006/relationships/slideLayout" Target="../slideLayouts/slideLayout147.xml"/><Relationship Id="rId33" Type="http://schemas.openxmlformats.org/officeDocument/2006/relationships/slideLayout" Target="../slideLayouts/slideLayout155.xml"/><Relationship Id="rId38" Type="http://schemas.openxmlformats.org/officeDocument/2006/relationships/slideLayout" Target="../slideLayouts/slideLayout160.xml"/><Relationship Id="rId46" Type="http://schemas.openxmlformats.org/officeDocument/2006/relationships/tags" Target="../tags/tag73.xml"/><Relationship Id="rId59" Type="http://schemas.openxmlformats.org/officeDocument/2006/relationships/tags" Target="../tags/tag86.xml"/><Relationship Id="rId67" Type="http://schemas.openxmlformats.org/officeDocument/2006/relationships/image" Target="../media/image2.svg"/><Relationship Id="rId20" Type="http://schemas.openxmlformats.org/officeDocument/2006/relationships/slideLayout" Target="../slideLayouts/slideLayout142.xml"/><Relationship Id="rId41" Type="http://schemas.openxmlformats.org/officeDocument/2006/relationships/slideLayout" Target="../slideLayouts/slideLayout163.xml"/><Relationship Id="rId54" Type="http://schemas.openxmlformats.org/officeDocument/2006/relationships/tags" Target="../tags/tag81.xml"/><Relationship Id="rId62" Type="http://schemas.openxmlformats.org/officeDocument/2006/relationships/tags" Target="../tags/tag89.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76.xml"/><Relationship Id="rId18" Type="http://schemas.openxmlformats.org/officeDocument/2006/relationships/slideLayout" Target="../slideLayouts/slideLayout181.xml"/><Relationship Id="rId26" Type="http://schemas.openxmlformats.org/officeDocument/2006/relationships/slideLayout" Target="../slideLayouts/slideLayout189.xml"/><Relationship Id="rId39" Type="http://schemas.openxmlformats.org/officeDocument/2006/relationships/slideLayout" Target="../slideLayouts/slideLayout202.xml"/><Relationship Id="rId21" Type="http://schemas.openxmlformats.org/officeDocument/2006/relationships/slideLayout" Target="../slideLayouts/slideLayout184.xml"/><Relationship Id="rId34" Type="http://schemas.openxmlformats.org/officeDocument/2006/relationships/slideLayout" Target="../slideLayouts/slideLayout197.xml"/><Relationship Id="rId42" Type="http://schemas.openxmlformats.org/officeDocument/2006/relationships/tags" Target="../tags/tag93.xml"/><Relationship Id="rId47" Type="http://schemas.openxmlformats.org/officeDocument/2006/relationships/tags" Target="../tags/tag98.xml"/><Relationship Id="rId50" Type="http://schemas.openxmlformats.org/officeDocument/2006/relationships/tags" Target="../tags/tag101.xml"/><Relationship Id="rId55" Type="http://schemas.openxmlformats.org/officeDocument/2006/relationships/tags" Target="../tags/tag106.xml"/><Relationship Id="rId63" Type="http://schemas.openxmlformats.org/officeDocument/2006/relationships/tags" Target="../tags/tag114.xml"/><Relationship Id="rId7" Type="http://schemas.openxmlformats.org/officeDocument/2006/relationships/slideLayout" Target="../slideLayouts/slideLayout170.xml"/><Relationship Id="rId2" Type="http://schemas.openxmlformats.org/officeDocument/2006/relationships/slideLayout" Target="../slideLayouts/slideLayout165.xml"/><Relationship Id="rId16" Type="http://schemas.openxmlformats.org/officeDocument/2006/relationships/slideLayout" Target="../slideLayouts/slideLayout179.xml"/><Relationship Id="rId20" Type="http://schemas.openxmlformats.org/officeDocument/2006/relationships/slideLayout" Target="../slideLayouts/slideLayout183.xml"/><Relationship Id="rId29" Type="http://schemas.openxmlformats.org/officeDocument/2006/relationships/slideLayout" Target="../slideLayouts/slideLayout192.xml"/><Relationship Id="rId41" Type="http://schemas.openxmlformats.org/officeDocument/2006/relationships/theme" Target="../theme/theme6.xml"/><Relationship Id="rId54" Type="http://schemas.openxmlformats.org/officeDocument/2006/relationships/tags" Target="../tags/tag105.xml"/><Relationship Id="rId62" Type="http://schemas.openxmlformats.org/officeDocument/2006/relationships/tags" Target="../tags/tag113.xml"/><Relationship Id="rId1" Type="http://schemas.openxmlformats.org/officeDocument/2006/relationships/slideLayout" Target="../slideLayouts/slideLayout164.xml"/><Relationship Id="rId6" Type="http://schemas.openxmlformats.org/officeDocument/2006/relationships/slideLayout" Target="../slideLayouts/slideLayout169.xml"/><Relationship Id="rId11" Type="http://schemas.openxmlformats.org/officeDocument/2006/relationships/slideLayout" Target="../slideLayouts/slideLayout174.xml"/><Relationship Id="rId24" Type="http://schemas.openxmlformats.org/officeDocument/2006/relationships/slideLayout" Target="../slideLayouts/slideLayout187.xml"/><Relationship Id="rId32" Type="http://schemas.openxmlformats.org/officeDocument/2006/relationships/slideLayout" Target="../slideLayouts/slideLayout195.xml"/><Relationship Id="rId37" Type="http://schemas.openxmlformats.org/officeDocument/2006/relationships/slideLayout" Target="../slideLayouts/slideLayout200.xml"/><Relationship Id="rId40" Type="http://schemas.openxmlformats.org/officeDocument/2006/relationships/slideLayout" Target="../slideLayouts/slideLayout203.xml"/><Relationship Id="rId45" Type="http://schemas.openxmlformats.org/officeDocument/2006/relationships/tags" Target="../tags/tag96.xml"/><Relationship Id="rId53" Type="http://schemas.openxmlformats.org/officeDocument/2006/relationships/tags" Target="../tags/tag104.xml"/><Relationship Id="rId58" Type="http://schemas.openxmlformats.org/officeDocument/2006/relationships/tags" Target="../tags/tag109.xml"/><Relationship Id="rId66" Type="http://schemas.openxmlformats.org/officeDocument/2006/relationships/image" Target="../media/image2.svg"/><Relationship Id="rId5" Type="http://schemas.openxmlformats.org/officeDocument/2006/relationships/slideLayout" Target="../slideLayouts/slideLayout168.xml"/><Relationship Id="rId15" Type="http://schemas.openxmlformats.org/officeDocument/2006/relationships/slideLayout" Target="../slideLayouts/slideLayout178.xml"/><Relationship Id="rId23" Type="http://schemas.openxmlformats.org/officeDocument/2006/relationships/slideLayout" Target="../slideLayouts/slideLayout186.xml"/><Relationship Id="rId28" Type="http://schemas.openxmlformats.org/officeDocument/2006/relationships/slideLayout" Target="../slideLayouts/slideLayout191.xml"/><Relationship Id="rId36" Type="http://schemas.openxmlformats.org/officeDocument/2006/relationships/slideLayout" Target="../slideLayouts/slideLayout199.xml"/><Relationship Id="rId49" Type="http://schemas.openxmlformats.org/officeDocument/2006/relationships/tags" Target="../tags/tag100.xml"/><Relationship Id="rId57" Type="http://schemas.openxmlformats.org/officeDocument/2006/relationships/tags" Target="../tags/tag108.xml"/><Relationship Id="rId61" Type="http://schemas.openxmlformats.org/officeDocument/2006/relationships/tags" Target="../tags/tag112.xml"/><Relationship Id="rId10" Type="http://schemas.openxmlformats.org/officeDocument/2006/relationships/slideLayout" Target="../slideLayouts/slideLayout173.xml"/><Relationship Id="rId19" Type="http://schemas.openxmlformats.org/officeDocument/2006/relationships/slideLayout" Target="../slideLayouts/slideLayout182.xml"/><Relationship Id="rId31" Type="http://schemas.openxmlformats.org/officeDocument/2006/relationships/slideLayout" Target="../slideLayouts/slideLayout194.xml"/><Relationship Id="rId44" Type="http://schemas.openxmlformats.org/officeDocument/2006/relationships/tags" Target="../tags/tag95.xml"/><Relationship Id="rId52" Type="http://schemas.openxmlformats.org/officeDocument/2006/relationships/tags" Target="../tags/tag103.xml"/><Relationship Id="rId60" Type="http://schemas.openxmlformats.org/officeDocument/2006/relationships/tags" Target="../tags/tag111.xml"/><Relationship Id="rId65" Type="http://schemas.openxmlformats.org/officeDocument/2006/relationships/image" Target="../media/image1.png"/><Relationship Id="rId4" Type="http://schemas.openxmlformats.org/officeDocument/2006/relationships/slideLayout" Target="../slideLayouts/slideLayout167.xml"/><Relationship Id="rId9" Type="http://schemas.openxmlformats.org/officeDocument/2006/relationships/slideLayout" Target="../slideLayouts/slideLayout172.xml"/><Relationship Id="rId14" Type="http://schemas.openxmlformats.org/officeDocument/2006/relationships/slideLayout" Target="../slideLayouts/slideLayout177.xml"/><Relationship Id="rId22" Type="http://schemas.openxmlformats.org/officeDocument/2006/relationships/slideLayout" Target="../slideLayouts/slideLayout185.xml"/><Relationship Id="rId27" Type="http://schemas.openxmlformats.org/officeDocument/2006/relationships/slideLayout" Target="../slideLayouts/slideLayout190.xml"/><Relationship Id="rId30" Type="http://schemas.openxmlformats.org/officeDocument/2006/relationships/slideLayout" Target="../slideLayouts/slideLayout193.xml"/><Relationship Id="rId35" Type="http://schemas.openxmlformats.org/officeDocument/2006/relationships/slideLayout" Target="../slideLayouts/slideLayout198.xml"/><Relationship Id="rId43" Type="http://schemas.openxmlformats.org/officeDocument/2006/relationships/tags" Target="../tags/tag94.xml"/><Relationship Id="rId48" Type="http://schemas.openxmlformats.org/officeDocument/2006/relationships/tags" Target="../tags/tag99.xml"/><Relationship Id="rId56" Type="http://schemas.openxmlformats.org/officeDocument/2006/relationships/tags" Target="../tags/tag107.xml"/><Relationship Id="rId64" Type="http://schemas.openxmlformats.org/officeDocument/2006/relationships/tags" Target="../tags/tag115.xml"/><Relationship Id="rId8" Type="http://schemas.openxmlformats.org/officeDocument/2006/relationships/slideLayout" Target="../slideLayouts/slideLayout171.xml"/><Relationship Id="rId51" Type="http://schemas.openxmlformats.org/officeDocument/2006/relationships/tags" Target="../tags/tag102.xml"/><Relationship Id="rId3" Type="http://schemas.openxmlformats.org/officeDocument/2006/relationships/slideLayout" Target="../slideLayouts/slideLayout166.xml"/><Relationship Id="rId12" Type="http://schemas.openxmlformats.org/officeDocument/2006/relationships/slideLayout" Target="../slideLayouts/slideLayout175.xml"/><Relationship Id="rId17" Type="http://schemas.openxmlformats.org/officeDocument/2006/relationships/slideLayout" Target="../slideLayouts/slideLayout180.xml"/><Relationship Id="rId25" Type="http://schemas.openxmlformats.org/officeDocument/2006/relationships/slideLayout" Target="../slideLayouts/slideLayout188.xml"/><Relationship Id="rId33" Type="http://schemas.openxmlformats.org/officeDocument/2006/relationships/slideLayout" Target="../slideLayouts/slideLayout196.xml"/><Relationship Id="rId38" Type="http://schemas.openxmlformats.org/officeDocument/2006/relationships/slideLayout" Target="../slideLayouts/slideLayout201.xml"/><Relationship Id="rId46" Type="http://schemas.openxmlformats.org/officeDocument/2006/relationships/tags" Target="../tags/tag97.xml"/><Relationship Id="rId59" Type="http://schemas.openxmlformats.org/officeDocument/2006/relationships/tags" Target="../tags/tag1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ltGray">
      <p:bgRef idx="1001">
        <a:schemeClr val="bg1"/>
      </p:bgRef>
    </p:bg>
    <p:spTree>
      <p:nvGrpSpPr>
        <p:cNvPr id="1" name=""/>
        <p:cNvGrpSpPr/>
        <p:nvPr/>
      </p:nvGrpSpPr>
      <p:grpSpPr>
        <a:xfrm>
          <a:off x="0" y="0"/>
          <a:ext cx="0" cy="0"/>
          <a:chOff x="0" y="0"/>
          <a:chExt cx="0" cy="0"/>
        </a:xfrm>
      </p:grpSpPr>
      <p:grpSp>
        <p:nvGrpSpPr>
          <p:cNvPr id="33" name="Group guide" hidden="1">
            <a:extLst>
              <a:ext uri="{FF2B5EF4-FFF2-40B4-BE49-F238E27FC236}">
                <a16:creationId xmlns:a16="http://schemas.microsoft.com/office/drawing/2014/main" id="{AF56D866-B789-C130-77E4-8967E377B6C7}"/>
              </a:ext>
            </a:extLst>
          </p:cNvPr>
          <p:cNvGrpSpPr/>
          <p:nvPr userDrawn="1"/>
        </p:nvGrpSpPr>
        <p:grpSpPr>
          <a:xfrm>
            <a:off x="360000" y="359997"/>
            <a:ext cx="11468588" cy="6138003"/>
            <a:chOff x="360000" y="359997"/>
            <a:chExt cx="11468588" cy="6138003"/>
          </a:xfrm>
        </p:grpSpPr>
        <p:sp>
          <p:nvSpPr>
            <p:cNvPr id="6" name="C">
              <a:extLst>
                <a:ext uri="{FF2B5EF4-FFF2-40B4-BE49-F238E27FC236}">
                  <a16:creationId xmlns:a16="http://schemas.microsoft.com/office/drawing/2014/main" id="{1C4B9106-8C42-4FD6-BE41-D1A11D08B0DE}"/>
                </a:ext>
              </a:extLst>
            </p:cNvPr>
            <p:cNvSpPr/>
            <p:nvPr userDrawn="1">
              <p:custDataLst>
                <p:tags r:id="rId43"/>
              </p:custDataLst>
            </p:nvPr>
          </p:nvSpPr>
          <p:spPr>
            <a:xfrm>
              <a:off x="360000"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2" name="1-">
              <a:extLst>
                <a:ext uri="{FF2B5EF4-FFF2-40B4-BE49-F238E27FC236}">
                  <a16:creationId xmlns:a16="http://schemas.microsoft.com/office/drawing/2014/main" id="{881042B9-FC01-4F98-ACD8-49BC2F3E922C}"/>
                </a:ext>
              </a:extLst>
            </p:cNvPr>
            <p:cNvSpPr/>
            <p:nvPr userDrawn="1">
              <p:custDataLst>
                <p:tags r:id="rId44"/>
              </p:custDataLst>
            </p:nvPr>
          </p:nvSpPr>
          <p:spPr>
            <a:xfrm>
              <a:off x="1151000" y="360000"/>
              <a:ext cx="180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4" name="C">
              <a:extLst>
                <a:ext uri="{FF2B5EF4-FFF2-40B4-BE49-F238E27FC236}">
                  <a16:creationId xmlns:a16="http://schemas.microsoft.com/office/drawing/2014/main" id="{59C7C277-9424-433C-8660-29713F1B7FB3}"/>
                </a:ext>
              </a:extLst>
            </p:cNvPr>
            <p:cNvSpPr/>
            <p:nvPr userDrawn="1">
              <p:custDataLst>
                <p:tags r:id="rId45"/>
              </p:custDataLst>
            </p:nvPr>
          </p:nvSpPr>
          <p:spPr>
            <a:xfrm>
              <a:off x="1103758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6" name="1">
              <a:extLst>
                <a:ext uri="{FF2B5EF4-FFF2-40B4-BE49-F238E27FC236}">
                  <a16:creationId xmlns:a16="http://schemas.microsoft.com/office/drawing/2014/main" id="{AD6D570A-8EAB-4316-A81F-BA83274CE3DF}"/>
                </a:ext>
              </a:extLst>
            </p:cNvPr>
            <p:cNvSpPr/>
            <p:nvPr userDrawn="1">
              <p:custDataLst>
                <p:tags r:id="rId46"/>
              </p:custDataLst>
            </p:nvPr>
          </p:nvSpPr>
          <p:spPr>
            <a:xfrm>
              <a:off x="2123710" y="359997"/>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8" name="C">
              <a:extLst>
                <a:ext uri="{FF2B5EF4-FFF2-40B4-BE49-F238E27FC236}">
                  <a16:creationId xmlns:a16="http://schemas.microsoft.com/office/drawing/2014/main" id="{AF9B7D13-D0E0-4CE3-8CA5-02630940ED38}"/>
                </a:ext>
              </a:extLst>
            </p:cNvPr>
            <p:cNvSpPr/>
            <p:nvPr userDrawn="1">
              <p:custDataLst>
                <p:tags r:id="rId47"/>
              </p:custDataLst>
            </p:nvPr>
          </p:nvSpPr>
          <p:spPr>
            <a:xfrm>
              <a:off x="10068154"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0" name="1">
              <a:extLst>
                <a:ext uri="{FF2B5EF4-FFF2-40B4-BE49-F238E27FC236}">
                  <a16:creationId xmlns:a16="http://schemas.microsoft.com/office/drawing/2014/main" id="{033FDCAC-185D-4077-BE01-7E2E533BA124}"/>
                </a:ext>
              </a:extLst>
            </p:cNvPr>
            <p:cNvSpPr/>
            <p:nvPr userDrawn="1">
              <p:custDataLst>
                <p:tags r:id="rId48"/>
              </p:custDataLst>
            </p:nvPr>
          </p:nvSpPr>
          <p:spPr>
            <a:xfrm>
              <a:off x="3093000"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2" name="C">
              <a:extLst>
                <a:ext uri="{FF2B5EF4-FFF2-40B4-BE49-F238E27FC236}">
                  <a16:creationId xmlns:a16="http://schemas.microsoft.com/office/drawing/2014/main" id="{59D95ABC-476B-43DD-B11D-841FD1CCCE12}"/>
                </a:ext>
              </a:extLst>
            </p:cNvPr>
            <p:cNvSpPr/>
            <p:nvPr userDrawn="1">
              <p:custDataLst>
                <p:tags r:id="rId49"/>
              </p:custDataLst>
            </p:nvPr>
          </p:nvSpPr>
          <p:spPr>
            <a:xfrm>
              <a:off x="909820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4" name="1">
              <a:extLst>
                <a:ext uri="{FF2B5EF4-FFF2-40B4-BE49-F238E27FC236}">
                  <a16:creationId xmlns:a16="http://schemas.microsoft.com/office/drawing/2014/main" id="{5786BE75-81AB-4139-B2E5-FC8F4EB28B66}"/>
                </a:ext>
              </a:extLst>
            </p:cNvPr>
            <p:cNvSpPr/>
            <p:nvPr userDrawn="1">
              <p:custDataLst>
                <p:tags r:id="rId50"/>
              </p:custDataLst>
            </p:nvPr>
          </p:nvSpPr>
          <p:spPr>
            <a:xfrm>
              <a:off x="4064045"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6" name="C">
              <a:extLst>
                <a:ext uri="{FF2B5EF4-FFF2-40B4-BE49-F238E27FC236}">
                  <a16:creationId xmlns:a16="http://schemas.microsoft.com/office/drawing/2014/main" id="{129A9A3B-B084-4187-8ACA-4F0D6C08FE4E}"/>
                </a:ext>
              </a:extLst>
            </p:cNvPr>
            <p:cNvSpPr/>
            <p:nvPr userDrawn="1">
              <p:custDataLst>
                <p:tags r:id="rId51"/>
              </p:custDataLst>
            </p:nvPr>
          </p:nvSpPr>
          <p:spPr>
            <a:xfrm>
              <a:off x="8128823"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8" name="1">
              <a:extLst>
                <a:ext uri="{FF2B5EF4-FFF2-40B4-BE49-F238E27FC236}">
                  <a16:creationId xmlns:a16="http://schemas.microsoft.com/office/drawing/2014/main" id="{DEC24EF5-2922-409A-98A1-4BE1189C8532}"/>
                </a:ext>
              </a:extLst>
            </p:cNvPr>
            <p:cNvSpPr/>
            <p:nvPr userDrawn="1">
              <p:custDataLst>
                <p:tags r:id="rId52"/>
              </p:custDataLst>
            </p:nvPr>
          </p:nvSpPr>
          <p:spPr>
            <a:xfrm>
              <a:off x="5035045"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0" name="C">
              <a:extLst>
                <a:ext uri="{FF2B5EF4-FFF2-40B4-BE49-F238E27FC236}">
                  <a16:creationId xmlns:a16="http://schemas.microsoft.com/office/drawing/2014/main" id="{9E90051A-07FE-4055-B29A-3240854D0EDD}"/>
                </a:ext>
              </a:extLst>
            </p:cNvPr>
            <p:cNvSpPr/>
            <p:nvPr userDrawn="1">
              <p:custDataLst>
                <p:tags r:id="rId53"/>
              </p:custDataLst>
            </p:nvPr>
          </p:nvSpPr>
          <p:spPr>
            <a:xfrm>
              <a:off x="7157321"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2" name="1">
              <a:extLst>
                <a:ext uri="{FF2B5EF4-FFF2-40B4-BE49-F238E27FC236}">
                  <a16:creationId xmlns:a16="http://schemas.microsoft.com/office/drawing/2014/main" id="{A3700F78-6579-4287-82B2-6DFA45008FBC}"/>
                </a:ext>
              </a:extLst>
            </p:cNvPr>
            <p:cNvSpPr/>
            <p:nvPr userDrawn="1">
              <p:custDataLst>
                <p:tags r:id="rId54"/>
              </p:custDataLst>
            </p:nvPr>
          </p:nvSpPr>
          <p:spPr>
            <a:xfrm>
              <a:off x="6007384"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4" name="C">
              <a:extLst>
                <a:ext uri="{FF2B5EF4-FFF2-40B4-BE49-F238E27FC236}">
                  <a16:creationId xmlns:a16="http://schemas.microsoft.com/office/drawing/2014/main" id="{1DA00B94-1AAF-46A9-9411-BB34A0426C6A}"/>
                </a:ext>
              </a:extLst>
            </p:cNvPr>
            <p:cNvSpPr/>
            <p:nvPr userDrawn="1">
              <p:custDataLst>
                <p:tags r:id="rId55"/>
              </p:custDataLst>
            </p:nvPr>
          </p:nvSpPr>
          <p:spPr>
            <a:xfrm>
              <a:off x="618604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6" name="1">
              <a:extLst>
                <a:ext uri="{FF2B5EF4-FFF2-40B4-BE49-F238E27FC236}">
                  <a16:creationId xmlns:a16="http://schemas.microsoft.com/office/drawing/2014/main" id="{ECDF4EC4-C654-4CC0-A697-7C7F76265642}"/>
                </a:ext>
              </a:extLst>
            </p:cNvPr>
            <p:cNvSpPr/>
            <p:nvPr userDrawn="1">
              <p:custDataLst>
                <p:tags r:id="rId56"/>
              </p:custDataLst>
            </p:nvPr>
          </p:nvSpPr>
          <p:spPr>
            <a:xfrm>
              <a:off x="6975706"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8" name="C">
              <a:extLst>
                <a:ext uri="{FF2B5EF4-FFF2-40B4-BE49-F238E27FC236}">
                  <a16:creationId xmlns:a16="http://schemas.microsoft.com/office/drawing/2014/main" id="{6A79D1EE-D920-468B-9064-1E73DB948D90}"/>
                </a:ext>
              </a:extLst>
            </p:cNvPr>
            <p:cNvSpPr/>
            <p:nvPr userDrawn="1">
              <p:custDataLst>
                <p:tags r:id="rId57"/>
              </p:custDataLst>
            </p:nvPr>
          </p:nvSpPr>
          <p:spPr>
            <a:xfrm>
              <a:off x="521628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0" name="1">
              <a:extLst>
                <a:ext uri="{FF2B5EF4-FFF2-40B4-BE49-F238E27FC236}">
                  <a16:creationId xmlns:a16="http://schemas.microsoft.com/office/drawing/2014/main" id="{B375DE0F-1FC3-4AAD-B356-C9A3A482C506}"/>
                </a:ext>
              </a:extLst>
            </p:cNvPr>
            <p:cNvSpPr/>
            <p:nvPr userDrawn="1">
              <p:custDataLst>
                <p:tags r:id="rId58"/>
              </p:custDataLst>
            </p:nvPr>
          </p:nvSpPr>
          <p:spPr>
            <a:xfrm>
              <a:off x="7948823"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2" name="C">
              <a:extLst>
                <a:ext uri="{FF2B5EF4-FFF2-40B4-BE49-F238E27FC236}">
                  <a16:creationId xmlns:a16="http://schemas.microsoft.com/office/drawing/2014/main" id="{82A4A22E-F58E-400A-BF42-0B345083C2DA}"/>
                </a:ext>
              </a:extLst>
            </p:cNvPr>
            <p:cNvSpPr/>
            <p:nvPr userDrawn="1">
              <p:custDataLst>
                <p:tags r:id="rId59"/>
              </p:custDataLst>
            </p:nvPr>
          </p:nvSpPr>
          <p:spPr>
            <a:xfrm>
              <a:off x="424426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4" name="1">
              <a:extLst>
                <a:ext uri="{FF2B5EF4-FFF2-40B4-BE49-F238E27FC236}">
                  <a16:creationId xmlns:a16="http://schemas.microsoft.com/office/drawing/2014/main" id="{18F2331C-BB65-4FCB-BB33-C3286B6868D4}"/>
                </a:ext>
              </a:extLst>
            </p:cNvPr>
            <p:cNvSpPr/>
            <p:nvPr userDrawn="1">
              <p:custDataLst>
                <p:tags r:id="rId60"/>
              </p:custDataLst>
            </p:nvPr>
          </p:nvSpPr>
          <p:spPr>
            <a:xfrm>
              <a:off x="8918208"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6" name="C">
              <a:extLst>
                <a:ext uri="{FF2B5EF4-FFF2-40B4-BE49-F238E27FC236}">
                  <a16:creationId xmlns:a16="http://schemas.microsoft.com/office/drawing/2014/main" id="{0B31BD39-E957-4B61-99A5-4BA424B9346E}"/>
                </a:ext>
              </a:extLst>
            </p:cNvPr>
            <p:cNvSpPr/>
            <p:nvPr userDrawn="1">
              <p:custDataLst>
                <p:tags r:id="rId61"/>
              </p:custDataLst>
            </p:nvPr>
          </p:nvSpPr>
          <p:spPr>
            <a:xfrm>
              <a:off x="3273411"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8" name="1">
              <a:extLst>
                <a:ext uri="{FF2B5EF4-FFF2-40B4-BE49-F238E27FC236}">
                  <a16:creationId xmlns:a16="http://schemas.microsoft.com/office/drawing/2014/main" id="{51C7EEDE-B06B-4A00-9549-E9285576C892}"/>
                </a:ext>
              </a:extLst>
            </p:cNvPr>
            <p:cNvSpPr/>
            <p:nvPr userDrawn="1">
              <p:custDataLst>
                <p:tags r:id="rId62"/>
              </p:custDataLst>
            </p:nvPr>
          </p:nvSpPr>
          <p:spPr>
            <a:xfrm>
              <a:off x="10859298" y="359998"/>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0" name="C">
              <a:extLst>
                <a:ext uri="{FF2B5EF4-FFF2-40B4-BE49-F238E27FC236}">
                  <a16:creationId xmlns:a16="http://schemas.microsoft.com/office/drawing/2014/main" id="{346FE888-2B04-40EA-9D03-3CBF808A53C4}"/>
                </a:ext>
              </a:extLst>
            </p:cNvPr>
            <p:cNvSpPr/>
            <p:nvPr userDrawn="1">
              <p:custDataLst>
                <p:tags r:id="rId63"/>
              </p:custDataLst>
            </p:nvPr>
          </p:nvSpPr>
          <p:spPr>
            <a:xfrm>
              <a:off x="230197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2" name="1">
              <a:extLst>
                <a:ext uri="{FF2B5EF4-FFF2-40B4-BE49-F238E27FC236}">
                  <a16:creationId xmlns:a16="http://schemas.microsoft.com/office/drawing/2014/main" id="{8ED580F1-63D4-4934-8F07-895D75D68EFC}"/>
                </a:ext>
              </a:extLst>
            </p:cNvPr>
            <p:cNvSpPr/>
            <p:nvPr userDrawn="1">
              <p:custDataLst>
                <p:tags r:id="rId64"/>
              </p:custDataLst>
            </p:nvPr>
          </p:nvSpPr>
          <p:spPr>
            <a:xfrm>
              <a:off x="9889710"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4" name="C">
              <a:extLst>
                <a:ext uri="{FF2B5EF4-FFF2-40B4-BE49-F238E27FC236}">
                  <a16:creationId xmlns:a16="http://schemas.microsoft.com/office/drawing/2014/main" id="{64E6E6C5-4F17-4E72-A63A-4DC01755A9FF}"/>
                </a:ext>
              </a:extLst>
            </p:cNvPr>
            <p:cNvSpPr/>
            <p:nvPr userDrawn="1">
              <p:custDataLst>
                <p:tags r:id="rId65"/>
              </p:custDataLst>
            </p:nvPr>
          </p:nvSpPr>
          <p:spPr>
            <a:xfrm>
              <a:off x="1331000"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grpSp>
      <p:sp>
        <p:nvSpPr>
          <p:cNvPr id="2" name="Dynamic legal" descr="{&quot;templafy&quot;:{&quot;id&quot;:&quot;91523c74-ef2e-4029-ba3f-7bd366fcce7b&quot;}}">
            <a:extLst>
              <a:ext uri="{FF2B5EF4-FFF2-40B4-BE49-F238E27FC236}">
                <a16:creationId xmlns:a16="http://schemas.microsoft.com/office/drawing/2014/main" id="{0893D05B-A6A8-D2E4-8BA6-4BD65C444FD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5" name="Dynmic Internal use only" descr="{&quot;templafy&quot;:{&quot;id&quot;:&quot;4116f91e-671a-497a-a826-8939fa5312f4&quot;}}" hidden="1" title="Form.Cigna_Confidentiality.Cigna_healthcareConfidentiality">
            <a:extLst>
              <a:ext uri="{FF2B5EF4-FFF2-40B4-BE49-F238E27FC236}">
                <a16:creationId xmlns:a16="http://schemas.microsoft.com/office/drawing/2014/main" id="{6898D8C0-70A7-8B0E-B476-D6CFB5D968C9}"/>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5" name="Logo">
            <a:extLst>
              <a:ext uri="{FF2B5EF4-FFF2-40B4-BE49-F238E27FC236}">
                <a16:creationId xmlns:a16="http://schemas.microsoft.com/office/drawing/2014/main" id="{6D84D65A-09B0-E86C-A9C7-85A161713406}"/>
              </a:ext>
            </a:extLst>
          </p:cNvPr>
          <p:cNvPicPr>
            <a:picLocks noChangeAspect="1"/>
          </p:cNvPicPr>
          <p:nvPr userDrawn="1"/>
        </p:nvPicPr>
        <p:blipFill>
          <a:blip r:embed="rId66" cstate="print">
            <a:extLst>
              <a:ext uri="{28A0092B-C50C-407E-A947-70E740481C1C}">
                <a14:useLocalDpi xmlns:a14="http://schemas.microsoft.com/office/drawing/2010/main" val="0"/>
              </a:ext>
              <a:ext uri="{96DAC541-7B7A-43D3-8B79-37D633B846F1}">
                <asvg:svgBlip xmlns:asvg="http://schemas.microsoft.com/office/drawing/2016/SVG/main" r:embed="rId67"/>
              </a:ext>
            </a:extLst>
          </a:blip>
          <a:srcRect/>
          <a:stretch/>
        </p:blipFill>
        <p:spPr>
          <a:xfrm>
            <a:off x="360000" y="6067943"/>
            <a:ext cx="792000" cy="430177"/>
          </a:xfrm>
          <a:prstGeom prst="rect">
            <a:avLst/>
          </a:prstGeom>
        </p:spPr>
      </p:pic>
      <p:sp>
        <p:nvSpPr>
          <p:cNvPr id="3" name="Text Placeholder 2"/>
          <p:cNvSpPr>
            <a:spLocks noGrp="1"/>
          </p:cNvSpPr>
          <p:nvPr>
            <p:ph type="body" idx="1"/>
          </p:nvPr>
        </p:nvSpPr>
        <p:spPr>
          <a:xfrm>
            <a:off x="360000" y="1548000"/>
            <a:ext cx="11472411" cy="4377600"/>
          </a:xfrm>
          <a:prstGeom prst="rect">
            <a:avLst/>
          </a:prstGeom>
        </p:spPr>
        <p:txBody>
          <a:bodyPr vert="horz" lIns="0" tIns="0" rIns="0" bIns="0" rtlCol="0">
            <a:noAutofit/>
          </a:bodyPr>
          <a:lstStyle/>
          <a:p>
            <a:pPr lvl="0"/>
            <a:r>
              <a:rPr lang="en-US" noProof="0" dirty="0"/>
              <a:t>Level 1</a:t>
            </a:r>
            <a:endParaRPr lang="en-US" dirty="0"/>
          </a:p>
          <a:p>
            <a:pPr lvl="1"/>
            <a:r>
              <a:rPr lang="en-US" noProof="0" dirty="0"/>
              <a:t>Level 2</a:t>
            </a:r>
            <a:endParaRPr lang="en-US" dirty="0"/>
          </a:p>
          <a:p>
            <a:pPr lvl="2"/>
            <a:r>
              <a:rPr lang="en-US" noProof="0" dirty="0"/>
              <a:t>Level 3</a:t>
            </a:r>
            <a:endParaRPr lang="en-US" dirty="0"/>
          </a:p>
          <a:p>
            <a:pPr lvl="3"/>
            <a:r>
              <a:rPr lang="en-US" noProof="0" dirty="0"/>
              <a:t>Level 4, Header</a:t>
            </a:r>
            <a:endParaRPr lang="en-US" dirty="0"/>
          </a:p>
          <a:p>
            <a:pPr lvl="4"/>
            <a:r>
              <a:rPr lang="en-US" noProof="0" dirty="0"/>
              <a:t>Level 5, Body</a:t>
            </a:r>
            <a:endParaRPr lang="en-US" dirty="0"/>
          </a:p>
          <a:p>
            <a:pPr lvl="5"/>
            <a:r>
              <a:rPr lang="en-US" noProof="0" dirty="0"/>
              <a:t>Level 6</a:t>
            </a:r>
            <a:endParaRPr lang="en-US" dirty="0"/>
          </a:p>
          <a:p>
            <a:pPr lvl="6"/>
            <a:r>
              <a:rPr lang="en-US" noProof="0" dirty="0"/>
              <a:t>Level 7, Small Header</a:t>
            </a:r>
            <a:endParaRPr lang="en-US" dirty="0"/>
          </a:p>
          <a:p>
            <a:pPr lvl="7"/>
            <a:r>
              <a:rPr lang="en-US" noProof="0" dirty="0"/>
              <a:t>Level 8, Small Body</a:t>
            </a:r>
            <a:endParaRPr lang="en-US" dirty="0"/>
          </a:p>
          <a:p>
            <a:pPr lvl="8"/>
            <a:r>
              <a:rPr lang="en-US" noProof="0" dirty="0"/>
              <a:t>Level 9, Infographic</a:t>
            </a:r>
            <a:endParaRPr lang="en-US"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360000"/>
            <a:ext cx="11473200" cy="1188000"/>
          </a:xfrm>
          <a:prstGeom prst="rect">
            <a:avLst/>
          </a:prstGeom>
        </p:spPr>
        <p:txBody>
          <a:bodyPr vert="horz" lIns="0" tIns="0" rIns="0" bIns="0" rtlCol="0" anchor="t" anchorCtr="0">
            <a:noAutofit/>
          </a:bodyPr>
          <a:lstStyle/>
          <a:p>
            <a:r>
              <a:rPr lang="en-US" dirty="0"/>
              <a:t>Click to add title</a:t>
            </a:r>
            <a:endParaRPr lang="en-US"/>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473199" y="6318000"/>
            <a:ext cx="359212" cy="180000"/>
          </a:xfrm>
          <a:prstGeom prst="rect">
            <a:avLst/>
          </a:prstGeom>
        </p:spPr>
        <p:txBody>
          <a:bodyPr vert="horz" lIns="0" tIns="0" rIns="0" bIns="0" rtlCol="0" anchor="b" anchorCtr="0"/>
          <a:lstStyle>
            <a:lvl1pPr algn="r">
              <a:defRPr sz="800" b="1" spc="0" baseline="0">
                <a:solidFill>
                  <a:schemeClr val="accent1"/>
                </a:solidFill>
                <a:latin typeface="+mn-lt"/>
              </a:defRPr>
            </a:lvl1pPr>
          </a:lstStyle>
          <a:p>
            <a:fld id="{23AA811B-2EBD-4900-905E-5BE206449611}" type="slidenum">
              <a:rPr lang="en-US" smtClean="0"/>
              <a:pPr/>
              <a:t>‹#›</a:t>
            </a:fld>
            <a:endParaRPr lang="en-US" dirty="0"/>
          </a:p>
        </p:txBody>
      </p:sp>
      <p:sp>
        <p:nvSpPr>
          <p:cNvPr id="41" name="Footer Placeholder 40">
            <a:extLst>
              <a:ext uri="{FF2B5EF4-FFF2-40B4-BE49-F238E27FC236}">
                <a16:creationId xmlns:a16="http://schemas.microsoft.com/office/drawing/2014/main" id="{D26C0B3A-4C90-B9B9-20DB-869AD857A6E1}"/>
              </a:ext>
            </a:extLst>
          </p:cNvPr>
          <p:cNvSpPr>
            <a:spLocks noGrp="1"/>
          </p:cNvSpPr>
          <p:nvPr>
            <p:ph type="ftr" sz="quarter" idx="3"/>
          </p:nvPr>
        </p:nvSpPr>
        <p:spPr>
          <a:xfrm>
            <a:off x="6541200" y="6318000"/>
            <a:ext cx="3343898" cy="180000"/>
          </a:xfrm>
          <a:prstGeom prst="rect">
            <a:avLst/>
          </a:prstGeom>
        </p:spPr>
        <p:txBody>
          <a:bodyPr vert="horz" lIns="0" tIns="0" rIns="0" bIns="0" rtlCol="0" anchor="b" anchorCtr="0"/>
          <a:lstStyle>
            <a:lvl1pPr algn="r">
              <a:defRPr sz="800">
                <a:solidFill>
                  <a:schemeClr val="accent1"/>
                </a:solidFill>
                <a:latin typeface="+mn-lt"/>
              </a:defRPr>
            </a:lvl1pPr>
          </a:lstStyle>
          <a:p>
            <a:endParaRPr lang="en-US" dirty="0"/>
          </a:p>
        </p:txBody>
      </p:sp>
      <p:sp>
        <p:nvSpPr>
          <p:cNvPr id="4" name="Date Placeholder 3">
            <a:extLst>
              <a:ext uri="{FF2B5EF4-FFF2-40B4-BE49-F238E27FC236}">
                <a16:creationId xmlns:a16="http://schemas.microsoft.com/office/drawing/2014/main" id="{007AFD59-923C-2169-5C83-6741570A268E}"/>
              </a:ext>
            </a:extLst>
          </p:cNvPr>
          <p:cNvSpPr>
            <a:spLocks noGrp="1"/>
          </p:cNvSpPr>
          <p:nvPr>
            <p:ph type="dt" sz="half" idx="2"/>
          </p:nvPr>
        </p:nvSpPr>
        <p:spPr>
          <a:xfrm>
            <a:off x="9885098" y="6318000"/>
            <a:ext cx="1588102" cy="180000"/>
          </a:xfrm>
          <a:prstGeom prst="rect">
            <a:avLst/>
          </a:prstGeom>
        </p:spPr>
        <p:txBody>
          <a:bodyPr vert="horz" lIns="0" tIns="0" rIns="0" bIns="0" rtlCol="0" anchor="b" anchorCtr="0"/>
          <a:lstStyle>
            <a:lvl1pPr algn="r">
              <a:defRPr lang="en-US" sz="800" kern="1200" cap="none" spc="0" baseline="0" smtClean="0">
                <a:solidFill>
                  <a:schemeClr val="accent1"/>
                </a:solidFill>
                <a:latin typeface="+mn-lt"/>
                <a:ea typeface="+mn-ea"/>
                <a:cs typeface="+mn-cs"/>
              </a:defRPr>
            </a:lvl1pPr>
          </a:lstStyle>
          <a:p>
            <a:fld id="{28609873-2B9C-41A1-868D-0951AEC96D54}" type="datetime4">
              <a:rPr lang="en-US" smtClean="0"/>
              <a:t>May 22, 2024</a:t>
            </a:fld>
            <a:endParaRPr lang="en-US" dirty="0"/>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29" r:id="rId1"/>
    <p:sldLayoutId id="2147483794" r:id="rId2"/>
    <p:sldLayoutId id="2147483818" r:id="rId3"/>
    <p:sldLayoutId id="2147483819" r:id="rId4"/>
    <p:sldLayoutId id="2147483820" r:id="rId5"/>
    <p:sldLayoutId id="2147483821" r:id="rId6"/>
    <p:sldLayoutId id="2147483822" r:id="rId7"/>
    <p:sldLayoutId id="2147483826" r:id="rId8"/>
    <p:sldLayoutId id="2147483827" r:id="rId9"/>
    <p:sldLayoutId id="2147483828" r:id="rId10"/>
    <p:sldLayoutId id="2147483829" r:id="rId11"/>
    <p:sldLayoutId id="2147483830" r:id="rId12"/>
    <p:sldLayoutId id="2147483831" r:id="rId13"/>
    <p:sldLayoutId id="2147483737" r:id="rId14"/>
    <p:sldLayoutId id="2147483731" r:id="rId15"/>
    <p:sldLayoutId id="2147483832" r:id="rId16"/>
    <p:sldLayoutId id="2147483833" r:id="rId17"/>
    <p:sldLayoutId id="2147483841" r:id="rId18"/>
    <p:sldLayoutId id="2147483843" r:id="rId19"/>
    <p:sldLayoutId id="2147483842" r:id="rId20"/>
    <p:sldLayoutId id="2147483801" r:id="rId21"/>
    <p:sldLayoutId id="2147483834" r:id="rId22"/>
    <p:sldLayoutId id="2147483806" r:id="rId23"/>
    <p:sldLayoutId id="2147483837" r:id="rId24"/>
    <p:sldLayoutId id="2147483807" r:id="rId25"/>
    <p:sldLayoutId id="2147483838" r:id="rId26"/>
    <p:sldLayoutId id="2147483808" r:id="rId27"/>
    <p:sldLayoutId id="2147483840" r:id="rId28"/>
    <p:sldLayoutId id="2147483839" r:id="rId29"/>
    <p:sldLayoutId id="2147483809" r:id="rId30"/>
    <p:sldLayoutId id="2147483810" r:id="rId31"/>
    <p:sldLayoutId id="2147483811" r:id="rId32"/>
    <p:sldLayoutId id="2147483777" r:id="rId33"/>
    <p:sldLayoutId id="2147483835" r:id="rId34"/>
    <p:sldLayoutId id="2147483836" r:id="rId35"/>
    <p:sldLayoutId id="2147483814" r:id="rId36"/>
    <p:sldLayoutId id="2147483812" r:id="rId37"/>
    <p:sldLayoutId id="2147483813" r:id="rId38"/>
    <p:sldLayoutId id="2147483784" r:id="rId39"/>
    <p:sldLayoutId id="2147483751" r:id="rId40"/>
    <p:sldLayoutId id="2147483844" r:id="rId41"/>
  </p:sldLayoutIdLst>
  <p:hf hdr="0"/>
  <p:txStyles>
    <p:title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userDrawn="1">
          <p15:clr>
            <a:srgbClr val="A4A3A4"/>
          </p15:clr>
        </p15:guide>
        <p15:guide id="2" pos="725" userDrawn="1">
          <p15:clr>
            <a:srgbClr val="A4A3A4"/>
          </p15:clr>
        </p15:guide>
        <p15:guide id="3" orient="horz" pos="226" userDrawn="1">
          <p15:clr>
            <a:srgbClr val="A4A3A4"/>
          </p15:clr>
        </p15:guide>
        <p15:guide id="4" orient="horz" pos="4093" userDrawn="1">
          <p15:clr>
            <a:srgbClr val="A4A3A4"/>
          </p15:clr>
        </p15:guide>
        <p15:guide id="6" pos="4394" userDrawn="1">
          <p15:clr>
            <a:srgbClr val="A4A3A4"/>
          </p15:clr>
        </p15:guide>
        <p15:guide id="7" pos="838" userDrawn="1">
          <p15:clr>
            <a:srgbClr val="A4A3A4"/>
          </p15:clr>
        </p15:guide>
        <p15:guide id="9" pos="2673" userDrawn="1">
          <p15:clr>
            <a:srgbClr val="A4A3A4"/>
          </p15:clr>
        </p15:guide>
        <p15:guide id="10" pos="3171" userDrawn="1">
          <p15:clr>
            <a:srgbClr val="A4A3A4"/>
          </p15:clr>
        </p15:guide>
        <p15:guide id="11" pos="6229" userDrawn="1">
          <p15:clr>
            <a:srgbClr val="A4A3A4"/>
          </p15:clr>
        </p15:guide>
        <p15:guide id="13" pos="6840" userDrawn="1">
          <p15:clr>
            <a:srgbClr val="A4A3A4"/>
          </p15:clr>
        </p15:guide>
        <p15:guide id="16" pos="5120" userDrawn="1">
          <p15:clr>
            <a:srgbClr val="A4A3A4"/>
          </p15:clr>
        </p15:guide>
        <p15:guide id="17" pos="3285" userDrawn="1">
          <p15:clr>
            <a:srgbClr val="A4A3A4"/>
          </p15:clr>
        </p15:guide>
        <p15:guide id="18" pos="3784" userDrawn="1">
          <p15:clr>
            <a:srgbClr val="A4A3A4"/>
          </p15:clr>
        </p15:guide>
        <p15:guide id="20" pos="1948" userDrawn="1">
          <p15:clr>
            <a:srgbClr val="A4A3A4"/>
          </p15:clr>
        </p15:guide>
        <p15:guide id="21" pos="6952" userDrawn="1">
          <p15:clr>
            <a:srgbClr val="A4A3A4"/>
          </p15:clr>
        </p15:guide>
        <p15:guide id="23" pos="2061" userDrawn="1">
          <p15:clr>
            <a:srgbClr val="A4A3A4"/>
          </p15:clr>
        </p15:guide>
        <p15:guide id="24" pos="2560" userDrawn="1">
          <p15:clr>
            <a:srgbClr val="A4A3A4"/>
          </p15:clr>
        </p15:guide>
        <p15:guide id="26" pos="6342" userDrawn="1">
          <p15:clr>
            <a:srgbClr val="A4A3A4"/>
          </p15:clr>
        </p15:guide>
        <p15:guide id="28" pos="5006" userDrawn="1">
          <p15:clr>
            <a:srgbClr val="A4A3A4"/>
          </p15:clr>
        </p15:guide>
        <p15:guide id="29" pos="4507" userDrawn="1">
          <p15:clr>
            <a:srgbClr val="A4A3A4"/>
          </p15:clr>
        </p15:guide>
        <p15:guide id="30" pos="3908" userDrawn="1">
          <p15:clr>
            <a:srgbClr val="A4A3A4"/>
          </p15:clr>
        </p15:guide>
        <p15:guide id="31" pos="5731" userDrawn="1">
          <p15:clr>
            <a:srgbClr val="A4A3A4"/>
          </p15:clr>
        </p15:guide>
        <p15:guide id="32" pos="5617" userDrawn="1">
          <p15:clr>
            <a:srgbClr val="A4A3A4"/>
          </p15:clr>
        </p15:guide>
        <p15:guide id="33" pos="1337" userDrawn="1">
          <p15:clr>
            <a:srgbClr val="A4A3A4"/>
          </p15:clr>
        </p15:guide>
        <p15:guide id="34" pos="1451" userDrawn="1">
          <p15:clr>
            <a:srgbClr val="A4A3A4"/>
          </p15:clr>
        </p15:guide>
        <p15:guide id="35" pos="7453"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D78CB3-9319-4CA2-CE2F-1BE7547BC1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0175D0-3463-C3A0-B348-016552AC4E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C84A5E-3B21-5720-4420-AFD7D41253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5FD8BD-CA7A-4926-895F-4B864A75B588}" type="datetimeFigureOut">
              <a:rPr lang="en-US" smtClean="0"/>
              <a:t>5/22/2024</a:t>
            </a:fld>
            <a:endParaRPr lang="en-US"/>
          </a:p>
        </p:txBody>
      </p:sp>
      <p:sp>
        <p:nvSpPr>
          <p:cNvPr id="5" name="Footer Placeholder 4">
            <a:extLst>
              <a:ext uri="{FF2B5EF4-FFF2-40B4-BE49-F238E27FC236}">
                <a16:creationId xmlns:a16="http://schemas.microsoft.com/office/drawing/2014/main" id="{9B95042C-ADF5-BB9B-48D3-6329DE9AA0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D50EECC-755E-B8AA-D0AF-EA9E9EFA7D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A4DD59-B877-41CD-AD92-437340E5C5CB}" type="slidenum">
              <a:rPr lang="en-US" smtClean="0"/>
              <a:t>‹#›</a:t>
            </a:fld>
            <a:endParaRPr lang="en-US"/>
          </a:p>
        </p:txBody>
      </p:sp>
    </p:spTree>
    <p:extLst>
      <p:ext uri="{BB962C8B-B14F-4D97-AF65-F5344CB8AC3E}">
        <p14:creationId xmlns:p14="http://schemas.microsoft.com/office/powerpoint/2010/main" val="3664845536"/>
      </p:ext>
    </p:extLst>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ltGray">
      <p:bgRef idx="1001">
        <a:schemeClr val="bg1"/>
      </p:bgRef>
    </p:bg>
    <p:spTree>
      <p:nvGrpSpPr>
        <p:cNvPr id="1" name=""/>
        <p:cNvGrpSpPr/>
        <p:nvPr/>
      </p:nvGrpSpPr>
      <p:grpSpPr>
        <a:xfrm>
          <a:off x="0" y="0"/>
          <a:ext cx="0" cy="0"/>
          <a:chOff x="0" y="0"/>
          <a:chExt cx="0" cy="0"/>
        </a:xfrm>
      </p:grpSpPr>
      <p:grpSp>
        <p:nvGrpSpPr>
          <p:cNvPr id="33" name="Group guide" hidden="1">
            <a:extLst>
              <a:ext uri="{FF2B5EF4-FFF2-40B4-BE49-F238E27FC236}">
                <a16:creationId xmlns:a16="http://schemas.microsoft.com/office/drawing/2014/main" id="{AF56D866-B789-C130-77E4-8967E377B6C7}"/>
              </a:ext>
            </a:extLst>
          </p:cNvPr>
          <p:cNvGrpSpPr/>
          <p:nvPr userDrawn="1"/>
        </p:nvGrpSpPr>
        <p:grpSpPr>
          <a:xfrm>
            <a:off x="360000" y="359997"/>
            <a:ext cx="11468588" cy="6138003"/>
            <a:chOff x="360000" y="359997"/>
            <a:chExt cx="11468588" cy="6138003"/>
          </a:xfrm>
        </p:grpSpPr>
        <p:sp>
          <p:nvSpPr>
            <p:cNvPr id="6" name="C">
              <a:extLst>
                <a:ext uri="{FF2B5EF4-FFF2-40B4-BE49-F238E27FC236}">
                  <a16:creationId xmlns:a16="http://schemas.microsoft.com/office/drawing/2014/main" id="{1C4B9106-8C42-4FD6-BE41-D1A11D08B0DE}"/>
                </a:ext>
              </a:extLst>
            </p:cNvPr>
            <p:cNvSpPr/>
            <p:nvPr userDrawn="1">
              <p:custDataLst>
                <p:tags r:id="rId30"/>
              </p:custDataLst>
            </p:nvPr>
          </p:nvSpPr>
          <p:spPr>
            <a:xfrm>
              <a:off x="360000"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2" name="1-">
              <a:extLst>
                <a:ext uri="{FF2B5EF4-FFF2-40B4-BE49-F238E27FC236}">
                  <a16:creationId xmlns:a16="http://schemas.microsoft.com/office/drawing/2014/main" id="{881042B9-FC01-4F98-ACD8-49BC2F3E922C}"/>
                </a:ext>
              </a:extLst>
            </p:cNvPr>
            <p:cNvSpPr/>
            <p:nvPr userDrawn="1">
              <p:custDataLst>
                <p:tags r:id="rId31"/>
              </p:custDataLst>
            </p:nvPr>
          </p:nvSpPr>
          <p:spPr>
            <a:xfrm>
              <a:off x="1151000" y="360000"/>
              <a:ext cx="180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4" name="C">
              <a:extLst>
                <a:ext uri="{FF2B5EF4-FFF2-40B4-BE49-F238E27FC236}">
                  <a16:creationId xmlns:a16="http://schemas.microsoft.com/office/drawing/2014/main" id="{59C7C277-9424-433C-8660-29713F1B7FB3}"/>
                </a:ext>
              </a:extLst>
            </p:cNvPr>
            <p:cNvSpPr/>
            <p:nvPr userDrawn="1">
              <p:custDataLst>
                <p:tags r:id="rId32"/>
              </p:custDataLst>
            </p:nvPr>
          </p:nvSpPr>
          <p:spPr>
            <a:xfrm>
              <a:off x="1103758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6" name="1">
              <a:extLst>
                <a:ext uri="{FF2B5EF4-FFF2-40B4-BE49-F238E27FC236}">
                  <a16:creationId xmlns:a16="http://schemas.microsoft.com/office/drawing/2014/main" id="{AD6D570A-8EAB-4316-A81F-BA83274CE3DF}"/>
                </a:ext>
              </a:extLst>
            </p:cNvPr>
            <p:cNvSpPr/>
            <p:nvPr userDrawn="1">
              <p:custDataLst>
                <p:tags r:id="rId33"/>
              </p:custDataLst>
            </p:nvPr>
          </p:nvSpPr>
          <p:spPr>
            <a:xfrm>
              <a:off x="2123710" y="359997"/>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8" name="C">
              <a:extLst>
                <a:ext uri="{FF2B5EF4-FFF2-40B4-BE49-F238E27FC236}">
                  <a16:creationId xmlns:a16="http://schemas.microsoft.com/office/drawing/2014/main" id="{AF9B7D13-D0E0-4CE3-8CA5-02630940ED38}"/>
                </a:ext>
              </a:extLst>
            </p:cNvPr>
            <p:cNvSpPr/>
            <p:nvPr userDrawn="1">
              <p:custDataLst>
                <p:tags r:id="rId34"/>
              </p:custDataLst>
            </p:nvPr>
          </p:nvSpPr>
          <p:spPr>
            <a:xfrm>
              <a:off x="10068154"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0" name="1">
              <a:extLst>
                <a:ext uri="{FF2B5EF4-FFF2-40B4-BE49-F238E27FC236}">
                  <a16:creationId xmlns:a16="http://schemas.microsoft.com/office/drawing/2014/main" id="{033FDCAC-185D-4077-BE01-7E2E533BA124}"/>
                </a:ext>
              </a:extLst>
            </p:cNvPr>
            <p:cNvSpPr/>
            <p:nvPr userDrawn="1">
              <p:custDataLst>
                <p:tags r:id="rId35"/>
              </p:custDataLst>
            </p:nvPr>
          </p:nvSpPr>
          <p:spPr>
            <a:xfrm>
              <a:off x="3093000"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2" name="C">
              <a:extLst>
                <a:ext uri="{FF2B5EF4-FFF2-40B4-BE49-F238E27FC236}">
                  <a16:creationId xmlns:a16="http://schemas.microsoft.com/office/drawing/2014/main" id="{59D95ABC-476B-43DD-B11D-841FD1CCCE12}"/>
                </a:ext>
              </a:extLst>
            </p:cNvPr>
            <p:cNvSpPr/>
            <p:nvPr userDrawn="1">
              <p:custDataLst>
                <p:tags r:id="rId36"/>
              </p:custDataLst>
            </p:nvPr>
          </p:nvSpPr>
          <p:spPr>
            <a:xfrm>
              <a:off x="909820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4" name="1">
              <a:extLst>
                <a:ext uri="{FF2B5EF4-FFF2-40B4-BE49-F238E27FC236}">
                  <a16:creationId xmlns:a16="http://schemas.microsoft.com/office/drawing/2014/main" id="{5786BE75-81AB-4139-B2E5-FC8F4EB28B66}"/>
                </a:ext>
              </a:extLst>
            </p:cNvPr>
            <p:cNvSpPr/>
            <p:nvPr userDrawn="1">
              <p:custDataLst>
                <p:tags r:id="rId37"/>
              </p:custDataLst>
            </p:nvPr>
          </p:nvSpPr>
          <p:spPr>
            <a:xfrm>
              <a:off x="4064045"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6" name="C">
              <a:extLst>
                <a:ext uri="{FF2B5EF4-FFF2-40B4-BE49-F238E27FC236}">
                  <a16:creationId xmlns:a16="http://schemas.microsoft.com/office/drawing/2014/main" id="{129A9A3B-B084-4187-8ACA-4F0D6C08FE4E}"/>
                </a:ext>
              </a:extLst>
            </p:cNvPr>
            <p:cNvSpPr/>
            <p:nvPr userDrawn="1">
              <p:custDataLst>
                <p:tags r:id="rId38"/>
              </p:custDataLst>
            </p:nvPr>
          </p:nvSpPr>
          <p:spPr>
            <a:xfrm>
              <a:off x="8128823"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8" name="1">
              <a:extLst>
                <a:ext uri="{FF2B5EF4-FFF2-40B4-BE49-F238E27FC236}">
                  <a16:creationId xmlns:a16="http://schemas.microsoft.com/office/drawing/2014/main" id="{DEC24EF5-2922-409A-98A1-4BE1189C8532}"/>
                </a:ext>
              </a:extLst>
            </p:cNvPr>
            <p:cNvSpPr/>
            <p:nvPr userDrawn="1">
              <p:custDataLst>
                <p:tags r:id="rId39"/>
              </p:custDataLst>
            </p:nvPr>
          </p:nvSpPr>
          <p:spPr>
            <a:xfrm>
              <a:off x="5035045"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0" name="C">
              <a:extLst>
                <a:ext uri="{FF2B5EF4-FFF2-40B4-BE49-F238E27FC236}">
                  <a16:creationId xmlns:a16="http://schemas.microsoft.com/office/drawing/2014/main" id="{9E90051A-07FE-4055-B29A-3240854D0EDD}"/>
                </a:ext>
              </a:extLst>
            </p:cNvPr>
            <p:cNvSpPr/>
            <p:nvPr userDrawn="1">
              <p:custDataLst>
                <p:tags r:id="rId40"/>
              </p:custDataLst>
            </p:nvPr>
          </p:nvSpPr>
          <p:spPr>
            <a:xfrm>
              <a:off x="7157321"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2" name="1">
              <a:extLst>
                <a:ext uri="{FF2B5EF4-FFF2-40B4-BE49-F238E27FC236}">
                  <a16:creationId xmlns:a16="http://schemas.microsoft.com/office/drawing/2014/main" id="{A3700F78-6579-4287-82B2-6DFA45008FBC}"/>
                </a:ext>
              </a:extLst>
            </p:cNvPr>
            <p:cNvSpPr/>
            <p:nvPr userDrawn="1">
              <p:custDataLst>
                <p:tags r:id="rId41"/>
              </p:custDataLst>
            </p:nvPr>
          </p:nvSpPr>
          <p:spPr>
            <a:xfrm>
              <a:off x="6007384"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4" name="C">
              <a:extLst>
                <a:ext uri="{FF2B5EF4-FFF2-40B4-BE49-F238E27FC236}">
                  <a16:creationId xmlns:a16="http://schemas.microsoft.com/office/drawing/2014/main" id="{1DA00B94-1AAF-46A9-9411-BB34A0426C6A}"/>
                </a:ext>
              </a:extLst>
            </p:cNvPr>
            <p:cNvSpPr/>
            <p:nvPr userDrawn="1">
              <p:custDataLst>
                <p:tags r:id="rId42"/>
              </p:custDataLst>
            </p:nvPr>
          </p:nvSpPr>
          <p:spPr>
            <a:xfrm>
              <a:off x="618604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6" name="1">
              <a:extLst>
                <a:ext uri="{FF2B5EF4-FFF2-40B4-BE49-F238E27FC236}">
                  <a16:creationId xmlns:a16="http://schemas.microsoft.com/office/drawing/2014/main" id="{ECDF4EC4-C654-4CC0-A697-7C7F76265642}"/>
                </a:ext>
              </a:extLst>
            </p:cNvPr>
            <p:cNvSpPr/>
            <p:nvPr userDrawn="1">
              <p:custDataLst>
                <p:tags r:id="rId43"/>
              </p:custDataLst>
            </p:nvPr>
          </p:nvSpPr>
          <p:spPr>
            <a:xfrm>
              <a:off x="6975706"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8" name="C">
              <a:extLst>
                <a:ext uri="{FF2B5EF4-FFF2-40B4-BE49-F238E27FC236}">
                  <a16:creationId xmlns:a16="http://schemas.microsoft.com/office/drawing/2014/main" id="{6A79D1EE-D920-468B-9064-1E73DB948D90}"/>
                </a:ext>
              </a:extLst>
            </p:cNvPr>
            <p:cNvSpPr/>
            <p:nvPr userDrawn="1">
              <p:custDataLst>
                <p:tags r:id="rId44"/>
              </p:custDataLst>
            </p:nvPr>
          </p:nvSpPr>
          <p:spPr>
            <a:xfrm>
              <a:off x="521628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0" name="1">
              <a:extLst>
                <a:ext uri="{FF2B5EF4-FFF2-40B4-BE49-F238E27FC236}">
                  <a16:creationId xmlns:a16="http://schemas.microsoft.com/office/drawing/2014/main" id="{B375DE0F-1FC3-4AAD-B356-C9A3A482C506}"/>
                </a:ext>
              </a:extLst>
            </p:cNvPr>
            <p:cNvSpPr/>
            <p:nvPr userDrawn="1">
              <p:custDataLst>
                <p:tags r:id="rId45"/>
              </p:custDataLst>
            </p:nvPr>
          </p:nvSpPr>
          <p:spPr>
            <a:xfrm>
              <a:off x="7948823"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2" name="C">
              <a:extLst>
                <a:ext uri="{FF2B5EF4-FFF2-40B4-BE49-F238E27FC236}">
                  <a16:creationId xmlns:a16="http://schemas.microsoft.com/office/drawing/2014/main" id="{82A4A22E-F58E-400A-BF42-0B345083C2DA}"/>
                </a:ext>
              </a:extLst>
            </p:cNvPr>
            <p:cNvSpPr/>
            <p:nvPr userDrawn="1">
              <p:custDataLst>
                <p:tags r:id="rId46"/>
              </p:custDataLst>
            </p:nvPr>
          </p:nvSpPr>
          <p:spPr>
            <a:xfrm>
              <a:off x="424426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4" name="1">
              <a:extLst>
                <a:ext uri="{FF2B5EF4-FFF2-40B4-BE49-F238E27FC236}">
                  <a16:creationId xmlns:a16="http://schemas.microsoft.com/office/drawing/2014/main" id="{18F2331C-BB65-4FCB-BB33-C3286B6868D4}"/>
                </a:ext>
              </a:extLst>
            </p:cNvPr>
            <p:cNvSpPr/>
            <p:nvPr userDrawn="1">
              <p:custDataLst>
                <p:tags r:id="rId47"/>
              </p:custDataLst>
            </p:nvPr>
          </p:nvSpPr>
          <p:spPr>
            <a:xfrm>
              <a:off x="8918208"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6" name="C">
              <a:extLst>
                <a:ext uri="{FF2B5EF4-FFF2-40B4-BE49-F238E27FC236}">
                  <a16:creationId xmlns:a16="http://schemas.microsoft.com/office/drawing/2014/main" id="{0B31BD39-E957-4B61-99A5-4BA424B9346E}"/>
                </a:ext>
              </a:extLst>
            </p:cNvPr>
            <p:cNvSpPr/>
            <p:nvPr userDrawn="1">
              <p:custDataLst>
                <p:tags r:id="rId48"/>
              </p:custDataLst>
            </p:nvPr>
          </p:nvSpPr>
          <p:spPr>
            <a:xfrm>
              <a:off x="3273411"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8" name="1">
              <a:extLst>
                <a:ext uri="{FF2B5EF4-FFF2-40B4-BE49-F238E27FC236}">
                  <a16:creationId xmlns:a16="http://schemas.microsoft.com/office/drawing/2014/main" id="{51C7EEDE-B06B-4A00-9549-E9285576C892}"/>
                </a:ext>
              </a:extLst>
            </p:cNvPr>
            <p:cNvSpPr/>
            <p:nvPr userDrawn="1">
              <p:custDataLst>
                <p:tags r:id="rId49"/>
              </p:custDataLst>
            </p:nvPr>
          </p:nvSpPr>
          <p:spPr>
            <a:xfrm>
              <a:off x="10859298" y="359998"/>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0" name="C">
              <a:extLst>
                <a:ext uri="{FF2B5EF4-FFF2-40B4-BE49-F238E27FC236}">
                  <a16:creationId xmlns:a16="http://schemas.microsoft.com/office/drawing/2014/main" id="{346FE888-2B04-40EA-9D03-3CBF808A53C4}"/>
                </a:ext>
              </a:extLst>
            </p:cNvPr>
            <p:cNvSpPr/>
            <p:nvPr userDrawn="1">
              <p:custDataLst>
                <p:tags r:id="rId50"/>
              </p:custDataLst>
            </p:nvPr>
          </p:nvSpPr>
          <p:spPr>
            <a:xfrm>
              <a:off x="230197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2" name="1">
              <a:extLst>
                <a:ext uri="{FF2B5EF4-FFF2-40B4-BE49-F238E27FC236}">
                  <a16:creationId xmlns:a16="http://schemas.microsoft.com/office/drawing/2014/main" id="{8ED580F1-63D4-4934-8F07-895D75D68EFC}"/>
                </a:ext>
              </a:extLst>
            </p:cNvPr>
            <p:cNvSpPr/>
            <p:nvPr userDrawn="1">
              <p:custDataLst>
                <p:tags r:id="rId51"/>
              </p:custDataLst>
            </p:nvPr>
          </p:nvSpPr>
          <p:spPr>
            <a:xfrm>
              <a:off x="9889710"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4" name="C">
              <a:extLst>
                <a:ext uri="{FF2B5EF4-FFF2-40B4-BE49-F238E27FC236}">
                  <a16:creationId xmlns:a16="http://schemas.microsoft.com/office/drawing/2014/main" id="{64E6E6C5-4F17-4E72-A63A-4DC01755A9FF}"/>
                </a:ext>
              </a:extLst>
            </p:cNvPr>
            <p:cNvSpPr/>
            <p:nvPr userDrawn="1">
              <p:custDataLst>
                <p:tags r:id="rId52"/>
              </p:custDataLst>
            </p:nvPr>
          </p:nvSpPr>
          <p:spPr>
            <a:xfrm>
              <a:off x="1331000"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grpSp>
      <p:sp>
        <p:nvSpPr>
          <p:cNvPr id="2" name="Dynamic legal" descr="{&quot;templafy&quot;:{&quot;id&quot;:&quot;81c74037-2c26-496a-adb5-c54911d41a50&quot;}}">
            <a:extLst>
              <a:ext uri="{FF2B5EF4-FFF2-40B4-BE49-F238E27FC236}">
                <a16:creationId xmlns:a16="http://schemas.microsoft.com/office/drawing/2014/main" id="{0893D05B-A6A8-D2E4-8BA6-4BD65C444FD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2024 Cigna Healthcare</a:t>
            </a:r>
          </a:p>
        </p:txBody>
      </p:sp>
      <p:sp>
        <p:nvSpPr>
          <p:cNvPr id="5" name="Dynmic Internal use only" descr="{&quot;templafy&quot;:{&quot;id&quot;:&quot;cb0a12b0-0b5c-4038-95eb-97932a5944da&quot;}}" hidden="1" title="Form.Cigna_Confidentiality.Cigna_healthcareConfidentiality">
            <a:extLst>
              <a:ext uri="{FF2B5EF4-FFF2-40B4-BE49-F238E27FC236}">
                <a16:creationId xmlns:a16="http://schemas.microsoft.com/office/drawing/2014/main" id="{6898D8C0-70A7-8B0E-B476-D6CFB5D968C9}"/>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5" name="Logo">
            <a:extLst>
              <a:ext uri="{FF2B5EF4-FFF2-40B4-BE49-F238E27FC236}">
                <a16:creationId xmlns:a16="http://schemas.microsoft.com/office/drawing/2014/main" id="{6D84D65A-09B0-E86C-A9C7-85A161713406}"/>
              </a:ext>
            </a:extLst>
          </p:cNvPr>
          <p:cNvPicPr>
            <a:picLocks noChangeAspect="1"/>
          </p:cNvPicPr>
          <p:nvPr userDrawn="1"/>
        </p:nvPicPr>
        <p:blipFill>
          <a:blip r:embed="rId53" cstate="print">
            <a:extLst>
              <a:ext uri="{28A0092B-C50C-407E-A947-70E740481C1C}">
                <a14:useLocalDpi xmlns:a14="http://schemas.microsoft.com/office/drawing/2010/main" val="0"/>
              </a:ext>
              <a:ext uri="{96DAC541-7B7A-43D3-8B79-37D633B846F1}">
                <asvg:svgBlip xmlns:asvg="http://schemas.microsoft.com/office/drawing/2016/SVG/main" r:embed="rId54"/>
              </a:ext>
            </a:extLst>
          </a:blip>
          <a:srcRect/>
          <a:stretch/>
        </p:blipFill>
        <p:spPr>
          <a:xfrm>
            <a:off x="360000" y="6067943"/>
            <a:ext cx="792000" cy="430177"/>
          </a:xfrm>
          <a:prstGeom prst="rect">
            <a:avLst/>
          </a:prstGeom>
        </p:spPr>
      </p:pic>
      <p:sp>
        <p:nvSpPr>
          <p:cNvPr id="3" name="Text Placeholder 2"/>
          <p:cNvSpPr>
            <a:spLocks noGrp="1"/>
          </p:cNvSpPr>
          <p:nvPr>
            <p:ph type="body" idx="1"/>
          </p:nvPr>
        </p:nvSpPr>
        <p:spPr>
          <a:xfrm>
            <a:off x="360000" y="1548000"/>
            <a:ext cx="11472411" cy="4377600"/>
          </a:xfrm>
          <a:prstGeom prst="rect">
            <a:avLst/>
          </a:prstGeom>
        </p:spPr>
        <p:txBody>
          <a:bodyPr vert="horz" lIns="0" tIns="0" rIns="0" bIns="0" rtlCol="0">
            <a:noAutofit/>
          </a:bodyPr>
          <a:lstStyle/>
          <a:p>
            <a:pPr lvl="0"/>
            <a:r>
              <a:rPr lang="en-US" noProof="0" dirty="0"/>
              <a:t>Level 1</a:t>
            </a:r>
            <a:endParaRPr lang="en-US" dirty="0"/>
          </a:p>
          <a:p>
            <a:pPr lvl="1"/>
            <a:r>
              <a:rPr lang="en-US" noProof="0" dirty="0"/>
              <a:t>Level 2</a:t>
            </a:r>
            <a:endParaRPr lang="en-US" dirty="0"/>
          </a:p>
          <a:p>
            <a:pPr lvl="2"/>
            <a:r>
              <a:rPr lang="en-US" noProof="0" dirty="0"/>
              <a:t>Level 3</a:t>
            </a:r>
            <a:endParaRPr lang="en-US" dirty="0"/>
          </a:p>
          <a:p>
            <a:pPr lvl="3"/>
            <a:r>
              <a:rPr lang="en-US" noProof="0" dirty="0"/>
              <a:t>Level 4, Header</a:t>
            </a:r>
            <a:endParaRPr lang="en-US" dirty="0"/>
          </a:p>
          <a:p>
            <a:pPr lvl="4"/>
            <a:r>
              <a:rPr lang="en-US" noProof="0" dirty="0"/>
              <a:t>Level 5, Body</a:t>
            </a:r>
            <a:endParaRPr lang="en-US" dirty="0"/>
          </a:p>
          <a:p>
            <a:pPr lvl="5"/>
            <a:r>
              <a:rPr lang="en-US" noProof="0" dirty="0"/>
              <a:t>Level 6</a:t>
            </a:r>
            <a:endParaRPr lang="en-US" dirty="0"/>
          </a:p>
          <a:p>
            <a:pPr lvl="6"/>
            <a:r>
              <a:rPr lang="en-US" noProof="0" dirty="0"/>
              <a:t>Level 7, Small Header</a:t>
            </a:r>
            <a:endParaRPr lang="en-US" dirty="0"/>
          </a:p>
          <a:p>
            <a:pPr lvl="7"/>
            <a:r>
              <a:rPr lang="en-US" noProof="0" dirty="0"/>
              <a:t>Level 8, Small Body</a:t>
            </a:r>
            <a:endParaRPr lang="en-US" dirty="0"/>
          </a:p>
          <a:p>
            <a:pPr lvl="8"/>
            <a:r>
              <a:rPr lang="en-US" noProof="0" dirty="0"/>
              <a:t>Level 9, Infographic</a:t>
            </a:r>
            <a:endParaRPr lang="en-US"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360000"/>
            <a:ext cx="11473200" cy="1188000"/>
          </a:xfrm>
          <a:prstGeom prst="rect">
            <a:avLst/>
          </a:prstGeom>
        </p:spPr>
        <p:txBody>
          <a:bodyPr vert="horz" lIns="0" tIns="0" rIns="0" bIns="0" rtlCol="0" anchor="t" anchorCtr="0">
            <a:noAutofit/>
          </a:bodyPr>
          <a:lstStyle/>
          <a:p>
            <a:r>
              <a:rPr lang="en-US" dirty="0"/>
              <a:t>Click to add title</a:t>
            </a:r>
            <a:endParaRPr lang="en-US"/>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473199" y="6318000"/>
            <a:ext cx="359212" cy="180000"/>
          </a:xfrm>
          <a:prstGeom prst="rect">
            <a:avLst/>
          </a:prstGeom>
        </p:spPr>
        <p:txBody>
          <a:bodyPr vert="horz" lIns="0" tIns="0" rIns="0" bIns="0" rtlCol="0" anchor="b" anchorCtr="0"/>
          <a:lstStyle>
            <a:lvl1pPr algn="r">
              <a:defRPr sz="1000" b="1" spc="0" baseline="0">
                <a:solidFill>
                  <a:schemeClr val="accent1"/>
                </a:solidFill>
                <a:latin typeface="Arial Narrow" panose="020B0606020202030204" pitchFamily="34" charset="0"/>
              </a:defRPr>
            </a:lvl1pPr>
          </a:lstStyle>
          <a:p>
            <a:fld id="{23AA811B-2EBD-4900-905E-5BE206449611}" type="slidenum">
              <a:rPr lang="en-US" smtClean="0"/>
              <a:pPr/>
              <a:t>‹#›</a:t>
            </a:fld>
            <a:endParaRPr lang="en-US" dirty="0"/>
          </a:p>
        </p:txBody>
      </p:sp>
      <p:sp>
        <p:nvSpPr>
          <p:cNvPr id="41" name="Footer Placeholder 40">
            <a:extLst>
              <a:ext uri="{FF2B5EF4-FFF2-40B4-BE49-F238E27FC236}">
                <a16:creationId xmlns:a16="http://schemas.microsoft.com/office/drawing/2014/main" id="{D26C0B3A-4C90-B9B9-20DB-869AD857A6E1}"/>
              </a:ext>
            </a:extLst>
          </p:cNvPr>
          <p:cNvSpPr>
            <a:spLocks noGrp="1"/>
          </p:cNvSpPr>
          <p:nvPr>
            <p:ph type="ftr" sz="quarter" idx="3"/>
          </p:nvPr>
        </p:nvSpPr>
        <p:spPr>
          <a:xfrm>
            <a:off x="6541200" y="6318000"/>
            <a:ext cx="3343898" cy="180000"/>
          </a:xfrm>
          <a:prstGeom prst="rect">
            <a:avLst/>
          </a:prstGeom>
        </p:spPr>
        <p:txBody>
          <a:bodyPr vert="horz" lIns="0" tIns="0" rIns="0" bIns="0" rtlCol="0" anchor="b" anchorCtr="0"/>
          <a:lstStyle>
            <a:lvl1pPr algn="r">
              <a:defRPr sz="1000">
                <a:solidFill>
                  <a:schemeClr val="accent1"/>
                </a:solidFill>
                <a:latin typeface="Arial Narrow" panose="020B0606020202030204" pitchFamily="34" charset="0"/>
              </a:defRPr>
            </a:lvl1pPr>
          </a:lstStyle>
          <a:p>
            <a:endParaRPr lang="en-US" dirty="0"/>
          </a:p>
        </p:txBody>
      </p:sp>
      <p:sp>
        <p:nvSpPr>
          <p:cNvPr id="4" name="Date Placeholder 3">
            <a:extLst>
              <a:ext uri="{FF2B5EF4-FFF2-40B4-BE49-F238E27FC236}">
                <a16:creationId xmlns:a16="http://schemas.microsoft.com/office/drawing/2014/main" id="{007AFD59-923C-2169-5C83-6741570A268E}"/>
              </a:ext>
            </a:extLst>
          </p:cNvPr>
          <p:cNvSpPr>
            <a:spLocks noGrp="1"/>
          </p:cNvSpPr>
          <p:nvPr>
            <p:ph type="dt" sz="half" idx="2"/>
          </p:nvPr>
        </p:nvSpPr>
        <p:spPr>
          <a:xfrm>
            <a:off x="9885098" y="6318000"/>
            <a:ext cx="1588102" cy="180000"/>
          </a:xfrm>
          <a:prstGeom prst="rect">
            <a:avLst/>
          </a:prstGeom>
        </p:spPr>
        <p:txBody>
          <a:bodyPr vert="horz" lIns="0" tIns="0" rIns="0" bIns="0" rtlCol="0" anchor="b" anchorCtr="0"/>
          <a:lstStyle>
            <a:lvl1pPr algn="r">
              <a:defRPr lang="en-US" sz="1000" kern="1200" cap="none" spc="0" baseline="0" smtClean="0">
                <a:solidFill>
                  <a:schemeClr val="accent1"/>
                </a:solidFill>
                <a:latin typeface="Arial Narrow" panose="020B0606020202030204" pitchFamily="34" charset="0"/>
                <a:ea typeface="+mn-ea"/>
                <a:cs typeface="+mn-cs"/>
              </a:defRPr>
            </a:lvl1pPr>
          </a:lstStyle>
          <a:p>
            <a:fld id="{E029AC05-B61E-4FA2-A043-B3BCDBE371C1}" type="datetime4">
              <a:rPr lang="en-US" smtClean="0"/>
              <a:t>May 22, 2024</a:t>
            </a:fld>
            <a:endParaRPr lang="en-US" dirty="0"/>
          </a:p>
        </p:txBody>
      </p:sp>
    </p:spTree>
    <p:extLst>
      <p:ext uri="{BB962C8B-B14F-4D97-AF65-F5344CB8AC3E}">
        <p14:creationId xmlns:p14="http://schemas.microsoft.com/office/powerpoint/2010/main" val="13049993"/>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 id="2147483863" r:id="rId18"/>
    <p:sldLayoutId id="2147483864" r:id="rId19"/>
    <p:sldLayoutId id="2147483865" r:id="rId20"/>
    <p:sldLayoutId id="2147483866" r:id="rId21"/>
    <p:sldLayoutId id="2147483867" r:id="rId22"/>
    <p:sldLayoutId id="2147483868" r:id="rId23"/>
    <p:sldLayoutId id="2147483869" r:id="rId24"/>
    <p:sldLayoutId id="2147483870" r:id="rId25"/>
    <p:sldLayoutId id="2147483871" r:id="rId26"/>
    <p:sldLayoutId id="2147483872" r:id="rId27"/>
    <p:sldLayoutId id="2147483873" r:id="rId28"/>
  </p:sldLayoutIdLst>
  <p:hf hdr="0" ftr="0" dt="0"/>
  <p:txStyles>
    <p:title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A4A3A4"/>
          </p15:clr>
        </p15:guide>
        <p15:guide id="2" pos="725">
          <p15:clr>
            <a:srgbClr val="A4A3A4"/>
          </p15:clr>
        </p15:guide>
        <p15:guide id="3" orient="horz" pos="226">
          <p15:clr>
            <a:srgbClr val="A4A3A4"/>
          </p15:clr>
        </p15:guide>
        <p15:guide id="4" orient="horz" pos="4093">
          <p15:clr>
            <a:srgbClr val="A4A3A4"/>
          </p15:clr>
        </p15:guide>
        <p15:guide id="6" pos="4394">
          <p15:clr>
            <a:srgbClr val="A4A3A4"/>
          </p15:clr>
        </p15:guide>
        <p15:guide id="7" pos="838">
          <p15:clr>
            <a:srgbClr val="A4A3A4"/>
          </p15:clr>
        </p15:guide>
        <p15:guide id="9" pos="2673">
          <p15:clr>
            <a:srgbClr val="A4A3A4"/>
          </p15:clr>
        </p15:guide>
        <p15:guide id="10" pos="3171">
          <p15:clr>
            <a:srgbClr val="A4A3A4"/>
          </p15:clr>
        </p15:guide>
        <p15:guide id="11" pos="6229">
          <p15:clr>
            <a:srgbClr val="A4A3A4"/>
          </p15:clr>
        </p15:guide>
        <p15:guide id="13" pos="6840">
          <p15:clr>
            <a:srgbClr val="A4A3A4"/>
          </p15:clr>
        </p15:guide>
        <p15:guide id="16" pos="5120">
          <p15:clr>
            <a:srgbClr val="A4A3A4"/>
          </p15:clr>
        </p15:guide>
        <p15:guide id="17" pos="3285">
          <p15:clr>
            <a:srgbClr val="A4A3A4"/>
          </p15:clr>
        </p15:guide>
        <p15:guide id="18" pos="3784">
          <p15:clr>
            <a:srgbClr val="A4A3A4"/>
          </p15:clr>
        </p15:guide>
        <p15:guide id="20" pos="1948">
          <p15:clr>
            <a:srgbClr val="A4A3A4"/>
          </p15:clr>
        </p15:guide>
        <p15:guide id="21" pos="6952">
          <p15:clr>
            <a:srgbClr val="A4A3A4"/>
          </p15:clr>
        </p15:guide>
        <p15:guide id="23" pos="2061">
          <p15:clr>
            <a:srgbClr val="A4A3A4"/>
          </p15:clr>
        </p15:guide>
        <p15:guide id="24" pos="2560">
          <p15:clr>
            <a:srgbClr val="A4A3A4"/>
          </p15:clr>
        </p15:guide>
        <p15:guide id="26" pos="6342">
          <p15:clr>
            <a:srgbClr val="A4A3A4"/>
          </p15:clr>
        </p15:guide>
        <p15:guide id="28" pos="5006">
          <p15:clr>
            <a:srgbClr val="A4A3A4"/>
          </p15:clr>
        </p15:guide>
        <p15:guide id="29" pos="4507">
          <p15:clr>
            <a:srgbClr val="A4A3A4"/>
          </p15:clr>
        </p15:guide>
        <p15:guide id="30" pos="3908">
          <p15:clr>
            <a:srgbClr val="A4A3A4"/>
          </p15:clr>
        </p15:guide>
        <p15:guide id="31" pos="5731">
          <p15:clr>
            <a:srgbClr val="A4A3A4"/>
          </p15:clr>
        </p15:guide>
        <p15:guide id="32" pos="5617">
          <p15:clr>
            <a:srgbClr val="A4A3A4"/>
          </p15:clr>
        </p15:guide>
        <p15:guide id="33" pos="1337">
          <p15:clr>
            <a:srgbClr val="A4A3A4"/>
          </p15:clr>
        </p15:guide>
        <p15:guide id="34" pos="1451">
          <p15:clr>
            <a:srgbClr val="A4A3A4"/>
          </p15:clr>
        </p15:guide>
        <p15:guide id="35" pos="7453">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ltGray">
      <p:bgRef idx="1001">
        <a:schemeClr val="bg1"/>
      </p:bgRef>
    </p:bg>
    <p:spTree>
      <p:nvGrpSpPr>
        <p:cNvPr id="1" name=""/>
        <p:cNvGrpSpPr/>
        <p:nvPr/>
      </p:nvGrpSpPr>
      <p:grpSpPr>
        <a:xfrm>
          <a:off x="0" y="0"/>
          <a:ext cx="0" cy="0"/>
          <a:chOff x="0" y="0"/>
          <a:chExt cx="0" cy="0"/>
        </a:xfrm>
      </p:grpSpPr>
      <p:grpSp>
        <p:nvGrpSpPr>
          <p:cNvPr id="33" name="Group guide" hidden="1">
            <a:extLst>
              <a:ext uri="{FF2B5EF4-FFF2-40B4-BE49-F238E27FC236}">
                <a16:creationId xmlns:a16="http://schemas.microsoft.com/office/drawing/2014/main" id="{AF56D866-B789-C130-77E4-8967E377B6C7}"/>
              </a:ext>
            </a:extLst>
          </p:cNvPr>
          <p:cNvGrpSpPr/>
          <p:nvPr userDrawn="1"/>
        </p:nvGrpSpPr>
        <p:grpSpPr>
          <a:xfrm>
            <a:off x="360000" y="359997"/>
            <a:ext cx="11468588" cy="6138003"/>
            <a:chOff x="360000" y="359997"/>
            <a:chExt cx="11468588" cy="6138003"/>
          </a:xfrm>
        </p:grpSpPr>
        <p:sp>
          <p:nvSpPr>
            <p:cNvPr id="6" name="C">
              <a:extLst>
                <a:ext uri="{FF2B5EF4-FFF2-40B4-BE49-F238E27FC236}">
                  <a16:creationId xmlns:a16="http://schemas.microsoft.com/office/drawing/2014/main" id="{1C4B9106-8C42-4FD6-BE41-D1A11D08B0DE}"/>
                </a:ext>
              </a:extLst>
            </p:cNvPr>
            <p:cNvSpPr/>
            <p:nvPr userDrawn="1">
              <p:custDataLst>
                <p:tags r:id="rId44"/>
              </p:custDataLst>
            </p:nvPr>
          </p:nvSpPr>
          <p:spPr>
            <a:xfrm>
              <a:off x="360000"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2" name="1-">
              <a:extLst>
                <a:ext uri="{FF2B5EF4-FFF2-40B4-BE49-F238E27FC236}">
                  <a16:creationId xmlns:a16="http://schemas.microsoft.com/office/drawing/2014/main" id="{881042B9-FC01-4F98-ACD8-49BC2F3E922C}"/>
                </a:ext>
              </a:extLst>
            </p:cNvPr>
            <p:cNvSpPr/>
            <p:nvPr userDrawn="1">
              <p:custDataLst>
                <p:tags r:id="rId45"/>
              </p:custDataLst>
            </p:nvPr>
          </p:nvSpPr>
          <p:spPr>
            <a:xfrm>
              <a:off x="1151000" y="360000"/>
              <a:ext cx="180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4" name="C">
              <a:extLst>
                <a:ext uri="{FF2B5EF4-FFF2-40B4-BE49-F238E27FC236}">
                  <a16:creationId xmlns:a16="http://schemas.microsoft.com/office/drawing/2014/main" id="{59C7C277-9424-433C-8660-29713F1B7FB3}"/>
                </a:ext>
              </a:extLst>
            </p:cNvPr>
            <p:cNvSpPr/>
            <p:nvPr userDrawn="1">
              <p:custDataLst>
                <p:tags r:id="rId46"/>
              </p:custDataLst>
            </p:nvPr>
          </p:nvSpPr>
          <p:spPr>
            <a:xfrm>
              <a:off x="1103758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6" name="1">
              <a:extLst>
                <a:ext uri="{FF2B5EF4-FFF2-40B4-BE49-F238E27FC236}">
                  <a16:creationId xmlns:a16="http://schemas.microsoft.com/office/drawing/2014/main" id="{AD6D570A-8EAB-4316-A81F-BA83274CE3DF}"/>
                </a:ext>
              </a:extLst>
            </p:cNvPr>
            <p:cNvSpPr/>
            <p:nvPr userDrawn="1">
              <p:custDataLst>
                <p:tags r:id="rId47"/>
              </p:custDataLst>
            </p:nvPr>
          </p:nvSpPr>
          <p:spPr>
            <a:xfrm>
              <a:off x="2123710" y="359997"/>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8" name="C">
              <a:extLst>
                <a:ext uri="{FF2B5EF4-FFF2-40B4-BE49-F238E27FC236}">
                  <a16:creationId xmlns:a16="http://schemas.microsoft.com/office/drawing/2014/main" id="{AF9B7D13-D0E0-4CE3-8CA5-02630940ED38}"/>
                </a:ext>
              </a:extLst>
            </p:cNvPr>
            <p:cNvSpPr/>
            <p:nvPr userDrawn="1">
              <p:custDataLst>
                <p:tags r:id="rId48"/>
              </p:custDataLst>
            </p:nvPr>
          </p:nvSpPr>
          <p:spPr>
            <a:xfrm>
              <a:off x="10068154"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0" name="1">
              <a:extLst>
                <a:ext uri="{FF2B5EF4-FFF2-40B4-BE49-F238E27FC236}">
                  <a16:creationId xmlns:a16="http://schemas.microsoft.com/office/drawing/2014/main" id="{033FDCAC-185D-4077-BE01-7E2E533BA124}"/>
                </a:ext>
              </a:extLst>
            </p:cNvPr>
            <p:cNvSpPr/>
            <p:nvPr userDrawn="1">
              <p:custDataLst>
                <p:tags r:id="rId49"/>
              </p:custDataLst>
            </p:nvPr>
          </p:nvSpPr>
          <p:spPr>
            <a:xfrm>
              <a:off x="3093000"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2" name="C">
              <a:extLst>
                <a:ext uri="{FF2B5EF4-FFF2-40B4-BE49-F238E27FC236}">
                  <a16:creationId xmlns:a16="http://schemas.microsoft.com/office/drawing/2014/main" id="{59D95ABC-476B-43DD-B11D-841FD1CCCE12}"/>
                </a:ext>
              </a:extLst>
            </p:cNvPr>
            <p:cNvSpPr/>
            <p:nvPr userDrawn="1">
              <p:custDataLst>
                <p:tags r:id="rId50"/>
              </p:custDataLst>
            </p:nvPr>
          </p:nvSpPr>
          <p:spPr>
            <a:xfrm>
              <a:off x="909820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4" name="1">
              <a:extLst>
                <a:ext uri="{FF2B5EF4-FFF2-40B4-BE49-F238E27FC236}">
                  <a16:creationId xmlns:a16="http://schemas.microsoft.com/office/drawing/2014/main" id="{5786BE75-81AB-4139-B2E5-FC8F4EB28B66}"/>
                </a:ext>
              </a:extLst>
            </p:cNvPr>
            <p:cNvSpPr/>
            <p:nvPr userDrawn="1">
              <p:custDataLst>
                <p:tags r:id="rId51"/>
              </p:custDataLst>
            </p:nvPr>
          </p:nvSpPr>
          <p:spPr>
            <a:xfrm>
              <a:off x="4064045"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6" name="C">
              <a:extLst>
                <a:ext uri="{FF2B5EF4-FFF2-40B4-BE49-F238E27FC236}">
                  <a16:creationId xmlns:a16="http://schemas.microsoft.com/office/drawing/2014/main" id="{129A9A3B-B084-4187-8ACA-4F0D6C08FE4E}"/>
                </a:ext>
              </a:extLst>
            </p:cNvPr>
            <p:cNvSpPr/>
            <p:nvPr userDrawn="1">
              <p:custDataLst>
                <p:tags r:id="rId52"/>
              </p:custDataLst>
            </p:nvPr>
          </p:nvSpPr>
          <p:spPr>
            <a:xfrm>
              <a:off x="8128823"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8" name="1">
              <a:extLst>
                <a:ext uri="{FF2B5EF4-FFF2-40B4-BE49-F238E27FC236}">
                  <a16:creationId xmlns:a16="http://schemas.microsoft.com/office/drawing/2014/main" id="{DEC24EF5-2922-409A-98A1-4BE1189C8532}"/>
                </a:ext>
              </a:extLst>
            </p:cNvPr>
            <p:cNvSpPr/>
            <p:nvPr userDrawn="1">
              <p:custDataLst>
                <p:tags r:id="rId53"/>
              </p:custDataLst>
            </p:nvPr>
          </p:nvSpPr>
          <p:spPr>
            <a:xfrm>
              <a:off x="5035045"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0" name="C">
              <a:extLst>
                <a:ext uri="{FF2B5EF4-FFF2-40B4-BE49-F238E27FC236}">
                  <a16:creationId xmlns:a16="http://schemas.microsoft.com/office/drawing/2014/main" id="{9E90051A-07FE-4055-B29A-3240854D0EDD}"/>
                </a:ext>
              </a:extLst>
            </p:cNvPr>
            <p:cNvSpPr/>
            <p:nvPr userDrawn="1">
              <p:custDataLst>
                <p:tags r:id="rId54"/>
              </p:custDataLst>
            </p:nvPr>
          </p:nvSpPr>
          <p:spPr>
            <a:xfrm>
              <a:off x="7157321"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2" name="1">
              <a:extLst>
                <a:ext uri="{FF2B5EF4-FFF2-40B4-BE49-F238E27FC236}">
                  <a16:creationId xmlns:a16="http://schemas.microsoft.com/office/drawing/2014/main" id="{A3700F78-6579-4287-82B2-6DFA45008FBC}"/>
                </a:ext>
              </a:extLst>
            </p:cNvPr>
            <p:cNvSpPr/>
            <p:nvPr userDrawn="1">
              <p:custDataLst>
                <p:tags r:id="rId55"/>
              </p:custDataLst>
            </p:nvPr>
          </p:nvSpPr>
          <p:spPr>
            <a:xfrm>
              <a:off x="6007384"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4" name="C">
              <a:extLst>
                <a:ext uri="{FF2B5EF4-FFF2-40B4-BE49-F238E27FC236}">
                  <a16:creationId xmlns:a16="http://schemas.microsoft.com/office/drawing/2014/main" id="{1DA00B94-1AAF-46A9-9411-BB34A0426C6A}"/>
                </a:ext>
              </a:extLst>
            </p:cNvPr>
            <p:cNvSpPr/>
            <p:nvPr userDrawn="1">
              <p:custDataLst>
                <p:tags r:id="rId56"/>
              </p:custDataLst>
            </p:nvPr>
          </p:nvSpPr>
          <p:spPr>
            <a:xfrm>
              <a:off x="618604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6" name="1">
              <a:extLst>
                <a:ext uri="{FF2B5EF4-FFF2-40B4-BE49-F238E27FC236}">
                  <a16:creationId xmlns:a16="http://schemas.microsoft.com/office/drawing/2014/main" id="{ECDF4EC4-C654-4CC0-A697-7C7F76265642}"/>
                </a:ext>
              </a:extLst>
            </p:cNvPr>
            <p:cNvSpPr/>
            <p:nvPr userDrawn="1">
              <p:custDataLst>
                <p:tags r:id="rId57"/>
              </p:custDataLst>
            </p:nvPr>
          </p:nvSpPr>
          <p:spPr>
            <a:xfrm>
              <a:off x="6975706"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8" name="C">
              <a:extLst>
                <a:ext uri="{FF2B5EF4-FFF2-40B4-BE49-F238E27FC236}">
                  <a16:creationId xmlns:a16="http://schemas.microsoft.com/office/drawing/2014/main" id="{6A79D1EE-D920-468B-9064-1E73DB948D90}"/>
                </a:ext>
              </a:extLst>
            </p:cNvPr>
            <p:cNvSpPr/>
            <p:nvPr userDrawn="1">
              <p:custDataLst>
                <p:tags r:id="rId58"/>
              </p:custDataLst>
            </p:nvPr>
          </p:nvSpPr>
          <p:spPr>
            <a:xfrm>
              <a:off x="521628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0" name="1">
              <a:extLst>
                <a:ext uri="{FF2B5EF4-FFF2-40B4-BE49-F238E27FC236}">
                  <a16:creationId xmlns:a16="http://schemas.microsoft.com/office/drawing/2014/main" id="{B375DE0F-1FC3-4AAD-B356-C9A3A482C506}"/>
                </a:ext>
              </a:extLst>
            </p:cNvPr>
            <p:cNvSpPr/>
            <p:nvPr userDrawn="1">
              <p:custDataLst>
                <p:tags r:id="rId59"/>
              </p:custDataLst>
            </p:nvPr>
          </p:nvSpPr>
          <p:spPr>
            <a:xfrm>
              <a:off x="7948823"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2" name="C">
              <a:extLst>
                <a:ext uri="{FF2B5EF4-FFF2-40B4-BE49-F238E27FC236}">
                  <a16:creationId xmlns:a16="http://schemas.microsoft.com/office/drawing/2014/main" id="{82A4A22E-F58E-400A-BF42-0B345083C2DA}"/>
                </a:ext>
              </a:extLst>
            </p:cNvPr>
            <p:cNvSpPr/>
            <p:nvPr userDrawn="1">
              <p:custDataLst>
                <p:tags r:id="rId60"/>
              </p:custDataLst>
            </p:nvPr>
          </p:nvSpPr>
          <p:spPr>
            <a:xfrm>
              <a:off x="424426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4" name="1">
              <a:extLst>
                <a:ext uri="{FF2B5EF4-FFF2-40B4-BE49-F238E27FC236}">
                  <a16:creationId xmlns:a16="http://schemas.microsoft.com/office/drawing/2014/main" id="{18F2331C-BB65-4FCB-BB33-C3286B6868D4}"/>
                </a:ext>
              </a:extLst>
            </p:cNvPr>
            <p:cNvSpPr/>
            <p:nvPr userDrawn="1">
              <p:custDataLst>
                <p:tags r:id="rId61"/>
              </p:custDataLst>
            </p:nvPr>
          </p:nvSpPr>
          <p:spPr>
            <a:xfrm>
              <a:off x="8918208"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6" name="C">
              <a:extLst>
                <a:ext uri="{FF2B5EF4-FFF2-40B4-BE49-F238E27FC236}">
                  <a16:creationId xmlns:a16="http://schemas.microsoft.com/office/drawing/2014/main" id="{0B31BD39-E957-4B61-99A5-4BA424B9346E}"/>
                </a:ext>
              </a:extLst>
            </p:cNvPr>
            <p:cNvSpPr/>
            <p:nvPr userDrawn="1">
              <p:custDataLst>
                <p:tags r:id="rId62"/>
              </p:custDataLst>
            </p:nvPr>
          </p:nvSpPr>
          <p:spPr>
            <a:xfrm>
              <a:off x="3273411"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8" name="1">
              <a:extLst>
                <a:ext uri="{FF2B5EF4-FFF2-40B4-BE49-F238E27FC236}">
                  <a16:creationId xmlns:a16="http://schemas.microsoft.com/office/drawing/2014/main" id="{51C7EEDE-B06B-4A00-9549-E9285576C892}"/>
                </a:ext>
              </a:extLst>
            </p:cNvPr>
            <p:cNvSpPr/>
            <p:nvPr userDrawn="1">
              <p:custDataLst>
                <p:tags r:id="rId63"/>
              </p:custDataLst>
            </p:nvPr>
          </p:nvSpPr>
          <p:spPr>
            <a:xfrm>
              <a:off x="10859298" y="359998"/>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0" name="C">
              <a:extLst>
                <a:ext uri="{FF2B5EF4-FFF2-40B4-BE49-F238E27FC236}">
                  <a16:creationId xmlns:a16="http://schemas.microsoft.com/office/drawing/2014/main" id="{346FE888-2B04-40EA-9D03-3CBF808A53C4}"/>
                </a:ext>
              </a:extLst>
            </p:cNvPr>
            <p:cNvSpPr/>
            <p:nvPr userDrawn="1">
              <p:custDataLst>
                <p:tags r:id="rId64"/>
              </p:custDataLst>
            </p:nvPr>
          </p:nvSpPr>
          <p:spPr>
            <a:xfrm>
              <a:off x="230197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2" name="1">
              <a:extLst>
                <a:ext uri="{FF2B5EF4-FFF2-40B4-BE49-F238E27FC236}">
                  <a16:creationId xmlns:a16="http://schemas.microsoft.com/office/drawing/2014/main" id="{8ED580F1-63D4-4934-8F07-895D75D68EFC}"/>
                </a:ext>
              </a:extLst>
            </p:cNvPr>
            <p:cNvSpPr/>
            <p:nvPr userDrawn="1">
              <p:custDataLst>
                <p:tags r:id="rId65"/>
              </p:custDataLst>
            </p:nvPr>
          </p:nvSpPr>
          <p:spPr>
            <a:xfrm>
              <a:off x="9889710"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4" name="C">
              <a:extLst>
                <a:ext uri="{FF2B5EF4-FFF2-40B4-BE49-F238E27FC236}">
                  <a16:creationId xmlns:a16="http://schemas.microsoft.com/office/drawing/2014/main" id="{64E6E6C5-4F17-4E72-A63A-4DC01755A9FF}"/>
                </a:ext>
              </a:extLst>
            </p:cNvPr>
            <p:cNvSpPr/>
            <p:nvPr userDrawn="1">
              <p:custDataLst>
                <p:tags r:id="rId66"/>
              </p:custDataLst>
            </p:nvPr>
          </p:nvSpPr>
          <p:spPr>
            <a:xfrm>
              <a:off x="1331000"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grpSp>
      <p:sp>
        <p:nvSpPr>
          <p:cNvPr id="2" name="Dynamic legal" descr="{&quot;templafy&quot;:{&quot;id&quot;:&quot;9bfece2a-85a6-4a1f-a46b-ff741255479d&quot;}}">
            <a:extLst>
              <a:ext uri="{FF2B5EF4-FFF2-40B4-BE49-F238E27FC236}">
                <a16:creationId xmlns:a16="http://schemas.microsoft.com/office/drawing/2014/main" id="{0893D05B-A6A8-D2E4-8BA6-4BD65C444FD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c404611f-c1f5-4ae5-b025-e63694e05c21&quot;}}" hidden="1" title="Form.Cigna_Confidentiality.Cigna_healthcareConfidentiality">
            <a:extLst>
              <a:ext uri="{FF2B5EF4-FFF2-40B4-BE49-F238E27FC236}">
                <a16:creationId xmlns:a16="http://schemas.microsoft.com/office/drawing/2014/main" id="{6898D8C0-70A7-8B0E-B476-D6CFB5D968C9}"/>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5" name="Logo">
            <a:extLst>
              <a:ext uri="{FF2B5EF4-FFF2-40B4-BE49-F238E27FC236}">
                <a16:creationId xmlns:a16="http://schemas.microsoft.com/office/drawing/2014/main" id="{6D84D65A-09B0-E86C-A9C7-85A161713406}"/>
              </a:ext>
            </a:extLst>
          </p:cNvPr>
          <p:cNvPicPr>
            <a:picLocks noChangeAspect="1"/>
          </p:cNvPicPr>
          <p:nvPr userDrawn="1"/>
        </p:nvPicPr>
        <p:blipFill>
          <a:blip r:embed="rId67" cstate="print">
            <a:extLst>
              <a:ext uri="{28A0092B-C50C-407E-A947-70E740481C1C}">
                <a14:useLocalDpi xmlns:a14="http://schemas.microsoft.com/office/drawing/2010/main" val="0"/>
              </a:ext>
              <a:ext uri="{96DAC541-7B7A-43D3-8B79-37D633B846F1}">
                <asvg:svgBlip xmlns:asvg="http://schemas.microsoft.com/office/drawing/2016/SVG/main" r:embed="rId68"/>
              </a:ext>
            </a:extLst>
          </a:blip>
          <a:srcRect/>
          <a:stretch/>
        </p:blipFill>
        <p:spPr>
          <a:xfrm>
            <a:off x="360000" y="6067943"/>
            <a:ext cx="792000" cy="430177"/>
          </a:xfrm>
          <a:prstGeom prst="rect">
            <a:avLst/>
          </a:prstGeom>
        </p:spPr>
      </p:pic>
      <p:sp>
        <p:nvSpPr>
          <p:cNvPr id="3" name="Text Placeholder 2"/>
          <p:cNvSpPr>
            <a:spLocks noGrp="1"/>
          </p:cNvSpPr>
          <p:nvPr>
            <p:ph type="body" idx="1"/>
          </p:nvPr>
        </p:nvSpPr>
        <p:spPr>
          <a:xfrm>
            <a:off x="360000" y="1548000"/>
            <a:ext cx="11472411" cy="4377600"/>
          </a:xfrm>
          <a:prstGeom prst="rect">
            <a:avLst/>
          </a:prstGeom>
        </p:spPr>
        <p:txBody>
          <a:bodyPr vert="horz" lIns="0" tIns="0" rIns="0" bIns="0" rtlCol="0">
            <a:noAutofit/>
          </a:bodyPr>
          <a:lstStyle/>
          <a:p>
            <a:pPr lvl="0"/>
            <a:r>
              <a:rPr lang="en-US" noProof="0" dirty="0"/>
              <a:t>Level 1</a:t>
            </a:r>
            <a:endParaRPr lang="en-US" dirty="0"/>
          </a:p>
          <a:p>
            <a:pPr lvl="1"/>
            <a:r>
              <a:rPr lang="en-US" noProof="0" dirty="0"/>
              <a:t>Level 2</a:t>
            </a:r>
            <a:endParaRPr lang="en-US" dirty="0"/>
          </a:p>
          <a:p>
            <a:pPr lvl="2"/>
            <a:r>
              <a:rPr lang="en-US" noProof="0" dirty="0"/>
              <a:t>Level 3</a:t>
            </a:r>
            <a:endParaRPr lang="en-US" dirty="0"/>
          </a:p>
          <a:p>
            <a:pPr lvl="3"/>
            <a:r>
              <a:rPr lang="en-US" noProof="0" dirty="0"/>
              <a:t>Level 4, Header</a:t>
            </a:r>
            <a:endParaRPr lang="en-US" dirty="0"/>
          </a:p>
          <a:p>
            <a:pPr lvl="4"/>
            <a:r>
              <a:rPr lang="en-US" noProof="0" dirty="0"/>
              <a:t>Level 5, Body</a:t>
            </a:r>
            <a:endParaRPr lang="en-US" dirty="0"/>
          </a:p>
          <a:p>
            <a:pPr lvl="5"/>
            <a:r>
              <a:rPr lang="en-US" noProof="0" dirty="0"/>
              <a:t>Level 6</a:t>
            </a:r>
            <a:endParaRPr lang="en-US" dirty="0"/>
          </a:p>
          <a:p>
            <a:pPr lvl="6"/>
            <a:r>
              <a:rPr lang="en-US" noProof="0" dirty="0"/>
              <a:t>Level 7, Small Header</a:t>
            </a:r>
            <a:endParaRPr lang="en-US" dirty="0"/>
          </a:p>
          <a:p>
            <a:pPr lvl="7"/>
            <a:r>
              <a:rPr lang="en-US" noProof="0" dirty="0"/>
              <a:t>Level 8, Small Body</a:t>
            </a:r>
            <a:endParaRPr lang="en-US" dirty="0"/>
          </a:p>
          <a:p>
            <a:pPr lvl="8"/>
            <a:r>
              <a:rPr lang="en-US" noProof="0" dirty="0"/>
              <a:t>Level 9, Infographic</a:t>
            </a:r>
            <a:endParaRPr lang="en-US"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360000"/>
            <a:ext cx="11473200" cy="1188000"/>
          </a:xfrm>
          <a:prstGeom prst="rect">
            <a:avLst/>
          </a:prstGeom>
        </p:spPr>
        <p:txBody>
          <a:bodyPr vert="horz" lIns="0" tIns="0" rIns="0" bIns="0" rtlCol="0" anchor="t" anchorCtr="0">
            <a:noAutofit/>
          </a:bodyPr>
          <a:lstStyle/>
          <a:p>
            <a:r>
              <a:rPr lang="en-US" dirty="0"/>
              <a:t>Click to add title</a:t>
            </a:r>
            <a:endParaRPr lang="en-US"/>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473199" y="6318000"/>
            <a:ext cx="359212" cy="180000"/>
          </a:xfrm>
          <a:prstGeom prst="rect">
            <a:avLst/>
          </a:prstGeom>
        </p:spPr>
        <p:txBody>
          <a:bodyPr vert="horz" lIns="0" tIns="0" rIns="0" bIns="0" rtlCol="0" anchor="b" anchorCtr="0"/>
          <a:lstStyle>
            <a:lvl1pPr algn="r">
              <a:defRPr sz="1000" b="1" spc="0" baseline="0">
                <a:solidFill>
                  <a:schemeClr val="accent1"/>
                </a:solidFill>
                <a:latin typeface="Arial Narrow" panose="020B0606020202030204" pitchFamily="34" charset="0"/>
              </a:defRPr>
            </a:lvl1pPr>
          </a:lstStyle>
          <a:p>
            <a:fld id="{23AA811B-2EBD-4900-905E-5BE206449611}" type="slidenum">
              <a:rPr lang="en-US" smtClean="0"/>
              <a:pPr/>
              <a:t>‹#›</a:t>
            </a:fld>
            <a:endParaRPr lang="en-US" dirty="0"/>
          </a:p>
        </p:txBody>
      </p:sp>
      <p:sp>
        <p:nvSpPr>
          <p:cNvPr id="41" name="Footer Placeholder 40">
            <a:extLst>
              <a:ext uri="{FF2B5EF4-FFF2-40B4-BE49-F238E27FC236}">
                <a16:creationId xmlns:a16="http://schemas.microsoft.com/office/drawing/2014/main" id="{D26C0B3A-4C90-B9B9-20DB-869AD857A6E1}"/>
              </a:ext>
            </a:extLst>
          </p:cNvPr>
          <p:cNvSpPr>
            <a:spLocks noGrp="1"/>
          </p:cNvSpPr>
          <p:nvPr>
            <p:ph type="ftr" sz="quarter" idx="3"/>
          </p:nvPr>
        </p:nvSpPr>
        <p:spPr>
          <a:xfrm>
            <a:off x="6541200" y="6318000"/>
            <a:ext cx="3343898" cy="180000"/>
          </a:xfrm>
          <a:prstGeom prst="rect">
            <a:avLst/>
          </a:prstGeom>
        </p:spPr>
        <p:txBody>
          <a:bodyPr vert="horz" lIns="0" tIns="0" rIns="0" bIns="0" rtlCol="0" anchor="b" anchorCtr="0"/>
          <a:lstStyle>
            <a:lvl1pPr algn="r">
              <a:defRPr sz="1000">
                <a:solidFill>
                  <a:schemeClr val="accent1"/>
                </a:solidFill>
                <a:latin typeface="Arial Narrow" panose="020B0606020202030204" pitchFamily="34" charset="0"/>
              </a:defRPr>
            </a:lvl1pPr>
          </a:lstStyle>
          <a:p>
            <a:endParaRPr lang="en-US" dirty="0"/>
          </a:p>
        </p:txBody>
      </p:sp>
      <p:sp>
        <p:nvSpPr>
          <p:cNvPr id="4" name="Date Placeholder 3">
            <a:extLst>
              <a:ext uri="{FF2B5EF4-FFF2-40B4-BE49-F238E27FC236}">
                <a16:creationId xmlns:a16="http://schemas.microsoft.com/office/drawing/2014/main" id="{007AFD59-923C-2169-5C83-6741570A268E}"/>
              </a:ext>
            </a:extLst>
          </p:cNvPr>
          <p:cNvSpPr>
            <a:spLocks noGrp="1"/>
          </p:cNvSpPr>
          <p:nvPr>
            <p:ph type="dt" sz="half" idx="2"/>
          </p:nvPr>
        </p:nvSpPr>
        <p:spPr>
          <a:xfrm>
            <a:off x="9885098" y="6318000"/>
            <a:ext cx="1588102" cy="180000"/>
          </a:xfrm>
          <a:prstGeom prst="rect">
            <a:avLst/>
          </a:prstGeom>
        </p:spPr>
        <p:txBody>
          <a:bodyPr vert="horz" lIns="0" tIns="0" rIns="0" bIns="0" rtlCol="0" anchor="b" anchorCtr="0"/>
          <a:lstStyle>
            <a:lvl1pPr algn="r">
              <a:defRPr lang="en-US" sz="1000" kern="1200" cap="none" spc="0" baseline="0" smtClean="0">
                <a:solidFill>
                  <a:schemeClr val="accent1"/>
                </a:solidFill>
                <a:latin typeface="Arial Narrow" panose="020B0606020202030204" pitchFamily="34" charset="0"/>
                <a:ea typeface="+mn-ea"/>
                <a:cs typeface="+mn-cs"/>
              </a:defRPr>
            </a:lvl1pPr>
          </a:lstStyle>
          <a:p>
            <a:fld id="{9106DAE8-631D-4F4B-ABF6-6BBADEF73B5D}" type="datetime4">
              <a:rPr lang="en-US" smtClean="0"/>
              <a:t>May 22, 2024</a:t>
            </a:fld>
            <a:endParaRPr lang="en-US" dirty="0"/>
          </a:p>
        </p:txBody>
      </p:sp>
    </p:spTree>
    <p:extLst>
      <p:ext uri="{BB962C8B-B14F-4D97-AF65-F5344CB8AC3E}">
        <p14:creationId xmlns:p14="http://schemas.microsoft.com/office/powerpoint/2010/main" val="952589183"/>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 id="2147483891" r:id="rId17"/>
    <p:sldLayoutId id="2147483892" r:id="rId18"/>
    <p:sldLayoutId id="2147483893" r:id="rId19"/>
    <p:sldLayoutId id="2147483894" r:id="rId20"/>
    <p:sldLayoutId id="2147483895" r:id="rId21"/>
    <p:sldLayoutId id="2147483896" r:id="rId22"/>
    <p:sldLayoutId id="2147483897" r:id="rId23"/>
    <p:sldLayoutId id="2147483898" r:id="rId24"/>
    <p:sldLayoutId id="2147483899" r:id="rId25"/>
    <p:sldLayoutId id="2147483900" r:id="rId26"/>
    <p:sldLayoutId id="2147483901" r:id="rId27"/>
    <p:sldLayoutId id="2147483902" r:id="rId28"/>
    <p:sldLayoutId id="2147483903" r:id="rId29"/>
    <p:sldLayoutId id="2147483904" r:id="rId30"/>
    <p:sldLayoutId id="2147483905" r:id="rId31"/>
    <p:sldLayoutId id="2147483906" r:id="rId32"/>
    <p:sldLayoutId id="2147483907" r:id="rId33"/>
    <p:sldLayoutId id="2147483908" r:id="rId34"/>
    <p:sldLayoutId id="2147483909" r:id="rId35"/>
    <p:sldLayoutId id="2147483910" r:id="rId36"/>
    <p:sldLayoutId id="2147483911" r:id="rId37"/>
    <p:sldLayoutId id="2147483912" r:id="rId38"/>
    <p:sldLayoutId id="2147483913" r:id="rId39"/>
    <p:sldLayoutId id="2147483914" r:id="rId40"/>
    <p:sldLayoutId id="2147483915" r:id="rId41"/>
    <p:sldLayoutId id="2147483917" r:id="rId42"/>
  </p:sldLayoutIdLst>
  <p:hf hdr="0" ftr="0" dt="0"/>
  <p:txStyles>
    <p:title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A4A3A4"/>
          </p15:clr>
        </p15:guide>
        <p15:guide id="2" pos="725">
          <p15:clr>
            <a:srgbClr val="A4A3A4"/>
          </p15:clr>
        </p15:guide>
        <p15:guide id="3" orient="horz" pos="226">
          <p15:clr>
            <a:srgbClr val="A4A3A4"/>
          </p15:clr>
        </p15:guide>
        <p15:guide id="4" orient="horz" pos="4093">
          <p15:clr>
            <a:srgbClr val="A4A3A4"/>
          </p15:clr>
        </p15:guide>
        <p15:guide id="6" pos="4394">
          <p15:clr>
            <a:srgbClr val="A4A3A4"/>
          </p15:clr>
        </p15:guide>
        <p15:guide id="7" pos="838">
          <p15:clr>
            <a:srgbClr val="A4A3A4"/>
          </p15:clr>
        </p15:guide>
        <p15:guide id="9" pos="2673">
          <p15:clr>
            <a:srgbClr val="A4A3A4"/>
          </p15:clr>
        </p15:guide>
        <p15:guide id="10" pos="3171">
          <p15:clr>
            <a:srgbClr val="A4A3A4"/>
          </p15:clr>
        </p15:guide>
        <p15:guide id="11" pos="6229">
          <p15:clr>
            <a:srgbClr val="A4A3A4"/>
          </p15:clr>
        </p15:guide>
        <p15:guide id="13" pos="6840">
          <p15:clr>
            <a:srgbClr val="A4A3A4"/>
          </p15:clr>
        </p15:guide>
        <p15:guide id="16" pos="5120">
          <p15:clr>
            <a:srgbClr val="A4A3A4"/>
          </p15:clr>
        </p15:guide>
        <p15:guide id="17" pos="3285">
          <p15:clr>
            <a:srgbClr val="A4A3A4"/>
          </p15:clr>
        </p15:guide>
        <p15:guide id="18" pos="3784">
          <p15:clr>
            <a:srgbClr val="A4A3A4"/>
          </p15:clr>
        </p15:guide>
        <p15:guide id="20" pos="1948">
          <p15:clr>
            <a:srgbClr val="A4A3A4"/>
          </p15:clr>
        </p15:guide>
        <p15:guide id="21" pos="6952">
          <p15:clr>
            <a:srgbClr val="A4A3A4"/>
          </p15:clr>
        </p15:guide>
        <p15:guide id="23" pos="2061">
          <p15:clr>
            <a:srgbClr val="A4A3A4"/>
          </p15:clr>
        </p15:guide>
        <p15:guide id="24" pos="2560">
          <p15:clr>
            <a:srgbClr val="A4A3A4"/>
          </p15:clr>
        </p15:guide>
        <p15:guide id="26" pos="6342">
          <p15:clr>
            <a:srgbClr val="A4A3A4"/>
          </p15:clr>
        </p15:guide>
        <p15:guide id="28" pos="5006">
          <p15:clr>
            <a:srgbClr val="A4A3A4"/>
          </p15:clr>
        </p15:guide>
        <p15:guide id="29" pos="4507">
          <p15:clr>
            <a:srgbClr val="A4A3A4"/>
          </p15:clr>
        </p15:guide>
        <p15:guide id="30" pos="3908">
          <p15:clr>
            <a:srgbClr val="A4A3A4"/>
          </p15:clr>
        </p15:guide>
        <p15:guide id="31" pos="5731">
          <p15:clr>
            <a:srgbClr val="A4A3A4"/>
          </p15:clr>
        </p15:guide>
        <p15:guide id="32" pos="5617">
          <p15:clr>
            <a:srgbClr val="A4A3A4"/>
          </p15:clr>
        </p15:guide>
        <p15:guide id="33" pos="1337">
          <p15:clr>
            <a:srgbClr val="A4A3A4"/>
          </p15:clr>
        </p15:guide>
        <p15:guide id="34" pos="1451">
          <p15:clr>
            <a:srgbClr val="A4A3A4"/>
          </p15:clr>
        </p15:guide>
        <p15:guide id="35" pos="7453">
          <p15:clr>
            <a:srgbClr val="A4A3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ltGray">
      <p:bgRef idx="1001">
        <a:schemeClr val="bg1"/>
      </p:bgRef>
    </p:bg>
    <p:spTree>
      <p:nvGrpSpPr>
        <p:cNvPr id="1" name=""/>
        <p:cNvGrpSpPr/>
        <p:nvPr/>
      </p:nvGrpSpPr>
      <p:grpSpPr>
        <a:xfrm>
          <a:off x="0" y="0"/>
          <a:ext cx="0" cy="0"/>
          <a:chOff x="0" y="0"/>
          <a:chExt cx="0" cy="0"/>
        </a:xfrm>
      </p:grpSpPr>
      <p:grpSp>
        <p:nvGrpSpPr>
          <p:cNvPr id="33" name="Group guide" hidden="1">
            <a:extLst>
              <a:ext uri="{FF2B5EF4-FFF2-40B4-BE49-F238E27FC236}">
                <a16:creationId xmlns:a16="http://schemas.microsoft.com/office/drawing/2014/main" id="{AF56D866-B789-C130-77E4-8967E377B6C7}"/>
              </a:ext>
            </a:extLst>
          </p:cNvPr>
          <p:cNvGrpSpPr/>
          <p:nvPr userDrawn="1"/>
        </p:nvGrpSpPr>
        <p:grpSpPr>
          <a:xfrm>
            <a:off x="360000" y="359997"/>
            <a:ext cx="11468588" cy="6138003"/>
            <a:chOff x="360000" y="359997"/>
            <a:chExt cx="11468588" cy="6138003"/>
          </a:xfrm>
        </p:grpSpPr>
        <p:sp>
          <p:nvSpPr>
            <p:cNvPr id="6" name="C">
              <a:extLst>
                <a:ext uri="{FF2B5EF4-FFF2-40B4-BE49-F238E27FC236}">
                  <a16:creationId xmlns:a16="http://schemas.microsoft.com/office/drawing/2014/main" id="{1C4B9106-8C42-4FD6-BE41-D1A11D08B0DE}"/>
                </a:ext>
              </a:extLst>
            </p:cNvPr>
            <p:cNvSpPr/>
            <p:nvPr userDrawn="1">
              <p:custDataLst>
                <p:tags r:id="rId43"/>
              </p:custDataLst>
            </p:nvPr>
          </p:nvSpPr>
          <p:spPr>
            <a:xfrm>
              <a:off x="360000"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2" name="1-">
              <a:extLst>
                <a:ext uri="{FF2B5EF4-FFF2-40B4-BE49-F238E27FC236}">
                  <a16:creationId xmlns:a16="http://schemas.microsoft.com/office/drawing/2014/main" id="{881042B9-FC01-4F98-ACD8-49BC2F3E922C}"/>
                </a:ext>
              </a:extLst>
            </p:cNvPr>
            <p:cNvSpPr/>
            <p:nvPr userDrawn="1">
              <p:custDataLst>
                <p:tags r:id="rId44"/>
              </p:custDataLst>
            </p:nvPr>
          </p:nvSpPr>
          <p:spPr>
            <a:xfrm>
              <a:off x="1151000" y="360000"/>
              <a:ext cx="180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4" name="C">
              <a:extLst>
                <a:ext uri="{FF2B5EF4-FFF2-40B4-BE49-F238E27FC236}">
                  <a16:creationId xmlns:a16="http://schemas.microsoft.com/office/drawing/2014/main" id="{59C7C277-9424-433C-8660-29713F1B7FB3}"/>
                </a:ext>
              </a:extLst>
            </p:cNvPr>
            <p:cNvSpPr/>
            <p:nvPr userDrawn="1">
              <p:custDataLst>
                <p:tags r:id="rId45"/>
              </p:custDataLst>
            </p:nvPr>
          </p:nvSpPr>
          <p:spPr>
            <a:xfrm>
              <a:off x="1103758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6" name="1">
              <a:extLst>
                <a:ext uri="{FF2B5EF4-FFF2-40B4-BE49-F238E27FC236}">
                  <a16:creationId xmlns:a16="http://schemas.microsoft.com/office/drawing/2014/main" id="{AD6D570A-8EAB-4316-A81F-BA83274CE3DF}"/>
                </a:ext>
              </a:extLst>
            </p:cNvPr>
            <p:cNvSpPr/>
            <p:nvPr userDrawn="1">
              <p:custDataLst>
                <p:tags r:id="rId46"/>
              </p:custDataLst>
            </p:nvPr>
          </p:nvSpPr>
          <p:spPr>
            <a:xfrm>
              <a:off x="2123710" y="359997"/>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8" name="C">
              <a:extLst>
                <a:ext uri="{FF2B5EF4-FFF2-40B4-BE49-F238E27FC236}">
                  <a16:creationId xmlns:a16="http://schemas.microsoft.com/office/drawing/2014/main" id="{AF9B7D13-D0E0-4CE3-8CA5-02630940ED38}"/>
                </a:ext>
              </a:extLst>
            </p:cNvPr>
            <p:cNvSpPr/>
            <p:nvPr userDrawn="1">
              <p:custDataLst>
                <p:tags r:id="rId47"/>
              </p:custDataLst>
            </p:nvPr>
          </p:nvSpPr>
          <p:spPr>
            <a:xfrm>
              <a:off x="10068154"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0" name="1">
              <a:extLst>
                <a:ext uri="{FF2B5EF4-FFF2-40B4-BE49-F238E27FC236}">
                  <a16:creationId xmlns:a16="http://schemas.microsoft.com/office/drawing/2014/main" id="{033FDCAC-185D-4077-BE01-7E2E533BA124}"/>
                </a:ext>
              </a:extLst>
            </p:cNvPr>
            <p:cNvSpPr/>
            <p:nvPr userDrawn="1">
              <p:custDataLst>
                <p:tags r:id="rId48"/>
              </p:custDataLst>
            </p:nvPr>
          </p:nvSpPr>
          <p:spPr>
            <a:xfrm>
              <a:off x="3093000"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2" name="C">
              <a:extLst>
                <a:ext uri="{FF2B5EF4-FFF2-40B4-BE49-F238E27FC236}">
                  <a16:creationId xmlns:a16="http://schemas.microsoft.com/office/drawing/2014/main" id="{59D95ABC-476B-43DD-B11D-841FD1CCCE12}"/>
                </a:ext>
              </a:extLst>
            </p:cNvPr>
            <p:cNvSpPr/>
            <p:nvPr userDrawn="1">
              <p:custDataLst>
                <p:tags r:id="rId49"/>
              </p:custDataLst>
            </p:nvPr>
          </p:nvSpPr>
          <p:spPr>
            <a:xfrm>
              <a:off x="909820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4" name="1">
              <a:extLst>
                <a:ext uri="{FF2B5EF4-FFF2-40B4-BE49-F238E27FC236}">
                  <a16:creationId xmlns:a16="http://schemas.microsoft.com/office/drawing/2014/main" id="{5786BE75-81AB-4139-B2E5-FC8F4EB28B66}"/>
                </a:ext>
              </a:extLst>
            </p:cNvPr>
            <p:cNvSpPr/>
            <p:nvPr userDrawn="1">
              <p:custDataLst>
                <p:tags r:id="rId50"/>
              </p:custDataLst>
            </p:nvPr>
          </p:nvSpPr>
          <p:spPr>
            <a:xfrm>
              <a:off x="4064045"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6" name="C">
              <a:extLst>
                <a:ext uri="{FF2B5EF4-FFF2-40B4-BE49-F238E27FC236}">
                  <a16:creationId xmlns:a16="http://schemas.microsoft.com/office/drawing/2014/main" id="{129A9A3B-B084-4187-8ACA-4F0D6C08FE4E}"/>
                </a:ext>
              </a:extLst>
            </p:cNvPr>
            <p:cNvSpPr/>
            <p:nvPr userDrawn="1">
              <p:custDataLst>
                <p:tags r:id="rId51"/>
              </p:custDataLst>
            </p:nvPr>
          </p:nvSpPr>
          <p:spPr>
            <a:xfrm>
              <a:off x="8128823"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8" name="1">
              <a:extLst>
                <a:ext uri="{FF2B5EF4-FFF2-40B4-BE49-F238E27FC236}">
                  <a16:creationId xmlns:a16="http://schemas.microsoft.com/office/drawing/2014/main" id="{DEC24EF5-2922-409A-98A1-4BE1189C8532}"/>
                </a:ext>
              </a:extLst>
            </p:cNvPr>
            <p:cNvSpPr/>
            <p:nvPr userDrawn="1">
              <p:custDataLst>
                <p:tags r:id="rId52"/>
              </p:custDataLst>
            </p:nvPr>
          </p:nvSpPr>
          <p:spPr>
            <a:xfrm>
              <a:off x="5035045"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0" name="C">
              <a:extLst>
                <a:ext uri="{FF2B5EF4-FFF2-40B4-BE49-F238E27FC236}">
                  <a16:creationId xmlns:a16="http://schemas.microsoft.com/office/drawing/2014/main" id="{9E90051A-07FE-4055-B29A-3240854D0EDD}"/>
                </a:ext>
              </a:extLst>
            </p:cNvPr>
            <p:cNvSpPr/>
            <p:nvPr userDrawn="1">
              <p:custDataLst>
                <p:tags r:id="rId53"/>
              </p:custDataLst>
            </p:nvPr>
          </p:nvSpPr>
          <p:spPr>
            <a:xfrm>
              <a:off x="7157321"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2" name="1">
              <a:extLst>
                <a:ext uri="{FF2B5EF4-FFF2-40B4-BE49-F238E27FC236}">
                  <a16:creationId xmlns:a16="http://schemas.microsoft.com/office/drawing/2014/main" id="{A3700F78-6579-4287-82B2-6DFA45008FBC}"/>
                </a:ext>
              </a:extLst>
            </p:cNvPr>
            <p:cNvSpPr/>
            <p:nvPr userDrawn="1">
              <p:custDataLst>
                <p:tags r:id="rId54"/>
              </p:custDataLst>
            </p:nvPr>
          </p:nvSpPr>
          <p:spPr>
            <a:xfrm>
              <a:off x="6007384"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4" name="C">
              <a:extLst>
                <a:ext uri="{FF2B5EF4-FFF2-40B4-BE49-F238E27FC236}">
                  <a16:creationId xmlns:a16="http://schemas.microsoft.com/office/drawing/2014/main" id="{1DA00B94-1AAF-46A9-9411-BB34A0426C6A}"/>
                </a:ext>
              </a:extLst>
            </p:cNvPr>
            <p:cNvSpPr/>
            <p:nvPr userDrawn="1">
              <p:custDataLst>
                <p:tags r:id="rId55"/>
              </p:custDataLst>
            </p:nvPr>
          </p:nvSpPr>
          <p:spPr>
            <a:xfrm>
              <a:off x="618604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6" name="1">
              <a:extLst>
                <a:ext uri="{FF2B5EF4-FFF2-40B4-BE49-F238E27FC236}">
                  <a16:creationId xmlns:a16="http://schemas.microsoft.com/office/drawing/2014/main" id="{ECDF4EC4-C654-4CC0-A697-7C7F76265642}"/>
                </a:ext>
              </a:extLst>
            </p:cNvPr>
            <p:cNvSpPr/>
            <p:nvPr userDrawn="1">
              <p:custDataLst>
                <p:tags r:id="rId56"/>
              </p:custDataLst>
            </p:nvPr>
          </p:nvSpPr>
          <p:spPr>
            <a:xfrm>
              <a:off x="6975706"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8" name="C">
              <a:extLst>
                <a:ext uri="{FF2B5EF4-FFF2-40B4-BE49-F238E27FC236}">
                  <a16:creationId xmlns:a16="http://schemas.microsoft.com/office/drawing/2014/main" id="{6A79D1EE-D920-468B-9064-1E73DB948D90}"/>
                </a:ext>
              </a:extLst>
            </p:cNvPr>
            <p:cNvSpPr/>
            <p:nvPr userDrawn="1">
              <p:custDataLst>
                <p:tags r:id="rId57"/>
              </p:custDataLst>
            </p:nvPr>
          </p:nvSpPr>
          <p:spPr>
            <a:xfrm>
              <a:off x="521628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0" name="1">
              <a:extLst>
                <a:ext uri="{FF2B5EF4-FFF2-40B4-BE49-F238E27FC236}">
                  <a16:creationId xmlns:a16="http://schemas.microsoft.com/office/drawing/2014/main" id="{B375DE0F-1FC3-4AAD-B356-C9A3A482C506}"/>
                </a:ext>
              </a:extLst>
            </p:cNvPr>
            <p:cNvSpPr/>
            <p:nvPr userDrawn="1">
              <p:custDataLst>
                <p:tags r:id="rId58"/>
              </p:custDataLst>
            </p:nvPr>
          </p:nvSpPr>
          <p:spPr>
            <a:xfrm>
              <a:off x="7948823"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2" name="C">
              <a:extLst>
                <a:ext uri="{FF2B5EF4-FFF2-40B4-BE49-F238E27FC236}">
                  <a16:creationId xmlns:a16="http://schemas.microsoft.com/office/drawing/2014/main" id="{82A4A22E-F58E-400A-BF42-0B345083C2DA}"/>
                </a:ext>
              </a:extLst>
            </p:cNvPr>
            <p:cNvSpPr/>
            <p:nvPr userDrawn="1">
              <p:custDataLst>
                <p:tags r:id="rId59"/>
              </p:custDataLst>
            </p:nvPr>
          </p:nvSpPr>
          <p:spPr>
            <a:xfrm>
              <a:off x="424426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4" name="1">
              <a:extLst>
                <a:ext uri="{FF2B5EF4-FFF2-40B4-BE49-F238E27FC236}">
                  <a16:creationId xmlns:a16="http://schemas.microsoft.com/office/drawing/2014/main" id="{18F2331C-BB65-4FCB-BB33-C3286B6868D4}"/>
                </a:ext>
              </a:extLst>
            </p:cNvPr>
            <p:cNvSpPr/>
            <p:nvPr userDrawn="1">
              <p:custDataLst>
                <p:tags r:id="rId60"/>
              </p:custDataLst>
            </p:nvPr>
          </p:nvSpPr>
          <p:spPr>
            <a:xfrm>
              <a:off x="8918208"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6" name="C">
              <a:extLst>
                <a:ext uri="{FF2B5EF4-FFF2-40B4-BE49-F238E27FC236}">
                  <a16:creationId xmlns:a16="http://schemas.microsoft.com/office/drawing/2014/main" id="{0B31BD39-E957-4B61-99A5-4BA424B9346E}"/>
                </a:ext>
              </a:extLst>
            </p:cNvPr>
            <p:cNvSpPr/>
            <p:nvPr userDrawn="1">
              <p:custDataLst>
                <p:tags r:id="rId61"/>
              </p:custDataLst>
            </p:nvPr>
          </p:nvSpPr>
          <p:spPr>
            <a:xfrm>
              <a:off x="3273411"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8" name="1">
              <a:extLst>
                <a:ext uri="{FF2B5EF4-FFF2-40B4-BE49-F238E27FC236}">
                  <a16:creationId xmlns:a16="http://schemas.microsoft.com/office/drawing/2014/main" id="{51C7EEDE-B06B-4A00-9549-E9285576C892}"/>
                </a:ext>
              </a:extLst>
            </p:cNvPr>
            <p:cNvSpPr/>
            <p:nvPr userDrawn="1">
              <p:custDataLst>
                <p:tags r:id="rId62"/>
              </p:custDataLst>
            </p:nvPr>
          </p:nvSpPr>
          <p:spPr>
            <a:xfrm>
              <a:off x="10859298" y="359998"/>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0" name="C">
              <a:extLst>
                <a:ext uri="{FF2B5EF4-FFF2-40B4-BE49-F238E27FC236}">
                  <a16:creationId xmlns:a16="http://schemas.microsoft.com/office/drawing/2014/main" id="{346FE888-2B04-40EA-9D03-3CBF808A53C4}"/>
                </a:ext>
              </a:extLst>
            </p:cNvPr>
            <p:cNvSpPr/>
            <p:nvPr userDrawn="1">
              <p:custDataLst>
                <p:tags r:id="rId63"/>
              </p:custDataLst>
            </p:nvPr>
          </p:nvSpPr>
          <p:spPr>
            <a:xfrm>
              <a:off x="230197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2" name="1">
              <a:extLst>
                <a:ext uri="{FF2B5EF4-FFF2-40B4-BE49-F238E27FC236}">
                  <a16:creationId xmlns:a16="http://schemas.microsoft.com/office/drawing/2014/main" id="{8ED580F1-63D4-4934-8F07-895D75D68EFC}"/>
                </a:ext>
              </a:extLst>
            </p:cNvPr>
            <p:cNvSpPr/>
            <p:nvPr userDrawn="1">
              <p:custDataLst>
                <p:tags r:id="rId64"/>
              </p:custDataLst>
            </p:nvPr>
          </p:nvSpPr>
          <p:spPr>
            <a:xfrm>
              <a:off x="9889710"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4" name="C">
              <a:extLst>
                <a:ext uri="{FF2B5EF4-FFF2-40B4-BE49-F238E27FC236}">
                  <a16:creationId xmlns:a16="http://schemas.microsoft.com/office/drawing/2014/main" id="{64E6E6C5-4F17-4E72-A63A-4DC01755A9FF}"/>
                </a:ext>
              </a:extLst>
            </p:cNvPr>
            <p:cNvSpPr/>
            <p:nvPr userDrawn="1">
              <p:custDataLst>
                <p:tags r:id="rId65"/>
              </p:custDataLst>
            </p:nvPr>
          </p:nvSpPr>
          <p:spPr>
            <a:xfrm>
              <a:off x="1331000"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grpSp>
      <p:sp>
        <p:nvSpPr>
          <p:cNvPr id="2" name="Dynamic legal" descr="{&quot;templafy&quot;:{&quot;id&quot;:&quot;b05c723d-cc20-4835-b2d1-c9a8b1aa184d&quot;}}">
            <a:extLst>
              <a:ext uri="{FF2B5EF4-FFF2-40B4-BE49-F238E27FC236}">
                <a16:creationId xmlns:a16="http://schemas.microsoft.com/office/drawing/2014/main" id="{0893D05B-A6A8-D2E4-8BA6-4BD65C444FD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856ba1c0-63d1-42d2-ab0f-6db7357f964b&quot;}}" hidden="1" title="Form.Cigna_Confidentiality.Cigna_healthcareConfidentiality">
            <a:extLst>
              <a:ext uri="{FF2B5EF4-FFF2-40B4-BE49-F238E27FC236}">
                <a16:creationId xmlns:a16="http://schemas.microsoft.com/office/drawing/2014/main" id="{6898D8C0-70A7-8B0E-B476-D6CFB5D968C9}"/>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5" name="Logo">
            <a:extLst>
              <a:ext uri="{FF2B5EF4-FFF2-40B4-BE49-F238E27FC236}">
                <a16:creationId xmlns:a16="http://schemas.microsoft.com/office/drawing/2014/main" id="{6D84D65A-09B0-E86C-A9C7-85A161713406}"/>
              </a:ext>
            </a:extLst>
          </p:cNvPr>
          <p:cNvPicPr>
            <a:picLocks noChangeAspect="1"/>
          </p:cNvPicPr>
          <p:nvPr userDrawn="1"/>
        </p:nvPicPr>
        <p:blipFill>
          <a:blip r:embed="rId66" cstate="print">
            <a:extLst>
              <a:ext uri="{28A0092B-C50C-407E-A947-70E740481C1C}">
                <a14:useLocalDpi xmlns:a14="http://schemas.microsoft.com/office/drawing/2010/main" val="0"/>
              </a:ext>
              <a:ext uri="{96DAC541-7B7A-43D3-8B79-37D633B846F1}">
                <asvg:svgBlip xmlns:asvg="http://schemas.microsoft.com/office/drawing/2016/SVG/main" r:embed="rId67"/>
              </a:ext>
            </a:extLst>
          </a:blip>
          <a:srcRect/>
          <a:stretch/>
        </p:blipFill>
        <p:spPr>
          <a:xfrm>
            <a:off x="360000" y="6067943"/>
            <a:ext cx="792000" cy="430177"/>
          </a:xfrm>
          <a:prstGeom prst="rect">
            <a:avLst/>
          </a:prstGeom>
        </p:spPr>
      </p:pic>
      <p:sp>
        <p:nvSpPr>
          <p:cNvPr id="3" name="Text Placeholder 2"/>
          <p:cNvSpPr>
            <a:spLocks noGrp="1"/>
          </p:cNvSpPr>
          <p:nvPr>
            <p:ph type="body" idx="1"/>
          </p:nvPr>
        </p:nvSpPr>
        <p:spPr>
          <a:xfrm>
            <a:off x="360000" y="1548000"/>
            <a:ext cx="11472411" cy="4377600"/>
          </a:xfrm>
          <a:prstGeom prst="rect">
            <a:avLst/>
          </a:prstGeom>
        </p:spPr>
        <p:txBody>
          <a:bodyPr vert="horz" lIns="0" tIns="0" rIns="0" bIns="0" rtlCol="0">
            <a:noAutofit/>
          </a:bodyPr>
          <a:lstStyle/>
          <a:p>
            <a:pPr lvl="0"/>
            <a:r>
              <a:rPr lang="en-US" noProof="0" dirty="0"/>
              <a:t>Level 1</a:t>
            </a:r>
            <a:endParaRPr lang="en-US" dirty="0"/>
          </a:p>
          <a:p>
            <a:pPr lvl="1"/>
            <a:r>
              <a:rPr lang="en-US" noProof="0" dirty="0"/>
              <a:t>Level 2</a:t>
            </a:r>
            <a:endParaRPr lang="en-US" dirty="0"/>
          </a:p>
          <a:p>
            <a:pPr lvl="2"/>
            <a:r>
              <a:rPr lang="en-US" noProof="0" dirty="0"/>
              <a:t>Level 3</a:t>
            </a:r>
            <a:endParaRPr lang="en-US" dirty="0"/>
          </a:p>
          <a:p>
            <a:pPr lvl="3"/>
            <a:r>
              <a:rPr lang="en-US" noProof="0" dirty="0"/>
              <a:t>Level 4, Header</a:t>
            </a:r>
            <a:endParaRPr lang="en-US" dirty="0"/>
          </a:p>
          <a:p>
            <a:pPr lvl="4"/>
            <a:r>
              <a:rPr lang="en-US" noProof="0" dirty="0"/>
              <a:t>Level 5, Body</a:t>
            </a:r>
            <a:endParaRPr lang="en-US" dirty="0"/>
          </a:p>
          <a:p>
            <a:pPr lvl="5"/>
            <a:r>
              <a:rPr lang="en-US" noProof="0" dirty="0"/>
              <a:t>Level 6</a:t>
            </a:r>
            <a:endParaRPr lang="en-US" dirty="0"/>
          </a:p>
          <a:p>
            <a:pPr lvl="6"/>
            <a:r>
              <a:rPr lang="en-US" noProof="0" dirty="0"/>
              <a:t>Level 7, Small Header</a:t>
            </a:r>
            <a:endParaRPr lang="en-US" dirty="0"/>
          </a:p>
          <a:p>
            <a:pPr lvl="7"/>
            <a:r>
              <a:rPr lang="en-US" noProof="0" dirty="0"/>
              <a:t>Level 8, Small Body</a:t>
            </a:r>
            <a:endParaRPr lang="en-US" dirty="0"/>
          </a:p>
          <a:p>
            <a:pPr lvl="8"/>
            <a:r>
              <a:rPr lang="en-US" noProof="0" dirty="0"/>
              <a:t>Level 9, Infographic</a:t>
            </a:r>
            <a:endParaRPr lang="en-US"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360000"/>
            <a:ext cx="11473200" cy="1188000"/>
          </a:xfrm>
          <a:prstGeom prst="rect">
            <a:avLst/>
          </a:prstGeom>
        </p:spPr>
        <p:txBody>
          <a:bodyPr vert="horz" lIns="0" tIns="0" rIns="0" bIns="0" rtlCol="0" anchor="t" anchorCtr="0">
            <a:noAutofit/>
          </a:bodyPr>
          <a:lstStyle/>
          <a:p>
            <a:r>
              <a:rPr lang="en-US" dirty="0"/>
              <a:t>Click to add title</a:t>
            </a:r>
            <a:endParaRPr lang="en-US"/>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473199" y="6318000"/>
            <a:ext cx="359212" cy="180000"/>
          </a:xfrm>
          <a:prstGeom prst="rect">
            <a:avLst/>
          </a:prstGeom>
        </p:spPr>
        <p:txBody>
          <a:bodyPr vert="horz" lIns="0" tIns="0" rIns="0" bIns="0" rtlCol="0" anchor="b" anchorCtr="0"/>
          <a:lstStyle>
            <a:lvl1pPr algn="r">
              <a:defRPr sz="1000" b="1" spc="0" baseline="0">
                <a:solidFill>
                  <a:schemeClr val="accent1"/>
                </a:solidFill>
                <a:latin typeface="Arial Narrow" panose="020B0606020202030204" pitchFamily="34" charset="0"/>
              </a:defRPr>
            </a:lvl1pPr>
          </a:lstStyle>
          <a:p>
            <a:fld id="{23AA811B-2EBD-4900-905E-5BE206449611}" type="slidenum">
              <a:rPr lang="en-US" smtClean="0"/>
              <a:pPr/>
              <a:t>‹#›</a:t>
            </a:fld>
            <a:endParaRPr lang="en-US" dirty="0"/>
          </a:p>
        </p:txBody>
      </p:sp>
      <p:sp>
        <p:nvSpPr>
          <p:cNvPr id="41" name="Footer Placeholder 40">
            <a:extLst>
              <a:ext uri="{FF2B5EF4-FFF2-40B4-BE49-F238E27FC236}">
                <a16:creationId xmlns:a16="http://schemas.microsoft.com/office/drawing/2014/main" id="{D26C0B3A-4C90-B9B9-20DB-869AD857A6E1}"/>
              </a:ext>
            </a:extLst>
          </p:cNvPr>
          <p:cNvSpPr>
            <a:spLocks noGrp="1"/>
          </p:cNvSpPr>
          <p:nvPr>
            <p:ph type="ftr" sz="quarter" idx="3"/>
          </p:nvPr>
        </p:nvSpPr>
        <p:spPr>
          <a:xfrm>
            <a:off x="6541200" y="6318000"/>
            <a:ext cx="3343898" cy="180000"/>
          </a:xfrm>
          <a:prstGeom prst="rect">
            <a:avLst/>
          </a:prstGeom>
        </p:spPr>
        <p:txBody>
          <a:bodyPr vert="horz" lIns="0" tIns="0" rIns="0" bIns="0" rtlCol="0" anchor="b" anchorCtr="0"/>
          <a:lstStyle>
            <a:lvl1pPr algn="r">
              <a:defRPr sz="1000">
                <a:solidFill>
                  <a:schemeClr val="accent1"/>
                </a:solidFill>
                <a:latin typeface="Arial Narrow" panose="020B0606020202030204" pitchFamily="34" charset="0"/>
              </a:defRPr>
            </a:lvl1pPr>
          </a:lstStyle>
          <a:p>
            <a:endParaRPr lang="en-US" dirty="0"/>
          </a:p>
        </p:txBody>
      </p:sp>
      <p:sp>
        <p:nvSpPr>
          <p:cNvPr id="4" name="Date Placeholder 3">
            <a:extLst>
              <a:ext uri="{FF2B5EF4-FFF2-40B4-BE49-F238E27FC236}">
                <a16:creationId xmlns:a16="http://schemas.microsoft.com/office/drawing/2014/main" id="{007AFD59-923C-2169-5C83-6741570A268E}"/>
              </a:ext>
            </a:extLst>
          </p:cNvPr>
          <p:cNvSpPr>
            <a:spLocks noGrp="1"/>
          </p:cNvSpPr>
          <p:nvPr>
            <p:ph type="dt" sz="half" idx="2"/>
          </p:nvPr>
        </p:nvSpPr>
        <p:spPr>
          <a:xfrm>
            <a:off x="9885098" y="6318000"/>
            <a:ext cx="1588102" cy="180000"/>
          </a:xfrm>
          <a:prstGeom prst="rect">
            <a:avLst/>
          </a:prstGeom>
        </p:spPr>
        <p:txBody>
          <a:bodyPr vert="horz" lIns="0" tIns="0" rIns="0" bIns="0" rtlCol="0" anchor="b" anchorCtr="0"/>
          <a:lstStyle>
            <a:lvl1pPr algn="r">
              <a:defRPr lang="en-US" sz="1000" kern="1200" cap="none" spc="0" baseline="0" smtClean="0">
                <a:solidFill>
                  <a:schemeClr val="accent1"/>
                </a:solidFill>
                <a:latin typeface="Arial Narrow" panose="020B0606020202030204" pitchFamily="34" charset="0"/>
                <a:ea typeface="+mn-ea"/>
                <a:cs typeface="+mn-cs"/>
              </a:defRPr>
            </a:lvl1pPr>
          </a:lstStyle>
          <a:p>
            <a:fld id="{28609873-2B9C-41A1-868D-0951AEC96D54}" type="datetime4">
              <a:rPr lang="en-US" smtClean="0"/>
              <a:pPr/>
              <a:t>May 22, 2024</a:t>
            </a:fld>
            <a:endParaRPr lang="en-US" dirty="0"/>
          </a:p>
        </p:txBody>
      </p:sp>
    </p:spTree>
    <p:extLst>
      <p:ext uri="{BB962C8B-B14F-4D97-AF65-F5344CB8AC3E}">
        <p14:creationId xmlns:p14="http://schemas.microsoft.com/office/powerpoint/2010/main" val="3113456668"/>
      </p:ext>
    </p:extLst>
  </p:cSld>
  <p:clrMap bg1="lt1" tx1="dk1" bg2="lt2" tx2="dk2" accent1="accent1" accent2="accent2" accent3="accent3" accent4="accent4" accent5="accent5" accent6="accent6" hlink="hlink" folHlink="folHlink"/>
  <p:sldLayoutIdLst>
    <p:sldLayoutId id="2147483920" r:id="rId1"/>
    <p:sldLayoutId id="2147483921" r:id="rId2"/>
    <p:sldLayoutId id="2147483922" r:id="rId3"/>
    <p:sldLayoutId id="2147483923" r:id="rId4"/>
    <p:sldLayoutId id="2147483924" r:id="rId5"/>
    <p:sldLayoutId id="2147483925" r:id="rId6"/>
    <p:sldLayoutId id="2147483926" r:id="rId7"/>
    <p:sldLayoutId id="2147483927" r:id="rId8"/>
    <p:sldLayoutId id="2147483928" r:id="rId9"/>
    <p:sldLayoutId id="2147483929" r:id="rId10"/>
    <p:sldLayoutId id="2147483930" r:id="rId11"/>
    <p:sldLayoutId id="2147483931" r:id="rId12"/>
    <p:sldLayoutId id="2147483932" r:id="rId13"/>
    <p:sldLayoutId id="2147483933" r:id="rId14"/>
    <p:sldLayoutId id="2147483934" r:id="rId15"/>
    <p:sldLayoutId id="2147483935" r:id="rId16"/>
    <p:sldLayoutId id="2147483936" r:id="rId17"/>
    <p:sldLayoutId id="2147483937" r:id="rId18"/>
    <p:sldLayoutId id="2147483938" r:id="rId19"/>
    <p:sldLayoutId id="2147483939" r:id="rId20"/>
    <p:sldLayoutId id="2147483940" r:id="rId21"/>
    <p:sldLayoutId id="2147483941" r:id="rId22"/>
    <p:sldLayoutId id="2147483942" r:id="rId23"/>
    <p:sldLayoutId id="2147483943" r:id="rId24"/>
    <p:sldLayoutId id="2147483944" r:id="rId25"/>
    <p:sldLayoutId id="2147483945" r:id="rId26"/>
    <p:sldLayoutId id="2147483946" r:id="rId27"/>
    <p:sldLayoutId id="2147483947" r:id="rId28"/>
    <p:sldLayoutId id="2147483948" r:id="rId29"/>
    <p:sldLayoutId id="2147483949" r:id="rId30"/>
    <p:sldLayoutId id="2147483950" r:id="rId31"/>
    <p:sldLayoutId id="2147483951" r:id="rId32"/>
    <p:sldLayoutId id="2147483952" r:id="rId33"/>
    <p:sldLayoutId id="2147483953" r:id="rId34"/>
    <p:sldLayoutId id="2147483954" r:id="rId35"/>
    <p:sldLayoutId id="2147483955" r:id="rId36"/>
    <p:sldLayoutId id="2147483956" r:id="rId37"/>
    <p:sldLayoutId id="2147483957" r:id="rId38"/>
    <p:sldLayoutId id="2147483958" r:id="rId39"/>
    <p:sldLayoutId id="2147483959" r:id="rId40"/>
    <p:sldLayoutId id="2147483960" r:id="rId41"/>
  </p:sldLayoutIdLst>
  <p:hf hdr="0"/>
  <p:txStyles>
    <p:title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A4A3A4"/>
          </p15:clr>
        </p15:guide>
        <p15:guide id="2" pos="725">
          <p15:clr>
            <a:srgbClr val="A4A3A4"/>
          </p15:clr>
        </p15:guide>
        <p15:guide id="3" orient="horz" pos="226">
          <p15:clr>
            <a:srgbClr val="A4A3A4"/>
          </p15:clr>
        </p15:guide>
        <p15:guide id="4" orient="horz" pos="4093">
          <p15:clr>
            <a:srgbClr val="A4A3A4"/>
          </p15:clr>
        </p15:guide>
        <p15:guide id="6" pos="4394">
          <p15:clr>
            <a:srgbClr val="A4A3A4"/>
          </p15:clr>
        </p15:guide>
        <p15:guide id="7" pos="838">
          <p15:clr>
            <a:srgbClr val="A4A3A4"/>
          </p15:clr>
        </p15:guide>
        <p15:guide id="9" pos="2673">
          <p15:clr>
            <a:srgbClr val="A4A3A4"/>
          </p15:clr>
        </p15:guide>
        <p15:guide id="10" pos="3171">
          <p15:clr>
            <a:srgbClr val="A4A3A4"/>
          </p15:clr>
        </p15:guide>
        <p15:guide id="11" pos="6229">
          <p15:clr>
            <a:srgbClr val="A4A3A4"/>
          </p15:clr>
        </p15:guide>
        <p15:guide id="13" pos="6840">
          <p15:clr>
            <a:srgbClr val="A4A3A4"/>
          </p15:clr>
        </p15:guide>
        <p15:guide id="16" pos="5120">
          <p15:clr>
            <a:srgbClr val="A4A3A4"/>
          </p15:clr>
        </p15:guide>
        <p15:guide id="17" pos="3285">
          <p15:clr>
            <a:srgbClr val="A4A3A4"/>
          </p15:clr>
        </p15:guide>
        <p15:guide id="18" pos="3784">
          <p15:clr>
            <a:srgbClr val="A4A3A4"/>
          </p15:clr>
        </p15:guide>
        <p15:guide id="20" pos="1948">
          <p15:clr>
            <a:srgbClr val="A4A3A4"/>
          </p15:clr>
        </p15:guide>
        <p15:guide id="21" pos="6952">
          <p15:clr>
            <a:srgbClr val="A4A3A4"/>
          </p15:clr>
        </p15:guide>
        <p15:guide id="23" pos="2061">
          <p15:clr>
            <a:srgbClr val="A4A3A4"/>
          </p15:clr>
        </p15:guide>
        <p15:guide id="24" pos="2560">
          <p15:clr>
            <a:srgbClr val="A4A3A4"/>
          </p15:clr>
        </p15:guide>
        <p15:guide id="26" pos="6342">
          <p15:clr>
            <a:srgbClr val="A4A3A4"/>
          </p15:clr>
        </p15:guide>
        <p15:guide id="28" pos="5006">
          <p15:clr>
            <a:srgbClr val="A4A3A4"/>
          </p15:clr>
        </p15:guide>
        <p15:guide id="29" pos="4507">
          <p15:clr>
            <a:srgbClr val="A4A3A4"/>
          </p15:clr>
        </p15:guide>
        <p15:guide id="30" pos="3908">
          <p15:clr>
            <a:srgbClr val="A4A3A4"/>
          </p15:clr>
        </p15:guide>
        <p15:guide id="31" pos="5731">
          <p15:clr>
            <a:srgbClr val="A4A3A4"/>
          </p15:clr>
        </p15:guide>
        <p15:guide id="32" pos="5617">
          <p15:clr>
            <a:srgbClr val="A4A3A4"/>
          </p15:clr>
        </p15:guide>
        <p15:guide id="33" pos="1337">
          <p15:clr>
            <a:srgbClr val="A4A3A4"/>
          </p15:clr>
        </p15:guide>
        <p15:guide id="34" pos="1451">
          <p15:clr>
            <a:srgbClr val="A4A3A4"/>
          </p15:clr>
        </p15:guide>
        <p15:guide id="35" pos="7453">
          <p15:clr>
            <a:srgbClr val="A4A3A4"/>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ltGray">
      <p:bgRef idx="1001">
        <a:schemeClr val="bg1"/>
      </p:bgRef>
    </p:bg>
    <p:spTree>
      <p:nvGrpSpPr>
        <p:cNvPr id="1" name=""/>
        <p:cNvGrpSpPr/>
        <p:nvPr/>
      </p:nvGrpSpPr>
      <p:grpSpPr>
        <a:xfrm>
          <a:off x="0" y="0"/>
          <a:ext cx="0" cy="0"/>
          <a:chOff x="0" y="0"/>
          <a:chExt cx="0" cy="0"/>
        </a:xfrm>
      </p:grpSpPr>
      <p:grpSp>
        <p:nvGrpSpPr>
          <p:cNvPr id="33" name="Group guide" hidden="1">
            <a:extLst>
              <a:ext uri="{FF2B5EF4-FFF2-40B4-BE49-F238E27FC236}">
                <a16:creationId xmlns:a16="http://schemas.microsoft.com/office/drawing/2014/main" id="{AF56D866-B789-C130-77E4-8967E377B6C7}"/>
              </a:ext>
            </a:extLst>
          </p:cNvPr>
          <p:cNvGrpSpPr/>
          <p:nvPr userDrawn="1"/>
        </p:nvGrpSpPr>
        <p:grpSpPr>
          <a:xfrm>
            <a:off x="360000" y="359997"/>
            <a:ext cx="11468588" cy="6138003"/>
            <a:chOff x="360000" y="359997"/>
            <a:chExt cx="11468588" cy="6138003"/>
          </a:xfrm>
        </p:grpSpPr>
        <p:sp>
          <p:nvSpPr>
            <p:cNvPr id="6" name="C">
              <a:extLst>
                <a:ext uri="{FF2B5EF4-FFF2-40B4-BE49-F238E27FC236}">
                  <a16:creationId xmlns:a16="http://schemas.microsoft.com/office/drawing/2014/main" id="{1C4B9106-8C42-4FD6-BE41-D1A11D08B0DE}"/>
                </a:ext>
              </a:extLst>
            </p:cNvPr>
            <p:cNvSpPr/>
            <p:nvPr userDrawn="1">
              <p:custDataLst>
                <p:tags r:id="rId42"/>
              </p:custDataLst>
            </p:nvPr>
          </p:nvSpPr>
          <p:spPr>
            <a:xfrm>
              <a:off x="360000"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2" name="1-">
              <a:extLst>
                <a:ext uri="{FF2B5EF4-FFF2-40B4-BE49-F238E27FC236}">
                  <a16:creationId xmlns:a16="http://schemas.microsoft.com/office/drawing/2014/main" id="{881042B9-FC01-4F98-ACD8-49BC2F3E922C}"/>
                </a:ext>
              </a:extLst>
            </p:cNvPr>
            <p:cNvSpPr/>
            <p:nvPr userDrawn="1">
              <p:custDataLst>
                <p:tags r:id="rId43"/>
              </p:custDataLst>
            </p:nvPr>
          </p:nvSpPr>
          <p:spPr>
            <a:xfrm>
              <a:off x="1151000" y="360000"/>
              <a:ext cx="180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4" name="C">
              <a:extLst>
                <a:ext uri="{FF2B5EF4-FFF2-40B4-BE49-F238E27FC236}">
                  <a16:creationId xmlns:a16="http://schemas.microsoft.com/office/drawing/2014/main" id="{59C7C277-9424-433C-8660-29713F1B7FB3}"/>
                </a:ext>
              </a:extLst>
            </p:cNvPr>
            <p:cNvSpPr/>
            <p:nvPr userDrawn="1">
              <p:custDataLst>
                <p:tags r:id="rId44"/>
              </p:custDataLst>
            </p:nvPr>
          </p:nvSpPr>
          <p:spPr>
            <a:xfrm>
              <a:off x="1103758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6" name="1">
              <a:extLst>
                <a:ext uri="{FF2B5EF4-FFF2-40B4-BE49-F238E27FC236}">
                  <a16:creationId xmlns:a16="http://schemas.microsoft.com/office/drawing/2014/main" id="{AD6D570A-8EAB-4316-A81F-BA83274CE3DF}"/>
                </a:ext>
              </a:extLst>
            </p:cNvPr>
            <p:cNvSpPr/>
            <p:nvPr userDrawn="1">
              <p:custDataLst>
                <p:tags r:id="rId45"/>
              </p:custDataLst>
            </p:nvPr>
          </p:nvSpPr>
          <p:spPr>
            <a:xfrm>
              <a:off x="2123710" y="359997"/>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18" name="C">
              <a:extLst>
                <a:ext uri="{FF2B5EF4-FFF2-40B4-BE49-F238E27FC236}">
                  <a16:creationId xmlns:a16="http://schemas.microsoft.com/office/drawing/2014/main" id="{AF9B7D13-D0E0-4CE3-8CA5-02630940ED38}"/>
                </a:ext>
              </a:extLst>
            </p:cNvPr>
            <p:cNvSpPr/>
            <p:nvPr userDrawn="1">
              <p:custDataLst>
                <p:tags r:id="rId46"/>
              </p:custDataLst>
            </p:nvPr>
          </p:nvSpPr>
          <p:spPr>
            <a:xfrm>
              <a:off x="10068154"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0" name="1">
              <a:extLst>
                <a:ext uri="{FF2B5EF4-FFF2-40B4-BE49-F238E27FC236}">
                  <a16:creationId xmlns:a16="http://schemas.microsoft.com/office/drawing/2014/main" id="{033FDCAC-185D-4077-BE01-7E2E533BA124}"/>
                </a:ext>
              </a:extLst>
            </p:cNvPr>
            <p:cNvSpPr/>
            <p:nvPr userDrawn="1">
              <p:custDataLst>
                <p:tags r:id="rId47"/>
              </p:custDataLst>
            </p:nvPr>
          </p:nvSpPr>
          <p:spPr>
            <a:xfrm>
              <a:off x="3093000"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2" name="C">
              <a:extLst>
                <a:ext uri="{FF2B5EF4-FFF2-40B4-BE49-F238E27FC236}">
                  <a16:creationId xmlns:a16="http://schemas.microsoft.com/office/drawing/2014/main" id="{59D95ABC-476B-43DD-B11D-841FD1CCCE12}"/>
                </a:ext>
              </a:extLst>
            </p:cNvPr>
            <p:cNvSpPr/>
            <p:nvPr userDrawn="1">
              <p:custDataLst>
                <p:tags r:id="rId48"/>
              </p:custDataLst>
            </p:nvPr>
          </p:nvSpPr>
          <p:spPr>
            <a:xfrm>
              <a:off x="909820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4" name="1">
              <a:extLst>
                <a:ext uri="{FF2B5EF4-FFF2-40B4-BE49-F238E27FC236}">
                  <a16:creationId xmlns:a16="http://schemas.microsoft.com/office/drawing/2014/main" id="{5786BE75-81AB-4139-B2E5-FC8F4EB28B66}"/>
                </a:ext>
              </a:extLst>
            </p:cNvPr>
            <p:cNvSpPr/>
            <p:nvPr userDrawn="1">
              <p:custDataLst>
                <p:tags r:id="rId49"/>
              </p:custDataLst>
            </p:nvPr>
          </p:nvSpPr>
          <p:spPr>
            <a:xfrm>
              <a:off x="4064045"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6" name="C">
              <a:extLst>
                <a:ext uri="{FF2B5EF4-FFF2-40B4-BE49-F238E27FC236}">
                  <a16:creationId xmlns:a16="http://schemas.microsoft.com/office/drawing/2014/main" id="{129A9A3B-B084-4187-8ACA-4F0D6C08FE4E}"/>
                </a:ext>
              </a:extLst>
            </p:cNvPr>
            <p:cNvSpPr/>
            <p:nvPr userDrawn="1">
              <p:custDataLst>
                <p:tags r:id="rId50"/>
              </p:custDataLst>
            </p:nvPr>
          </p:nvSpPr>
          <p:spPr>
            <a:xfrm>
              <a:off x="8128823"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28" name="1">
              <a:extLst>
                <a:ext uri="{FF2B5EF4-FFF2-40B4-BE49-F238E27FC236}">
                  <a16:creationId xmlns:a16="http://schemas.microsoft.com/office/drawing/2014/main" id="{DEC24EF5-2922-409A-98A1-4BE1189C8532}"/>
                </a:ext>
              </a:extLst>
            </p:cNvPr>
            <p:cNvSpPr/>
            <p:nvPr userDrawn="1">
              <p:custDataLst>
                <p:tags r:id="rId51"/>
              </p:custDataLst>
            </p:nvPr>
          </p:nvSpPr>
          <p:spPr>
            <a:xfrm>
              <a:off x="5035045"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0" name="C">
              <a:extLst>
                <a:ext uri="{FF2B5EF4-FFF2-40B4-BE49-F238E27FC236}">
                  <a16:creationId xmlns:a16="http://schemas.microsoft.com/office/drawing/2014/main" id="{9E90051A-07FE-4055-B29A-3240854D0EDD}"/>
                </a:ext>
              </a:extLst>
            </p:cNvPr>
            <p:cNvSpPr/>
            <p:nvPr userDrawn="1">
              <p:custDataLst>
                <p:tags r:id="rId52"/>
              </p:custDataLst>
            </p:nvPr>
          </p:nvSpPr>
          <p:spPr>
            <a:xfrm>
              <a:off x="7157321"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2" name="1">
              <a:extLst>
                <a:ext uri="{FF2B5EF4-FFF2-40B4-BE49-F238E27FC236}">
                  <a16:creationId xmlns:a16="http://schemas.microsoft.com/office/drawing/2014/main" id="{A3700F78-6579-4287-82B2-6DFA45008FBC}"/>
                </a:ext>
              </a:extLst>
            </p:cNvPr>
            <p:cNvSpPr/>
            <p:nvPr userDrawn="1">
              <p:custDataLst>
                <p:tags r:id="rId53"/>
              </p:custDataLst>
            </p:nvPr>
          </p:nvSpPr>
          <p:spPr>
            <a:xfrm>
              <a:off x="6007384"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4" name="C">
              <a:extLst>
                <a:ext uri="{FF2B5EF4-FFF2-40B4-BE49-F238E27FC236}">
                  <a16:creationId xmlns:a16="http://schemas.microsoft.com/office/drawing/2014/main" id="{1DA00B94-1AAF-46A9-9411-BB34A0426C6A}"/>
                </a:ext>
              </a:extLst>
            </p:cNvPr>
            <p:cNvSpPr/>
            <p:nvPr userDrawn="1">
              <p:custDataLst>
                <p:tags r:id="rId54"/>
              </p:custDataLst>
            </p:nvPr>
          </p:nvSpPr>
          <p:spPr>
            <a:xfrm>
              <a:off x="618604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6" name="1">
              <a:extLst>
                <a:ext uri="{FF2B5EF4-FFF2-40B4-BE49-F238E27FC236}">
                  <a16:creationId xmlns:a16="http://schemas.microsoft.com/office/drawing/2014/main" id="{ECDF4EC4-C654-4CC0-A697-7C7F76265642}"/>
                </a:ext>
              </a:extLst>
            </p:cNvPr>
            <p:cNvSpPr/>
            <p:nvPr userDrawn="1">
              <p:custDataLst>
                <p:tags r:id="rId55"/>
              </p:custDataLst>
            </p:nvPr>
          </p:nvSpPr>
          <p:spPr>
            <a:xfrm>
              <a:off x="6975706"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38" name="C">
              <a:extLst>
                <a:ext uri="{FF2B5EF4-FFF2-40B4-BE49-F238E27FC236}">
                  <a16:creationId xmlns:a16="http://schemas.microsoft.com/office/drawing/2014/main" id="{6A79D1EE-D920-468B-9064-1E73DB948D90}"/>
                </a:ext>
              </a:extLst>
            </p:cNvPr>
            <p:cNvSpPr/>
            <p:nvPr userDrawn="1">
              <p:custDataLst>
                <p:tags r:id="rId56"/>
              </p:custDataLst>
            </p:nvPr>
          </p:nvSpPr>
          <p:spPr>
            <a:xfrm>
              <a:off x="521628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0" name="1">
              <a:extLst>
                <a:ext uri="{FF2B5EF4-FFF2-40B4-BE49-F238E27FC236}">
                  <a16:creationId xmlns:a16="http://schemas.microsoft.com/office/drawing/2014/main" id="{B375DE0F-1FC3-4AAD-B356-C9A3A482C506}"/>
                </a:ext>
              </a:extLst>
            </p:cNvPr>
            <p:cNvSpPr/>
            <p:nvPr userDrawn="1">
              <p:custDataLst>
                <p:tags r:id="rId57"/>
              </p:custDataLst>
            </p:nvPr>
          </p:nvSpPr>
          <p:spPr>
            <a:xfrm>
              <a:off x="7948823"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2" name="C">
              <a:extLst>
                <a:ext uri="{FF2B5EF4-FFF2-40B4-BE49-F238E27FC236}">
                  <a16:creationId xmlns:a16="http://schemas.microsoft.com/office/drawing/2014/main" id="{82A4A22E-F58E-400A-BF42-0B345083C2DA}"/>
                </a:ext>
              </a:extLst>
            </p:cNvPr>
            <p:cNvSpPr/>
            <p:nvPr userDrawn="1">
              <p:custDataLst>
                <p:tags r:id="rId58"/>
              </p:custDataLst>
            </p:nvPr>
          </p:nvSpPr>
          <p:spPr>
            <a:xfrm>
              <a:off x="4244265"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4" name="1">
              <a:extLst>
                <a:ext uri="{FF2B5EF4-FFF2-40B4-BE49-F238E27FC236}">
                  <a16:creationId xmlns:a16="http://schemas.microsoft.com/office/drawing/2014/main" id="{18F2331C-BB65-4FCB-BB33-C3286B6868D4}"/>
                </a:ext>
              </a:extLst>
            </p:cNvPr>
            <p:cNvSpPr/>
            <p:nvPr userDrawn="1">
              <p:custDataLst>
                <p:tags r:id="rId59"/>
              </p:custDataLst>
            </p:nvPr>
          </p:nvSpPr>
          <p:spPr>
            <a:xfrm>
              <a:off x="8918208"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6" name="C">
              <a:extLst>
                <a:ext uri="{FF2B5EF4-FFF2-40B4-BE49-F238E27FC236}">
                  <a16:creationId xmlns:a16="http://schemas.microsoft.com/office/drawing/2014/main" id="{0B31BD39-E957-4B61-99A5-4BA424B9346E}"/>
                </a:ext>
              </a:extLst>
            </p:cNvPr>
            <p:cNvSpPr/>
            <p:nvPr userDrawn="1">
              <p:custDataLst>
                <p:tags r:id="rId60"/>
              </p:custDataLst>
            </p:nvPr>
          </p:nvSpPr>
          <p:spPr>
            <a:xfrm>
              <a:off x="3273411"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48" name="1">
              <a:extLst>
                <a:ext uri="{FF2B5EF4-FFF2-40B4-BE49-F238E27FC236}">
                  <a16:creationId xmlns:a16="http://schemas.microsoft.com/office/drawing/2014/main" id="{51C7EEDE-B06B-4A00-9549-E9285576C892}"/>
                </a:ext>
              </a:extLst>
            </p:cNvPr>
            <p:cNvSpPr/>
            <p:nvPr userDrawn="1">
              <p:custDataLst>
                <p:tags r:id="rId61"/>
              </p:custDataLst>
            </p:nvPr>
          </p:nvSpPr>
          <p:spPr>
            <a:xfrm>
              <a:off x="10859298" y="359998"/>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0" name="C">
              <a:extLst>
                <a:ext uri="{FF2B5EF4-FFF2-40B4-BE49-F238E27FC236}">
                  <a16:creationId xmlns:a16="http://schemas.microsoft.com/office/drawing/2014/main" id="{346FE888-2B04-40EA-9D03-3CBF808A53C4}"/>
                </a:ext>
              </a:extLst>
            </p:cNvPr>
            <p:cNvSpPr/>
            <p:nvPr userDrawn="1">
              <p:custDataLst>
                <p:tags r:id="rId62"/>
              </p:custDataLst>
            </p:nvPr>
          </p:nvSpPr>
          <p:spPr>
            <a:xfrm>
              <a:off x="2301978"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2" name="1">
              <a:extLst>
                <a:ext uri="{FF2B5EF4-FFF2-40B4-BE49-F238E27FC236}">
                  <a16:creationId xmlns:a16="http://schemas.microsoft.com/office/drawing/2014/main" id="{8ED580F1-63D4-4934-8F07-895D75D68EFC}"/>
                </a:ext>
              </a:extLst>
            </p:cNvPr>
            <p:cNvSpPr/>
            <p:nvPr userDrawn="1">
              <p:custDataLst>
                <p:tags r:id="rId63"/>
              </p:custDataLst>
            </p:nvPr>
          </p:nvSpPr>
          <p:spPr>
            <a:xfrm>
              <a:off x="9889710" y="359999"/>
              <a:ext cx="180000" cy="6137999"/>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sp>
          <p:nvSpPr>
            <p:cNvPr id="54" name="C">
              <a:extLst>
                <a:ext uri="{FF2B5EF4-FFF2-40B4-BE49-F238E27FC236}">
                  <a16:creationId xmlns:a16="http://schemas.microsoft.com/office/drawing/2014/main" id="{64E6E6C5-4F17-4E72-A63A-4DC01755A9FF}"/>
                </a:ext>
              </a:extLst>
            </p:cNvPr>
            <p:cNvSpPr/>
            <p:nvPr userDrawn="1">
              <p:custDataLst>
                <p:tags r:id="rId64"/>
              </p:custDataLst>
            </p:nvPr>
          </p:nvSpPr>
          <p:spPr>
            <a:xfrm>
              <a:off x="1331000" y="360000"/>
              <a:ext cx="791000" cy="6138000"/>
            </a:xfrm>
            <a:prstGeom prst="rect">
              <a:avLst/>
            </a:prstGeom>
            <a:noFill/>
            <a:ln w="31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ln w="3175">
                    <a:noFill/>
                  </a:ln>
                  <a:solidFill>
                    <a:srgbClr val="FF0066"/>
                  </a:solidFill>
                </a:rPr>
                <a:t>1</a:t>
              </a:r>
              <a:endParaRPr lang="en-US" dirty="0"/>
            </a:p>
          </p:txBody>
        </p:sp>
      </p:grpSp>
      <p:sp>
        <p:nvSpPr>
          <p:cNvPr id="2" name="Dynamic legal" descr="{&quot;templafy&quot;:{&quot;id&quot;:&quot;34ae1677-255c-4986-9715-e79e0f0c83b9&quot;}}">
            <a:extLst>
              <a:ext uri="{FF2B5EF4-FFF2-40B4-BE49-F238E27FC236}">
                <a16:creationId xmlns:a16="http://schemas.microsoft.com/office/drawing/2014/main" id="{0893D05B-A6A8-D2E4-8BA6-4BD65C444FDC}"/>
              </a:ext>
            </a:extLst>
          </p:cNvPr>
          <p:cNvSpPr txBox="1"/>
          <p:nvPr userDrawn="1"/>
        </p:nvSpPr>
        <p:spPr>
          <a:xfrm>
            <a:off x="-1588" y="6678000"/>
            <a:ext cx="12193588" cy="180000"/>
          </a:xfrm>
          <a:prstGeom prst="rect">
            <a:avLst/>
          </a:prstGeom>
          <a:solidFill>
            <a:srgbClr val="110081"/>
          </a:solidFill>
          <a:ln>
            <a:noFill/>
          </a:ln>
        </p:spPr>
        <p:txBody>
          <a:bodyPr wrap="square" lIns="0" tIns="0" rIns="0" bIns="0" anchor="ctr" anchorCtr="0">
            <a:noAutofit/>
          </a:bodyPr>
          <a:lstStyle/>
          <a:p>
            <a:pPr algn="ctr"/>
            <a:r>
              <a:rPr lang="en-US" sz="1000" dirty="0">
                <a:solidFill>
                  <a:srgbClr val="FFFFFF"/>
                </a:solidFill>
                <a:latin typeface="Arial Narrow" panose="020B0606020202030204" pitchFamily="34" charset="0"/>
              </a:rPr>
              <a:t>Confidential, unpublished property of Cigna Healthcare. Do not duplicate or distribute. Use and distribution limited solely to authorized personnel. © 2023 Cigna Healthcare</a:t>
            </a:r>
          </a:p>
        </p:txBody>
      </p:sp>
      <p:sp>
        <p:nvSpPr>
          <p:cNvPr id="5" name="Dynmic Internal use only" descr="{&quot;templafy&quot;:{&quot;id&quot;:&quot;1757aee9-7f12-445d-9f57-3243bb4f78db&quot;}}" hidden="1" title="Form.Cigna_Confidentiality.Cigna_healthcareConfidentiality">
            <a:extLst>
              <a:ext uri="{FF2B5EF4-FFF2-40B4-BE49-F238E27FC236}">
                <a16:creationId xmlns:a16="http://schemas.microsoft.com/office/drawing/2014/main" id="{6898D8C0-70A7-8B0E-B476-D6CFB5D968C9}"/>
              </a:ext>
            </a:extLst>
          </p:cNvPr>
          <p:cNvSpPr/>
          <p:nvPr userDrawn="1"/>
        </p:nvSpPr>
        <p:spPr>
          <a:xfrm>
            <a:off x="10859153" y="6678000"/>
            <a:ext cx="973257" cy="18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r"/>
            <a:endParaRPr lang="en-US" sz="1000" kern="1200" noProof="0" dirty="0">
              <a:solidFill>
                <a:srgbClr val="FFFFFF"/>
              </a:solidFill>
              <a:latin typeface="Arial Narrow" panose="020B0606020202030204" pitchFamily="34" charset="0"/>
              <a:ea typeface="+mn-ea"/>
              <a:cs typeface="+mn-cs"/>
            </a:endParaRPr>
          </a:p>
        </p:txBody>
      </p:sp>
      <p:pic>
        <p:nvPicPr>
          <p:cNvPr id="35" name="Logo">
            <a:extLst>
              <a:ext uri="{FF2B5EF4-FFF2-40B4-BE49-F238E27FC236}">
                <a16:creationId xmlns:a16="http://schemas.microsoft.com/office/drawing/2014/main" id="{6D84D65A-09B0-E86C-A9C7-85A161713406}"/>
              </a:ext>
            </a:extLst>
          </p:cNvPr>
          <p:cNvPicPr>
            <a:picLocks noChangeAspect="1"/>
          </p:cNvPicPr>
          <p:nvPr userDrawn="1"/>
        </p:nvPicPr>
        <p:blipFill>
          <a:blip r:embed="rId65">
            <a:extLst>
              <a:ext uri="{28A0092B-C50C-407E-A947-70E740481C1C}">
                <a14:useLocalDpi xmlns:a14="http://schemas.microsoft.com/office/drawing/2010/main" val="0"/>
              </a:ext>
              <a:ext uri="{96DAC541-7B7A-43D3-8B79-37D633B846F1}">
                <asvg:svgBlip xmlns:asvg="http://schemas.microsoft.com/office/drawing/2016/SVG/main" r:embed="rId66"/>
              </a:ext>
            </a:extLst>
          </a:blip>
          <a:srcRect/>
          <a:stretch/>
        </p:blipFill>
        <p:spPr>
          <a:xfrm>
            <a:off x="360000" y="6067943"/>
            <a:ext cx="792000" cy="430177"/>
          </a:xfrm>
          <a:prstGeom prst="rect">
            <a:avLst/>
          </a:prstGeom>
        </p:spPr>
      </p:pic>
      <p:sp>
        <p:nvSpPr>
          <p:cNvPr id="3" name="Text Placeholder 2"/>
          <p:cNvSpPr>
            <a:spLocks noGrp="1"/>
          </p:cNvSpPr>
          <p:nvPr>
            <p:ph type="body" idx="1"/>
          </p:nvPr>
        </p:nvSpPr>
        <p:spPr>
          <a:xfrm>
            <a:off x="360000" y="1548000"/>
            <a:ext cx="11472411" cy="4377600"/>
          </a:xfrm>
          <a:prstGeom prst="rect">
            <a:avLst/>
          </a:prstGeom>
        </p:spPr>
        <p:txBody>
          <a:bodyPr vert="horz" lIns="0" tIns="0" rIns="0" bIns="0" rtlCol="0">
            <a:noAutofit/>
          </a:bodyPr>
          <a:lstStyle/>
          <a:p>
            <a:pPr lvl="0"/>
            <a:r>
              <a:rPr lang="en-US" noProof="0" dirty="0"/>
              <a:t>Level 1</a:t>
            </a:r>
            <a:endParaRPr lang="en-US" dirty="0"/>
          </a:p>
          <a:p>
            <a:pPr lvl="1"/>
            <a:r>
              <a:rPr lang="en-US" noProof="0" dirty="0"/>
              <a:t>Level 2</a:t>
            </a:r>
            <a:endParaRPr lang="en-US" dirty="0"/>
          </a:p>
          <a:p>
            <a:pPr lvl="2"/>
            <a:r>
              <a:rPr lang="en-US" noProof="0" dirty="0"/>
              <a:t>Level 3</a:t>
            </a:r>
            <a:endParaRPr lang="en-US" dirty="0"/>
          </a:p>
          <a:p>
            <a:pPr lvl="3"/>
            <a:r>
              <a:rPr lang="en-US" noProof="0" dirty="0"/>
              <a:t>Level 4, Header</a:t>
            </a:r>
            <a:endParaRPr lang="en-US" dirty="0"/>
          </a:p>
          <a:p>
            <a:pPr lvl="4"/>
            <a:r>
              <a:rPr lang="en-US" noProof="0" dirty="0"/>
              <a:t>Level 5, Body</a:t>
            </a:r>
            <a:endParaRPr lang="en-US" dirty="0"/>
          </a:p>
          <a:p>
            <a:pPr lvl="5"/>
            <a:r>
              <a:rPr lang="en-US" noProof="0" dirty="0"/>
              <a:t>Level 6</a:t>
            </a:r>
            <a:endParaRPr lang="en-US" dirty="0"/>
          </a:p>
          <a:p>
            <a:pPr lvl="6"/>
            <a:r>
              <a:rPr lang="en-US" noProof="0" dirty="0"/>
              <a:t>Level 7, Small Header</a:t>
            </a:r>
            <a:endParaRPr lang="en-US" dirty="0"/>
          </a:p>
          <a:p>
            <a:pPr lvl="7"/>
            <a:r>
              <a:rPr lang="en-US" noProof="0" dirty="0"/>
              <a:t>Level 8, Small Body</a:t>
            </a:r>
            <a:endParaRPr lang="en-US" dirty="0"/>
          </a:p>
          <a:p>
            <a:pPr lvl="8"/>
            <a:r>
              <a:rPr lang="en-US" noProof="0" dirty="0"/>
              <a:t>Level 9, Infographic</a:t>
            </a:r>
            <a:endParaRPr lang="en-US"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360000" y="360000"/>
            <a:ext cx="11473200" cy="1188000"/>
          </a:xfrm>
          <a:prstGeom prst="rect">
            <a:avLst/>
          </a:prstGeom>
        </p:spPr>
        <p:txBody>
          <a:bodyPr vert="horz" lIns="0" tIns="0" rIns="0" bIns="0" rtlCol="0" anchor="t" anchorCtr="0">
            <a:noAutofit/>
          </a:bodyPr>
          <a:lstStyle/>
          <a:p>
            <a:r>
              <a:rPr lang="en-US" dirty="0"/>
              <a:t>Click to add title</a:t>
            </a:r>
            <a:endParaRPr lang="en-US"/>
          </a:p>
        </p:txBody>
      </p:sp>
      <p:sp>
        <p:nvSpPr>
          <p:cNvPr id="9" name="Slide Number Placeholder 8">
            <a:extLst>
              <a:ext uri="{FF2B5EF4-FFF2-40B4-BE49-F238E27FC236}">
                <a16:creationId xmlns:a16="http://schemas.microsoft.com/office/drawing/2014/main" id="{5942516E-ED5A-4F68-B285-E8D0CC42F948}"/>
              </a:ext>
            </a:extLst>
          </p:cNvPr>
          <p:cNvSpPr>
            <a:spLocks noGrp="1"/>
          </p:cNvSpPr>
          <p:nvPr>
            <p:ph type="sldNum" sz="quarter" idx="4"/>
          </p:nvPr>
        </p:nvSpPr>
        <p:spPr>
          <a:xfrm>
            <a:off x="11473199" y="6318000"/>
            <a:ext cx="359212" cy="180000"/>
          </a:xfrm>
          <a:prstGeom prst="rect">
            <a:avLst/>
          </a:prstGeom>
        </p:spPr>
        <p:txBody>
          <a:bodyPr vert="horz" lIns="0" tIns="0" rIns="0" bIns="0" rtlCol="0" anchor="b" anchorCtr="0"/>
          <a:lstStyle>
            <a:lvl1pPr algn="r">
              <a:defRPr sz="1000" b="1" spc="0" baseline="0">
                <a:solidFill>
                  <a:schemeClr val="accent1"/>
                </a:solidFill>
                <a:latin typeface="Arial Narrow" panose="020B0606020202030204" pitchFamily="34" charset="0"/>
              </a:defRPr>
            </a:lvl1pPr>
          </a:lstStyle>
          <a:p>
            <a:fld id="{23AA811B-2EBD-4900-905E-5BE206449611}" type="slidenum">
              <a:rPr lang="en-US" smtClean="0"/>
              <a:pPr/>
              <a:t>‹#›</a:t>
            </a:fld>
            <a:endParaRPr lang="en-US" dirty="0"/>
          </a:p>
        </p:txBody>
      </p:sp>
      <p:sp>
        <p:nvSpPr>
          <p:cNvPr id="41" name="Footer Placeholder 40">
            <a:extLst>
              <a:ext uri="{FF2B5EF4-FFF2-40B4-BE49-F238E27FC236}">
                <a16:creationId xmlns:a16="http://schemas.microsoft.com/office/drawing/2014/main" id="{D26C0B3A-4C90-B9B9-20DB-869AD857A6E1}"/>
              </a:ext>
            </a:extLst>
          </p:cNvPr>
          <p:cNvSpPr>
            <a:spLocks noGrp="1"/>
          </p:cNvSpPr>
          <p:nvPr>
            <p:ph type="ftr" sz="quarter" idx="3"/>
          </p:nvPr>
        </p:nvSpPr>
        <p:spPr>
          <a:xfrm>
            <a:off x="6541200" y="6318000"/>
            <a:ext cx="3343898" cy="180000"/>
          </a:xfrm>
          <a:prstGeom prst="rect">
            <a:avLst/>
          </a:prstGeom>
        </p:spPr>
        <p:txBody>
          <a:bodyPr vert="horz" lIns="0" tIns="0" rIns="0" bIns="0" rtlCol="0" anchor="b" anchorCtr="0"/>
          <a:lstStyle>
            <a:lvl1pPr algn="r">
              <a:defRPr sz="1000">
                <a:solidFill>
                  <a:schemeClr val="accent1"/>
                </a:solidFill>
                <a:latin typeface="Arial Narrow" panose="020B0606020202030204" pitchFamily="34" charset="0"/>
              </a:defRPr>
            </a:lvl1pPr>
          </a:lstStyle>
          <a:p>
            <a:endParaRPr lang="en-US" dirty="0"/>
          </a:p>
        </p:txBody>
      </p:sp>
      <p:sp>
        <p:nvSpPr>
          <p:cNvPr id="4" name="Date Placeholder 3">
            <a:extLst>
              <a:ext uri="{FF2B5EF4-FFF2-40B4-BE49-F238E27FC236}">
                <a16:creationId xmlns:a16="http://schemas.microsoft.com/office/drawing/2014/main" id="{007AFD59-923C-2169-5C83-6741570A268E}"/>
              </a:ext>
            </a:extLst>
          </p:cNvPr>
          <p:cNvSpPr>
            <a:spLocks noGrp="1"/>
          </p:cNvSpPr>
          <p:nvPr>
            <p:ph type="dt" sz="half" idx="2"/>
          </p:nvPr>
        </p:nvSpPr>
        <p:spPr>
          <a:xfrm>
            <a:off x="9885098" y="6318000"/>
            <a:ext cx="1588102" cy="180000"/>
          </a:xfrm>
          <a:prstGeom prst="rect">
            <a:avLst/>
          </a:prstGeom>
        </p:spPr>
        <p:txBody>
          <a:bodyPr vert="horz" lIns="0" tIns="0" rIns="0" bIns="0" rtlCol="0" anchor="b" anchorCtr="0"/>
          <a:lstStyle>
            <a:lvl1pPr algn="r">
              <a:defRPr lang="en-US" sz="1000" kern="1200" cap="none" spc="0" baseline="0" smtClean="0">
                <a:solidFill>
                  <a:schemeClr val="accent1"/>
                </a:solidFill>
                <a:latin typeface="Arial Narrow" panose="020B0606020202030204" pitchFamily="34" charset="0"/>
                <a:ea typeface="+mn-ea"/>
                <a:cs typeface="+mn-cs"/>
              </a:defRPr>
            </a:lvl1pPr>
          </a:lstStyle>
          <a:p>
            <a:fld id="{28609873-2B9C-41A1-868D-0951AEC96D54}" type="datetime4">
              <a:rPr lang="en-US" smtClean="0"/>
              <a:pPr/>
              <a:t>May 22, 2024</a:t>
            </a:fld>
            <a:endParaRPr lang="en-US" dirty="0"/>
          </a:p>
        </p:txBody>
      </p:sp>
    </p:spTree>
    <p:extLst>
      <p:ext uri="{BB962C8B-B14F-4D97-AF65-F5344CB8AC3E}">
        <p14:creationId xmlns:p14="http://schemas.microsoft.com/office/powerpoint/2010/main" val="1643498852"/>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 id="2147483974" r:id="rId13"/>
    <p:sldLayoutId id="2147483975" r:id="rId14"/>
    <p:sldLayoutId id="2147483976" r:id="rId15"/>
    <p:sldLayoutId id="2147483977" r:id="rId16"/>
    <p:sldLayoutId id="2147483978" r:id="rId17"/>
    <p:sldLayoutId id="2147483979" r:id="rId18"/>
    <p:sldLayoutId id="2147483980" r:id="rId19"/>
    <p:sldLayoutId id="2147483981" r:id="rId20"/>
    <p:sldLayoutId id="2147483982" r:id="rId21"/>
    <p:sldLayoutId id="2147483983" r:id="rId22"/>
    <p:sldLayoutId id="2147483984" r:id="rId23"/>
    <p:sldLayoutId id="2147483985" r:id="rId24"/>
    <p:sldLayoutId id="2147483986" r:id="rId25"/>
    <p:sldLayoutId id="2147483987" r:id="rId26"/>
    <p:sldLayoutId id="2147483988" r:id="rId27"/>
    <p:sldLayoutId id="2147483989" r:id="rId28"/>
    <p:sldLayoutId id="2147483990" r:id="rId29"/>
    <p:sldLayoutId id="2147483991" r:id="rId30"/>
    <p:sldLayoutId id="2147483992" r:id="rId31"/>
    <p:sldLayoutId id="2147483993" r:id="rId32"/>
    <p:sldLayoutId id="2147483994" r:id="rId33"/>
    <p:sldLayoutId id="2147483995" r:id="rId34"/>
    <p:sldLayoutId id="2147483996" r:id="rId35"/>
    <p:sldLayoutId id="2147483997" r:id="rId36"/>
    <p:sldLayoutId id="2147483998" r:id="rId37"/>
    <p:sldLayoutId id="2147483999" r:id="rId38"/>
    <p:sldLayoutId id="2147484000" r:id="rId39"/>
    <p:sldLayoutId id="2147484001" r:id="rId40"/>
  </p:sldLayoutIdLst>
  <p:hf hdr="0"/>
  <p:txStyles>
    <p:title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A4A3A4"/>
          </p15:clr>
        </p15:guide>
        <p15:guide id="2" pos="725">
          <p15:clr>
            <a:srgbClr val="A4A3A4"/>
          </p15:clr>
        </p15:guide>
        <p15:guide id="3" orient="horz" pos="226">
          <p15:clr>
            <a:srgbClr val="A4A3A4"/>
          </p15:clr>
        </p15:guide>
        <p15:guide id="4" orient="horz" pos="4093">
          <p15:clr>
            <a:srgbClr val="A4A3A4"/>
          </p15:clr>
        </p15:guide>
        <p15:guide id="6" pos="4394">
          <p15:clr>
            <a:srgbClr val="A4A3A4"/>
          </p15:clr>
        </p15:guide>
        <p15:guide id="7" pos="838">
          <p15:clr>
            <a:srgbClr val="A4A3A4"/>
          </p15:clr>
        </p15:guide>
        <p15:guide id="9" pos="2673">
          <p15:clr>
            <a:srgbClr val="A4A3A4"/>
          </p15:clr>
        </p15:guide>
        <p15:guide id="10" pos="3171">
          <p15:clr>
            <a:srgbClr val="A4A3A4"/>
          </p15:clr>
        </p15:guide>
        <p15:guide id="11" pos="6229">
          <p15:clr>
            <a:srgbClr val="A4A3A4"/>
          </p15:clr>
        </p15:guide>
        <p15:guide id="13" pos="6840">
          <p15:clr>
            <a:srgbClr val="A4A3A4"/>
          </p15:clr>
        </p15:guide>
        <p15:guide id="16" pos="5120">
          <p15:clr>
            <a:srgbClr val="A4A3A4"/>
          </p15:clr>
        </p15:guide>
        <p15:guide id="17" pos="3285">
          <p15:clr>
            <a:srgbClr val="A4A3A4"/>
          </p15:clr>
        </p15:guide>
        <p15:guide id="18" pos="3784">
          <p15:clr>
            <a:srgbClr val="A4A3A4"/>
          </p15:clr>
        </p15:guide>
        <p15:guide id="20" pos="1948">
          <p15:clr>
            <a:srgbClr val="A4A3A4"/>
          </p15:clr>
        </p15:guide>
        <p15:guide id="21" pos="6952">
          <p15:clr>
            <a:srgbClr val="A4A3A4"/>
          </p15:clr>
        </p15:guide>
        <p15:guide id="23" pos="2061">
          <p15:clr>
            <a:srgbClr val="A4A3A4"/>
          </p15:clr>
        </p15:guide>
        <p15:guide id="24" pos="2560">
          <p15:clr>
            <a:srgbClr val="A4A3A4"/>
          </p15:clr>
        </p15:guide>
        <p15:guide id="26" pos="6342">
          <p15:clr>
            <a:srgbClr val="A4A3A4"/>
          </p15:clr>
        </p15:guide>
        <p15:guide id="28" pos="5006">
          <p15:clr>
            <a:srgbClr val="A4A3A4"/>
          </p15:clr>
        </p15:guide>
        <p15:guide id="29" pos="4507">
          <p15:clr>
            <a:srgbClr val="A4A3A4"/>
          </p15:clr>
        </p15:guide>
        <p15:guide id="30" pos="3908">
          <p15:clr>
            <a:srgbClr val="A4A3A4"/>
          </p15:clr>
        </p15:guide>
        <p15:guide id="31" pos="5731">
          <p15:clr>
            <a:srgbClr val="A4A3A4"/>
          </p15:clr>
        </p15:guide>
        <p15:guide id="32" pos="5617">
          <p15:clr>
            <a:srgbClr val="A4A3A4"/>
          </p15:clr>
        </p15:guide>
        <p15:guide id="33" pos="1337">
          <p15:clr>
            <a:srgbClr val="A4A3A4"/>
          </p15:clr>
        </p15:guide>
        <p15:guide id="34" pos="1451">
          <p15:clr>
            <a:srgbClr val="A4A3A4"/>
          </p15:clr>
        </p15:guide>
        <p15:guide id="35" pos="7453">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31.xml"/><Relationship Id="rId1" Type="http://schemas.openxmlformats.org/officeDocument/2006/relationships/customXml" Target="../../customXml/item4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34.xml"/><Relationship Id="rId1" Type="http://schemas.openxmlformats.org/officeDocument/2006/relationships/customXml" Target="../../customXml/item11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hyperlink" Target="https://static.cigna.com/assets/chcp/resourceLibrary/medicalResourcesList/medicalDoingBusinessWithCigna/medicalDbwCVirtualCare.html" TargetMode="External"/><Relationship Id="rId2" Type="http://schemas.openxmlformats.org/officeDocument/2006/relationships/slideLayout" Target="../slideLayouts/slideLayout23.xml"/><Relationship Id="rId1" Type="http://schemas.openxmlformats.org/officeDocument/2006/relationships/tags" Target="../tags/tag118.xml"/><Relationship Id="rId6" Type="http://schemas.openxmlformats.org/officeDocument/2006/relationships/hyperlink" Target="http://home.healthcare.cigna.com/chchome/CRUintranet/admin_guidelines/modifiers_and_reimburse/R31_Virtual_Care.pdf" TargetMode="External"/><Relationship Id="rId5" Type="http://schemas.openxmlformats.org/officeDocument/2006/relationships/image" Target="../media/image26.bin"/><Relationship Id="rId4" Type="http://schemas.openxmlformats.org/officeDocument/2006/relationships/image" Target="../media/image25.bin"/></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96.xml"/><Relationship Id="rId1" Type="http://schemas.openxmlformats.org/officeDocument/2006/relationships/customXml" Target="../../customXml/item72.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tags" Target="../tags/tag120.xml"/><Relationship Id="rId1" Type="http://schemas.openxmlformats.org/officeDocument/2006/relationships/tags" Target="../tags/tag119.xml"/><Relationship Id="rId5" Type="http://schemas.openxmlformats.org/officeDocument/2006/relationships/image" Target="../media/image28.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hyperlink" Target="https://cignaforhcp.cigna.com/app/login" TargetMode="External"/><Relationship Id="rId2" Type="http://schemas.openxmlformats.org/officeDocument/2006/relationships/notesSlide" Target="../notesSlides/notesSlide15.xml"/><Relationship Id="rId1" Type="http://schemas.openxmlformats.org/officeDocument/2006/relationships/slideLayout" Target="../slideLayouts/slideLayout23.xml"/><Relationship Id="rId4" Type="http://schemas.openxmlformats.org/officeDocument/2006/relationships/hyperlink" Target="https://www.cigna.com/health-care-providers/coverage-and-claims/submit-claims/electronic-data-interchange-vendor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30.xml"/><Relationship Id="rId4" Type="http://schemas.openxmlformats.org/officeDocument/2006/relationships/hyperlink" Target="https://cignaforhcp.cigna.com/app/login"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30.xml"/><Relationship Id="rId5" Type="http://schemas.openxmlformats.org/officeDocument/2006/relationships/hyperlink" Target="https://static.cigna.com/assets/chcp/medical/resourceLibrary/medicalResourcesList/medicalDoingBusinessWithCigna/medicalDigitalIDCards.html" TargetMode="External"/><Relationship Id="rId4" Type="http://schemas.openxmlformats.org/officeDocument/2006/relationships/hyperlink" Target="https://cignaforhcp.cigna.com/app/login"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cigna.com/" TargetMode="External"/><Relationship Id="rId2" Type="http://schemas.openxmlformats.org/officeDocument/2006/relationships/hyperlink" Target="https://providernewsroom.com/cigna-healthcare/change-healthcare/" TargetMode="External"/><Relationship Id="rId1" Type="http://schemas.openxmlformats.org/officeDocument/2006/relationships/slideLayout" Target="../slideLayouts/slideLayout23.xml"/><Relationship Id="rId5" Type="http://schemas.openxmlformats.org/officeDocument/2006/relationships/hyperlink" Target="https://www.unitedhealthgroup.com/ns/changehealthcare.html" TargetMode="External"/><Relationship Id="rId4" Type="http://schemas.openxmlformats.org/officeDocument/2006/relationships/hyperlink" Target="https://www.cigna.com/health-care-providers/coverage-and-claims/submit-claims/electronic-data-interchange-vendors"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7.xml"/><Relationship Id="rId1" Type="http://schemas.openxmlformats.org/officeDocument/2006/relationships/tags" Target="../tags/tag1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customXml" Target="../../customXml/item97.xml"/><Relationship Id="rId1" Type="http://schemas.openxmlformats.org/officeDocument/2006/relationships/customXml" Target="../../customXml/item70.xml"/><Relationship Id="rId5" Type="http://schemas.openxmlformats.org/officeDocument/2006/relationships/image" Target="../media/image32.jp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4.xml"/><Relationship Id="rId5" Type="http://schemas.openxmlformats.org/officeDocument/2006/relationships/image" Target="../media/image35.png"/><Relationship Id="rId4" Type="http://schemas.openxmlformats.org/officeDocument/2006/relationships/image" Target="../media/image34.jp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4.xml"/><Relationship Id="rId5" Type="http://schemas.openxmlformats.org/officeDocument/2006/relationships/image" Target="../media/image39.pn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24.xml"/><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5.xml"/><Relationship Id="rId1" Type="http://schemas.openxmlformats.org/officeDocument/2006/relationships/slideLayout" Target="../slideLayouts/slideLayout2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24.xml"/><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26.xml"/><Relationship Id="rId1" Type="http://schemas.openxmlformats.org/officeDocument/2006/relationships/customXml" Target="../../customXml/item80.xml"/><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notesSlide" Target="../notesSlides/notesSlide28.xml"/><Relationship Id="rId7" Type="http://schemas.openxmlformats.org/officeDocument/2006/relationships/image" Target="../media/image50.png"/><Relationship Id="rId2" Type="http://schemas.openxmlformats.org/officeDocument/2006/relationships/slideLayout" Target="../slideLayouts/slideLayout27.xml"/><Relationship Id="rId1" Type="http://schemas.openxmlformats.org/officeDocument/2006/relationships/tags" Target="../tags/tag121.xml"/><Relationship Id="rId6" Type="http://schemas.openxmlformats.org/officeDocument/2006/relationships/image" Target="../media/image49.png"/><Relationship Id="rId5" Type="http://schemas.openxmlformats.org/officeDocument/2006/relationships/hyperlink" Target="https://providernewsroom.com/" TargetMode="External"/><Relationship Id="rId4" Type="http://schemas.openxmlformats.org/officeDocument/2006/relationships/hyperlink" Target="https://cignaforhcp.cigna.com/app/login"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customXml" Target="../../customXml/item86.xml"/><Relationship Id="rId1" Type="http://schemas.openxmlformats.org/officeDocument/2006/relationships/customXml" Target="../../customXml/item81.xml"/><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52.jpg"/><Relationship Id="rId7" Type="http://schemas.openxmlformats.org/officeDocument/2006/relationships/hyperlink" Target="https://static.cigna.com/assets/chcp/pdf/resourceLibrary/medical/member_id_cards.pdf" TargetMode="External"/><Relationship Id="rId2" Type="http://schemas.openxmlformats.org/officeDocument/2006/relationships/notesSlide" Target="../notesSlides/notesSlide29.xml"/><Relationship Id="rId1" Type="http://schemas.openxmlformats.org/officeDocument/2006/relationships/slideLayout" Target="../slideLayouts/slideLayout37.xml"/><Relationship Id="rId6" Type="http://schemas.openxmlformats.org/officeDocument/2006/relationships/hyperlink" Target="https://static.cigna.com/assets/chcp/resourceLibrary/medicalResourcesList/medicalCommunication/medCommHCPWebinars.html" TargetMode="External"/><Relationship Id="rId5" Type="http://schemas.openxmlformats.org/officeDocument/2006/relationships/hyperlink" Target="https://cignaforhcp.cigna.com/app/login" TargetMode="External"/><Relationship Id="rId4" Type="http://schemas.openxmlformats.org/officeDocument/2006/relationships/hyperlink" Target="https://static.cigna.com/assets/chcp/resourceLibrary/eCourses/eCoursesMedicalListing.html"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7.xml"/><Relationship Id="rId1" Type="http://schemas.openxmlformats.org/officeDocument/2006/relationships/tags" Target="../tags/tag122.xml"/><Relationship Id="rId5" Type="http://schemas.openxmlformats.org/officeDocument/2006/relationships/hyperlink" Target="http://www.cignaforhcp.com/" TargetMode="External"/><Relationship Id="rId4" Type="http://schemas.openxmlformats.org/officeDocument/2006/relationships/image" Target="../media/image53.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customXml" Target="../../customXml/item20.xml"/><Relationship Id="rId1" Type="http://schemas.openxmlformats.org/officeDocument/2006/relationships/customXml" Target="../../customXml/item9.xml"/><Relationship Id="rId4"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3" Type="http://schemas.openxmlformats.org/officeDocument/2006/relationships/hyperlink" Target="https://cignaforhcp.cigna.com/app/login" TargetMode="External"/><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21.jpg"/><Relationship Id="rId4" Type="http://schemas.openxmlformats.org/officeDocument/2006/relationships/hyperlink" Target="https://cignaforhcp.cigna.com/app/registration/lob"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hyperlink" Target="https://cignaforhcp.cigna.com/app/registration/lob" TargetMode="External"/><Relationship Id="rId4" Type="http://schemas.openxmlformats.org/officeDocument/2006/relationships/hyperlink" Target="https://cignaforhcp.cigna.com/app/logi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37.xml"/><Relationship Id="rId4" Type="http://schemas.openxmlformats.org/officeDocument/2006/relationships/hyperlink" Target="https://cignaforhcp.cigna.com/app/login"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ignaforhcp.cigna.com/app/login" TargetMode="External"/><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hyperlink" Target="https://static.cigna.com/assets/chcp/pdf/coveragePolicies/medical/ad_a004_administrativepolicy_preventive_care_services.pdf"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3.xml"/><Relationship Id="rId1" Type="http://schemas.openxmlformats.org/officeDocument/2006/relationships/tags" Target="../tags/tag117.xml"/><Relationship Id="rId5" Type="http://schemas.openxmlformats.org/officeDocument/2006/relationships/image" Target="../media/image24.jpeg"/><Relationship Id="rId4" Type="http://schemas.openxmlformats.org/officeDocument/2006/relationships/hyperlink" Target="https://cignaforhcp.cigna.com/app/login"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cignaforhcp.cigna.com/app/login" TargetMode="External"/><Relationship Id="rId2" Type="http://schemas.openxmlformats.org/officeDocument/2006/relationships/notesSlide" Target="../notesSlides/notesSlide9.xml"/><Relationship Id="rId1" Type="http://schemas.openxmlformats.org/officeDocument/2006/relationships/slideLayout" Target="../slideLayouts/slideLayout23.xml"/><Relationship Id="rId5" Type="http://schemas.openxmlformats.org/officeDocument/2006/relationships/hyperlink" Target="https://static.cigna.com/assets/chcp/resourceLibrary/medicalResourcesList/medicalDoingBusinessWithCigna/medicalDbwcCOVID-19.html" TargetMode="External"/><Relationship Id="rId4" Type="http://schemas.openxmlformats.org/officeDocument/2006/relationships/hyperlink" Target="https://static.cigna.com/assets/chcp/pdf/coveragePolicies/medical/ad_a004_administrativepolicy_preventive_care_services.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D1B034D-976A-65BD-5C29-EE1F268F8CDF}"/>
              </a:ext>
            </a:extLst>
          </p:cNvPr>
          <p:cNvSpPr>
            <a:spLocks noGrp="1"/>
          </p:cNvSpPr>
          <p:nvPr>
            <p:ph type="ctrTitle"/>
          </p:nvPr>
        </p:nvSpPr>
        <p:spPr>
          <a:xfrm>
            <a:off x="359997" y="1360800"/>
            <a:ext cx="6533172" cy="3553199"/>
          </a:xfrm>
        </p:spPr>
        <p:txBody>
          <a:bodyPr/>
          <a:lstStyle/>
          <a:p>
            <a:r>
              <a:rPr lang="en-US" dirty="0"/>
              <a:t>Enhancing lives, together</a:t>
            </a:r>
          </a:p>
        </p:txBody>
      </p:sp>
      <p:sp>
        <p:nvSpPr>
          <p:cNvPr id="14" name="Subtitle 13">
            <a:extLst>
              <a:ext uri="{FF2B5EF4-FFF2-40B4-BE49-F238E27FC236}">
                <a16:creationId xmlns:a16="http://schemas.microsoft.com/office/drawing/2014/main" id="{3965800D-7AA9-9D44-D097-009A75F4EC5A}"/>
              </a:ext>
            </a:extLst>
          </p:cNvPr>
          <p:cNvSpPr>
            <a:spLocks noGrp="1"/>
          </p:cNvSpPr>
          <p:nvPr>
            <p:ph type="subTitle" idx="1"/>
          </p:nvPr>
        </p:nvSpPr>
        <p:spPr>
          <a:xfrm>
            <a:off x="359997" y="4300541"/>
            <a:ext cx="6828594" cy="320400"/>
          </a:xfrm>
        </p:spPr>
        <p:txBody>
          <a:bodyPr/>
          <a:lstStyle/>
          <a:p>
            <a:r>
              <a:rPr lang="en-US" dirty="0"/>
              <a:t>Improving the health and vitality of those we serve</a:t>
            </a:r>
          </a:p>
        </p:txBody>
      </p:sp>
      <p:sp>
        <p:nvSpPr>
          <p:cNvPr id="5" name="Slide Number Placeholder 4">
            <a:extLst>
              <a:ext uri="{FF2B5EF4-FFF2-40B4-BE49-F238E27FC236}">
                <a16:creationId xmlns:a16="http://schemas.microsoft.com/office/drawing/2014/main" id="{F71AF167-8D6F-448B-8102-6675C945C9E9}"/>
              </a:ext>
            </a:extLst>
          </p:cNvPr>
          <p:cNvSpPr>
            <a:spLocks noGrp="1"/>
          </p:cNvSpPr>
          <p:nvPr>
            <p:ph type="sldNum" sz="quarter" idx="21"/>
          </p:nvPr>
        </p:nvSpPr>
        <p:spPr/>
        <p:txBody>
          <a:bodyPr/>
          <a:lstStyle/>
          <a:p>
            <a:fld id="{23AA811B-2EBD-4900-905E-5BE206449611}" type="slidenum">
              <a:rPr lang="en-US" smtClean="0"/>
              <a:pPr/>
              <a:t>1</a:t>
            </a:fld>
            <a:endParaRPr lang="en-US" dirty="0"/>
          </a:p>
        </p:txBody>
      </p:sp>
      <p:sp>
        <p:nvSpPr>
          <p:cNvPr id="6" name="Date Placeholder 2">
            <a:extLst>
              <a:ext uri="{FF2B5EF4-FFF2-40B4-BE49-F238E27FC236}">
                <a16:creationId xmlns:a16="http://schemas.microsoft.com/office/drawing/2014/main" id="{25D65AC7-F03A-0F92-0C52-47ACF28072A4}"/>
              </a:ext>
            </a:extLst>
          </p:cNvPr>
          <p:cNvSpPr txBox="1">
            <a:spLocks/>
          </p:cNvSpPr>
          <p:nvPr/>
        </p:nvSpPr>
        <p:spPr>
          <a:xfrm>
            <a:off x="9887592" y="6318000"/>
            <a:ext cx="1585607" cy="180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2816A26-F209-4C54-8B54-0930B4F9942E}" type="datetime4">
              <a:rPr lang="en-US" sz="800" smtClean="0"/>
              <a:pPr algn="r"/>
              <a:t>May 22, 2024</a:t>
            </a:fld>
            <a:endParaRPr lang="en-US" dirty="0"/>
          </a:p>
        </p:txBody>
      </p:sp>
    </p:spTree>
    <p:custDataLst>
      <p:custData r:id="rId1"/>
      <p:custData r:id="rId2"/>
    </p:custDataLst>
    <p:extLst>
      <p:ext uri="{BB962C8B-B14F-4D97-AF65-F5344CB8AC3E}">
        <p14:creationId xmlns:p14="http://schemas.microsoft.com/office/powerpoint/2010/main" val="1106855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D1B034D-976A-65BD-5C29-EE1F268F8CDF}"/>
              </a:ext>
            </a:extLst>
          </p:cNvPr>
          <p:cNvSpPr>
            <a:spLocks noGrp="1"/>
          </p:cNvSpPr>
          <p:nvPr>
            <p:ph type="ctrTitle"/>
          </p:nvPr>
        </p:nvSpPr>
        <p:spPr/>
        <p:txBody>
          <a:bodyPr/>
          <a:lstStyle/>
          <a:p>
            <a:r>
              <a:rPr lang="en-US" dirty="0"/>
              <a:t>Virtual care</a:t>
            </a:r>
          </a:p>
        </p:txBody>
      </p:sp>
      <p:sp>
        <p:nvSpPr>
          <p:cNvPr id="5" name="Slide Number Placeholder 4">
            <a:extLst>
              <a:ext uri="{FF2B5EF4-FFF2-40B4-BE49-F238E27FC236}">
                <a16:creationId xmlns:a16="http://schemas.microsoft.com/office/drawing/2014/main" id="{F71AF167-8D6F-448B-8102-6675C945C9E9}"/>
              </a:ext>
            </a:extLst>
          </p:cNvPr>
          <p:cNvSpPr>
            <a:spLocks noGrp="1"/>
          </p:cNvSpPr>
          <p:nvPr>
            <p:ph type="sldNum" sz="quarter" idx="21"/>
          </p:nvPr>
        </p:nvSpPr>
        <p:spPr/>
        <p:txBody>
          <a:bodyPr/>
          <a:lstStyle/>
          <a:p>
            <a:fld id="{23AA811B-2EBD-4900-905E-5BE206449611}" type="slidenum">
              <a:rPr lang="en-US" smtClean="0"/>
              <a:pPr/>
              <a:t>10</a:t>
            </a:fld>
            <a:endParaRPr lang="en-US" dirty="0"/>
          </a:p>
        </p:txBody>
      </p:sp>
      <p:sp>
        <p:nvSpPr>
          <p:cNvPr id="2" name="Date Placeholder 2">
            <a:extLst>
              <a:ext uri="{FF2B5EF4-FFF2-40B4-BE49-F238E27FC236}">
                <a16:creationId xmlns:a16="http://schemas.microsoft.com/office/drawing/2014/main" id="{538D06B0-EB94-0CA7-9A0B-DE22E232A361}"/>
              </a:ext>
            </a:extLst>
          </p:cNvPr>
          <p:cNvSpPr txBox="1">
            <a:spLocks/>
          </p:cNvSpPr>
          <p:nvPr/>
        </p:nvSpPr>
        <p:spPr>
          <a:xfrm>
            <a:off x="9887592" y="6318000"/>
            <a:ext cx="1585607" cy="180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2816A26-F209-4C54-8B54-0930B4F9942E}" type="datetime4">
              <a:rPr lang="en-US" sz="800" smtClean="0"/>
              <a:pPr algn="r"/>
              <a:t>May 22, 2024</a:t>
            </a:fld>
            <a:endParaRPr lang="en-US" dirty="0"/>
          </a:p>
        </p:txBody>
      </p:sp>
    </p:spTree>
    <p:custDataLst>
      <p:custData r:id="rId1"/>
      <p:custData r:id="rId2"/>
    </p:custDataLst>
    <p:extLst>
      <p:ext uri="{BB962C8B-B14F-4D97-AF65-F5344CB8AC3E}">
        <p14:creationId xmlns:p14="http://schemas.microsoft.com/office/powerpoint/2010/main" val="3267237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5EADB74-1480-E8E4-3DB3-C2570B922216}"/>
              </a:ext>
            </a:extLst>
          </p:cNvPr>
          <p:cNvSpPr>
            <a:spLocks/>
          </p:cNvSpPr>
          <p:nvPr/>
        </p:nvSpPr>
        <p:spPr>
          <a:xfrm>
            <a:off x="7133897" y="0"/>
            <a:ext cx="5058103" cy="6678000"/>
          </a:xfrm>
          <a:prstGeom prst="rect">
            <a:avLst/>
          </a:prstGeom>
          <a:solidFill>
            <a:srgbClr val="00874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a:p>
        </p:txBody>
      </p:sp>
      <p:pic>
        <p:nvPicPr>
          <p:cNvPr id="16" name="Picture 15">
            <a:extLst>
              <a:ext uri="{FF2B5EF4-FFF2-40B4-BE49-F238E27FC236}">
                <a16:creationId xmlns:a16="http://schemas.microsoft.com/office/drawing/2014/main" id="{A612659B-0C0D-C1A6-CDEB-BC7D548015B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247862" y="0"/>
            <a:ext cx="3843222" cy="2556851"/>
          </a:xfrm>
          <a:custGeom>
            <a:avLst/>
            <a:gdLst>
              <a:gd name="connsiteX0" fmla="*/ 0 w 3843222"/>
              <a:gd name="connsiteY0" fmla="*/ 0 h 3230949"/>
              <a:gd name="connsiteX1" fmla="*/ 3842425 w 3843222"/>
              <a:gd name="connsiteY1" fmla="*/ 0 h 3230949"/>
              <a:gd name="connsiteX2" fmla="*/ 3662945 w 3843222"/>
              <a:gd name="connsiteY2" fmla="*/ 1286189 h 3230949"/>
              <a:gd name="connsiteX3" fmla="*/ 2711985 w 3843222"/>
              <a:gd name="connsiteY3" fmla="*/ 2682910 h 3230949"/>
              <a:gd name="connsiteX4" fmla="*/ 1668346 w 3843222"/>
              <a:gd name="connsiteY4" fmla="*/ 3230545 h 3230949"/>
              <a:gd name="connsiteX5" fmla="*/ 929472 w 3843222"/>
              <a:gd name="connsiteY5" fmla="*/ 2642717 h 3230949"/>
              <a:gd name="connsiteX6" fmla="*/ 161094 w 3843222"/>
              <a:gd name="connsiteY6" fmla="*/ 1261068 h 3230949"/>
              <a:gd name="connsiteX7" fmla="*/ 0 w 3843222"/>
              <a:gd name="connsiteY7" fmla="*/ 0 h 3230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43222" h="3230949">
                <a:moveTo>
                  <a:pt x="0" y="0"/>
                </a:moveTo>
                <a:lnTo>
                  <a:pt x="3842425" y="0"/>
                </a:lnTo>
                <a:cubicBezTo>
                  <a:pt x="3842888" y="401934"/>
                  <a:pt x="3863449" y="643094"/>
                  <a:pt x="3662945" y="1286189"/>
                </a:cubicBezTo>
                <a:cubicBezTo>
                  <a:pt x="3411273" y="1788607"/>
                  <a:pt x="3305302" y="2135274"/>
                  <a:pt x="2711985" y="2682910"/>
                </a:cubicBezTo>
                <a:cubicBezTo>
                  <a:pt x="2199982" y="3113315"/>
                  <a:pt x="1783439" y="3237244"/>
                  <a:pt x="1668346" y="3230545"/>
                </a:cubicBezTo>
                <a:cubicBezTo>
                  <a:pt x="1579479" y="3242269"/>
                  <a:pt x="1234379" y="2997759"/>
                  <a:pt x="929472" y="2642717"/>
                </a:cubicBezTo>
                <a:cubicBezTo>
                  <a:pt x="577890" y="2224036"/>
                  <a:pt x="372003" y="1825450"/>
                  <a:pt x="161094" y="1261068"/>
                </a:cubicBezTo>
                <a:cubicBezTo>
                  <a:pt x="5239" y="710083"/>
                  <a:pt x="107" y="435429"/>
                  <a:pt x="0" y="0"/>
                </a:cubicBezTo>
                <a:close/>
              </a:path>
            </a:pathLst>
          </a:custGeom>
        </p:spPr>
      </p:pic>
      <p:pic>
        <p:nvPicPr>
          <p:cNvPr id="25" name="Picture 24">
            <a:extLst>
              <a:ext uri="{FF2B5EF4-FFF2-40B4-BE49-F238E27FC236}">
                <a16:creationId xmlns:a16="http://schemas.microsoft.com/office/drawing/2014/main" id="{E1BFD3E7-4F71-402A-CD3D-F2BDFAB7ECD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7604115" y="4353143"/>
            <a:ext cx="3486969" cy="2324857"/>
          </a:xfrm>
          <a:custGeom>
            <a:avLst/>
            <a:gdLst>
              <a:gd name="connsiteX0" fmla="*/ 2370065 w 3486969"/>
              <a:gd name="connsiteY0" fmla="*/ 209 h 2448275"/>
              <a:gd name="connsiteX1" fmla="*/ 2818558 w 3486969"/>
              <a:gd name="connsiteY1" fmla="*/ 465468 h 2448275"/>
              <a:gd name="connsiteX2" fmla="*/ 3397309 w 3486969"/>
              <a:gd name="connsiteY2" fmla="*/ 1750178 h 2448275"/>
              <a:gd name="connsiteX3" fmla="*/ 3486566 w 3486969"/>
              <a:gd name="connsiteY3" fmla="*/ 2415391 h 2448275"/>
              <a:gd name="connsiteX4" fmla="*/ 3486969 w 3486969"/>
              <a:gd name="connsiteY4" fmla="*/ 2448275 h 2448275"/>
              <a:gd name="connsiteX5" fmla="*/ 0 w 3486969"/>
              <a:gd name="connsiteY5" fmla="*/ 2448275 h 2448275"/>
              <a:gd name="connsiteX6" fmla="*/ 1935 w 3486969"/>
              <a:gd name="connsiteY6" fmla="*/ 2434519 h 2448275"/>
              <a:gd name="connsiteX7" fmla="*/ 261601 w 3486969"/>
              <a:gd name="connsiteY7" fmla="*/ 1743909 h 2448275"/>
              <a:gd name="connsiteX8" fmla="*/ 1409703 w 3486969"/>
              <a:gd name="connsiteY8" fmla="*/ 468797 h 2448275"/>
              <a:gd name="connsiteX9" fmla="*/ 2370065 w 3486969"/>
              <a:gd name="connsiteY9" fmla="*/ 209 h 244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86969" h="2448275">
                <a:moveTo>
                  <a:pt x="2370065" y="209"/>
                </a:moveTo>
                <a:cubicBezTo>
                  <a:pt x="2451119" y="-7736"/>
                  <a:pt x="2598647" y="212396"/>
                  <a:pt x="2818558" y="465468"/>
                </a:cubicBezTo>
                <a:cubicBezTo>
                  <a:pt x="3297172" y="1164835"/>
                  <a:pt x="3329633" y="1430053"/>
                  <a:pt x="3397309" y="1750178"/>
                </a:cubicBezTo>
                <a:cubicBezTo>
                  <a:pt x="3460281" y="2020869"/>
                  <a:pt x="3480401" y="2212171"/>
                  <a:pt x="3486566" y="2415391"/>
                </a:cubicBezTo>
                <a:lnTo>
                  <a:pt x="3486969" y="2448275"/>
                </a:lnTo>
                <a:lnTo>
                  <a:pt x="0" y="2448275"/>
                </a:lnTo>
                <a:lnTo>
                  <a:pt x="1935" y="2434519"/>
                </a:lnTo>
                <a:cubicBezTo>
                  <a:pt x="36937" y="2250280"/>
                  <a:pt x="124443" y="2070768"/>
                  <a:pt x="261601" y="1743909"/>
                </a:cubicBezTo>
                <a:cubicBezTo>
                  <a:pt x="703033" y="988133"/>
                  <a:pt x="868548" y="839918"/>
                  <a:pt x="1409703" y="468797"/>
                </a:cubicBezTo>
                <a:cubicBezTo>
                  <a:pt x="1876692" y="177121"/>
                  <a:pt x="2265091" y="-4331"/>
                  <a:pt x="2370065" y="209"/>
                </a:cubicBezTo>
                <a:close/>
              </a:path>
            </a:pathLst>
          </a:custGeom>
        </p:spPr>
      </p:pic>
      <p:sp>
        <p:nvSpPr>
          <p:cNvPr id="23" name="Freeform: Shape 22">
            <a:extLst>
              <a:ext uri="{FF2B5EF4-FFF2-40B4-BE49-F238E27FC236}">
                <a16:creationId xmlns:a16="http://schemas.microsoft.com/office/drawing/2014/main" id="{4D61B91E-E540-D523-372C-35BD1F56D3FA}"/>
              </a:ext>
            </a:extLst>
          </p:cNvPr>
          <p:cNvSpPr>
            <a:spLocks/>
          </p:cNvSpPr>
          <p:nvPr/>
        </p:nvSpPr>
        <p:spPr bwMode="auto">
          <a:xfrm rot="5169734">
            <a:off x="10227126" y="2653290"/>
            <a:ext cx="2865656" cy="1258715"/>
          </a:xfrm>
          <a:custGeom>
            <a:avLst/>
            <a:gdLst>
              <a:gd name="connsiteX0" fmla="*/ 0 w 2865656"/>
              <a:gd name="connsiteY0" fmla="*/ 0 h 1258715"/>
              <a:gd name="connsiteX1" fmla="*/ 2592525 w 2865656"/>
              <a:gd name="connsiteY1" fmla="*/ 173912 h 1258715"/>
              <a:gd name="connsiteX2" fmla="*/ 2627511 w 2865656"/>
              <a:gd name="connsiteY2" fmla="*/ 225527 h 1258715"/>
              <a:gd name="connsiteX3" fmla="*/ 2860991 w 2865656"/>
              <a:gd name="connsiteY3" fmla="*/ 797924 h 1258715"/>
              <a:gd name="connsiteX4" fmla="*/ 2759316 w 2865656"/>
              <a:gd name="connsiteY4" fmla="*/ 1029130 h 1258715"/>
              <a:gd name="connsiteX5" fmla="*/ 1058576 w 2865656"/>
              <a:gd name="connsiteY5" fmla="*/ 1093868 h 1258715"/>
              <a:gd name="connsiteX6" fmla="*/ 84526 w 2865656"/>
              <a:gd name="connsiteY6" fmla="*/ 114585 h 1258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65656" h="1258715">
                <a:moveTo>
                  <a:pt x="0" y="0"/>
                </a:moveTo>
                <a:lnTo>
                  <a:pt x="2592525" y="173912"/>
                </a:lnTo>
                <a:lnTo>
                  <a:pt x="2627511" y="225527"/>
                </a:lnTo>
                <a:cubicBezTo>
                  <a:pt x="2732309" y="400395"/>
                  <a:pt x="2808998" y="593307"/>
                  <a:pt x="2860991" y="797924"/>
                </a:cubicBezTo>
                <a:cubicBezTo>
                  <a:pt x="2879477" y="890407"/>
                  <a:pt x="2842504" y="982889"/>
                  <a:pt x="2759316" y="1029130"/>
                </a:cubicBezTo>
                <a:cubicBezTo>
                  <a:pt x="2334131" y="1288080"/>
                  <a:pt x="1640895" y="1352818"/>
                  <a:pt x="1058576" y="1093868"/>
                </a:cubicBezTo>
                <a:cubicBezTo>
                  <a:pt x="694628" y="926243"/>
                  <a:pt x="399280" y="541864"/>
                  <a:pt x="84526" y="114585"/>
                </a:cubicBezTo>
                <a:close/>
              </a:path>
            </a:pathLst>
          </a:custGeom>
          <a:solidFill>
            <a:srgbClr val="03CC5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2" name="Title 1">
            <a:extLst>
              <a:ext uri="{FF2B5EF4-FFF2-40B4-BE49-F238E27FC236}">
                <a16:creationId xmlns:a16="http://schemas.microsoft.com/office/drawing/2014/main" id="{7185372A-2841-21A6-C3DB-42BD24653AD1}"/>
              </a:ext>
            </a:extLst>
          </p:cNvPr>
          <p:cNvSpPr>
            <a:spLocks noGrp="1"/>
          </p:cNvSpPr>
          <p:nvPr>
            <p:ph type="title"/>
          </p:nvPr>
        </p:nvSpPr>
        <p:spPr>
          <a:xfrm>
            <a:off x="186754" y="339818"/>
            <a:ext cx="6859505" cy="1188000"/>
          </a:xfrm>
        </p:spPr>
        <p:txBody>
          <a:bodyPr/>
          <a:lstStyle/>
          <a:p>
            <a:r>
              <a:rPr lang="da-DK" dirty="0"/>
              <a:t>Helping you deliver care</a:t>
            </a:r>
          </a:p>
        </p:txBody>
      </p:sp>
      <p:sp>
        <p:nvSpPr>
          <p:cNvPr id="7" name="Content Placeholder 6">
            <a:extLst>
              <a:ext uri="{FF2B5EF4-FFF2-40B4-BE49-F238E27FC236}">
                <a16:creationId xmlns:a16="http://schemas.microsoft.com/office/drawing/2014/main" id="{6E76C0F3-1FD8-D0F6-1A0A-94D49A5BFB0A}"/>
              </a:ext>
            </a:extLst>
          </p:cNvPr>
          <p:cNvSpPr>
            <a:spLocks noGrp="1"/>
          </p:cNvSpPr>
          <p:nvPr>
            <p:ph sz="quarter" idx="13"/>
          </p:nvPr>
        </p:nvSpPr>
        <p:spPr>
          <a:xfrm>
            <a:off x="319114" y="1343889"/>
            <a:ext cx="6432667" cy="4377600"/>
          </a:xfrm>
        </p:spPr>
        <p:txBody>
          <a:bodyPr/>
          <a:lstStyle/>
          <a:p>
            <a:pPr lvl="3">
              <a:spcAft>
                <a:spcPts val="0"/>
              </a:spcAft>
            </a:pPr>
            <a:r>
              <a:rPr lang="da-DK" sz="1400" dirty="0">
                <a:solidFill>
                  <a:srgbClr val="110081"/>
                </a:solidFill>
              </a:rPr>
              <a:t>Virtual care (telehealth) coverage</a:t>
            </a:r>
          </a:p>
          <a:p>
            <a:pPr lvl="4">
              <a:spcAft>
                <a:spcPts val="0"/>
              </a:spcAft>
            </a:pPr>
            <a:r>
              <a:rPr lang="en-US" sz="1400" dirty="0">
                <a:solidFill>
                  <a:schemeClr val="tx1"/>
                </a:solidFill>
              </a:rPr>
              <a:t>We cover certain virtual care services per our </a:t>
            </a:r>
            <a:r>
              <a:rPr lang="en-US" sz="1400" dirty="0">
                <a:solidFill>
                  <a:schemeClr val="tx1"/>
                </a:solidFill>
                <a:hlinkClick r:id="rId6"/>
              </a:rPr>
              <a:t>Virtual Care Reimbursement Policy (R31)</a:t>
            </a:r>
            <a:r>
              <a:rPr lang="en-US" sz="1400" dirty="0">
                <a:solidFill>
                  <a:schemeClr val="tx1"/>
                </a:solidFill>
              </a:rPr>
              <a:t>.</a:t>
            </a:r>
          </a:p>
          <a:p>
            <a:pPr lvl="4">
              <a:spcAft>
                <a:spcPts val="0"/>
              </a:spcAft>
            </a:pPr>
            <a:endParaRPr lang="en-US" sz="1400" dirty="0">
              <a:solidFill>
                <a:schemeClr val="tx1"/>
              </a:solidFill>
            </a:endParaRPr>
          </a:p>
          <a:p>
            <a:pPr lvl="4">
              <a:spcAft>
                <a:spcPts val="0"/>
              </a:spcAft>
            </a:pPr>
            <a:r>
              <a:rPr lang="en-US" sz="1400" dirty="0">
                <a:solidFill>
                  <a:schemeClr val="tx1"/>
                </a:solidFill>
              </a:rPr>
              <a:t>More information is available at </a:t>
            </a:r>
            <a:r>
              <a:rPr lang="en-US" sz="1400" dirty="0">
                <a:solidFill>
                  <a:schemeClr val="tx1"/>
                </a:solidFill>
                <a:hlinkClick r:id="rId7"/>
              </a:rPr>
              <a:t>CignaforHCP.com/</a:t>
            </a:r>
            <a:r>
              <a:rPr lang="en-US" sz="1400" dirty="0" err="1">
                <a:solidFill>
                  <a:schemeClr val="tx1"/>
                </a:solidFill>
                <a:hlinkClick r:id="rId7"/>
              </a:rPr>
              <a:t>VirtualCare</a:t>
            </a:r>
            <a:r>
              <a:rPr lang="en-US" sz="1400" dirty="0">
                <a:solidFill>
                  <a:schemeClr val="tx1"/>
                </a:solidFill>
              </a:rPr>
              <a:t>.</a:t>
            </a:r>
            <a:endParaRPr lang="da-DK" sz="1400" dirty="0">
              <a:solidFill>
                <a:schemeClr val="tx1"/>
              </a:solidFill>
            </a:endParaRPr>
          </a:p>
          <a:p>
            <a:pPr lvl="4">
              <a:spcAft>
                <a:spcPts val="0"/>
              </a:spcAft>
            </a:pPr>
            <a:endParaRPr lang="da-DK" sz="1400" dirty="0">
              <a:solidFill>
                <a:schemeClr val="tx1"/>
              </a:solidFill>
            </a:endParaRPr>
          </a:p>
          <a:p>
            <a:pPr lvl="3">
              <a:spcAft>
                <a:spcPts val="0"/>
              </a:spcAft>
            </a:pPr>
            <a:r>
              <a:rPr lang="da-DK" sz="1400" dirty="0">
                <a:solidFill>
                  <a:srgbClr val="110081"/>
                </a:solidFill>
              </a:rPr>
              <a:t>Cost-share</a:t>
            </a:r>
          </a:p>
          <a:p>
            <a:pPr lvl="4">
              <a:spcAft>
                <a:spcPts val="0"/>
              </a:spcAft>
            </a:pPr>
            <a:r>
              <a:rPr lang="da-DK" sz="1400" dirty="0">
                <a:solidFill>
                  <a:schemeClr val="tx1"/>
                </a:solidFill>
              </a:rPr>
              <a:t>Standard customer cost-share applies to all covered virtual care services.</a:t>
            </a:r>
          </a:p>
          <a:p>
            <a:pPr lvl="3">
              <a:spcAft>
                <a:spcPts val="0"/>
              </a:spcAft>
            </a:pPr>
            <a:endParaRPr lang="da-DK" sz="1400" dirty="0">
              <a:solidFill>
                <a:schemeClr val="tx1"/>
              </a:solidFill>
            </a:endParaRPr>
          </a:p>
          <a:p>
            <a:pPr lvl="3">
              <a:spcAft>
                <a:spcPts val="0"/>
              </a:spcAft>
            </a:pPr>
            <a:r>
              <a:rPr lang="da-DK" sz="1400" dirty="0">
                <a:solidFill>
                  <a:srgbClr val="110081"/>
                </a:solidFill>
              </a:rPr>
              <a:t>Accommodations</a:t>
            </a:r>
          </a:p>
          <a:p>
            <a:pPr marL="0" indent="0" defTabSz="342900" fontAlgn="base">
              <a:spcBef>
                <a:spcPct val="0"/>
              </a:spcBef>
              <a:spcAft>
                <a:spcPts val="225"/>
              </a:spcAft>
              <a:buClr>
                <a:srgbClr val="0065A6"/>
              </a:buClr>
              <a:buNone/>
            </a:pPr>
            <a:r>
              <a:rPr lang="en-US" sz="1400" dirty="0">
                <a:solidFill>
                  <a:schemeClr val="tx1"/>
                </a:solidFill>
              </a:rPr>
              <a:t>We will continue to allow facilities to bill for virtual care services on Form UB-04 until further notice.</a:t>
            </a:r>
          </a:p>
          <a:p>
            <a:pPr lvl="3">
              <a:buNone/>
            </a:pPr>
            <a:endParaRPr lang="da-DK" dirty="0">
              <a:solidFill>
                <a:srgbClr val="0033FF"/>
              </a:solidFill>
            </a:endParaRPr>
          </a:p>
        </p:txBody>
      </p:sp>
      <p:sp>
        <p:nvSpPr>
          <p:cNvPr id="5" name="Slide Number Placeholder 4">
            <a:extLst>
              <a:ext uri="{FF2B5EF4-FFF2-40B4-BE49-F238E27FC236}">
                <a16:creationId xmlns:a16="http://schemas.microsoft.com/office/drawing/2014/main" id="{8CAB18E4-E52F-6DC7-E63C-B3EAB608C0CF}"/>
              </a:ext>
            </a:extLst>
          </p:cNvPr>
          <p:cNvSpPr>
            <a:spLocks noGrp="1"/>
          </p:cNvSpPr>
          <p:nvPr>
            <p:ph type="sldNum" sz="quarter" idx="11"/>
          </p:nvPr>
        </p:nvSpPr>
        <p:spPr/>
        <p:txBody>
          <a:bodyPr/>
          <a:lstStyle/>
          <a:p>
            <a:fld id="{23AA811B-2EBD-4900-905E-5BE206449611}" type="slidenum">
              <a:rPr lang="en-US">
                <a:solidFill>
                  <a:srgbClr val="0033FF"/>
                </a:solidFill>
              </a:rPr>
              <a:pPr/>
              <a:t>11</a:t>
            </a:fld>
            <a:endParaRPr lang="en-US" dirty="0">
              <a:solidFill>
                <a:srgbClr val="0033FF"/>
              </a:solidFill>
            </a:endParaRPr>
          </a:p>
        </p:txBody>
      </p:sp>
      <p:sp>
        <p:nvSpPr>
          <p:cNvPr id="3" name="Date Placeholder 2">
            <a:extLst>
              <a:ext uri="{FF2B5EF4-FFF2-40B4-BE49-F238E27FC236}">
                <a16:creationId xmlns:a16="http://schemas.microsoft.com/office/drawing/2014/main" id="{1DF9B9D9-55CE-D03D-9AAD-0B879240B5A3}"/>
              </a:ext>
            </a:extLst>
          </p:cNvPr>
          <p:cNvSpPr txBox="1">
            <a:spLocks/>
          </p:cNvSpPr>
          <p:nvPr/>
        </p:nvSpPr>
        <p:spPr>
          <a:xfrm>
            <a:off x="9887592" y="6318000"/>
            <a:ext cx="1585607" cy="180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2816A26-F209-4C54-8B54-0930B4F9942E}" type="datetime4">
              <a:rPr lang="en-US" sz="800" smtClean="0">
                <a:solidFill>
                  <a:srgbClr val="0033FF"/>
                </a:solidFill>
              </a:rPr>
              <a:pPr algn="r"/>
              <a:t>May 22, 2024</a:t>
            </a:fld>
            <a:endParaRPr lang="en-US" dirty="0">
              <a:solidFill>
                <a:srgbClr val="0033FF"/>
              </a:solidFill>
            </a:endParaRPr>
          </a:p>
        </p:txBody>
      </p:sp>
    </p:spTree>
    <p:custDataLst>
      <p:tags r:id="rId1"/>
    </p:custDataLst>
    <p:extLst>
      <p:ext uri="{BB962C8B-B14F-4D97-AF65-F5344CB8AC3E}">
        <p14:creationId xmlns:p14="http://schemas.microsoft.com/office/powerpoint/2010/main" val="133147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12A812F-9FA5-C442-B0B4-F0FAD3C6C38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4353" b="14081"/>
          <a:stretch/>
        </p:blipFill>
        <p:spPr>
          <a:xfrm>
            <a:off x="6096000" y="-16063"/>
            <a:ext cx="6096000" cy="6701220"/>
          </a:xfrm>
          <a:prstGeom prst="rect">
            <a:avLst/>
          </a:prstGeom>
        </p:spPr>
      </p:pic>
      <p:sp>
        <p:nvSpPr>
          <p:cNvPr id="10" name="Content Placeholder 3"/>
          <p:cNvSpPr>
            <a:spLocks noGrp="1"/>
          </p:cNvSpPr>
          <p:nvPr>
            <p:ph idx="1"/>
          </p:nvPr>
        </p:nvSpPr>
        <p:spPr>
          <a:xfrm>
            <a:off x="313290" y="1722837"/>
            <a:ext cx="4710531" cy="1975104"/>
          </a:xfrm>
        </p:spPr>
        <p:txBody>
          <a:bodyPr anchor="t">
            <a:normAutofit/>
          </a:bodyPr>
          <a:lstStyle/>
          <a:p>
            <a:pPr marL="0" lvl="0" indent="0">
              <a:spcBef>
                <a:spcPts val="0"/>
              </a:spcBef>
              <a:buClrTx/>
              <a:buNone/>
            </a:pPr>
            <a:r>
              <a:rPr lang="en-US" sz="1400" b="1" dirty="0">
                <a:solidFill>
                  <a:srgbClr val="110081"/>
                </a:solidFill>
              </a:rPr>
              <a:t>Common services</a:t>
            </a:r>
          </a:p>
          <a:p>
            <a:pPr marL="285750" lvl="0" indent="-285750">
              <a:spcBef>
                <a:spcPts val="0"/>
              </a:spcBef>
              <a:buClr>
                <a:srgbClr val="0033FF"/>
              </a:buClr>
            </a:pPr>
            <a:r>
              <a:rPr lang="en-US" sz="1400" dirty="0">
                <a:solidFill>
                  <a:schemeClr val="tx1"/>
                </a:solidFill>
              </a:rPr>
              <a:t>Routine checkups</a:t>
            </a:r>
          </a:p>
          <a:p>
            <a:pPr marL="285750" lvl="0" indent="-285750">
              <a:spcBef>
                <a:spcPts val="0"/>
              </a:spcBef>
              <a:buClr>
                <a:srgbClr val="0033FF"/>
              </a:buClr>
            </a:pPr>
            <a:r>
              <a:rPr lang="en-US" sz="1400" dirty="0">
                <a:solidFill>
                  <a:schemeClr val="tx1"/>
                </a:solidFill>
              </a:rPr>
              <a:t>General wellness visits</a:t>
            </a:r>
          </a:p>
          <a:p>
            <a:pPr marL="285750" lvl="0" indent="-285750">
              <a:spcBef>
                <a:spcPts val="0"/>
              </a:spcBef>
              <a:buClr>
                <a:srgbClr val="0033FF"/>
              </a:buClr>
            </a:pPr>
            <a:r>
              <a:rPr lang="en-US" sz="1400" dirty="0">
                <a:solidFill>
                  <a:schemeClr val="tx1"/>
                </a:solidFill>
              </a:rPr>
              <a:t>New patient exams</a:t>
            </a:r>
          </a:p>
          <a:p>
            <a:pPr marL="285750" lvl="0" indent="-285750">
              <a:spcBef>
                <a:spcPts val="0"/>
              </a:spcBef>
              <a:buClr>
                <a:srgbClr val="0033FF"/>
              </a:buClr>
            </a:pPr>
            <a:r>
              <a:rPr lang="en-US" sz="1400" dirty="0">
                <a:solidFill>
                  <a:schemeClr val="tx1"/>
                </a:solidFill>
              </a:rPr>
              <a:t>Behavioral assessments</a:t>
            </a:r>
          </a:p>
        </p:txBody>
      </p:sp>
      <p:sp>
        <p:nvSpPr>
          <p:cNvPr id="9" name="Title 8">
            <a:extLst>
              <a:ext uri="{FF2B5EF4-FFF2-40B4-BE49-F238E27FC236}">
                <a16:creationId xmlns:a16="http://schemas.microsoft.com/office/drawing/2014/main" id="{B0F278F0-BA6D-0A46-A23B-78B8920AADED}"/>
              </a:ext>
            </a:extLst>
          </p:cNvPr>
          <p:cNvSpPr txBox="1">
            <a:spLocks/>
          </p:cNvSpPr>
          <p:nvPr/>
        </p:nvSpPr>
        <p:spPr bwMode="auto">
          <a:xfrm>
            <a:off x="313290" y="248480"/>
            <a:ext cx="5782710" cy="7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609585" rtl="0" eaLnBrk="1" fontAlgn="base" hangingPunct="1">
              <a:spcBef>
                <a:spcPct val="0"/>
              </a:spcBef>
              <a:spcAft>
                <a:spcPct val="0"/>
              </a:spcAft>
              <a:defRPr sz="2667" b="1" kern="1200" cap="none">
                <a:solidFill>
                  <a:srgbClr val="0065A6"/>
                </a:solidFill>
                <a:latin typeface="Arial"/>
                <a:ea typeface="MS PGothic" pitchFamily="34" charset="-128"/>
                <a:cs typeface="Arial"/>
              </a:defRPr>
            </a:lvl1pPr>
            <a:lvl2pPr algn="l" defTabSz="609585" rtl="0" eaLnBrk="1" fontAlgn="base" hangingPunct="1">
              <a:spcBef>
                <a:spcPct val="0"/>
              </a:spcBef>
              <a:spcAft>
                <a:spcPct val="0"/>
              </a:spcAft>
              <a:defRPr sz="2667" b="1">
                <a:solidFill>
                  <a:srgbClr val="595959"/>
                </a:solidFill>
                <a:latin typeface="Arial" charset="0"/>
                <a:ea typeface="MS PGothic" pitchFamily="34" charset="-128"/>
                <a:cs typeface="Arial" pitchFamily="34" charset="0"/>
              </a:defRPr>
            </a:lvl2pPr>
            <a:lvl3pPr algn="l" defTabSz="609585" rtl="0" eaLnBrk="1" fontAlgn="base" hangingPunct="1">
              <a:spcBef>
                <a:spcPct val="0"/>
              </a:spcBef>
              <a:spcAft>
                <a:spcPct val="0"/>
              </a:spcAft>
              <a:defRPr sz="2667" b="1">
                <a:solidFill>
                  <a:srgbClr val="595959"/>
                </a:solidFill>
                <a:latin typeface="Arial" charset="0"/>
                <a:ea typeface="MS PGothic" pitchFamily="34" charset="-128"/>
                <a:cs typeface="Arial" pitchFamily="34" charset="0"/>
              </a:defRPr>
            </a:lvl3pPr>
            <a:lvl4pPr algn="l" defTabSz="609585" rtl="0" eaLnBrk="1" fontAlgn="base" hangingPunct="1">
              <a:spcBef>
                <a:spcPct val="0"/>
              </a:spcBef>
              <a:spcAft>
                <a:spcPct val="0"/>
              </a:spcAft>
              <a:defRPr sz="2667" b="1">
                <a:solidFill>
                  <a:srgbClr val="595959"/>
                </a:solidFill>
                <a:latin typeface="Arial" charset="0"/>
                <a:ea typeface="MS PGothic" pitchFamily="34" charset="-128"/>
                <a:cs typeface="Arial" pitchFamily="34" charset="0"/>
              </a:defRPr>
            </a:lvl4pPr>
            <a:lvl5pPr algn="l" defTabSz="609585" rtl="0" eaLnBrk="1" fontAlgn="base" hangingPunct="1">
              <a:spcBef>
                <a:spcPct val="0"/>
              </a:spcBef>
              <a:spcAft>
                <a:spcPct val="0"/>
              </a:spcAft>
              <a:defRPr sz="2667" b="1">
                <a:solidFill>
                  <a:srgbClr val="595959"/>
                </a:solidFill>
                <a:latin typeface="Arial" charset="0"/>
                <a:ea typeface="MS PGothic" pitchFamily="34" charset="-128"/>
                <a:cs typeface="Arial" pitchFamily="34" charset="0"/>
              </a:defRPr>
            </a:lvl5pPr>
            <a:lvl6pPr marL="609585" algn="l" defTabSz="609585" rtl="0" eaLnBrk="1" fontAlgn="base" hangingPunct="1">
              <a:spcBef>
                <a:spcPct val="0"/>
              </a:spcBef>
              <a:spcAft>
                <a:spcPct val="0"/>
              </a:spcAft>
              <a:defRPr sz="3200">
                <a:solidFill>
                  <a:srgbClr val="4F56AB"/>
                </a:solidFill>
                <a:latin typeface="Arial" charset="0"/>
                <a:ea typeface="ＭＳ Ｐゴシック" charset="-128"/>
              </a:defRPr>
            </a:lvl6pPr>
            <a:lvl7pPr marL="1219170" algn="l" defTabSz="609585" rtl="0" eaLnBrk="1" fontAlgn="base" hangingPunct="1">
              <a:spcBef>
                <a:spcPct val="0"/>
              </a:spcBef>
              <a:spcAft>
                <a:spcPct val="0"/>
              </a:spcAft>
              <a:defRPr sz="3200">
                <a:solidFill>
                  <a:srgbClr val="4F56AB"/>
                </a:solidFill>
                <a:latin typeface="Arial" charset="0"/>
                <a:ea typeface="ＭＳ Ｐゴシック" charset="-128"/>
              </a:defRPr>
            </a:lvl7pPr>
            <a:lvl8pPr marL="1828754" algn="l" defTabSz="609585" rtl="0" eaLnBrk="1" fontAlgn="base" hangingPunct="1">
              <a:spcBef>
                <a:spcPct val="0"/>
              </a:spcBef>
              <a:spcAft>
                <a:spcPct val="0"/>
              </a:spcAft>
              <a:defRPr sz="3200">
                <a:solidFill>
                  <a:srgbClr val="4F56AB"/>
                </a:solidFill>
                <a:latin typeface="Arial" charset="0"/>
                <a:ea typeface="ＭＳ Ｐゴシック" charset="-128"/>
              </a:defRPr>
            </a:lvl8pPr>
            <a:lvl9pPr marL="2438339" algn="l" defTabSz="609585" rtl="0" eaLnBrk="1" fontAlgn="base" hangingPunct="1">
              <a:spcBef>
                <a:spcPct val="0"/>
              </a:spcBef>
              <a:spcAft>
                <a:spcPct val="0"/>
              </a:spcAft>
              <a:defRPr sz="3200">
                <a:solidFill>
                  <a:srgbClr val="4F56AB"/>
                </a:solidFill>
                <a:latin typeface="Arial" charset="0"/>
                <a:ea typeface="ＭＳ Ｐゴシック" charset="-128"/>
              </a:defRPr>
            </a:lvl9pPr>
          </a:lstStyle>
          <a:p>
            <a:r>
              <a:rPr kumimoji="0" lang="da-DK" sz="2800" b="1" i="0" u="none" strike="noStrike" kern="1200" cap="none" spc="0" normalizeH="0" baseline="0" noProof="0" dirty="0">
                <a:ln>
                  <a:noFill/>
                </a:ln>
                <a:solidFill>
                  <a:srgbClr val="0033FF"/>
                </a:solidFill>
                <a:effectLst/>
                <a:uLnTx/>
                <a:uFillTx/>
                <a:latin typeface="Georgia"/>
                <a:ea typeface="+mj-ea"/>
                <a:cs typeface="+mj-cs"/>
              </a:rPr>
              <a:t>Get reimbursed at the same rate as face-to-face visits</a:t>
            </a:r>
            <a:endParaRPr lang="en-US" sz="2800" dirty="0">
              <a:solidFill>
                <a:schemeClr val="tx1"/>
              </a:solidFill>
              <a:latin typeface="Arial Black" panose="020B0604020202020204" pitchFamily="34" charset="0"/>
              <a:cs typeface="Arial Black" panose="020B0604020202020204" pitchFamily="34" charset="0"/>
            </a:endParaRPr>
          </a:p>
        </p:txBody>
      </p:sp>
      <p:sp>
        <p:nvSpPr>
          <p:cNvPr id="12" name="Rectangle 11"/>
          <p:cNvSpPr/>
          <p:nvPr/>
        </p:nvSpPr>
        <p:spPr>
          <a:xfrm>
            <a:off x="216470" y="3596473"/>
            <a:ext cx="5446315" cy="1908215"/>
          </a:xfrm>
          <a:prstGeom prst="rect">
            <a:avLst/>
          </a:prstGeom>
        </p:spPr>
        <p:txBody>
          <a:bodyPr wrap="square" anchor="ctr">
            <a:spAutoFit/>
          </a:bodyPr>
          <a:lstStyle/>
          <a:p>
            <a:pPr>
              <a:spcAft>
                <a:spcPts val="600"/>
              </a:spcAft>
            </a:pPr>
            <a:r>
              <a:rPr lang="en-US" sz="1400" b="1" dirty="0">
                <a:solidFill>
                  <a:srgbClr val="110081"/>
                </a:solidFill>
              </a:rPr>
              <a:t>Common codes</a:t>
            </a:r>
            <a:endParaRPr lang="en-US" sz="1400" dirty="0">
              <a:solidFill>
                <a:srgbClr val="110081"/>
              </a:solidFill>
            </a:endParaRPr>
          </a:p>
          <a:p>
            <a:pPr marL="285750" lvl="0" indent="-285750">
              <a:spcAft>
                <a:spcPts val="600"/>
              </a:spcAft>
              <a:buClr>
                <a:srgbClr val="0033FF"/>
              </a:buClr>
              <a:buFont typeface="Arial" panose="020B0604020202020204" pitchFamily="34" charset="0"/>
              <a:buChar char="•"/>
            </a:pPr>
            <a:r>
              <a:rPr lang="en-US" sz="1400" dirty="0"/>
              <a:t>Outpatient evaluation and management (E&amp;M) codes for new and established patients (99202–99215)</a:t>
            </a:r>
          </a:p>
          <a:p>
            <a:pPr marL="285750" lvl="0" indent="-285750">
              <a:spcAft>
                <a:spcPts val="600"/>
              </a:spcAft>
              <a:buClr>
                <a:srgbClr val="0033FF"/>
              </a:buClr>
              <a:buFont typeface="Arial" panose="020B0604020202020204" pitchFamily="34" charset="0"/>
              <a:buChar char="•"/>
            </a:pPr>
            <a:r>
              <a:rPr lang="en-US" sz="1400" dirty="0"/>
              <a:t>Physical and occupational therapy E&amp;M codes (97161–97168)</a:t>
            </a:r>
          </a:p>
          <a:p>
            <a:pPr marL="285750" lvl="0" indent="-285750">
              <a:spcAft>
                <a:spcPts val="600"/>
              </a:spcAft>
              <a:buClr>
                <a:srgbClr val="0033FF"/>
              </a:buClr>
              <a:buFont typeface="Arial" panose="020B0604020202020204" pitchFamily="34" charset="0"/>
              <a:buChar char="•"/>
            </a:pPr>
            <a:r>
              <a:rPr lang="en-US" sz="1400" dirty="0"/>
              <a:t>Telephone-only E&amp;M codes (99441–99443)</a:t>
            </a:r>
          </a:p>
          <a:p>
            <a:pPr marL="285750" lvl="0" indent="-285750">
              <a:spcAft>
                <a:spcPts val="600"/>
              </a:spcAft>
              <a:buClr>
                <a:srgbClr val="0033FF"/>
              </a:buClr>
              <a:buFont typeface="Arial" panose="020B0604020202020204" pitchFamily="34" charset="0"/>
              <a:buChar char="•"/>
            </a:pPr>
            <a:r>
              <a:rPr lang="en-US" sz="1400" dirty="0"/>
              <a:t>Annual wellness visit codes (G0438 and G0439)</a:t>
            </a:r>
          </a:p>
        </p:txBody>
      </p:sp>
      <p:sp>
        <p:nvSpPr>
          <p:cNvPr id="2" name="Date Placeholder 2">
            <a:extLst>
              <a:ext uri="{FF2B5EF4-FFF2-40B4-BE49-F238E27FC236}">
                <a16:creationId xmlns:a16="http://schemas.microsoft.com/office/drawing/2014/main" id="{39DA8A30-8100-EBE1-EDA8-2D784DB379FE}"/>
              </a:ext>
            </a:extLst>
          </p:cNvPr>
          <p:cNvSpPr txBox="1">
            <a:spLocks/>
          </p:cNvSpPr>
          <p:nvPr/>
        </p:nvSpPr>
        <p:spPr>
          <a:xfrm>
            <a:off x="9887592" y="6318000"/>
            <a:ext cx="1585607" cy="180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2816A26-F209-4C54-8B54-0930B4F9942E}" type="datetime4">
              <a:rPr lang="en-US" sz="800" smtClean="0">
                <a:solidFill>
                  <a:srgbClr val="0033FF"/>
                </a:solidFill>
              </a:rPr>
              <a:pPr algn="r"/>
              <a:t>May 22, 2024</a:t>
            </a:fld>
            <a:endParaRPr lang="en-US" dirty="0">
              <a:solidFill>
                <a:srgbClr val="0033FF"/>
              </a:solidFill>
            </a:endParaRPr>
          </a:p>
        </p:txBody>
      </p:sp>
      <p:sp>
        <p:nvSpPr>
          <p:cNvPr id="3" name="Slide Number Placeholder 4">
            <a:extLst>
              <a:ext uri="{FF2B5EF4-FFF2-40B4-BE49-F238E27FC236}">
                <a16:creationId xmlns:a16="http://schemas.microsoft.com/office/drawing/2014/main" id="{BA7A1690-397A-B4B5-33FC-BB5B399F5DB6}"/>
              </a:ext>
            </a:extLst>
          </p:cNvPr>
          <p:cNvSpPr txBox="1">
            <a:spLocks/>
          </p:cNvSpPr>
          <p:nvPr/>
        </p:nvSpPr>
        <p:spPr>
          <a:xfrm>
            <a:off x="11473199" y="6318000"/>
            <a:ext cx="359212" cy="180000"/>
          </a:xfrm>
          <a:prstGeom prst="rect">
            <a:avLst/>
          </a:prstGeom>
          <a:ln/>
        </p:spPr>
        <p:txBody>
          <a:bodyPr vert="horz" lIns="0" tIns="0" rIns="0" bIns="0" rtlCol="0" anchor="b" anchorCtr="0"/>
          <a:lstStyle>
            <a:defPPr>
              <a:defRPr lang="en-US"/>
            </a:defPPr>
            <a:lvl1pPr marL="0" algn="r" defTabSz="914400" rtl="0" eaLnBrk="1" latinLnBrk="0" hangingPunct="1">
              <a:defRPr sz="8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A811B-2EBD-4900-905E-5BE206449611}" type="slidenum">
              <a:rPr lang="en-US" b="1" smtClean="0">
                <a:solidFill>
                  <a:srgbClr val="0033FF"/>
                </a:solidFill>
              </a:rPr>
              <a:pPr/>
              <a:t>12</a:t>
            </a:fld>
            <a:endParaRPr lang="en-US" b="1" dirty="0">
              <a:solidFill>
                <a:srgbClr val="0033FF"/>
              </a:solidFill>
            </a:endParaRPr>
          </a:p>
        </p:txBody>
      </p:sp>
    </p:spTree>
    <p:extLst>
      <p:ext uri="{BB962C8B-B14F-4D97-AF65-F5344CB8AC3E}">
        <p14:creationId xmlns:p14="http://schemas.microsoft.com/office/powerpoint/2010/main" val="2480869063"/>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D1B034D-976A-65BD-5C29-EE1F268F8CDF}"/>
              </a:ext>
            </a:extLst>
          </p:cNvPr>
          <p:cNvSpPr>
            <a:spLocks noGrp="1"/>
          </p:cNvSpPr>
          <p:nvPr>
            <p:ph type="ctrTitle"/>
          </p:nvPr>
        </p:nvSpPr>
        <p:spPr>
          <a:xfrm>
            <a:off x="359997" y="1360800"/>
            <a:ext cx="5826491" cy="2923333"/>
          </a:xfrm>
        </p:spPr>
        <p:txBody>
          <a:bodyPr/>
          <a:lstStyle/>
          <a:p>
            <a:r>
              <a:rPr lang="en-US" dirty="0"/>
              <a:t>Digital solutions</a:t>
            </a:r>
          </a:p>
        </p:txBody>
      </p:sp>
      <p:sp>
        <p:nvSpPr>
          <p:cNvPr id="14" name="Subtitle 13">
            <a:extLst>
              <a:ext uri="{FF2B5EF4-FFF2-40B4-BE49-F238E27FC236}">
                <a16:creationId xmlns:a16="http://schemas.microsoft.com/office/drawing/2014/main" id="{3965800D-7AA9-9D44-D097-009A75F4EC5A}"/>
              </a:ext>
            </a:extLst>
          </p:cNvPr>
          <p:cNvSpPr>
            <a:spLocks noGrp="1"/>
          </p:cNvSpPr>
          <p:nvPr>
            <p:ph type="subTitle" idx="1"/>
          </p:nvPr>
        </p:nvSpPr>
        <p:spPr>
          <a:xfrm>
            <a:off x="359998" y="4592267"/>
            <a:ext cx="5826491" cy="320400"/>
          </a:xfrm>
        </p:spPr>
        <p:txBody>
          <a:bodyPr/>
          <a:lstStyle/>
          <a:p>
            <a:r>
              <a:rPr lang="en-US" dirty="0"/>
              <a:t>The right electronic tools for you </a:t>
            </a:r>
            <a:br>
              <a:rPr lang="en-US" dirty="0"/>
            </a:br>
            <a:r>
              <a:rPr lang="en-US" dirty="0"/>
              <a:t>and your practice</a:t>
            </a:r>
          </a:p>
        </p:txBody>
      </p:sp>
      <p:sp>
        <p:nvSpPr>
          <p:cNvPr id="5" name="Slide Number Placeholder 4">
            <a:extLst>
              <a:ext uri="{FF2B5EF4-FFF2-40B4-BE49-F238E27FC236}">
                <a16:creationId xmlns:a16="http://schemas.microsoft.com/office/drawing/2014/main" id="{F71AF167-8D6F-448B-8102-6675C945C9E9}"/>
              </a:ext>
            </a:extLst>
          </p:cNvPr>
          <p:cNvSpPr>
            <a:spLocks noGrp="1"/>
          </p:cNvSpPr>
          <p:nvPr>
            <p:ph type="sldNum" sz="quarter" idx="21"/>
          </p:nvPr>
        </p:nvSpPr>
        <p:spPr/>
        <p:txBody>
          <a:bodyPr/>
          <a:lstStyle/>
          <a:p>
            <a:fld id="{23AA811B-2EBD-4900-905E-5BE206449611}" type="slidenum">
              <a:rPr lang="en-US" smtClean="0"/>
              <a:pPr/>
              <a:t>13</a:t>
            </a:fld>
            <a:endParaRPr lang="en-US" dirty="0"/>
          </a:p>
        </p:txBody>
      </p:sp>
      <p:sp>
        <p:nvSpPr>
          <p:cNvPr id="2" name="Date Placeholder 2">
            <a:extLst>
              <a:ext uri="{FF2B5EF4-FFF2-40B4-BE49-F238E27FC236}">
                <a16:creationId xmlns:a16="http://schemas.microsoft.com/office/drawing/2014/main" id="{53E72B44-E96B-CBC8-AA6C-9A35E67D7691}"/>
              </a:ext>
            </a:extLst>
          </p:cNvPr>
          <p:cNvSpPr txBox="1">
            <a:spLocks/>
          </p:cNvSpPr>
          <p:nvPr/>
        </p:nvSpPr>
        <p:spPr>
          <a:xfrm>
            <a:off x="9887592" y="6318000"/>
            <a:ext cx="1585607" cy="180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2816A26-F209-4C54-8B54-0930B4F9942E}" type="datetime4">
              <a:rPr lang="en-US" sz="800" smtClean="0"/>
              <a:pPr algn="r"/>
              <a:t>May 22, 2024</a:t>
            </a:fld>
            <a:endParaRPr lang="en-US" dirty="0"/>
          </a:p>
        </p:txBody>
      </p:sp>
    </p:spTree>
    <p:custDataLst>
      <p:custData r:id="rId1"/>
      <p:custData r:id="rId2"/>
    </p:custDataLst>
    <p:extLst>
      <p:ext uri="{BB962C8B-B14F-4D97-AF65-F5344CB8AC3E}">
        <p14:creationId xmlns:p14="http://schemas.microsoft.com/office/powerpoint/2010/main" val="1725990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
          <p:cNvPicPr>
            <a:picLocks noChangeAspect="1"/>
          </p:cNvPicPr>
          <p:nvPr>
            <p:custDataLst>
              <p:tags r:id="rId2"/>
            </p:custDataLst>
          </p:nvPr>
        </p:nvPicPr>
        <p:blipFill rotWithShape="1">
          <a:blip r:embed="rId5">
            <a:extLst>
              <a:ext uri="{28A0092B-C50C-407E-A947-70E740481C1C}">
                <a14:useLocalDpi xmlns:a14="http://schemas.microsoft.com/office/drawing/2010/main" val="0"/>
              </a:ext>
            </a:extLst>
          </a:blip>
          <a:srcRect l="5256" r="-344"/>
          <a:stretch/>
        </p:blipFill>
        <p:spPr>
          <a:xfrm>
            <a:off x="11798" y="0"/>
            <a:ext cx="8990254" cy="6669248"/>
          </a:xfrm>
          <a:custGeom>
            <a:avLst/>
            <a:gdLst>
              <a:gd name="connsiteX0" fmla="*/ 0 w 9650095"/>
              <a:gd name="connsiteY0" fmla="*/ 0 h 6678000"/>
              <a:gd name="connsiteX1" fmla="*/ 9650095 w 9650095"/>
              <a:gd name="connsiteY1" fmla="*/ 0 h 6678000"/>
              <a:gd name="connsiteX2" fmla="*/ 8347202 w 9650095"/>
              <a:gd name="connsiteY2" fmla="*/ 5439537 h 6678000"/>
              <a:gd name="connsiteX3" fmla="*/ 8337112 w 9650095"/>
              <a:gd name="connsiteY3" fmla="*/ 6547211 h 6678000"/>
              <a:gd name="connsiteX4" fmla="*/ 8353971 w 9650095"/>
              <a:gd name="connsiteY4" fmla="*/ 6678000 h 6678000"/>
              <a:gd name="connsiteX5" fmla="*/ 0 w 9650095"/>
              <a:gd name="connsiteY5" fmla="*/ 6678000 h 667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50095" h="6678000">
                <a:moveTo>
                  <a:pt x="0" y="0"/>
                </a:moveTo>
                <a:lnTo>
                  <a:pt x="9650095" y="0"/>
                </a:lnTo>
                <a:cubicBezTo>
                  <a:pt x="9650095" y="0"/>
                  <a:pt x="8523859" y="3660394"/>
                  <a:pt x="8347202" y="5439537"/>
                </a:cubicBezTo>
                <a:cubicBezTo>
                  <a:pt x="8305959" y="5854732"/>
                  <a:pt x="8306579" y="6222349"/>
                  <a:pt x="8337112" y="6547211"/>
                </a:cubicBezTo>
                <a:lnTo>
                  <a:pt x="8353971" y="6678000"/>
                </a:lnTo>
                <a:lnTo>
                  <a:pt x="0" y="6678000"/>
                </a:lnTo>
                <a:close/>
              </a:path>
            </a:pathLst>
          </a:custGeom>
        </p:spPr>
      </p:pic>
      <p:sp>
        <p:nvSpPr>
          <p:cNvPr id="4" name="Slide Number Placeholder 3">
            <a:extLst>
              <a:ext uri="{FF2B5EF4-FFF2-40B4-BE49-F238E27FC236}">
                <a16:creationId xmlns:a16="http://schemas.microsoft.com/office/drawing/2014/main" id="{486E69D9-035F-1FBB-7E6F-857C0CE9832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AA811B-2EBD-4900-905E-5BE206449611}" type="slidenum">
              <a:rPr kumimoji="0" lang="en-US" sz="800" b="1" i="0" u="none" strike="noStrike" kern="1200" cap="none" spc="0" normalizeH="0" baseline="0" noProof="0">
                <a:ln>
                  <a:noFill/>
                </a:ln>
                <a:solidFill>
                  <a:srgbClr val="0033FF"/>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000" b="1" i="0" u="none" strike="noStrike" kern="1200" cap="none" spc="0" normalizeH="0" baseline="0" noProof="0" dirty="0">
              <a:ln>
                <a:noFill/>
              </a:ln>
              <a:solidFill>
                <a:srgbClr val="0033FF"/>
              </a:solidFill>
              <a:effectLst/>
              <a:uLnTx/>
              <a:uFillTx/>
              <a:latin typeface="+mn-lt"/>
              <a:ea typeface="+mn-ea"/>
              <a:cs typeface="+mn-cs"/>
            </a:endParaRPr>
          </a:p>
        </p:txBody>
      </p:sp>
      <p:sp>
        <p:nvSpPr>
          <p:cNvPr id="6" name="Graphic 18">
            <a:extLst>
              <a:ext uri="{FF2B5EF4-FFF2-40B4-BE49-F238E27FC236}">
                <a16:creationId xmlns:a16="http://schemas.microsoft.com/office/drawing/2014/main" id="{9BB8C1AD-C4D7-9059-998B-145014DFF221}"/>
              </a:ext>
            </a:extLst>
          </p:cNvPr>
          <p:cNvSpPr>
            <a:spLocks noChangeAspect="1"/>
          </p:cNvSpPr>
          <p:nvPr/>
        </p:nvSpPr>
        <p:spPr>
          <a:xfrm>
            <a:off x="6697931" y="655084"/>
            <a:ext cx="5409231" cy="5662916"/>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0033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874D"/>
              </a:solidFill>
              <a:effectLst/>
              <a:uLnTx/>
              <a:uFillTx/>
              <a:latin typeface="Verdana"/>
              <a:ea typeface="+mn-ea"/>
              <a:cs typeface="+mn-cs"/>
            </a:endParaRPr>
          </a:p>
        </p:txBody>
      </p:sp>
      <p:sp>
        <p:nvSpPr>
          <p:cNvPr id="10" name="TextBox 9">
            <a:extLst>
              <a:ext uri="{FF2B5EF4-FFF2-40B4-BE49-F238E27FC236}">
                <a16:creationId xmlns:a16="http://schemas.microsoft.com/office/drawing/2014/main" id="{56A44D87-F980-B224-85D0-B7EA9F576609}"/>
              </a:ext>
            </a:extLst>
          </p:cNvPr>
          <p:cNvSpPr txBox="1">
            <a:spLocks/>
          </p:cNvSpPr>
          <p:nvPr/>
        </p:nvSpPr>
        <p:spPr>
          <a:xfrm>
            <a:off x="7394623" y="2316704"/>
            <a:ext cx="4258182" cy="1846659"/>
          </a:xfrm>
          <a:prstGeom prst="rect">
            <a:avLst/>
          </a:prstGeom>
          <a:noFill/>
        </p:spPr>
        <p:txBody>
          <a:bodyPr wrap="square" lIns="0" tIns="0" rIns="0" bIns="0" rtlCol="0">
            <a:spAutoFit/>
          </a:bodyPr>
          <a:lstStyle/>
          <a:p>
            <a:pPr marL="227013" marR="0" lvl="0" indent="-227013"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Georgia"/>
                <a:ea typeface="+mn-ea"/>
                <a:cs typeface="+mn-cs"/>
              </a:rPr>
              <a:t>We offer solutions to help providers reduce their administrative burden and make it easier to do business with us.</a:t>
            </a:r>
          </a:p>
        </p:txBody>
      </p:sp>
      <p:sp>
        <p:nvSpPr>
          <p:cNvPr id="2" name="Date Placeholder 2">
            <a:extLst>
              <a:ext uri="{FF2B5EF4-FFF2-40B4-BE49-F238E27FC236}">
                <a16:creationId xmlns:a16="http://schemas.microsoft.com/office/drawing/2014/main" id="{A5B4AC12-3681-6B33-08D2-292B71B2E0D9}"/>
              </a:ext>
            </a:extLst>
          </p:cNvPr>
          <p:cNvSpPr>
            <a:spLocks noGrp="1"/>
          </p:cNvSpPr>
          <p:nvPr>
            <p:ph type="dt" sz="half" idx="10"/>
          </p:nvPr>
        </p:nvSpPr>
        <p:spPr>
          <a:xfrm>
            <a:off x="9887592" y="6318000"/>
            <a:ext cx="1585607" cy="18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C2101-974E-4A83-B6F6-63DD0F101B1C}" type="datetime4">
              <a:rPr kumimoji="0" lang="en-US" sz="800" b="0" i="0" u="none" strike="noStrike" kern="1200" cap="none" spc="0" normalizeH="0" baseline="0" noProof="0" smtClean="0">
                <a:ln>
                  <a:noFill/>
                </a:ln>
                <a:solidFill>
                  <a:srgbClr val="0033FF"/>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May 22, 2024</a:t>
            </a:fld>
            <a:endParaRPr kumimoji="0" lang="en-US" sz="1000" b="0" i="0" u="none" strike="noStrike" kern="1200" cap="none" spc="0" normalizeH="0" baseline="0" noProof="0" dirty="0">
              <a:ln>
                <a:noFill/>
              </a:ln>
              <a:solidFill>
                <a:srgbClr val="0033FF"/>
              </a:solidFill>
              <a:effectLst/>
              <a:uLnTx/>
              <a:uFillTx/>
              <a:latin typeface="+mn-lt"/>
              <a:ea typeface="+mn-ea"/>
              <a:cs typeface="+mn-cs"/>
            </a:endParaRPr>
          </a:p>
        </p:txBody>
      </p:sp>
    </p:spTree>
    <p:custDataLst>
      <p:tags r:id="rId1"/>
    </p:custDataLst>
    <p:extLst>
      <p:ext uri="{BB962C8B-B14F-4D97-AF65-F5344CB8AC3E}">
        <p14:creationId xmlns:p14="http://schemas.microsoft.com/office/powerpoint/2010/main" val="2831450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33FF"/>
                </a:solidFill>
              </a:rPr>
              <a:t>Committed to making your life easier</a:t>
            </a:r>
            <a:endParaRPr lang="en-US" dirty="0"/>
          </a:p>
        </p:txBody>
      </p:sp>
      <p:sp>
        <p:nvSpPr>
          <p:cNvPr id="5" name="Slide Number Placeholder 4"/>
          <p:cNvSpPr>
            <a:spLocks noGrp="1"/>
          </p:cNvSpPr>
          <p:nvPr>
            <p:ph type="sldNum" sz="quarter" idx="11"/>
          </p:nvPr>
        </p:nvSpPr>
        <p:spPr/>
        <p:txBody>
          <a:bodyPr/>
          <a:lstStyle/>
          <a:p>
            <a:fld id="{23AA811B-2EBD-4900-905E-5BE206449611}" type="slidenum">
              <a:rPr lang="en-US" smtClean="0"/>
              <a:pPr/>
              <a:t>15</a:t>
            </a:fld>
            <a:endParaRPr lang="en-US" dirty="0"/>
          </a:p>
        </p:txBody>
      </p:sp>
      <p:sp>
        <p:nvSpPr>
          <p:cNvPr id="4" name="Date Placeholder 2">
            <a:extLst>
              <a:ext uri="{FF2B5EF4-FFF2-40B4-BE49-F238E27FC236}">
                <a16:creationId xmlns:a16="http://schemas.microsoft.com/office/drawing/2014/main" id="{508CBE54-F590-1115-35A4-D48AE8B1C158}"/>
              </a:ext>
            </a:extLst>
          </p:cNvPr>
          <p:cNvSpPr>
            <a:spLocks noGrp="1"/>
          </p:cNvSpPr>
          <p:nvPr>
            <p:ph type="dt" sz="half" idx="10"/>
          </p:nvPr>
        </p:nvSpPr>
        <p:spPr>
          <a:xfrm>
            <a:off x="9887592" y="6318000"/>
            <a:ext cx="1585607" cy="18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C2101-974E-4A83-B6F6-63DD0F101B1C}" type="datetime4">
              <a:rPr kumimoji="0" lang="en-US" b="0" i="0" u="none" strike="noStrike" kern="1200" cap="none" spc="0" normalizeH="0" baseline="0" noProof="0" smtClean="0">
                <a:ln>
                  <a:noFill/>
                </a:ln>
                <a:solidFill>
                  <a:srgbClr val="0033FF"/>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May 22, 2024</a:t>
            </a:fld>
            <a:endParaRPr kumimoji="0" lang="en-US" b="0" i="0" u="none" strike="noStrike" kern="1200" cap="none" spc="0" normalizeH="0" baseline="0" noProof="0" dirty="0">
              <a:ln>
                <a:noFill/>
              </a:ln>
              <a:solidFill>
                <a:srgbClr val="0033FF"/>
              </a:solidFill>
              <a:effectLst/>
              <a:uLnTx/>
              <a:uFillTx/>
              <a:ea typeface="+mn-ea"/>
              <a:cs typeface="+mn-cs"/>
            </a:endParaRPr>
          </a:p>
        </p:txBody>
      </p:sp>
      <p:sp>
        <p:nvSpPr>
          <p:cNvPr id="9" name="Content Placeholder 6">
            <a:extLst>
              <a:ext uri="{FF2B5EF4-FFF2-40B4-BE49-F238E27FC236}">
                <a16:creationId xmlns:a16="http://schemas.microsoft.com/office/drawing/2014/main" id="{991F82A4-FD6B-256A-B259-51179D6CD602}"/>
              </a:ext>
            </a:extLst>
          </p:cNvPr>
          <p:cNvSpPr>
            <a:spLocks noGrp="1"/>
          </p:cNvSpPr>
          <p:nvPr>
            <p:ph sz="quarter" idx="13"/>
          </p:nvPr>
        </p:nvSpPr>
        <p:spPr>
          <a:xfrm>
            <a:off x="573692" y="1355822"/>
            <a:ext cx="5693943" cy="3644592"/>
          </a:xfrm>
        </p:spPr>
        <p:txBody>
          <a:bodyPr/>
          <a:lstStyle/>
          <a:p>
            <a:pPr lvl="4"/>
            <a:r>
              <a:rPr lang="en-US" sz="1400" b="1" dirty="0">
                <a:solidFill>
                  <a:srgbClr val="110081"/>
                </a:solidFill>
              </a:rPr>
              <a:t>Provider website</a:t>
            </a:r>
          </a:p>
          <a:p>
            <a:pPr marL="403225" indent="-285750">
              <a:buClr>
                <a:srgbClr val="0033FF"/>
              </a:buClr>
            </a:pPr>
            <a:r>
              <a:rPr lang="en-US" sz="1400" dirty="0">
                <a:solidFill>
                  <a:schemeClr val="tx1"/>
                </a:solidFill>
              </a:rPr>
              <a:t>Verify eligibility and benefits.</a:t>
            </a:r>
          </a:p>
          <a:p>
            <a:pPr marL="403225" indent="-285750">
              <a:buClr>
                <a:srgbClr val="0033FF"/>
              </a:buClr>
            </a:pPr>
            <a:r>
              <a:rPr lang="en-US" sz="1400" dirty="0">
                <a:solidFill>
                  <a:schemeClr val="tx1"/>
                </a:solidFill>
              </a:rPr>
              <a:t>Check claim status information.</a:t>
            </a:r>
          </a:p>
          <a:p>
            <a:pPr marL="403225" indent="-285750">
              <a:buClr>
                <a:srgbClr val="0033FF"/>
              </a:buClr>
            </a:pPr>
            <a:r>
              <a:rPr lang="en-US" sz="1400" dirty="0">
                <a:solidFill>
                  <a:schemeClr val="tx1"/>
                </a:solidFill>
              </a:rPr>
              <a:t>Submit reconsideration and appeals.</a:t>
            </a:r>
          </a:p>
          <a:p>
            <a:pPr marL="403225" indent="-285750">
              <a:buClr>
                <a:srgbClr val="0033FF"/>
              </a:buClr>
            </a:pPr>
            <a:r>
              <a:rPr lang="en-US" sz="1400" dirty="0">
                <a:solidFill>
                  <a:schemeClr val="tx1"/>
                </a:solidFill>
              </a:rPr>
              <a:t>View precertification status.</a:t>
            </a:r>
          </a:p>
          <a:p>
            <a:pPr marL="403225" indent="-285750">
              <a:buClr>
                <a:srgbClr val="0033FF"/>
              </a:buClr>
            </a:pPr>
            <a:r>
              <a:rPr lang="en-US" sz="1400" dirty="0">
                <a:solidFill>
                  <a:schemeClr val="tx1"/>
                </a:solidFill>
              </a:rPr>
              <a:t>Enroll and manage electronic funds transfer (EFT).</a:t>
            </a:r>
          </a:p>
          <a:p>
            <a:pPr marL="403225" indent="-285750">
              <a:buClr>
                <a:srgbClr val="0033FF"/>
              </a:buClr>
            </a:pPr>
            <a:r>
              <a:rPr lang="en-US" sz="1400" dirty="0">
                <a:solidFill>
                  <a:schemeClr val="tx1"/>
                </a:solidFill>
              </a:rPr>
              <a:t>Access remittance reports.</a:t>
            </a:r>
          </a:p>
          <a:p>
            <a:pPr marL="403225" indent="-285750">
              <a:buClr>
                <a:srgbClr val="0033FF"/>
              </a:buClr>
            </a:pPr>
            <a:r>
              <a:rPr lang="en-US" sz="1400" dirty="0">
                <a:solidFill>
                  <a:schemeClr val="tx1"/>
                </a:solidFill>
              </a:rPr>
              <a:t>Access resources, including video tutorials, clinical reimbursement and payment policies, and provider reference guides.</a:t>
            </a:r>
          </a:p>
          <a:p>
            <a:pPr marL="403225" indent="-285750"/>
            <a:endParaRPr lang="en-US" sz="1100" dirty="0">
              <a:solidFill>
                <a:schemeClr val="tx1"/>
              </a:solidFill>
            </a:endParaRPr>
          </a:p>
          <a:p>
            <a:pPr marL="403225" indent="-285750"/>
            <a:endParaRPr lang="en-US" sz="1100" dirty="0">
              <a:solidFill>
                <a:schemeClr val="tx1"/>
              </a:solidFill>
            </a:endParaRPr>
          </a:p>
          <a:p>
            <a:pPr marL="403225" indent="-285750"/>
            <a:endParaRPr lang="en-US" sz="1100" dirty="0">
              <a:solidFill>
                <a:schemeClr val="tx1"/>
              </a:solidFill>
            </a:endParaRPr>
          </a:p>
        </p:txBody>
      </p:sp>
      <p:sp>
        <p:nvSpPr>
          <p:cNvPr id="10" name="Content Placeholder 6">
            <a:extLst>
              <a:ext uri="{FF2B5EF4-FFF2-40B4-BE49-F238E27FC236}">
                <a16:creationId xmlns:a16="http://schemas.microsoft.com/office/drawing/2014/main" id="{7D41A061-9C26-A5F2-DCB5-345AD5DBAD7F}"/>
              </a:ext>
            </a:extLst>
          </p:cNvPr>
          <p:cNvSpPr txBox="1">
            <a:spLocks/>
          </p:cNvSpPr>
          <p:nvPr/>
        </p:nvSpPr>
        <p:spPr>
          <a:xfrm>
            <a:off x="6410585" y="1355822"/>
            <a:ext cx="5062613" cy="3901742"/>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117475" indent="0">
              <a:buNone/>
            </a:pPr>
            <a:r>
              <a:rPr lang="en-US" sz="1400" b="1" dirty="0">
                <a:solidFill>
                  <a:srgbClr val="110081"/>
                </a:solidFill>
              </a:rPr>
              <a:t>Trading partners and electronic data interchange (EDI) vendors</a:t>
            </a:r>
          </a:p>
          <a:p>
            <a:pPr marL="117475" indent="0">
              <a:buNone/>
            </a:pPr>
            <a:r>
              <a:rPr lang="en-US" sz="1400" dirty="0">
                <a:solidFill>
                  <a:schemeClr val="tx1"/>
                </a:solidFill>
              </a:rPr>
              <a:t>Health Information Portability and Accountability Act 5010 transactions</a:t>
            </a:r>
          </a:p>
          <a:p>
            <a:pPr marL="288925" indent="-171450">
              <a:buClr>
                <a:srgbClr val="0033FF"/>
              </a:buClr>
            </a:pPr>
            <a:r>
              <a:rPr lang="en-US" sz="1400" dirty="0">
                <a:solidFill>
                  <a:schemeClr val="tx1"/>
                </a:solidFill>
              </a:rPr>
              <a:t>Submit claims electronically, including coordination of benefit claims.</a:t>
            </a:r>
          </a:p>
          <a:p>
            <a:pPr marL="288925" indent="-171450">
              <a:buClr>
                <a:srgbClr val="0033FF"/>
              </a:buClr>
            </a:pPr>
            <a:r>
              <a:rPr lang="en-US" sz="1400" dirty="0">
                <a:solidFill>
                  <a:schemeClr val="tx1"/>
                </a:solidFill>
              </a:rPr>
              <a:t>Receive payment information, including claim status.</a:t>
            </a:r>
          </a:p>
          <a:p>
            <a:pPr marL="288925" indent="-171450">
              <a:buClr>
                <a:srgbClr val="0033FF"/>
              </a:buClr>
            </a:pPr>
            <a:r>
              <a:rPr lang="en-US" sz="1400" dirty="0">
                <a:solidFill>
                  <a:schemeClr val="tx1"/>
                </a:solidFill>
              </a:rPr>
              <a:t>Submit eligibility and benefit inquiries.</a:t>
            </a:r>
          </a:p>
          <a:p>
            <a:pPr marL="288925" indent="-171450">
              <a:buClr>
                <a:srgbClr val="0033FF"/>
              </a:buClr>
            </a:pPr>
            <a:r>
              <a:rPr lang="en-US" sz="1400" dirty="0">
                <a:solidFill>
                  <a:schemeClr val="tx1"/>
                </a:solidFill>
              </a:rPr>
              <a:t>Submit request for precertification review.</a:t>
            </a:r>
          </a:p>
          <a:p>
            <a:pPr marL="117475" indent="0">
              <a:buNone/>
            </a:pPr>
            <a:endParaRPr lang="en-US" dirty="0">
              <a:solidFill>
                <a:schemeClr val="tx1"/>
              </a:solidFill>
            </a:endParaRPr>
          </a:p>
          <a:p>
            <a:pPr marL="403225" indent="-285750"/>
            <a:endParaRPr lang="en-US" dirty="0">
              <a:solidFill>
                <a:schemeClr val="tx1"/>
              </a:solidFill>
            </a:endParaRPr>
          </a:p>
          <a:p>
            <a:pPr marL="403225" indent="-285750"/>
            <a:endParaRPr lang="en-US" dirty="0">
              <a:solidFill>
                <a:schemeClr val="tx1"/>
              </a:solidFill>
            </a:endParaRPr>
          </a:p>
        </p:txBody>
      </p:sp>
      <p:sp>
        <p:nvSpPr>
          <p:cNvPr id="3" name="Content Placeholder 2">
            <a:extLst>
              <a:ext uri="{FF2B5EF4-FFF2-40B4-BE49-F238E27FC236}">
                <a16:creationId xmlns:a16="http://schemas.microsoft.com/office/drawing/2014/main" id="{C9398DE9-071E-74ED-F1E9-7B8EF4D14F04}"/>
              </a:ext>
            </a:extLst>
          </p:cNvPr>
          <p:cNvSpPr txBox="1">
            <a:spLocks/>
          </p:cNvSpPr>
          <p:nvPr/>
        </p:nvSpPr>
        <p:spPr>
          <a:xfrm>
            <a:off x="573692" y="4673401"/>
            <a:ext cx="4177819" cy="869469"/>
          </a:xfrm>
          <a:prstGeom prst="rect">
            <a:avLst/>
          </a:prstGeom>
          <a:solidFill>
            <a:srgbClr val="F4F4F4"/>
          </a:solidFill>
        </p:spPr>
        <p:txBody>
          <a:bodyPr vert="horz" wrap="square" lIns="182880" tIns="91440" rIns="91440" bIns="91440" rtlCol="0">
            <a:sp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spcBef>
                <a:spcPts val="1200"/>
              </a:spcBef>
              <a:spcAft>
                <a:spcPts val="300"/>
              </a:spcAft>
              <a:buFontTx/>
              <a:buNone/>
              <a:defRPr/>
            </a:pPr>
            <a:r>
              <a:rPr lang="en-US" sz="1400" b="1" dirty="0">
                <a:solidFill>
                  <a:srgbClr val="110081"/>
                </a:solidFill>
              </a:rPr>
              <a:t>To take a self-guided tour:</a:t>
            </a:r>
            <a:endParaRPr lang="en-US" sz="1400" dirty="0">
              <a:solidFill>
                <a:srgbClr val="000000"/>
              </a:solidFill>
            </a:endParaRPr>
          </a:p>
          <a:p>
            <a:pPr marL="0" indent="0">
              <a:spcAft>
                <a:spcPts val="0"/>
              </a:spcAft>
              <a:buFontTx/>
              <a:buNone/>
              <a:defRPr/>
            </a:pPr>
            <a:r>
              <a:rPr lang="en-US" sz="1400" dirty="0">
                <a:solidFill>
                  <a:srgbClr val="000000"/>
                </a:solidFill>
              </a:rPr>
              <a:t>Go to </a:t>
            </a:r>
            <a:r>
              <a:rPr lang="en-US" sz="1400" dirty="0">
                <a:solidFill>
                  <a:srgbClr val="000000"/>
                </a:solidFill>
                <a:hlinkClick r:id="rId3"/>
              </a:rPr>
              <a:t>CignaforHCP.com</a:t>
            </a:r>
            <a:r>
              <a:rPr lang="en-US" sz="1400" dirty="0">
                <a:solidFill>
                  <a:srgbClr val="000000"/>
                </a:solidFill>
              </a:rPr>
              <a:t> &gt; Quick website overview.</a:t>
            </a:r>
          </a:p>
        </p:txBody>
      </p:sp>
      <p:sp>
        <p:nvSpPr>
          <p:cNvPr id="6" name="Content Placeholder 2">
            <a:extLst>
              <a:ext uri="{FF2B5EF4-FFF2-40B4-BE49-F238E27FC236}">
                <a16:creationId xmlns:a16="http://schemas.microsoft.com/office/drawing/2014/main" id="{21ABDE4F-9BB5-B066-A3DF-34DA0E1E31C1}"/>
              </a:ext>
            </a:extLst>
          </p:cNvPr>
          <p:cNvSpPr txBox="1">
            <a:spLocks/>
          </p:cNvSpPr>
          <p:nvPr/>
        </p:nvSpPr>
        <p:spPr>
          <a:xfrm>
            <a:off x="6590586" y="4673401"/>
            <a:ext cx="4177819" cy="869469"/>
          </a:xfrm>
          <a:prstGeom prst="rect">
            <a:avLst/>
          </a:prstGeom>
          <a:solidFill>
            <a:srgbClr val="F4F4F4"/>
          </a:solidFill>
        </p:spPr>
        <p:txBody>
          <a:bodyPr vert="horz" wrap="square" lIns="182880" tIns="91440" rIns="91440" bIns="91440" rtlCol="0">
            <a:sp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spcBef>
                <a:spcPts val="1200"/>
              </a:spcBef>
              <a:spcAft>
                <a:spcPts val="300"/>
              </a:spcAft>
              <a:buFontTx/>
              <a:buNone/>
              <a:defRPr/>
            </a:pPr>
            <a:r>
              <a:rPr lang="en-US" sz="1400" b="1" dirty="0">
                <a:solidFill>
                  <a:srgbClr val="110081"/>
                </a:solidFill>
              </a:rPr>
              <a:t>For more information about transaction availability:*</a:t>
            </a:r>
          </a:p>
          <a:p>
            <a:pPr marL="0" indent="0">
              <a:spcAft>
                <a:spcPts val="0"/>
              </a:spcAft>
              <a:buFontTx/>
              <a:buNone/>
              <a:defRPr/>
            </a:pPr>
            <a:r>
              <a:rPr lang="en-US" sz="1400" dirty="0">
                <a:solidFill>
                  <a:srgbClr val="000000"/>
                </a:solidFill>
              </a:rPr>
              <a:t>Go to </a:t>
            </a:r>
            <a:r>
              <a:rPr lang="en-US" sz="1400" dirty="0">
                <a:solidFill>
                  <a:schemeClr val="tx1"/>
                </a:solidFill>
                <a:hlinkClick r:id="rId4"/>
              </a:rPr>
              <a:t>Cigna.com/</a:t>
            </a:r>
            <a:r>
              <a:rPr lang="en-US" sz="1400" dirty="0" err="1">
                <a:solidFill>
                  <a:schemeClr val="tx1"/>
                </a:solidFill>
                <a:hlinkClick r:id="rId4"/>
              </a:rPr>
              <a:t>EDIvendors</a:t>
            </a:r>
            <a:r>
              <a:rPr lang="en-US" sz="1400" dirty="0">
                <a:solidFill>
                  <a:schemeClr val="tx1"/>
                </a:solidFill>
              </a:rPr>
              <a:t>.</a:t>
            </a:r>
            <a:endParaRPr lang="en-US" sz="1400" dirty="0">
              <a:solidFill>
                <a:srgbClr val="000000"/>
              </a:solidFill>
            </a:endParaRPr>
          </a:p>
        </p:txBody>
      </p:sp>
      <p:sp>
        <p:nvSpPr>
          <p:cNvPr id="7" name="Footer Placeholder 6">
            <a:extLst>
              <a:ext uri="{FF2B5EF4-FFF2-40B4-BE49-F238E27FC236}">
                <a16:creationId xmlns:a16="http://schemas.microsoft.com/office/drawing/2014/main" id="{47C46845-C7D6-7891-DB8D-E9A3F390DB13}"/>
              </a:ext>
            </a:extLst>
          </p:cNvPr>
          <p:cNvSpPr>
            <a:spLocks noGrp="1"/>
          </p:cNvSpPr>
          <p:nvPr>
            <p:ph type="ftr" sz="quarter" idx="12"/>
          </p:nvPr>
        </p:nvSpPr>
        <p:spPr>
          <a:xfrm>
            <a:off x="6541200" y="6318000"/>
            <a:ext cx="3343898" cy="180000"/>
          </a:xfrm>
        </p:spPr>
        <p:txBody>
          <a:bodyPr/>
          <a:lstStyle/>
          <a:p>
            <a:r>
              <a:rPr lang="en-US" dirty="0"/>
              <a:t>* Availability varies by partner/vendor.</a:t>
            </a:r>
          </a:p>
        </p:txBody>
      </p:sp>
    </p:spTree>
    <p:extLst>
      <p:ext uri="{BB962C8B-B14F-4D97-AF65-F5344CB8AC3E}">
        <p14:creationId xmlns:p14="http://schemas.microsoft.com/office/powerpoint/2010/main" val="3091009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6"/>
          </p:nvPr>
        </p:nvPicPr>
        <p:blipFill rotWithShape="1">
          <a:blip r:embed="rId3" cstate="print">
            <a:extLst>
              <a:ext uri="{28A0092B-C50C-407E-A947-70E740481C1C}">
                <a14:useLocalDpi xmlns:a14="http://schemas.microsoft.com/office/drawing/2010/main" val="0"/>
              </a:ext>
            </a:extLst>
          </a:blip>
          <a:srcRect l="23684" r="23684"/>
          <a:stretch/>
        </p:blipFill>
        <p:spPr/>
      </p:pic>
      <p:sp>
        <p:nvSpPr>
          <p:cNvPr id="2" name="Title 1"/>
          <p:cNvSpPr>
            <a:spLocks noGrp="1"/>
          </p:cNvSpPr>
          <p:nvPr>
            <p:ph type="title"/>
          </p:nvPr>
        </p:nvSpPr>
        <p:spPr/>
        <p:txBody>
          <a:bodyPr/>
          <a:lstStyle/>
          <a:p>
            <a:r>
              <a:rPr lang="en-US" dirty="0">
                <a:solidFill>
                  <a:srgbClr val="0033FF"/>
                </a:solidFill>
              </a:rPr>
              <a:t>EFT enrollment</a:t>
            </a:r>
          </a:p>
        </p:txBody>
      </p:sp>
      <p:sp>
        <p:nvSpPr>
          <p:cNvPr id="7" name="Subtitle 6"/>
          <p:cNvSpPr>
            <a:spLocks noGrp="1"/>
          </p:cNvSpPr>
          <p:nvPr>
            <p:ph sz="quarter" idx="13"/>
          </p:nvPr>
        </p:nvSpPr>
        <p:spPr/>
        <p:txBody>
          <a:bodyPr/>
          <a:lstStyle/>
          <a:p>
            <a:pPr marL="0" indent="0">
              <a:buNone/>
              <a:defRPr/>
            </a:pPr>
            <a:r>
              <a:rPr lang="en-US" altLang="en-US" sz="1400" b="1" dirty="0">
                <a:solidFill>
                  <a:srgbClr val="110081"/>
                </a:solidFill>
                <a:cs typeface="Arial" pitchFamily="34" charset="0"/>
              </a:rPr>
              <a:t>When you enroll, you’ll be able to:</a:t>
            </a:r>
          </a:p>
          <a:p>
            <a:pPr marL="339725" indent="-339725">
              <a:spcBef>
                <a:spcPts val="300"/>
              </a:spcBef>
              <a:buClr>
                <a:srgbClr val="0033FF"/>
              </a:buClr>
              <a:buFont typeface="Wingdings 2" pitchFamily="18" charset="2"/>
              <a:buChar char=""/>
              <a:defRPr/>
            </a:pPr>
            <a:r>
              <a:rPr lang="en-US" altLang="en-US" sz="1400" dirty="0">
                <a:solidFill>
                  <a:schemeClr val="tx1"/>
                </a:solidFill>
                <a:cs typeface="Arial" pitchFamily="34" charset="0"/>
              </a:rPr>
              <a:t>Receive payments directly into your checking or savings account – no mail delays.</a:t>
            </a:r>
          </a:p>
          <a:p>
            <a:pPr marL="339725" indent="-339725">
              <a:spcBef>
                <a:spcPts val="300"/>
              </a:spcBef>
              <a:buClr>
                <a:srgbClr val="0033FF"/>
              </a:buClr>
              <a:buFont typeface="Wingdings 2" pitchFamily="18" charset="2"/>
              <a:buChar char=""/>
              <a:defRPr/>
            </a:pPr>
            <a:r>
              <a:rPr lang="en-US" altLang="en-US" sz="1400" dirty="0">
                <a:solidFill>
                  <a:schemeClr val="tx1"/>
                </a:solidFill>
                <a:cs typeface="Arial" pitchFamily="34" charset="0"/>
              </a:rPr>
              <a:t>Access funds on the day of payment.</a:t>
            </a:r>
          </a:p>
          <a:p>
            <a:pPr marL="339725" indent="-339725">
              <a:spcBef>
                <a:spcPts val="300"/>
              </a:spcBef>
              <a:buClr>
                <a:srgbClr val="0033FF"/>
              </a:buClr>
              <a:buFont typeface="Wingdings 2" pitchFamily="18" charset="2"/>
              <a:buChar char=""/>
              <a:defRPr/>
            </a:pPr>
            <a:r>
              <a:rPr lang="en-US" altLang="en-US" sz="1400" dirty="0">
                <a:solidFill>
                  <a:schemeClr val="tx1"/>
                </a:solidFill>
                <a:cs typeface="Arial" pitchFamily="34" charset="0"/>
              </a:rPr>
              <a:t>Receive bulk deposits instead of multiple separate checks.</a:t>
            </a:r>
          </a:p>
          <a:p>
            <a:pPr marL="339725" indent="-339725">
              <a:spcBef>
                <a:spcPts val="300"/>
              </a:spcBef>
              <a:buClr>
                <a:srgbClr val="0033FF"/>
              </a:buClr>
              <a:buFont typeface="Wingdings 2" pitchFamily="18" charset="2"/>
              <a:buChar char=""/>
              <a:defRPr/>
            </a:pPr>
            <a:r>
              <a:rPr lang="en-US" altLang="en-US" sz="1400" dirty="0">
                <a:solidFill>
                  <a:schemeClr val="tx1"/>
                </a:solidFill>
                <a:cs typeface="Arial" pitchFamily="34" charset="0"/>
              </a:rPr>
              <a:t>Increase efficiency and improve cash flow.</a:t>
            </a:r>
          </a:p>
          <a:p>
            <a:pPr marL="339725" indent="-339725">
              <a:spcBef>
                <a:spcPts val="300"/>
              </a:spcBef>
              <a:buClr>
                <a:srgbClr val="0033FF"/>
              </a:buClr>
              <a:buFont typeface="Wingdings 2" pitchFamily="18" charset="2"/>
              <a:buChar char=""/>
              <a:defRPr/>
            </a:pPr>
            <a:r>
              <a:rPr lang="en-US" altLang="en-US" sz="1400" dirty="0">
                <a:solidFill>
                  <a:schemeClr val="tx1"/>
                </a:solidFill>
                <a:cs typeface="Arial" pitchFamily="34" charset="0"/>
              </a:rPr>
              <a:t>View and share remittance reports on the day of payment.</a:t>
            </a:r>
          </a:p>
          <a:p>
            <a:pPr>
              <a:buClr>
                <a:srgbClr val="0033FF"/>
              </a:buClr>
            </a:pPr>
            <a:endParaRPr lang="en-US" dirty="0"/>
          </a:p>
          <a:p>
            <a:pPr>
              <a:buClr>
                <a:srgbClr val="0033FF"/>
              </a:buClr>
            </a:pPr>
            <a:endParaRPr lang="en-US" dirty="0"/>
          </a:p>
          <a:p>
            <a:pPr>
              <a:buClr>
                <a:srgbClr val="0033FF"/>
              </a:buClr>
            </a:pPr>
            <a:endParaRPr lang="en-US" dirty="0"/>
          </a:p>
          <a:p>
            <a:pPr>
              <a:buClr>
                <a:srgbClr val="0033FF"/>
              </a:buClr>
            </a:pPr>
            <a:endParaRPr lang="en-US" dirty="0"/>
          </a:p>
          <a:p>
            <a:pPr>
              <a:buClr>
                <a:srgbClr val="0033FF"/>
              </a:buClr>
            </a:pPr>
            <a:endParaRPr lang="en-US" dirty="0"/>
          </a:p>
          <a:p>
            <a:pPr>
              <a:buClr>
                <a:srgbClr val="0033FF"/>
              </a:buClr>
            </a:pPr>
            <a:endParaRPr lang="en-US" dirty="0"/>
          </a:p>
          <a:p>
            <a:pPr>
              <a:buClr>
                <a:srgbClr val="0033FF"/>
              </a:buClr>
            </a:pPr>
            <a:endParaRPr lang="en-US" dirty="0"/>
          </a:p>
          <a:p>
            <a:pPr>
              <a:buClr>
                <a:srgbClr val="0033FF"/>
              </a:buClr>
            </a:pP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43D7E6-AC22-41CA-803A-C2AE4263AC48}" type="datetime4">
              <a:rPr kumimoji="0" lang="en-US" sz="800" b="0" i="0" u="none" strike="noStrike" kern="1200" cap="none" spc="0" normalizeH="0" baseline="0" noProof="0" smtClean="0">
                <a:ln>
                  <a:noFill/>
                </a:ln>
                <a:solidFill>
                  <a:srgbClr val="FFFFFF"/>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May 22, 2024</a:t>
            </a:fld>
            <a:endParaRPr kumimoji="0" lang="en-US" sz="1000" b="0" i="0" u="none" strike="noStrike" kern="1200" cap="none" spc="0" normalizeH="0" baseline="0" noProof="0" dirty="0">
              <a:ln>
                <a:noFill/>
              </a:ln>
              <a:solidFill>
                <a:srgbClr val="FFFFFF"/>
              </a:solidFill>
              <a:effectLst/>
              <a:uLnTx/>
              <a:uFillTx/>
              <a:latin typeface="+mn-lt"/>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AA811B-2EBD-4900-905E-5BE206449611}" type="slidenum">
              <a:rPr kumimoji="0" lang="en-US" sz="800" b="1" i="0" u="none" strike="noStrike" kern="1200" cap="none" spc="0" normalizeH="0" baseline="0" noProof="0" smtClean="0">
                <a:ln>
                  <a:noFill/>
                </a:ln>
                <a:solidFill>
                  <a:srgbClr val="FFFFFF"/>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800" b="1" i="0" u="none" strike="noStrike" kern="1200" cap="none" spc="0" normalizeH="0" baseline="0" noProof="0" dirty="0">
              <a:ln>
                <a:noFill/>
              </a:ln>
              <a:solidFill>
                <a:srgbClr val="FFFFFF"/>
              </a:solidFill>
              <a:effectLst/>
              <a:uLnTx/>
              <a:uFillTx/>
              <a:latin typeface="+mn-lt"/>
              <a:ea typeface="+mn-ea"/>
              <a:cs typeface="+mn-cs"/>
            </a:endParaRPr>
          </a:p>
        </p:txBody>
      </p:sp>
      <p:sp>
        <p:nvSpPr>
          <p:cNvPr id="10" name="Footer Placeholder 5">
            <a:extLst>
              <a:ext uri="{FF2B5EF4-FFF2-40B4-BE49-F238E27FC236}">
                <a16:creationId xmlns:a16="http://schemas.microsoft.com/office/drawing/2014/main" id="{898018B8-D081-9BBC-A6C1-5E91F5AAFCA3}"/>
              </a:ext>
            </a:extLst>
          </p:cNvPr>
          <p:cNvSpPr>
            <a:spLocks noGrp="1"/>
          </p:cNvSpPr>
          <p:nvPr>
            <p:ph type="ftr" sz="quarter" idx="12"/>
          </p:nvPr>
        </p:nvSpPr>
        <p:spPr/>
        <p:txBody>
          <a:bodyPr/>
          <a:lstStyle/>
          <a:p>
            <a:r>
              <a:rPr lang="en-US" dirty="0"/>
              <a:t>* Requires the appropriate level of CignaforHCP.com access. Ask your Website Access Manager to assign you access to this functionality.</a:t>
            </a:r>
          </a:p>
        </p:txBody>
      </p:sp>
      <p:sp>
        <p:nvSpPr>
          <p:cNvPr id="11" name="Content Placeholder 2">
            <a:extLst>
              <a:ext uri="{FF2B5EF4-FFF2-40B4-BE49-F238E27FC236}">
                <a16:creationId xmlns:a16="http://schemas.microsoft.com/office/drawing/2014/main" id="{D341CF2B-6C52-F6C7-C880-DC643C3AFFB9}"/>
              </a:ext>
            </a:extLst>
          </p:cNvPr>
          <p:cNvSpPr txBox="1">
            <a:spLocks/>
          </p:cNvSpPr>
          <p:nvPr/>
        </p:nvSpPr>
        <p:spPr>
          <a:xfrm>
            <a:off x="360000" y="4332115"/>
            <a:ext cx="5464406" cy="1084912"/>
          </a:xfrm>
          <a:prstGeom prst="rect">
            <a:avLst/>
          </a:prstGeom>
          <a:solidFill>
            <a:srgbClr val="F4F4F4"/>
          </a:solidFill>
        </p:spPr>
        <p:txBody>
          <a:bodyPr vert="horz" wrap="square" lIns="182880" tIns="91440" rIns="91440" bIns="91440" rtlCol="0">
            <a:sp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spcBef>
                <a:spcPts val="1200"/>
              </a:spcBef>
              <a:spcAft>
                <a:spcPts val="300"/>
              </a:spcAft>
              <a:buFontTx/>
              <a:buNone/>
              <a:defRPr/>
            </a:pPr>
            <a:r>
              <a:rPr lang="en-US" sz="1400" b="1" dirty="0">
                <a:solidFill>
                  <a:srgbClr val="110081"/>
                </a:solidFill>
              </a:rPr>
              <a:t>To enroll in EFT:</a:t>
            </a:r>
            <a:endParaRPr lang="en-US" sz="1400" dirty="0">
              <a:solidFill>
                <a:srgbClr val="000000"/>
              </a:solidFill>
            </a:endParaRPr>
          </a:p>
          <a:p>
            <a:pPr marL="0" indent="0">
              <a:spcAft>
                <a:spcPts val="0"/>
              </a:spcAft>
              <a:buFontTx/>
              <a:buNone/>
              <a:defRPr/>
            </a:pPr>
            <a:r>
              <a:rPr lang="en-US" sz="1400" dirty="0">
                <a:solidFill>
                  <a:srgbClr val="000000"/>
                </a:solidFill>
              </a:rPr>
              <a:t>Log in to </a:t>
            </a:r>
            <a:r>
              <a:rPr lang="en-US" sz="1400" dirty="0">
                <a:solidFill>
                  <a:srgbClr val="000000"/>
                </a:solidFill>
                <a:hlinkClick r:id="rId4"/>
              </a:rPr>
              <a:t>CignaforHCP.com</a:t>
            </a:r>
            <a:endParaRPr lang="en-US" sz="1400" dirty="0">
              <a:solidFill>
                <a:srgbClr val="000000"/>
              </a:solidFill>
            </a:endParaRPr>
          </a:p>
          <a:p>
            <a:pPr marL="233363" indent="-233363">
              <a:spcAft>
                <a:spcPts val="0"/>
              </a:spcAft>
              <a:buFontTx/>
              <a:buNone/>
              <a:defRPr/>
            </a:pPr>
            <a:r>
              <a:rPr lang="en-US" sz="1400" dirty="0">
                <a:solidFill>
                  <a:srgbClr val="000000"/>
                </a:solidFill>
              </a:rPr>
              <a:t>&gt;	Working With Cigna</a:t>
            </a:r>
          </a:p>
          <a:p>
            <a:pPr marL="233363" indent="-233363">
              <a:spcAft>
                <a:spcPts val="0"/>
              </a:spcAft>
              <a:buFontTx/>
              <a:buNone/>
              <a:defRPr/>
            </a:pPr>
            <a:r>
              <a:rPr lang="en-US" sz="1400" dirty="0">
                <a:solidFill>
                  <a:srgbClr val="000000"/>
                </a:solidFill>
              </a:rPr>
              <a:t>&gt;	</a:t>
            </a:r>
            <a:r>
              <a:rPr lang="en-US" sz="1400" dirty="0">
                <a:solidFill>
                  <a:srgbClr val="000000"/>
                </a:solidFill>
                <a:cs typeface="Arial" panose="020B0604020202020204" pitchFamily="34" charset="0"/>
              </a:rPr>
              <a:t>Electronic Funds Transfer (EFT).*</a:t>
            </a:r>
          </a:p>
        </p:txBody>
      </p:sp>
    </p:spTree>
    <p:extLst>
      <p:ext uri="{BB962C8B-B14F-4D97-AF65-F5344CB8AC3E}">
        <p14:creationId xmlns:p14="http://schemas.microsoft.com/office/powerpoint/2010/main" val="2456944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D8CB8-B528-E309-2FA6-79FD160B8ECE}"/>
              </a:ext>
            </a:extLst>
          </p:cNvPr>
          <p:cNvSpPr>
            <a:spLocks noGrp="1"/>
          </p:cNvSpPr>
          <p:nvPr>
            <p:ph type="title"/>
          </p:nvPr>
        </p:nvSpPr>
        <p:spPr/>
        <p:txBody>
          <a:bodyPr/>
          <a:lstStyle/>
          <a:p>
            <a:r>
              <a:rPr lang="en-US" dirty="0"/>
              <a:t>Search for a remittance report</a:t>
            </a:r>
          </a:p>
        </p:txBody>
      </p:sp>
      <p:sp>
        <p:nvSpPr>
          <p:cNvPr id="3" name="Subtitle 2">
            <a:extLst>
              <a:ext uri="{FF2B5EF4-FFF2-40B4-BE49-F238E27FC236}">
                <a16:creationId xmlns:a16="http://schemas.microsoft.com/office/drawing/2014/main" id="{AA8382D0-3D1A-6B9A-D92D-F2CF26D79EAD}"/>
              </a:ext>
            </a:extLst>
          </p:cNvPr>
          <p:cNvSpPr>
            <a:spLocks noGrp="1"/>
          </p:cNvSpPr>
          <p:nvPr>
            <p:ph type="subTitle" idx="1"/>
          </p:nvPr>
        </p:nvSpPr>
        <p:spPr>
          <a:xfrm>
            <a:off x="358800" y="1074698"/>
            <a:ext cx="11458800" cy="309600"/>
          </a:xfrm>
        </p:spPr>
        <p:txBody>
          <a:bodyPr/>
          <a:lstStyle/>
          <a:p>
            <a:r>
              <a:rPr lang="en-US" dirty="0">
                <a:solidFill>
                  <a:schemeClr val="tx1"/>
                </a:solidFill>
              </a:rPr>
              <a:t>Once your EFT enrollment is complete, you will be able to access and view your remittance reports online the same day you receive your electronic payment.</a:t>
            </a:r>
          </a:p>
        </p:txBody>
      </p:sp>
      <p:sp>
        <p:nvSpPr>
          <p:cNvPr id="5" name="Date Placeholder 4">
            <a:extLst>
              <a:ext uri="{FF2B5EF4-FFF2-40B4-BE49-F238E27FC236}">
                <a16:creationId xmlns:a16="http://schemas.microsoft.com/office/drawing/2014/main" id="{BC902BD8-FE1C-09C0-E9F6-2184DB009D64}"/>
              </a:ext>
            </a:extLst>
          </p:cNvPr>
          <p:cNvSpPr>
            <a:spLocks noGrp="1"/>
          </p:cNvSpPr>
          <p:nvPr>
            <p:ph type="dt" sz="half" idx="10"/>
          </p:nvPr>
        </p:nvSpPr>
        <p:spPr/>
        <p:txBody>
          <a:bodyPr/>
          <a:lstStyle/>
          <a:p>
            <a:pPr algn="r"/>
            <a:fld id="{04F91F5F-CF4E-41E6-857D-E791AAD2D959}" type="datetime4">
              <a:rPr lang="en-US" sz="800" smtClean="0">
                <a:latin typeface="+mn-lt"/>
              </a:rPr>
              <a:t>May 22, 2024</a:t>
            </a:fld>
            <a:endParaRPr lang="en-US" dirty="0">
              <a:latin typeface="+mn-lt"/>
            </a:endParaRPr>
          </a:p>
        </p:txBody>
      </p:sp>
      <p:sp>
        <p:nvSpPr>
          <p:cNvPr id="6" name="Slide Number Placeholder 5">
            <a:extLst>
              <a:ext uri="{FF2B5EF4-FFF2-40B4-BE49-F238E27FC236}">
                <a16:creationId xmlns:a16="http://schemas.microsoft.com/office/drawing/2014/main" id="{2E29E254-A415-29D4-D9FD-A6A2FE6321A1}"/>
              </a:ext>
            </a:extLst>
          </p:cNvPr>
          <p:cNvSpPr>
            <a:spLocks noGrp="1"/>
          </p:cNvSpPr>
          <p:nvPr>
            <p:ph type="sldNum" sz="quarter" idx="11"/>
          </p:nvPr>
        </p:nvSpPr>
        <p:spPr/>
        <p:txBody>
          <a:bodyPr/>
          <a:lstStyle/>
          <a:p>
            <a:fld id="{23AA811B-2EBD-4900-905E-5BE206449611}" type="slidenum">
              <a:rPr lang="en-US" sz="800" smtClean="0">
                <a:latin typeface="+mn-lt"/>
              </a:rPr>
              <a:pPr/>
              <a:t>17</a:t>
            </a:fld>
            <a:endParaRPr lang="en-US" dirty="0">
              <a:latin typeface="+mn-lt"/>
            </a:endParaRPr>
          </a:p>
        </p:txBody>
      </p:sp>
      <p:sp>
        <p:nvSpPr>
          <p:cNvPr id="7" name="Footer Placeholder 6">
            <a:extLst>
              <a:ext uri="{FF2B5EF4-FFF2-40B4-BE49-F238E27FC236}">
                <a16:creationId xmlns:a16="http://schemas.microsoft.com/office/drawing/2014/main" id="{67955EAD-DE73-32F2-E2D8-7C34B44C28DA}"/>
              </a:ext>
            </a:extLst>
          </p:cNvPr>
          <p:cNvSpPr>
            <a:spLocks noGrp="1"/>
          </p:cNvSpPr>
          <p:nvPr>
            <p:ph type="ftr" sz="quarter" idx="12"/>
          </p:nvPr>
        </p:nvSpPr>
        <p:spPr/>
        <p:txBody>
          <a:bodyPr/>
          <a:lstStyle/>
          <a:p>
            <a:r>
              <a:rPr lang="en-US" dirty="0"/>
              <a:t>* Limited search dates required for last two options due to volume.</a:t>
            </a:r>
          </a:p>
        </p:txBody>
      </p:sp>
      <p:pic>
        <p:nvPicPr>
          <p:cNvPr id="8" name="Picture 7">
            <a:extLst>
              <a:ext uri="{FF2B5EF4-FFF2-40B4-BE49-F238E27FC236}">
                <a16:creationId xmlns:a16="http://schemas.microsoft.com/office/drawing/2014/main" id="{0C833693-0120-1DE6-D47C-A02F906BBC24}"/>
              </a:ext>
            </a:extLst>
          </p:cNvPr>
          <p:cNvPicPr>
            <a:picLocks noChangeAspect="1"/>
          </p:cNvPicPr>
          <p:nvPr/>
        </p:nvPicPr>
        <p:blipFill>
          <a:blip r:embed="rId3"/>
          <a:stretch>
            <a:fillRect/>
          </a:stretch>
        </p:blipFill>
        <p:spPr>
          <a:xfrm>
            <a:off x="2618740" y="1816102"/>
            <a:ext cx="6317013" cy="3657600"/>
          </a:xfrm>
          <a:prstGeom prst="rect">
            <a:avLst/>
          </a:prstGeom>
        </p:spPr>
      </p:pic>
      <p:sp>
        <p:nvSpPr>
          <p:cNvPr id="9" name="AutoShape 7">
            <a:extLst>
              <a:ext uri="{FF2B5EF4-FFF2-40B4-BE49-F238E27FC236}">
                <a16:creationId xmlns:a16="http://schemas.microsoft.com/office/drawing/2014/main" id="{BF43C7A1-1FB6-EA45-6F01-FD0626CD5938}"/>
              </a:ext>
            </a:extLst>
          </p:cNvPr>
          <p:cNvSpPr>
            <a:spLocks noChangeArrowheads="1"/>
          </p:cNvSpPr>
          <p:nvPr/>
        </p:nvSpPr>
        <p:spPr bwMode="auto">
          <a:xfrm>
            <a:off x="8339139" y="2013469"/>
            <a:ext cx="2581409" cy="1013510"/>
          </a:xfrm>
          <a:prstGeom prst="wedgeRoundRectCallout">
            <a:avLst>
              <a:gd name="adj1" fmla="val -84729"/>
              <a:gd name="adj2" fmla="val 26458"/>
              <a:gd name="adj3" fmla="val 16667"/>
            </a:avLst>
          </a:prstGeom>
          <a:solidFill>
            <a:srgbClr val="F4F4F4"/>
          </a:solidFill>
          <a:ln w="9525">
            <a:solidFill>
              <a:schemeClr val="accent1"/>
            </a:solidFill>
            <a:miter lim="800000"/>
            <a:headEnd/>
            <a:tailEnd/>
          </a:ln>
          <a:effectLst/>
        </p:spPr>
        <p:txBody>
          <a:bodyPr/>
          <a:lstStyle>
            <a:lvl1pPr marL="169863" indent="-169863" eaLnBrk="0" hangingPunct="0">
              <a:spcBef>
                <a:spcPct val="20000"/>
              </a:spcBef>
              <a:buClr>
                <a:srgbClr val="004986"/>
              </a:buClr>
              <a:buFont typeface="Lucida Grande" pitchFamily="-84" charset="0"/>
              <a:buChar char="&gt;"/>
              <a:defRPr sz="16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5pPr>
            <a:lvl6pPr marL="25146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6pPr>
            <a:lvl7pPr marL="29718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7pPr>
            <a:lvl8pPr marL="34290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8pPr>
            <a:lvl9pPr marL="38862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en-US" sz="1200" b="1" dirty="0">
                <a:latin typeface="+mn-lt"/>
              </a:rPr>
              <a:t>1.</a:t>
            </a:r>
            <a:r>
              <a:rPr lang="en-US" altLang="en-US" sz="1200" dirty="0">
                <a:latin typeface="+mn-lt"/>
              </a:rPr>
              <a:t> Choose any of four ways to search for a remittance report and complete the listed fields.</a:t>
            </a:r>
          </a:p>
        </p:txBody>
      </p:sp>
      <p:sp>
        <p:nvSpPr>
          <p:cNvPr id="10" name="AutoShape 11">
            <a:extLst>
              <a:ext uri="{FF2B5EF4-FFF2-40B4-BE49-F238E27FC236}">
                <a16:creationId xmlns:a16="http://schemas.microsoft.com/office/drawing/2014/main" id="{685B7D37-D757-8559-A8F5-B129CCFDB97D}"/>
              </a:ext>
            </a:extLst>
          </p:cNvPr>
          <p:cNvSpPr>
            <a:spLocks noChangeArrowheads="1"/>
          </p:cNvSpPr>
          <p:nvPr/>
        </p:nvSpPr>
        <p:spPr bwMode="auto">
          <a:xfrm>
            <a:off x="8249285" y="3831023"/>
            <a:ext cx="2647950" cy="1784760"/>
          </a:xfrm>
          <a:prstGeom prst="wedgeRoundRectCallout">
            <a:avLst>
              <a:gd name="adj1" fmla="val -28495"/>
              <a:gd name="adj2" fmla="val 38398"/>
              <a:gd name="adj3" fmla="val 16667"/>
            </a:avLst>
          </a:prstGeom>
          <a:solidFill>
            <a:srgbClr val="110081"/>
          </a:solidFill>
          <a:ln>
            <a:noFill/>
          </a:ln>
        </p:spPr>
        <p:txBody>
          <a:bodyPr/>
          <a:lstStyle>
            <a:lvl1pPr eaLnBrk="0" hangingPunct="0">
              <a:spcBef>
                <a:spcPct val="20000"/>
              </a:spcBef>
              <a:buClr>
                <a:srgbClr val="004986"/>
              </a:buClr>
              <a:buFont typeface="Lucida Grande" pitchFamily="-84" charset="0"/>
              <a:buChar char="&gt;"/>
              <a:defRPr sz="16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5pPr>
            <a:lvl6pPr marL="25146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6pPr>
            <a:lvl7pPr marL="29718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7pPr>
            <a:lvl8pPr marL="34290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8pPr>
            <a:lvl9pPr marL="38862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en-US" sz="1200" dirty="0">
                <a:solidFill>
                  <a:schemeClr val="bg1"/>
                </a:solidFill>
                <a:latin typeface="+mn-lt"/>
              </a:rPr>
              <a:t>If you do not see the Remittance Reports link, you do not have the level of website access necessary to view reports. Ask your office’s primary administrator for this website to assign you access to this functionality.</a:t>
            </a:r>
          </a:p>
        </p:txBody>
      </p:sp>
      <p:sp>
        <p:nvSpPr>
          <p:cNvPr id="11" name="AutoShape 11">
            <a:extLst>
              <a:ext uri="{FF2B5EF4-FFF2-40B4-BE49-F238E27FC236}">
                <a16:creationId xmlns:a16="http://schemas.microsoft.com/office/drawing/2014/main" id="{C740B2B8-4928-C7BB-7DEC-E7AE9D7CDE30}"/>
              </a:ext>
            </a:extLst>
          </p:cNvPr>
          <p:cNvSpPr>
            <a:spLocks noChangeArrowheads="1"/>
          </p:cNvSpPr>
          <p:nvPr/>
        </p:nvSpPr>
        <p:spPr bwMode="auto">
          <a:xfrm>
            <a:off x="633945" y="2168916"/>
            <a:ext cx="1575856" cy="2107027"/>
          </a:xfrm>
          <a:prstGeom prst="wedgeRoundRectCallout">
            <a:avLst>
              <a:gd name="adj1" fmla="val -28495"/>
              <a:gd name="adj2" fmla="val 38398"/>
              <a:gd name="adj3" fmla="val 16667"/>
            </a:avLst>
          </a:prstGeom>
          <a:solidFill>
            <a:srgbClr val="110081"/>
          </a:solidFill>
          <a:ln>
            <a:noFill/>
          </a:ln>
        </p:spPr>
        <p:txBody>
          <a:bodyPr/>
          <a:lstStyle>
            <a:lvl1pPr eaLnBrk="0" hangingPunct="0">
              <a:spcBef>
                <a:spcPct val="20000"/>
              </a:spcBef>
              <a:buClr>
                <a:srgbClr val="004986"/>
              </a:buClr>
              <a:buFont typeface="Lucida Grande" pitchFamily="-84" charset="0"/>
              <a:buChar char="&gt;"/>
              <a:defRPr sz="16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5pPr>
            <a:lvl6pPr marL="25146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6pPr>
            <a:lvl7pPr marL="29718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7pPr>
            <a:lvl8pPr marL="34290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8pPr>
            <a:lvl9pPr marL="38862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en-US" sz="1200" dirty="0">
                <a:solidFill>
                  <a:schemeClr val="bg1"/>
                </a:solidFill>
                <a:latin typeface="+mn-lt"/>
              </a:rPr>
              <a:t>If searching by deposit, you can enter a dollar amount, leave the field blank for all deposits and zero pays, or enter 0 for zero pays only.*</a:t>
            </a:r>
          </a:p>
        </p:txBody>
      </p:sp>
      <p:sp>
        <p:nvSpPr>
          <p:cNvPr id="12" name="AutoShape 10">
            <a:extLst>
              <a:ext uri="{FF2B5EF4-FFF2-40B4-BE49-F238E27FC236}">
                <a16:creationId xmlns:a16="http://schemas.microsoft.com/office/drawing/2014/main" id="{5D17F885-6488-E69C-9817-416094F08F29}"/>
              </a:ext>
            </a:extLst>
          </p:cNvPr>
          <p:cNvSpPr>
            <a:spLocks noChangeArrowheads="1"/>
          </p:cNvSpPr>
          <p:nvPr/>
        </p:nvSpPr>
        <p:spPr bwMode="auto">
          <a:xfrm>
            <a:off x="1334771" y="4786867"/>
            <a:ext cx="1079500" cy="530225"/>
          </a:xfrm>
          <a:prstGeom prst="wedgeRoundRectCallout">
            <a:avLst>
              <a:gd name="adj1" fmla="val 73553"/>
              <a:gd name="adj2" fmla="val 26032"/>
              <a:gd name="adj3" fmla="val 16667"/>
            </a:avLst>
          </a:prstGeom>
          <a:solidFill>
            <a:srgbClr val="F4F4F4"/>
          </a:solidFill>
          <a:ln w="9525">
            <a:solidFill>
              <a:srgbClr val="0033FF"/>
            </a:solidFill>
            <a:miter lim="800000"/>
            <a:headEnd/>
            <a:tailEnd/>
          </a:ln>
          <a:effectLst/>
        </p:spPr>
        <p:txBody>
          <a:bodyPr/>
          <a:lstStyle>
            <a:lvl1pPr marL="169863" indent="-169863" eaLnBrk="0" hangingPunct="0">
              <a:spcBef>
                <a:spcPct val="20000"/>
              </a:spcBef>
              <a:buClr>
                <a:srgbClr val="004986"/>
              </a:buClr>
              <a:buFont typeface="Lucida Grande" pitchFamily="-84" charset="0"/>
              <a:buChar char="&gt;"/>
              <a:defRPr sz="16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5pPr>
            <a:lvl6pPr marL="25146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6pPr>
            <a:lvl7pPr marL="29718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7pPr>
            <a:lvl8pPr marL="34290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8pPr>
            <a:lvl9pPr marL="38862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en-US" sz="1200" b="1" dirty="0"/>
              <a:t>3.</a:t>
            </a:r>
            <a:r>
              <a:rPr lang="en-US" altLang="en-US" sz="1200" dirty="0"/>
              <a:t> Click Search.</a:t>
            </a:r>
          </a:p>
        </p:txBody>
      </p:sp>
      <p:sp>
        <p:nvSpPr>
          <p:cNvPr id="13" name="AutoShape 9">
            <a:extLst>
              <a:ext uri="{FF2B5EF4-FFF2-40B4-BE49-F238E27FC236}">
                <a16:creationId xmlns:a16="http://schemas.microsoft.com/office/drawing/2014/main" id="{4973EFC6-70BE-00AA-5261-761855CC87AD}"/>
              </a:ext>
            </a:extLst>
          </p:cNvPr>
          <p:cNvSpPr>
            <a:spLocks noChangeArrowheads="1"/>
          </p:cNvSpPr>
          <p:nvPr/>
        </p:nvSpPr>
        <p:spPr bwMode="auto">
          <a:xfrm>
            <a:off x="4559599" y="4702760"/>
            <a:ext cx="3321657" cy="535702"/>
          </a:xfrm>
          <a:prstGeom prst="wedgeRoundRectCallout">
            <a:avLst>
              <a:gd name="adj1" fmla="val -58937"/>
              <a:gd name="adj2" fmla="val -21872"/>
              <a:gd name="adj3" fmla="val 16667"/>
            </a:avLst>
          </a:prstGeom>
          <a:solidFill>
            <a:srgbClr val="F4F4F4"/>
          </a:solidFill>
          <a:ln w="9525">
            <a:solidFill>
              <a:schemeClr val="accent1"/>
            </a:solidFill>
            <a:miter lim="800000"/>
            <a:headEnd/>
            <a:tailEnd/>
          </a:ln>
          <a:effectLst/>
        </p:spPr>
        <p:txBody>
          <a:bodyPr/>
          <a:lstStyle>
            <a:lvl1pPr eaLnBrk="0" hangingPunct="0">
              <a:spcBef>
                <a:spcPct val="20000"/>
              </a:spcBef>
              <a:buClr>
                <a:srgbClr val="004986"/>
              </a:buClr>
              <a:buFont typeface="Lucida Grande" pitchFamily="-84" charset="0"/>
              <a:buChar char="&gt;"/>
              <a:defRPr sz="16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5pPr>
            <a:lvl6pPr marL="25146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6pPr>
            <a:lvl7pPr marL="29718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7pPr>
            <a:lvl8pPr marL="34290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8pPr>
            <a:lvl9pPr marL="3886200" indent="-228600" defTabSz="457200" eaLnBrk="0" fontAlgn="base" hangingPunct="0">
              <a:spcBef>
                <a:spcPct val="20000"/>
              </a:spcBef>
              <a:spcAft>
                <a:spcPct val="0"/>
              </a:spcAft>
              <a:buClr>
                <a:schemeClr val="tx1"/>
              </a:buClr>
              <a:buFont typeface="Arial" pitchFamily="34" charset="0"/>
              <a:buChar char="–"/>
              <a:defRPr sz="1600">
                <a:solidFill>
                  <a:schemeClr val="tx1"/>
                </a:solidFill>
                <a:latin typeface="Arial" pitchFamily="34" charset="0"/>
                <a:ea typeface="ＭＳ Ｐゴシック" pitchFamily="34" charset="-128"/>
                <a:cs typeface="Arial" pitchFamily="34" charset="0"/>
              </a:defRPr>
            </a:lvl9pPr>
          </a:lstStyle>
          <a:p>
            <a:pPr>
              <a:spcBef>
                <a:spcPct val="0"/>
              </a:spcBef>
              <a:buClrTx/>
              <a:buFontTx/>
              <a:buNone/>
            </a:pPr>
            <a:r>
              <a:rPr lang="en-US" altLang="en-US" sz="1200" b="1" dirty="0">
                <a:latin typeface="+mn-lt"/>
              </a:rPr>
              <a:t>2. </a:t>
            </a:r>
            <a:r>
              <a:rPr lang="en-US" altLang="en-US" sz="1200" dirty="0">
                <a:latin typeface="+mn-lt"/>
              </a:rPr>
              <a:t>Choose the Taxpayer Identification Number (TIN) involved in your search.</a:t>
            </a:r>
          </a:p>
        </p:txBody>
      </p:sp>
    </p:spTree>
    <p:extLst>
      <p:ext uri="{BB962C8B-B14F-4D97-AF65-F5344CB8AC3E}">
        <p14:creationId xmlns:p14="http://schemas.microsoft.com/office/powerpoint/2010/main" val="2272020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Medium shot of a person smiling">
            <a:extLst>
              <a:ext uri="{FF2B5EF4-FFF2-40B4-BE49-F238E27FC236}">
                <a16:creationId xmlns:a16="http://schemas.microsoft.com/office/drawing/2014/main" id="{98B2A1E6-6E3C-4C73-52F0-38DC81A46AB7}"/>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23679" r="23679"/>
          <a:stretch>
            <a:fillRect/>
          </a:stretch>
        </p:blipFill>
        <p:spPr/>
      </p:pic>
      <p:sp>
        <p:nvSpPr>
          <p:cNvPr id="3" name="Title 2">
            <a:extLst>
              <a:ext uri="{FF2B5EF4-FFF2-40B4-BE49-F238E27FC236}">
                <a16:creationId xmlns:a16="http://schemas.microsoft.com/office/drawing/2014/main" id="{FC2A88DB-9DE8-12F2-FD05-95DAC4BE4CE1}"/>
              </a:ext>
            </a:extLst>
          </p:cNvPr>
          <p:cNvSpPr>
            <a:spLocks noGrp="1"/>
          </p:cNvSpPr>
          <p:nvPr>
            <p:ph type="title"/>
          </p:nvPr>
        </p:nvSpPr>
        <p:spPr/>
        <p:txBody>
          <a:bodyPr/>
          <a:lstStyle/>
          <a:p>
            <a:r>
              <a:rPr lang="en-US" dirty="0"/>
              <a:t>Digital ID cards are here</a:t>
            </a:r>
          </a:p>
        </p:txBody>
      </p:sp>
      <p:sp>
        <p:nvSpPr>
          <p:cNvPr id="4" name="Content Placeholder 3">
            <a:extLst>
              <a:ext uri="{FF2B5EF4-FFF2-40B4-BE49-F238E27FC236}">
                <a16:creationId xmlns:a16="http://schemas.microsoft.com/office/drawing/2014/main" id="{AEF5BAE0-FF77-EEC9-B58E-5421982FE7C5}"/>
              </a:ext>
            </a:extLst>
          </p:cNvPr>
          <p:cNvSpPr>
            <a:spLocks noGrp="1"/>
          </p:cNvSpPr>
          <p:nvPr>
            <p:ph sz="quarter" idx="13"/>
          </p:nvPr>
        </p:nvSpPr>
        <p:spPr>
          <a:xfrm>
            <a:off x="360000" y="1170313"/>
            <a:ext cx="6935322" cy="2696009"/>
          </a:xfrm>
        </p:spPr>
        <p:txBody>
          <a:bodyPr/>
          <a:lstStyle/>
          <a:p>
            <a:pPr marL="0" indent="0">
              <a:buNone/>
            </a:pPr>
            <a:r>
              <a:rPr lang="en-US" sz="1400" dirty="0">
                <a:solidFill>
                  <a:schemeClr val="tx1"/>
                </a:solidFill>
              </a:rPr>
              <a:t>Cigna Healthcare continues to leverage the power of technology and data to accelerate its transition to fully adopt digital-only ID cards.*</a:t>
            </a:r>
          </a:p>
          <a:p>
            <a:pPr marL="0" indent="0">
              <a:buNone/>
            </a:pPr>
            <a:endParaRPr lang="en-US" sz="1400" dirty="0">
              <a:solidFill>
                <a:schemeClr val="tx1"/>
              </a:solidFill>
            </a:endParaRPr>
          </a:p>
          <a:p>
            <a:pPr marL="0" indent="0">
              <a:buNone/>
            </a:pPr>
            <a:r>
              <a:rPr lang="en-US" sz="1400" dirty="0">
                <a:solidFill>
                  <a:schemeClr val="tx1"/>
                </a:solidFill>
              </a:rPr>
              <a:t>Your patients with Cigna Healthcare coverage may already be presenting you with a digital version of their ID card. They can share it by:</a:t>
            </a:r>
          </a:p>
          <a:p>
            <a:r>
              <a:rPr lang="en-US" sz="1400" dirty="0">
                <a:solidFill>
                  <a:schemeClr val="tx1"/>
                </a:solidFill>
              </a:rPr>
              <a:t>Showing it to you on their smart phone or tablet.</a:t>
            </a:r>
          </a:p>
          <a:p>
            <a:r>
              <a:rPr lang="en-US" sz="1400" dirty="0">
                <a:solidFill>
                  <a:schemeClr val="tx1"/>
                </a:solidFill>
              </a:rPr>
              <a:t>Uploading it to your health portal (as technology allows).</a:t>
            </a:r>
          </a:p>
          <a:p>
            <a:r>
              <a:rPr lang="en-US" sz="1400" dirty="0">
                <a:solidFill>
                  <a:schemeClr val="tx1"/>
                </a:solidFill>
              </a:rPr>
              <a:t>Emailing it directly to your office.</a:t>
            </a:r>
          </a:p>
          <a:p>
            <a:r>
              <a:rPr lang="en-US" sz="1400" dirty="0">
                <a:solidFill>
                  <a:schemeClr val="tx1"/>
                </a:solidFill>
              </a:rPr>
              <a:t>Printing a copy.</a:t>
            </a:r>
          </a:p>
        </p:txBody>
      </p:sp>
      <p:sp>
        <p:nvSpPr>
          <p:cNvPr id="5" name="Date Placeholder 4">
            <a:extLst>
              <a:ext uri="{FF2B5EF4-FFF2-40B4-BE49-F238E27FC236}">
                <a16:creationId xmlns:a16="http://schemas.microsoft.com/office/drawing/2014/main" id="{A875BF0E-68FC-3BEE-DC17-6959C6581BA0}"/>
              </a:ext>
            </a:extLst>
          </p:cNvPr>
          <p:cNvSpPr>
            <a:spLocks noGrp="1"/>
          </p:cNvSpPr>
          <p:nvPr>
            <p:ph type="dt" sz="half" idx="10"/>
          </p:nvPr>
        </p:nvSpPr>
        <p:spPr/>
        <p:txBody>
          <a:bodyPr/>
          <a:lstStyle/>
          <a:p>
            <a:pPr algn="r"/>
            <a:fld id="{0FBD7CB9-8021-494E-A424-2B62AEEBEBD8}" type="datetime4">
              <a:rPr lang="en-US" smtClean="0"/>
              <a:t>May 22, 2024</a:t>
            </a:fld>
            <a:endParaRPr lang="en-US" dirty="0"/>
          </a:p>
        </p:txBody>
      </p:sp>
      <p:sp>
        <p:nvSpPr>
          <p:cNvPr id="6" name="Slide Number Placeholder 5">
            <a:extLst>
              <a:ext uri="{FF2B5EF4-FFF2-40B4-BE49-F238E27FC236}">
                <a16:creationId xmlns:a16="http://schemas.microsoft.com/office/drawing/2014/main" id="{212740F5-DD43-304B-72F4-41B098A81834}"/>
              </a:ext>
            </a:extLst>
          </p:cNvPr>
          <p:cNvSpPr>
            <a:spLocks noGrp="1"/>
          </p:cNvSpPr>
          <p:nvPr>
            <p:ph type="sldNum" sz="quarter" idx="11"/>
          </p:nvPr>
        </p:nvSpPr>
        <p:spPr/>
        <p:txBody>
          <a:bodyPr/>
          <a:lstStyle/>
          <a:p>
            <a:fld id="{23AA811B-2EBD-4900-905E-5BE206449611}" type="slidenum">
              <a:rPr lang="en-US" smtClean="0"/>
              <a:pPr/>
              <a:t>18</a:t>
            </a:fld>
            <a:endParaRPr lang="en-US" dirty="0"/>
          </a:p>
        </p:txBody>
      </p:sp>
      <p:sp>
        <p:nvSpPr>
          <p:cNvPr id="10" name="Content Placeholder 2">
            <a:extLst>
              <a:ext uri="{FF2B5EF4-FFF2-40B4-BE49-F238E27FC236}">
                <a16:creationId xmlns:a16="http://schemas.microsoft.com/office/drawing/2014/main" id="{640BE5BC-C79B-3CB0-D3CD-2A847A166F65}"/>
              </a:ext>
            </a:extLst>
          </p:cNvPr>
          <p:cNvSpPr txBox="1">
            <a:spLocks/>
          </p:cNvSpPr>
          <p:nvPr/>
        </p:nvSpPr>
        <p:spPr>
          <a:xfrm>
            <a:off x="360000" y="4075043"/>
            <a:ext cx="5464406" cy="1515800"/>
          </a:xfrm>
          <a:prstGeom prst="rect">
            <a:avLst/>
          </a:prstGeom>
          <a:solidFill>
            <a:srgbClr val="F4F4F4"/>
          </a:solidFill>
        </p:spPr>
        <p:txBody>
          <a:bodyPr vert="horz" wrap="square" lIns="182880" tIns="91440" rIns="91440" bIns="91440" rtlCol="0">
            <a:sp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spcBef>
                <a:spcPts val="1200"/>
              </a:spcBef>
              <a:spcAft>
                <a:spcPts val="300"/>
              </a:spcAft>
              <a:buFontTx/>
              <a:buNone/>
              <a:defRPr/>
            </a:pPr>
            <a:r>
              <a:rPr lang="en-US" sz="1400" b="1" dirty="0">
                <a:solidFill>
                  <a:srgbClr val="110081"/>
                </a:solidFill>
              </a:rPr>
              <a:t>To learn more:</a:t>
            </a:r>
            <a:endParaRPr lang="en-US" sz="1400" dirty="0">
              <a:solidFill>
                <a:srgbClr val="000000"/>
              </a:solidFill>
            </a:endParaRPr>
          </a:p>
          <a:p>
            <a:pPr marL="0" indent="0">
              <a:spcAft>
                <a:spcPts val="0"/>
              </a:spcAft>
              <a:buFontTx/>
              <a:buNone/>
              <a:defRPr/>
            </a:pPr>
            <a:r>
              <a:rPr lang="en-US" sz="1400" dirty="0">
                <a:solidFill>
                  <a:srgbClr val="000000"/>
                </a:solidFill>
              </a:rPr>
              <a:t>Go to </a:t>
            </a:r>
            <a:r>
              <a:rPr lang="en-US" sz="1400" dirty="0">
                <a:solidFill>
                  <a:srgbClr val="000000"/>
                </a:solidFill>
                <a:hlinkClick r:id="rId4"/>
              </a:rPr>
              <a:t>CignaforHCP.com</a:t>
            </a:r>
            <a:endParaRPr lang="en-US" sz="1400" dirty="0">
              <a:solidFill>
                <a:srgbClr val="000000"/>
              </a:solidFill>
            </a:endParaRPr>
          </a:p>
          <a:p>
            <a:pPr marL="228600" indent="-228600">
              <a:spcAft>
                <a:spcPts val="0"/>
              </a:spcAft>
              <a:buFontTx/>
              <a:buNone/>
              <a:defRPr/>
            </a:pPr>
            <a:r>
              <a:rPr lang="en-US" sz="1400" dirty="0">
                <a:solidFill>
                  <a:srgbClr val="000000"/>
                </a:solidFill>
              </a:rPr>
              <a:t>&gt;	Get questions answered: Resource</a:t>
            </a:r>
          </a:p>
          <a:p>
            <a:pPr marL="228600" indent="-228600">
              <a:spcAft>
                <a:spcPts val="0"/>
              </a:spcAft>
              <a:buFontTx/>
              <a:buNone/>
              <a:defRPr/>
            </a:pPr>
            <a:r>
              <a:rPr lang="en-US" sz="1400" dirty="0">
                <a:solidFill>
                  <a:srgbClr val="000000"/>
                </a:solidFill>
              </a:rPr>
              <a:t>&gt;	</a:t>
            </a:r>
            <a:r>
              <a:rPr lang="en-US" sz="1400" dirty="0">
                <a:solidFill>
                  <a:srgbClr val="000000"/>
                </a:solidFill>
                <a:cs typeface="Arial" panose="020B0604020202020204" pitchFamily="34" charset="0"/>
              </a:rPr>
              <a:t>Medical Resources</a:t>
            </a:r>
          </a:p>
          <a:p>
            <a:pPr marL="228600" indent="-228600">
              <a:spcAft>
                <a:spcPts val="0"/>
              </a:spcAft>
              <a:buFontTx/>
              <a:buNone/>
              <a:defRPr/>
            </a:pPr>
            <a:r>
              <a:rPr lang="en-US" sz="1400" dirty="0">
                <a:solidFill>
                  <a:srgbClr val="000000"/>
                </a:solidFill>
                <a:cs typeface="Arial" panose="020B0604020202020204" pitchFamily="34" charset="0"/>
              </a:rPr>
              <a:t>&gt; Doing Business With Cigna: View Documents</a:t>
            </a:r>
          </a:p>
          <a:p>
            <a:pPr marL="228600" indent="-228600">
              <a:spcAft>
                <a:spcPts val="0"/>
              </a:spcAft>
              <a:buFontTx/>
              <a:buNone/>
              <a:defRPr/>
            </a:pPr>
            <a:r>
              <a:rPr lang="en-US" sz="1400" dirty="0">
                <a:solidFill>
                  <a:srgbClr val="000000"/>
                </a:solidFill>
                <a:cs typeface="Arial" panose="020B0604020202020204" pitchFamily="34" charset="0"/>
              </a:rPr>
              <a:t>&gt; </a:t>
            </a:r>
            <a:r>
              <a:rPr lang="en-US" sz="1400" dirty="0">
                <a:solidFill>
                  <a:srgbClr val="000000"/>
                </a:solidFill>
                <a:cs typeface="Arial" panose="020B0604020202020204" pitchFamily="34" charset="0"/>
                <a:hlinkClick r:id="rId5"/>
              </a:rPr>
              <a:t>Digital ID cards</a:t>
            </a:r>
            <a:r>
              <a:rPr lang="en-US" sz="1400" dirty="0">
                <a:solidFill>
                  <a:srgbClr val="000000"/>
                </a:solidFill>
                <a:cs typeface="Arial" panose="020B0604020202020204" pitchFamily="34" charset="0"/>
              </a:rPr>
              <a:t>.</a:t>
            </a:r>
          </a:p>
        </p:txBody>
      </p:sp>
      <p:sp>
        <p:nvSpPr>
          <p:cNvPr id="11" name="Footer Placeholder 5">
            <a:extLst>
              <a:ext uri="{FF2B5EF4-FFF2-40B4-BE49-F238E27FC236}">
                <a16:creationId xmlns:a16="http://schemas.microsoft.com/office/drawing/2014/main" id="{24DA5EE0-A593-0685-F6F4-D9CDE8512F37}"/>
              </a:ext>
            </a:extLst>
          </p:cNvPr>
          <p:cNvSpPr>
            <a:spLocks noGrp="1"/>
          </p:cNvSpPr>
          <p:nvPr>
            <p:ph type="ftr" sz="quarter" idx="12"/>
          </p:nvPr>
        </p:nvSpPr>
        <p:spPr>
          <a:xfrm>
            <a:off x="7154862" y="6318000"/>
            <a:ext cx="2730235" cy="180000"/>
          </a:xfrm>
        </p:spPr>
        <p:txBody>
          <a:bodyPr/>
          <a:lstStyle/>
          <a:p>
            <a:r>
              <a:rPr lang="en-US" dirty="0"/>
              <a:t>* Some states have mandates that prohibit digital ID cards. Colorado, Texas, Minnesota, New York, Florida, and Georgia have certain exclusions. Patients residing in these states may continue to receive physical ID cards in the mail depending on their plan type.</a:t>
            </a:r>
          </a:p>
        </p:txBody>
      </p:sp>
    </p:spTree>
    <p:extLst>
      <p:ext uri="{BB962C8B-B14F-4D97-AF65-F5344CB8AC3E}">
        <p14:creationId xmlns:p14="http://schemas.microsoft.com/office/powerpoint/2010/main" val="687016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CDFA2-5B10-6D9F-5636-D47B2A4D183B}"/>
              </a:ext>
            </a:extLst>
          </p:cNvPr>
          <p:cNvSpPr>
            <a:spLocks noGrp="1"/>
          </p:cNvSpPr>
          <p:nvPr>
            <p:ph type="title"/>
          </p:nvPr>
        </p:nvSpPr>
        <p:spPr/>
        <p:txBody>
          <a:bodyPr/>
          <a:lstStyle/>
          <a:p>
            <a:r>
              <a:rPr lang="en-US" dirty="0"/>
              <a:t>Change Healthcare</a:t>
            </a:r>
          </a:p>
        </p:txBody>
      </p:sp>
      <p:sp>
        <p:nvSpPr>
          <p:cNvPr id="3" name="Content Placeholder 2">
            <a:extLst>
              <a:ext uri="{FF2B5EF4-FFF2-40B4-BE49-F238E27FC236}">
                <a16:creationId xmlns:a16="http://schemas.microsoft.com/office/drawing/2014/main" id="{C5B22A6E-951D-7422-022F-11F36C52319A}"/>
              </a:ext>
            </a:extLst>
          </p:cNvPr>
          <p:cNvSpPr>
            <a:spLocks noGrp="1"/>
          </p:cNvSpPr>
          <p:nvPr>
            <p:ph sz="quarter" idx="13"/>
          </p:nvPr>
        </p:nvSpPr>
        <p:spPr>
          <a:xfrm>
            <a:off x="360000" y="1773879"/>
            <a:ext cx="6526575" cy="3766950"/>
          </a:xfrm>
        </p:spPr>
        <p:txBody>
          <a:bodyPr/>
          <a:lstStyle/>
          <a:p>
            <a:pPr marL="0" indent="0">
              <a:buNone/>
            </a:pPr>
            <a:r>
              <a:rPr lang="en-US" dirty="0">
                <a:solidFill>
                  <a:schemeClr val="tx1"/>
                </a:solidFill>
              </a:rPr>
              <a:t>In February, Change Healthcare, part of Optum and one of the largest companies handling multiple electronic transactions for providers, publicly announced a cybersecurity incident.</a:t>
            </a:r>
          </a:p>
          <a:p>
            <a:pPr marL="0" indent="0">
              <a:buNone/>
            </a:pPr>
            <a:endParaRPr lang="en-US" dirty="0">
              <a:solidFill>
                <a:schemeClr val="tx1"/>
              </a:solidFill>
            </a:endParaRPr>
          </a:p>
          <a:p>
            <a:pPr marL="0" indent="0">
              <a:buNone/>
            </a:pPr>
            <a:r>
              <a:rPr lang="en-US" dirty="0">
                <a:solidFill>
                  <a:schemeClr val="tx1"/>
                </a:solidFill>
              </a:rPr>
              <a:t>The Change Healthcare cyber incident continues to affect Cigna Healthcare, third-party vendors we work with, and you — our health </a:t>
            </a:r>
            <a:r>
              <a:rPr lang="en-US">
                <a:solidFill>
                  <a:schemeClr val="tx1"/>
                </a:solidFill>
              </a:rPr>
              <a:t>care providers</a:t>
            </a:r>
            <a:r>
              <a:rPr lang="en-US" dirty="0">
                <a:solidFill>
                  <a:schemeClr val="tx1"/>
                </a:solidFill>
              </a:rPr>
              <a:t>.</a:t>
            </a:r>
          </a:p>
          <a:p>
            <a:pPr marL="0" indent="0">
              <a:buNone/>
            </a:pPr>
            <a:endParaRPr lang="en-US" dirty="0">
              <a:solidFill>
                <a:schemeClr val="tx1"/>
              </a:solidFill>
            </a:endParaRPr>
          </a:p>
          <a:p>
            <a:pPr marL="0" indent="0">
              <a:buNone/>
            </a:pPr>
            <a:r>
              <a:rPr lang="en-US" dirty="0">
                <a:solidFill>
                  <a:schemeClr val="tx1"/>
                </a:solidFill>
              </a:rPr>
              <a:t>We encourage all providers impacted by the Change Healthcare cyber incident to utilize the many alternative digital trading partners we offer to submit claims directly to Cigna Healthcare.</a:t>
            </a:r>
          </a:p>
          <a:p>
            <a:pPr marL="0" indent="0">
              <a:buNone/>
            </a:pPr>
            <a:endParaRPr lang="en-US" dirty="0">
              <a:solidFill>
                <a:schemeClr val="tx1"/>
              </a:solidFill>
            </a:endParaRPr>
          </a:p>
          <a:p>
            <a:pPr marL="0" indent="0">
              <a:buNone/>
            </a:pPr>
            <a:endParaRPr lang="en-US" dirty="0">
              <a:solidFill>
                <a:schemeClr val="tx1"/>
              </a:solidFill>
            </a:endParaRPr>
          </a:p>
        </p:txBody>
      </p:sp>
      <p:sp>
        <p:nvSpPr>
          <p:cNvPr id="4" name="Date Placeholder 3">
            <a:extLst>
              <a:ext uri="{FF2B5EF4-FFF2-40B4-BE49-F238E27FC236}">
                <a16:creationId xmlns:a16="http://schemas.microsoft.com/office/drawing/2014/main" id="{C548963D-E7CC-379C-0379-10A3FCF2355B}"/>
              </a:ext>
            </a:extLst>
          </p:cNvPr>
          <p:cNvSpPr>
            <a:spLocks noGrp="1"/>
          </p:cNvSpPr>
          <p:nvPr>
            <p:ph type="dt" sz="half" idx="10"/>
          </p:nvPr>
        </p:nvSpPr>
        <p:spPr/>
        <p:txBody>
          <a:bodyPr/>
          <a:lstStyle/>
          <a:p>
            <a:pPr algn="r"/>
            <a:fld id="{9ADAC07B-454E-4E70-934D-9499026FFC05}" type="datetime4">
              <a:rPr lang="en-US" smtClean="0"/>
              <a:t>May 22, 2024</a:t>
            </a:fld>
            <a:endParaRPr lang="en-US" dirty="0"/>
          </a:p>
        </p:txBody>
      </p:sp>
      <p:sp>
        <p:nvSpPr>
          <p:cNvPr id="5" name="Slide Number Placeholder 4">
            <a:extLst>
              <a:ext uri="{FF2B5EF4-FFF2-40B4-BE49-F238E27FC236}">
                <a16:creationId xmlns:a16="http://schemas.microsoft.com/office/drawing/2014/main" id="{476C25A3-80FA-FAB2-75D4-70D9478C8613}"/>
              </a:ext>
            </a:extLst>
          </p:cNvPr>
          <p:cNvSpPr>
            <a:spLocks noGrp="1"/>
          </p:cNvSpPr>
          <p:nvPr>
            <p:ph type="sldNum" sz="quarter" idx="11"/>
          </p:nvPr>
        </p:nvSpPr>
        <p:spPr/>
        <p:txBody>
          <a:bodyPr/>
          <a:lstStyle/>
          <a:p>
            <a:fld id="{23AA811B-2EBD-4900-905E-5BE206449611}" type="slidenum">
              <a:rPr lang="en-US" smtClean="0"/>
              <a:pPr/>
              <a:t>19</a:t>
            </a:fld>
            <a:endParaRPr lang="en-US" dirty="0"/>
          </a:p>
        </p:txBody>
      </p:sp>
      <p:sp>
        <p:nvSpPr>
          <p:cNvPr id="7" name="Content Placeholder 2">
            <a:extLst>
              <a:ext uri="{FF2B5EF4-FFF2-40B4-BE49-F238E27FC236}">
                <a16:creationId xmlns:a16="http://schemas.microsoft.com/office/drawing/2014/main" id="{6577E7FD-F152-4E6F-B698-006973A6D890}"/>
              </a:ext>
            </a:extLst>
          </p:cNvPr>
          <p:cNvSpPr txBox="1">
            <a:spLocks/>
          </p:cNvSpPr>
          <p:nvPr/>
        </p:nvSpPr>
        <p:spPr>
          <a:xfrm>
            <a:off x="7217082" y="1954292"/>
            <a:ext cx="4669268" cy="3239348"/>
          </a:xfrm>
          <a:prstGeom prst="rect">
            <a:avLst/>
          </a:prstGeom>
          <a:solidFill>
            <a:srgbClr val="F4F4F4"/>
          </a:solidFill>
        </p:spPr>
        <p:txBody>
          <a:bodyPr vert="horz" wrap="square" lIns="182880" tIns="91440" rIns="91440" bIns="91440" rtlCol="0">
            <a:sp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spcBef>
                <a:spcPts val="1200"/>
              </a:spcBef>
              <a:spcAft>
                <a:spcPts val="300"/>
              </a:spcAft>
              <a:buFontTx/>
              <a:buNone/>
              <a:defRPr/>
            </a:pPr>
            <a:r>
              <a:rPr lang="en-US" sz="1400" b="1" dirty="0">
                <a:solidFill>
                  <a:srgbClr val="110081"/>
                </a:solidFill>
              </a:rPr>
              <a:t>For more information about our response and alternative ways to submit claims or check patient eligibility:</a:t>
            </a:r>
            <a:endParaRPr lang="en-US" sz="1400" dirty="0">
              <a:solidFill>
                <a:srgbClr val="000000"/>
              </a:solidFill>
            </a:endParaRPr>
          </a:p>
          <a:p>
            <a:pPr marL="0" indent="0">
              <a:spcAft>
                <a:spcPts val="0"/>
              </a:spcAft>
              <a:buFontTx/>
              <a:buNone/>
              <a:defRPr/>
            </a:pPr>
            <a:r>
              <a:rPr lang="en-US" sz="1400" dirty="0">
                <a:solidFill>
                  <a:srgbClr val="000000"/>
                </a:solidFill>
              </a:rPr>
              <a:t>Go to the </a:t>
            </a:r>
            <a:r>
              <a:rPr lang="en-US" sz="1400" dirty="0">
                <a:solidFill>
                  <a:srgbClr val="000000"/>
                </a:solidFill>
                <a:hlinkClick r:id="rId2"/>
              </a:rPr>
              <a:t>Provider Newsroom</a:t>
            </a:r>
            <a:r>
              <a:rPr lang="en-US" sz="1400" dirty="0">
                <a:solidFill>
                  <a:srgbClr val="000000"/>
                </a:solidFill>
              </a:rPr>
              <a:t>.</a:t>
            </a:r>
          </a:p>
          <a:p>
            <a:pPr marL="233363" indent="-233363">
              <a:spcAft>
                <a:spcPts val="0"/>
              </a:spcAft>
              <a:buNone/>
              <a:defRPr/>
            </a:pPr>
            <a:endParaRPr lang="en-US" sz="1400" dirty="0">
              <a:solidFill>
                <a:srgbClr val="000000"/>
              </a:solidFill>
            </a:endParaRPr>
          </a:p>
          <a:p>
            <a:pPr marL="233363" indent="-233363">
              <a:spcAft>
                <a:spcPts val="0"/>
              </a:spcAft>
              <a:buNone/>
              <a:defRPr/>
            </a:pPr>
            <a:r>
              <a:rPr lang="en-US" sz="1400" b="1" dirty="0">
                <a:solidFill>
                  <a:srgbClr val="110081"/>
                </a:solidFill>
              </a:rPr>
              <a:t>For a list of our digital trading partners:</a:t>
            </a:r>
          </a:p>
          <a:p>
            <a:pPr marL="233363" indent="-233363">
              <a:spcAft>
                <a:spcPts val="0"/>
              </a:spcAft>
              <a:buNone/>
              <a:defRPr/>
            </a:pPr>
            <a:r>
              <a:rPr lang="en-US" sz="1400" dirty="0">
                <a:solidFill>
                  <a:schemeClr val="tx1"/>
                </a:solidFill>
              </a:rPr>
              <a:t>Go to </a:t>
            </a:r>
            <a:r>
              <a:rPr lang="en-US" sz="1400" dirty="0">
                <a:solidFill>
                  <a:schemeClr val="tx1"/>
                </a:solidFill>
                <a:hlinkClick r:id="rId3"/>
              </a:rPr>
              <a:t>Cigna.com</a:t>
            </a:r>
            <a:endParaRPr lang="en-US" sz="1400" dirty="0">
              <a:solidFill>
                <a:schemeClr val="tx1"/>
              </a:solidFill>
            </a:endParaRPr>
          </a:p>
          <a:p>
            <a:pPr marL="228600" indent="-228600">
              <a:spcAft>
                <a:spcPts val="0"/>
              </a:spcAft>
              <a:buFontTx/>
              <a:buNone/>
              <a:defRPr/>
            </a:pPr>
            <a:r>
              <a:rPr lang="en-US" sz="1400" dirty="0">
                <a:solidFill>
                  <a:srgbClr val="000000"/>
                </a:solidFill>
              </a:rPr>
              <a:t>&gt;	For Providers</a:t>
            </a:r>
          </a:p>
          <a:p>
            <a:pPr marL="228600" indent="-228600">
              <a:spcAft>
                <a:spcPts val="0"/>
              </a:spcAft>
              <a:buFontTx/>
              <a:buNone/>
              <a:defRPr/>
            </a:pPr>
            <a:r>
              <a:rPr lang="en-US" sz="1400" dirty="0">
                <a:solidFill>
                  <a:srgbClr val="000000"/>
                </a:solidFill>
              </a:rPr>
              <a:t>&gt;	</a:t>
            </a:r>
            <a:r>
              <a:rPr lang="en-US" sz="1400" dirty="0">
                <a:solidFill>
                  <a:srgbClr val="000000"/>
                </a:solidFill>
                <a:cs typeface="Arial" panose="020B0604020202020204" pitchFamily="34" charset="0"/>
              </a:rPr>
              <a:t>Coverage and Claims: Claims</a:t>
            </a:r>
          </a:p>
          <a:p>
            <a:pPr marL="228600" indent="-228600">
              <a:spcAft>
                <a:spcPts val="0"/>
              </a:spcAft>
              <a:buFontTx/>
              <a:buNone/>
              <a:defRPr/>
            </a:pPr>
            <a:r>
              <a:rPr lang="en-US" sz="1400" dirty="0">
                <a:solidFill>
                  <a:srgbClr val="000000"/>
                </a:solidFill>
                <a:cs typeface="Arial" panose="020B0604020202020204" pitchFamily="34" charset="0"/>
              </a:rPr>
              <a:t>&gt; </a:t>
            </a:r>
            <a:r>
              <a:rPr lang="en-US" sz="1400" dirty="0">
                <a:solidFill>
                  <a:srgbClr val="000000"/>
                </a:solidFill>
                <a:cs typeface="Arial" panose="020B0604020202020204" pitchFamily="34" charset="0"/>
                <a:hlinkClick r:id="rId4"/>
              </a:rPr>
              <a:t>Electronic Data Interchange Vendors</a:t>
            </a:r>
            <a:r>
              <a:rPr lang="en-US" sz="1400" dirty="0">
                <a:solidFill>
                  <a:srgbClr val="000000"/>
                </a:solidFill>
                <a:cs typeface="Arial" panose="020B0604020202020204" pitchFamily="34" charset="0"/>
              </a:rPr>
              <a:t>.</a:t>
            </a:r>
            <a:endParaRPr lang="en-US" sz="1400" dirty="0">
              <a:solidFill>
                <a:schemeClr val="tx1"/>
              </a:solidFill>
            </a:endParaRPr>
          </a:p>
          <a:p>
            <a:pPr marL="233363" indent="-233363">
              <a:spcAft>
                <a:spcPts val="0"/>
              </a:spcAft>
              <a:buNone/>
              <a:defRPr/>
            </a:pPr>
            <a:endParaRPr lang="en-US" sz="1400" dirty="0">
              <a:solidFill>
                <a:srgbClr val="000000"/>
              </a:solidFill>
            </a:endParaRPr>
          </a:p>
          <a:p>
            <a:pPr marL="0" indent="0">
              <a:spcAft>
                <a:spcPts val="0"/>
              </a:spcAft>
              <a:buFontTx/>
              <a:buNone/>
              <a:defRPr/>
            </a:pPr>
            <a:r>
              <a:rPr lang="en-US" sz="1400" b="1" dirty="0">
                <a:solidFill>
                  <a:srgbClr val="110081"/>
                </a:solidFill>
              </a:rPr>
              <a:t>For the latest updates on the cybersecurity incident:</a:t>
            </a:r>
          </a:p>
          <a:p>
            <a:pPr marL="233363" indent="-233363">
              <a:spcAft>
                <a:spcPts val="0"/>
              </a:spcAft>
              <a:buNone/>
              <a:defRPr/>
            </a:pPr>
            <a:r>
              <a:rPr lang="en-US" sz="1400">
                <a:solidFill>
                  <a:srgbClr val="000000"/>
                </a:solidFill>
              </a:rPr>
              <a:t>Go to UnitedHealth Group’s </a:t>
            </a:r>
            <a:r>
              <a:rPr lang="en-US" sz="1400">
                <a:solidFill>
                  <a:srgbClr val="000000"/>
                </a:solidFill>
                <a:hlinkClick r:id="rId5"/>
              </a:rPr>
              <a:t>dedicated website</a:t>
            </a:r>
            <a:r>
              <a:rPr lang="en-US" sz="1400">
                <a:solidFill>
                  <a:srgbClr val="000000"/>
                </a:solidFill>
              </a:rPr>
              <a:t>.</a:t>
            </a:r>
          </a:p>
        </p:txBody>
      </p:sp>
    </p:spTree>
    <p:extLst>
      <p:ext uri="{BB962C8B-B14F-4D97-AF65-F5344CB8AC3E}">
        <p14:creationId xmlns:p14="http://schemas.microsoft.com/office/powerpoint/2010/main" val="1389226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raphic 18">
            <a:extLst>
              <a:ext uri="{FF2B5EF4-FFF2-40B4-BE49-F238E27FC236}">
                <a16:creationId xmlns:a16="http://schemas.microsoft.com/office/drawing/2014/main" id="{9BB8C1AD-C4D7-9059-998B-145014DFF221}"/>
              </a:ext>
            </a:extLst>
          </p:cNvPr>
          <p:cNvSpPr>
            <a:spLocks/>
          </p:cNvSpPr>
          <p:nvPr/>
        </p:nvSpPr>
        <p:spPr>
          <a:xfrm>
            <a:off x="5881017" y="1226169"/>
            <a:ext cx="5370014" cy="3713200"/>
          </a:xfrm>
          <a:custGeom>
            <a:avLst/>
            <a:gdLst>
              <a:gd name="connsiteX0" fmla="*/ 5869858 w 6694659"/>
              <a:gd name="connsiteY0" fmla="*/ 2392532 h 4629150"/>
              <a:gd name="connsiteX1" fmla="*/ 6694437 w 6694659"/>
              <a:gd name="connsiteY1" fmla="*/ -53 h 4629150"/>
              <a:gd name="connsiteX2" fmla="*/ 3484512 w 6694659"/>
              <a:gd name="connsiteY2" fmla="*/ 181684 h 4629150"/>
              <a:gd name="connsiteX3" fmla="*/ 3484512 w 6694659"/>
              <a:gd name="connsiteY3" fmla="*/ 183303 h 4629150"/>
              <a:gd name="connsiteX4" fmla="*/ 969341 w 6694659"/>
              <a:gd name="connsiteY4" fmla="*/ 1277535 h 4629150"/>
              <a:gd name="connsiteX5" fmla="*/ 155429 w 6694659"/>
              <a:gd name="connsiteY5" fmla="*/ 4629097 h 4629150"/>
              <a:gd name="connsiteX6" fmla="*/ 5869858 w 6694659"/>
              <a:gd name="connsiteY6" fmla="*/ 2392532 h 462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94659" h="4629150">
                <a:moveTo>
                  <a:pt x="5869858" y="2392532"/>
                </a:moveTo>
                <a:cubicBezTo>
                  <a:pt x="6347728" y="1671299"/>
                  <a:pt x="6547276" y="904155"/>
                  <a:pt x="6694437" y="-53"/>
                </a:cubicBezTo>
                <a:cubicBezTo>
                  <a:pt x="5560962" y="147680"/>
                  <a:pt x="4554075" y="128820"/>
                  <a:pt x="3484512" y="181684"/>
                </a:cubicBezTo>
                <a:lnTo>
                  <a:pt x="3484512" y="183303"/>
                </a:lnTo>
                <a:cubicBezTo>
                  <a:pt x="2560587" y="214259"/>
                  <a:pt x="1649426" y="581448"/>
                  <a:pt x="969341" y="1277535"/>
                </a:cubicBezTo>
                <a:cubicBezTo>
                  <a:pt x="59608" y="2208890"/>
                  <a:pt x="-205568" y="3492955"/>
                  <a:pt x="155429" y="4629097"/>
                </a:cubicBezTo>
                <a:cubicBezTo>
                  <a:pt x="1796206" y="3608303"/>
                  <a:pt x="4711333" y="4223332"/>
                  <a:pt x="5869858" y="2392532"/>
                </a:cubicBezTo>
              </a:path>
            </a:pathLst>
          </a:custGeom>
          <a:solidFill>
            <a:srgbClr val="FAD6BD"/>
          </a:solidFill>
          <a:ln w="9525" cap="flat">
            <a:noFill/>
            <a:prstDash val="solid"/>
            <a:miter/>
          </a:ln>
        </p:spPr>
        <p:txBody>
          <a:bodyPr rtlCol="0" anchor="ctr"/>
          <a:lstStyle/>
          <a:p>
            <a:endParaRPr lang="en-US" dirty="0">
              <a:solidFill>
                <a:schemeClr val="accent2"/>
              </a:solidFill>
            </a:endParaRPr>
          </a:p>
        </p:txBody>
      </p:sp>
      <p:sp>
        <p:nvSpPr>
          <p:cNvPr id="10" name="TextBox 9">
            <a:extLst>
              <a:ext uri="{FF2B5EF4-FFF2-40B4-BE49-F238E27FC236}">
                <a16:creationId xmlns:a16="http://schemas.microsoft.com/office/drawing/2014/main" id="{56A44D87-F980-B224-85D0-B7EA9F576609}"/>
              </a:ext>
            </a:extLst>
          </p:cNvPr>
          <p:cNvSpPr txBox="1">
            <a:spLocks/>
          </p:cNvSpPr>
          <p:nvPr/>
        </p:nvSpPr>
        <p:spPr>
          <a:xfrm>
            <a:off x="6131786" y="1547813"/>
            <a:ext cx="5521019" cy="2708434"/>
          </a:xfrm>
          <a:prstGeom prst="rect">
            <a:avLst/>
          </a:prstGeom>
          <a:noFill/>
        </p:spPr>
        <p:txBody>
          <a:bodyPr wrap="square" lIns="0" tIns="0" rIns="0" bIns="0" rtlCol="0">
            <a:spAutoFit/>
          </a:bodyPr>
          <a:lstStyle/>
          <a:p>
            <a:r>
              <a:rPr lang="en-US" sz="4400" b="1" dirty="0">
                <a:solidFill>
                  <a:srgbClr val="0033FF"/>
                </a:solidFill>
                <a:latin typeface="+mj-lt"/>
              </a:rPr>
              <a:t>Advocating for better health at every step of the way, at every stage</a:t>
            </a:r>
          </a:p>
        </p:txBody>
      </p:sp>
      <p:sp>
        <p:nvSpPr>
          <p:cNvPr id="2" name="Title 1">
            <a:extLst>
              <a:ext uri="{FF2B5EF4-FFF2-40B4-BE49-F238E27FC236}">
                <a16:creationId xmlns:a16="http://schemas.microsoft.com/office/drawing/2014/main" id="{6774B5E0-AF3B-FAD6-D1CE-CC7418CC59F7}"/>
              </a:ext>
            </a:extLst>
          </p:cNvPr>
          <p:cNvSpPr>
            <a:spLocks noGrp="1"/>
          </p:cNvSpPr>
          <p:nvPr>
            <p:ph type="title"/>
          </p:nvPr>
        </p:nvSpPr>
        <p:spPr/>
        <p:txBody>
          <a:bodyPr/>
          <a:lstStyle/>
          <a:p>
            <a:r>
              <a:rPr lang="en-US" dirty="0"/>
              <a:t>Agenda</a:t>
            </a:r>
          </a:p>
        </p:txBody>
      </p:sp>
      <p:sp>
        <p:nvSpPr>
          <p:cNvPr id="4" name="Slide Number Placeholder 3">
            <a:extLst>
              <a:ext uri="{FF2B5EF4-FFF2-40B4-BE49-F238E27FC236}">
                <a16:creationId xmlns:a16="http://schemas.microsoft.com/office/drawing/2014/main" id="{486E69D9-035F-1FBB-7E6F-857C0CE9832D}"/>
              </a:ext>
            </a:extLst>
          </p:cNvPr>
          <p:cNvSpPr>
            <a:spLocks noGrp="1"/>
          </p:cNvSpPr>
          <p:nvPr>
            <p:ph type="sldNum" sz="quarter" idx="11"/>
          </p:nvPr>
        </p:nvSpPr>
        <p:spPr/>
        <p:txBody>
          <a:bodyPr/>
          <a:lstStyle/>
          <a:p>
            <a:fld id="{23AA811B-2EBD-4900-905E-5BE206449611}" type="slidenum">
              <a:rPr lang="en-US"/>
              <a:pPr/>
              <a:t>2</a:t>
            </a:fld>
            <a:endParaRPr lang="en-US" dirty="0"/>
          </a:p>
        </p:txBody>
      </p:sp>
      <p:sp>
        <p:nvSpPr>
          <p:cNvPr id="7" name="Content Placeholder 6">
            <a:extLst>
              <a:ext uri="{FF2B5EF4-FFF2-40B4-BE49-F238E27FC236}">
                <a16:creationId xmlns:a16="http://schemas.microsoft.com/office/drawing/2014/main" id="{76B199BD-7F17-6B2B-E189-97256DA5B236}"/>
              </a:ext>
            </a:extLst>
          </p:cNvPr>
          <p:cNvSpPr>
            <a:spLocks noGrp="1"/>
          </p:cNvSpPr>
          <p:nvPr>
            <p:ph sz="quarter" idx="4294967295"/>
          </p:nvPr>
        </p:nvSpPr>
        <p:spPr>
          <a:xfrm>
            <a:off x="359999" y="1547813"/>
            <a:ext cx="5370013" cy="2477601"/>
          </a:xfrm>
        </p:spPr>
        <p:txBody>
          <a:bodyPr wrap="square">
            <a:spAutoFit/>
          </a:bodyPr>
          <a:lstStyle/>
          <a:p>
            <a:pPr lvl="3"/>
            <a:r>
              <a:rPr lang="en-US" sz="1800" dirty="0">
                <a:solidFill>
                  <a:srgbClr val="110081"/>
                </a:solidFill>
              </a:rPr>
              <a:t>Welcome!</a:t>
            </a:r>
          </a:p>
          <a:p>
            <a:pPr marL="346075" indent="-346075">
              <a:buClr>
                <a:srgbClr val="0033FF"/>
              </a:buClr>
            </a:pPr>
            <a:r>
              <a:rPr lang="en-US" sz="1800" dirty="0">
                <a:solidFill>
                  <a:schemeClr val="tx1"/>
                </a:solidFill>
              </a:rPr>
              <a:t>Policy updates</a:t>
            </a:r>
          </a:p>
          <a:p>
            <a:pPr marL="346075" indent="-346075">
              <a:buClr>
                <a:srgbClr val="0033FF"/>
              </a:buClr>
            </a:pPr>
            <a:r>
              <a:rPr lang="en-US" sz="1800" dirty="0">
                <a:solidFill>
                  <a:schemeClr val="tx1"/>
                </a:solidFill>
              </a:rPr>
              <a:t>Virtual care</a:t>
            </a:r>
          </a:p>
          <a:p>
            <a:pPr marL="346075" indent="-346075">
              <a:buClr>
                <a:srgbClr val="0033FF"/>
              </a:buClr>
            </a:pPr>
            <a:r>
              <a:rPr lang="en-US" sz="1800" dirty="0">
                <a:solidFill>
                  <a:schemeClr val="tx1"/>
                </a:solidFill>
              </a:rPr>
              <a:t>Digital solutions</a:t>
            </a:r>
          </a:p>
          <a:p>
            <a:pPr marL="346075" indent="-346075">
              <a:buClr>
                <a:srgbClr val="0033FF"/>
              </a:buClr>
            </a:pPr>
            <a:r>
              <a:rPr lang="en-US" sz="1800" dirty="0">
                <a:solidFill>
                  <a:schemeClr val="tx1"/>
                </a:solidFill>
              </a:rPr>
              <a:t>Claim submission, payments, and appeals</a:t>
            </a:r>
          </a:p>
          <a:p>
            <a:pPr marL="346075" indent="-346075">
              <a:buClr>
                <a:srgbClr val="0033FF"/>
              </a:buClr>
            </a:pPr>
            <a:r>
              <a:rPr lang="en-US" sz="1800" dirty="0">
                <a:solidFill>
                  <a:schemeClr val="tx1"/>
                </a:solidFill>
              </a:rPr>
              <a:t>Provider resources</a:t>
            </a:r>
          </a:p>
          <a:p>
            <a:pPr marL="346075" indent="-346075">
              <a:buClr>
                <a:srgbClr val="0033FF"/>
              </a:buClr>
            </a:pPr>
            <a:r>
              <a:rPr lang="en-US" sz="1800" dirty="0">
                <a:solidFill>
                  <a:schemeClr val="tx1"/>
                </a:solidFill>
              </a:rPr>
              <a:t>Q&amp;A</a:t>
            </a:r>
            <a:endParaRPr lang="en-US" dirty="0"/>
          </a:p>
        </p:txBody>
      </p:sp>
      <p:sp>
        <p:nvSpPr>
          <p:cNvPr id="3" name="Date Placeholder 2">
            <a:extLst>
              <a:ext uri="{FF2B5EF4-FFF2-40B4-BE49-F238E27FC236}">
                <a16:creationId xmlns:a16="http://schemas.microsoft.com/office/drawing/2014/main" id="{40A9EC12-AE87-BE9C-7C7A-896D08BFEA80}"/>
              </a:ext>
            </a:extLst>
          </p:cNvPr>
          <p:cNvSpPr>
            <a:spLocks noGrp="1"/>
          </p:cNvSpPr>
          <p:nvPr>
            <p:ph type="dt" sz="half" idx="10"/>
          </p:nvPr>
        </p:nvSpPr>
        <p:spPr>
          <a:xfrm>
            <a:off x="9887592" y="6318000"/>
            <a:ext cx="1585607" cy="18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C2101-974E-4A83-B6F6-63DD0F101B1C}" type="datetime4">
              <a:rPr kumimoji="0" lang="en-US" b="0" i="0" u="none" strike="noStrike" kern="1200" cap="none" spc="0" normalizeH="0" baseline="0" noProof="0" smtClean="0">
                <a:ln>
                  <a:noFill/>
                </a:ln>
                <a:solidFill>
                  <a:srgbClr val="0033FF"/>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May 22, 2024</a:t>
            </a:fld>
            <a:endParaRPr kumimoji="0" lang="en-US" b="0" i="0" u="none" strike="noStrike" kern="1200" cap="none" spc="0" normalizeH="0" baseline="0" noProof="0" dirty="0">
              <a:ln>
                <a:noFill/>
              </a:ln>
              <a:solidFill>
                <a:srgbClr val="0033FF"/>
              </a:solidFill>
              <a:effectLst/>
              <a:uLnTx/>
              <a:uFillTx/>
              <a:ea typeface="+mn-ea"/>
              <a:cs typeface="+mn-cs"/>
            </a:endParaRPr>
          </a:p>
        </p:txBody>
      </p:sp>
    </p:spTree>
    <p:custDataLst>
      <p:tags r:id="rId1"/>
    </p:custDataLst>
    <p:extLst>
      <p:ext uri="{BB962C8B-B14F-4D97-AF65-F5344CB8AC3E}">
        <p14:creationId xmlns:p14="http://schemas.microsoft.com/office/powerpoint/2010/main" val="1424175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ltLang="en-US" dirty="0">
                <a:cs typeface="Arial" pitchFamily="34" charset="0"/>
              </a:rPr>
              <a:t>Claim submission, payments, and appeals</a:t>
            </a:r>
            <a:endParaRPr lang="en-US" dirty="0"/>
          </a:p>
        </p:txBody>
      </p:sp>
      <p:sp>
        <p:nvSpPr>
          <p:cNvPr id="5" name="Slide Number Placeholder 4"/>
          <p:cNvSpPr>
            <a:spLocks noGrp="1"/>
          </p:cNvSpPr>
          <p:nvPr>
            <p:ph type="sldNum" sz="quarter" idx="12"/>
          </p:nvPr>
        </p:nvSpPr>
        <p:spPr/>
        <p:txBody>
          <a:bodyPr/>
          <a:lstStyle/>
          <a:p>
            <a:fld id="{23AA811B-2EBD-4900-905E-5BE206449611}" type="slidenum">
              <a:rPr lang="en-US" smtClean="0"/>
              <a:pPr/>
              <a:t>20</a:t>
            </a:fld>
            <a:endParaRPr lang="en-US" dirty="0"/>
          </a:p>
        </p:txBody>
      </p:sp>
      <p:sp>
        <p:nvSpPr>
          <p:cNvPr id="6" name="Date Placeholder 4">
            <a:extLst>
              <a:ext uri="{FF2B5EF4-FFF2-40B4-BE49-F238E27FC236}">
                <a16:creationId xmlns:a16="http://schemas.microsoft.com/office/drawing/2014/main" id="{40C06FE7-D98B-8BE4-9E89-1C6F7BF02CDC}"/>
              </a:ext>
            </a:extLst>
          </p:cNvPr>
          <p:cNvSpPr>
            <a:spLocks noGrp="1"/>
          </p:cNvSpPr>
          <p:nvPr>
            <p:ph type="dt" sz="half" idx="10"/>
          </p:nvPr>
        </p:nvSpPr>
        <p:spPr>
          <a:xfrm>
            <a:off x="9887592" y="6318000"/>
            <a:ext cx="1585607" cy="180000"/>
          </a:xfrm>
        </p:spPr>
        <p:txBody>
          <a:bodyPr/>
          <a:lstStyle/>
          <a:p>
            <a:pPr algn="r"/>
            <a:fld id="{95E71A46-4C3C-4CB3-A81A-7E393B69DDF6}" type="datetime4">
              <a:rPr lang="en-US" smtClean="0"/>
              <a:t>May 22, 2024</a:t>
            </a:fld>
            <a:endParaRPr lang="en-US" dirty="0"/>
          </a:p>
        </p:txBody>
      </p:sp>
    </p:spTree>
    <p:extLst>
      <p:ext uri="{BB962C8B-B14F-4D97-AF65-F5344CB8AC3E}">
        <p14:creationId xmlns:p14="http://schemas.microsoft.com/office/powerpoint/2010/main" val="671900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sz="quarter" idx="13"/>
          </p:nvPr>
        </p:nvPicPr>
        <p:blipFill rotWithShape="1">
          <a:blip r:embed="rId5">
            <a:extLst>
              <a:ext uri="{28A0092B-C50C-407E-A947-70E740481C1C}">
                <a14:useLocalDpi xmlns:a14="http://schemas.microsoft.com/office/drawing/2010/main" val="0"/>
              </a:ext>
            </a:extLst>
          </a:blip>
          <a:srcRect l="23695" t="-1" r="10931" b="190"/>
          <a:stretch/>
        </p:blipFill>
        <p:spPr>
          <a:xfrm>
            <a:off x="5280212" y="736"/>
            <a:ext cx="6911788" cy="6675486"/>
          </a:xfrm>
        </p:spPr>
      </p:pic>
      <p:sp>
        <p:nvSpPr>
          <p:cNvPr id="10" name="Title 9">
            <a:extLst>
              <a:ext uri="{FF2B5EF4-FFF2-40B4-BE49-F238E27FC236}">
                <a16:creationId xmlns:a16="http://schemas.microsoft.com/office/drawing/2014/main" id="{5DC662C1-AADD-DBFB-051F-E031CCF2BEE2}"/>
              </a:ext>
            </a:extLst>
          </p:cNvPr>
          <p:cNvSpPr>
            <a:spLocks noGrp="1"/>
          </p:cNvSpPr>
          <p:nvPr>
            <p:ph type="title"/>
          </p:nvPr>
        </p:nvSpPr>
        <p:spPr>
          <a:xfrm>
            <a:off x="360000" y="360000"/>
            <a:ext cx="4832486" cy="1188000"/>
          </a:xfrm>
        </p:spPr>
        <p:txBody>
          <a:bodyPr/>
          <a:lstStyle/>
          <a:p>
            <a:r>
              <a:rPr lang="en-US" dirty="0"/>
              <a:t>Easily access claim information</a:t>
            </a:r>
            <a:br>
              <a:rPr lang="en-US" dirty="0"/>
            </a:br>
            <a:endParaRPr lang="en-US" dirty="0"/>
          </a:p>
        </p:txBody>
      </p:sp>
      <p:sp>
        <p:nvSpPr>
          <p:cNvPr id="4" name="Slide Number Placeholder 3">
            <a:extLst>
              <a:ext uri="{FF2B5EF4-FFF2-40B4-BE49-F238E27FC236}">
                <a16:creationId xmlns:a16="http://schemas.microsoft.com/office/drawing/2014/main" id="{3D8FF925-E367-5629-8F4E-9B3B5215512B}"/>
              </a:ext>
            </a:extLst>
          </p:cNvPr>
          <p:cNvSpPr>
            <a:spLocks noGrp="1"/>
          </p:cNvSpPr>
          <p:nvPr>
            <p:ph type="sldNum" sz="quarter" idx="11"/>
          </p:nvPr>
        </p:nvSpPr>
        <p:spPr/>
        <p:txBody>
          <a:bodyPr/>
          <a:lstStyle/>
          <a:p>
            <a:fld id="{23AA811B-2EBD-4900-905E-5BE206449611}" type="slidenum">
              <a:rPr lang="en-US" smtClean="0">
                <a:solidFill>
                  <a:schemeClr val="bg1"/>
                </a:solidFill>
              </a:rPr>
              <a:pPr/>
              <a:t>21</a:t>
            </a:fld>
            <a:endParaRPr lang="en-US" dirty="0">
              <a:solidFill>
                <a:schemeClr val="bg1"/>
              </a:solidFill>
            </a:endParaRPr>
          </a:p>
        </p:txBody>
      </p:sp>
      <p:sp>
        <p:nvSpPr>
          <p:cNvPr id="24" name="Rectangle 23"/>
          <p:cNvSpPr/>
          <p:nvPr/>
        </p:nvSpPr>
        <p:spPr>
          <a:xfrm>
            <a:off x="396543" y="1585039"/>
            <a:ext cx="4320546" cy="419390"/>
          </a:xfrm>
          <a:prstGeom prst="rect">
            <a:avLst/>
          </a:prstGeom>
          <a:solidFill>
            <a:srgbClr val="11008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spcAft>
                <a:spcPts val="900"/>
              </a:spcAft>
              <a:buClr>
                <a:srgbClr val="39B44A"/>
              </a:buClr>
            </a:pPr>
            <a:r>
              <a:rPr lang="en-US" sz="1600" b="1" dirty="0">
                <a:solidFill>
                  <a:schemeClr val="bg1"/>
                </a:solidFill>
                <a:latin typeface="Arial" panose="020B0604020202020204" pitchFamily="34" charset="0"/>
                <a:cs typeface="Arial" panose="020B0604020202020204" pitchFamily="34" charset="0"/>
              </a:rPr>
              <a:t>Features of Claims 360</a:t>
            </a:r>
          </a:p>
        </p:txBody>
      </p:sp>
      <p:sp>
        <p:nvSpPr>
          <p:cNvPr id="25" name="Rectangle 24"/>
          <p:cNvSpPr/>
          <p:nvPr/>
        </p:nvSpPr>
        <p:spPr>
          <a:xfrm>
            <a:off x="359998" y="2048620"/>
            <a:ext cx="4357091" cy="3970318"/>
          </a:xfrm>
          <a:prstGeom prst="rect">
            <a:avLst/>
          </a:prstGeom>
        </p:spPr>
        <p:txBody>
          <a:bodyPr wrap="square">
            <a:spAutoFit/>
          </a:bodyPr>
          <a:lstStyle/>
          <a:p>
            <a:pPr marL="285750" lvl="0" indent="-285750">
              <a:spcAft>
                <a:spcPts val="900"/>
              </a:spcAft>
              <a:buClr>
                <a:srgbClr val="0033FF"/>
              </a:buClr>
              <a:buFont typeface="Arial" panose="020B0604020202020204" pitchFamily="34" charset="0"/>
              <a:buChar char="•"/>
            </a:pPr>
            <a:r>
              <a:rPr lang="en-US" dirty="0">
                <a:solidFill>
                  <a:sysClr val="windowText" lastClr="000000"/>
                </a:solidFill>
                <a:cs typeface="Arial" panose="020B0604020202020204" pitchFamily="34" charset="0"/>
              </a:rPr>
              <a:t>Search function with broadened capabilities</a:t>
            </a:r>
          </a:p>
          <a:p>
            <a:pPr marL="285750" indent="-285750">
              <a:spcAft>
                <a:spcPts val="900"/>
              </a:spcAft>
              <a:buClr>
                <a:srgbClr val="0033FF"/>
              </a:buClr>
              <a:buFont typeface="Arial" panose="020B0604020202020204" pitchFamily="34" charset="0"/>
              <a:buChar char="•"/>
            </a:pPr>
            <a:r>
              <a:rPr lang="en-US" dirty="0">
                <a:solidFill>
                  <a:sysClr val="windowText" lastClr="000000"/>
                </a:solidFill>
                <a:cs typeface="Arial" panose="020B0604020202020204" pitchFamily="34" charset="0"/>
              </a:rPr>
              <a:t>Claim information at an organizational level</a:t>
            </a:r>
          </a:p>
          <a:p>
            <a:pPr marL="285750" indent="-285750">
              <a:spcAft>
                <a:spcPts val="900"/>
              </a:spcAft>
              <a:buClr>
                <a:srgbClr val="0033FF"/>
              </a:buClr>
              <a:buFont typeface="Arial" panose="020B0604020202020204" pitchFamily="34" charset="0"/>
              <a:buChar char="•"/>
            </a:pPr>
            <a:r>
              <a:rPr lang="en-US" dirty="0">
                <a:solidFill>
                  <a:sysClr val="windowText" lastClr="000000"/>
                </a:solidFill>
                <a:cs typeface="Arial" panose="020B0604020202020204" pitchFamily="34" charset="0"/>
              </a:rPr>
              <a:t>Flexibility</a:t>
            </a:r>
          </a:p>
          <a:p>
            <a:pPr marL="285750" indent="-285750">
              <a:spcAft>
                <a:spcPts val="900"/>
              </a:spcAft>
              <a:buClr>
                <a:srgbClr val="0033FF"/>
              </a:buClr>
              <a:buFont typeface="Arial" panose="020B0604020202020204" pitchFamily="34" charset="0"/>
              <a:buChar char="•"/>
            </a:pPr>
            <a:r>
              <a:rPr lang="en-US" dirty="0">
                <a:solidFill>
                  <a:sysClr val="windowText" lastClr="000000"/>
                </a:solidFill>
                <a:cs typeface="Arial" panose="020B0604020202020204" pitchFamily="34" charset="0"/>
              </a:rPr>
              <a:t>Results in a table</a:t>
            </a:r>
          </a:p>
          <a:p>
            <a:pPr marL="285750" indent="-285750">
              <a:spcAft>
                <a:spcPts val="900"/>
              </a:spcAft>
              <a:buClr>
                <a:srgbClr val="0033FF"/>
              </a:buClr>
              <a:buFont typeface="Arial" panose="020B0604020202020204" pitchFamily="34" charset="0"/>
              <a:buChar char="•"/>
            </a:pPr>
            <a:r>
              <a:rPr lang="en-US" dirty="0">
                <a:solidFill>
                  <a:sysClr val="windowText" lastClr="000000"/>
                </a:solidFill>
                <a:cs typeface="Arial" panose="020B0604020202020204" pitchFamily="34" charset="0"/>
              </a:rPr>
              <a:t>Filter option for results</a:t>
            </a:r>
          </a:p>
          <a:p>
            <a:pPr marL="285750" indent="-285750">
              <a:spcAft>
                <a:spcPts val="900"/>
              </a:spcAft>
              <a:buClr>
                <a:srgbClr val="0033FF"/>
              </a:buClr>
              <a:buFont typeface="Arial" panose="020B0604020202020204" pitchFamily="34" charset="0"/>
              <a:buChar char="•"/>
            </a:pPr>
            <a:r>
              <a:rPr lang="en-US" dirty="0">
                <a:solidFill>
                  <a:sysClr val="windowText" lastClr="000000"/>
                </a:solidFill>
                <a:cs typeface="Arial" panose="020B0604020202020204" pitchFamily="34" charset="0"/>
              </a:rPr>
              <a:t>Report download option</a:t>
            </a:r>
            <a:endParaRPr lang="en-US" sz="1600" dirty="0">
              <a:solidFill>
                <a:sysClr val="windowText" lastClr="000000"/>
              </a:solidFill>
              <a:cs typeface="Arial" panose="020B0604020202020204" pitchFamily="34" charset="0"/>
            </a:endParaRPr>
          </a:p>
          <a:p>
            <a:pPr marL="285750" indent="-285750">
              <a:spcAft>
                <a:spcPts val="900"/>
              </a:spcAft>
              <a:buClr>
                <a:srgbClr val="0033FF"/>
              </a:buClr>
              <a:buFont typeface="Arial" panose="020B0604020202020204" pitchFamily="34" charset="0"/>
              <a:buChar char="•"/>
            </a:pPr>
            <a:endParaRPr lang="en-US" sz="1600" dirty="0">
              <a:solidFill>
                <a:sysClr val="windowText" lastClr="000000"/>
              </a:solidFill>
              <a:cs typeface="Arial" panose="020B0604020202020204" pitchFamily="34" charset="0"/>
            </a:endParaRPr>
          </a:p>
          <a:p>
            <a:pPr marL="285750" lvl="0" indent="-285750">
              <a:spcAft>
                <a:spcPts val="900"/>
              </a:spcAft>
              <a:buClr>
                <a:srgbClr val="0033FF"/>
              </a:buClr>
              <a:buFont typeface="Arial" panose="020B0604020202020204" pitchFamily="34" charset="0"/>
              <a:buChar char="•"/>
            </a:pPr>
            <a:endParaRPr lang="en-US" sz="1600" dirty="0">
              <a:solidFill>
                <a:sysClr val="windowText" lastClr="000000"/>
              </a:solidFill>
              <a:cs typeface="Arial" panose="020B0604020202020204" pitchFamily="34" charset="0"/>
            </a:endParaRPr>
          </a:p>
          <a:p>
            <a:pPr marL="285750" lvl="0" indent="-285750">
              <a:spcAft>
                <a:spcPts val="900"/>
              </a:spcAft>
              <a:buClr>
                <a:srgbClr val="0033FF"/>
              </a:buClr>
              <a:buFont typeface="Arial" panose="020B0604020202020204" pitchFamily="34" charset="0"/>
              <a:buChar char="•"/>
            </a:pPr>
            <a:endParaRPr lang="en-US" sz="1600" dirty="0">
              <a:solidFill>
                <a:sysClr val="windowText" lastClr="000000"/>
              </a:solidFill>
              <a:cs typeface="Arial" panose="020B0604020202020204" pitchFamily="34" charset="0"/>
            </a:endParaRPr>
          </a:p>
        </p:txBody>
      </p:sp>
      <p:sp>
        <p:nvSpPr>
          <p:cNvPr id="3" name="Date Placeholder 4">
            <a:extLst>
              <a:ext uri="{FF2B5EF4-FFF2-40B4-BE49-F238E27FC236}">
                <a16:creationId xmlns:a16="http://schemas.microsoft.com/office/drawing/2014/main" id="{8BF7A57D-92C2-ECDE-B6B5-D420AE16C12E}"/>
              </a:ext>
            </a:extLst>
          </p:cNvPr>
          <p:cNvSpPr>
            <a:spLocks noGrp="1"/>
          </p:cNvSpPr>
          <p:nvPr>
            <p:ph type="dt" sz="half" idx="10"/>
          </p:nvPr>
        </p:nvSpPr>
        <p:spPr>
          <a:xfrm>
            <a:off x="9887592" y="6318000"/>
            <a:ext cx="1585607" cy="180000"/>
          </a:xfrm>
        </p:spPr>
        <p:txBody>
          <a:bodyPr/>
          <a:lstStyle/>
          <a:p>
            <a:pPr algn="r"/>
            <a:fld id="{95E71A46-4C3C-4CB3-A81A-7E393B69DDF6}" type="datetime4">
              <a:rPr lang="en-US" smtClean="0">
                <a:solidFill>
                  <a:schemeClr val="bg1"/>
                </a:solidFill>
              </a:rPr>
              <a:t>May 22, 2024</a:t>
            </a:fld>
            <a:endParaRPr lang="en-US" dirty="0">
              <a:solidFill>
                <a:schemeClr val="bg1"/>
              </a:solidFill>
            </a:endParaRPr>
          </a:p>
        </p:txBody>
      </p:sp>
    </p:spTree>
    <p:custDataLst>
      <p:custData r:id="rId1"/>
      <p:custData r:id="rId2"/>
    </p:custDataLst>
    <p:extLst>
      <p:ext uri="{BB962C8B-B14F-4D97-AF65-F5344CB8AC3E}">
        <p14:creationId xmlns:p14="http://schemas.microsoft.com/office/powerpoint/2010/main" val="1904046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2000"/>
                                        <p:tgtEl>
                                          <p:spTgt spid="25"/>
                                        </p:tgtEl>
                                      </p:cBhvr>
                                    </p:animEffect>
                                    <p:anim calcmode="lin" valueType="num">
                                      <p:cBhvr>
                                        <p:cTn id="15" dur="2000" fill="hold"/>
                                        <p:tgtEl>
                                          <p:spTgt spid="25"/>
                                        </p:tgtEl>
                                        <p:attrNameLst>
                                          <p:attrName>ppt_x</p:attrName>
                                        </p:attrNameLst>
                                      </p:cBhvr>
                                      <p:tavLst>
                                        <p:tav tm="0">
                                          <p:val>
                                            <p:strVal val="#ppt_x"/>
                                          </p:val>
                                        </p:tav>
                                        <p:tav tm="100000">
                                          <p:val>
                                            <p:strVal val="#ppt_x"/>
                                          </p:val>
                                        </p:tav>
                                      </p:tavLst>
                                    </p:anim>
                                    <p:anim calcmode="lin" valueType="num">
                                      <p:cBhvr>
                                        <p:cTn id="16" dur="2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644187" y="1202980"/>
            <a:ext cx="7924950" cy="4529457"/>
          </a:xfrm>
          <a:prstGeom prst="rect">
            <a:avLst/>
          </a:prstGeom>
          <a:solidFill>
            <a:schemeClr val="bg1"/>
          </a:solidFill>
          <a:ln>
            <a:solidFill>
              <a:schemeClr val="bg1">
                <a:lumMod val="50000"/>
              </a:schemeClr>
            </a:solid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1317" y="1889737"/>
            <a:ext cx="1371090" cy="944529"/>
          </a:xfrm>
          <a:prstGeom prst="rect">
            <a:avLst/>
          </a:prstGeom>
        </p:spPr>
      </p:pic>
      <p:sp>
        <p:nvSpPr>
          <p:cNvPr id="9" name="Rounded Rectangle 8"/>
          <p:cNvSpPr/>
          <p:nvPr/>
        </p:nvSpPr>
        <p:spPr>
          <a:xfrm>
            <a:off x="4011317" y="1956186"/>
            <a:ext cx="882138" cy="301417"/>
          </a:xfrm>
          <a:prstGeom prst="roundRect">
            <a:avLst/>
          </a:prstGeom>
          <a:noFill/>
          <a:ln w="38100">
            <a:solidFill>
              <a:srgbClr val="003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12" name="Picture 11"/>
          <p:cNvPicPr>
            <a:picLocks noChangeAspect="1"/>
          </p:cNvPicPr>
          <p:nvPr/>
        </p:nvPicPr>
        <p:blipFill>
          <a:blip r:embed="rId5"/>
          <a:stretch>
            <a:fillRect/>
          </a:stretch>
        </p:blipFill>
        <p:spPr>
          <a:xfrm>
            <a:off x="5121691" y="2293086"/>
            <a:ext cx="6901954" cy="3635964"/>
          </a:xfrm>
          <a:prstGeom prst="rect">
            <a:avLst/>
          </a:prstGeom>
          <a:ln>
            <a:solidFill>
              <a:schemeClr val="bg1">
                <a:lumMod val="50000"/>
              </a:schemeClr>
            </a:solidFill>
          </a:ln>
        </p:spPr>
      </p:pic>
      <p:sp>
        <p:nvSpPr>
          <p:cNvPr id="14" name="Rounded Rectangle 13"/>
          <p:cNvSpPr/>
          <p:nvPr/>
        </p:nvSpPr>
        <p:spPr>
          <a:xfrm>
            <a:off x="5240358" y="3707070"/>
            <a:ext cx="4466702" cy="445830"/>
          </a:xfrm>
          <a:prstGeom prst="roundRect">
            <a:avLst/>
          </a:prstGeom>
          <a:noFill/>
          <a:ln w="38100">
            <a:solidFill>
              <a:srgbClr val="003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17" name="TextBox 16"/>
          <p:cNvSpPr txBox="1"/>
          <p:nvPr/>
        </p:nvSpPr>
        <p:spPr>
          <a:xfrm>
            <a:off x="360000" y="1769744"/>
            <a:ext cx="1882940" cy="1477328"/>
          </a:xfrm>
          <a:prstGeom prst="rect">
            <a:avLst/>
          </a:prstGeom>
          <a:noFill/>
        </p:spPr>
        <p:txBody>
          <a:bodyPr wrap="square" lIns="0" tIns="0" rIns="0" bIns="0" rtlCol="0">
            <a:spAutoFit/>
          </a:bodyPr>
          <a:lstStyle/>
          <a:p>
            <a:r>
              <a:rPr lang="en-US" sz="1600" dirty="0"/>
              <a:t>To get started, click “Search Claims” from the claims drop-down menu.</a:t>
            </a:r>
          </a:p>
          <a:p>
            <a:pPr algn="l"/>
            <a:endParaRPr lang="en-US" sz="1600" dirty="0"/>
          </a:p>
        </p:txBody>
      </p:sp>
      <p:sp>
        <p:nvSpPr>
          <p:cNvPr id="2" name="Title 1"/>
          <p:cNvSpPr>
            <a:spLocks noGrp="1"/>
          </p:cNvSpPr>
          <p:nvPr>
            <p:ph type="title"/>
          </p:nvPr>
        </p:nvSpPr>
        <p:spPr/>
        <p:txBody>
          <a:bodyPr/>
          <a:lstStyle/>
          <a:p>
            <a:r>
              <a:rPr lang="en-US" dirty="0"/>
              <a:t>Get a holistic view of your claims</a:t>
            </a:r>
          </a:p>
        </p:txBody>
      </p:sp>
      <p:sp>
        <p:nvSpPr>
          <p:cNvPr id="4" name="Rectangle 3"/>
          <p:cNvSpPr/>
          <p:nvPr/>
        </p:nvSpPr>
        <p:spPr>
          <a:xfrm>
            <a:off x="270996" y="3610928"/>
            <a:ext cx="2007827" cy="1323439"/>
          </a:xfrm>
          <a:prstGeom prst="rect">
            <a:avLst/>
          </a:prstGeom>
        </p:spPr>
        <p:txBody>
          <a:bodyPr wrap="square">
            <a:spAutoFit/>
          </a:bodyPr>
          <a:lstStyle/>
          <a:p>
            <a:r>
              <a:rPr lang="en-US" sz="1600" dirty="0"/>
              <a:t>To search for your claims, click the search option you would like to use.</a:t>
            </a:r>
          </a:p>
        </p:txBody>
      </p:sp>
      <p:cxnSp>
        <p:nvCxnSpPr>
          <p:cNvPr id="13" name="Straight Connector 12"/>
          <p:cNvCxnSpPr/>
          <p:nvPr/>
        </p:nvCxnSpPr>
        <p:spPr>
          <a:xfrm>
            <a:off x="1943100" y="2133600"/>
            <a:ext cx="1943100" cy="0"/>
          </a:xfrm>
          <a:prstGeom prst="line">
            <a:avLst/>
          </a:prstGeom>
          <a:ln w="38100">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347387" y="3980785"/>
            <a:ext cx="2669113" cy="0"/>
          </a:xfrm>
          <a:prstGeom prst="line">
            <a:avLst/>
          </a:prstGeom>
          <a:ln w="38100">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21" name="Isosceles Triangle 20"/>
          <p:cNvSpPr/>
          <p:nvPr/>
        </p:nvSpPr>
        <p:spPr>
          <a:xfrm rot="5400000">
            <a:off x="3729303" y="2032000"/>
            <a:ext cx="235712" cy="2032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a:p>
        </p:txBody>
      </p:sp>
      <p:sp>
        <p:nvSpPr>
          <p:cNvPr id="22" name="Isosceles Triangle 21"/>
          <p:cNvSpPr/>
          <p:nvPr/>
        </p:nvSpPr>
        <p:spPr>
          <a:xfrm rot="5400000">
            <a:off x="4968307" y="3879185"/>
            <a:ext cx="235712" cy="2032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a:p>
        </p:txBody>
      </p:sp>
      <p:sp>
        <p:nvSpPr>
          <p:cNvPr id="10" name="Slide Number Placeholder 9"/>
          <p:cNvSpPr>
            <a:spLocks noGrp="1"/>
          </p:cNvSpPr>
          <p:nvPr>
            <p:ph type="sldNum" sz="quarter" idx="11"/>
          </p:nvPr>
        </p:nvSpPr>
        <p:spPr/>
        <p:txBody>
          <a:bodyPr/>
          <a:lstStyle/>
          <a:p>
            <a:fld id="{23AA811B-2EBD-4900-905E-5BE206449611}" type="slidenum">
              <a:rPr lang="en-US" smtClean="0"/>
              <a:pPr/>
              <a:t>22</a:t>
            </a:fld>
            <a:endParaRPr lang="en-US" dirty="0"/>
          </a:p>
        </p:txBody>
      </p:sp>
      <p:sp>
        <p:nvSpPr>
          <p:cNvPr id="6" name="Date Placeholder 6">
            <a:extLst>
              <a:ext uri="{FF2B5EF4-FFF2-40B4-BE49-F238E27FC236}">
                <a16:creationId xmlns:a16="http://schemas.microsoft.com/office/drawing/2014/main" id="{94A1C037-BB90-0A98-2D86-9F33A91083CE}"/>
              </a:ext>
            </a:extLst>
          </p:cNvPr>
          <p:cNvSpPr>
            <a:spLocks noGrp="1"/>
          </p:cNvSpPr>
          <p:nvPr>
            <p:ph type="dt" sz="half" idx="10"/>
          </p:nvPr>
        </p:nvSpPr>
        <p:spPr>
          <a:xfrm>
            <a:off x="9887592" y="6318000"/>
            <a:ext cx="1585607" cy="180000"/>
          </a:xfrm>
        </p:spPr>
        <p:txBody>
          <a:bodyPr/>
          <a:lstStyle/>
          <a:p>
            <a:pPr algn="r"/>
            <a:fld id="{42D9B986-6882-48BE-BF7D-6ECD7B042A52}" type="datetime4">
              <a:rPr lang="en-US" smtClean="0"/>
              <a:t>May 22, 2024</a:t>
            </a:fld>
            <a:endParaRPr lang="en-US" dirty="0"/>
          </a:p>
        </p:txBody>
      </p:sp>
    </p:spTree>
    <p:extLst>
      <p:ext uri="{BB962C8B-B14F-4D97-AF65-F5344CB8AC3E}">
        <p14:creationId xmlns:p14="http://schemas.microsoft.com/office/powerpoint/2010/main" val="2010633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Display the claim information you need</a:t>
            </a:r>
          </a:p>
        </p:txBody>
      </p:sp>
      <p:pic>
        <p:nvPicPr>
          <p:cNvPr id="7" name="Picture 2" descr="C:\Users\C05221\AppData\Local\Temp\6\SNAGHTML75fdb7b2.PNG"/>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tretch>
            <a:fillRect/>
          </a:stretch>
        </p:blipFill>
        <p:spPr>
          <a:xfrm>
            <a:off x="3561245" y="1615435"/>
            <a:ext cx="7911954" cy="4169319"/>
          </a:xfrm>
        </p:spPr>
      </p:pic>
      <p:sp>
        <p:nvSpPr>
          <p:cNvPr id="5" name="Slide Number Placeholder 4"/>
          <p:cNvSpPr>
            <a:spLocks noGrp="1"/>
          </p:cNvSpPr>
          <p:nvPr>
            <p:ph type="sldNum" sz="quarter" idx="11"/>
          </p:nvPr>
        </p:nvSpPr>
        <p:spPr/>
        <p:txBody>
          <a:bodyPr/>
          <a:lstStyle/>
          <a:p>
            <a:fld id="{23AA811B-2EBD-4900-905E-5BE206449611}" type="slidenum">
              <a:rPr lang="en-US" smtClean="0"/>
              <a:pPr/>
              <a:t>23</a:t>
            </a:fld>
            <a:endParaRPr lang="en-US" dirty="0"/>
          </a:p>
        </p:txBody>
      </p:sp>
      <p:sp>
        <p:nvSpPr>
          <p:cNvPr id="8" name="Rounded Rectangle 7"/>
          <p:cNvSpPr/>
          <p:nvPr/>
        </p:nvSpPr>
        <p:spPr>
          <a:xfrm>
            <a:off x="3700670" y="4079943"/>
            <a:ext cx="7381234" cy="645900"/>
          </a:xfrm>
          <a:prstGeom prst="roundRect">
            <a:avLst/>
          </a:prstGeom>
          <a:noFill/>
          <a:ln w="38100">
            <a:solidFill>
              <a:srgbClr val="003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9" name="Rounded Rectangle 8"/>
          <p:cNvSpPr/>
          <p:nvPr/>
        </p:nvSpPr>
        <p:spPr>
          <a:xfrm>
            <a:off x="10170818" y="2784379"/>
            <a:ext cx="1092640" cy="300227"/>
          </a:xfrm>
          <a:prstGeom prst="roundRect">
            <a:avLst/>
          </a:prstGeom>
          <a:noFill/>
          <a:ln w="38100">
            <a:solidFill>
              <a:srgbClr val="0033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sp>
        <p:nvSpPr>
          <p:cNvPr id="4" name="Rectangle 3"/>
          <p:cNvSpPr/>
          <p:nvPr/>
        </p:nvSpPr>
        <p:spPr>
          <a:xfrm>
            <a:off x="240675" y="2259248"/>
            <a:ext cx="2827675" cy="3293209"/>
          </a:xfrm>
          <a:prstGeom prst="rect">
            <a:avLst/>
          </a:prstGeom>
        </p:spPr>
        <p:txBody>
          <a:bodyPr wrap="square">
            <a:spAutoFit/>
          </a:bodyPr>
          <a:lstStyle/>
          <a:p>
            <a:pPr marL="285750" indent="-285750">
              <a:buClr>
                <a:srgbClr val="0033FF"/>
              </a:buClr>
              <a:buFont typeface="Arial" panose="020B0604020202020204" pitchFamily="34" charset="0"/>
              <a:buChar char="•"/>
            </a:pPr>
            <a:r>
              <a:rPr lang="en-US" sz="1600" dirty="0"/>
              <a:t>Flag claims to save them to your dashboard for easy access.</a:t>
            </a:r>
          </a:p>
          <a:p>
            <a:pPr>
              <a:buClr>
                <a:srgbClr val="0033FF"/>
              </a:buClr>
            </a:pPr>
            <a:endParaRPr lang="en-US" sz="1600" dirty="0"/>
          </a:p>
          <a:p>
            <a:pPr marL="285750" indent="-285750">
              <a:buClr>
                <a:srgbClr val="0033FF"/>
              </a:buClr>
              <a:buFont typeface="Arial" panose="020B0604020202020204" pitchFamily="34" charset="0"/>
              <a:buChar char="•"/>
            </a:pPr>
            <a:r>
              <a:rPr lang="en-US" sz="1600" dirty="0"/>
              <a:t>Click the claim number </a:t>
            </a:r>
            <a:br>
              <a:rPr lang="en-US" sz="1600" dirty="0"/>
            </a:br>
            <a:r>
              <a:rPr lang="en-US" sz="1600" dirty="0"/>
              <a:t>to view in-depth details about the claim.</a:t>
            </a:r>
          </a:p>
          <a:p>
            <a:pPr>
              <a:buClr>
                <a:srgbClr val="0033FF"/>
              </a:buClr>
            </a:pPr>
            <a:endParaRPr lang="en-US" sz="1600" dirty="0"/>
          </a:p>
          <a:p>
            <a:pPr marL="285750" indent="-285750">
              <a:buClr>
                <a:srgbClr val="0033FF"/>
              </a:buClr>
              <a:buFont typeface="Arial" panose="020B0604020202020204" pitchFamily="34" charset="0"/>
              <a:buChar char="•"/>
            </a:pPr>
            <a:r>
              <a:rPr lang="en-US" sz="1600" dirty="0"/>
              <a:t>Sort by any of the columns by clicking on </a:t>
            </a:r>
            <a:br>
              <a:rPr lang="en-US" sz="1600" dirty="0"/>
            </a:br>
            <a:r>
              <a:rPr lang="en-US" sz="1600" dirty="0"/>
              <a:t>the heading.</a:t>
            </a:r>
          </a:p>
        </p:txBody>
      </p:sp>
      <p:sp>
        <p:nvSpPr>
          <p:cNvPr id="6" name="Rectangle 5"/>
          <p:cNvSpPr/>
          <p:nvPr/>
        </p:nvSpPr>
        <p:spPr>
          <a:xfrm>
            <a:off x="9454898" y="620098"/>
            <a:ext cx="2470402" cy="584775"/>
          </a:xfrm>
          <a:prstGeom prst="rect">
            <a:avLst/>
          </a:prstGeom>
        </p:spPr>
        <p:txBody>
          <a:bodyPr wrap="square">
            <a:spAutoFit/>
          </a:bodyPr>
          <a:lstStyle/>
          <a:p>
            <a:pPr lvl="0" defTabSz="457200" eaLnBrk="0" fontAlgn="base" hangingPunct="0">
              <a:spcBef>
                <a:spcPct val="30000"/>
              </a:spcBef>
              <a:spcAft>
                <a:spcPct val="0"/>
              </a:spcAft>
              <a:defRPr/>
            </a:pPr>
            <a:r>
              <a:rPr lang="en-US" sz="1600" dirty="0"/>
              <a:t>Click “Download” to download the results.</a:t>
            </a:r>
          </a:p>
        </p:txBody>
      </p:sp>
      <p:cxnSp>
        <p:nvCxnSpPr>
          <p:cNvPr id="12" name="Straight Connector 11"/>
          <p:cNvCxnSpPr/>
          <p:nvPr/>
        </p:nvCxnSpPr>
        <p:spPr>
          <a:xfrm>
            <a:off x="2835797" y="4425285"/>
            <a:ext cx="725448" cy="0"/>
          </a:xfrm>
          <a:prstGeom prst="line">
            <a:avLst/>
          </a:prstGeom>
          <a:ln w="38100">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13" name="Isosceles Triangle 12"/>
          <p:cNvSpPr/>
          <p:nvPr/>
        </p:nvSpPr>
        <p:spPr>
          <a:xfrm rot="5400000">
            <a:off x="3443389" y="4323685"/>
            <a:ext cx="235712" cy="2032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a:p>
        </p:txBody>
      </p:sp>
      <p:cxnSp>
        <p:nvCxnSpPr>
          <p:cNvPr id="17" name="Straight Connector 16"/>
          <p:cNvCxnSpPr>
            <a:endCxn id="18" idx="0"/>
          </p:cNvCxnSpPr>
          <p:nvPr/>
        </p:nvCxnSpPr>
        <p:spPr>
          <a:xfrm>
            <a:off x="10703493" y="1232987"/>
            <a:ext cx="0" cy="1454876"/>
          </a:xfrm>
          <a:prstGeom prst="line">
            <a:avLst/>
          </a:prstGeom>
          <a:ln w="38100">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18" name="Isosceles Triangle 17"/>
          <p:cNvSpPr/>
          <p:nvPr/>
        </p:nvSpPr>
        <p:spPr>
          <a:xfrm rot="10800000">
            <a:off x="10585637" y="2484663"/>
            <a:ext cx="235712" cy="2032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a:p>
        </p:txBody>
      </p:sp>
      <p:sp>
        <p:nvSpPr>
          <p:cNvPr id="3" name="Date Placeholder 9">
            <a:extLst>
              <a:ext uri="{FF2B5EF4-FFF2-40B4-BE49-F238E27FC236}">
                <a16:creationId xmlns:a16="http://schemas.microsoft.com/office/drawing/2014/main" id="{5900D2DD-18A7-5C24-E5A0-742E9879ADF9}"/>
              </a:ext>
            </a:extLst>
          </p:cNvPr>
          <p:cNvSpPr>
            <a:spLocks noGrp="1"/>
          </p:cNvSpPr>
          <p:nvPr>
            <p:ph type="dt" sz="half" idx="10"/>
          </p:nvPr>
        </p:nvSpPr>
        <p:spPr>
          <a:xfrm>
            <a:off x="9887592" y="6318000"/>
            <a:ext cx="1585607" cy="180000"/>
          </a:xfrm>
        </p:spPr>
        <p:txBody>
          <a:bodyPr/>
          <a:lstStyle/>
          <a:p>
            <a:pPr algn="r"/>
            <a:fld id="{1DDF12CD-53C1-4283-B501-A643D1BB53C7}" type="datetime4">
              <a:rPr lang="en-US" smtClean="0"/>
              <a:t>May 22, 2024</a:t>
            </a:fld>
            <a:endParaRPr lang="en-US" dirty="0"/>
          </a:p>
        </p:txBody>
      </p:sp>
    </p:spTree>
    <p:extLst>
      <p:ext uri="{BB962C8B-B14F-4D97-AF65-F5344CB8AC3E}">
        <p14:creationId xmlns:p14="http://schemas.microsoft.com/office/powerpoint/2010/main" val="4076393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ounded Rectangle 36"/>
          <p:cNvSpPr/>
          <p:nvPr/>
        </p:nvSpPr>
        <p:spPr>
          <a:xfrm>
            <a:off x="7218671" y="4377854"/>
            <a:ext cx="4635795" cy="1969782"/>
          </a:xfrm>
          <a:prstGeom prst="round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a:p>
        </p:txBody>
      </p:sp>
      <p:sp>
        <p:nvSpPr>
          <p:cNvPr id="3" name="Rounded Rectangle 2"/>
          <p:cNvSpPr/>
          <p:nvPr/>
        </p:nvSpPr>
        <p:spPr>
          <a:xfrm>
            <a:off x="359998" y="1809512"/>
            <a:ext cx="4635795" cy="1666994"/>
          </a:xfrm>
          <a:prstGeom prst="round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a:p>
        </p:txBody>
      </p:sp>
      <p:sp>
        <p:nvSpPr>
          <p:cNvPr id="46" name="TextBox 17"/>
          <p:cNvSpPr txBox="1"/>
          <p:nvPr/>
        </p:nvSpPr>
        <p:spPr>
          <a:xfrm>
            <a:off x="8321217" y="4773030"/>
            <a:ext cx="2785200" cy="338554"/>
          </a:xfrm>
          <a:prstGeom prst="rect">
            <a:avLst/>
          </a:prstGeom>
          <a:noFill/>
        </p:spPr>
        <p:txBody>
          <a:bodyPr wrap="square" rtlCol="0">
            <a:spAutoFit/>
          </a:bodyPr>
          <a:lstStyle/>
          <a:p>
            <a:r>
              <a:rPr lang="en-US" sz="1600" b="1" dirty="0">
                <a:solidFill>
                  <a:schemeClr val="bg1"/>
                </a:solidFill>
                <a:ea typeface="Times New Roman" panose="02020603050405020304" pitchFamily="18" charset="0"/>
              </a:rPr>
              <a:t>Pended claim details</a:t>
            </a:r>
          </a:p>
        </p:txBody>
      </p:sp>
      <p:sp>
        <p:nvSpPr>
          <p:cNvPr id="47" name="Freeform 110"/>
          <p:cNvSpPr>
            <a:spLocks noEditPoints="1"/>
          </p:cNvSpPr>
          <p:nvPr/>
        </p:nvSpPr>
        <p:spPr bwMode="auto">
          <a:xfrm>
            <a:off x="7316316" y="4895219"/>
            <a:ext cx="964723" cy="1061197"/>
          </a:xfrm>
          <a:custGeom>
            <a:avLst/>
            <a:gdLst>
              <a:gd name="T0" fmla="*/ 37135 w 395"/>
              <a:gd name="T1" fmla="*/ 27517 h 396"/>
              <a:gd name="T2" fmla="*/ 44563 w 395"/>
              <a:gd name="T3" fmla="*/ 35454 h 396"/>
              <a:gd name="T4" fmla="*/ 33422 w 395"/>
              <a:gd name="T5" fmla="*/ 42863 h 396"/>
              <a:gd name="T6" fmla="*/ 64191 w 395"/>
              <a:gd name="T7" fmla="*/ 42863 h 396"/>
              <a:gd name="T8" fmla="*/ 71618 w 395"/>
              <a:gd name="T9" fmla="*/ 31750 h 396"/>
              <a:gd name="T10" fmla="*/ 58356 w 395"/>
              <a:gd name="T11" fmla="*/ 29633 h 396"/>
              <a:gd name="T12" fmla="*/ 61539 w 395"/>
              <a:gd name="T13" fmla="*/ 42863 h 396"/>
              <a:gd name="T14" fmla="*/ 31300 w 395"/>
              <a:gd name="T15" fmla="*/ 99483 h 396"/>
              <a:gd name="T16" fmla="*/ 44563 w 395"/>
              <a:gd name="T17" fmla="*/ 96838 h 396"/>
              <a:gd name="T18" fmla="*/ 37135 w 395"/>
              <a:gd name="T19" fmla="*/ 85725 h 396"/>
              <a:gd name="T20" fmla="*/ 29178 w 395"/>
              <a:gd name="T21" fmla="*/ 93663 h 396"/>
              <a:gd name="T22" fmla="*/ 64191 w 395"/>
              <a:gd name="T23" fmla="*/ 101600 h 396"/>
              <a:gd name="T24" fmla="*/ 72149 w 395"/>
              <a:gd name="T25" fmla="*/ 93663 h 396"/>
              <a:gd name="T26" fmla="*/ 61539 w 395"/>
              <a:gd name="T27" fmla="*/ 86254 h 396"/>
              <a:gd name="T28" fmla="*/ 29178 w 395"/>
              <a:gd name="T29" fmla="*/ 152929 h 396"/>
              <a:gd name="T30" fmla="*/ 40318 w 395"/>
              <a:gd name="T31" fmla="*/ 159808 h 396"/>
              <a:gd name="T32" fmla="*/ 42441 w 395"/>
              <a:gd name="T33" fmla="*/ 147108 h 396"/>
              <a:gd name="T34" fmla="*/ 30239 w 395"/>
              <a:gd name="T35" fmla="*/ 149225 h 396"/>
              <a:gd name="T36" fmla="*/ 58356 w 395"/>
              <a:gd name="T37" fmla="*/ 157692 h 396"/>
              <a:gd name="T38" fmla="*/ 71618 w 395"/>
              <a:gd name="T39" fmla="*/ 155575 h 396"/>
              <a:gd name="T40" fmla="*/ 64191 w 395"/>
              <a:gd name="T41" fmla="*/ 144463 h 396"/>
              <a:gd name="T42" fmla="*/ 56234 w 395"/>
              <a:gd name="T43" fmla="*/ 152929 h 396"/>
              <a:gd name="T44" fmla="*/ 24403 w 395"/>
              <a:gd name="T45" fmla="*/ 187854 h 396"/>
              <a:gd name="T46" fmla="*/ 1592 w 395"/>
              <a:gd name="T47" fmla="*/ 173038 h 396"/>
              <a:gd name="T48" fmla="*/ 1592 w 395"/>
              <a:gd name="T49" fmla="*/ 15346 h 396"/>
              <a:gd name="T50" fmla="*/ 24403 w 395"/>
              <a:gd name="T51" fmla="*/ 0 h 396"/>
              <a:gd name="T52" fmla="*/ 162335 w 395"/>
              <a:gd name="T53" fmla="*/ 7408 h 396"/>
              <a:gd name="T54" fmla="*/ 169232 w 395"/>
              <a:gd name="T55" fmla="*/ 89958 h 396"/>
              <a:gd name="T56" fmla="*/ 12732 w 395"/>
              <a:gd name="T57" fmla="*/ 116946 h 396"/>
              <a:gd name="T58" fmla="*/ 12732 w 395"/>
              <a:gd name="T59" fmla="*/ 163513 h 396"/>
              <a:gd name="T60" fmla="*/ 17507 w 395"/>
              <a:gd name="T61" fmla="*/ 173567 h 396"/>
              <a:gd name="T62" fmla="*/ 12732 w 395"/>
              <a:gd name="T63" fmla="*/ 58737 h 396"/>
              <a:gd name="T64" fmla="*/ 154908 w 395"/>
              <a:gd name="T65" fmla="*/ 17992 h 396"/>
              <a:gd name="T66" fmla="*/ 24403 w 395"/>
              <a:gd name="T67" fmla="*/ 12171 h 396"/>
              <a:gd name="T68" fmla="*/ 13793 w 395"/>
              <a:gd name="T69" fmla="*/ 17992 h 396"/>
              <a:gd name="T70" fmla="*/ 153316 w 395"/>
              <a:gd name="T71" fmla="*/ 125942 h 396"/>
              <a:gd name="T72" fmla="*/ 138993 w 395"/>
              <a:gd name="T73" fmla="*/ 141817 h 396"/>
              <a:gd name="T74" fmla="*/ 141115 w 395"/>
              <a:gd name="T75" fmla="*/ 153458 h 396"/>
              <a:gd name="T76" fmla="*/ 148011 w 395"/>
              <a:gd name="T77" fmla="*/ 149225 h 396"/>
              <a:gd name="T78" fmla="*/ 157030 w 395"/>
              <a:gd name="T79" fmla="*/ 135996 h 396"/>
              <a:gd name="T80" fmla="*/ 159152 w 395"/>
              <a:gd name="T81" fmla="*/ 127000 h 396"/>
              <a:gd name="T82" fmla="*/ 207428 w 395"/>
              <a:gd name="T83" fmla="*/ 208492 h 396"/>
              <a:gd name="T84" fmla="*/ 184616 w 395"/>
              <a:gd name="T85" fmla="*/ 188913 h 396"/>
              <a:gd name="T86" fmla="*/ 162335 w 395"/>
              <a:gd name="T87" fmla="*/ 195792 h 396"/>
              <a:gd name="T88" fmla="*/ 136340 w 395"/>
              <a:gd name="T89" fmla="*/ 187854 h 396"/>
              <a:gd name="T90" fmla="*/ 116711 w 395"/>
              <a:gd name="T91" fmla="*/ 157692 h 396"/>
              <a:gd name="T92" fmla="*/ 117772 w 395"/>
              <a:gd name="T93" fmla="*/ 135467 h 396"/>
              <a:gd name="T94" fmla="*/ 140054 w 395"/>
              <a:gd name="T95" fmla="*/ 107421 h 396"/>
              <a:gd name="T96" fmla="*/ 162335 w 395"/>
              <a:gd name="T97" fmla="*/ 102658 h 396"/>
              <a:gd name="T98" fmla="*/ 188330 w 395"/>
              <a:gd name="T99" fmla="*/ 110596 h 396"/>
              <a:gd name="T100" fmla="*/ 207958 w 395"/>
              <a:gd name="T101" fmla="*/ 139700 h 396"/>
              <a:gd name="T102" fmla="*/ 206367 w 395"/>
              <a:gd name="T103" fmla="*/ 162983 h 396"/>
              <a:gd name="T104" fmla="*/ 209019 w 395"/>
              <a:gd name="T105" fmla="*/ 200025 h 396"/>
              <a:gd name="T106" fmla="*/ 207428 w 395"/>
              <a:gd name="T107" fmla="*/ 208492 h 396"/>
              <a:gd name="T108" fmla="*/ 186738 w 395"/>
              <a:gd name="T109" fmla="*/ 124354 h 396"/>
              <a:gd name="T110" fmla="*/ 155438 w 395"/>
              <a:gd name="T111" fmla="*/ 114829 h 396"/>
              <a:gd name="T112" fmla="*/ 128383 w 395"/>
              <a:gd name="T113" fmla="*/ 141817 h 396"/>
              <a:gd name="T114" fmla="*/ 137932 w 395"/>
              <a:gd name="T115" fmla="*/ 173038 h 396"/>
              <a:gd name="T116" fmla="*/ 169232 w 395"/>
              <a:gd name="T117" fmla="*/ 182563 h 396"/>
              <a:gd name="T118" fmla="*/ 195757 w 395"/>
              <a:gd name="T119" fmla="*/ 155575 h 39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95" h="396">
                <a:moveTo>
                  <a:pt x="55" y="67"/>
                </a:moveTo>
                <a:lnTo>
                  <a:pt x="55" y="67"/>
                </a:lnTo>
                <a:lnTo>
                  <a:pt x="57" y="60"/>
                </a:lnTo>
                <a:lnTo>
                  <a:pt x="59" y="56"/>
                </a:lnTo>
                <a:lnTo>
                  <a:pt x="63" y="53"/>
                </a:lnTo>
                <a:lnTo>
                  <a:pt x="70" y="52"/>
                </a:lnTo>
                <a:lnTo>
                  <a:pt x="76" y="53"/>
                </a:lnTo>
                <a:lnTo>
                  <a:pt x="80" y="56"/>
                </a:lnTo>
                <a:lnTo>
                  <a:pt x="84" y="60"/>
                </a:lnTo>
                <a:lnTo>
                  <a:pt x="84" y="67"/>
                </a:lnTo>
                <a:lnTo>
                  <a:pt x="84" y="73"/>
                </a:lnTo>
                <a:lnTo>
                  <a:pt x="80" y="77"/>
                </a:lnTo>
                <a:lnTo>
                  <a:pt x="76" y="81"/>
                </a:lnTo>
                <a:lnTo>
                  <a:pt x="70" y="81"/>
                </a:lnTo>
                <a:lnTo>
                  <a:pt x="63" y="81"/>
                </a:lnTo>
                <a:lnTo>
                  <a:pt x="59" y="77"/>
                </a:lnTo>
                <a:lnTo>
                  <a:pt x="57" y="73"/>
                </a:lnTo>
                <a:lnTo>
                  <a:pt x="55" y="67"/>
                </a:lnTo>
                <a:close/>
                <a:moveTo>
                  <a:pt x="121" y="81"/>
                </a:moveTo>
                <a:lnTo>
                  <a:pt x="121" y="81"/>
                </a:lnTo>
                <a:lnTo>
                  <a:pt x="127" y="81"/>
                </a:lnTo>
                <a:lnTo>
                  <a:pt x="132" y="77"/>
                </a:lnTo>
                <a:lnTo>
                  <a:pt x="135" y="73"/>
                </a:lnTo>
                <a:lnTo>
                  <a:pt x="136" y="67"/>
                </a:lnTo>
                <a:lnTo>
                  <a:pt x="135" y="60"/>
                </a:lnTo>
                <a:lnTo>
                  <a:pt x="132" y="56"/>
                </a:lnTo>
                <a:lnTo>
                  <a:pt x="127" y="53"/>
                </a:lnTo>
                <a:lnTo>
                  <a:pt x="121" y="52"/>
                </a:lnTo>
                <a:lnTo>
                  <a:pt x="116" y="53"/>
                </a:lnTo>
                <a:lnTo>
                  <a:pt x="110" y="56"/>
                </a:lnTo>
                <a:lnTo>
                  <a:pt x="107" y="60"/>
                </a:lnTo>
                <a:lnTo>
                  <a:pt x="106" y="67"/>
                </a:lnTo>
                <a:lnTo>
                  <a:pt x="107" y="73"/>
                </a:lnTo>
                <a:lnTo>
                  <a:pt x="110" y="77"/>
                </a:lnTo>
                <a:lnTo>
                  <a:pt x="116" y="81"/>
                </a:lnTo>
                <a:lnTo>
                  <a:pt x="121" y="81"/>
                </a:lnTo>
                <a:close/>
                <a:moveTo>
                  <a:pt x="55" y="177"/>
                </a:moveTo>
                <a:lnTo>
                  <a:pt x="55" y="177"/>
                </a:lnTo>
                <a:lnTo>
                  <a:pt x="57" y="183"/>
                </a:lnTo>
                <a:lnTo>
                  <a:pt x="59" y="188"/>
                </a:lnTo>
                <a:lnTo>
                  <a:pt x="63" y="191"/>
                </a:lnTo>
                <a:lnTo>
                  <a:pt x="70" y="192"/>
                </a:lnTo>
                <a:lnTo>
                  <a:pt x="76" y="191"/>
                </a:lnTo>
                <a:lnTo>
                  <a:pt x="80" y="188"/>
                </a:lnTo>
                <a:lnTo>
                  <a:pt x="84" y="183"/>
                </a:lnTo>
                <a:lnTo>
                  <a:pt x="84" y="177"/>
                </a:lnTo>
                <a:lnTo>
                  <a:pt x="84" y="172"/>
                </a:lnTo>
                <a:lnTo>
                  <a:pt x="80" y="166"/>
                </a:lnTo>
                <a:lnTo>
                  <a:pt x="76" y="163"/>
                </a:lnTo>
                <a:lnTo>
                  <a:pt x="70" y="162"/>
                </a:lnTo>
                <a:lnTo>
                  <a:pt x="63" y="163"/>
                </a:lnTo>
                <a:lnTo>
                  <a:pt x="59" y="166"/>
                </a:lnTo>
                <a:lnTo>
                  <a:pt x="57" y="172"/>
                </a:lnTo>
                <a:lnTo>
                  <a:pt x="55" y="177"/>
                </a:lnTo>
                <a:close/>
                <a:moveTo>
                  <a:pt x="106" y="177"/>
                </a:moveTo>
                <a:lnTo>
                  <a:pt x="106" y="177"/>
                </a:lnTo>
                <a:lnTo>
                  <a:pt x="107" y="183"/>
                </a:lnTo>
                <a:lnTo>
                  <a:pt x="110" y="188"/>
                </a:lnTo>
                <a:lnTo>
                  <a:pt x="116" y="191"/>
                </a:lnTo>
                <a:lnTo>
                  <a:pt x="121" y="192"/>
                </a:lnTo>
                <a:lnTo>
                  <a:pt x="127" y="191"/>
                </a:lnTo>
                <a:lnTo>
                  <a:pt x="132" y="188"/>
                </a:lnTo>
                <a:lnTo>
                  <a:pt x="135" y="183"/>
                </a:lnTo>
                <a:lnTo>
                  <a:pt x="136" y="177"/>
                </a:lnTo>
                <a:lnTo>
                  <a:pt x="135" y="172"/>
                </a:lnTo>
                <a:lnTo>
                  <a:pt x="132" y="166"/>
                </a:lnTo>
                <a:lnTo>
                  <a:pt x="127" y="163"/>
                </a:lnTo>
                <a:lnTo>
                  <a:pt x="121" y="162"/>
                </a:lnTo>
                <a:lnTo>
                  <a:pt x="116" y="163"/>
                </a:lnTo>
                <a:lnTo>
                  <a:pt x="110" y="166"/>
                </a:lnTo>
                <a:lnTo>
                  <a:pt x="107" y="172"/>
                </a:lnTo>
                <a:lnTo>
                  <a:pt x="106" y="177"/>
                </a:lnTo>
                <a:close/>
                <a:moveTo>
                  <a:pt x="55" y="289"/>
                </a:moveTo>
                <a:lnTo>
                  <a:pt x="55" y="289"/>
                </a:lnTo>
                <a:lnTo>
                  <a:pt x="57" y="294"/>
                </a:lnTo>
                <a:lnTo>
                  <a:pt x="59" y="298"/>
                </a:lnTo>
                <a:lnTo>
                  <a:pt x="63" y="302"/>
                </a:lnTo>
                <a:lnTo>
                  <a:pt x="70" y="302"/>
                </a:lnTo>
                <a:lnTo>
                  <a:pt x="76" y="302"/>
                </a:lnTo>
                <a:lnTo>
                  <a:pt x="80" y="298"/>
                </a:lnTo>
                <a:lnTo>
                  <a:pt x="84" y="294"/>
                </a:lnTo>
                <a:lnTo>
                  <a:pt x="84" y="289"/>
                </a:lnTo>
                <a:lnTo>
                  <a:pt x="84" y="282"/>
                </a:lnTo>
                <a:lnTo>
                  <a:pt x="80" y="278"/>
                </a:lnTo>
                <a:lnTo>
                  <a:pt x="76" y="275"/>
                </a:lnTo>
                <a:lnTo>
                  <a:pt x="70" y="273"/>
                </a:lnTo>
                <a:lnTo>
                  <a:pt x="63" y="275"/>
                </a:lnTo>
                <a:lnTo>
                  <a:pt x="59" y="278"/>
                </a:lnTo>
                <a:lnTo>
                  <a:pt x="57" y="282"/>
                </a:lnTo>
                <a:lnTo>
                  <a:pt x="55" y="289"/>
                </a:lnTo>
                <a:close/>
                <a:moveTo>
                  <a:pt x="106" y="289"/>
                </a:moveTo>
                <a:lnTo>
                  <a:pt x="106" y="289"/>
                </a:lnTo>
                <a:lnTo>
                  <a:pt x="107" y="294"/>
                </a:lnTo>
                <a:lnTo>
                  <a:pt x="110" y="298"/>
                </a:lnTo>
                <a:lnTo>
                  <a:pt x="116" y="302"/>
                </a:lnTo>
                <a:lnTo>
                  <a:pt x="121" y="302"/>
                </a:lnTo>
                <a:lnTo>
                  <a:pt x="127" y="302"/>
                </a:lnTo>
                <a:lnTo>
                  <a:pt x="132" y="298"/>
                </a:lnTo>
                <a:lnTo>
                  <a:pt x="135" y="294"/>
                </a:lnTo>
                <a:lnTo>
                  <a:pt x="136" y="289"/>
                </a:lnTo>
                <a:lnTo>
                  <a:pt x="135" y="282"/>
                </a:lnTo>
                <a:lnTo>
                  <a:pt x="132" y="278"/>
                </a:lnTo>
                <a:lnTo>
                  <a:pt x="127" y="275"/>
                </a:lnTo>
                <a:lnTo>
                  <a:pt x="121" y="273"/>
                </a:lnTo>
                <a:lnTo>
                  <a:pt x="116" y="275"/>
                </a:lnTo>
                <a:lnTo>
                  <a:pt x="110" y="278"/>
                </a:lnTo>
                <a:lnTo>
                  <a:pt x="107" y="282"/>
                </a:lnTo>
                <a:lnTo>
                  <a:pt x="106" y="289"/>
                </a:lnTo>
                <a:close/>
                <a:moveTo>
                  <a:pt x="207" y="333"/>
                </a:moveTo>
                <a:lnTo>
                  <a:pt x="207" y="333"/>
                </a:lnTo>
                <a:lnTo>
                  <a:pt x="213" y="344"/>
                </a:lnTo>
                <a:lnTo>
                  <a:pt x="222" y="355"/>
                </a:lnTo>
                <a:lnTo>
                  <a:pt x="46" y="355"/>
                </a:lnTo>
                <a:lnTo>
                  <a:pt x="37" y="355"/>
                </a:lnTo>
                <a:lnTo>
                  <a:pt x="28" y="352"/>
                </a:lnTo>
                <a:lnTo>
                  <a:pt x="21" y="348"/>
                </a:lnTo>
                <a:lnTo>
                  <a:pt x="14" y="341"/>
                </a:lnTo>
                <a:lnTo>
                  <a:pt x="8" y="335"/>
                </a:lnTo>
                <a:lnTo>
                  <a:pt x="3" y="327"/>
                </a:lnTo>
                <a:lnTo>
                  <a:pt x="0" y="317"/>
                </a:lnTo>
                <a:lnTo>
                  <a:pt x="0" y="309"/>
                </a:lnTo>
                <a:lnTo>
                  <a:pt x="0" y="47"/>
                </a:lnTo>
                <a:lnTo>
                  <a:pt x="0" y="37"/>
                </a:lnTo>
                <a:lnTo>
                  <a:pt x="3" y="29"/>
                </a:lnTo>
                <a:lnTo>
                  <a:pt x="8" y="20"/>
                </a:lnTo>
                <a:lnTo>
                  <a:pt x="14" y="14"/>
                </a:lnTo>
                <a:lnTo>
                  <a:pt x="21" y="8"/>
                </a:lnTo>
                <a:lnTo>
                  <a:pt x="28" y="4"/>
                </a:lnTo>
                <a:lnTo>
                  <a:pt x="37" y="1"/>
                </a:lnTo>
                <a:lnTo>
                  <a:pt x="46" y="0"/>
                </a:lnTo>
                <a:lnTo>
                  <a:pt x="273" y="0"/>
                </a:lnTo>
                <a:lnTo>
                  <a:pt x="282" y="1"/>
                </a:lnTo>
                <a:lnTo>
                  <a:pt x="292" y="4"/>
                </a:lnTo>
                <a:lnTo>
                  <a:pt x="299" y="8"/>
                </a:lnTo>
                <a:lnTo>
                  <a:pt x="306" y="14"/>
                </a:lnTo>
                <a:lnTo>
                  <a:pt x="311" y="20"/>
                </a:lnTo>
                <a:lnTo>
                  <a:pt x="315" y="29"/>
                </a:lnTo>
                <a:lnTo>
                  <a:pt x="318" y="37"/>
                </a:lnTo>
                <a:lnTo>
                  <a:pt x="319" y="47"/>
                </a:lnTo>
                <a:lnTo>
                  <a:pt x="319" y="170"/>
                </a:lnTo>
                <a:lnTo>
                  <a:pt x="306" y="169"/>
                </a:lnTo>
                <a:lnTo>
                  <a:pt x="296" y="169"/>
                </a:lnTo>
                <a:lnTo>
                  <a:pt x="296" y="135"/>
                </a:lnTo>
                <a:lnTo>
                  <a:pt x="24" y="135"/>
                </a:lnTo>
                <a:lnTo>
                  <a:pt x="24" y="221"/>
                </a:lnTo>
                <a:lnTo>
                  <a:pt x="211" y="221"/>
                </a:lnTo>
                <a:lnTo>
                  <a:pt x="205" y="232"/>
                </a:lnTo>
                <a:lnTo>
                  <a:pt x="200" y="245"/>
                </a:lnTo>
                <a:lnTo>
                  <a:pt x="24" y="245"/>
                </a:lnTo>
                <a:lnTo>
                  <a:pt x="24" y="309"/>
                </a:lnTo>
                <a:lnTo>
                  <a:pt x="24" y="313"/>
                </a:lnTo>
                <a:lnTo>
                  <a:pt x="25" y="317"/>
                </a:lnTo>
                <a:lnTo>
                  <a:pt x="26" y="322"/>
                </a:lnTo>
                <a:lnTo>
                  <a:pt x="29" y="326"/>
                </a:lnTo>
                <a:lnTo>
                  <a:pt x="33" y="328"/>
                </a:lnTo>
                <a:lnTo>
                  <a:pt x="37" y="330"/>
                </a:lnTo>
                <a:lnTo>
                  <a:pt x="41" y="331"/>
                </a:lnTo>
                <a:lnTo>
                  <a:pt x="46" y="333"/>
                </a:lnTo>
                <a:lnTo>
                  <a:pt x="207" y="333"/>
                </a:lnTo>
                <a:close/>
                <a:moveTo>
                  <a:pt x="24" y="47"/>
                </a:moveTo>
                <a:lnTo>
                  <a:pt x="24" y="111"/>
                </a:lnTo>
                <a:lnTo>
                  <a:pt x="296" y="111"/>
                </a:lnTo>
                <a:lnTo>
                  <a:pt x="296" y="47"/>
                </a:lnTo>
                <a:lnTo>
                  <a:pt x="296" y="42"/>
                </a:lnTo>
                <a:lnTo>
                  <a:pt x="295" y="37"/>
                </a:lnTo>
                <a:lnTo>
                  <a:pt x="292" y="34"/>
                </a:lnTo>
                <a:lnTo>
                  <a:pt x="289" y="30"/>
                </a:lnTo>
                <a:lnTo>
                  <a:pt x="286" y="27"/>
                </a:lnTo>
                <a:lnTo>
                  <a:pt x="282" y="25"/>
                </a:lnTo>
                <a:lnTo>
                  <a:pt x="278" y="23"/>
                </a:lnTo>
                <a:lnTo>
                  <a:pt x="273" y="23"/>
                </a:lnTo>
                <a:lnTo>
                  <a:pt x="46" y="23"/>
                </a:lnTo>
                <a:lnTo>
                  <a:pt x="41" y="23"/>
                </a:lnTo>
                <a:lnTo>
                  <a:pt x="37" y="25"/>
                </a:lnTo>
                <a:lnTo>
                  <a:pt x="33" y="27"/>
                </a:lnTo>
                <a:lnTo>
                  <a:pt x="29" y="30"/>
                </a:lnTo>
                <a:lnTo>
                  <a:pt x="26" y="34"/>
                </a:lnTo>
                <a:lnTo>
                  <a:pt x="25" y="37"/>
                </a:lnTo>
                <a:lnTo>
                  <a:pt x="24" y="42"/>
                </a:lnTo>
                <a:lnTo>
                  <a:pt x="24" y="47"/>
                </a:lnTo>
                <a:close/>
                <a:moveTo>
                  <a:pt x="289" y="238"/>
                </a:moveTo>
                <a:lnTo>
                  <a:pt x="289" y="238"/>
                </a:lnTo>
                <a:lnTo>
                  <a:pt x="282" y="240"/>
                </a:lnTo>
                <a:lnTo>
                  <a:pt x="277" y="245"/>
                </a:lnTo>
                <a:lnTo>
                  <a:pt x="273" y="250"/>
                </a:lnTo>
                <a:lnTo>
                  <a:pt x="268" y="256"/>
                </a:lnTo>
                <a:lnTo>
                  <a:pt x="264" y="261"/>
                </a:lnTo>
                <a:lnTo>
                  <a:pt x="262" y="268"/>
                </a:lnTo>
                <a:lnTo>
                  <a:pt x="260" y="273"/>
                </a:lnTo>
                <a:lnTo>
                  <a:pt x="260" y="282"/>
                </a:lnTo>
                <a:lnTo>
                  <a:pt x="260" y="284"/>
                </a:lnTo>
                <a:lnTo>
                  <a:pt x="263" y="289"/>
                </a:lnTo>
                <a:lnTo>
                  <a:pt x="266" y="290"/>
                </a:lnTo>
                <a:lnTo>
                  <a:pt x="270" y="291"/>
                </a:lnTo>
                <a:lnTo>
                  <a:pt x="274" y="290"/>
                </a:lnTo>
                <a:lnTo>
                  <a:pt x="277" y="289"/>
                </a:lnTo>
                <a:lnTo>
                  <a:pt x="278" y="284"/>
                </a:lnTo>
                <a:lnTo>
                  <a:pt x="279" y="282"/>
                </a:lnTo>
                <a:lnTo>
                  <a:pt x="281" y="273"/>
                </a:lnTo>
                <a:lnTo>
                  <a:pt x="284" y="267"/>
                </a:lnTo>
                <a:lnTo>
                  <a:pt x="289" y="261"/>
                </a:lnTo>
                <a:lnTo>
                  <a:pt x="296" y="257"/>
                </a:lnTo>
                <a:lnTo>
                  <a:pt x="300" y="254"/>
                </a:lnTo>
                <a:lnTo>
                  <a:pt x="301" y="251"/>
                </a:lnTo>
                <a:lnTo>
                  <a:pt x="303" y="247"/>
                </a:lnTo>
                <a:lnTo>
                  <a:pt x="301" y="243"/>
                </a:lnTo>
                <a:lnTo>
                  <a:pt x="300" y="240"/>
                </a:lnTo>
                <a:lnTo>
                  <a:pt x="297" y="238"/>
                </a:lnTo>
                <a:lnTo>
                  <a:pt x="293" y="238"/>
                </a:lnTo>
                <a:lnTo>
                  <a:pt x="289" y="238"/>
                </a:lnTo>
                <a:close/>
                <a:moveTo>
                  <a:pt x="391" y="394"/>
                </a:moveTo>
                <a:lnTo>
                  <a:pt x="391" y="394"/>
                </a:lnTo>
                <a:lnTo>
                  <a:pt x="388" y="396"/>
                </a:lnTo>
                <a:lnTo>
                  <a:pt x="384" y="396"/>
                </a:lnTo>
                <a:lnTo>
                  <a:pt x="378" y="396"/>
                </a:lnTo>
                <a:lnTo>
                  <a:pt x="374" y="392"/>
                </a:lnTo>
                <a:lnTo>
                  <a:pt x="348" y="357"/>
                </a:lnTo>
                <a:lnTo>
                  <a:pt x="339" y="363"/>
                </a:lnTo>
                <a:lnTo>
                  <a:pt x="329" y="366"/>
                </a:lnTo>
                <a:lnTo>
                  <a:pt x="318" y="368"/>
                </a:lnTo>
                <a:lnTo>
                  <a:pt x="306" y="370"/>
                </a:lnTo>
                <a:lnTo>
                  <a:pt x="297" y="368"/>
                </a:lnTo>
                <a:lnTo>
                  <a:pt x="288" y="367"/>
                </a:lnTo>
                <a:lnTo>
                  <a:pt x="279" y="366"/>
                </a:lnTo>
                <a:lnTo>
                  <a:pt x="271" y="363"/>
                </a:lnTo>
                <a:lnTo>
                  <a:pt x="264" y="359"/>
                </a:lnTo>
                <a:lnTo>
                  <a:pt x="257" y="355"/>
                </a:lnTo>
                <a:lnTo>
                  <a:pt x="244" y="344"/>
                </a:lnTo>
                <a:lnTo>
                  <a:pt x="233" y="330"/>
                </a:lnTo>
                <a:lnTo>
                  <a:pt x="229" y="323"/>
                </a:lnTo>
                <a:lnTo>
                  <a:pt x="224" y="315"/>
                </a:lnTo>
                <a:lnTo>
                  <a:pt x="222" y="308"/>
                </a:lnTo>
                <a:lnTo>
                  <a:pt x="220" y="298"/>
                </a:lnTo>
                <a:lnTo>
                  <a:pt x="219" y="290"/>
                </a:lnTo>
                <a:lnTo>
                  <a:pt x="218" y="282"/>
                </a:lnTo>
                <a:lnTo>
                  <a:pt x="219" y="272"/>
                </a:lnTo>
                <a:lnTo>
                  <a:pt x="220" y="264"/>
                </a:lnTo>
                <a:lnTo>
                  <a:pt x="222" y="256"/>
                </a:lnTo>
                <a:lnTo>
                  <a:pt x="224" y="247"/>
                </a:lnTo>
                <a:lnTo>
                  <a:pt x="229" y="239"/>
                </a:lnTo>
                <a:lnTo>
                  <a:pt x="233" y="232"/>
                </a:lnTo>
                <a:lnTo>
                  <a:pt x="244" y="218"/>
                </a:lnTo>
                <a:lnTo>
                  <a:pt x="257" y="209"/>
                </a:lnTo>
                <a:lnTo>
                  <a:pt x="264" y="203"/>
                </a:lnTo>
                <a:lnTo>
                  <a:pt x="271" y="201"/>
                </a:lnTo>
                <a:lnTo>
                  <a:pt x="279" y="198"/>
                </a:lnTo>
                <a:lnTo>
                  <a:pt x="288" y="195"/>
                </a:lnTo>
                <a:lnTo>
                  <a:pt x="297" y="194"/>
                </a:lnTo>
                <a:lnTo>
                  <a:pt x="306" y="194"/>
                </a:lnTo>
                <a:lnTo>
                  <a:pt x="315" y="194"/>
                </a:lnTo>
                <a:lnTo>
                  <a:pt x="323" y="195"/>
                </a:lnTo>
                <a:lnTo>
                  <a:pt x="332" y="198"/>
                </a:lnTo>
                <a:lnTo>
                  <a:pt x="340" y="201"/>
                </a:lnTo>
                <a:lnTo>
                  <a:pt x="348" y="203"/>
                </a:lnTo>
                <a:lnTo>
                  <a:pt x="355" y="209"/>
                </a:lnTo>
                <a:lnTo>
                  <a:pt x="367" y="218"/>
                </a:lnTo>
                <a:lnTo>
                  <a:pt x="378" y="232"/>
                </a:lnTo>
                <a:lnTo>
                  <a:pt x="383" y="239"/>
                </a:lnTo>
                <a:lnTo>
                  <a:pt x="387" y="247"/>
                </a:lnTo>
                <a:lnTo>
                  <a:pt x="389" y="256"/>
                </a:lnTo>
                <a:lnTo>
                  <a:pt x="392" y="264"/>
                </a:lnTo>
                <a:lnTo>
                  <a:pt x="394" y="272"/>
                </a:lnTo>
                <a:lnTo>
                  <a:pt x="394" y="282"/>
                </a:lnTo>
                <a:lnTo>
                  <a:pt x="394" y="290"/>
                </a:lnTo>
                <a:lnTo>
                  <a:pt x="392" y="300"/>
                </a:lnTo>
                <a:lnTo>
                  <a:pt x="389" y="308"/>
                </a:lnTo>
                <a:lnTo>
                  <a:pt x="387" y="316"/>
                </a:lnTo>
                <a:lnTo>
                  <a:pt x="383" y="324"/>
                </a:lnTo>
                <a:lnTo>
                  <a:pt x="378" y="331"/>
                </a:lnTo>
                <a:lnTo>
                  <a:pt x="373" y="338"/>
                </a:lnTo>
                <a:lnTo>
                  <a:pt x="367" y="344"/>
                </a:lnTo>
                <a:lnTo>
                  <a:pt x="394" y="378"/>
                </a:lnTo>
                <a:lnTo>
                  <a:pt x="395" y="382"/>
                </a:lnTo>
                <a:lnTo>
                  <a:pt x="395" y="386"/>
                </a:lnTo>
                <a:lnTo>
                  <a:pt x="394" y="390"/>
                </a:lnTo>
                <a:lnTo>
                  <a:pt x="391" y="394"/>
                </a:lnTo>
                <a:close/>
                <a:moveTo>
                  <a:pt x="370" y="282"/>
                </a:moveTo>
                <a:lnTo>
                  <a:pt x="370" y="282"/>
                </a:lnTo>
                <a:lnTo>
                  <a:pt x="369" y="268"/>
                </a:lnTo>
                <a:lnTo>
                  <a:pt x="366" y="256"/>
                </a:lnTo>
                <a:lnTo>
                  <a:pt x="359" y="245"/>
                </a:lnTo>
                <a:lnTo>
                  <a:pt x="352" y="235"/>
                </a:lnTo>
                <a:lnTo>
                  <a:pt x="343" y="228"/>
                </a:lnTo>
                <a:lnTo>
                  <a:pt x="332" y="221"/>
                </a:lnTo>
                <a:lnTo>
                  <a:pt x="319" y="217"/>
                </a:lnTo>
                <a:lnTo>
                  <a:pt x="306" y="216"/>
                </a:lnTo>
                <a:lnTo>
                  <a:pt x="293" y="217"/>
                </a:lnTo>
                <a:lnTo>
                  <a:pt x="281" y="221"/>
                </a:lnTo>
                <a:lnTo>
                  <a:pt x="270" y="228"/>
                </a:lnTo>
                <a:lnTo>
                  <a:pt x="260" y="235"/>
                </a:lnTo>
                <a:lnTo>
                  <a:pt x="252" y="245"/>
                </a:lnTo>
                <a:lnTo>
                  <a:pt x="246" y="256"/>
                </a:lnTo>
                <a:lnTo>
                  <a:pt x="242" y="268"/>
                </a:lnTo>
                <a:lnTo>
                  <a:pt x="241" y="282"/>
                </a:lnTo>
                <a:lnTo>
                  <a:pt x="242" y="294"/>
                </a:lnTo>
                <a:lnTo>
                  <a:pt x="246" y="306"/>
                </a:lnTo>
                <a:lnTo>
                  <a:pt x="252" y="317"/>
                </a:lnTo>
                <a:lnTo>
                  <a:pt x="260" y="327"/>
                </a:lnTo>
                <a:lnTo>
                  <a:pt x="270" y="335"/>
                </a:lnTo>
                <a:lnTo>
                  <a:pt x="281" y="341"/>
                </a:lnTo>
                <a:lnTo>
                  <a:pt x="293" y="345"/>
                </a:lnTo>
                <a:lnTo>
                  <a:pt x="306" y="346"/>
                </a:lnTo>
                <a:lnTo>
                  <a:pt x="319" y="345"/>
                </a:lnTo>
                <a:lnTo>
                  <a:pt x="332" y="341"/>
                </a:lnTo>
                <a:lnTo>
                  <a:pt x="343" y="335"/>
                </a:lnTo>
                <a:lnTo>
                  <a:pt x="352" y="327"/>
                </a:lnTo>
                <a:lnTo>
                  <a:pt x="359" y="317"/>
                </a:lnTo>
                <a:lnTo>
                  <a:pt x="366" y="306"/>
                </a:lnTo>
                <a:lnTo>
                  <a:pt x="369" y="294"/>
                </a:lnTo>
                <a:lnTo>
                  <a:pt x="370" y="282"/>
                </a:lnTo>
                <a:close/>
              </a:path>
            </a:pathLst>
          </a:custGeom>
          <a:solidFill>
            <a:schemeClr val="bg1"/>
          </a:solidFill>
          <a:ln>
            <a:noFill/>
          </a:ln>
        </p:spPr>
        <p:txBody>
          <a:bodyPr/>
          <a:lstStyle/>
          <a:p>
            <a:endParaRPr lang="en-US" dirty="0"/>
          </a:p>
        </p:txBody>
      </p:sp>
      <p:sp>
        <p:nvSpPr>
          <p:cNvPr id="2" name="Title 1"/>
          <p:cNvSpPr>
            <a:spLocks noGrp="1"/>
          </p:cNvSpPr>
          <p:nvPr>
            <p:ph type="title"/>
          </p:nvPr>
        </p:nvSpPr>
        <p:spPr/>
        <p:txBody>
          <a:bodyPr/>
          <a:lstStyle/>
          <a:p>
            <a:r>
              <a:rPr lang="en-US" dirty="0"/>
              <a:t>View pended claim details</a:t>
            </a:r>
          </a:p>
        </p:txBody>
      </p:sp>
      <p:sp>
        <p:nvSpPr>
          <p:cNvPr id="17" name="TextBox 13"/>
          <p:cNvSpPr txBox="1"/>
          <p:nvPr/>
        </p:nvSpPr>
        <p:spPr>
          <a:xfrm>
            <a:off x="1319305" y="2099851"/>
            <a:ext cx="3576332" cy="957640"/>
          </a:xfrm>
          <a:prstGeom prst="rect">
            <a:avLst/>
          </a:prstGeom>
          <a:noFill/>
        </p:spPr>
        <p:txBody>
          <a:bodyPr wrap="square" rtlCol="0">
            <a:noAutofit/>
          </a:bodyPr>
          <a:lstStyle/>
          <a:p>
            <a:r>
              <a:rPr lang="en-US" sz="1600" b="1" dirty="0">
                <a:solidFill>
                  <a:schemeClr val="bg1"/>
                </a:solidFill>
                <a:cs typeface="Arial"/>
              </a:rPr>
              <a:t>Search for, identify, and check the status of the claim.</a:t>
            </a:r>
            <a:endParaRPr lang="en-US" sz="1600" b="1" dirty="0">
              <a:solidFill>
                <a:schemeClr val="bg1"/>
              </a:solidFill>
              <a:ea typeface="Times New Roman" panose="02020603050405020304" pitchFamily="18" charset="0"/>
            </a:endParaRPr>
          </a:p>
          <a:p>
            <a:endParaRPr lang="en-US" sz="1600" b="1" dirty="0">
              <a:solidFill>
                <a:schemeClr val="bg1"/>
              </a:solidFill>
              <a:ea typeface="Times New Roman" panose="02020603050405020304" pitchFamily="18" charset="0"/>
            </a:endParaRPr>
          </a:p>
        </p:txBody>
      </p:sp>
      <p:sp>
        <p:nvSpPr>
          <p:cNvPr id="22" name="TextBox 16"/>
          <p:cNvSpPr txBox="1"/>
          <p:nvPr/>
        </p:nvSpPr>
        <p:spPr>
          <a:xfrm>
            <a:off x="8214988" y="5127017"/>
            <a:ext cx="3675820" cy="1535498"/>
          </a:xfrm>
          <a:prstGeom prst="rect">
            <a:avLst/>
          </a:prstGeom>
          <a:noFill/>
        </p:spPr>
        <p:txBody>
          <a:bodyPr wrap="square" rtlCol="0">
            <a:noAutofit/>
          </a:bodyPr>
          <a:lstStyle/>
          <a:p>
            <a:pPr marL="285750" indent="-182880">
              <a:spcAft>
                <a:spcPts val="200"/>
              </a:spcAft>
              <a:buClr>
                <a:srgbClr val="0033FF"/>
              </a:buClr>
              <a:buFont typeface="Wingdings 2" panose="05020102010507070707" pitchFamily="18" charset="2"/>
              <a:buChar char=""/>
            </a:pPr>
            <a:r>
              <a:rPr lang="en-US" sz="1300" dirty="0">
                <a:solidFill>
                  <a:schemeClr val="bg1"/>
                </a:solidFill>
                <a:cs typeface="Arial"/>
              </a:rPr>
              <a:t>Know why a claim is pended by the remark code description.</a:t>
            </a:r>
          </a:p>
          <a:p>
            <a:pPr marL="285750" indent="-182880">
              <a:spcAft>
                <a:spcPts val="200"/>
              </a:spcAft>
              <a:buClr>
                <a:srgbClr val="0033FF"/>
              </a:buClr>
              <a:buFont typeface="Wingdings 2" panose="05020102010507070707" pitchFamily="18" charset="2"/>
              <a:buChar char=""/>
            </a:pPr>
            <a:r>
              <a:rPr lang="en-US" sz="1300" dirty="0">
                <a:solidFill>
                  <a:schemeClr val="bg1"/>
                </a:solidFill>
                <a:cs typeface="Arial"/>
              </a:rPr>
              <a:t>Access help by clicking “?”.</a:t>
            </a:r>
          </a:p>
          <a:p>
            <a:pPr marL="285750" indent="-182880">
              <a:spcAft>
                <a:spcPts val="200"/>
              </a:spcAft>
              <a:buClr>
                <a:srgbClr val="0033FF"/>
              </a:buClr>
              <a:buFont typeface="Wingdings 2" panose="05020102010507070707" pitchFamily="18" charset="2"/>
              <a:buChar char=""/>
            </a:pPr>
            <a:r>
              <a:rPr lang="en-US" sz="1300" spc="-30" dirty="0">
                <a:solidFill>
                  <a:schemeClr val="bg1"/>
                </a:solidFill>
                <a:cs typeface="Arial"/>
              </a:rPr>
              <a:t>View previously submitted attachment details, including who and when. </a:t>
            </a:r>
          </a:p>
          <a:p>
            <a:pPr>
              <a:buClr>
                <a:srgbClr val="0033FF"/>
              </a:buClr>
            </a:pPr>
            <a:endParaRPr lang="en-US" sz="1200" dirty="0">
              <a:solidFill>
                <a:schemeClr val="bg1"/>
              </a:solidFill>
              <a:ea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5182492" y="1525766"/>
            <a:ext cx="6659089" cy="3162416"/>
          </a:xfrm>
          <a:prstGeom prst="rect">
            <a:avLst/>
          </a:prstGeom>
          <a:ln w="12700">
            <a:solidFill>
              <a:schemeClr val="bg1">
                <a:lumMod val="85000"/>
              </a:schemeClr>
            </a:solidFill>
          </a:ln>
        </p:spPr>
      </p:pic>
      <p:sp>
        <p:nvSpPr>
          <p:cNvPr id="34" name="Rounded Rectangle 33"/>
          <p:cNvSpPr/>
          <p:nvPr/>
        </p:nvSpPr>
        <p:spPr>
          <a:xfrm>
            <a:off x="10676819" y="3910586"/>
            <a:ext cx="574158" cy="722346"/>
          </a:xfrm>
          <a:prstGeom prst="roundRect">
            <a:avLst/>
          </a:prstGeom>
          <a:noFill/>
          <a:ln w="28575">
            <a:solidFill>
              <a:srgbClr val="0033FF"/>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pic>
        <p:nvPicPr>
          <p:cNvPr id="27" name="Picture 26"/>
          <p:cNvPicPr>
            <a:picLocks noChangeAspect="1"/>
          </p:cNvPicPr>
          <p:nvPr/>
        </p:nvPicPr>
        <p:blipFill>
          <a:blip r:embed="rId4"/>
          <a:stretch>
            <a:fillRect/>
          </a:stretch>
        </p:blipFill>
        <p:spPr>
          <a:xfrm>
            <a:off x="10772953" y="4352581"/>
            <a:ext cx="356490" cy="165202"/>
          </a:xfrm>
          <a:prstGeom prst="rect">
            <a:avLst/>
          </a:prstGeom>
        </p:spPr>
      </p:pic>
      <p:pic>
        <p:nvPicPr>
          <p:cNvPr id="28" name="Picture 27"/>
          <p:cNvPicPr>
            <a:picLocks noChangeAspect="1"/>
          </p:cNvPicPr>
          <p:nvPr/>
        </p:nvPicPr>
        <p:blipFill>
          <a:blip r:embed="rId5"/>
          <a:stretch>
            <a:fillRect/>
          </a:stretch>
        </p:blipFill>
        <p:spPr>
          <a:xfrm>
            <a:off x="359998" y="3131922"/>
            <a:ext cx="6468718" cy="3462349"/>
          </a:xfrm>
          <a:prstGeom prst="rect">
            <a:avLst/>
          </a:prstGeom>
          <a:ln w="12700">
            <a:solidFill>
              <a:schemeClr val="bg1">
                <a:lumMod val="85000"/>
              </a:schemeClr>
            </a:solidFill>
          </a:ln>
        </p:spPr>
      </p:pic>
      <p:sp>
        <p:nvSpPr>
          <p:cNvPr id="35" name="Rounded Rectangle 34"/>
          <p:cNvSpPr/>
          <p:nvPr/>
        </p:nvSpPr>
        <p:spPr>
          <a:xfrm>
            <a:off x="296099" y="6018027"/>
            <a:ext cx="1515867" cy="476112"/>
          </a:xfrm>
          <a:prstGeom prst="roundRect">
            <a:avLst/>
          </a:prstGeom>
          <a:noFill/>
          <a:ln w="28575">
            <a:solidFill>
              <a:srgbClr val="0033FF"/>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36" name="Rounded Rectangle 35"/>
          <p:cNvSpPr/>
          <p:nvPr/>
        </p:nvSpPr>
        <p:spPr>
          <a:xfrm>
            <a:off x="5242589" y="3410268"/>
            <a:ext cx="1420179" cy="359100"/>
          </a:xfrm>
          <a:prstGeom prst="roundRect">
            <a:avLst/>
          </a:prstGeom>
          <a:noFill/>
          <a:ln w="28575">
            <a:solidFill>
              <a:srgbClr val="0033FF"/>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29" name="Rounded Rectangle 28"/>
          <p:cNvSpPr/>
          <p:nvPr/>
        </p:nvSpPr>
        <p:spPr>
          <a:xfrm>
            <a:off x="3522746" y="4402634"/>
            <a:ext cx="1069142" cy="230298"/>
          </a:xfrm>
          <a:prstGeom prst="roundRect">
            <a:avLst/>
          </a:prstGeom>
          <a:noFill/>
          <a:ln w="28575">
            <a:solidFill>
              <a:srgbClr val="0033FF"/>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grpSp>
        <p:nvGrpSpPr>
          <p:cNvPr id="38" name="Group 37"/>
          <p:cNvGrpSpPr>
            <a:grpSpLocks noChangeAspect="1"/>
          </p:cNvGrpSpPr>
          <p:nvPr/>
        </p:nvGrpSpPr>
        <p:grpSpPr>
          <a:xfrm>
            <a:off x="489222" y="2046927"/>
            <a:ext cx="823244" cy="925701"/>
            <a:chOff x="377964" y="1961231"/>
            <a:chExt cx="1519657" cy="1687513"/>
          </a:xfrm>
        </p:grpSpPr>
        <p:sp>
          <p:nvSpPr>
            <p:cNvPr id="39" name="Oval 38"/>
            <p:cNvSpPr/>
            <p:nvPr/>
          </p:nvSpPr>
          <p:spPr>
            <a:xfrm>
              <a:off x="377964" y="1961231"/>
              <a:ext cx="1362075" cy="1362075"/>
            </a:xfrm>
            <a:prstGeom prst="ellipse">
              <a:avLst/>
            </a:prstGeom>
            <a:noFill/>
            <a:ln w="57150" cap="flat" cmpd="sng" algn="ctr">
              <a:solidFill>
                <a:schemeClr val="bg1"/>
              </a:solidFill>
              <a:prstDash val="solid"/>
              <a:miter lim="800000"/>
            </a:ln>
            <a:effectLst/>
          </p:spPr>
          <p:txBody>
            <a:bodyPr rtlCol="0" anchor="ctr"/>
            <a:lstStyle/>
            <a:p>
              <a:endParaRPr lang="en-US" dirty="0"/>
            </a:p>
          </p:txBody>
        </p:sp>
        <p:sp>
          <p:nvSpPr>
            <p:cNvPr id="40" name="Oval 39"/>
            <p:cNvSpPr/>
            <p:nvPr/>
          </p:nvSpPr>
          <p:spPr>
            <a:xfrm>
              <a:off x="918510" y="2242220"/>
              <a:ext cx="366712" cy="366712"/>
            </a:xfrm>
            <a:prstGeom prst="ellipse">
              <a:avLst/>
            </a:prstGeom>
            <a:noFill/>
            <a:ln w="57150" cap="flat" cmpd="sng" algn="ctr">
              <a:solidFill>
                <a:schemeClr val="bg1"/>
              </a:solidFill>
              <a:prstDash val="solid"/>
              <a:miter lim="800000"/>
            </a:ln>
            <a:effectLst/>
          </p:spPr>
          <p:txBody>
            <a:bodyPr rtlCol="0" anchor="ctr"/>
            <a:lstStyle/>
            <a:p>
              <a:endParaRPr lang="en-US" dirty="0"/>
            </a:p>
          </p:txBody>
        </p:sp>
        <p:sp>
          <p:nvSpPr>
            <p:cNvPr id="41" name="Freeform 40"/>
            <p:cNvSpPr/>
            <p:nvPr/>
          </p:nvSpPr>
          <p:spPr>
            <a:xfrm>
              <a:off x="792478" y="2785144"/>
              <a:ext cx="625857" cy="338137"/>
            </a:xfrm>
            <a:custGeom>
              <a:avLst/>
              <a:gdLst>
                <a:gd name="connsiteX0" fmla="*/ 0 w 659607"/>
                <a:gd name="connsiteY0" fmla="*/ 338138 h 338138"/>
                <a:gd name="connsiteX1" fmla="*/ 202407 w 659607"/>
                <a:gd name="connsiteY1" fmla="*/ 0 h 338138"/>
                <a:gd name="connsiteX2" fmla="*/ 445294 w 659607"/>
                <a:gd name="connsiteY2" fmla="*/ 0 h 338138"/>
                <a:gd name="connsiteX3" fmla="*/ 659607 w 659607"/>
                <a:gd name="connsiteY3" fmla="*/ 302419 h 338138"/>
                <a:gd name="connsiteX0" fmla="*/ 0 w 659607"/>
                <a:gd name="connsiteY0" fmla="*/ 338138 h 338138"/>
                <a:gd name="connsiteX1" fmla="*/ 202407 w 659607"/>
                <a:gd name="connsiteY1" fmla="*/ 0 h 338138"/>
                <a:gd name="connsiteX2" fmla="*/ 445294 w 659607"/>
                <a:gd name="connsiteY2" fmla="*/ 0 h 338138"/>
                <a:gd name="connsiteX3" fmla="*/ 659607 w 659607"/>
                <a:gd name="connsiteY3" fmla="*/ 302419 h 338138"/>
                <a:gd name="connsiteX0" fmla="*/ 0 w 645319"/>
                <a:gd name="connsiteY0" fmla="*/ 338138 h 338138"/>
                <a:gd name="connsiteX1" fmla="*/ 188119 w 645319"/>
                <a:gd name="connsiteY1" fmla="*/ 0 h 338138"/>
                <a:gd name="connsiteX2" fmla="*/ 431006 w 645319"/>
                <a:gd name="connsiteY2" fmla="*/ 0 h 338138"/>
                <a:gd name="connsiteX3" fmla="*/ 645319 w 645319"/>
                <a:gd name="connsiteY3" fmla="*/ 302419 h 338138"/>
                <a:gd name="connsiteX0" fmla="*/ 17684 w 663003"/>
                <a:gd name="connsiteY0" fmla="*/ 338138 h 338138"/>
                <a:gd name="connsiteX1" fmla="*/ 205803 w 663003"/>
                <a:gd name="connsiteY1" fmla="*/ 0 h 338138"/>
                <a:gd name="connsiteX2" fmla="*/ 448690 w 663003"/>
                <a:gd name="connsiteY2" fmla="*/ 0 h 338138"/>
                <a:gd name="connsiteX3" fmla="*/ 663003 w 663003"/>
                <a:gd name="connsiteY3" fmla="*/ 302419 h 338138"/>
                <a:gd name="connsiteX0" fmla="*/ 22044 w 655457"/>
                <a:gd name="connsiteY0" fmla="*/ 340519 h 340519"/>
                <a:gd name="connsiteX1" fmla="*/ 198257 w 655457"/>
                <a:gd name="connsiteY1" fmla="*/ 0 h 340519"/>
                <a:gd name="connsiteX2" fmla="*/ 441144 w 655457"/>
                <a:gd name="connsiteY2" fmla="*/ 0 h 340519"/>
                <a:gd name="connsiteX3" fmla="*/ 655457 w 655457"/>
                <a:gd name="connsiteY3" fmla="*/ 302419 h 340519"/>
                <a:gd name="connsiteX0" fmla="*/ 18517 w 661455"/>
                <a:gd name="connsiteY0" fmla="*/ 338137 h 338137"/>
                <a:gd name="connsiteX1" fmla="*/ 204255 w 661455"/>
                <a:gd name="connsiteY1" fmla="*/ 0 h 338137"/>
                <a:gd name="connsiteX2" fmla="*/ 447142 w 661455"/>
                <a:gd name="connsiteY2" fmla="*/ 0 h 338137"/>
                <a:gd name="connsiteX3" fmla="*/ 661455 w 661455"/>
                <a:gd name="connsiteY3" fmla="*/ 302419 h 338137"/>
                <a:gd name="connsiteX0" fmla="*/ 14418 w 657356"/>
                <a:gd name="connsiteY0" fmla="*/ 338137 h 338137"/>
                <a:gd name="connsiteX1" fmla="*/ 200156 w 657356"/>
                <a:gd name="connsiteY1" fmla="*/ 0 h 338137"/>
                <a:gd name="connsiteX2" fmla="*/ 443043 w 657356"/>
                <a:gd name="connsiteY2" fmla="*/ 0 h 338137"/>
                <a:gd name="connsiteX3" fmla="*/ 657356 w 657356"/>
                <a:gd name="connsiteY3" fmla="*/ 302419 h 338137"/>
                <a:gd name="connsiteX0" fmla="*/ 4610 w 647548"/>
                <a:gd name="connsiteY0" fmla="*/ 338137 h 338137"/>
                <a:gd name="connsiteX1" fmla="*/ 190348 w 647548"/>
                <a:gd name="connsiteY1" fmla="*/ 0 h 338137"/>
                <a:gd name="connsiteX2" fmla="*/ 433235 w 647548"/>
                <a:gd name="connsiteY2" fmla="*/ 0 h 338137"/>
                <a:gd name="connsiteX3" fmla="*/ 647548 w 647548"/>
                <a:gd name="connsiteY3" fmla="*/ 302419 h 338137"/>
                <a:gd name="connsiteX0" fmla="*/ 5666 w 648604"/>
                <a:gd name="connsiteY0" fmla="*/ 338137 h 338137"/>
                <a:gd name="connsiteX1" fmla="*/ 191404 w 648604"/>
                <a:gd name="connsiteY1" fmla="*/ 0 h 338137"/>
                <a:gd name="connsiteX2" fmla="*/ 434291 w 648604"/>
                <a:gd name="connsiteY2" fmla="*/ 0 h 338137"/>
                <a:gd name="connsiteX3" fmla="*/ 648604 w 648604"/>
                <a:gd name="connsiteY3" fmla="*/ 302419 h 338137"/>
                <a:gd name="connsiteX0" fmla="*/ 5666 w 648604"/>
                <a:gd name="connsiteY0" fmla="*/ 338137 h 338137"/>
                <a:gd name="connsiteX1" fmla="*/ 191404 w 648604"/>
                <a:gd name="connsiteY1" fmla="*/ 0 h 338137"/>
                <a:gd name="connsiteX2" fmla="*/ 434291 w 648604"/>
                <a:gd name="connsiteY2" fmla="*/ 0 h 338137"/>
                <a:gd name="connsiteX3" fmla="*/ 648604 w 648604"/>
                <a:gd name="connsiteY3" fmla="*/ 302419 h 338137"/>
                <a:gd name="connsiteX0" fmla="*/ 5666 w 622411"/>
                <a:gd name="connsiteY0" fmla="*/ 338137 h 338137"/>
                <a:gd name="connsiteX1" fmla="*/ 191404 w 622411"/>
                <a:gd name="connsiteY1" fmla="*/ 0 h 338137"/>
                <a:gd name="connsiteX2" fmla="*/ 434291 w 622411"/>
                <a:gd name="connsiteY2" fmla="*/ 0 h 338137"/>
                <a:gd name="connsiteX3" fmla="*/ 622411 w 622411"/>
                <a:gd name="connsiteY3" fmla="*/ 323850 h 338137"/>
                <a:gd name="connsiteX0" fmla="*/ 5666 w 625857"/>
                <a:gd name="connsiteY0" fmla="*/ 338137 h 338137"/>
                <a:gd name="connsiteX1" fmla="*/ 191404 w 625857"/>
                <a:gd name="connsiteY1" fmla="*/ 0 h 338137"/>
                <a:gd name="connsiteX2" fmla="*/ 434291 w 625857"/>
                <a:gd name="connsiteY2" fmla="*/ 0 h 338137"/>
                <a:gd name="connsiteX3" fmla="*/ 622411 w 625857"/>
                <a:gd name="connsiteY3" fmla="*/ 323850 h 338137"/>
              </a:gdLst>
              <a:ahLst/>
              <a:cxnLst>
                <a:cxn ang="0">
                  <a:pos x="connsiteX0" y="connsiteY0"/>
                </a:cxn>
                <a:cxn ang="0">
                  <a:pos x="connsiteX1" y="connsiteY1"/>
                </a:cxn>
                <a:cxn ang="0">
                  <a:pos x="connsiteX2" y="connsiteY2"/>
                </a:cxn>
                <a:cxn ang="0">
                  <a:pos x="connsiteX3" y="connsiteY3"/>
                </a:cxn>
              </a:cxnLst>
              <a:rect l="l" t="t" r="r" b="b"/>
              <a:pathLst>
                <a:path w="625857" h="338137">
                  <a:moveTo>
                    <a:pt x="5666" y="338137"/>
                  </a:moveTo>
                  <a:cubicBezTo>
                    <a:pt x="6459" y="244474"/>
                    <a:pt x="-52278" y="794"/>
                    <a:pt x="191404" y="0"/>
                  </a:cubicBezTo>
                  <a:lnTo>
                    <a:pt x="434291" y="0"/>
                  </a:lnTo>
                  <a:cubicBezTo>
                    <a:pt x="653367" y="5556"/>
                    <a:pt x="627173" y="218281"/>
                    <a:pt x="622411" y="323850"/>
                  </a:cubicBezTo>
                </a:path>
              </a:pathLst>
            </a:custGeom>
            <a:noFill/>
            <a:ln w="57150" cap="flat" cmpd="sng" algn="ctr">
              <a:solidFill>
                <a:schemeClr val="bg1"/>
              </a:solidFill>
              <a:prstDash val="solid"/>
              <a:miter lim="800000"/>
            </a:ln>
            <a:effectLst/>
          </p:spPr>
          <p:txBody>
            <a:bodyPr rtlCol="0" anchor="ctr"/>
            <a:lstStyle/>
            <a:p>
              <a:endParaRPr lang="en-US" dirty="0"/>
            </a:p>
          </p:txBody>
        </p:sp>
        <p:sp>
          <p:nvSpPr>
            <p:cNvPr id="42" name="Freeform 41"/>
            <p:cNvSpPr/>
            <p:nvPr/>
          </p:nvSpPr>
          <p:spPr>
            <a:xfrm>
              <a:off x="571027" y="2225551"/>
              <a:ext cx="203305" cy="521494"/>
            </a:xfrm>
            <a:custGeom>
              <a:avLst/>
              <a:gdLst>
                <a:gd name="connsiteX0" fmla="*/ 207169 w 207169"/>
                <a:gd name="connsiteY0" fmla="*/ 0 h 526256"/>
                <a:gd name="connsiteX1" fmla="*/ 0 w 207169"/>
                <a:gd name="connsiteY1" fmla="*/ 526256 h 526256"/>
                <a:gd name="connsiteX0" fmla="*/ 207169 w 207169"/>
                <a:gd name="connsiteY0" fmla="*/ 0 h 526256"/>
                <a:gd name="connsiteX1" fmla="*/ 0 w 207169"/>
                <a:gd name="connsiteY1" fmla="*/ 526256 h 526256"/>
                <a:gd name="connsiteX0" fmla="*/ 195263 w 195263"/>
                <a:gd name="connsiteY0" fmla="*/ 0 h 521494"/>
                <a:gd name="connsiteX1" fmla="*/ 0 w 195263"/>
                <a:gd name="connsiteY1" fmla="*/ 521494 h 521494"/>
                <a:gd name="connsiteX0" fmla="*/ 204291 w 204291"/>
                <a:gd name="connsiteY0" fmla="*/ 0 h 521494"/>
                <a:gd name="connsiteX1" fmla="*/ 9028 w 204291"/>
                <a:gd name="connsiteY1" fmla="*/ 521494 h 521494"/>
                <a:gd name="connsiteX0" fmla="*/ 203305 w 203305"/>
                <a:gd name="connsiteY0" fmla="*/ 0 h 521494"/>
                <a:gd name="connsiteX1" fmla="*/ 8042 w 203305"/>
                <a:gd name="connsiteY1" fmla="*/ 521494 h 521494"/>
              </a:gdLst>
              <a:ahLst/>
              <a:cxnLst>
                <a:cxn ang="0">
                  <a:pos x="connsiteX0" y="connsiteY0"/>
                </a:cxn>
                <a:cxn ang="0">
                  <a:pos x="connsiteX1" y="connsiteY1"/>
                </a:cxn>
              </a:cxnLst>
              <a:rect l="l" t="t" r="r" b="b"/>
              <a:pathLst>
                <a:path w="203305" h="521494">
                  <a:moveTo>
                    <a:pt x="203305" y="0"/>
                  </a:moveTo>
                  <a:cubicBezTo>
                    <a:pt x="-13389" y="180181"/>
                    <a:pt x="-11008" y="381794"/>
                    <a:pt x="8042" y="521494"/>
                  </a:cubicBezTo>
                </a:path>
              </a:pathLst>
            </a:custGeom>
            <a:noFill/>
            <a:ln w="57150" cap="flat" cmpd="sng" algn="ctr">
              <a:solidFill>
                <a:schemeClr val="bg1"/>
              </a:solidFill>
              <a:prstDash val="solid"/>
              <a:miter lim="800000"/>
            </a:ln>
            <a:effectLst/>
          </p:spPr>
          <p:txBody>
            <a:bodyPr rtlCol="0" anchor="ctr"/>
            <a:lstStyle/>
            <a:p>
              <a:endParaRPr lang="en-US" dirty="0"/>
            </a:p>
          </p:txBody>
        </p:sp>
        <p:sp>
          <p:nvSpPr>
            <p:cNvPr id="43" name="Freeform 42"/>
            <p:cNvSpPr/>
            <p:nvPr/>
          </p:nvSpPr>
          <p:spPr>
            <a:xfrm>
              <a:off x="1352974" y="3068513"/>
              <a:ext cx="544647" cy="580231"/>
            </a:xfrm>
            <a:custGeom>
              <a:avLst/>
              <a:gdLst>
                <a:gd name="connsiteX0" fmla="*/ 0 w 490538"/>
                <a:gd name="connsiteY0" fmla="*/ 188119 h 531019"/>
                <a:gd name="connsiteX1" fmla="*/ 233363 w 490538"/>
                <a:gd name="connsiteY1" fmla="*/ 478631 h 531019"/>
                <a:gd name="connsiteX2" fmla="*/ 490538 w 490538"/>
                <a:gd name="connsiteY2" fmla="*/ 531019 h 531019"/>
                <a:gd name="connsiteX3" fmla="*/ 483394 w 490538"/>
                <a:gd name="connsiteY3" fmla="*/ 271463 h 531019"/>
                <a:gd name="connsiteX4" fmla="*/ 245269 w 490538"/>
                <a:gd name="connsiteY4" fmla="*/ 0 h 531019"/>
                <a:gd name="connsiteX0" fmla="*/ 0 w 490538"/>
                <a:gd name="connsiteY0" fmla="*/ 188119 h 570323"/>
                <a:gd name="connsiteX1" fmla="*/ 233363 w 490538"/>
                <a:gd name="connsiteY1" fmla="*/ 478631 h 570323"/>
                <a:gd name="connsiteX2" fmla="*/ 490538 w 490538"/>
                <a:gd name="connsiteY2" fmla="*/ 531019 h 570323"/>
                <a:gd name="connsiteX3" fmla="*/ 483394 w 490538"/>
                <a:gd name="connsiteY3" fmla="*/ 271463 h 570323"/>
                <a:gd name="connsiteX4" fmla="*/ 245269 w 490538"/>
                <a:gd name="connsiteY4" fmla="*/ 0 h 570323"/>
                <a:gd name="connsiteX0" fmla="*/ 0 w 549570"/>
                <a:gd name="connsiteY0" fmla="*/ 188119 h 570323"/>
                <a:gd name="connsiteX1" fmla="*/ 233363 w 549570"/>
                <a:gd name="connsiteY1" fmla="*/ 478631 h 570323"/>
                <a:gd name="connsiteX2" fmla="*/ 490538 w 549570"/>
                <a:gd name="connsiteY2" fmla="*/ 531019 h 570323"/>
                <a:gd name="connsiteX3" fmla="*/ 483394 w 549570"/>
                <a:gd name="connsiteY3" fmla="*/ 271463 h 570323"/>
                <a:gd name="connsiteX4" fmla="*/ 245269 w 549570"/>
                <a:gd name="connsiteY4" fmla="*/ 0 h 570323"/>
                <a:gd name="connsiteX0" fmla="*/ 0 w 561800"/>
                <a:gd name="connsiteY0" fmla="*/ 188119 h 570323"/>
                <a:gd name="connsiteX1" fmla="*/ 233363 w 561800"/>
                <a:gd name="connsiteY1" fmla="*/ 478631 h 570323"/>
                <a:gd name="connsiteX2" fmla="*/ 490538 w 561800"/>
                <a:gd name="connsiteY2" fmla="*/ 531019 h 570323"/>
                <a:gd name="connsiteX3" fmla="*/ 483394 w 561800"/>
                <a:gd name="connsiteY3" fmla="*/ 271463 h 570323"/>
                <a:gd name="connsiteX4" fmla="*/ 245269 w 561800"/>
                <a:gd name="connsiteY4" fmla="*/ 0 h 570323"/>
                <a:gd name="connsiteX0" fmla="*/ 0 w 560237"/>
                <a:gd name="connsiteY0" fmla="*/ 188119 h 570323"/>
                <a:gd name="connsiteX1" fmla="*/ 233363 w 560237"/>
                <a:gd name="connsiteY1" fmla="*/ 478631 h 570323"/>
                <a:gd name="connsiteX2" fmla="*/ 490538 w 560237"/>
                <a:gd name="connsiteY2" fmla="*/ 531019 h 570323"/>
                <a:gd name="connsiteX3" fmla="*/ 478631 w 560237"/>
                <a:gd name="connsiteY3" fmla="*/ 283369 h 570323"/>
                <a:gd name="connsiteX4" fmla="*/ 245269 w 560237"/>
                <a:gd name="connsiteY4" fmla="*/ 0 h 570323"/>
                <a:gd name="connsiteX0" fmla="*/ 0 w 560237"/>
                <a:gd name="connsiteY0" fmla="*/ 188119 h 580231"/>
                <a:gd name="connsiteX1" fmla="*/ 233363 w 560237"/>
                <a:gd name="connsiteY1" fmla="*/ 478631 h 580231"/>
                <a:gd name="connsiteX2" fmla="*/ 490538 w 560237"/>
                <a:gd name="connsiteY2" fmla="*/ 531019 h 580231"/>
                <a:gd name="connsiteX3" fmla="*/ 478631 w 560237"/>
                <a:gd name="connsiteY3" fmla="*/ 283369 h 580231"/>
                <a:gd name="connsiteX4" fmla="*/ 245269 w 560237"/>
                <a:gd name="connsiteY4" fmla="*/ 0 h 580231"/>
                <a:gd name="connsiteX0" fmla="*/ 0 w 544647"/>
                <a:gd name="connsiteY0" fmla="*/ 188119 h 580231"/>
                <a:gd name="connsiteX1" fmla="*/ 233363 w 544647"/>
                <a:gd name="connsiteY1" fmla="*/ 478631 h 580231"/>
                <a:gd name="connsiteX2" fmla="*/ 490538 w 544647"/>
                <a:gd name="connsiteY2" fmla="*/ 531019 h 580231"/>
                <a:gd name="connsiteX3" fmla="*/ 478631 w 544647"/>
                <a:gd name="connsiteY3" fmla="*/ 283369 h 580231"/>
                <a:gd name="connsiteX4" fmla="*/ 245269 w 544647"/>
                <a:gd name="connsiteY4" fmla="*/ 0 h 580231"/>
                <a:gd name="connsiteX0" fmla="*/ 0 w 544647"/>
                <a:gd name="connsiteY0" fmla="*/ 188119 h 580231"/>
                <a:gd name="connsiteX1" fmla="*/ 233363 w 544647"/>
                <a:gd name="connsiteY1" fmla="*/ 478631 h 580231"/>
                <a:gd name="connsiteX2" fmla="*/ 490538 w 544647"/>
                <a:gd name="connsiteY2" fmla="*/ 531019 h 580231"/>
                <a:gd name="connsiteX3" fmla="*/ 478631 w 544647"/>
                <a:gd name="connsiteY3" fmla="*/ 283369 h 580231"/>
                <a:gd name="connsiteX4" fmla="*/ 245269 w 544647"/>
                <a:gd name="connsiteY4" fmla="*/ 0 h 580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647" h="580231">
                  <a:moveTo>
                    <a:pt x="0" y="188119"/>
                  </a:moveTo>
                  <a:lnTo>
                    <a:pt x="233363" y="478631"/>
                  </a:lnTo>
                  <a:cubicBezTo>
                    <a:pt x="295276" y="548482"/>
                    <a:pt x="359569" y="637381"/>
                    <a:pt x="490538" y="531019"/>
                  </a:cubicBezTo>
                  <a:cubicBezTo>
                    <a:pt x="590552" y="449263"/>
                    <a:pt x="531018" y="348456"/>
                    <a:pt x="478631" y="283369"/>
                  </a:cubicBezTo>
                  <a:lnTo>
                    <a:pt x="245269" y="0"/>
                  </a:lnTo>
                </a:path>
              </a:pathLst>
            </a:custGeom>
            <a:noFill/>
            <a:ln w="57150" cap="flat" cmpd="sng" algn="ctr">
              <a:solidFill>
                <a:schemeClr val="bg1"/>
              </a:solidFill>
              <a:prstDash val="solid"/>
              <a:miter lim="800000"/>
            </a:ln>
            <a:effectLst/>
          </p:spPr>
          <p:txBody>
            <a:bodyPr rtlCol="0" anchor="ctr"/>
            <a:lstStyle/>
            <a:p>
              <a:endParaRPr lang="en-US" dirty="0"/>
            </a:p>
          </p:txBody>
        </p:sp>
      </p:grpSp>
      <p:sp>
        <p:nvSpPr>
          <p:cNvPr id="9" name="Slide Number Placeholder 8"/>
          <p:cNvSpPr>
            <a:spLocks noGrp="1"/>
          </p:cNvSpPr>
          <p:nvPr>
            <p:ph type="sldNum" sz="quarter" idx="11"/>
          </p:nvPr>
        </p:nvSpPr>
        <p:spPr/>
        <p:txBody>
          <a:bodyPr/>
          <a:lstStyle/>
          <a:p>
            <a:fld id="{23AA811B-2EBD-4900-905E-5BE206449611}" type="slidenum">
              <a:rPr lang="en-US" smtClean="0"/>
              <a:pPr/>
              <a:t>24</a:t>
            </a:fld>
            <a:endParaRPr lang="en-US" dirty="0"/>
          </a:p>
        </p:txBody>
      </p:sp>
      <p:sp>
        <p:nvSpPr>
          <p:cNvPr id="4" name="Date Placeholder 4">
            <a:extLst>
              <a:ext uri="{FF2B5EF4-FFF2-40B4-BE49-F238E27FC236}">
                <a16:creationId xmlns:a16="http://schemas.microsoft.com/office/drawing/2014/main" id="{2F99E696-648B-A361-A866-76F454C4A2D3}"/>
              </a:ext>
            </a:extLst>
          </p:cNvPr>
          <p:cNvSpPr>
            <a:spLocks noGrp="1"/>
          </p:cNvSpPr>
          <p:nvPr>
            <p:ph type="dt" sz="half" idx="10"/>
          </p:nvPr>
        </p:nvSpPr>
        <p:spPr>
          <a:xfrm>
            <a:off x="9887592" y="6318000"/>
            <a:ext cx="1585607" cy="180000"/>
          </a:xfrm>
        </p:spPr>
        <p:txBody>
          <a:bodyPr/>
          <a:lstStyle/>
          <a:p>
            <a:pPr algn="r"/>
            <a:fld id="{676D9C7F-4212-47F2-9C79-103534C480B7}" type="datetime4">
              <a:rPr lang="en-US" smtClean="0"/>
              <a:t>May 22, 2024</a:t>
            </a:fld>
            <a:endParaRPr lang="en-US" dirty="0"/>
          </a:p>
        </p:txBody>
      </p:sp>
    </p:spTree>
    <p:extLst>
      <p:ext uri="{BB962C8B-B14F-4D97-AF65-F5344CB8AC3E}">
        <p14:creationId xmlns:p14="http://schemas.microsoft.com/office/powerpoint/2010/main" val="1360153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stretch>
            <a:fillRect/>
          </a:stretch>
        </p:blipFill>
        <p:spPr>
          <a:xfrm>
            <a:off x="5757118" y="1985878"/>
            <a:ext cx="5066210" cy="1470835"/>
          </a:xfrm>
          <a:prstGeom prst="rect">
            <a:avLst/>
          </a:prstGeom>
          <a:ln w="6350">
            <a:solidFill>
              <a:schemeClr val="tx1"/>
            </a:solidFill>
          </a:ln>
          <a:effectLst/>
        </p:spPr>
      </p:pic>
      <p:sp>
        <p:nvSpPr>
          <p:cNvPr id="2" name="Title 1"/>
          <p:cNvSpPr>
            <a:spLocks noGrp="1"/>
          </p:cNvSpPr>
          <p:nvPr>
            <p:ph type="title"/>
          </p:nvPr>
        </p:nvSpPr>
        <p:spPr/>
        <p:txBody>
          <a:bodyPr/>
          <a:lstStyle/>
          <a:p>
            <a:r>
              <a:rPr lang="en-US" dirty="0"/>
              <a:t>Submit the requested information</a:t>
            </a:r>
          </a:p>
        </p:txBody>
      </p:sp>
      <p:sp>
        <p:nvSpPr>
          <p:cNvPr id="3" name="Slide Number Placeholder 2"/>
          <p:cNvSpPr>
            <a:spLocks noGrp="1"/>
          </p:cNvSpPr>
          <p:nvPr>
            <p:ph type="sldNum" sz="quarter" idx="11"/>
          </p:nvPr>
        </p:nvSpPr>
        <p:spPr/>
        <p:txBody>
          <a:bodyPr/>
          <a:lstStyle/>
          <a:p>
            <a:fld id="{97C9F2F1-5B60-4828-8D48-CC3CA0267DF1}" type="slidenum">
              <a:rPr lang="en-US" altLang="en-US" smtClean="0"/>
              <a:pPr/>
              <a:t>25</a:t>
            </a:fld>
            <a:endParaRPr lang="en-US" altLang="en-US" dirty="0"/>
          </a:p>
        </p:txBody>
      </p:sp>
      <p:sp>
        <p:nvSpPr>
          <p:cNvPr id="13" name="Rectangle 12"/>
          <p:cNvSpPr/>
          <p:nvPr/>
        </p:nvSpPr>
        <p:spPr>
          <a:xfrm>
            <a:off x="359997" y="1534025"/>
            <a:ext cx="5397120" cy="1107996"/>
          </a:xfrm>
          <a:prstGeom prst="rect">
            <a:avLst/>
          </a:prstGeom>
        </p:spPr>
        <p:txBody>
          <a:bodyPr wrap="square">
            <a:spAutoFit/>
          </a:bodyPr>
          <a:lstStyle/>
          <a:p>
            <a:pPr>
              <a:spcAft>
                <a:spcPts val="600"/>
              </a:spcAft>
            </a:pPr>
            <a:r>
              <a:rPr lang="en-US" sz="1400" b="1" dirty="0">
                <a:solidFill>
                  <a:schemeClr val="tx2"/>
                </a:solidFill>
              </a:rPr>
              <a:t>1. </a:t>
            </a:r>
            <a:r>
              <a:rPr lang="en-US" sz="1400" b="1" dirty="0"/>
              <a:t>Attach up to six files.</a:t>
            </a:r>
          </a:p>
          <a:p>
            <a:pPr>
              <a:spcAft>
                <a:spcPts val="600"/>
              </a:spcAft>
            </a:pPr>
            <a:r>
              <a:rPr lang="en-US" sz="1400" dirty="0"/>
              <a:t>Each file may be a maximum of 64MB. Total of 999 pages.</a:t>
            </a:r>
          </a:p>
          <a:p>
            <a:r>
              <a:rPr lang="en-US" sz="1400" spc="-20" dirty="0"/>
              <a:t>File types: .bmp, .png, .jpg, .gif, .tif, and .pdf.</a:t>
            </a:r>
            <a:r>
              <a:rPr lang="en-US" sz="1400" spc="-20" dirty="0">
                <a:solidFill>
                  <a:srgbClr val="0065A6"/>
                </a:solidFill>
              </a:rPr>
              <a:t>  </a:t>
            </a:r>
          </a:p>
        </p:txBody>
      </p:sp>
      <p:pic>
        <p:nvPicPr>
          <p:cNvPr id="8" name="Picture 7"/>
          <p:cNvPicPr>
            <a:picLocks noChangeAspect="1"/>
          </p:cNvPicPr>
          <p:nvPr/>
        </p:nvPicPr>
        <p:blipFill rotWithShape="1">
          <a:blip r:embed="rId4"/>
          <a:stretch/>
        </p:blipFill>
        <p:spPr>
          <a:xfrm>
            <a:off x="454970" y="2704490"/>
            <a:ext cx="4414022" cy="2480609"/>
          </a:xfrm>
          <a:prstGeom prst="rect">
            <a:avLst/>
          </a:prstGeom>
          <a:ln w="6350">
            <a:solidFill>
              <a:schemeClr val="tx1"/>
            </a:solidFill>
          </a:ln>
          <a:effectLst/>
        </p:spPr>
      </p:pic>
      <p:sp>
        <p:nvSpPr>
          <p:cNvPr id="12" name="Rectangle 11"/>
          <p:cNvSpPr/>
          <p:nvPr/>
        </p:nvSpPr>
        <p:spPr>
          <a:xfrm>
            <a:off x="5508982" y="1548000"/>
            <a:ext cx="5964217" cy="307777"/>
          </a:xfrm>
          <a:prstGeom prst="rect">
            <a:avLst/>
          </a:prstGeom>
        </p:spPr>
        <p:txBody>
          <a:bodyPr wrap="square">
            <a:spAutoFit/>
          </a:bodyPr>
          <a:lstStyle/>
          <a:p>
            <a:pPr marL="230188" indent="-230188"/>
            <a:r>
              <a:rPr lang="en-US" sz="1400" b="1" dirty="0">
                <a:solidFill>
                  <a:schemeClr val="tx2"/>
                </a:solidFill>
              </a:rPr>
              <a:t>2. </a:t>
            </a:r>
            <a:r>
              <a:rPr lang="en-US" sz="1400" b="1" dirty="0"/>
              <a:t>See the status of the upload and click “Submit.”</a:t>
            </a:r>
          </a:p>
        </p:txBody>
      </p:sp>
      <p:pic>
        <p:nvPicPr>
          <p:cNvPr id="7" name="Picture 6"/>
          <p:cNvPicPr>
            <a:picLocks noChangeAspect="1"/>
          </p:cNvPicPr>
          <p:nvPr/>
        </p:nvPicPr>
        <p:blipFill rotWithShape="1">
          <a:blip r:embed="rId5"/>
          <a:srcRect r="23401"/>
          <a:stretch/>
        </p:blipFill>
        <p:spPr>
          <a:xfrm>
            <a:off x="5560003" y="4669622"/>
            <a:ext cx="6319228" cy="1340601"/>
          </a:xfrm>
          <a:prstGeom prst="rect">
            <a:avLst/>
          </a:prstGeom>
          <a:ln w="6350">
            <a:solidFill>
              <a:schemeClr val="tx1"/>
            </a:solidFill>
          </a:ln>
          <a:effectLst/>
        </p:spPr>
      </p:pic>
      <p:sp>
        <p:nvSpPr>
          <p:cNvPr id="19" name="Rectangle 18"/>
          <p:cNvSpPr/>
          <p:nvPr/>
        </p:nvSpPr>
        <p:spPr>
          <a:xfrm>
            <a:off x="5560003" y="4230422"/>
            <a:ext cx="4708906" cy="307777"/>
          </a:xfrm>
          <a:prstGeom prst="rect">
            <a:avLst/>
          </a:prstGeom>
        </p:spPr>
        <p:txBody>
          <a:bodyPr wrap="square">
            <a:spAutoFit/>
          </a:bodyPr>
          <a:lstStyle/>
          <a:p>
            <a:r>
              <a:rPr lang="en-US" sz="1400" b="1" dirty="0">
                <a:solidFill>
                  <a:schemeClr val="tx2"/>
                </a:solidFill>
              </a:rPr>
              <a:t>3. </a:t>
            </a:r>
            <a:r>
              <a:rPr lang="en-US" sz="1400" b="1" dirty="0"/>
              <a:t>Receive a reference number.</a:t>
            </a:r>
          </a:p>
        </p:txBody>
      </p:sp>
      <p:pic>
        <p:nvPicPr>
          <p:cNvPr id="21" name="Picture 20"/>
          <p:cNvPicPr>
            <a:picLocks noChangeAspect="1"/>
          </p:cNvPicPr>
          <p:nvPr/>
        </p:nvPicPr>
        <p:blipFill rotWithShape="1">
          <a:blip r:embed="rId5"/>
          <a:srcRect l="65280" t="35998" r="2084" b="7974"/>
          <a:stretch/>
        </p:blipFill>
        <p:spPr>
          <a:xfrm>
            <a:off x="9095390" y="5176451"/>
            <a:ext cx="2692401" cy="751109"/>
          </a:xfrm>
          <a:prstGeom prst="rect">
            <a:avLst/>
          </a:prstGeom>
          <a:ln w="6350">
            <a:noFill/>
          </a:ln>
          <a:effectLst/>
        </p:spPr>
      </p:pic>
      <p:pic>
        <p:nvPicPr>
          <p:cNvPr id="25" name="Picture 24"/>
          <p:cNvPicPr>
            <a:picLocks noChangeAspect="1"/>
          </p:cNvPicPr>
          <p:nvPr/>
        </p:nvPicPr>
        <p:blipFill rotWithShape="1">
          <a:blip r:embed="rId5"/>
          <a:srcRect l="28217" t="37049" r="51463" b="7695"/>
          <a:stretch/>
        </p:blipFill>
        <p:spPr>
          <a:xfrm>
            <a:off x="7336255" y="5185099"/>
            <a:ext cx="1676331" cy="740759"/>
          </a:xfrm>
          <a:prstGeom prst="rect">
            <a:avLst/>
          </a:prstGeom>
          <a:ln w="6350">
            <a:noFill/>
          </a:ln>
          <a:effectLst/>
        </p:spPr>
      </p:pic>
      <p:cxnSp>
        <p:nvCxnSpPr>
          <p:cNvPr id="29" name="Straight Connector 28"/>
          <p:cNvCxnSpPr/>
          <p:nvPr/>
        </p:nvCxnSpPr>
        <p:spPr>
          <a:xfrm>
            <a:off x="2902684" y="1737315"/>
            <a:ext cx="2519921" cy="0"/>
          </a:xfrm>
          <a:prstGeom prst="line">
            <a:avLst/>
          </a:prstGeom>
          <a:ln w="38100">
            <a:solidFill>
              <a:srgbClr val="110081"/>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5757118" y="3550224"/>
            <a:ext cx="0" cy="680198"/>
          </a:xfrm>
          <a:prstGeom prst="line">
            <a:avLst/>
          </a:prstGeom>
          <a:ln w="38100">
            <a:solidFill>
              <a:srgbClr val="110081"/>
            </a:solidFill>
            <a:prstDash val="dash"/>
          </a:ln>
        </p:spPr>
        <p:style>
          <a:lnRef idx="1">
            <a:schemeClr val="accent1"/>
          </a:lnRef>
          <a:fillRef idx="0">
            <a:schemeClr val="accent1"/>
          </a:fillRef>
          <a:effectRef idx="0">
            <a:schemeClr val="accent1"/>
          </a:effectRef>
          <a:fontRef idx="minor">
            <a:schemeClr val="tx1"/>
          </a:fontRef>
        </p:style>
      </p:cxnSp>
      <p:sp>
        <p:nvSpPr>
          <p:cNvPr id="4" name="Date Placeholder 4">
            <a:extLst>
              <a:ext uri="{FF2B5EF4-FFF2-40B4-BE49-F238E27FC236}">
                <a16:creationId xmlns:a16="http://schemas.microsoft.com/office/drawing/2014/main" id="{33DED32B-EDA1-E7DF-7970-25A1103F863A}"/>
              </a:ext>
            </a:extLst>
          </p:cNvPr>
          <p:cNvSpPr>
            <a:spLocks noGrp="1"/>
          </p:cNvSpPr>
          <p:nvPr>
            <p:ph type="dt" sz="half" idx="10"/>
          </p:nvPr>
        </p:nvSpPr>
        <p:spPr>
          <a:xfrm>
            <a:off x="9887592" y="6318000"/>
            <a:ext cx="1585607" cy="180000"/>
          </a:xfrm>
        </p:spPr>
        <p:txBody>
          <a:bodyPr/>
          <a:lstStyle/>
          <a:p>
            <a:pPr algn="r"/>
            <a:fld id="{715EB43A-BD5F-403D-8780-7BC61E7B8195}" type="datetime4">
              <a:rPr lang="en-US" smtClean="0"/>
              <a:t>May 22, 2024</a:t>
            </a:fld>
            <a:endParaRPr lang="en-US" dirty="0"/>
          </a:p>
        </p:txBody>
      </p:sp>
    </p:spTree>
    <p:extLst>
      <p:ext uri="{BB962C8B-B14F-4D97-AF65-F5344CB8AC3E}">
        <p14:creationId xmlns:p14="http://schemas.microsoft.com/office/powerpoint/2010/main" val="1371550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6378" r="22082"/>
          <a:stretch/>
        </p:blipFill>
        <p:spPr>
          <a:xfrm>
            <a:off x="7623552" y="1169581"/>
            <a:ext cx="4119628" cy="5334430"/>
          </a:xfrm>
          <a:prstGeom prst="rect">
            <a:avLst/>
          </a:prstGeom>
        </p:spPr>
      </p:pic>
      <p:sp>
        <p:nvSpPr>
          <p:cNvPr id="23" name="Rectangle 22"/>
          <p:cNvSpPr/>
          <p:nvPr/>
        </p:nvSpPr>
        <p:spPr>
          <a:xfrm rot="5400000">
            <a:off x="1824832" y="636280"/>
            <a:ext cx="5334430" cy="6393295"/>
          </a:xfrm>
          <a:prstGeom prst="rect">
            <a:avLst/>
          </a:prstGeom>
          <a:solidFill>
            <a:srgbClr val="0065A6">
              <a:alpha val="5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8" name="Picture 7"/>
          <p:cNvPicPr>
            <a:picLocks noChangeAspect="1"/>
          </p:cNvPicPr>
          <p:nvPr/>
        </p:nvPicPr>
        <p:blipFill>
          <a:blip r:embed="rId4"/>
          <a:stretch>
            <a:fillRect/>
          </a:stretch>
        </p:blipFill>
        <p:spPr>
          <a:xfrm>
            <a:off x="1627656" y="2609755"/>
            <a:ext cx="2019676" cy="583285"/>
          </a:xfrm>
          <a:prstGeom prst="rect">
            <a:avLst/>
          </a:prstGeom>
          <a:ln w="6350">
            <a:solidFill>
              <a:schemeClr val="bg1">
                <a:lumMod val="50000"/>
              </a:schemeClr>
            </a:solidFill>
          </a:ln>
        </p:spPr>
      </p:pic>
      <p:sp>
        <p:nvSpPr>
          <p:cNvPr id="2" name="Title 1"/>
          <p:cNvSpPr>
            <a:spLocks noGrp="1"/>
          </p:cNvSpPr>
          <p:nvPr>
            <p:ph type="title"/>
          </p:nvPr>
        </p:nvSpPr>
        <p:spPr>
          <a:xfrm>
            <a:off x="360000" y="285569"/>
            <a:ext cx="11473200" cy="1188000"/>
          </a:xfrm>
        </p:spPr>
        <p:txBody>
          <a:bodyPr/>
          <a:lstStyle/>
          <a:p>
            <a:r>
              <a:rPr lang="en-US" dirty="0"/>
              <a:t>Find the answers you need</a:t>
            </a:r>
          </a:p>
        </p:txBody>
      </p:sp>
      <p:sp>
        <p:nvSpPr>
          <p:cNvPr id="4" name="Subtitle 3"/>
          <p:cNvSpPr>
            <a:spLocks noGrp="1"/>
          </p:cNvSpPr>
          <p:nvPr>
            <p:ph type="subTitle" idx="1"/>
          </p:nvPr>
        </p:nvSpPr>
        <p:spPr>
          <a:xfrm>
            <a:off x="359998" y="724769"/>
            <a:ext cx="11458800" cy="309600"/>
          </a:xfrm>
        </p:spPr>
        <p:txBody>
          <a:bodyPr/>
          <a:lstStyle/>
          <a:p>
            <a:r>
              <a:rPr lang="en-US" dirty="0">
                <a:solidFill>
                  <a:schemeClr val="tx1"/>
                </a:solidFill>
              </a:rPr>
              <a:t>Claim reconsiderations and appeals</a:t>
            </a:r>
          </a:p>
        </p:txBody>
      </p:sp>
      <p:sp>
        <p:nvSpPr>
          <p:cNvPr id="13" name="Rectangle 12"/>
          <p:cNvSpPr/>
          <p:nvPr/>
        </p:nvSpPr>
        <p:spPr>
          <a:xfrm>
            <a:off x="2202719" y="1404959"/>
            <a:ext cx="2121367" cy="1015663"/>
          </a:xfrm>
          <a:prstGeom prst="rect">
            <a:avLst/>
          </a:prstGeom>
        </p:spPr>
        <p:txBody>
          <a:bodyPr wrap="square">
            <a:spAutoFit/>
          </a:bodyPr>
          <a:lstStyle/>
          <a:p>
            <a:r>
              <a:rPr lang="en-US" sz="1200" dirty="0">
                <a:solidFill>
                  <a:schemeClr val="dk1"/>
                </a:solidFill>
                <a:cs typeface="Arial"/>
              </a:rPr>
              <a:t>Get answers to common reconsideration questions by accessing the </a:t>
            </a:r>
            <a:r>
              <a:rPr lang="en-US" sz="1200" b="1" dirty="0">
                <a:solidFill>
                  <a:schemeClr val="tx2"/>
                </a:solidFill>
                <a:cs typeface="Arial"/>
              </a:rPr>
              <a:t>Reconsideration Help</a:t>
            </a:r>
            <a:r>
              <a:rPr lang="en-US" sz="1200" dirty="0">
                <a:solidFill>
                  <a:schemeClr val="tx2"/>
                </a:solidFill>
                <a:cs typeface="Arial"/>
              </a:rPr>
              <a:t> </a:t>
            </a:r>
            <a:r>
              <a:rPr lang="en-US" sz="1200" dirty="0">
                <a:solidFill>
                  <a:schemeClr val="dk1"/>
                </a:solidFill>
                <a:cs typeface="Arial"/>
              </a:rPr>
              <a:t>menu.</a:t>
            </a:r>
          </a:p>
        </p:txBody>
      </p:sp>
      <p:sp>
        <p:nvSpPr>
          <p:cNvPr id="16" name="Rectangle 15"/>
          <p:cNvSpPr/>
          <p:nvPr/>
        </p:nvSpPr>
        <p:spPr>
          <a:xfrm>
            <a:off x="1538936" y="3717557"/>
            <a:ext cx="5994596" cy="523220"/>
          </a:xfrm>
          <a:prstGeom prst="rect">
            <a:avLst/>
          </a:prstGeom>
        </p:spPr>
        <p:txBody>
          <a:bodyPr wrap="square">
            <a:spAutoFit/>
          </a:bodyPr>
          <a:lstStyle/>
          <a:p>
            <a:r>
              <a:rPr lang="en-US" sz="1400" dirty="0">
                <a:solidFill>
                  <a:schemeClr val="dk1"/>
                </a:solidFill>
                <a:cs typeface="Arial"/>
              </a:rPr>
              <a:t>The </a:t>
            </a:r>
            <a:r>
              <a:rPr lang="en-US" sz="1400" b="1" dirty="0">
                <a:solidFill>
                  <a:schemeClr val="tx2"/>
                </a:solidFill>
                <a:cs typeface="Arial"/>
              </a:rPr>
              <a:t>Reconsideration History </a:t>
            </a:r>
            <a:r>
              <a:rPr lang="en-US" sz="1400" dirty="0">
                <a:solidFill>
                  <a:schemeClr val="dk1"/>
                </a:solidFill>
                <a:cs typeface="Arial"/>
              </a:rPr>
              <a:t>section will display status and the Cigna Healthcare processor's name and decision notes.</a:t>
            </a:r>
          </a:p>
        </p:txBody>
      </p:sp>
      <p:pic>
        <p:nvPicPr>
          <p:cNvPr id="7" name="Picture 6"/>
          <p:cNvPicPr>
            <a:picLocks noChangeAspect="1"/>
          </p:cNvPicPr>
          <p:nvPr/>
        </p:nvPicPr>
        <p:blipFill>
          <a:blip r:embed="rId5"/>
          <a:stretch>
            <a:fillRect/>
          </a:stretch>
        </p:blipFill>
        <p:spPr>
          <a:xfrm>
            <a:off x="1639077" y="4451763"/>
            <a:ext cx="5557378" cy="1894269"/>
          </a:xfrm>
          <a:prstGeom prst="rect">
            <a:avLst/>
          </a:prstGeom>
          <a:ln w="6350">
            <a:solidFill>
              <a:schemeClr val="tx1"/>
            </a:solidFill>
          </a:ln>
          <a:effectLst/>
        </p:spPr>
      </p:pic>
      <p:sp>
        <p:nvSpPr>
          <p:cNvPr id="14" name="Rounded Rectangle 13"/>
          <p:cNvSpPr/>
          <p:nvPr/>
        </p:nvSpPr>
        <p:spPr>
          <a:xfrm>
            <a:off x="3784530" y="5459036"/>
            <a:ext cx="1040596" cy="220214"/>
          </a:xfrm>
          <a:prstGeom prst="roundRect">
            <a:avLst/>
          </a:prstGeom>
          <a:noFill/>
          <a:ln w="19050">
            <a:solidFill>
              <a:srgbClr val="0033FF"/>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18" name="Rounded Rectangle 17"/>
          <p:cNvSpPr/>
          <p:nvPr/>
        </p:nvSpPr>
        <p:spPr>
          <a:xfrm>
            <a:off x="3380308" y="2707292"/>
            <a:ext cx="249082" cy="276126"/>
          </a:xfrm>
          <a:prstGeom prst="roundRect">
            <a:avLst/>
          </a:prstGeom>
          <a:noFill/>
          <a:ln w="19050">
            <a:solidFill>
              <a:srgbClr val="0033FF"/>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pic>
        <p:nvPicPr>
          <p:cNvPr id="9" name="Picture 8"/>
          <p:cNvPicPr>
            <a:picLocks noChangeAspect="1"/>
          </p:cNvPicPr>
          <p:nvPr/>
        </p:nvPicPr>
        <p:blipFill>
          <a:blip r:embed="rId6"/>
          <a:stretch>
            <a:fillRect/>
          </a:stretch>
        </p:blipFill>
        <p:spPr>
          <a:xfrm>
            <a:off x="4606142" y="1312450"/>
            <a:ext cx="2595178" cy="2299977"/>
          </a:xfrm>
          <a:prstGeom prst="rect">
            <a:avLst/>
          </a:prstGeom>
          <a:ln w="6350">
            <a:solidFill>
              <a:schemeClr val="bg1">
                <a:lumMod val="50000"/>
              </a:schemeClr>
            </a:solidFill>
          </a:ln>
          <a:effectLst/>
        </p:spPr>
      </p:pic>
      <p:sp>
        <p:nvSpPr>
          <p:cNvPr id="25" name="Rectangle 24"/>
          <p:cNvSpPr/>
          <p:nvPr/>
        </p:nvSpPr>
        <p:spPr>
          <a:xfrm>
            <a:off x="1404531" y="1152029"/>
            <a:ext cx="386351" cy="1569660"/>
          </a:xfrm>
          <a:prstGeom prst="rect">
            <a:avLst/>
          </a:prstGeom>
          <a:noFill/>
        </p:spPr>
        <p:txBody>
          <a:bodyPr wrap="square">
            <a:spAutoFit/>
          </a:bodyPr>
          <a:lstStyle/>
          <a:p>
            <a:r>
              <a:rPr lang="en-US" sz="9600" b="1" dirty="0">
                <a:solidFill>
                  <a:srgbClr val="110081"/>
                </a:solidFill>
                <a:latin typeface="Arial"/>
                <a:cs typeface="Arial"/>
              </a:rPr>
              <a:t>?</a:t>
            </a:r>
            <a:endParaRPr lang="en-US" sz="9600" dirty="0">
              <a:solidFill>
                <a:srgbClr val="110081"/>
              </a:solidFill>
              <a:latin typeface="Arial"/>
              <a:cs typeface="Arial"/>
            </a:endParaRPr>
          </a:p>
        </p:txBody>
      </p:sp>
      <p:sp>
        <p:nvSpPr>
          <p:cNvPr id="3" name="Isosceles Triangle 2"/>
          <p:cNvSpPr/>
          <p:nvPr/>
        </p:nvSpPr>
        <p:spPr>
          <a:xfrm rot="16200000">
            <a:off x="2996921" y="2005890"/>
            <a:ext cx="2304596" cy="908481"/>
          </a:xfrm>
          <a:custGeom>
            <a:avLst/>
            <a:gdLst>
              <a:gd name="connsiteX0" fmla="*/ 0 w 710007"/>
              <a:gd name="connsiteY0" fmla="*/ 357101 h 357101"/>
              <a:gd name="connsiteX1" fmla="*/ 355004 w 710007"/>
              <a:gd name="connsiteY1" fmla="*/ 0 h 357101"/>
              <a:gd name="connsiteX2" fmla="*/ 710007 w 710007"/>
              <a:gd name="connsiteY2" fmla="*/ 357101 h 357101"/>
              <a:gd name="connsiteX3" fmla="*/ 0 w 710007"/>
              <a:gd name="connsiteY3" fmla="*/ 357101 h 357101"/>
              <a:gd name="connsiteX0" fmla="*/ 0 w 1870898"/>
              <a:gd name="connsiteY0" fmla="*/ 357101 h 921643"/>
              <a:gd name="connsiteX1" fmla="*/ 355004 w 1870898"/>
              <a:gd name="connsiteY1" fmla="*/ 0 h 921643"/>
              <a:gd name="connsiteX2" fmla="*/ 1870898 w 1870898"/>
              <a:gd name="connsiteY2" fmla="*/ 921643 h 921643"/>
              <a:gd name="connsiteX3" fmla="*/ 0 w 1870898"/>
              <a:gd name="connsiteY3" fmla="*/ 357101 h 921643"/>
              <a:gd name="connsiteX0" fmla="*/ 0 w 2331645"/>
              <a:gd name="connsiteY0" fmla="*/ 924170 h 924170"/>
              <a:gd name="connsiteX1" fmla="*/ 815751 w 2331645"/>
              <a:gd name="connsiteY1" fmla="*/ 0 h 924170"/>
              <a:gd name="connsiteX2" fmla="*/ 2331645 w 2331645"/>
              <a:gd name="connsiteY2" fmla="*/ 921643 h 924170"/>
              <a:gd name="connsiteX3" fmla="*/ 0 w 2331645"/>
              <a:gd name="connsiteY3" fmla="*/ 924170 h 924170"/>
              <a:gd name="connsiteX0" fmla="*/ 0 w 2331645"/>
              <a:gd name="connsiteY0" fmla="*/ 1137102 h 1137102"/>
              <a:gd name="connsiteX1" fmla="*/ 765550 w 2331645"/>
              <a:gd name="connsiteY1" fmla="*/ 0 h 1137102"/>
              <a:gd name="connsiteX2" fmla="*/ 2331645 w 2331645"/>
              <a:gd name="connsiteY2" fmla="*/ 1134575 h 1137102"/>
              <a:gd name="connsiteX3" fmla="*/ 0 w 2331645"/>
              <a:gd name="connsiteY3" fmla="*/ 1137102 h 1137102"/>
            </a:gdLst>
            <a:ahLst/>
            <a:cxnLst>
              <a:cxn ang="0">
                <a:pos x="connsiteX0" y="connsiteY0"/>
              </a:cxn>
              <a:cxn ang="0">
                <a:pos x="connsiteX1" y="connsiteY1"/>
              </a:cxn>
              <a:cxn ang="0">
                <a:pos x="connsiteX2" y="connsiteY2"/>
              </a:cxn>
              <a:cxn ang="0">
                <a:pos x="connsiteX3" y="connsiteY3"/>
              </a:cxn>
            </a:cxnLst>
            <a:rect l="l" t="t" r="r" b="b"/>
            <a:pathLst>
              <a:path w="2331645" h="1137102">
                <a:moveTo>
                  <a:pt x="0" y="1137102"/>
                </a:moveTo>
                <a:lnTo>
                  <a:pt x="765550" y="0"/>
                </a:lnTo>
                <a:lnTo>
                  <a:pt x="2331645" y="1134575"/>
                </a:lnTo>
                <a:lnTo>
                  <a:pt x="0" y="1137102"/>
                </a:lnTo>
                <a:close/>
              </a:path>
            </a:pathLst>
          </a:custGeom>
          <a:solidFill>
            <a:srgbClr val="0033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a:p>
        </p:txBody>
      </p:sp>
      <p:sp>
        <p:nvSpPr>
          <p:cNvPr id="11" name="Slide Number Placeholder 10"/>
          <p:cNvSpPr>
            <a:spLocks noGrp="1"/>
          </p:cNvSpPr>
          <p:nvPr>
            <p:ph type="sldNum" sz="quarter" idx="11"/>
          </p:nvPr>
        </p:nvSpPr>
        <p:spPr>
          <a:xfrm>
            <a:off x="11563574" y="6318000"/>
            <a:ext cx="359212" cy="180000"/>
          </a:xfrm>
        </p:spPr>
        <p:txBody>
          <a:bodyPr/>
          <a:lstStyle/>
          <a:p>
            <a:fld id="{23AA811B-2EBD-4900-905E-5BE206449611}" type="slidenum">
              <a:rPr lang="en-US" smtClean="0"/>
              <a:pPr/>
              <a:t>26</a:t>
            </a:fld>
            <a:endParaRPr lang="en-US" dirty="0"/>
          </a:p>
        </p:txBody>
      </p:sp>
      <p:sp>
        <p:nvSpPr>
          <p:cNvPr id="6" name="Date Placeholder 5">
            <a:extLst>
              <a:ext uri="{FF2B5EF4-FFF2-40B4-BE49-F238E27FC236}">
                <a16:creationId xmlns:a16="http://schemas.microsoft.com/office/drawing/2014/main" id="{36D99B35-65A6-0A33-0EFD-6B80BECDEA8D}"/>
              </a:ext>
            </a:extLst>
          </p:cNvPr>
          <p:cNvSpPr>
            <a:spLocks noGrp="1"/>
          </p:cNvSpPr>
          <p:nvPr>
            <p:ph type="dt" sz="half" idx="10"/>
          </p:nvPr>
        </p:nvSpPr>
        <p:spPr>
          <a:xfrm>
            <a:off x="9887592" y="6318000"/>
            <a:ext cx="1585607" cy="180000"/>
          </a:xfrm>
        </p:spPr>
        <p:txBody>
          <a:bodyPr/>
          <a:lstStyle/>
          <a:p>
            <a:pPr algn="r"/>
            <a:fld id="{31B99A7F-F000-4CB9-909B-8A6C9018F464}" type="datetime4">
              <a:rPr lang="en-US" smtClean="0"/>
              <a:t>May 22, 2024</a:t>
            </a:fld>
            <a:endParaRPr lang="en-US" dirty="0"/>
          </a:p>
        </p:txBody>
      </p:sp>
    </p:spTree>
    <p:extLst>
      <p:ext uri="{BB962C8B-B14F-4D97-AF65-F5344CB8AC3E}">
        <p14:creationId xmlns:p14="http://schemas.microsoft.com/office/powerpoint/2010/main" val="35418077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6"/>
          <p:cNvSpPr txBox="1"/>
          <p:nvPr/>
        </p:nvSpPr>
        <p:spPr>
          <a:xfrm>
            <a:off x="6074764" y="1587375"/>
            <a:ext cx="5959663" cy="1875079"/>
          </a:xfrm>
          <a:prstGeom prst="rect">
            <a:avLst/>
          </a:prstGeom>
          <a:noFill/>
        </p:spPr>
        <p:txBody>
          <a:bodyPr wrap="square" rtlCol="0">
            <a:noAutofit/>
          </a:bodyPr>
          <a:lstStyle/>
          <a:p>
            <a:pPr>
              <a:buClr>
                <a:srgbClr val="0033FF"/>
              </a:buClr>
            </a:pPr>
            <a:r>
              <a:rPr lang="en-US" sz="1400" dirty="0">
                <a:ea typeface="Times New Roman" panose="02020603050405020304" pitchFamily="18" charset="0"/>
              </a:rPr>
              <a:t>Step-by-step guidance speeds up and simplifies the process.</a:t>
            </a:r>
          </a:p>
          <a:p>
            <a:pPr marL="230188" indent="-230188">
              <a:buClr>
                <a:srgbClr val="0033FF"/>
              </a:buClr>
              <a:buFont typeface="Wingdings 2" panose="05020102010507070707" pitchFamily="18" charset="2"/>
              <a:buChar char=""/>
            </a:pPr>
            <a:r>
              <a:rPr lang="en-US" sz="1400" dirty="0">
                <a:ea typeface="Times New Roman" panose="02020603050405020304" pitchFamily="18" charset="0"/>
              </a:rPr>
              <a:t>Describe your reason for the request in the notes section.</a:t>
            </a:r>
          </a:p>
          <a:p>
            <a:pPr marL="230188" indent="-230188">
              <a:buClr>
                <a:srgbClr val="0033FF"/>
              </a:buClr>
              <a:buFont typeface="Wingdings 2" panose="05020102010507070707" pitchFamily="18" charset="2"/>
              <a:buChar char=""/>
            </a:pPr>
            <a:r>
              <a:rPr lang="en-US" sz="1400" dirty="0">
                <a:ea typeface="Times New Roman" panose="02020603050405020304" pitchFamily="18" charset="0"/>
              </a:rPr>
              <a:t>Attach documentation, if needed.</a:t>
            </a:r>
          </a:p>
          <a:p>
            <a:pPr marL="230188" indent="-230188">
              <a:buClr>
                <a:srgbClr val="0033FF"/>
              </a:buClr>
              <a:buFont typeface="Wingdings 2" panose="05020102010507070707" pitchFamily="18" charset="2"/>
              <a:buChar char=""/>
            </a:pPr>
            <a:endParaRPr lang="en-US" sz="1400" dirty="0">
              <a:ea typeface="Times New Roman" panose="02020603050405020304" pitchFamily="18" charset="0"/>
            </a:endParaRPr>
          </a:p>
        </p:txBody>
      </p:sp>
      <p:pic>
        <p:nvPicPr>
          <p:cNvPr id="40" name="Picture 39"/>
          <p:cNvPicPr>
            <a:picLocks noChangeAspect="1"/>
          </p:cNvPicPr>
          <p:nvPr/>
        </p:nvPicPr>
        <p:blipFill>
          <a:blip r:embed="rId3"/>
          <a:stretch>
            <a:fillRect/>
          </a:stretch>
        </p:blipFill>
        <p:spPr>
          <a:xfrm>
            <a:off x="359997" y="2479373"/>
            <a:ext cx="5360079" cy="3505792"/>
          </a:xfrm>
          <a:prstGeom prst="rect">
            <a:avLst/>
          </a:prstGeom>
          <a:ln w="6350">
            <a:solidFill>
              <a:srgbClr val="000000"/>
            </a:solidFill>
          </a:ln>
          <a:effectLst/>
        </p:spPr>
      </p:pic>
      <p:sp>
        <p:nvSpPr>
          <p:cNvPr id="2" name="Title 1"/>
          <p:cNvSpPr>
            <a:spLocks noGrp="1"/>
          </p:cNvSpPr>
          <p:nvPr>
            <p:ph type="title"/>
          </p:nvPr>
        </p:nvSpPr>
        <p:spPr/>
        <p:txBody>
          <a:bodyPr/>
          <a:lstStyle/>
          <a:p>
            <a:r>
              <a:rPr lang="en-US" dirty="0"/>
              <a:t>Experience an improved process</a:t>
            </a:r>
          </a:p>
        </p:txBody>
      </p:sp>
      <p:sp>
        <p:nvSpPr>
          <p:cNvPr id="3" name="Slide Number Placeholder 2"/>
          <p:cNvSpPr>
            <a:spLocks noGrp="1"/>
          </p:cNvSpPr>
          <p:nvPr>
            <p:ph type="sldNum" sz="quarter" idx="11"/>
          </p:nvPr>
        </p:nvSpPr>
        <p:spPr/>
        <p:txBody>
          <a:bodyPr/>
          <a:lstStyle/>
          <a:p>
            <a:fld id="{97C9F2F1-5B60-4828-8D48-CC3CA0267DF1}" type="slidenum">
              <a:rPr lang="en-US" altLang="en-US" smtClean="0"/>
              <a:pPr/>
              <a:t>27</a:t>
            </a:fld>
            <a:endParaRPr lang="en-US" altLang="en-US" dirty="0"/>
          </a:p>
        </p:txBody>
      </p:sp>
      <p:sp>
        <p:nvSpPr>
          <p:cNvPr id="16" name="TextBox 15"/>
          <p:cNvSpPr txBox="1"/>
          <p:nvPr/>
        </p:nvSpPr>
        <p:spPr>
          <a:xfrm>
            <a:off x="1361821" y="1549544"/>
            <a:ext cx="2993154" cy="338554"/>
          </a:xfrm>
          <a:prstGeom prst="rect">
            <a:avLst/>
          </a:prstGeom>
          <a:noFill/>
        </p:spPr>
        <p:txBody>
          <a:bodyPr wrap="square" rtlCol="0">
            <a:spAutoFit/>
          </a:bodyPr>
          <a:lstStyle/>
          <a:p>
            <a:r>
              <a:rPr lang="en-US" sz="1600" b="1" dirty="0">
                <a:solidFill>
                  <a:srgbClr val="0033FF"/>
                </a:solidFill>
                <a:ea typeface="Times New Roman" panose="02020603050405020304" pitchFamily="18" charset="0"/>
              </a:rPr>
              <a:t>Start a reconsideration</a:t>
            </a:r>
          </a:p>
        </p:txBody>
      </p:sp>
      <p:sp>
        <p:nvSpPr>
          <p:cNvPr id="17" name="TextBox 13"/>
          <p:cNvSpPr txBox="1"/>
          <p:nvPr/>
        </p:nvSpPr>
        <p:spPr>
          <a:xfrm>
            <a:off x="1361823" y="1791807"/>
            <a:ext cx="4134775" cy="805926"/>
          </a:xfrm>
          <a:prstGeom prst="rect">
            <a:avLst/>
          </a:prstGeom>
          <a:noFill/>
        </p:spPr>
        <p:txBody>
          <a:bodyPr wrap="square" rtlCol="0">
            <a:noAutofit/>
          </a:bodyPr>
          <a:lstStyle/>
          <a:p>
            <a:r>
              <a:rPr lang="en-US" sz="1400" dirty="0">
                <a:solidFill>
                  <a:schemeClr val="dk1"/>
                </a:solidFill>
                <a:cs typeface="Arial"/>
              </a:rPr>
              <a:t>Access the reconsideration button </a:t>
            </a:r>
            <a:br>
              <a:rPr lang="en-US" sz="1400" dirty="0">
                <a:solidFill>
                  <a:schemeClr val="dk1"/>
                </a:solidFill>
                <a:cs typeface="Arial"/>
              </a:rPr>
            </a:br>
            <a:r>
              <a:rPr lang="en-US" sz="1400" dirty="0">
                <a:solidFill>
                  <a:schemeClr val="dk1"/>
                </a:solidFill>
                <a:cs typeface="Arial"/>
              </a:rPr>
              <a:t>directly from the claim details screen.</a:t>
            </a:r>
            <a:r>
              <a:rPr lang="en-US" sz="1200" dirty="0">
                <a:solidFill>
                  <a:schemeClr val="dk1"/>
                </a:solidFill>
                <a:cs typeface="Arial"/>
              </a:rPr>
              <a:t> </a:t>
            </a:r>
            <a:endParaRPr lang="en-US" sz="1200" dirty="0">
              <a:solidFill>
                <a:sysClr val="windowText" lastClr="000000"/>
              </a:solidFill>
              <a:ea typeface="Times New Roman" panose="02020603050405020304" pitchFamily="18" charset="0"/>
            </a:endParaRPr>
          </a:p>
        </p:txBody>
      </p:sp>
      <p:sp>
        <p:nvSpPr>
          <p:cNvPr id="26" name="Freeform 25"/>
          <p:cNvSpPr>
            <a:spLocks noChangeAspect="1" noEditPoints="1"/>
          </p:cNvSpPr>
          <p:nvPr/>
        </p:nvSpPr>
        <p:spPr bwMode="auto">
          <a:xfrm>
            <a:off x="359998" y="1557280"/>
            <a:ext cx="896126" cy="778357"/>
          </a:xfrm>
          <a:custGeom>
            <a:avLst/>
            <a:gdLst>
              <a:gd name="T0" fmla="*/ 69488 w 416"/>
              <a:gd name="T1" fmla="*/ 182563 h 344"/>
              <a:gd name="T2" fmla="*/ 63653 w 416"/>
              <a:gd name="T3" fmla="*/ 178848 h 344"/>
              <a:gd name="T4" fmla="*/ 63653 w 416"/>
              <a:gd name="T5" fmla="*/ 174072 h 344"/>
              <a:gd name="T6" fmla="*/ 69488 w 416"/>
              <a:gd name="T7" fmla="*/ 170357 h 344"/>
              <a:gd name="T8" fmla="*/ 153828 w 416"/>
              <a:gd name="T9" fmla="*/ 170887 h 344"/>
              <a:gd name="T10" fmla="*/ 157541 w 416"/>
              <a:gd name="T11" fmla="*/ 176725 h 344"/>
              <a:gd name="T12" fmla="*/ 156480 w 416"/>
              <a:gd name="T13" fmla="*/ 180440 h 344"/>
              <a:gd name="T14" fmla="*/ 151706 w 416"/>
              <a:gd name="T15" fmla="*/ 182563 h 344"/>
              <a:gd name="T16" fmla="*/ 180880 w 416"/>
              <a:gd name="T17" fmla="*/ 34496 h 344"/>
              <a:gd name="T18" fmla="*/ 179819 w 416"/>
              <a:gd name="T19" fmla="*/ 34496 h 344"/>
              <a:gd name="T20" fmla="*/ 151706 w 416"/>
              <a:gd name="T21" fmla="*/ 34496 h 344"/>
              <a:gd name="T22" fmla="*/ 145871 w 416"/>
              <a:gd name="T23" fmla="*/ 38211 h 344"/>
              <a:gd name="T24" fmla="*/ 145871 w 416"/>
              <a:gd name="T25" fmla="*/ 42457 h 344"/>
              <a:gd name="T26" fmla="*/ 151706 w 416"/>
              <a:gd name="T27" fmla="*/ 46171 h 344"/>
              <a:gd name="T28" fmla="*/ 137914 w 416"/>
              <a:gd name="T29" fmla="*/ 75360 h 344"/>
              <a:gd name="T30" fmla="*/ 135793 w 416"/>
              <a:gd name="T31" fmla="*/ 79606 h 344"/>
              <a:gd name="T32" fmla="*/ 137914 w 416"/>
              <a:gd name="T33" fmla="*/ 83852 h 344"/>
              <a:gd name="T34" fmla="*/ 142158 w 416"/>
              <a:gd name="T35" fmla="*/ 85444 h 344"/>
              <a:gd name="T36" fmla="*/ 174515 w 416"/>
              <a:gd name="T37" fmla="*/ 55724 h 344"/>
              <a:gd name="T38" fmla="*/ 175045 w 416"/>
              <a:gd name="T39" fmla="*/ 70053 h 344"/>
              <a:gd name="T40" fmla="*/ 180880 w 416"/>
              <a:gd name="T41" fmla="*/ 74830 h 344"/>
              <a:gd name="T42" fmla="*/ 185654 w 416"/>
              <a:gd name="T43" fmla="*/ 72176 h 344"/>
              <a:gd name="T44" fmla="*/ 186715 w 416"/>
              <a:gd name="T45" fmla="*/ 40334 h 344"/>
              <a:gd name="T46" fmla="*/ 185654 w 416"/>
              <a:gd name="T47" fmla="*/ 36088 h 344"/>
              <a:gd name="T48" fmla="*/ 180880 w 416"/>
              <a:gd name="T49" fmla="*/ 34496 h 344"/>
              <a:gd name="T50" fmla="*/ 220663 w 416"/>
              <a:gd name="T51" fmla="*/ 131615 h 344"/>
              <a:gd name="T52" fmla="*/ 215889 w 416"/>
              <a:gd name="T53" fmla="*/ 145414 h 344"/>
              <a:gd name="T54" fmla="*/ 205811 w 416"/>
              <a:gd name="T55" fmla="*/ 154436 h 344"/>
              <a:gd name="T56" fmla="*/ 24931 w 416"/>
              <a:gd name="T57" fmla="*/ 155497 h 344"/>
              <a:gd name="T58" fmla="*/ 15383 w 416"/>
              <a:gd name="T59" fmla="*/ 154436 h 344"/>
              <a:gd name="T60" fmla="*/ 4774 w 416"/>
              <a:gd name="T61" fmla="*/ 145414 h 344"/>
              <a:gd name="T62" fmla="*/ 0 w 416"/>
              <a:gd name="T63" fmla="*/ 131615 h 344"/>
              <a:gd name="T64" fmla="*/ 1061 w 416"/>
              <a:gd name="T65" fmla="*/ 19636 h 344"/>
              <a:gd name="T66" fmla="*/ 7426 w 416"/>
              <a:gd name="T67" fmla="*/ 7430 h 344"/>
              <a:gd name="T68" fmla="*/ 19626 w 416"/>
              <a:gd name="T69" fmla="*/ 1061 h 344"/>
              <a:gd name="T70" fmla="*/ 196263 w 416"/>
              <a:gd name="T71" fmla="*/ 0 h 344"/>
              <a:gd name="T72" fmla="*/ 209524 w 416"/>
              <a:gd name="T73" fmla="*/ 4776 h 344"/>
              <a:gd name="T74" fmla="*/ 219072 w 416"/>
              <a:gd name="T75" fmla="*/ 15390 h 344"/>
              <a:gd name="T76" fmla="*/ 220663 w 416"/>
              <a:gd name="T77" fmla="*/ 24943 h 344"/>
              <a:gd name="T78" fmla="*/ 207932 w 416"/>
              <a:gd name="T79" fmla="*/ 22820 h 344"/>
              <a:gd name="T80" fmla="*/ 205280 w 416"/>
              <a:gd name="T81" fmla="*/ 16452 h 344"/>
              <a:gd name="T82" fmla="*/ 198385 w 416"/>
              <a:gd name="T83" fmla="*/ 12737 h 344"/>
              <a:gd name="T84" fmla="*/ 24931 w 416"/>
              <a:gd name="T85" fmla="*/ 12737 h 344"/>
              <a:gd name="T86" fmla="*/ 17505 w 416"/>
              <a:gd name="T87" fmla="*/ 14860 h 344"/>
              <a:gd name="T88" fmla="*/ 13261 w 416"/>
              <a:gd name="T89" fmla="*/ 19636 h 344"/>
              <a:gd name="T90" fmla="*/ 12731 w 416"/>
              <a:gd name="T91" fmla="*/ 131615 h 344"/>
              <a:gd name="T92" fmla="*/ 13261 w 416"/>
              <a:gd name="T93" fmla="*/ 135861 h 344"/>
              <a:gd name="T94" fmla="*/ 17505 w 416"/>
              <a:gd name="T95" fmla="*/ 141699 h 344"/>
              <a:gd name="T96" fmla="*/ 24931 w 416"/>
              <a:gd name="T97" fmla="*/ 143821 h 344"/>
              <a:gd name="T98" fmla="*/ 198385 w 416"/>
              <a:gd name="T99" fmla="*/ 143291 h 344"/>
              <a:gd name="T100" fmla="*/ 205280 w 416"/>
              <a:gd name="T101" fmla="*/ 140106 h 344"/>
              <a:gd name="T102" fmla="*/ 207932 w 416"/>
              <a:gd name="T103" fmla="*/ 133738 h 3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16" h="344">
                <a:moveTo>
                  <a:pt x="286" y="344"/>
                </a:moveTo>
                <a:lnTo>
                  <a:pt x="131" y="344"/>
                </a:lnTo>
                <a:lnTo>
                  <a:pt x="125" y="343"/>
                </a:lnTo>
                <a:lnTo>
                  <a:pt x="123" y="340"/>
                </a:lnTo>
                <a:lnTo>
                  <a:pt x="120" y="337"/>
                </a:lnTo>
                <a:lnTo>
                  <a:pt x="119" y="333"/>
                </a:lnTo>
                <a:lnTo>
                  <a:pt x="120" y="328"/>
                </a:lnTo>
                <a:lnTo>
                  <a:pt x="123" y="325"/>
                </a:lnTo>
                <a:lnTo>
                  <a:pt x="125" y="322"/>
                </a:lnTo>
                <a:lnTo>
                  <a:pt x="131" y="321"/>
                </a:lnTo>
                <a:lnTo>
                  <a:pt x="286" y="321"/>
                </a:lnTo>
                <a:lnTo>
                  <a:pt x="290" y="322"/>
                </a:lnTo>
                <a:lnTo>
                  <a:pt x="295" y="325"/>
                </a:lnTo>
                <a:lnTo>
                  <a:pt x="296" y="328"/>
                </a:lnTo>
                <a:lnTo>
                  <a:pt x="297" y="333"/>
                </a:lnTo>
                <a:lnTo>
                  <a:pt x="296" y="337"/>
                </a:lnTo>
                <a:lnTo>
                  <a:pt x="295" y="340"/>
                </a:lnTo>
                <a:lnTo>
                  <a:pt x="290" y="343"/>
                </a:lnTo>
                <a:lnTo>
                  <a:pt x="286" y="344"/>
                </a:lnTo>
                <a:close/>
                <a:moveTo>
                  <a:pt x="341" y="65"/>
                </a:moveTo>
                <a:lnTo>
                  <a:pt x="341" y="65"/>
                </a:lnTo>
                <a:lnTo>
                  <a:pt x="340" y="65"/>
                </a:lnTo>
                <a:lnTo>
                  <a:pt x="339" y="65"/>
                </a:lnTo>
                <a:lnTo>
                  <a:pt x="288" y="65"/>
                </a:lnTo>
                <a:lnTo>
                  <a:pt x="286" y="65"/>
                </a:lnTo>
                <a:lnTo>
                  <a:pt x="282" y="65"/>
                </a:lnTo>
                <a:lnTo>
                  <a:pt x="278" y="68"/>
                </a:lnTo>
                <a:lnTo>
                  <a:pt x="275" y="72"/>
                </a:lnTo>
                <a:lnTo>
                  <a:pt x="275" y="76"/>
                </a:lnTo>
                <a:lnTo>
                  <a:pt x="275" y="80"/>
                </a:lnTo>
                <a:lnTo>
                  <a:pt x="278" y="84"/>
                </a:lnTo>
                <a:lnTo>
                  <a:pt x="282" y="87"/>
                </a:lnTo>
                <a:lnTo>
                  <a:pt x="286" y="87"/>
                </a:lnTo>
                <a:lnTo>
                  <a:pt x="288" y="87"/>
                </a:lnTo>
                <a:lnTo>
                  <a:pt x="314" y="87"/>
                </a:lnTo>
                <a:lnTo>
                  <a:pt x="260" y="142"/>
                </a:lnTo>
                <a:lnTo>
                  <a:pt x="257" y="146"/>
                </a:lnTo>
                <a:lnTo>
                  <a:pt x="256" y="150"/>
                </a:lnTo>
                <a:lnTo>
                  <a:pt x="257" y="154"/>
                </a:lnTo>
                <a:lnTo>
                  <a:pt x="260" y="158"/>
                </a:lnTo>
                <a:lnTo>
                  <a:pt x="263" y="161"/>
                </a:lnTo>
                <a:lnTo>
                  <a:pt x="268" y="161"/>
                </a:lnTo>
                <a:lnTo>
                  <a:pt x="273" y="161"/>
                </a:lnTo>
                <a:lnTo>
                  <a:pt x="277" y="158"/>
                </a:lnTo>
                <a:lnTo>
                  <a:pt x="329" y="105"/>
                </a:lnTo>
                <a:lnTo>
                  <a:pt x="329" y="128"/>
                </a:lnTo>
                <a:lnTo>
                  <a:pt x="330" y="132"/>
                </a:lnTo>
                <a:lnTo>
                  <a:pt x="333" y="136"/>
                </a:lnTo>
                <a:lnTo>
                  <a:pt x="336" y="139"/>
                </a:lnTo>
                <a:lnTo>
                  <a:pt x="341" y="141"/>
                </a:lnTo>
                <a:lnTo>
                  <a:pt x="345" y="139"/>
                </a:lnTo>
                <a:lnTo>
                  <a:pt x="350" y="136"/>
                </a:lnTo>
                <a:lnTo>
                  <a:pt x="351" y="132"/>
                </a:lnTo>
                <a:lnTo>
                  <a:pt x="352" y="128"/>
                </a:lnTo>
                <a:lnTo>
                  <a:pt x="352" y="76"/>
                </a:lnTo>
                <a:lnTo>
                  <a:pt x="351" y="72"/>
                </a:lnTo>
                <a:lnTo>
                  <a:pt x="350" y="68"/>
                </a:lnTo>
                <a:lnTo>
                  <a:pt x="345" y="65"/>
                </a:lnTo>
                <a:lnTo>
                  <a:pt x="341" y="65"/>
                </a:lnTo>
                <a:close/>
                <a:moveTo>
                  <a:pt x="416" y="47"/>
                </a:moveTo>
                <a:lnTo>
                  <a:pt x="416" y="248"/>
                </a:lnTo>
                <a:lnTo>
                  <a:pt x="416" y="258"/>
                </a:lnTo>
                <a:lnTo>
                  <a:pt x="413" y="266"/>
                </a:lnTo>
                <a:lnTo>
                  <a:pt x="407" y="274"/>
                </a:lnTo>
                <a:lnTo>
                  <a:pt x="402" y="281"/>
                </a:lnTo>
                <a:lnTo>
                  <a:pt x="395" y="286"/>
                </a:lnTo>
                <a:lnTo>
                  <a:pt x="388" y="291"/>
                </a:lnTo>
                <a:lnTo>
                  <a:pt x="378" y="293"/>
                </a:lnTo>
                <a:lnTo>
                  <a:pt x="370" y="293"/>
                </a:lnTo>
                <a:lnTo>
                  <a:pt x="47" y="293"/>
                </a:lnTo>
                <a:lnTo>
                  <a:pt x="37" y="293"/>
                </a:lnTo>
                <a:lnTo>
                  <a:pt x="29" y="291"/>
                </a:lnTo>
                <a:lnTo>
                  <a:pt x="21" y="286"/>
                </a:lnTo>
                <a:lnTo>
                  <a:pt x="14" y="281"/>
                </a:lnTo>
                <a:lnTo>
                  <a:pt x="9" y="274"/>
                </a:lnTo>
                <a:lnTo>
                  <a:pt x="4" y="266"/>
                </a:lnTo>
                <a:lnTo>
                  <a:pt x="2" y="258"/>
                </a:lnTo>
                <a:lnTo>
                  <a:pt x="0" y="248"/>
                </a:lnTo>
                <a:lnTo>
                  <a:pt x="0" y="47"/>
                </a:lnTo>
                <a:lnTo>
                  <a:pt x="2" y="37"/>
                </a:lnTo>
                <a:lnTo>
                  <a:pt x="4" y="29"/>
                </a:lnTo>
                <a:lnTo>
                  <a:pt x="9" y="21"/>
                </a:lnTo>
                <a:lnTo>
                  <a:pt x="14" y="14"/>
                </a:lnTo>
                <a:lnTo>
                  <a:pt x="21" y="9"/>
                </a:lnTo>
                <a:lnTo>
                  <a:pt x="29" y="4"/>
                </a:lnTo>
                <a:lnTo>
                  <a:pt x="37" y="2"/>
                </a:lnTo>
                <a:lnTo>
                  <a:pt x="47" y="0"/>
                </a:lnTo>
                <a:lnTo>
                  <a:pt x="370" y="0"/>
                </a:lnTo>
                <a:lnTo>
                  <a:pt x="378" y="2"/>
                </a:lnTo>
                <a:lnTo>
                  <a:pt x="388" y="4"/>
                </a:lnTo>
                <a:lnTo>
                  <a:pt x="395" y="9"/>
                </a:lnTo>
                <a:lnTo>
                  <a:pt x="402" y="14"/>
                </a:lnTo>
                <a:lnTo>
                  <a:pt x="407" y="21"/>
                </a:lnTo>
                <a:lnTo>
                  <a:pt x="413" y="29"/>
                </a:lnTo>
                <a:lnTo>
                  <a:pt x="416" y="37"/>
                </a:lnTo>
                <a:lnTo>
                  <a:pt x="416" y="47"/>
                </a:lnTo>
                <a:close/>
                <a:moveTo>
                  <a:pt x="392" y="47"/>
                </a:moveTo>
                <a:lnTo>
                  <a:pt x="392" y="47"/>
                </a:lnTo>
                <a:lnTo>
                  <a:pt x="392" y="43"/>
                </a:lnTo>
                <a:lnTo>
                  <a:pt x="391" y="37"/>
                </a:lnTo>
                <a:lnTo>
                  <a:pt x="389" y="35"/>
                </a:lnTo>
                <a:lnTo>
                  <a:pt x="387" y="31"/>
                </a:lnTo>
                <a:lnTo>
                  <a:pt x="383" y="28"/>
                </a:lnTo>
                <a:lnTo>
                  <a:pt x="378" y="25"/>
                </a:lnTo>
                <a:lnTo>
                  <a:pt x="374" y="24"/>
                </a:lnTo>
                <a:lnTo>
                  <a:pt x="370" y="24"/>
                </a:lnTo>
                <a:lnTo>
                  <a:pt x="47" y="24"/>
                </a:lnTo>
                <a:lnTo>
                  <a:pt x="42" y="24"/>
                </a:lnTo>
                <a:lnTo>
                  <a:pt x="37" y="25"/>
                </a:lnTo>
                <a:lnTo>
                  <a:pt x="33" y="28"/>
                </a:lnTo>
                <a:lnTo>
                  <a:pt x="31" y="31"/>
                </a:lnTo>
                <a:lnTo>
                  <a:pt x="28" y="35"/>
                </a:lnTo>
                <a:lnTo>
                  <a:pt x="25" y="37"/>
                </a:lnTo>
                <a:lnTo>
                  <a:pt x="24" y="43"/>
                </a:lnTo>
                <a:lnTo>
                  <a:pt x="24" y="47"/>
                </a:lnTo>
                <a:lnTo>
                  <a:pt x="24" y="248"/>
                </a:lnTo>
                <a:lnTo>
                  <a:pt x="24" y="252"/>
                </a:lnTo>
                <a:lnTo>
                  <a:pt x="25" y="256"/>
                </a:lnTo>
                <a:lnTo>
                  <a:pt x="28" y="260"/>
                </a:lnTo>
                <a:lnTo>
                  <a:pt x="31" y="264"/>
                </a:lnTo>
                <a:lnTo>
                  <a:pt x="33" y="267"/>
                </a:lnTo>
                <a:lnTo>
                  <a:pt x="37" y="269"/>
                </a:lnTo>
                <a:lnTo>
                  <a:pt x="42" y="270"/>
                </a:lnTo>
                <a:lnTo>
                  <a:pt x="47" y="271"/>
                </a:lnTo>
                <a:lnTo>
                  <a:pt x="370" y="271"/>
                </a:lnTo>
                <a:lnTo>
                  <a:pt x="374" y="270"/>
                </a:lnTo>
                <a:lnTo>
                  <a:pt x="378" y="269"/>
                </a:lnTo>
                <a:lnTo>
                  <a:pt x="383" y="267"/>
                </a:lnTo>
                <a:lnTo>
                  <a:pt x="387" y="264"/>
                </a:lnTo>
                <a:lnTo>
                  <a:pt x="389" y="260"/>
                </a:lnTo>
                <a:lnTo>
                  <a:pt x="391" y="256"/>
                </a:lnTo>
                <a:lnTo>
                  <a:pt x="392" y="252"/>
                </a:lnTo>
                <a:lnTo>
                  <a:pt x="392" y="248"/>
                </a:lnTo>
                <a:lnTo>
                  <a:pt x="392" y="47"/>
                </a:lnTo>
                <a:close/>
              </a:path>
            </a:pathLst>
          </a:custGeom>
          <a:solidFill>
            <a:srgbClr val="0033FF"/>
          </a:solidFill>
          <a:ln>
            <a:noFill/>
          </a:ln>
        </p:spPr>
        <p:txBody>
          <a:bodyPr/>
          <a:lstStyle/>
          <a:p>
            <a:endParaRPr lang="en-US" dirty="0"/>
          </a:p>
        </p:txBody>
      </p:sp>
      <p:sp>
        <p:nvSpPr>
          <p:cNvPr id="27" name="Rounded Rectangle 26"/>
          <p:cNvSpPr/>
          <p:nvPr/>
        </p:nvSpPr>
        <p:spPr>
          <a:xfrm>
            <a:off x="4511977" y="2767754"/>
            <a:ext cx="1107666" cy="232960"/>
          </a:xfrm>
          <a:prstGeom prst="roundRect">
            <a:avLst/>
          </a:prstGeom>
          <a:noFill/>
          <a:ln w="28575">
            <a:solidFill>
              <a:srgbClr val="0033FF"/>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pic>
        <p:nvPicPr>
          <p:cNvPr id="2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3221" y="2479372"/>
            <a:ext cx="4411819" cy="3505793"/>
          </a:xfrm>
          <a:prstGeom prst="rect">
            <a:avLst/>
          </a:prstGeom>
          <a:ln w="6350">
            <a:solidFill>
              <a:srgbClr val="000000"/>
            </a:solidFill>
            <a:miter lim="800000"/>
            <a:headEnd/>
            <a:tailEnd/>
          </a:ln>
          <a:effectLst/>
          <a:extLst>
            <a:ext uri="{909E8E84-426E-40DD-AFC4-6F175D3DCCD1}">
              <a14:hiddenFill xmlns:a14="http://schemas.microsoft.com/office/drawing/2010/main">
                <a:solidFill>
                  <a:srgbClr val="FFFFFF"/>
                </a:solidFill>
              </a14:hiddenFill>
            </a:ext>
          </a:extLst>
        </p:spPr>
      </p:pic>
      <p:sp>
        <p:nvSpPr>
          <p:cNvPr id="21" name="TextBox 17"/>
          <p:cNvSpPr txBox="1"/>
          <p:nvPr/>
        </p:nvSpPr>
        <p:spPr>
          <a:xfrm>
            <a:off x="8795140" y="2767754"/>
            <a:ext cx="1627014" cy="338554"/>
          </a:xfrm>
          <a:prstGeom prst="rect">
            <a:avLst/>
          </a:prstGeom>
          <a:noFill/>
        </p:spPr>
        <p:txBody>
          <a:bodyPr wrap="square" rtlCol="0">
            <a:spAutoFit/>
          </a:bodyPr>
          <a:lstStyle/>
          <a:p>
            <a:r>
              <a:rPr lang="en-US" sz="1600" b="1" dirty="0">
                <a:solidFill>
                  <a:srgbClr val="00AAE0"/>
                </a:solidFill>
                <a:latin typeface="Arial" panose="020B0604020202020204" pitchFamily="34" charset="0"/>
                <a:ea typeface="Times New Roman" panose="02020603050405020304" pitchFamily="18" charset="0"/>
              </a:rPr>
              <a:t>Questionnaire</a:t>
            </a:r>
            <a:endParaRPr lang="en-US" sz="1200" dirty="0">
              <a:solidFill>
                <a:srgbClr val="00AAE0"/>
              </a:solidFill>
              <a:latin typeface="Times New Roman" panose="02020603050405020304" pitchFamily="18" charset="0"/>
              <a:ea typeface="Times New Roman" panose="02020603050405020304" pitchFamily="18" charset="0"/>
            </a:endParaRPr>
          </a:p>
        </p:txBody>
      </p:sp>
      <p:cxnSp>
        <p:nvCxnSpPr>
          <p:cNvPr id="41" name="Straight Connector 40"/>
          <p:cNvCxnSpPr/>
          <p:nvPr/>
        </p:nvCxnSpPr>
        <p:spPr>
          <a:xfrm>
            <a:off x="5065810" y="1718821"/>
            <a:ext cx="0" cy="948451"/>
          </a:xfrm>
          <a:prstGeom prst="line">
            <a:avLst/>
          </a:prstGeom>
          <a:ln w="38100">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42" name="Isosceles Triangle 41"/>
          <p:cNvSpPr/>
          <p:nvPr/>
        </p:nvSpPr>
        <p:spPr>
          <a:xfrm rot="10800000">
            <a:off x="4947954" y="2495971"/>
            <a:ext cx="235712" cy="203200"/>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a:p>
        </p:txBody>
      </p:sp>
      <p:cxnSp>
        <p:nvCxnSpPr>
          <p:cNvPr id="43" name="Straight Connector 42"/>
          <p:cNvCxnSpPr/>
          <p:nvPr/>
        </p:nvCxnSpPr>
        <p:spPr>
          <a:xfrm>
            <a:off x="4184919" y="1734145"/>
            <a:ext cx="812963" cy="0"/>
          </a:xfrm>
          <a:prstGeom prst="line">
            <a:avLst/>
          </a:prstGeom>
          <a:ln w="38100">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8" name="Subtitle 3">
            <a:extLst>
              <a:ext uri="{FF2B5EF4-FFF2-40B4-BE49-F238E27FC236}">
                <a16:creationId xmlns:a16="http://schemas.microsoft.com/office/drawing/2014/main" id="{2314CB3F-EBF6-BE7D-555C-FA917A4532FF}"/>
              </a:ext>
            </a:extLst>
          </p:cNvPr>
          <p:cNvSpPr>
            <a:spLocks noGrp="1"/>
          </p:cNvSpPr>
          <p:nvPr>
            <p:ph type="subTitle" idx="1"/>
          </p:nvPr>
        </p:nvSpPr>
        <p:spPr>
          <a:xfrm>
            <a:off x="359998" y="724769"/>
            <a:ext cx="11458800" cy="309600"/>
          </a:xfrm>
        </p:spPr>
        <p:txBody>
          <a:bodyPr/>
          <a:lstStyle/>
          <a:p>
            <a:r>
              <a:rPr lang="en-US" dirty="0">
                <a:solidFill>
                  <a:schemeClr val="tx1"/>
                </a:solidFill>
              </a:rPr>
              <a:t>You no longer need to call to start a claim reconsideration or appeal</a:t>
            </a:r>
          </a:p>
        </p:txBody>
      </p:sp>
      <p:sp>
        <p:nvSpPr>
          <p:cNvPr id="4" name="Date Placeholder 4">
            <a:extLst>
              <a:ext uri="{FF2B5EF4-FFF2-40B4-BE49-F238E27FC236}">
                <a16:creationId xmlns:a16="http://schemas.microsoft.com/office/drawing/2014/main" id="{44C1688C-1C0B-D5D2-61A5-A160AF676A00}"/>
              </a:ext>
            </a:extLst>
          </p:cNvPr>
          <p:cNvSpPr>
            <a:spLocks noGrp="1"/>
          </p:cNvSpPr>
          <p:nvPr>
            <p:ph type="dt" sz="half" idx="10"/>
          </p:nvPr>
        </p:nvSpPr>
        <p:spPr>
          <a:xfrm>
            <a:off x="9887592" y="6318000"/>
            <a:ext cx="1585607" cy="180000"/>
          </a:xfrm>
        </p:spPr>
        <p:txBody>
          <a:bodyPr/>
          <a:lstStyle/>
          <a:p>
            <a:pPr algn="r"/>
            <a:fld id="{F732EC50-9FB8-4900-8C0B-AB1A29516DC3}" type="datetime4">
              <a:rPr lang="en-US" smtClean="0"/>
              <a:t>May 22, 2024</a:t>
            </a:fld>
            <a:endParaRPr lang="en-US" dirty="0"/>
          </a:p>
        </p:txBody>
      </p:sp>
    </p:spTree>
    <p:extLst>
      <p:ext uri="{BB962C8B-B14F-4D97-AF65-F5344CB8AC3E}">
        <p14:creationId xmlns:p14="http://schemas.microsoft.com/office/powerpoint/2010/main" val="19529761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D1B034D-976A-65BD-5C29-EE1F268F8CDF}"/>
              </a:ext>
            </a:extLst>
          </p:cNvPr>
          <p:cNvSpPr>
            <a:spLocks noGrp="1"/>
          </p:cNvSpPr>
          <p:nvPr>
            <p:ph type="ctrTitle"/>
          </p:nvPr>
        </p:nvSpPr>
        <p:spPr>
          <a:xfrm>
            <a:off x="359998" y="1360800"/>
            <a:ext cx="6167262" cy="3553199"/>
          </a:xfrm>
        </p:spPr>
        <p:txBody>
          <a:bodyPr/>
          <a:lstStyle/>
          <a:p>
            <a:r>
              <a:rPr lang="en-US" sz="4800" dirty="0"/>
              <a:t>Provider resources</a:t>
            </a:r>
          </a:p>
        </p:txBody>
      </p:sp>
      <p:sp>
        <p:nvSpPr>
          <p:cNvPr id="14" name="Subtitle 13">
            <a:extLst>
              <a:ext uri="{FF2B5EF4-FFF2-40B4-BE49-F238E27FC236}">
                <a16:creationId xmlns:a16="http://schemas.microsoft.com/office/drawing/2014/main" id="{3965800D-7AA9-9D44-D097-009A75F4EC5A}"/>
              </a:ext>
            </a:extLst>
          </p:cNvPr>
          <p:cNvSpPr>
            <a:spLocks noGrp="1"/>
          </p:cNvSpPr>
          <p:nvPr>
            <p:ph type="subTitle" idx="1"/>
          </p:nvPr>
        </p:nvSpPr>
        <p:spPr>
          <a:xfrm>
            <a:off x="359998" y="4753799"/>
            <a:ext cx="5826491" cy="320400"/>
          </a:xfrm>
        </p:spPr>
        <p:txBody>
          <a:bodyPr/>
          <a:lstStyle/>
          <a:p>
            <a:r>
              <a:rPr lang="en-US" dirty="0"/>
              <a:t>Tools to make your life easier</a:t>
            </a:r>
          </a:p>
        </p:txBody>
      </p:sp>
      <p:sp>
        <p:nvSpPr>
          <p:cNvPr id="6" name="Slide Number Placeholder 5"/>
          <p:cNvSpPr>
            <a:spLocks noGrp="1"/>
          </p:cNvSpPr>
          <p:nvPr>
            <p:ph type="sldNum" sz="quarter" idx="21"/>
          </p:nvPr>
        </p:nvSpPr>
        <p:spPr/>
        <p:txBody>
          <a:bodyPr/>
          <a:lstStyle/>
          <a:p>
            <a:fld id="{23AA811B-2EBD-4900-905E-5BE206449611}" type="slidenum">
              <a:rPr lang="en-US" smtClean="0"/>
              <a:pPr/>
              <a:t>28</a:t>
            </a:fld>
            <a:endParaRPr lang="en-US" dirty="0"/>
          </a:p>
        </p:txBody>
      </p:sp>
      <p:sp>
        <p:nvSpPr>
          <p:cNvPr id="2" name="Date Placeholder 4">
            <a:extLst>
              <a:ext uri="{FF2B5EF4-FFF2-40B4-BE49-F238E27FC236}">
                <a16:creationId xmlns:a16="http://schemas.microsoft.com/office/drawing/2014/main" id="{7C822D47-66B8-D0C9-0CB0-1828CDB1D126}"/>
              </a:ext>
            </a:extLst>
          </p:cNvPr>
          <p:cNvSpPr txBox="1">
            <a:spLocks/>
          </p:cNvSpPr>
          <p:nvPr/>
        </p:nvSpPr>
        <p:spPr>
          <a:xfrm>
            <a:off x="9887592" y="6318000"/>
            <a:ext cx="1585607" cy="180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5E71A46-4C3C-4CB3-A81A-7E393B69DDF6}" type="datetime4">
              <a:rPr lang="en-US" sz="800" smtClean="0"/>
              <a:pPr algn="r"/>
              <a:t>May 22, 2024</a:t>
            </a:fld>
            <a:endParaRPr lang="en-US" sz="800" dirty="0"/>
          </a:p>
        </p:txBody>
      </p:sp>
    </p:spTree>
    <p:custDataLst>
      <p:custData r:id="rId1"/>
      <p:custData r:id="rId2"/>
    </p:custDataLst>
    <p:extLst>
      <p:ext uri="{BB962C8B-B14F-4D97-AF65-F5344CB8AC3E}">
        <p14:creationId xmlns:p14="http://schemas.microsoft.com/office/powerpoint/2010/main" val="28476426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F3DE499-F518-66A0-E1FA-A929E2CBD474}"/>
              </a:ext>
            </a:extLst>
          </p:cNvPr>
          <p:cNvSpPr>
            <a:spLocks noGrp="1"/>
          </p:cNvSpPr>
          <p:nvPr>
            <p:ph type="title"/>
          </p:nvPr>
        </p:nvSpPr>
        <p:spPr/>
        <p:txBody>
          <a:bodyPr/>
          <a:lstStyle/>
          <a:p>
            <a:r>
              <a:rPr lang="en-US" dirty="0">
                <a:solidFill>
                  <a:srgbClr val="0033FF"/>
                </a:solidFill>
              </a:rPr>
              <a:t>Easily access the information you need</a:t>
            </a:r>
            <a:endParaRPr lang="en-US" dirty="0"/>
          </a:p>
        </p:txBody>
      </p:sp>
      <p:sp>
        <p:nvSpPr>
          <p:cNvPr id="6" name="Slide Number Placeholder 5">
            <a:extLst>
              <a:ext uri="{FF2B5EF4-FFF2-40B4-BE49-F238E27FC236}">
                <a16:creationId xmlns:a16="http://schemas.microsoft.com/office/drawing/2014/main" id="{A06A86D0-0911-8538-EE5C-84F6B28C279E}"/>
              </a:ext>
            </a:extLst>
          </p:cNvPr>
          <p:cNvSpPr>
            <a:spLocks noGrp="1"/>
          </p:cNvSpPr>
          <p:nvPr>
            <p:ph type="sldNum" sz="quarter" idx="16"/>
          </p:nvPr>
        </p:nvSpPr>
        <p:spPr/>
        <p:txBody>
          <a:bodyPr/>
          <a:lstStyle/>
          <a:p>
            <a:fld id="{23AA811B-2EBD-4900-905E-5BE206449611}" type="slidenum">
              <a:rPr lang="en-US"/>
              <a:pPr/>
              <a:t>29</a:t>
            </a:fld>
            <a:endParaRPr lang="en-US" dirty="0"/>
          </a:p>
        </p:txBody>
      </p:sp>
      <p:sp>
        <p:nvSpPr>
          <p:cNvPr id="14" name="Rectangle 13">
            <a:extLst>
              <a:ext uri="{FF2B5EF4-FFF2-40B4-BE49-F238E27FC236}">
                <a16:creationId xmlns:a16="http://schemas.microsoft.com/office/drawing/2014/main" id="{257EBACA-83FC-558B-9B34-47DE9F91A2A8}"/>
              </a:ext>
            </a:extLst>
          </p:cNvPr>
          <p:cNvSpPr>
            <a:spLocks/>
          </p:cNvSpPr>
          <p:nvPr/>
        </p:nvSpPr>
        <p:spPr>
          <a:xfrm>
            <a:off x="274694" y="1042416"/>
            <a:ext cx="3886200" cy="262647"/>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a:p>
        </p:txBody>
      </p:sp>
      <p:sp>
        <p:nvSpPr>
          <p:cNvPr id="15" name="Rectangle 14">
            <a:extLst>
              <a:ext uri="{FF2B5EF4-FFF2-40B4-BE49-F238E27FC236}">
                <a16:creationId xmlns:a16="http://schemas.microsoft.com/office/drawing/2014/main" id="{0104AD10-9969-E9B6-44CD-ABC92854592C}"/>
              </a:ext>
            </a:extLst>
          </p:cNvPr>
          <p:cNvSpPr>
            <a:spLocks/>
          </p:cNvSpPr>
          <p:nvPr/>
        </p:nvSpPr>
        <p:spPr>
          <a:xfrm>
            <a:off x="4159307" y="1042416"/>
            <a:ext cx="3886200" cy="262647"/>
          </a:xfrm>
          <a:prstGeom prst="rect">
            <a:avLst/>
          </a:prstGeom>
          <a:solidFill>
            <a:srgbClr val="11008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a:p>
        </p:txBody>
      </p:sp>
      <p:sp>
        <p:nvSpPr>
          <p:cNvPr id="16" name="Rectangle 15">
            <a:extLst>
              <a:ext uri="{FF2B5EF4-FFF2-40B4-BE49-F238E27FC236}">
                <a16:creationId xmlns:a16="http://schemas.microsoft.com/office/drawing/2014/main" id="{D3813BF2-3A58-EBD8-88E3-0E567AF2FC22}"/>
              </a:ext>
            </a:extLst>
          </p:cNvPr>
          <p:cNvSpPr>
            <a:spLocks/>
          </p:cNvSpPr>
          <p:nvPr/>
        </p:nvSpPr>
        <p:spPr>
          <a:xfrm>
            <a:off x="8044936" y="1042416"/>
            <a:ext cx="3887318" cy="262647"/>
          </a:xfrm>
          <a:prstGeom prst="rect">
            <a:avLst/>
          </a:prstGeom>
          <a:solidFill>
            <a:srgbClr val="0033FF"/>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a:p>
        </p:txBody>
      </p:sp>
      <p:sp>
        <p:nvSpPr>
          <p:cNvPr id="26" name="Content Placeholder 10">
            <a:extLst>
              <a:ext uri="{FF2B5EF4-FFF2-40B4-BE49-F238E27FC236}">
                <a16:creationId xmlns:a16="http://schemas.microsoft.com/office/drawing/2014/main" id="{44A63C20-3366-491E-57B6-8B128CEDA535}"/>
              </a:ext>
            </a:extLst>
          </p:cNvPr>
          <p:cNvSpPr txBox="1">
            <a:spLocks/>
          </p:cNvSpPr>
          <p:nvPr/>
        </p:nvSpPr>
        <p:spPr>
          <a:xfrm>
            <a:off x="4504763" y="1465873"/>
            <a:ext cx="2976881" cy="318154"/>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buFont typeface="Verdana" panose="020B0604030504040204" pitchFamily="34" charset="0"/>
              <a:buNone/>
            </a:pPr>
            <a:r>
              <a:rPr lang="en-US" b="1" dirty="0">
                <a:solidFill>
                  <a:srgbClr val="110081"/>
                </a:solidFill>
              </a:rPr>
              <a:t>Provider Reference Guide</a:t>
            </a:r>
          </a:p>
          <a:p>
            <a:pPr marL="0" indent="0">
              <a:buFont typeface="Verdana" panose="020B0604030504040204" pitchFamily="34" charset="0"/>
              <a:buNone/>
            </a:pPr>
            <a:endParaRPr lang="en-US" b="1" dirty="0">
              <a:solidFill>
                <a:schemeClr val="tx1"/>
              </a:solidFill>
            </a:endParaRPr>
          </a:p>
        </p:txBody>
      </p:sp>
      <p:sp>
        <p:nvSpPr>
          <p:cNvPr id="27" name="Content Placeholder 10">
            <a:extLst>
              <a:ext uri="{FF2B5EF4-FFF2-40B4-BE49-F238E27FC236}">
                <a16:creationId xmlns:a16="http://schemas.microsoft.com/office/drawing/2014/main" id="{44A63C20-3366-491E-57B6-8B128CEDA535}"/>
              </a:ext>
            </a:extLst>
          </p:cNvPr>
          <p:cNvSpPr txBox="1">
            <a:spLocks/>
          </p:cNvSpPr>
          <p:nvPr/>
        </p:nvSpPr>
        <p:spPr>
          <a:xfrm>
            <a:off x="8126287" y="1483979"/>
            <a:ext cx="3887318" cy="298646"/>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buFont typeface="Verdana" panose="020B0604030504040204" pitchFamily="34" charset="0"/>
              <a:buNone/>
            </a:pPr>
            <a:r>
              <a:rPr lang="en-US" b="1" dirty="0">
                <a:solidFill>
                  <a:srgbClr val="110081"/>
                </a:solidFill>
              </a:rPr>
              <a:t>Provider Newsroom</a:t>
            </a:r>
          </a:p>
        </p:txBody>
      </p:sp>
      <p:sp>
        <p:nvSpPr>
          <p:cNvPr id="30" name="Rectangle 3"/>
          <p:cNvSpPr>
            <a:spLocks noChangeArrowheads="1"/>
          </p:cNvSpPr>
          <p:nvPr/>
        </p:nvSpPr>
        <p:spPr bwMode="auto">
          <a:xfrm>
            <a:off x="358773" y="1770579"/>
            <a:ext cx="3886200" cy="589172"/>
          </a:xfrm>
          <a:prstGeom prst="rect">
            <a:avLst/>
          </a:prstGeom>
          <a:noFill/>
          <a:ln>
            <a:noFill/>
          </a:ln>
        </p:spPr>
        <p:txBody>
          <a:bodyPr wrap="square" lIns="0" rIns="0" anchor="t">
            <a:noAutofit/>
          </a:bodyPr>
          <a:lstStyle>
            <a:lvl1pPr>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1pPr>
            <a:lvl2pPr marL="742950" indent="-28575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2pPr>
            <a:lvl3pPr marL="1143000" indent="-22860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3pPr>
            <a:lvl4pPr marL="1600200" indent="-22860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4pPr>
            <a:lvl5pPr marL="2057400" indent="-22860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5pPr>
            <a:lvl6pPr marL="25146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6pPr>
            <a:lvl7pPr marL="29718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7pPr>
            <a:lvl8pPr marL="34290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8pPr>
            <a:lvl9pPr marL="38862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9pPr>
          </a:lstStyle>
          <a:p>
            <a:pPr>
              <a:spcBef>
                <a:spcPct val="0"/>
              </a:spcBef>
              <a:buClrTx/>
              <a:buFontTx/>
              <a:buNone/>
            </a:pPr>
            <a:r>
              <a:rPr lang="en-US" altLang="en-US" sz="1400" dirty="0">
                <a:latin typeface="+mn-lt"/>
              </a:rPr>
              <a:t>Go to the Cigna for Health Care Professionals website (</a:t>
            </a:r>
            <a:r>
              <a:rPr lang="en-US" altLang="en-US" sz="1400" dirty="0">
                <a:latin typeface="+mn-lt"/>
                <a:hlinkClick r:id="rId4"/>
              </a:rPr>
              <a:t>CignaforHCP.com</a:t>
            </a:r>
            <a:r>
              <a:rPr lang="en-US" altLang="en-US" sz="1400" dirty="0">
                <a:latin typeface="+mn-lt"/>
              </a:rPr>
              <a:t>).</a:t>
            </a:r>
          </a:p>
          <a:p>
            <a:pPr>
              <a:spcBef>
                <a:spcPct val="0"/>
              </a:spcBef>
              <a:buClrTx/>
              <a:buFontTx/>
              <a:buNone/>
            </a:pPr>
            <a:endParaRPr lang="en-US" altLang="en-US" sz="1400" dirty="0">
              <a:latin typeface="+mn-lt"/>
            </a:endParaRPr>
          </a:p>
        </p:txBody>
      </p:sp>
      <p:sp>
        <p:nvSpPr>
          <p:cNvPr id="31" name="Rectangle 3"/>
          <p:cNvSpPr>
            <a:spLocks noChangeArrowheads="1"/>
          </p:cNvSpPr>
          <p:nvPr/>
        </p:nvSpPr>
        <p:spPr bwMode="auto">
          <a:xfrm>
            <a:off x="4504763" y="1770579"/>
            <a:ext cx="2814180" cy="611716"/>
          </a:xfrm>
          <a:prstGeom prst="rect">
            <a:avLst/>
          </a:prstGeom>
          <a:noFill/>
          <a:ln>
            <a:noFill/>
          </a:ln>
        </p:spPr>
        <p:txBody>
          <a:bodyPr wrap="square" lIns="0" rIns="0" anchor="t">
            <a:noAutofit/>
          </a:bodyPr>
          <a:lstStyle>
            <a:lvl1pPr>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1pPr>
            <a:lvl2pPr marL="742950" indent="-28575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2pPr>
            <a:lvl3pPr marL="1143000" indent="-22860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3pPr>
            <a:lvl4pPr marL="1600200" indent="-22860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4pPr>
            <a:lvl5pPr marL="2057400" indent="-22860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5pPr>
            <a:lvl6pPr marL="25146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6pPr>
            <a:lvl7pPr marL="29718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7pPr>
            <a:lvl8pPr marL="34290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8pPr>
            <a:lvl9pPr marL="38862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9pPr>
          </a:lstStyle>
          <a:p>
            <a:pPr>
              <a:spcBef>
                <a:spcPct val="0"/>
              </a:spcBef>
              <a:buClrTx/>
              <a:buFontTx/>
              <a:buNone/>
            </a:pPr>
            <a:r>
              <a:rPr lang="en-US" altLang="en-US" sz="1400" dirty="0">
                <a:solidFill>
                  <a:prstClr val="black"/>
                </a:solidFill>
                <a:latin typeface="+mn-lt"/>
                <a:ea typeface="+mn-ea"/>
                <a:cs typeface="Arial" charset="0"/>
              </a:rPr>
              <a:t>Log in to </a:t>
            </a:r>
            <a:r>
              <a:rPr lang="en-US" altLang="en-US" sz="1400" u="sng" dirty="0">
                <a:latin typeface="+mn-lt"/>
                <a:hlinkClick r:id="rId4"/>
              </a:rPr>
              <a:t>CignaforHCP.com</a:t>
            </a:r>
            <a:r>
              <a:rPr lang="en-US" altLang="en-US" sz="1400" dirty="0">
                <a:latin typeface="+mn-lt"/>
              </a:rPr>
              <a:t> &gt; Resources &gt; Reference Guides. </a:t>
            </a:r>
          </a:p>
        </p:txBody>
      </p:sp>
      <p:sp>
        <p:nvSpPr>
          <p:cNvPr id="32" name="Rectangle 3"/>
          <p:cNvSpPr>
            <a:spLocks noChangeArrowheads="1"/>
          </p:cNvSpPr>
          <p:nvPr/>
        </p:nvSpPr>
        <p:spPr bwMode="auto">
          <a:xfrm>
            <a:off x="8149220" y="1767755"/>
            <a:ext cx="3887318" cy="738664"/>
          </a:xfrm>
          <a:prstGeom prst="rect">
            <a:avLst/>
          </a:prstGeom>
          <a:noFill/>
          <a:ln>
            <a:noFill/>
          </a:ln>
        </p:spPr>
        <p:txBody>
          <a:bodyPr wrap="square" lIns="0" rIns="0" anchor="t">
            <a:spAutoFit/>
          </a:bodyPr>
          <a:lstStyle>
            <a:lvl1pPr>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1pPr>
            <a:lvl2pPr marL="742950" indent="-28575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2pPr>
            <a:lvl3pPr marL="1143000" indent="-22860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3pPr>
            <a:lvl4pPr marL="1600200" indent="-22860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4pPr>
            <a:lvl5pPr marL="2057400" indent="-22860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5pPr>
            <a:lvl6pPr marL="25146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6pPr>
            <a:lvl7pPr marL="29718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7pPr>
            <a:lvl8pPr marL="34290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8pPr>
            <a:lvl9pPr marL="38862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9pPr>
          </a:lstStyle>
          <a:p>
            <a:pPr>
              <a:spcBef>
                <a:spcPct val="0"/>
              </a:spcBef>
              <a:buClrTx/>
              <a:buFontTx/>
              <a:buNone/>
            </a:pPr>
            <a:r>
              <a:rPr lang="en-US" altLang="en-US" sz="1400" dirty="0">
                <a:latin typeface="+mn-lt"/>
              </a:rPr>
              <a:t>Access news and updates on topics that are most important to you — all in one place. Go to </a:t>
            </a:r>
            <a:r>
              <a:rPr lang="en-US" altLang="en-US" sz="1400" dirty="0">
                <a:latin typeface="+mn-lt"/>
                <a:hlinkClick r:id="rId5"/>
              </a:rPr>
              <a:t>ProviderNewsroom.com</a:t>
            </a:r>
            <a:r>
              <a:rPr lang="en-US" altLang="en-US" sz="1400" dirty="0">
                <a:latin typeface="+mn-lt"/>
              </a:rPr>
              <a:t>.</a:t>
            </a:r>
          </a:p>
        </p:txBody>
      </p:sp>
      <p:sp>
        <p:nvSpPr>
          <p:cNvPr id="33" name="Content Placeholder 10">
            <a:extLst>
              <a:ext uri="{FF2B5EF4-FFF2-40B4-BE49-F238E27FC236}">
                <a16:creationId xmlns:a16="http://schemas.microsoft.com/office/drawing/2014/main" id="{44A63C20-3366-491E-57B6-8B128CEDA535}"/>
              </a:ext>
            </a:extLst>
          </p:cNvPr>
          <p:cNvSpPr txBox="1">
            <a:spLocks/>
          </p:cNvSpPr>
          <p:nvPr/>
        </p:nvSpPr>
        <p:spPr>
          <a:xfrm>
            <a:off x="358774" y="1465873"/>
            <a:ext cx="3419999" cy="609412"/>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buNone/>
            </a:pPr>
            <a:r>
              <a:rPr lang="en-US" b="1" dirty="0">
                <a:solidFill>
                  <a:srgbClr val="110081"/>
                </a:solidFill>
              </a:rPr>
              <a:t>Provider website</a:t>
            </a:r>
          </a:p>
        </p:txBody>
      </p:sp>
      <p:pic>
        <p:nvPicPr>
          <p:cNvPr id="5" name="Picture 4">
            <a:extLst>
              <a:ext uri="{FF2B5EF4-FFF2-40B4-BE49-F238E27FC236}">
                <a16:creationId xmlns:a16="http://schemas.microsoft.com/office/drawing/2014/main" id="{A315A7C7-D283-431C-177B-5740E1F8B3FF}"/>
              </a:ext>
            </a:extLst>
          </p:cNvPr>
          <p:cNvPicPr>
            <a:picLocks noChangeAspect="1"/>
          </p:cNvPicPr>
          <p:nvPr/>
        </p:nvPicPr>
        <p:blipFill rotWithShape="1">
          <a:blip r:embed="rId6"/>
          <a:srcRect l="5264" r="2634"/>
          <a:stretch/>
        </p:blipFill>
        <p:spPr>
          <a:xfrm>
            <a:off x="358773" y="2510373"/>
            <a:ext cx="3798310" cy="3014490"/>
          </a:xfrm>
          <a:prstGeom prst="rect">
            <a:avLst/>
          </a:prstGeom>
          <a:ln w="6350">
            <a:solidFill>
              <a:srgbClr val="110081"/>
            </a:solidFill>
          </a:ln>
        </p:spPr>
      </p:pic>
      <p:pic>
        <p:nvPicPr>
          <p:cNvPr id="9" name="Picture 8">
            <a:extLst>
              <a:ext uri="{FF2B5EF4-FFF2-40B4-BE49-F238E27FC236}">
                <a16:creationId xmlns:a16="http://schemas.microsoft.com/office/drawing/2014/main" id="{FB553162-76BA-66C8-343F-D0AED68BCECF}"/>
              </a:ext>
            </a:extLst>
          </p:cNvPr>
          <p:cNvPicPr>
            <a:picLocks noChangeAspect="1"/>
          </p:cNvPicPr>
          <p:nvPr/>
        </p:nvPicPr>
        <p:blipFill>
          <a:blip r:embed="rId7"/>
          <a:stretch>
            <a:fillRect/>
          </a:stretch>
        </p:blipFill>
        <p:spPr>
          <a:xfrm>
            <a:off x="4586113" y="2382295"/>
            <a:ext cx="2814179" cy="3628539"/>
          </a:xfrm>
          <a:prstGeom prst="rect">
            <a:avLst/>
          </a:prstGeom>
          <a:ln w="6350">
            <a:solidFill>
              <a:srgbClr val="110081"/>
            </a:solidFill>
          </a:ln>
        </p:spPr>
      </p:pic>
      <p:sp>
        <p:nvSpPr>
          <p:cNvPr id="4" name="Date Placeholder 5">
            <a:extLst>
              <a:ext uri="{FF2B5EF4-FFF2-40B4-BE49-F238E27FC236}">
                <a16:creationId xmlns:a16="http://schemas.microsoft.com/office/drawing/2014/main" id="{5A53815A-0E22-42FC-9766-F13F9E650545}"/>
              </a:ext>
            </a:extLst>
          </p:cNvPr>
          <p:cNvSpPr txBox="1">
            <a:spLocks/>
          </p:cNvSpPr>
          <p:nvPr/>
        </p:nvSpPr>
        <p:spPr>
          <a:xfrm>
            <a:off x="9887592" y="6318000"/>
            <a:ext cx="1585607" cy="180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1B99A7F-F000-4CB9-909B-8A6C9018F464}" type="datetime4">
              <a:rPr lang="en-US" sz="800" smtClean="0">
                <a:solidFill>
                  <a:srgbClr val="0033FF"/>
                </a:solidFill>
              </a:rPr>
              <a:pPr algn="r"/>
              <a:t>May 22, 2024</a:t>
            </a:fld>
            <a:endParaRPr lang="en-US" sz="800" dirty="0">
              <a:solidFill>
                <a:srgbClr val="0033FF"/>
              </a:solidFill>
            </a:endParaRPr>
          </a:p>
        </p:txBody>
      </p:sp>
      <p:pic>
        <p:nvPicPr>
          <p:cNvPr id="12" name="Picture 11" descr="A close-up of several people working on a computer">
            <a:extLst>
              <a:ext uri="{FF2B5EF4-FFF2-40B4-BE49-F238E27FC236}">
                <a16:creationId xmlns:a16="http://schemas.microsoft.com/office/drawing/2014/main" id="{0E1C502E-70AA-3DB7-13C6-95B010E2E43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44935" y="2646352"/>
            <a:ext cx="3991603" cy="2437376"/>
          </a:xfrm>
          <a:prstGeom prst="rect">
            <a:avLst/>
          </a:prstGeom>
          <a:ln>
            <a:solidFill>
              <a:srgbClr val="110081"/>
            </a:solidFill>
          </a:ln>
        </p:spPr>
      </p:pic>
      <p:sp>
        <p:nvSpPr>
          <p:cNvPr id="2" name="Rectangle 3">
            <a:extLst>
              <a:ext uri="{FF2B5EF4-FFF2-40B4-BE49-F238E27FC236}">
                <a16:creationId xmlns:a16="http://schemas.microsoft.com/office/drawing/2014/main" id="{1F13D2E7-9915-4816-B718-68132E3DF620}"/>
              </a:ext>
            </a:extLst>
          </p:cNvPr>
          <p:cNvSpPr>
            <a:spLocks noChangeArrowheads="1"/>
          </p:cNvSpPr>
          <p:nvPr/>
        </p:nvSpPr>
        <p:spPr bwMode="auto">
          <a:xfrm>
            <a:off x="8044935" y="5272170"/>
            <a:ext cx="3887318" cy="738664"/>
          </a:xfrm>
          <a:prstGeom prst="rect">
            <a:avLst/>
          </a:prstGeom>
          <a:noFill/>
          <a:ln>
            <a:noFill/>
          </a:ln>
        </p:spPr>
        <p:txBody>
          <a:bodyPr wrap="square" lIns="0" rIns="0" anchor="t">
            <a:spAutoFit/>
          </a:bodyPr>
          <a:lstStyle>
            <a:lvl1pPr>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1pPr>
            <a:lvl2pPr marL="742950" indent="-28575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2pPr>
            <a:lvl3pPr marL="1143000" indent="-22860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3pPr>
            <a:lvl4pPr marL="1600200" indent="-22860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4pPr>
            <a:lvl5pPr marL="2057400" indent="-228600">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5pPr>
            <a:lvl6pPr marL="25146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6pPr>
            <a:lvl7pPr marL="29718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7pPr>
            <a:lvl8pPr marL="34290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8pPr>
            <a:lvl9pPr marL="3886200" indent="-228600"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9pPr>
          </a:lstStyle>
          <a:p>
            <a:pPr>
              <a:spcBef>
                <a:spcPct val="0"/>
              </a:spcBef>
              <a:buClrTx/>
              <a:buFontTx/>
              <a:buNone/>
            </a:pPr>
            <a:r>
              <a:rPr lang="en-US" altLang="en-US" sz="1400" dirty="0">
                <a:latin typeface="+mn-lt"/>
              </a:rPr>
              <a:t>Note: The Provider Newsroom replaced these provider newsletters: </a:t>
            </a:r>
            <a:r>
              <a:rPr lang="en-US" altLang="en-US" sz="1400" i="1" dirty="0">
                <a:latin typeface="+mn-lt"/>
              </a:rPr>
              <a:t>Network News, Network Insider, and Transformations</a:t>
            </a:r>
            <a:r>
              <a:rPr lang="en-US" altLang="en-US" sz="1400" dirty="0">
                <a:latin typeface="+mn-lt"/>
              </a:rPr>
              <a:t>.</a:t>
            </a:r>
          </a:p>
        </p:txBody>
      </p:sp>
    </p:spTree>
    <p:custDataLst>
      <p:tags r:id="rId1"/>
    </p:custDataLst>
    <p:extLst>
      <p:ext uri="{BB962C8B-B14F-4D97-AF65-F5344CB8AC3E}">
        <p14:creationId xmlns:p14="http://schemas.microsoft.com/office/powerpoint/2010/main" val="918658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CD1B034D-976A-65BD-5C29-EE1F268F8CDF}"/>
              </a:ext>
            </a:extLst>
          </p:cNvPr>
          <p:cNvSpPr>
            <a:spLocks noGrp="1"/>
          </p:cNvSpPr>
          <p:nvPr>
            <p:ph type="ctrTitle"/>
          </p:nvPr>
        </p:nvSpPr>
        <p:spPr/>
        <p:txBody>
          <a:bodyPr/>
          <a:lstStyle/>
          <a:p>
            <a:r>
              <a:rPr lang="en-US" altLang="en-US" dirty="0">
                <a:cs typeface="Arial" pitchFamily="34" charset="0"/>
              </a:rPr>
              <a:t>Policy updates</a:t>
            </a:r>
            <a:endParaRPr lang="en-US" dirty="0"/>
          </a:p>
        </p:txBody>
      </p:sp>
      <p:sp>
        <p:nvSpPr>
          <p:cNvPr id="5" name="Slide Number Placeholder 4">
            <a:extLst>
              <a:ext uri="{FF2B5EF4-FFF2-40B4-BE49-F238E27FC236}">
                <a16:creationId xmlns:a16="http://schemas.microsoft.com/office/drawing/2014/main" id="{F71AF167-8D6F-448B-8102-6675C945C9E9}"/>
              </a:ext>
            </a:extLst>
          </p:cNvPr>
          <p:cNvSpPr>
            <a:spLocks noGrp="1"/>
          </p:cNvSpPr>
          <p:nvPr>
            <p:ph type="sldNum" sz="quarter" idx="21"/>
          </p:nvPr>
        </p:nvSpPr>
        <p:spPr/>
        <p:txBody>
          <a:bodyPr/>
          <a:lstStyle/>
          <a:p>
            <a:fld id="{23AA811B-2EBD-4900-905E-5BE206449611}" type="slidenum">
              <a:rPr lang="en-US" smtClean="0"/>
              <a:pPr/>
              <a:t>3</a:t>
            </a:fld>
            <a:endParaRPr lang="en-US" dirty="0"/>
          </a:p>
        </p:txBody>
      </p:sp>
      <p:sp>
        <p:nvSpPr>
          <p:cNvPr id="2" name="Date Placeholder 2">
            <a:extLst>
              <a:ext uri="{FF2B5EF4-FFF2-40B4-BE49-F238E27FC236}">
                <a16:creationId xmlns:a16="http://schemas.microsoft.com/office/drawing/2014/main" id="{8F810641-4369-1A7D-FD41-C4A3AA99714B}"/>
              </a:ext>
            </a:extLst>
          </p:cNvPr>
          <p:cNvSpPr txBox="1">
            <a:spLocks/>
          </p:cNvSpPr>
          <p:nvPr/>
        </p:nvSpPr>
        <p:spPr>
          <a:xfrm>
            <a:off x="9887592" y="6318000"/>
            <a:ext cx="1585607" cy="180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2816A26-F209-4C54-8B54-0930B4F9942E}" type="datetime4">
              <a:rPr lang="en-US" sz="800" smtClean="0"/>
              <a:pPr algn="r"/>
              <a:t>May 22, 2024</a:t>
            </a:fld>
            <a:endParaRPr lang="en-US" dirty="0"/>
          </a:p>
        </p:txBody>
      </p:sp>
    </p:spTree>
    <p:custDataLst>
      <p:custData r:id="rId1"/>
      <p:custData r:id="rId2"/>
    </p:custDataLst>
    <p:extLst>
      <p:ext uri="{BB962C8B-B14F-4D97-AF65-F5344CB8AC3E}">
        <p14:creationId xmlns:p14="http://schemas.microsoft.com/office/powerpoint/2010/main" val="756893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erson in a white coat with a stethoscope around her neck&#10;&#10;Description automatically generated">
            <a:extLst>
              <a:ext uri="{FF2B5EF4-FFF2-40B4-BE49-F238E27FC236}">
                <a16:creationId xmlns:a16="http://schemas.microsoft.com/office/drawing/2014/main" id="{E7E3EB53-1BBC-811D-986D-0A9BC522B681}"/>
              </a:ext>
            </a:extLst>
          </p:cNvPr>
          <p:cNvPicPr>
            <a:picLocks noChangeAspect="1"/>
          </p:cNvPicPr>
          <p:nvPr/>
        </p:nvPicPr>
        <p:blipFill rotWithShape="1">
          <a:blip r:embed="rId3">
            <a:extLst>
              <a:ext uri="{28A0092B-C50C-407E-A947-70E740481C1C}">
                <a14:useLocalDpi xmlns:a14="http://schemas.microsoft.com/office/drawing/2010/main" val="0"/>
              </a:ext>
            </a:extLst>
          </a:blip>
          <a:srcRect l="30225" t="5385" r="24270"/>
          <a:stretch/>
        </p:blipFill>
        <p:spPr>
          <a:xfrm>
            <a:off x="7366000" y="-12546"/>
            <a:ext cx="4825779" cy="6689035"/>
          </a:xfrm>
          <a:prstGeom prst="rect">
            <a:avLst/>
          </a:prstGeom>
        </p:spPr>
      </p:pic>
      <p:sp>
        <p:nvSpPr>
          <p:cNvPr id="2" name="Title 1"/>
          <p:cNvSpPr>
            <a:spLocks noGrp="1"/>
          </p:cNvSpPr>
          <p:nvPr>
            <p:ph type="title"/>
          </p:nvPr>
        </p:nvSpPr>
        <p:spPr>
          <a:xfrm>
            <a:off x="360000" y="300366"/>
            <a:ext cx="6731680" cy="984885"/>
          </a:xfrm>
        </p:spPr>
        <p:txBody>
          <a:bodyPr>
            <a:spAutoFit/>
          </a:bodyPr>
          <a:lstStyle/>
          <a:p>
            <a:pPr>
              <a:lnSpc>
                <a:spcPct val="100000"/>
              </a:lnSpc>
            </a:pPr>
            <a:r>
              <a:rPr lang="en-US" dirty="0">
                <a:solidFill>
                  <a:srgbClr val="0033FF"/>
                </a:solidFill>
              </a:rPr>
              <a:t>Use our resources to improve your experience</a:t>
            </a:r>
            <a:endParaRPr lang="en-US" sz="2000" dirty="0">
              <a:solidFill>
                <a:srgbClr val="0033FF"/>
              </a:solidFill>
            </a:endParaRPr>
          </a:p>
        </p:txBody>
      </p:sp>
      <p:sp>
        <p:nvSpPr>
          <p:cNvPr id="9" name="Slide Number Placeholder 8"/>
          <p:cNvSpPr>
            <a:spLocks noGrp="1"/>
          </p:cNvSpPr>
          <p:nvPr>
            <p:ph type="sldNum" sz="quarter" idx="11"/>
          </p:nvPr>
        </p:nvSpPr>
        <p:spPr/>
        <p:txBody>
          <a:bodyPr/>
          <a:lstStyle/>
          <a:p>
            <a:fld id="{23AA811B-2EBD-4900-905E-5BE206449611}" type="slidenum">
              <a:rPr lang="en-US" smtClean="0"/>
              <a:pPr/>
              <a:t>30</a:t>
            </a:fld>
            <a:endParaRPr lang="en-US" dirty="0"/>
          </a:p>
        </p:txBody>
      </p:sp>
      <p:sp>
        <p:nvSpPr>
          <p:cNvPr id="3" name="Content Placeholder 2"/>
          <p:cNvSpPr>
            <a:spLocks noGrp="1"/>
          </p:cNvSpPr>
          <p:nvPr>
            <p:ph sz="quarter" idx="4294967295"/>
          </p:nvPr>
        </p:nvSpPr>
        <p:spPr>
          <a:xfrm>
            <a:off x="356616" y="1533408"/>
            <a:ext cx="3168904" cy="3831818"/>
          </a:xfrm>
        </p:spPr>
        <p:txBody>
          <a:bodyPr wrap="square">
            <a:spAutoFit/>
          </a:bodyPr>
          <a:lstStyle/>
          <a:p>
            <a:pPr marL="0" lvl="1" indent="0">
              <a:spcAft>
                <a:spcPts val="300"/>
              </a:spcAft>
              <a:buClr>
                <a:srgbClr val="0033FF"/>
              </a:buClr>
              <a:buSzPct val="120000"/>
              <a:buNone/>
            </a:pPr>
            <a:r>
              <a:rPr lang="en-US" altLang="en-US" sz="1400" b="1" dirty="0">
                <a:solidFill>
                  <a:srgbClr val="110081"/>
                </a:solidFill>
              </a:rPr>
              <a:t>Digital solutions </a:t>
            </a:r>
          </a:p>
          <a:p>
            <a:pPr marL="0" lvl="1" indent="0">
              <a:spcAft>
                <a:spcPts val="2400"/>
              </a:spcAft>
              <a:buClr>
                <a:srgbClr val="0033FF"/>
              </a:buClr>
              <a:buSzPct val="120000"/>
              <a:buNone/>
            </a:pPr>
            <a:r>
              <a:rPr lang="en-US" altLang="en-US" sz="1400" dirty="0">
                <a:solidFill>
                  <a:schemeClr val="tx1"/>
                </a:solidFill>
              </a:rPr>
              <a:t>Access our self-service tools to improve your office’s efficiency and reduce your administrative burden. For more information, visit the </a:t>
            </a:r>
            <a:r>
              <a:rPr lang="en-US" altLang="en-US" sz="1400" dirty="0">
                <a:solidFill>
                  <a:srgbClr val="0033FF"/>
                </a:solidFill>
                <a:hlinkClick r:id="rId4">
                  <a:extLst>
                    <a:ext uri="{A12FA001-AC4F-418D-AE19-62706E023703}">
                      <ahyp:hlinkClr xmlns:ahyp="http://schemas.microsoft.com/office/drawing/2018/hyperlinkcolor" val="tx"/>
                    </a:ext>
                  </a:extLst>
                </a:hlinkClick>
              </a:rPr>
              <a:t>Medical Education and Training resource page</a:t>
            </a:r>
            <a:r>
              <a:rPr lang="en-US" altLang="en-US" sz="1400" dirty="0">
                <a:solidFill>
                  <a:schemeClr val="tx1"/>
                </a:solidFill>
              </a:rPr>
              <a:t>.</a:t>
            </a:r>
          </a:p>
          <a:p>
            <a:pPr marL="0" lvl="1" indent="0">
              <a:spcAft>
                <a:spcPts val="300"/>
              </a:spcAft>
              <a:buClr>
                <a:srgbClr val="0033FF"/>
              </a:buClr>
              <a:buSzPct val="120000"/>
              <a:buNone/>
            </a:pPr>
            <a:r>
              <a:rPr lang="en-US" altLang="en-US" sz="1400" b="1" dirty="0">
                <a:solidFill>
                  <a:srgbClr val="110081"/>
                </a:solidFill>
              </a:rPr>
              <a:t>Webinars </a:t>
            </a:r>
          </a:p>
          <a:p>
            <a:pPr marL="0" lvl="1" indent="0">
              <a:spcAft>
                <a:spcPts val="1200"/>
              </a:spcAft>
              <a:buClr>
                <a:srgbClr val="0033FF"/>
              </a:buClr>
              <a:buSzPct val="120000"/>
              <a:buNone/>
            </a:pPr>
            <a:r>
              <a:rPr lang="en-US" altLang="en-US" sz="1400" dirty="0">
                <a:solidFill>
                  <a:schemeClr val="tx1"/>
                </a:solidFill>
              </a:rPr>
              <a:t>Learn how to navigate </a:t>
            </a:r>
            <a:r>
              <a:rPr lang="en-US" altLang="en-US" sz="1400" dirty="0">
                <a:solidFill>
                  <a:srgbClr val="0033FF"/>
                </a:solidFill>
                <a:hlinkClick r:id="rId5">
                  <a:extLst>
                    <a:ext uri="{A12FA001-AC4F-418D-AE19-62706E023703}">
                      <ahyp:hlinkClr xmlns:ahyp="http://schemas.microsoft.com/office/drawing/2018/hyperlinkcolor" val="tx"/>
                    </a:ext>
                  </a:extLst>
                </a:hlinkClick>
              </a:rPr>
              <a:t>CignaforHCP.com</a:t>
            </a:r>
            <a:r>
              <a:rPr lang="en-US" altLang="en-US" sz="1400" dirty="0">
                <a:solidFill>
                  <a:srgbClr val="0033FF"/>
                </a:solidFill>
              </a:rPr>
              <a:t> </a:t>
            </a:r>
            <a:r>
              <a:rPr lang="en-US" altLang="en-US" sz="1400" dirty="0">
                <a:solidFill>
                  <a:schemeClr val="tx1"/>
                </a:solidFill>
              </a:rPr>
              <a:t>and perform time-saving transactions (e.g., eligibility and benefits inquiries, claim status inquiries, EFT enrollment). To register for a webinar, view the </a:t>
            </a:r>
            <a:r>
              <a:rPr lang="en-US" altLang="en-US" sz="1400" dirty="0">
                <a:solidFill>
                  <a:srgbClr val="0033FF"/>
                </a:solidFill>
                <a:hlinkClick r:id="rId6">
                  <a:extLst>
                    <a:ext uri="{A12FA001-AC4F-418D-AE19-62706E023703}">
                      <ahyp:hlinkClr xmlns:ahyp="http://schemas.microsoft.com/office/drawing/2018/hyperlinkcolor" val="tx"/>
                    </a:ext>
                  </a:extLst>
                </a:hlinkClick>
              </a:rPr>
              <a:t>webinar schedule</a:t>
            </a:r>
            <a:r>
              <a:rPr lang="en-US" altLang="en-US" sz="1400" dirty="0">
                <a:solidFill>
                  <a:schemeClr val="tx1"/>
                </a:solidFill>
              </a:rPr>
              <a:t>.</a:t>
            </a:r>
          </a:p>
        </p:txBody>
      </p:sp>
      <p:sp>
        <p:nvSpPr>
          <p:cNvPr id="7" name="Content Placeholder 2">
            <a:extLst>
              <a:ext uri="{FF2B5EF4-FFF2-40B4-BE49-F238E27FC236}">
                <a16:creationId xmlns:a16="http://schemas.microsoft.com/office/drawing/2014/main" id="{694177F9-DC71-2A90-0E6F-3A3F95FA409C}"/>
              </a:ext>
            </a:extLst>
          </p:cNvPr>
          <p:cNvSpPr txBox="1">
            <a:spLocks/>
          </p:cNvSpPr>
          <p:nvPr/>
        </p:nvSpPr>
        <p:spPr>
          <a:xfrm>
            <a:off x="3898165" y="1533408"/>
            <a:ext cx="3010635" cy="1546577"/>
          </a:xfrm>
          <a:prstGeom prst="rect">
            <a:avLst/>
          </a:prstGeom>
        </p:spPr>
        <p:txBody>
          <a:bodyPr vert="horz" wrap="square" lIns="0" tIns="0" rIns="0" bIns="0" rtlCol="0">
            <a:sp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lvl="1" indent="0">
              <a:spcAft>
                <a:spcPts val="300"/>
              </a:spcAft>
              <a:buClr>
                <a:srgbClr val="0033FF"/>
              </a:buClr>
              <a:buSzPct val="120000"/>
              <a:buNone/>
            </a:pPr>
            <a:r>
              <a:rPr lang="en-US" altLang="en-US" sz="1400" b="1" dirty="0">
                <a:solidFill>
                  <a:srgbClr val="110081"/>
                </a:solidFill>
              </a:rPr>
              <a:t>Quick Guide to Cigna Healthcare ID Cards  </a:t>
            </a:r>
          </a:p>
          <a:p>
            <a:pPr marL="0" lvl="1" indent="0">
              <a:spcAft>
                <a:spcPts val="2400"/>
              </a:spcAft>
              <a:buClr>
                <a:srgbClr val="0033FF"/>
              </a:buClr>
              <a:buSzPct val="120000"/>
              <a:buFont typeface="Verdana" panose="020B0604030504040204" pitchFamily="34" charset="0"/>
              <a:buNone/>
            </a:pPr>
            <a:r>
              <a:rPr lang="en-US" altLang="en-US" sz="1400" dirty="0">
                <a:solidFill>
                  <a:schemeClr val="tx1"/>
                </a:solidFill>
              </a:rPr>
              <a:t>View sample ID cards with descriptions of the various fields on the cards. You may save, download, or print </a:t>
            </a:r>
            <a:r>
              <a:rPr lang="en-US" altLang="en-US" sz="1400" dirty="0">
                <a:solidFill>
                  <a:srgbClr val="0033FF"/>
                </a:solidFill>
                <a:hlinkClick r:id="rId7">
                  <a:extLst>
                    <a:ext uri="{A12FA001-AC4F-418D-AE19-62706E023703}">
                      <ahyp:hlinkClr xmlns:ahyp="http://schemas.microsoft.com/office/drawing/2018/hyperlinkcolor" val="tx"/>
                    </a:ext>
                  </a:extLst>
                </a:hlinkClick>
              </a:rPr>
              <a:t>card guides</a:t>
            </a:r>
            <a:r>
              <a:rPr lang="en-US" altLang="en-US" sz="1400" dirty="0">
                <a:solidFill>
                  <a:srgbClr val="0033FF"/>
                </a:solidFill>
              </a:rPr>
              <a:t> </a:t>
            </a:r>
            <a:r>
              <a:rPr lang="en-US" altLang="en-US" sz="1400" dirty="0">
                <a:solidFill>
                  <a:schemeClr val="tx1"/>
                </a:solidFill>
              </a:rPr>
              <a:t>for use in your office.</a:t>
            </a:r>
          </a:p>
        </p:txBody>
      </p:sp>
      <p:sp>
        <p:nvSpPr>
          <p:cNvPr id="11" name="Content Placeholder 2">
            <a:extLst>
              <a:ext uri="{FF2B5EF4-FFF2-40B4-BE49-F238E27FC236}">
                <a16:creationId xmlns:a16="http://schemas.microsoft.com/office/drawing/2014/main" id="{40AEC1FB-3278-08B7-F35F-1472990A96C1}"/>
              </a:ext>
            </a:extLst>
          </p:cNvPr>
          <p:cNvSpPr txBox="1">
            <a:spLocks/>
          </p:cNvSpPr>
          <p:nvPr/>
        </p:nvSpPr>
        <p:spPr>
          <a:xfrm>
            <a:off x="3898165" y="3494532"/>
            <a:ext cx="3010635" cy="1808187"/>
          </a:xfrm>
          <a:prstGeom prst="rect">
            <a:avLst/>
          </a:prstGeom>
          <a:solidFill>
            <a:srgbClr val="110081"/>
          </a:solidFill>
        </p:spPr>
        <p:txBody>
          <a:bodyPr vert="horz" wrap="square" lIns="274320" tIns="182880" rIns="182880" bIns="182880" rtlCol="0">
            <a:sp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lvl="1" indent="0" algn="ctr">
              <a:spcAft>
                <a:spcPts val="300"/>
              </a:spcAft>
              <a:buClr>
                <a:srgbClr val="0033FF"/>
              </a:buClr>
              <a:buSzPct val="120000"/>
              <a:buNone/>
            </a:pPr>
            <a:r>
              <a:rPr lang="en-US" altLang="en-US" sz="1800" b="1" dirty="0">
                <a:solidFill>
                  <a:srgbClr val="A1F7A1"/>
                </a:solidFill>
              </a:rPr>
              <a:t>Questions?</a:t>
            </a:r>
          </a:p>
          <a:p>
            <a:pPr marL="0" lvl="1" indent="0" algn="ctr">
              <a:buClr>
                <a:srgbClr val="0033FF"/>
              </a:buClr>
              <a:buSzPct val="120000"/>
              <a:buFont typeface="Verdana" panose="020B0604030504040204" pitchFamily="34" charset="0"/>
              <a:buNone/>
            </a:pPr>
            <a:r>
              <a:rPr lang="en-US" altLang="en-US" dirty="0">
                <a:solidFill>
                  <a:schemeClr val="bg1"/>
                </a:solidFill>
              </a:rPr>
              <a:t>Call Cigna Healthcare Provider Service at </a:t>
            </a:r>
          </a:p>
          <a:p>
            <a:pPr marL="0" lvl="1" indent="0" algn="ctr">
              <a:buClr>
                <a:srgbClr val="0033FF"/>
              </a:buClr>
              <a:buSzPct val="120000"/>
              <a:buFont typeface="Verdana" panose="020B0604030504040204" pitchFamily="34" charset="0"/>
              <a:buNone/>
            </a:pPr>
            <a:r>
              <a:rPr lang="en-US" altLang="en-US" sz="1800" b="1" dirty="0">
                <a:solidFill>
                  <a:srgbClr val="A1F7A1"/>
                </a:solidFill>
              </a:rPr>
              <a:t>800.88Cigna (882.4462)</a:t>
            </a:r>
            <a:r>
              <a:rPr lang="en-US" altLang="en-US" sz="1800" dirty="0">
                <a:solidFill>
                  <a:srgbClr val="A1F7A1"/>
                </a:solidFill>
              </a:rPr>
              <a:t>.</a:t>
            </a:r>
          </a:p>
        </p:txBody>
      </p:sp>
      <p:sp>
        <p:nvSpPr>
          <p:cNvPr id="4" name="Date Placeholder 6">
            <a:extLst>
              <a:ext uri="{FF2B5EF4-FFF2-40B4-BE49-F238E27FC236}">
                <a16:creationId xmlns:a16="http://schemas.microsoft.com/office/drawing/2014/main" id="{56901DED-FD77-0ADD-2E15-4991561B7884}"/>
              </a:ext>
            </a:extLst>
          </p:cNvPr>
          <p:cNvSpPr>
            <a:spLocks noGrp="1"/>
          </p:cNvSpPr>
          <p:nvPr>
            <p:ph type="dt" sz="half" idx="10"/>
          </p:nvPr>
        </p:nvSpPr>
        <p:spPr>
          <a:xfrm>
            <a:off x="9887592" y="6318000"/>
            <a:ext cx="1585607" cy="180000"/>
          </a:xfrm>
        </p:spPr>
        <p:txBody>
          <a:bodyPr/>
          <a:lstStyle/>
          <a:p>
            <a:pPr algn="r"/>
            <a:fld id="{82AA9EF1-18FF-4561-9038-BE16CC4055F1}" type="datetime4">
              <a:rPr lang="en-US" smtClean="0"/>
              <a:t>May 22, 2024</a:t>
            </a:fld>
            <a:endParaRPr lang="en-US" dirty="0"/>
          </a:p>
        </p:txBody>
      </p:sp>
    </p:spTree>
    <p:extLst>
      <p:ext uri="{BB962C8B-B14F-4D97-AF65-F5344CB8AC3E}">
        <p14:creationId xmlns:p14="http://schemas.microsoft.com/office/powerpoint/2010/main" val="41372593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p:cNvPicPr>
          <p:nvPr>
            <p:custDataLst>
              <p:tags r:id="rId1"/>
            </p:custDataLst>
          </p:nvPr>
        </p:nvPicPr>
        <p:blipFill rotWithShape="1">
          <a:blip r:embed="rId4" cstate="print">
            <a:extLst>
              <a:ext uri="{28A0092B-C50C-407E-A947-70E740481C1C}">
                <a14:useLocalDpi xmlns:a14="http://schemas.microsoft.com/office/drawing/2010/main" val="0"/>
              </a:ext>
            </a:extLst>
          </a:blip>
          <a:srcRect l="3308"/>
          <a:stretch/>
        </p:blipFill>
        <p:spPr>
          <a:xfrm>
            <a:off x="7353301" y="0"/>
            <a:ext cx="4826000" cy="6680200"/>
          </a:xfrm>
          <a:prstGeom prst="rect">
            <a:avLst/>
          </a:prstGeom>
        </p:spPr>
      </p:pic>
      <p:sp>
        <p:nvSpPr>
          <p:cNvPr id="2" name="Title 1"/>
          <p:cNvSpPr>
            <a:spLocks noGrp="1"/>
          </p:cNvSpPr>
          <p:nvPr>
            <p:ph type="title"/>
          </p:nvPr>
        </p:nvSpPr>
        <p:spPr>
          <a:xfrm>
            <a:off x="360000" y="301752"/>
            <a:ext cx="5461680" cy="984885"/>
          </a:xfrm>
        </p:spPr>
        <p:txBody>
          <a:bodyPr>
            <a:spAutoFit/>
          </a:bodyPr>
          <a:lstStyle/>
          <a:p>
            <a:pPr>
              <a:lnSpc>
                <a:spcPct val="100000"/>
              </a:lnSpc>
            </a:pPr>
            <a:r>
              <a:rPr lang="en-US" dirty="0">
                <a:solidFill>
                  <a:srgbClr val="0033FF"/>
                </a:solidFill>
              </a:rPr>
              <a:t>Update your demographic information</a:t>
            </a:r>
            <a:endParaRPr lang="en-US" sz="2000" dirty="0"/>
          </a:p>
        </p:txBody>
      </p:sp>
      <p:sp>
        <p:nvSpPr>
          <p:cNvPr id="11" name="Slide Number Placeholder 10"/>
          <p:cNvSpPr>
            <a:spLocks noGrp="1"/>
          </p:cNvSpPr>
          <p:nvPr>
            <p:ph type="sldNum" sz="quarter" idx="11"/>
          </p:nvPr>
        </p:nvSpPr>
        <p:spPr/>
        <p:txBody>
          <a:bodyPr/>
          <a:lstStyle/>
          <a:p>
            <a:fld id="{23AA811B-2EBD-4900-905E-5BE206449611}" type="slidenum">
              <a:rPr lang="en-US" smtClean="0">
                <a:solidFill>
                  <a:schemeClr val="bg1"/>
                </a:solidFill>
              </a:rPr>
              <a:pPr/>
              <a:t>31</a:t>
            </a:fld>
            <a:endParaRPr lang="en-US" dirty="0">
              <a:solidFill>
                <a:schemeClr val="bg1"/>
              </a:solidFill>
            </a:endParaRPr>
          </a:p>
        </p:txBody>
      </p:sp>
      <p:sp>
        <p:nvSpPr>
          <p:cNvPr id="3" name="Content Placeholder 2"/>
          <p:cNvSpPr>
            <a:spLocks noGrp="1"/>
          </p:cNvSpPr>
          <p:nvPr>
            <p:ph sz="quarter" idx="4294967295"/>
          </p:nvPr>
        </p:nvSpPr>
        <p:spPr>
          <a:xfrm>
            <a:off x="360000" y="1536192"/>
            <a:ext cx="3071191" cy="2839239"/>
          </a:xfrm>
        </p:spPr>
        <p:txBody>
          <a:bodyPr wrap="square">
            <a:spAutoFit/>
          </a:bodyPr>
          <a:lstStyle/>
          <a:p>
            <a:pPr marL="0" indent="0">
              <a:spcAft>
                <a:spcPts val="300"/>
              </a:spcAft>
              <a:buClr>
                <a:srgbClr val="0033FF"/>
              </a:buClr>
              <a:buNone/>
            </a:pPr>
            <a:r>
              <a:rPr lang="en-US" sz="1400" b="1" dirty="0">
                <a:solidFill>
                  <a:srgbClr val="110081"/>
                </a:solidFill>
                <a:cs typeface="Arial" panose="020B0604020202020204" pitchFamily="34" charset="0"/>
              </a:rPr>
              <a:t>We use your demographic information to: </a:t>
            </a:r>
          </a:p>
          <a:p>
            <a:pPr marL="231775" indent="-231775">
              <a:spcAft>
                <a:spcPts val="0"/>
              </a:spcAft>
              <a:buClr>
                <a:srgbClr val="0033FF"/>
              </a:buClr>
            </a:pPr>
            <a:r>
              <a:rPr lang="en-US" sz="1400" dirty="0">
                <a:solidFill>
                  <a:srgbClr val="000000"/>
                </a:solidFill>
                <a:cs typeface="Arial" panose="020B0604020202020204" pitchFamily="34" charset="0"/>
              </a:rPr>
              <a:t>Publish online provider directories.</a:t>
            </a:r>
          </a:p>
          <a:p>
            <a:pPr marL="231775" indent="-231775">
              <a:spcAft>
                <a:spcPts val="0"/>
              </a:spcAft>
              <a:buClr>
                <a:srgbClr val="0033FF"/>
              </a:buClr>
            </a:pPr>
            <a:r>
              <a:rPr lang="en-US" sz="1400" dirty="0">
                <a:solidFill>
                  <a:srgbClr val="000000"/>
                </a:solidFill>
                <a:cs typeface="Arial" panose="020B0604020202020204" pitchFamily="34" charset="0"/>
              </a:rPr>
              <a:t>Send important communications to you.</a:t>
            </a:r>
          </a:p>
          <a:p>
            <a:pPr marL="231775" indent="-231775">
              <a:spcAft>
                <a:spcPts val="0"/>
              </a:spcAft>
              <a:buClr>
                <a:srgbClr val="0033FF"/>
              </a:buClr>
            </a:pPr>
            <a:r>
              <a:rPr lang="en-US" sz="1400" dirty="0">
                <a:solidFill>
                  <a:srgbClr val="000000"/>
                </a:solidFill>
                <a:cs typeface="Arial" panose="020B0604020202020204" pitchFamily="34" charset="0"/>
              </a:rPr>
              <a:t>Process claims.</a:t>
            </a:r>
          </a:p>
          <a:p>
            <a:pPr marL="231775" indent="-231775">
              <a:spcAft>
                <a:spcPts val="0"/>
              </a:spcAft>
              <a:buClr>
                <a:srgbClr val="0033FF"/>
              </a:buClr>
            </a:pPr>
            <a:r>
              <a:rPr lang="en-US" sz="1400" dirty="0">
                <a:solidFill>
                  <a:srgbClr val="000000"/>
                </a:solidFill>
                <a:cs typeface="Arial" panose="020B0604020202020204" pitchFamily="34" charset="0"/>
              </a:rPr>
              <a:t>Assign a primary care provider to individuals whose plan requires one but who haven’t made a selection. </a:t>
            </a:r>
          </a:p>
          <a:p>
            <a:pPr marL="231775" indent="-231775">
              <a:spcAft>
                <a:spcPts val="0"/>
              </a:spcAft>
              <a:buClr>
                <a:srgbClr val="0033FF"/>
              </a:buClr>
            </a:pPr>
            <a:r>
              <a:rPr lang="en-US" sz="1400" dirty="0">
                <a:solidFill>
                  <a:srgbClr val="000000"/>
                </a:solidFill>
                <a:cs typeface="Arial" panose="020B0604020202020204" pitchFamily="34" charset="0"/>
              </a:rPr>
              <a:t>Comply with state laws.</a:t>
            </a:r>
          </a:p>
          <a:p>
            <a:pPr marL="231775" indent="-231775">
              <a:spcAft>
                <a:spcPts val="0"/>
              </a:spcAft>
              <a:buClr>
                <a:srgbClr val="0033FF"/>
              </a:buClr>
            </a:pPr>
            <a:r>
              <a:rPr lang="en-US" sz="1400" dirty="0">
                <a:solidFill>
                  <a:srgbClr val="000000"/>
                </a:solidFill>
                <a:cs typeface="Arial" panose="020B0604020202020204" pitchFamily="34" charset="0"/>
              </a:rPr>
              <a:t>Determine network adequacy.</a:t>
            </a:r>
            <a:endParaRPr lang="en-US" altLang="en-US" sz="1400" dirty="0">
              <a:solidFill>
                <a:srgbClr val="000000"/>
              </a:solidFill>
              <a:cs typeface="Arial" panose="020B0604020202020204" pitchFamily="34" charset="0"/>
            </a:endParaRPr>
          </a:p>
        </p:txBody>
      </p:sp>
      <p:sp>
        <p:nvSpPr>
          <p:cNvPr id="5" name="Content Placeholder 2">
            <a:extLst>
              <a:ext uri="{FF2B5EF4-FFF2-40B4-BE49-F238E27FC236}">
                <a16:creationId xmlns:a16="http://schemas.microsoft.com/office/drawing/2014/main" id="{EFE58020-AEE8-C186-2738-E7FCF370077B}"/>
              </a:ext>
            </a:extLst>
          </p:cNvPr>
          <p:cNvSpPr txBox="1">
            <a:spLocks/>
          </p:cNvSpPr>
          <p:nvPr/>
        </p:nvSpPr>
        <p:spPr>
          <a:xfrm>
            <a:off x="3655926" y="1541758"/>
            <a:ext cx="3532275" cy="2985433"/>
          </a:xfrm>
          <a:prstGeom prst="rect">
            <a:avLst/>
          </a:prstGeom>
        </p:spPr>
        <p:txBody>
          <a:bodyPr vert="horz" wrap="square" lIns="0" tIns="0" rIns="0" bIns="0" rtlCol="0">
            <a:sp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spcAft>
                <a:spcPts val="300"/>
              </a:spcAft>
              <a:buClr>
                <a:srgbClr val="0033FF"/>
              </a:buClr>
              <a:buFontTx/>
              <a:buNone/>
              <a:defRPr/>
            </a:pPr>
            <a:r>
              <a:rPr lang="en-US" sz="1400" b="1" dirty="0">
                <a:solidFill>
                  <a:srgbClr val="110081"/>
                </a:solidFill>
                <a:latin typeface="Verdana"/>
                <a:cs typeface="Arial" panose="020B0604020202020204" pitchFamily="34" charset="0"/>
              </a:rPr>
              <a:t>To submit demographic changes:*</a:t>
            </a:r>
          </a:p>
          <a:p>
            <a:pPr marL="0" indent="0">
              <a:spcAft>
                <a:spcPts val="300"/>
              </a:spcAft>
              <a:buClr>
                <a:srgbClr val="0033FF"/>
              </a:buClr>
              <a:buFontTx/>
              <a:buNone/>
              <a:defRPr/>
            </a:pPr>
            <a:r>
              <a:rPr lang="en-US" sz="1400" dirty="0">
                <a:solidFill>
                  <a:srgbClr val="000000"/>
                </a:solidFill>
                <a:latin typeface="Verdana"/>
              </a:rPr>
              <a:t>Log in to </a:t>
            </a:r>
            <a:r>
              <a:rPr lang="en-US" sz="1400" dirty="0">
                <a:solidFill>
                  <a:srgbClr val="000000"/>
                </a:solidFill>
                <a:latin typeface="Verdana"/>
                <a:hlinkClick r:id="rId5"/>
              </a:rPr>
              <a:t>CignaforHCP.com</a:t>
            </a:r>
            <a:endParaRPr lang="en-US" sz="1400" dirty="0">
              <a:solidFill>
                <a:srgbClr val="000000"/>
              </a:solidFill>
              <a:latin typeface="Verdana"/>
            </a:endParaRPr>
          </a:p>
          <a:p>
            <a:pPr marL="0" indent="0">
              <a:spcAft>
                <a:spcPts val="300"/>
              </a:spcAft>
              <a:buClr>
                <a:srgbClr val="0033FF"/>
              </a:buClr>
              <a:buFontTx/>
              <a:buNone/>
              <a:defRPr/>
            </a:pPr>
            <a:r>
              <a:rPr lang="en-US" sz="1400" dirty="0">
                <a:solidFill>
                  <a:srgbClr val="000000"/>
                </a:solidFill>
                <a:latin typeface="Verdana"/>
              </a:rPr>
              <a:t>&gt; Working With Cigna </a:t>
            </a:r>
          </a:p>
          <a:p>
            <a:pPr marL="228600" indent="-228600">
              <a:spcAft>
                <a:spcPts val="0"/>
              </a:spcAft>
              <a:buClr>
                <a:srgbClr val="0033FF"/>
              </a:buClr>
              <a:buFontTx/>
              <a:buNone/>
              <a:defRPr/>
            </a:pPr>
            <a:r>
              <a:rPr lang="en-US" sz="1400" dirty="0">
                <a:solidFill>
                  <a:srgbClr val="000000"/>
                </a:solidFill>
                <a:latin typeface="Verdana"/>
              </a:rPr>
              <a:t>&gt; Update Directory Information.</a:t>
            </a:r>
          </a:p>
          <a:p>
            <a:pPr marL="0" indent="0">
              <a:spcBef>
                <a:spcPts val="1200"/>
              </a:spcBef>
              <a:buClr>
                <a:srgbClr val="0033FF"/>
              </a:buClr>
              <a:buFontTx/>
              <a:buNone/>
              <a:defRPr/>
            </a:pPr>
            <a:r>
              <a:rPr lang="en-US" sz="1400" b="1" dirty="0">
                <a:solidFill>
                  <a:srgbClr val="000000"/>
                </a:solidFill>
                <a:latin typeface="Verdana"/>
              </a:rPr>
              <a:t>You may also submit demographic changes as directed below.</a:t>
            </a:r>
          </a:p>
          <a:p>
            <a:pPr marL="231775" indent="-231775">
              <a:spcAft>
                <a:spcPts val="300"/>
              </a:spcAft>
              <a:buClr>
                <a:srgbClr val="0033FF"/>
              </a:buClr>
              <a:buFontTx/>
              <a:buChar char="•"/>
              <a:defRPr/>
            </a:pPr>
            <a:r>
              <a:rPr lang="en-US" sz="1400" dirty="0">
                <a:solidFill>
                  <a:srgbClr val="000000"/>
                </a:solidFill>
                <a:cs typeface="Arial" panose="020B0604020202020204" pitchFamily="34" charset="0"/>
              </a:rPr>
              <a:t>Practitioner</a:t>
            </a:r>
            <a:r>
              <a:rPr lang="en-US" sz="1400" dirty="0">
                <a:solidFill>
                  <a:srgbClr val="000000"/>
                </a:solidFill>
                <a:latin typeface="Verdana"/>
              </a:rPr>
              <a:t> and group changes </a:t>
            </a:r>
          </a:p>
          <a:p>
            <a:pPr marL="228600" indent="0">
              <a:spcAft>
                <a:spcPts val="0"/>
              </a:spcAft>
              <a:buClr>
                <a:srgbClr val="0033FF"/>
              </a:buClr>
              <a:buNone/>
              <a:defRPr/>
            </a:pPr>
            <a:r>
              <a:rPr lang="en-US" sz="1400" dirty="0">
                <a:solidFill>
                  <a:srgbClr val="000000"/>
                </a:solidFill>
                <a:latin typeface="Verdana"/>
              </a:rPr>
              <a:t>Fax: </a:t>
            </a:r>
            <a:r>
              <a:rPr lang="en-US" sz="1400" b="1" dirty="0">
                <a:solidFill>
                  <a:srgbClr val="000000"/>
                </a:solidFill>
                <a:latin typeface="Verdana"/>
              </a:rPr>
              <a:t>877.358.4301</a:t>
            </a:r>
            <a:r>
              <a:rPr lang="en-US" sz="1400" i="1" dirty="0">
                <a:solidFill>
                  <a:srgbClr val="000000"/>
                </a:solidFill>
                <a:latin typeface="Verdana"/>
              </a:rPr>
              <a:t> or</a:t>
            </a:r>
            <a:r>
              <a:rPr lang="en-US" sz="1400" dirty="0">
                <a:solidFill>
                  <a:srgbClr val="000000"/>
                </a:solidFill>
                <a:latin typeface="Verdana"/>
              </a:rPr>
              <a:t> </a:t>
            </a:r>
          </a:p>
          <a:p>
            <a:pPr marL="228600" indent="0">
              <a:spcAft>
                <a:spcPts val="300"/>
              </a:spcAft>
              <a:buClr>
                <a:srgbClr val="0033FF"/>
              </a:buClr>
              <a:buNone/>
              <a:defRPr/>
            </a:pPr>
            <a:r>
              <a:rPr lang="en-US" sz="1400" dirty="0">
                <a:solidFill>
                  <a:srgbClr val="000000"/>
                </a:solidFill>
                <a:latin typeface="Verdana"/>
              </a:rPr>
              <a:t>Email </a:t>
            </a:r>
            <a:r>
              <a:rPr lang="en-US" sz="1400" dirty="0">
                <a:solidFill>
                  <a:srgbClr val="0000FF"/>
                </a:solidFill>
                <a:latin typeface="Verdana"/>
              </a:rPr>
              <a:t>Intake_PDM@Cigna.com</a:t>
            </a:r>
          </a:p>
          <a:p>
            <a:pPr marL="231775" indent="-231775">
              <a:spcBef>
                <a:spcPts val="600"/>
              </a:spcBef>
              <a:spcAft>
                <a:spcPts val="300"/>
              </a:spcAft>
              <a:buClr>
                <a:srgbClr val="0033FF"/>
              </a:buClr>
              <a:buFontTx/>
              <a:buChar char="•"/>
              <a:defRPr/>
            </a:pPr>
            <a:r>
              <a:rPr lang="en-US" sz="1400" dirty="0">
                <a:solidFill>
                  <a:srgbClr val="000000"/>
                </a:solidFill>
                <a:latin typeface="Verdana"/>
              </a:rPr>
              <a:t>Hospital and ancillary changes only</a:t>
            </a:r>
          </a:p>
          <a:p>
            <a:pPr marL="228600" indent="0">
              <a:spcAft>
                <a:spcPts val="1200"/>
              </a:spcAft>
              <a:buClr>
                <a:srgbClr val="0033FF"/>
              </a:buClr>
              <a:buNone/>
              <a:defRPr/>
            </a:pPr>
            <a:r>
              <a:rPr lang="en-US" sz="1400" dirty="0">
                <a:solidFill>
                  <a:srgbClr val="000000"/>
                </a:solidFill>
                <a:latin typeface="Verdana"/>
              </a:rPr>
              <a:t>Fax: </a:t>
            </a:r>
            <a:r>
              <a:rPr lang="en-US" sz="1400" b="1" dirty="0">
                <a:solidFill>
                  <a:srgbClr val="000000"/>
                </a:solidFill>
                <a:latin typeface="Verdana"/>
              </a:rPr>
              <a:t>646.459.2180</a:t>
            </a:r>
            <a:endParaRPr lang="en-US" sz="1500" dirty="0">
              <a:solidFill>
                <a:schemeClr val="tx1"/>
              </a:solidFill>
            </a:endParaRPr>
          </a:p>
        </p:txBody>
      </p:sp>
      <p:sp>
        <p:nvSpPr>
          <p:cNvPr id="7" name="Content Placeholder 2">
            <a:extLst>
              <a:ext uri="{FF2B5EF4-FFF2-40B4-BE49-F238E27FC236}">
                <a16:creationId xmlns:a16="http://schemas.microsoft.com/office/drawing/2014/main" id="{B460E8CF-B118-774D-68D2-2F2AFD852213}"/>
              </a:ext>
            </a:extLst>
          </p:cNvPr>
          <p:cNvSpPr txBox="1">
            <a:spLocks/>
          </p:cNvSpPr>
          <p:nvPr/>
        </p:nvSpPr>
        <p:spPr>
          <a:xfrm>
            <a:off x="1026799" y="4716182"/>
            <a:ext cx="4916802" cy="1123384"/>
          </a:xfrm>
          <a:prstGeom prst="rect">
            <a:avLst/>
          </a:prstGeom>
          <a:solidFill>
            <a:srgbClr val="F4F4F4"/>
          </a:solidFill>
        </p:spPr>
        <p:txBody>
          <a:bodyPr vert="horz" wrap="square" lIns="182880" tIns="91440" rIns="91440" bIns="91440" rtlCol="0">
            <a:sp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lgn="ctr">
              <a:spcBef>
                <a:spcPts val="600"/>
              </a:spcBef>
              <a:spcAft>
                <a:spcPts val="0"/>
              </a:spcAft>
              <a:buClr>
                <a:srgbClr val="0033FF"/>
              </a:buClr>
              <a:buFont typeface="Verdana" panose="020B0604030504040204" pitchFamily="34" charset="0"/>
              <a:buNone/>
            </a:pPr>
            <a:r>
              <a:rPr lang="en-US" altLang="en-US" sz="1400" b="1" dirty="0">
                <a:solidFill>
                  <a:srgbClr val="110081"/>
                </a:solidFill>
              </a:rPr>
              <a:t>Please notify us in writing </a:t>
            </a:r>
          </a:p>
          <a:p>
            <a:pPr marL="0" indent="0">
              <a:spcBef>
                <a:spcPts val="600"/>
              </a:spcBef>
              <a:spcAft>
                <a:spcPts val="1200"/>
              </a:spcAft>
              <a:buClr>
                <a:srgbClr val="0033FF"/>
              </a:buClr>
              <a:buFont typeface="Verdana" panose="020B0604030504040204" pitchFamily="34" charset="0"/>
              <a:buNone/>
            </a:pPr>
            <a:r>
              <a:rPr lang="en-US" altLang="en-US" sz="1400" b="1" dirty="0">
                <a:solidFill>
                  <a:schemeClr val="tx1"/>
                </a:solidFill>
              </a:rPr>
              <a:t>90 days before </a:t>
            </a:r>
            <a:r>
              <a:rPr lang="en-US" altLang="en-US" sz="1400" dirty="0">
                <a:solidFill>
                  <a:schemeClr val="tx1"/>
                </a:solidFill>
              </a:rPr>
              <a:t>changing your office or billing address, telephone number, TIN, National Provider Identifier, or specialty.</a:t>
            </a:r>
            <a:endParaRPr lang="en-US" sz="1500" dirty="0">
              <a:solidFill>
                <a:schemeClr val="tx1"/>
              </a:solidFill>
            </a:endParaRPr>
          </a:p>
        </p:txBody>
      </p:sp>
      <p:cxnSp>
        <p:nvCxnSpPr>
          <p:cNvPr id="9" name="Straight Connector 8">
            <a:extLst>
              <a:ext uri="{FF2B5EF4-FFF2-40B4-BE49-F238E27FC236}">
                <a16:creationId xmlns:a16="http://schemas.microsoft.com/office/drawing/2014/main" id="{56D7AC29-6ED9-3B8D-E660-6F0D6D89D76B}"/>
              </a:ext>
            </a:extLst>
          </p:cNvPr>
          <p:cNvCxnSpPr/>
          <p:nvPr/>
        </p:nvCxnSpPr>
        <p:spPr>
          <a:xfrm>
            <a:off x="3490825" y="1536192"/>
            <a:ext cx="0" cy="2839239"/>
          </a:xfrm>
          <a:prstGeom prst="line">
            <a:avLst/>
          </a:prstGeom>
          <a:ln w="19050">
            <a:solidFill>
              <a:srgbClr val="110081"/>
            </a:solidFill>
          </a:ln>
        </p:spPr>
        <p:style>
          <a:lnRef idx="1">
            <a:schemeClr val="accent1"/>
          </a:lnRef>
          <a:fillRef idx="0">
            <a:schemeClr val="accent1"/>
          </a:fillRef>
          <a:effectRef idx="0">
            <a:schemeClr val="accent1"/>
          </a:effectRef>
          <a:fontRef idx="minor">
            <a:schemeClr val="tx1"/>
          </a:fontRef>
        </p:style>
      </p:cxnSp>
      <p:sp>
        <p:nvSpPr>
          <p:cNvPr id="8" name="Date Placeholder 8">
            <a:extLst>
              <a:ext uri="{FF2B5EF4-FFF2-40B4-BE49-F238E27FC236}">
                <a16:creationId xmlns:a16="http://schemas.microsoft.com/office/drawing/2014/main" id="{34390317-317E-B325-0F44-3F44BE0B48CD}"/>
              </a:ext>
            </a:extLst>
          </p:cNvPr>
          <p:cNvSpPr>
            <a:spLocks noGrp="1"/>
          </p:cNvSpPr>
          <p:nvPr>
            <p:ph type="dt" sz="half" idx="10"/>
          </p:nvPr>
        </p:nvSpPr>
        <p:spPr>
          <a:xfrm>
            <a:off x="9887592" y="6318000"/>
            <a:ext cx="1585607" cy="180000"/>
          </a:xfrm>
        </p:spPr>
        <p:txBody>
          <a:bodyPr/>
          <a:lstStyle/>
          <a:p>
            <a:pPr algn="r"/>
            <a:fld id="{AB039F01-3BA6-4F1C-8D11-EBA366D891F3}" type="datetime4">
              <a:rPr lang="en-US" smtClean="0">
                <a:solidFill>
                  <a:schemeClr val="bg1"/>
                </a:solidFill>
              </a:rPr>
              <a:t>May 22, 2024</a:t>
            </a:fld>
            <a:endParaRPr lang="en-US" dirty="0">
              <a:solidFill>
                <a:schemeClr val="bg1"/>
              </a:solidFill>
            </a:endParaRPr>
          </a:p>
        </p:txBody>
      </p:sp>
      <p:sp>
        <p:nvSpPr>
          <p:cNvPr id="10" name="Footer Placeholder 5">
            <a:extLst>
              <a:ext uri="{FF2B5EF4-FFF2-40B4-BE49-F238E27FC236}">
                <a16:creationId xmlns:a16="http://schemas.microsoft.com/office/drawing/2014/main" id="{6B600059-A692-ABC3-B341-8FECBF33A4A8}"/>
              </a:ext>
            </a:extLst>
          </p:cNvPr>
          <p:cNvSpPr>
            <a:spLocks noGrp="1"/>
          </p:cNvSpPr>
          <p:nvPr>
            <p:ph type="ftr" sz="quarter" idx="12"/>
          </p:nvPr>
        </p:nvSpPr>
        <p:spPr>
          <a:xfrm>
            <a:off x="7353302" y="6434438"/>
            <a:ext cx="2852752" cy="180000"/>
          </a:xfrm>
        </p:spPr>
        <p:txBody>
          <a:bodyPr/>
          <a:lstStyle/>
          <a:p>
            <a:pPr marL="115888" indent="-115888" algn="l"/>
            <a:r>
              <a:rPr lang="en-US" sz="800" dirty="0">
                <a:solidFill>
                  <a:schemeClr val="bg1"/>
                </a:solidFill>
              </a:rPr>
              <a:t>*	If your contract is through a third party to which Cigna Healthcare has access, submit all demographic changes through the third-party contracting entity. </a:t>
            </a:r>
          </a:p>
        </p:txBody>
      </p:sp>
    </p:spTree>
    <p:extLst>
      <p:ext uri="{BB962C8B-B14F-4D97-AF65-F5344CB8AC3E}">
        <p14:creationId xmlns:p14="http://schemas.microsoft.com/office/powerpoint/2010/main" val="39731638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cs typeface="Arial" pitchFamily="34" charset="0"/>
              </a:rPr>
              <a:t>Q&amp;A</a:t>
            </a:r>
            <a:endParaRPr lang="en-US" dirty="0"/>
          </a:p>
        </p:txBody>
      </p:sp>
      <p:sp>
        <p:nvSpPr>
          <p:cNvPr id="5" name="Slide Number Placeholder 4"/>
          <p:cNvSpPr>
            <a:spLocks noGrp="1"/>
          </p:cNvSpPr>
          <p:nvPr>
            <p:ph type="sldNum" sz="quarter" idx="12"/>
          </p:nvPr>
        </p:nvSpPr>
        <p:spPr/>
        <p:txBody>
          <a:bodyPr/>
          <a:lstStyle/>
          <a:p>
            <a:fld id="{23AA811B-2EBD-4900-905E-5BE206449611}" type="slidenum">
              <a:rPr lang="en-US" smtClean="0"/>
              <a:pPr/>
              <a:t>32</a:t>
            </a:fld>
            <a:endParaRPr lang="en-US" dirty="0"/>
          </a:p>
        </p:txBody>
      </p:sp>
      <p:sp>
        <p:nvSpPr>
          <p:cNvPr id="3" name="Date Placeholder 4">
            <a:extLst>
              <a:ext uri="{FF2B5EF4-FFF2-40B4-BE49-F238E27FC236}">
                <a16:creationId xmlns:a16="http://schemas.microsoft.com/office/drawing/2014/main" id="{7EC27D22-30E2-7024-7000-96C17199E5AA}"/>
              </a:ext>
            </a:extLst>
          </p:cNvPr>
          <p:cNvSpPr txBox="1">
            <a:spLocks/>
          </p:cNvSpPr>
          <p:nvPr/>
        </p:nvSpPr>
        <p:spPr>
          <a:xfrm>
            <a:off x="9887592" y="6318000"/>
            <a:ext cx="1585607" cy="1800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5E71A46-4C3C-4CB3-A81A-7E393B69DDF6}" type="datetime4">
              <a:rPr lang="en-US" sz="800" smtClean="0"/>
              <a:pPr algn="r"/>
              <a:t>May 22, 2024</a:t>
            </a:fld>
            <a:endParaRPr lang="en-US" sz="800" dirty="0"/>
          </a:p>
        </p:txBody>
      </p:sp>
    </p:spTree>
    <p:extLst>
      <p:ext uri="{BB962C8B-B14F-4D97-AF65-F5344CB8AC3E}">
        <p14:creationId xmlns:p14="http://schemas.microsoft.com/office/powerpoint/2010/main" val="13252461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249580-3693-1D25-E60F-1E93AF78C742}"/>
              </a:ext>
            </a:extLst>
          </p:cNvPr>
          <p:cNvSpPr txBox="1"/>
          <p:nvPr/>
        </p:nvSpPr>
        <p:spPr>
          <a:xfrm>
            <a:off x="333489" y="4778594"/>
            <a:ext cx="11317044" cy="1015663"/>
          </a:xfrm>
          <a:prstGeom prst="rect">
            <a:avLst/>
          </a:prstGeom>
          <a:noFill/>
        </p:spPr>
        <p:txBody>
          <a:bodyPr wrap="square">
            <a:spAutoFit/>
          </a:bodyPr>
          <a:lstStyle/>
          <a:p>
            <a:r>
              <a:rPr lang="en-US" sz="1200" dirty="0"/>
              <a:t>All Cigna Healthcare products and services are provided exclusively by or through operating subsidiaries of The Cigna Group, including Cigna Health and Life Insurance Company (CHLIC), Connecticut General Life Insurance Company, Evernorth Behavioral Health, Inc., Evernorth Care Solutions, Inc., Express Scripts, Inc., or their affiliates.</a:t>
            </a:r>
          </a:p>
          <a:p>
            <a:endParaRPr lang="en-US" sz="1200" dirty="0"/>
          </a:p>
          <a:p>
            <a:r>
              <a:rPr lang="en-US" sz="1200" dirty="0"/>
              <a:t>PCOMM-2024-351	03/2024</a:t>
            </a:r>
          </a:p>
        </p:txBody>
      </p:sp>
    </p:spTree>
    <p:custDataLst>
      <p:custData r:id="rId1"/>
      <p:custData r:id="rId2"/>
    </p:custDataLst>
    <p:extLst>
      <p:ext uri="{BB962C8B-B14F-4D97-AF65-F5344CB8AC3E}">
        <p14:creationId xmlns:p14="http://schemas.microsoft.com/office/powerpoint/2010/main" val="5559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EC35251-4F57-CCB7-6494-E95973A4EF80}"/>
              </a:ext>
            </a:extLst>
          </p:cNvPr>
          <p:cNvSpPr/>
          <p:nvPr/>
        </p:nvSpPr>
        <p:spPr>
          <a:xfrm>
            <a:off x="119270" y="3638163"/>
            <a:ext cx="5572080" cy="2197741"/>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1600" noProof="0" dirty="0"/>
          </a:p>
        </p:txBody>
      </p:sp>
      <p:sp>
        <p:nvSpPr>
          <p:cNvPr id="11" name="Content Placeholder 10">
            <a:extLst>
              <a:ext uri="{FF2B5EF4-FFF2-40B4-BE49-F238E27FC236}">
                <a16:creationId xmlns:a16="http://schemas.microsoft.com/office/drawing/2014/main" id="{44A63C20-3366-491E-57B6-8B128CEDA535}"/>
              </a:ext>
            </a:extLst>
          </p:cNvPr>
          <p:cNvSpPr>
            <a:spLocks noGrp="1"/>
          </p:cNvSpPr>
          <p:nvPr>
            <p:ph sz="quarter" idx="13"/>
          </p:nvPr>
        </p:nvSpPr>
        <p:spPr>
          <a:xfrm>
            <a:off x="358800" y="1042416"/>
            <a:ext cx="5249520" cy="4647426"/>
          </a:xfrm>
        </p:spPr>
        <p:txBody>
          <a:bodyPr>
            <a:spAutoFit/>
          </a:bodyPr>
          <a:lstStyle/>
          <a:p>
            <a:pPr marL="0" indent="0">
              <a:buNone/>
            </a:pPr>
            <a:r>
              <a:rPr lang="en-US" sz="1400" b="1" dirty="0">
                <a:solidFill>
                  <a:srgbClr val="110081"/>
                </a:solidFill>
                <a:cs typeface="Arial" panose="020B0604020202020204" pitchFamily="34" charset="0"/>
              </a:rPr>
              <a:t>When we review our coverage, reimbursement, and administrative policies, we take into consideration one or more of the following:</a:t>
            </a:r>
          </a:p>
          <a:p>
            <a:pPr marL="233363" indent="-233363">
              <a:spcAft>
                <a:spcPts val="300"/>
              </a:spcAft>
              <a:buClr>
                <a:srgbClr val="0033FF"/>
              </a:buClr>
            </a:pPr>
            <a:r>
              <a:rPr lang="en-US" sz="1400" dirty="0">
                <a:solidFill>
                  <a:schemeClr val="tx1"/>
                </a:solidFill>
                <a:cs typeface="Arial" panose="020B0604020202020204" pitchFamily="34" charset="0"/>
              </a:rPr>
              <a:t>Evidence-based medicine.</a:t>
            </a:r>
          </a:p>
          <a:p>
            <a:pPr marL="233363" indent="-233363">
              <a:spcAft>
                <a:spcPts val="300"/>
              </a:spcAft>
              <a:buClr>
                <a:srgbClr val="0033FF"/>
              </a:buClr>
            </a:pPr>
            <a:r>
              <a:rPr lang="en-US" sz="1400" dirty="0">
                <a:solidFill>
                  <a:schemeClr val="tx1"/>
                </a:solidFill>
                <a:cs typeface="Arial" panose="020B0604020202020204" pitchFamily="34" charset="0"/>
              </a:rPr>
              <a:t>Professional society recommendations.</a:t>
            </a:r>
          </a:p>
          <a:p>
            <a:pPr marL="233363" indent="-233363">
              <a:spcAft>
                <a:spcPts val="300"/>
              </a:spcAft>
              <a:buClr>
                <a:srgbClr val="0033FF"/>
              </a:buClr>
            </a:pPr>
            <a:r>
              <a:rPr lang="en-US" sz="1400" dirty="0">
                <a:solidFill>
                  <a:schemeClr val="tx1"/>
                </a:solidFill>
                <a:cs typeface="Arial" panose="020B0604020202020204" pitchFamily="34" charset="0"/>
              </a:rPr>
              <a:t>Centers for Medicare &amp; Medicaid Services guidance.</a:t>
            </a:r>
          </a:p>
          <a:p>
            <a:pPr marL="233363" indent="-233363">
              <a:spcAft>
                <a:spcPts val="300"/>
              </a:spcAft>
              <a:buClr>
                <a:srgbClr val="0033FF"/>
              </a:buClr>
            </a:pPr>
            <a:r>
              <a:rPr lang="en-US" sz="1400" dirty="0">
                <a:solidFill>
                  <a:schemeClr val="tx1"/>
                </a:solidFill>
                <a:cs typeface="Arial" panose="020B0604020202020204" pitchFamily="34" charset="0"/>
              </a:rPr>
              <a:t>Industry standards.</a:t>
            </a:r>
          </a:p>
          <a:p>
            <a:pPr marL="233363" indent="-233363">
              <a:buClr>
                <a:srgbClr val="0033FF"/>
              </a:buClr>
            </a:pPr>
            <a:r>
              <a:rPr lang="en-US" sz="1400" dirty="0">
                <a:solidFill>
                  <a:schemeClr val="tx1"/>
                </a:solidFill>
                <a:cs typeface="Arial" panose="020B0604020202020204" pitchFamily="34" charset="0"/>
              </a:rPr>
              <a:t>Other existing Cigna Healthcare</a:t>
            </a:r>
            <a:r>
              <a:rPr lang="en-US" sz="1400" cap="small" baseline="30000" dirty="0">
                <a:solidFill>
                  <a:schemeClr val="tx1"/>
                </a:solidFill>
                <a:cs typeface="Arial" panose="020B0604020202020204" pitchFamily="34" charset="0"/>
              </a:rPr>
              <a:t>sm</a:t>
            </a:r>
            <a:r>
              <a:rPr lang="en-US" sz="1400" dirty="0">
                <a:solidFill>
                  <a:schemeClr val="tx1"/>
                </a:solidFill>
                <a:cs typeface="Arial" panose="020B0604020202020204" pitchFamily="34" charset="0"/>
              </a:rPr>
              <a:t> policies.</a:t>
            </a:r>
          </a:p>
          <a:p>
            <a:pPr marL="0" indent="0">
              <a:spcBef>
                <a:spcPts val="600"/>
              </a:spcBef>
              <a:spcAft>
                <a:spcPts val="1800"/>
              </a:spcAft>
              <a:buClr>
                <a:srgbClr val="0033FF"/>
              </a:buClr>
              <a:buNone/>
            </a:pPr>
            <a:r>
              <a:rPr lang="en-US" sz="1400" b="1" dirty="0">
                <a:solidFill>
                  <a:schemeClr val="tx1"/>
                </a:solidFill>
                <a:cs typeface="Arial" panose="020B0604020202020204" pitchFamily="34" charset="0"/>
              </a:rPr>
              <a:t>Note:</a:t>
            </a:r>
            <a:r>
              <a:rPr lang="en-US" sz="1400" dirty="0">
                <a:solidFill>
                  <a:schemeClr val="tx1"/>
                </a:solidFill>
                <a:cs typeface="Arial" panose="020B0604020202020204" pitchFamily="34" charset="0"/>
              </a:rPr>
              <a:t> Reimbursement and modifier policies apply to all claims.</a:t>
            </a:r>
          </a:p>
          <a:p>
            <a:pPr marL="0" marR="0" lvl="0" indent="0" fontAlgn="auto">
              <a:buClrTx/>
              <a:buSzTx/>
              <a:buNone/>
              <a:tabLst/>
              <a:defRPr/>
            </a:pPr>
            <a:r>
              <a:rPr lang="en-US" sz="1400" b="1" dirty="0">
                <a:solidFill>
                  <a:srgbClr val="110081"/>
                </a:solidFill>
                <a:cs typeface="Arial" panose="020B0604020202020204" pitchFamily="34" charset="0"/>
              </a:rPr>
              <a:t>For more information: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Verdana"/>
              </a:rPr>
              <a:t>L</a:t>
            </a:r>
            <a:r>
              <a:rPr kumimoji="0" lang="en-US" sz="1400" b="0" i="0" u="none" strike="noStrike" kern="1200" cap="none" spc="0" normalizeH="0" baseline="0" noProof="0" dirty="0">
                <a:ln>
                  <a:noFill/>
                </a:ln>
                <a:solidFill>
                  <a:srgbClr val="000000"/>
                </a:solidFill>
                <a:effectLst/>
                <a:uLnTx/>
                <a:uFillTx/>
                <a:latin typeface="Verdana"/>
                <a:ea typeface="+mn-ea"/>
                <a:cs typeface="+mn-cs"/>
              </a:rPr>
              <a:t>og in to the Cigna for Health Care Professionals website (</a:t>
            </a:r>
            <a:r>
              <a:rPr kumimoji="0" lang="en-US" sz="1400" i="0" u="none" strike="noStrike" kern="1200" cap="none" spc="0" normalizeH="0" baseline="0" noProof="0" dirty="0">
                <a:ln>
                  <a:noFill/>
                </a:ln>
                <a:solidFill>
                  <a:srgbClr val="000000"/>
                </a:solidFill>
                <a:effectLst/>
                <a:uLnTx/>
                <a:uFillTx/>
                <a:latin typeface="Verdana"/>
                <a:ea typeface="+mn-ea"/>
                <a:cs typeface="+mn-cs"/>
                <a:hlinkClick r:id="rId3"/>
              </a:rPr>
              <a:t>CignaforHCP.com</a:t>
            </a:r>
            <a:r>
              <a:rPr kumimoji="0" lang="en-US" sz="1400" i="0" u="none" strike="noStrike" kern="1200" cap="none" spc="0" normalizeH="0" baseline="0" noProof="0" dirty="0">
                <a:ln>
                  <a:noFill/>
                </a:ln>
                <a:solidFill>
                  <a:srgbClr val="000000"/>
                </a:solidFill>
                <a:effectLst/>
                <a:uLnTx/>
                <a:uFillTx/>
                <a:latin typeface="Verdana"/>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srgbClr val="000000"/>
                </a:solidFill>
                <a:effectLst/>
                <a:uLnTx/>
                <a:uFillTx/>
                <a:latin typeface="Verdana"/>
                <a:ea typeface="+mn-ea"/>
                <a:cs typeface="+mn-cs"/>
              </a:rPr>
              <a:t>&gt; Resources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srgbClr val="000000"/>
                </a:solidFill>
                <a:effectLst/>
                <a:uLnTx/>
                <a:uFillTx/>
                <a:latin typeface="Verdana"/>
                <a:ea typeface="+mn-ea"/>
                <a:cs typeface="+mn-cs"/>
              </a:rPr>
              <a:t>&gt; </a:t>
            </a:r>
            <a:r>
              <a:rPr kumimoji="0" lang="en-US" sz="1400" i="0" u="none" strike="noStrike" kern="1200" cap="none" spc="0" normalizeH="0" baseline="0" noProof="0" dirty="0">
                <a:ln>
                  <a:noFill/>
                </a:ln>
                <a:solidFill>
                  <a:srgbClr val="000000"/>
                </a:solidFill>
                <a:effectLst/>
                <a:uLnTx/>
                <a:uFillTx/>
                <a:latin typeface="Verdana"/>
                <a:ea typeface="+mn-ea"/>
                <a:cs typeface="Arial" panose="020B0604020202020204" pitchFamily="34" charset="0"/>
              </a:rPr>
              <a:t>Coverage Policies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dirty="0">
                <a:ln>
                  <a:noFill/>
                </a:ln>
                <a:solidFill>
                  <a:srgbClr val="000000"/>
                </a:solidFill>
                <a:effectLst/>
                <a:uLnTx/>
                <a:uFillTx/>
                <a:latin typeface="Verdana"/>
                <a:ea typeface="+mn-ea"/>
                <a:cs typeface="Arial" panose="020B0604020202020204" pitchFamily="34" charset="0"/>
              </a:rPr>
              <a:t>&gt; Policy Updates</a:t>
            </a:r>
            <a:r>
              <a:rPr kumimoji="0" lang="en-US" sz="1400" i="0" u="none" strike="noStrike" kern="1200" cap="none" spc="0" normalizeH="0" baseline="0" noProof="0" dirty="0">
                <a:ln>
                  <a:noFill/>
                </a:ln>
                <a:solidFill>
                  <a:srgbClr val="000000"/>
                </a:solidFill>
                <a:effectLst/>
                <a:uLnTx/>
                <a:uFillTx/>
                <a:latin typeface="Verdana"/>
                <a:ea typeface="+mn-ea"/>
                <a:cs typeface="+mn-cs"/>
              </a:rPr>
              <a:t>.</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i="0" u="none" strike="noStrike" kern="1200" cap="none" spc="0" normalizeH="0" baseline="0" noProof="0" dirty="0">
                <a:ln>
                  <a:noFill/>
                </a:ln>
                <a:solidFill>
                  <a:srgbClr val="000000"/>
                </a:solidFill>
                <a:effectLst/>
                <a:uLnTx/>
                <a:uFillTx/>
                <a:latin typeface="Verdana"/>
                <a:ea typeface="+mn-ea"/>
                <a:cs typeface="+mn-cs"/>
              </a:rPr>
              <a:t>If you are not registered for the website, go to </a:t>
            </a:r>
            <a:r>
              <a:rPr kumimoji="0" lang="en-US" sz="1400" i="0" u="none" strike="noStrike" kern="1200" cap="none" spc="0" normalizeH="0" baseline="0" noProof="0" dirty="0">
                <a:ln>
                  <a:noFill/>
                </a:ln>
                <a:solidFill>
                  <a:srgbClr val="000000"/>
                </a:solidFill>
                <a:effectLst/>
                <a:uLnTx/>
                <a:uFillTx/>
                <a:latin typeface="Verdana"/>
                <a:ea typeface="+mn-ea"/>
                <a:cs typeface="+mn-cs"/>
                <a:hlinkClick r:id="rId3"/>
              </a:rPr>
              <a:t>CignaforHCP.com</a:t>
            </a:r>
            <a:r>
              <a:rPr kumimoji="0" lang="en-US" sz="1400" i="0" u="none" strike="noStrike" kern="1200" cap="none" spc="0" normalizeH="0" baseline="0" noProof="0" dirty="0">
                <a:ln>
                  <a:noFill/>
                </a:ln>
                <a:solidFill>
                  <a:srgbClr val="000000"/>
                </a:solidFill>
                <a:effectLst/>
                <a:uLnTx/>
                <a:uFillTx/>
                <a:latin typeface="Verdana"/>
                <a:ea typeface="+mn-ea"/>
                <a:cs typeface="+mn-cs"/>
              </a:rPr>
              <a:t> &gt; </a:t>
            </a:r>
            <a:r>
              <a:rPr kumimoji="0" lang="en-US" sz="1400" i="0" u="none" strike="noStrike" kern="1200" cap="none" spc="0" normalizeH="0" baseline="0" noProof="0" dirty="0">
                <a:ln>
                  <a:noFill/>
                </a:ln>
                <a:solidFill>
                  <a:srgbClr val="000000"/>
                </a:solidFill>
                <a:effectLst/>
                <a:uLnTx/>
                <a:uFillTx/>
                <a:latin typeface="Verdana"/>
                <a:ea typeface="+mn-ea"/>
                <a:cs typeface="+mn-cs"/>
                <a:hlinkClick r:id="rId4"/>
              </a:rPr>
              <a:t>Register</a:t>
            </a:r>
            <a:r>
              <a:rPr kumimoji="0" lang="en-US" sz="1400" i="0" u="none" strike="noStrike" kern="1200" cap="none" spc="0" normalizeH="0" baseline="0" noProof="0" dirty="0">
                <a:ln>
                  <a:noFill/>
                </a:ln>
                <a:solidFill>
                  <a:srgbClr val="000000"/>
                </a:solidFill>
                <a:effectLst/>
                <a:uLnTx/>
                <a:uFillTx/>
                <a:latin typeface="Verdana"/>
                <a:ea typeface="+mn-ea"/>
                <a:cs typeface="+mn-cs"/>
              </a:rPr>
              <a:t>.</a:t>
            </a:r>
          </a:p>
        </p:txBody>
      </p:sp>
      <p:sp>
        <p:nvSpPr>
          <p:cNvPr id="10" name="Title 9">
            <a:extLst>
              <a:ext uri="{FF2B5EF4-FFF2-40B4-BE49-F238E27FC236}">
                <a16:creationId xmlns:a16="http://schemas.microsoft.com/office/drawing/2014/main" id="{5DC662C1-AADD-DBFB-051F-E031CCF2BEE2}"/>
              </a:ext>
            </a:extLst>
          </p:cNvPr>
          <p:cNvSpPr>
            <a:spLocks noGrp="1"/>
          </p:cNvSpPr>
          <p:nvPr>
            <p:ph type="title"/>
          </p:nvPr>
        </p:nvSpPr>
        <p:spPr/>
        <p:txBody>
          <a:bodyPr/>
          <a:lstStyle/>
          <a:p>
            <a:r>
              <a:rPr lang="en-US" dirty="0"/>
              <a:t>We support access to quality, cost-effective care</a:t>
            </a:r>
          </a:p>
        </p:txBody>
      </p:sp>
      <p:sp>
        <p:nvSpPr>
          <p:cNvPr id="4" name="Slide Number Placeholder 3">
            <a:extLst>
              <a:ext uri="{FF2B5EF4-FFF2-40B4-BE49-F238E27FC236}">
                <a16:creationId xmlns:a16="http://schemas.microsoft.com/office/drawing/2014/main" id="{3D8FF925-E367-5629-8F4E-9B3B5215512B}"/>
              </a:ext>
            </a:extLst>
          </p:cNvPr>
          <p:cNvSpPr>
            <a:spLocks noGrp="1"/>
          </p:cNvSpPr>
          <p:nvPr>
            <p:ph type="sldNum" sz="quarter" idx="11"/>
          </p:nvPr>
        </p:nvSpPr>
        <p:spPr/>
        <p:txBody>
          <a:bodyPr/>
          <a:lstStyle/>
          <a:p>
            <a:fld id="{23AA811B-2EBD-4900-905E-5BE206449611}" type="slidenum">
              <a:rPr lang="en-US" smtClean="0"/>
              <a:pPr/>
              <a:t>4</a:t>
            </a:fld>
            <a:endParaRPr lang="en-US" dirty="0"/>
          </a:p>
        </p:txBody>
      </p:sp>
      <p:pic>
        <p:nvPicPr>
          <p:cNvPr id="7" name="Picture 6" descr="A person handing a business card to a customer&#10;&#10;Description automatically generated">
            <a:extLst>
              <a:ext uri="{FF2B5EF4-FFF2-40B4-BE49-F238E27FC236}">
                <a16:creationId xmlns:a16="http://schemas.microsoft.com/office/drawing/2014/main" id="{D74922C8-FF49-5E8F-C742-FCBB9B9E9728}"/>
              </a:ext>
            </a:extLst>
          </p:cNvPr>
          <p:cNvPicPr>
            <a:picLocks noChangeAspect="1"/>
          </p:cNvPicPr>
          <p:nvPr/>
        </p:nvPicPr>
        <p:blipFill rotWithShape="1">
          <a:blip r:embed="rId5">
            <a:extLst>
              <a:ext uri="{28A0092B-C50C-407E-A947-70E740481C1C}">
                <a14:useLocalDpi xmlns:a14="http://schemas.microsoft.com/office/drawing/2010/main" val="0"/>
              </a:ext>
            </a:extLst>
          </a:blip>
          <a:srcRect t="-1" r="14699" b="-1221"/>
          <a:stretch/>
        </p:blipFill>
        <p:spPr>
          <a:xfrm>
            <a:off x="6096000" y="1162011"/>
            <a:ext cx="5654170" cy="4473017"/>
          </a:xfrm>
          <a:prstGeom prst="rect">
            <a:avLst/>
          </a:prstGeom>
        </p:spPr>
      </p:pic>
      <p:sp>
        <p:nvSpPr>
          <p:cNvPr id="2" name="Date Placeholder 2">
            <a:extLst>
              <a:ext uri="{FF2B5EF4-FFF2-40B4-BE49-F238E27FC236}">
                <a16:creationId xmlns:a16="http://schemas.microsoft.com/office/drawing/2014/main" id="{AC901946-B042-AAF2-8A64-3A395F30F2A7}"/>
              </a:ext>
            </a:extLst>
          </p:cNvPr>
          <p:cNvSpPr>
            <a:spLocks noGrp="1"/>
          </p:cNvSpPr>
          <p:nvPr>
            <p:ph type="dt" sz="half" idx="10"/>
          </p:nvPr>
        </p:nvSpPr>
        <p:spPr>
          <a:xfrm>
            <a:off x="9887592" y="6318000"/>
            <a:ext cx="1585607" cy="18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C2101-974E-4A83-B6F6-63DD0F101B1C}" type="datetime4">
              <a:rPr kumimoji="0" lang="en-US" b="0" i="0" u="none" strike="noStrike" kern="1200" cap="none" spc="0" normalizeH="0" baseline="0" noProof="0" smtClean="0">
                <a:ln>
                  <a:noFill/>
                </a:ln>
                <a:solidFill>
                  <a:srgbClr val="0033FF"/>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May 22, 2024</a:t>
            </a:fld>
            <a:endParaRPr kumimoji="0" lang="en-US" b="0" i="0" u="none" strike="noStrike" kern="1200" cap="none" spc="0" normalizeH="0" baseline="0" noProof="0" dirty="0">
              <a:ln>
                <a:noFill/>
              </a:ln>
              <a:solidFill>
                <a:srgbClr val="0033FF"/>
              </a:solidFill>
              <a:effectLst/>
              <a:uLnTx/>
              <a:uFillTx/>
              <a:ea typeface="+mn-ea"/>
              <a:cs typeface="+mn-cs"/>
            </a:endParaRPr>
          </a:p>
        </p:txBody>
      </p:sp>
    </p:spTree>
    <p:extLst>
      <p:ext uri="{BB962C8B-B14F-4D97-AF65-F5344CB8AC3E}">
        <p14:creationId xmlns:p14="http://schemas.microsoft.com/office/powerpoint/2010/main" val="366077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in scrubs using a computer&#10;&#10;Description automatically generated">
            <a:extLst>
              <a:ext uri="{FF2B5EF4-FFF2-40B4-BE49-F238E27FC236}">
                <a16:creationId xmlns:a16="http://schemas.microsoft.com/office/drawing/2014/main" id="{E06EA3D1-1CBE-3B23-6703-161150AFFA79}"/>
              </a:ext>
            </a:extLst>
          </p:cNvPr>
          <p:cNvPicPr>
            <a:picLocks noChangeAspect="1"/>
          </p:cNvPicPr>
          <p:nvPr/>
        </p:nvPicPr>
        <p:blipFill rotWithShape="1">
          <a:blip r:embed="rId3">
            <a:extLst>
              <a:ext uri="{28A0092B-C50C-407E-A947-70E740481C1C}">
                <a14:useLocalDpi xmlns:a14="http://schemas.microsoft.com/office/drawing/2010/main" val="0"/>
              </a:ext>
            </a:extLst>
          </a:blip>
          <a:srcRect l="18056" r="37500"/>
          <a:stretch/>
        </p:blipFill>
        <p:spPr>
          <a:xfrm>
            <a:off x="7738535" y="0"/>
            <a:ext cx="4453466" cy="6680200"/>
          </a:xfrm>
          <a:prstGeom prst="rect">
            <a:avLst/>
          </a:prstGeom>
        </p:spPr>
      </p:pic>
      <p:sp>
        <p:nvSpPr>
          <p:cNvPr id="2" name="Title 1"/>
          <p:cNvSpPr>
            <a:spLocks noGrp="1"/>
          </p:cNvSpPr>
          <p:nvPr>
            <p:ph type="title"/>
          </p:nvPr>
        </p:nvSpPr>
        <p:spPr>
          <a:xfrm>
            <a:off x="360000" y="360000"/>
            <a:ext cx="6335440" cy="886397"/>
          </a:xfrm>
        </p:spPr>
        <p:txBody>
          <a:bodyPr>
            <a:spAutoFit/>
          </a:bodyPr>
          <a:lstStyle/>
          <a:p>
            <a:r>
              <a:rPr lang="en-US" dirty="0"/>
              <a:t>We review precertification policies</a:t>
            </a:r>
          </a:p>
        </p:txBody>
      </p:sp>
      <p:sp>
        <p:nvSpPr>
          <p:cNvPr id="3" name="Content Placeholder 2"/>
          <p:cNvSpPr>
            <a:spLocks noGrp="1"/>
          </p:cNvSpPr>
          <p:nvPr>
            <p:ph sz="quarter" idx="13"/>
          </p:nvPr>
        </p:nvSpPr>
        <p:spPr>
          <a:xfrm>
            <a:off x="358800" y="1536192"/>
            <a:ext cx="3816960" cy="4262705"/>
          </a:xfrm>
        </p:spPr>
        <p:txBody>
          <a:bodyPr wrap="square">
            <a:spAutoFit/>
          </a:bodyPr>
          <a:lstStyle/>
          <a:p>
            <a:pPr marL="0" indent="0" defTabSz="457200" fontAlgn="base">
              <a:spcBef>
                <a:spcPct val="0"/>
              </a:spcBef>
              <a:spcAft>
                <a:spcPct val="0"/>
              </a:spcAft>
              <a:buNone/>
            </a:pPr>
            <a:r>
              <a:rPr lang="en-US" sz="1400" b="1" dirty="0">
                <a:solidFill>
                  <a:srgbClr val="110081"/>
                </a:solidFill>
                <a:cs typeface="Arial" panose="020B0604020202020204" pitchFamily="34" charset="0"/>
              </a:rPr>
              <a:t>Easy-to-access guidelines</a:t>
            </a:r>
          </a:p>
          <a:p>
            <a:pPr marL="0" indent="0">
              <a:buNone/>
            </a:pPr>
            <a:r>
              <a:rPr lang="en-US" sz="1400" dirty="0">
                <a:solidFill>
                  <a:schemeClr val="tx1"/>
                </a:solidFill>
              </a:rPr>
              <a:t>Precertification can be complicated. Knowing the right place to start can make a big difference. </a:t>
            </a:r>
          </a:p>
          <a:p>
            <a:pPr marL="0" indent="0">
              <a:spcAft>
                <a:spcPts val="0"/>
              </a:spcAft>
              <a:buNone/>
            </a:pPr>
            <a:r>
              <a:rPr lang="en-US" sz="1400" dirty="0">
                <a:solidFill>
                  <a:schemeClr val="tx1"/>
                </a:solidFill>
              </a:rPr>
              <a:t>You can find complete information about when and where to submit precertification requests to Cigna Healthcare and our national ancillary vendors by going to </a:t>
            </a:r>
            <a:r>
              <a:rPr lang="en-US" sz="1400" dirty="0">
                <a:solidFill>
                  <a:srgbClr val="188CCC"/>
                </a:solidFill>
                <a:hlinkClick r:id="rId4"/>
              </a:rPr>
              <a:t>CignaforHCP.com</a:t>
            </a:r>
            <a:r>
              <a:rPr lang="en-US" sz="1400" dirty="0">
                <a:solidFill>
                  <a:srgbClr val="188CCC"/>
                </a:solidFill>
              </a:rPr>
              <a:t> </a:t>
            </a:r>
            <a:r>
              <a:rPr lang="en-US" sz="1400" dirty="0">
                <a:solidFill>
                  <a:schemeClr val="tx1"/>
                </a:solidFill>
              </a:rPr>
              <a:t>&gt; Resources &gt; Precertification. </a:t>
            </a:r>
          </a:p>
          <a:p>
            <a:pPr marL="0" indent="0" defTabSz="457200" fontAlgn="base">
              <a:spcBef>
                <a:spcPts val="1200"/>
              </a:spcBef>
              <a:spcAft>
                <a:spcPct val="0"/>
              </a:spcAft>
              <a:buNone/>
            </a:pPr>
            <a:r>
              <a:rPr lang="en-US" sz="1400" b="1" dirty="0">
                <a:solidFill>
                  <a:srgbClr val="110081"/>
                </a:solidFill>
                <a:cs typeface="Arial" panose="020B0604020202020204" pitchFamily="34" charset="0"/>
              </a:rPr>
              <a:t>Updates</a:t>
            </a:r>
          </a:p>
          <a:p>
            <a:pPr marL="0" indent="0" defTabSz="457200" fontAlgn="base">
              <a:spcBef>
                <a:spcPct val="0"/>
              </a:spcBef>
              <a:buNone/>
            </a:pPr>
            <a:r>
              <a:rPr lang="en-US" sz="1400" dirty="0">
                <a:solidFill>
                  <a:schemeClr val="tx1"/>
                </a:solidFill>
                <a:cs typeface="Arial" panose="020B0604020202020204" pitchFamily="34" charset="0"/>
              </a:rPr>
              <a:t>As a result of our precertification policy reviews, we make updates to our precertification list.</a:t>
            </a:r>
          </a:p>
          <a:p>
            <a:pPr marL="0" indent="0" defTabSz="457200" fontAlgn="base">
              <a:spcBef>
                <a:spcPct val="0"/>
              </a:spcBef>
              <a:spcAft>
                <a:spcPts val="300"/>
              </a:spcAft>
              <a:buNone/>
            </a:pPr>
            <a:r>
              <a:rPr lang="en-US" sz="1400" dirty="0">
                <a:solidFill>
                  <a:schemeClr val="tx1"/>
                </a:solidFill>
                <a:cs typeface="Arial" panose="020B0604020202020204" pitchFamily="34" charset="0"/>
              </a:rPr>
              <a:t>Codes may be subject to the following:</a:t>
            </a:r>
          </a:p>
          <a:p>
            <a:pPr marL="233363" indent="-233363" defTabSz="457200" fontAlgn="base">
              <a:spcBef>
                <a:spcPct val="0"/>
              </a:spcBef>
              <a:spcAft>
                <a:spcPct val="0"/>
              </a:spcAft>
              <a:buClr>
                <a:srgbClr val="0033FF"/>
              </a:buClr>
            </a:pPr>
            <a:r>
              <a:rPr lang="en-US" sz="1400" dirty="0">
                <a:solidFill>
                  <a:schemeClr val="tx1"/>
                </a:solidFill>
                <a:cs typeface="Arial" panose="020B0604020202020204" pitchFamily="34" charset="0"/>
              </a:rPr>
              <a:t>Code editing.</a:t>
            </a:r>
          </a:p>
          <a:p>
            <a:pPr marL="233363" indent="-233363" defTabSz="457200" fontAlgn="base">
              <a:spcBef>
                <a:spcPct val="0"/>
              </a:spcBef>
              <a:spcAft>
                <a:spcPct val="0"/>
              </a:spcAft>
              <a:buClr>
                <a:srgbClr val="0033FF"/>
              </a:buClr>
            </a:pPr>
            <a:r>
              <a:rPr lang="en-US" sz="1400" dirty="0">
                <a:solidFill>
                  <a:schemeClr val="tx1"/>
                </a:solidFill>
                <a:cs typeface="Arial" panose="020B0604020202020204" pitchFamily="34" charset="0"/>
              </a:rPr>
              <a:t>Benefit plan exclusions.</a:t>
            </a:r>
          </a:p>
          <a:p>
            <a:pPr marL="233363" indent="-233363" defTabSz="457200" fontAlgn="base">
              <a:spcBef>
                <a:spcPct val="0"/>
              </a:spcBef>
              <a:spcAft>
                <a:spcPct val="0"/>
              </a:spcAft>
              <a:buClr>
                <a:srgbClr val="0033FF"/>
              </a:buClr>
            </a:pPr>
            <a:r>
              <a:rPr lang="en-US" sz="1400" dirty="0">
                <a:solidFill>
                  <a:schemeClr val="tx1"/>
                </a:solidFill>
                <a:cs typeface="Arial" panose="020B0604020202020204" pitchFamily="34" charset="0"/>
              </a:rPr>
              <a:t>Post-service review for coverage.</a:t>
            </a:r>
          </a:p>
        </p:txBody>
      </p:sp>
      <p:sp>
        <p:nvSpPr>
          <p:cNvPr id="5" name="Slide Number Placeholder 4"/>
          <p:cNvSpPr>
            <a:spLocks noGrp="1"/>
          </p:cNvSpPr>
          <p:nvPr>
            <p:ph type="sldNum" sz="quarter" idx="11"/>
          </p:nvPr>
        </p:nvSpPr>
        <p:spPr/>
        <p:txBody>
          <a:bodyPr/>
          <a:lstStyle/>
          <a:p>
            <a:fld id="{23AA811B-2EBD-4900-905E-5BE206449611}" type="slidenum">
              <a:rPr lang="en-US" smtClean="0"/>
              <a:pPr/>
              <a:t>5</a:t>
            </a:fld>
            <a:endParaRPr lang="en-US" dirty="0"/>
          </a:p>
        </p:txBody>
      </p:sp>
      <p:sp>
        <p:nvSpPr>
          <p:cNvPr id="4" name="Content Placeholder 2">
            <a:extLst>
              <a:ext uri="{FF2B5EF4-FFF2-40B4-BE49-F238E27FC236}">
                <a16:creationId xmlns:a16="http://schemas.microsoft.com/office/drawing/2014/main" id="{FD85CDAD-732C-DD74-C7B1-260A94474C48}"/>
              </a:ext>
            </a:extLst>
          </p:cNvPr>
          <p:cNvSpPr txBox="1">
            <a:spLocks/>
          </p:cNvSpPr>
          <p:nvPr/>
        </p:nvSpPr>
        <p:spPr>
          <a:xfrm>
            <a:off x="4612640" y="1536192"/>
            <a:ext cx="2722880" cy="3239348"/>
          </a:xfrm>
          <a:prstGeom prst="rect">
            <a:avLst/>
          </a:prstGeom>
          <a:solidFill>
            <a:srgbClr val="F4F4F4"/>
          </a:solidFill>
        </p:spPr>
        <p:txBody>
          <a:bodyPr vert="horz" wrap="square" lIns="182880" tIns="91440" rIns="91440" bIns="91440" rtlCol="0">
            <a:sp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spcBef>
                <a:spcPts val="1200"/>
              </a:spcBef>
              <a:spcAft>
                <a:spcPts val="300"/>
              </a:spcAft>
              <a:buFontTx/>
              <a:buNone/>
              <a:defRPr/>
            </a:pPr>
            <a:r>
              <a:rPr lang="en-US" sz="1400" b="1" dirty="0">
                <a:solidFill>
                  <a:srgbClr val="110081"/>
                </a:solidFill>
              </a:rPr>
              <a:t>To view the complete list of services that require precertification:</a:t>
            </a:r>
            <a:r>
              <a:rPr lang="en-US" sz="1400" dirty="0">
                <a:solidFill>
                  <a:srgbClr val="000000"/>
                </a:solidFill>
              </a:rPr>
              <a:t> </a:t>
            </a:r>
          </a:p>
          <a:p>
            <a:pPr marL="0" indent="0">
              <a:spcAft>
                <a:spcPts val="0"/>
              </a:spcAft>
              <a:buFontTx/>
              <a:buNone/>
              <a:defRPr/>
            </a:pPr>
            <a:r>
              <a:rPr lang="en-US" sz="1400" dirty="0">
                <a:solidFill>
                  <a:srgbClr val="000000"/>
                </a:solidFill>
              </a:rPr>
              <a:t>Log in to </a:t>
            </a:r>
            <a:r>
              <a:rPr lang="en-US" sz="1400" dirty="0">
                <a:solidFill>
                  <a:srgbClr val="000000"/>
                </a:solidFill>
                <a:hlinkClick r:id="rId4"/>
              </a:rPr>
              <a:t>CignaforHCP.com</a:t>
            </a:r>
            <a:endParaRPr lang="en-US" sz="1400" dirty="0">
              <a:solidFill>
                <a:srgbClr val="000000"/>
              </a:solidFill>
            </a:endParaRPr>
          </a:p>
          <a:p>
            <a:pPr marL="233363" indent="-233363">
              <a:spcAft>
                <a:spcPts val="0"/>
              </a:spcAft>
              <a:buFontTx/>
              <a:buNone/>
              <a:defRPr/>
            </a:pPr>
            <a:r>
              <a:rPr lang="en-US" sz="1400" dirty="0">
                <a:solidFill>
                  <a:srgbClr val="000000"/>
                </a:solidFill>
              </a:rPr>
              <a:t>&gt;	Resources </a:t>
            </a:r>
          </a:p>
          <a:p>
            <a:pPr marL="233363" indent="-233363">
              <a:spcAft>
                <a:spcPts val="0"/>
              </a:spcAft>
              <a:buFontTx/>
              <a:buNone/>
              <a:defRPr/>
            </a:pPr>
            <a:r>
              <a:rPr lang="en-US" sz="1400" dirty="0">
                <a:solidFill>
                  <a:srgbClr val="000000"/>
                </a:solidFill>
              </a:rPr>
              <a:t>&gt;	</a:t>
            </a:r>
            <a:r>
              <a:rPr lang="en-US" sz="1400" dirty="0">
                <a:solidFill>
                  <a:srgbClr val="000000"/>
                </a:solidFill>
                <a:cs typeface="Arial" panose="020B0604020202020204" pitchFamily="34" charset="0"/>
              </a:rPr>
              <a:t>Clinical Reimbursement Policies and Payment Policies </a:t>
            </a:r>
          </a:p>
          <a:p>
            <a:pPr marL="233363" indent="-233363">
              <a:spcAft>
                <a:spcPts val="0"/>
              </a:spcAft>
              <a:buFontTx/>
              <a:buNone/>
              <a:defRPr/>
            </a:pPr>
            <a:r>
              <a:rPr lang="en-US" sz="1400" dirty="0">
                <a:solidFill>
                  <a:srgbClr val="000000"/>
                </a:solidFill>
                <a:cs typeface="Arial" panose="020B0604020202020204" pitchFamily="34" charset="0"/>
              </a:rPr>
              <a:t>&gt;	Precertification Policies.</a:t>
            </a:r>
            <a:endParaRPr lang="en-US" sz="1400" dirty="0">
              <a:solidFill>
                <a:srgbClr val="000000"/>
              </a:solidFill>
            </a:endParaRPr>
          </a:p>
          <a:p>
            <a:pPr marL="0" indent="0">
              <a:spcAft>
                <a:spcPts val="0"/>
              </a:spcAft>
              <a:buFontTx/>
              <a:buNone/>
              <a:defRPr/>
            </a:pPr>
            <a:endParaRPr lang="en-US" sz="1400" dirty="0">
              <a:solidFill>
                <a:srgbClr val="000000"/>
              </a:solidFill>
            </a:endParaRPr>
          </a:p>
          <a:p>
            <a:pPr marL="0" indent="0">
              <a:spcAft>
                <a:spcPts val="0"/>
              </a:spcAft>
              <a:buFontTx/>
              <a:buNone/>
              <a:defRPr/>
            </a:pPr>
            <a:r>
              <a:rPr lang="en-US" sz="1400" dirty="0">
                <a:solidFill>
                  <a:srgbClr val="000000"/>
                </a:solidFill>
              </a:rPr>
              <a:t>If you are not registered for the website, go to </a:t>
            </a:r>
            <a:r>
              <a:rPr lang="en-US" sz="1400" dirty="0">
                <a:solidFill>
                  <a:srgbClr val="000000"/>
                </a:solidFill>
                <a:hlinkClick r:id="rId4"/>
              </a:rPr>
              <a:t>CignaforHCP.com</a:t>
            </a:r>
            <a:r>
              <a:rPr lang="en-US" sz="1400" dirty="0">
                <a:solidFill>
                  <a:srgbClr val="000000"/>
                </a:solidFill>
              </a:rPr>
              <a:t> &gt; </a:t>
            </a:r>
            <a:r>
              <a:rPr lang="en-US" sz="1400" dirty="0">
                <a:solidFill>
                  <a:srgbClr val="000000"/>
                </a:solidFill>
                <a:hlinkClick r:id="rId5"/>
              </a:rPr>
              <a:t>Register</a:t>
            </a:r>
            <a:r>
              <a:rPr lang="en-US" sz="1400" dirty="0">
                <a:solidFill>
                  <a:srgbClr val="000000"/>
                </a:solidFill>
              </a:rPr>
              <a:t>.</a:t>
            </a:r>
          </a:p>
        </p:txBody>
      </p:sp>
      <p:sp>
        <p:nvSpPr>
          <p:cNvPr id="7" name="Date Placeholder 2">
            <a:extLst>
              <a:ext uri="{FF2B5EF4-FFF2-40B4-BE49-F238E27FC236}">
                <a16:creationId xmlns:a16="http://schemas.microsoft.com/office/drawing/2014/main" id="{1D139243-4576-D508-5519-E0D1FA7E50AC}"/>
              </a:ext>
            </a:extLst>
          </p:cNvPr>
          <p:cNvSpPr>
            <a:spLocks noGrp="1"/>
          </p:cNvSpPr>
          <p:nvPr>
            <p:ph type="dt" sz="half" idx="10"/>
          </p:nvPr>
        </p:nvSpPr>
        <p:spPr>
          <a:xfrm>
            <a:off x="9887592" y="6318000"/>
            <a:ext cx="1585607" cy="18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C2101-974E-4A83-B6F6-63DD0F101B1C}" type="datetime4">
              <a:rPr kumimoji="0" lang="en-US" b="0" i="0" u="none" strike="noStrike" kern="1200" cap="none" spc="0" normalizeH="0" baseline="0" noProof="0" smtClean="0">
                <a:ln>
                  <a:noFill/>
                </a:ln>
                <a:solidFill>
                  <a:srgbClr val="0033FF"/>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May 22, 2024</a:t>
            </a:fld>
            <a:endParaRPr kumimoji="0" lang="en-US" b="0" i="0" u="none" strike="noStrike" kern="1200" cap="none" spc="0" normalizeH="0" baseline="0" noProof="0" dirty="0">
              <a:ln>
                <a:noFill/>
              </a:ln>
              <a:solidFill>
                <a:srgbClr val="0033FF"/>
              </a:solidFill>
              <a:effectLst/>
              <a:uLnTx/>
              <a:uFillTx/>
              <a:ea typeface="+mn-ea"/>
              <a:cs typeface="+mn-cs"/>
            </a:endParaRPr>
          </a:p>
        </p:txBody>
      </p:sp>
    </p:spTree>
    <p:extLst>
      <p:ext uri="{BB962C8B-B14F-4D97-AF65-F5344CB8AC3E}">
        <p14:creationId xmlns:p14="http://schemas.microsoft.com/office/powerpoint/2010/main" val="1763222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BA0112-7B61-35C7-D166-693378ECF141}"/>
              </a:ext>
            </a:extLst>
          </p:cNvPr>
          <p:cNvSpPr>
            <a:spLocks noGrp="1"/>
          </p:cNvSpPr>
          <p:nvPr>
            <p:ph type="title"/>
          </p:nvPr>
        </p:nvSpPr>
        <p:spPr>
          <a:xfrm>
            <a:off x="360000" y="399756"/>
            <a:ext cx="11473200" cy="528521"/>
          </a:xfrm>
        </p:spPr>
        <p:txBody>
          <a:bodyPr/>
          <a:lstStyle/>
          <a:p>
            <a:r>
              <a:rPr lang="en-US" sz="2900" dirty="0"/>
              <a:t>Clinical, reimbursement, and administrative policy updates</a:t>
            </a:r>
          </a:p>
        </p:txBody>
      </p:sp>
      <p:sp>
        <p:nvSpPr>
          <p:cNvPr id="5" name="Slide Number Placeholder 4">
            <a:extLst>
              <a:ext uri="{FF2B5EF4-FFF2-40B4-BE49-F238E27FC236}">
                <a16:creationId xmlns:a16="http://schemas.microsoft.com/office/drawing/2014/main" id="{7A528C8C-7B52-2B5A-2778-BA8B4D82775C}"/>
              </a:ext>
            </a:extLst>
          </p:cNvPr>
          <p:cNvSpPr>
            <a:spLocks noGrp="1"/>
          </p:cNvSpPr>
          <p:nvPr>
            <p:ph type="sldNum" sz="quarter" idx="11"/>
          </p:nvPr>
        </p:nvSpPr>
        <p:spPr/>
        <p:txBody>
          <a:bodyPr/>
          <a:lstStyle/>
          <a:p>
            <a:fld id="{23AA811B-2EBD-4900-905E-5BE206449611}" type="slidenum">
              <a:rPr lang="en-US" smtClean="0"/>
              <a:pPr/>
              <a:t>6</a:t>
            </a:fld>
            <a:endParaRPr lang="en-US" dirty="0"/>
          </a:p>
        </p:txBody>
      </p:sp>
      <p:pic>
        <p:nvPicPr>
          <p:cNvPr id="19" name="Picture 18">
            <a:extLst>
              <a:ext uri="{FF2B5EF4-FFF2-40B4-BE49-F238E27FC236}">
                <a16:creationId xmlns:a16="http://schemas.microsoft.com/office/drawing/2014/main" id="{300114AD-F4A9-8304-E305-9CBBF612D72E}"/>
              </a:ext>
            </a:extLst>
          </p:cNvPr>
          <p:cNvPicPr>
            <a:picLocks noChangeAspect="1"/>
          </p:cNvPicPr>
          <p:nvPr/>
        </p:nvPicPr>
        <p:blipFill rotWithShape="1">
          <a:blip r:embed="rId3">
            <a:extLst>
              <a:ext uri="{28A0092B-C50C-407E-A947-70E740481C1C}">
                <a14:useLocalDpi xmlns:a14="http://schemas.microsoft.com/office/drawing/2010/main" val="0"/>
              </a:ext>
            </a:extLst>
          </a:blip>
          <a:srcRect r="-4" b="6121"/>
          <a:stretch/>
        </p:blipFill>
        <p:spPr>
          <a:xfrm>
            <a:off x="356616" y="943583"/>
            <a:ext cx="3108589" cy="2754504"/>
          </a:xfrm>
          <a:prstGeom prst="rect">
            <a:avLst/>
          </a:prstGeom>
        </p:spPr>
      </p:pic>
      <p:sp>
        <p:nvSpPr>
          <p:cNvPr id="20" name="Rectangle 19">
            <a:extLst>
              <a:ext uri="{FF2B5EF4-FFF2-40B4-BE49-F238E27FC236}">
                <a16:creationId xmlns:a16="http://schemas.microsoft.com/office/drawing/2014/main" id="{5C57195D-CD07-40DC-8625-98E5A2F53E78}"/>
              </a:ext>
            </a:extLst>
          </p:cNvPr>
          <p:cNvSpPr>
            <a:spLocks noChangeAspect="1"/>
          </p:cNvSpPr>
          <p:nvPr/>
        </p:nvSpPr>
        <p:spPr>
          <a:xfrm>
            <a:off x="356614" y="3698086"/>
            <a:ext cx="3108591" cy="2216331"/>
          </a:xfrm>
          <a:prstGeom prst="rect">
            <a:avLst/>
          </a:prstGeom>
          <a:solidFill>
            <a:srgbClr val="110081"/>
          </a:solidFill>
          <a:ln>
            <a:noFill/>
          </a:ln>
          <a:effectLst/>
        </p:spPr>
        <p:style>
          <a:lnRef idx="1">
            <a:schemeClr val="accent1"/>
          </a:lnRef>
          <a:fillRef idx="3">
            <a:schemeClr val="accent1"/>
          </a:fillRef>
          <a:effectRef idx="2">
            <a:schemeClr val="accent1"/>
          </a:effectRef>
          <a:fontRef idx="minor">
            <a:schemeClr val="lt1"/>
          </a:fontRef>
        </p:style>
        <p:txBody>
          <a:bodyPr lIns="182880" tIns="91440" rIns="182880" bIns="91440" rtlCol="0" anchor="ctr">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altLang="en-US" sz="1400" b="1" i="0" u="none" strike="noStrike" kern="1200" cap="none" spc="0" normalizeH="0" baseline="0" noProof="0" dirty="0">
                <a:ln>
                  <a:noFill/>
                </a:ln>
                <a:solidFill>
                  <a:srgbClr val="FFFFFF"/>
                </a:solidFill>
                <a:effectLst/>
                <a:uLnTx/>
                <a:uFillTx/>
                <a:latin typeface="Verdana"/>
                <a:ea typeface="+mn-ea"/>
                <a:cs typeface="Arial" charset="0"/>
              </a:rPr>
              <a:t>For additional information:</a:t>
            </a:r>
          </a:p>
          <a:p>
            <a:pPr marL="228600" marR="0" lvl="0" indent="-228600" algn="l" defTabSz="914400" rtl="0" eaLnBrk="1" fontAlgn="auto" latinLnBrk="0" hangingPunct="1">
              <a:lnSpc>
                <a:spcPct val="100000"/>
              </a:lnSpc>
              <a:spcBef>
                <a:spcPts val="0"/>
              </a:spcBef>
              <a:spcAft>
                <a:spcPts val="0"/>
              </a:spcAft>
              <a:buClr>
                <a:schemeClr val="bg1"/>
              </a:buClr>
              <a:buSzTx/>
              <a:buFont typeface="Verdana" panose="020B0604030504040204" pitchFamily="34" charset="0"/>
              <a:buChar char="•"/>
              <a:tabLst/>
              <a:defRPr/>
            </a:pPr>
            <a:r>
              <a:rPr kumimoji="0" lang="en-US" altLang="en-US" sz="1400" b="0" i="0" u="none" strike="noStrike" kern="1200" cap="none" spc="0" normalizeH="0" baseline="0" noProof="0" dirty="0">
                <a:ln>
                  <a:noFill/>
                </a:ln>
                <a:solidFill>
                  <a:srgbClr val="FFFFFF"/>
                </a:solidFill>
                <a:effectLst/>
                <a:uLnTx/>
                <a:uFillTx/>
                <a:latin typeface="Verdana"/>
                <a:ea typeface="+mn-ea"/>
                <a:cs typeface="Arial" charset="0"/>
              </a:rPr>
              <a:t>Log in to </a:t>
            </a:r>
            <a:r>
              <a:rPr kumimoji="0" lang="en-US" altLang="en-US" sz="1400" b="0" i="0" u="none" strike="noStrike" kern="1200" cap="none" spc="0" normalizeH="0" baseline="0" noProof="0" dirty="0">
                <a:ln>
                  <a:noFill/>
                </a:ln>
                <a:solidFill>
                  <a:srgbClr val="FFFFFF"/>
                </a:solidFill>
                <a:effectLst/>
                <a:uLnTx/>
                <a:uFillTx/>
                <a:latin typeface="Verdana"/>
                <a:ea typeface="+mn-ea"/>
                <a:cs typeface="Arial" charset="0"/>
                <a:hlinkClick r:id="rId4"/>
              </a:rPr>
              <a:t>CignaforHCP.com</a:t>
            </a:r>
            <a:endParaRPr kumimoji="0" lang="en-US" altLang="en-US" sz="1400" b="0" i="0" u="none" strike="noStrike" kern="1200" cap="none" spc="0" normalizeH="0" baseline="0" noProof="0" dirty="0">
              <a:ln>
                <a:noFill/>
              </a:ln>
              <a:solidFill>
                <a:srgbClr val="FFFFFF"/>
              </a:solidFill>
              <a:effectLst/>
              <a:uLnTx/>
              <a:uFillTx/>
              <a:latin typeface="Verdana"/>
              <a:ea typeface="+mn-ea"/>
              <a:cs typeface="Arial" charset="0"/>
            </a:endParaRPr>
          </a:p>
          <a:p>
            <a:pPr marL="396875" marR="0" lvl="0" indent="-168275" algn="l" defTabSz="914400" rtl="0" eaLnBrk="1" fontAlgn="auto" latinLnBrk="0" hangingPunct="1">
              <a:lnSpc>
                <a:spcPct val="100000"/>
              </a:lnSpc>
              <a:spcBef>
                <a:spcPts val="0"/>
              </a:spcBef>
              <a:spcAft>
                <a:spcPts val="0"/>
              </a:spcAft>
              <a:buClr>
                <a:schemeClr val="bg1"/>
              </a:buClr>
              <a:buSzTx/>
              <a:tabLst/>
              <a:defRPr/>
            </a:pPr>
            <a:r>
              <a:rPr kumimoji="0" lang="en-US" altLang="en-US" sz="1400" b="0" i="0" u="none" strike="noStrike" kern="1200" cap="none" spc="0" normalizeH="0" baseline="0" noProof="0" dirty="0">
                <a:ln>
                  <a:noFill/>
                </a:ln>
                <a:solidFill>
                  <a:srgbClr val="FFFFFF"/>
                </a:solidFill>
                <a:effectLst/>
                <a:uLnTx/>
                <a:uFillTx/>
                <a:latin typeface="Verdana"/>
                <a:ea typeface="+mn-ea"/>
                <a:cs typeface="Arial" charset="0"/>
              </a:rPr>
              <a:t>&gt;	Resources</a:t>
            </a:r>
          </a:p>
          <a:p>
            <a:pPr marL="396875" marR="0" lvl="0" indent="-168275" algn="l" defTabSz="914400" rtl="0" eaLnBrk="1" fontAlgn="auto" latinLnBrk="0" hangingPunct="1">
              <a:lnSpc>
                <a:spcPct val="100000"/>
              </a:lnSpc>
              <a:spcBef>
                <a:spcPts val="0"/>
              </a:spcBef>
              <a:spcAft>
                <a:spcPts val="0"/>
              </a:spcAft>
              <a:buClr>
                <a:schemeClr val="bg1"/>
              </a:buClr>
              <a:buSzTx/>
              <a:tabLst/>
              <a:defRPr/>
            </a:pPr>
            <a:r>
              <a:rPr lang="en-US" altLang="en-US" sz="1400" dirty="0">
                <a:solidFill>
                  <a:srgbClr val="FFFFFF"/>
                </a:solidFill>
                <a:latin typeface="Verdana"/>
                <a:cs typeface="Arial" charset="0"/>
              </a:rPr>
              <a:t>&gt;</a:t>
            </a:r>
            <a:r>
              <a:rPr kumimoji="0" lang="en-US" altLang="en-US" sz="1400" b="0" i="0" u="none" strike="noStrike" kern="1200" cap="none" spc="0" normalizeH="0" baseline="0" noProof="0" dirty="0">
                <a:ln>
                  <a:noFill/>
                </a:ln>
                <a:solidFill>
                  <a:srgbClr val="FFFFFF"/>
                </a:solidFill>
                <a:effectLst/>
                <a:uLnTx/>
                <a:uFillTx/>
                <a:latin typeface="Verdana"/>
                <a:ea typeface="+mn-ea"/>
                <a:cs typeface="Arial" charset="0"/>
              </a:rPr>
              <a:t>Clinical Reimbursement Policies and Payment Policies </a:t>
            </a:r>
          </a:p>
          <a:p>
            <a:pPr marL="396875" marR="0" lvl="0" indent="-168275" algn="l" defTabSz="914400" rtl="0" eaLnBrk="1" fontAlgn="auto" latinLnBrk="0" hangingPunct="1">
              <a:lnSpc>
                <a:spcPct val="100000"/>
              </a:lnSpc>
              <a:spcBef>
                <a:spcPts val="0"/>
              </a:spcBef>
              <a:spcAft>
                <a:spcPts val="0"/>
              </a:spcAft>
              <a:buClr>
                <a:schemeClr val="bg1"/>
              </a:buClr>
              <a:buSzTx/>
              <a:tabLst/>
              <a:defRPr/>
            </a:pPr>
            <a:r>
              <a:rPr kumimoji="0" lang="en-US" altLang="en-US" sz="1400" b="0" i="0" u="none" strike="noStrike" kern="1200" cap="none" spc="0" normalizeH="0" baseline="0" noProof="0" dirty="0">
                <a:ln>
                  <a:noFill/>
                </a:ln>
                <a:solidFill>
                  <a:srgbClr val="FFFFFF"/>
                </a:solidFill>
                <a:effectLst/>
                <a:uLnTx/>
                <a:uFillTx/>
                <a:latin typeface="Verdana"/>
                <a:ea typeface="+mn-ea"/>
                <a:cs typeface="Arial" charset="0"/>
              </a:rPr>
              <a:t>&gt;	Reimbursement and Modifier Policies. </a:t>
            </a:r>
          </a:p>
        </p:txBody>
      </p:sp>
      <p:graphicFrame>
        <p:nvGraphicFramePr>
          <p:cNvPr id="22" name="Table 21">
            <a:extLst>
              <a:ext uri="{FF2B5EF4-FFF2-40B4-BE49-F238E27FC236}">
                <a16:creationId xmlns:a16="http://schemas.microsoft.com/office/drawing/2014/main" id="{926B752E-6E3E-B9AF-7932-C775E7D316B1}"/>
              </a:ext>
            </a:extLst>
          </p:cNvPr>
          <p:cNvGraphicFramePr>
            <a:graphicFrameLocks noGrp="1"/>
          </p:cNvGraphicFramePr>
          <p:nvPr>
            <p:extLst>
              <p:ext uri="{D42A27DB-BD31-4B8C-83A1-F6EECF244321}">
                <p14:modId xmlns:p14="http://schemas.microsoft.com/office/powerpoint/2010/main" val="2940839965"/>
              </p:ext>
            </p:extLst>
          </p:nvPr>
        </p:nvGraphicFramePr>
        <p:xfrm>
          <a:off x="3797159" y="1022728"/>
          <a:ext cx="8035252" cy="4812543"/>
        </p:xfrm>
        <a:graphic>
          <a:graphicData uri="http://schemas.openxmlformats.org/drawingml/2006/table">
            <a:tbl>
              <a:tblPr firstRow="1" firstCol="1" bandRow="1">
                <a:tableStyleId>{69012ECD-51FC-41F1-AA8D-1B2483CD663E}</a:tableStyleId>
              </a:tblPr>
              <a:tblGrid>
                <a:gridCol w="1875517">
                  <a:extLst>
                    <a:ext uri="{9D8B030D-6E8A-4147-A177-3AD203B41FA5}">
                      <a16:colId xmlns:a16="http://schemas.microsoft.com/office/drawing/2014/main" val="20000"/>
                    </a:ext>
                  </a:extLst>
                </a:gridCol>
                <a:gridCol w="6159735">
                  <a:extLst>
                    <a:ext uri="{9D8B030D-6E8A-4147-A177-3AD203B41FA5}">
                      <a16:colId xmlns:a16="http://schemas.microsoft.com/office/drawing/2014/main" val="20001"/>
                    </a:ext>
                  </a:extLst>
                </a:gridCol>
              </a:tblGrid>
              <a:tr h="356566">
                <a:tc>
                  <a:txBody>
                    <a:bodyPr/>
                    <a:lstStyle/>
                    <a:p>
                      <a:pPr marL="0" marR="0" indent="0" algn="l">
                        <a:lnSpc>
                          <a:spcPts val="1400"/>
                        </a:lnSpc>
                        <a:spcBef>
                          <a:spcPts val="0"/>
                        </a:spcBef>
                        <a:spcAft>
                          <a:spcPts val="0"/>
                        </a:spcAft>
                      </a:pPr>
                      <a:r>
                        <a:rPr lang="en-US" sz="1200" dirty="0">
                          <a:solidFill>
                            <a:srgbClr val="0033FF"/>
                          </a:solidFill>
                          <a:effectLst/>
                          <a:latin typeface="+mn-lt"/>
                          <a:cs typeface="Arial" panose="020B0604020202020204" pitchFamily="34" charset="0"/>
                        </a:rPr>
                        <a:t>Effective </a:t>
                      </a:r>
                      <a:endParaRPr lang="en-US" sz="1200" dirty="0">
                        <a:solidFill>
                          <a:srgbClr val="0033FF"/>
                        </a:solidFill>
                        <a:effectLst/>
                        <a:latin typeface="+mn-lt"/>
                        <a:ea typeface="Times" panose="02020603050405020304" pitchFamily="18" charset="0"/>
                        <a:cs typeface="Arial" panose="020B0604020202020204" pitchFamily="34" charset="0"/>
                      </a:endParaRPr>
                    </a:p>
                  </a:txBody>
                  <a:tcPr marT="91440" marB="9144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0033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a:lnSpc>
                          <a:spcPts val="1400"/>
                        </a:lnSpc>
                        <a:spcBef>
                          <a:spcPts val="0"/>
                        </a:spcBef>
                        <a:spcAft>
                          <a:spcPts val="0"/>
                        </a:spcAft>
                      </a:pPr>
                      <a:r>
                        <a:rPr lang="en-US" sz="1200" dirty="0">
                          <a:solidFill>
                            <a:srgbClr val="0033FF"/>
                          </a:solidFill>
                          <a:effectLst/>
                          <a:latin typeface="+mn-lt"/>
                          <a:ea typeface="+mn-ea"/>
                          <a:cs typeface="Arial" panose="020B0604020202020204" pitchFamily="34" charset="0"/>
                        </a:rPr>
                        <a:t>Policy name</a:t>
                      </a:r>
                      <a:endParaRPr lang="en-US" sz="1200" dirty="0">
                        <a:solidFill>
                          <a:srgbClr val="0033FF"/>
                        </a:solidFill>
                        <a:effectLst/>
                        <a:latin typeface="+mn-lt"/>
                        <a:ea typeface="Times" panose="02020603050405020304" pitchFamily="18" charset="0"/>
                        <a:cs typeface="Arial" panose="020B0604020202020204" pitchFamily="34" charset="0"/>
                      </a:endParaRPr>
                    </a:p>
                  </a:txBody>
                  <a:tcPr marT="9144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0033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900317">
                <a:tc>
                  <a:txBody>
                    <a:bodyPr/>
                    <a:lstStyle/>
                    <a:p>
                      <a:pPr marL="0" marR="0" indent="0" algn="l">
                        <a:lnSpc>
                          <a:spcPts val="1400"/>
                        </a:lnSpc>
                        <a:spcBef>
                          <a:spcPts val="0"/>
                        </a:spcBef>
                        <a:spcAft>
                          <a:spcPts val="0"/>
                        </a:spcAft>
                      </a:pPr>
                      <a:r>
                        <a:rPr lang="en-US" sz="1200" b="1" dirty="0">
                          <a:solidFill>
                            <a:srgbClr val="0033FF"/>
                          </a:solidFill>
                          <a:effectLst/>
                          <a:latin typeface="+mn-lt"/>
                          <a:ea typeface="Times" panose="02020603050405020304" pitchFamily="18" charset="0"/>
                          <a:cs typeface="Arial" panose="020B0604020202020204" pitchFamily="34" charset="0"/>
                        </a:rPr>
                        <a:t>February 2024</a:t>
                      </a:r>
                    </a:p>
                  </a:txBody>
                  <a:tcPr marT="91440" marB="91440"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6350" cap="flat" cmpd="sng" algn="ctr">
                      <a:solidFill>
                        <a:srgbClr val="0033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1" indent="-171450" algn="l" defTabSz="457200" rtl="0" eaLnBrk="1" fontAlgn="auto" latinLnBrk="0" hangingPunct="1">
                        <a:lnSpc>
                          <a:spcPts val="1400"/>
                        </a:lnSpc>
                        <a:spcBef>
                          <a:spcPts val="0"/>
                        </a:spcBef>
                        <a:spcAft>
                          <a:spcPts val="300"/>
                        </a:spcAft>
                        <a:buClr>
                          <a:srgbClr val="0033FF"/>
                        </a:buClr>
                        <a:buSzPct val="100000"/>
                        <a:buFont typeface="Symbol" panose="05050102010706020507" pitchFamily="18" charset="2"/>
                        <a:buChar char=""/>
                        <a:tabLst/>
                        <a:defRPr/>
                      </a:pPr>
                      <a:r>
                        <a:rPr lang="en-US" sz="1200" kern="100" dirty="0">
                          <a:effectLst/>
                          <a:latin typeface="+mn-lt"/>
                          <a:ea typeface="Calibri" panose="020F0502020204030204" pitchFamily="34" charset="0"/>
                          <a:cs typeface="Times New Roman" panose="02020603050405020304" pitchFamily="18" charset="0"/>
                        </a:rPr>
                        <a:t>Genetic Testing Panels (R28)</a:t>
                      </a:r>
                      <a:endParaRPr lang="en-US" sz="1200" dirty="0"/>
                    </a:p>
                  </a:txBody>
                  <a:tcPr marT="91440" marB="91440"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33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566197"/>
                  </a:ext>
                </a:extLst>
              </a:tr>
              <a:tr h="899820">
                <a:tc>
                  <a:txBody>
                    <a:bodyPr/>
                    <a:lstStyle/>
                    <a:p>
                      <a:pPr marL="0" marR="0" indent="0" algn="l">
                        <a:lnSpc>
                          <a:spcPts val="1400"/>
                        </a:lnSpc>
                        <a:spcBef>
                          <a:spcPts val="0"/>
                        </a:spcBef>
                        <a:spcAft>
                          <a:spcPts val="0"/>
                        </a:spcAft>
                      </a:pPr>
                      <a:r>
                        <a:rPr lang="en-US" sz="1200" b="1" dirty="0">
                          <a:solidFill>
                            <a:srgbClr val="0033FF"/>
                          </a:solidFill>
                          <a:effectLst/>
                          <a:latin typeface="+mn-lt"/>
                          <a:ea typeface="Times" panose="02020603050405020304" pitchFamily="18" charset="0"/>
                          <a:cs typeface="Arial" panose="020B0604020202020204" pitchFamily="34" charset="0"/>
                        </a:rPr>
                        <a:t>April 2024</a:t>
                      </a:r>
                    </a:p>
                    <a:p>
                      <a:pPr marL="0" marR="0" indent="0" algn="l">
                        <a:lnSpc>
                          <a:spcPts val="1400"/>
                        </a:lnSpc>
                        <a:spcBef>
                          <a:spcPts val="0"/>
                        </a:spcBef>
                        <a:spcAft>
                          <a:spcPts val="0"/>
                        </a:spcAft>
                      </a:pPr>
                      <a:endParaRPr lang="en-US" sz="1200" b="1" dirty="0">
                        <a:solidFill>
                          <a:srgbClr val="0033FF"/>
                        </a:solidFill>
                        <a:effectLst/>
                        <a:latin typeface="+mn-lt"/>
                        <a:ea typeface="Times" panose="02020603050405020304" pitchFamily="18" charset="0"/>
                        <a:cs typeface="Arial" panose="020B0604020202020204" pitchFamily="34" charset="0"/>
                      </a:endParaRPr>
                    </a:p>
                  </a:txBody>
                  <a:tcPr marT="91440" marB="91440"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1" indent="-171450" algn="l" defTabSz="457200" rtl="0" eaLnBrk="1" fontAlgn="auto" latinLnBrk="0" hangingPunct="1">
                        <a:lnSpc>
                          <a:spcPct val="100000"/>
                        </a:lnSpc>
                        <a:spcBef>
                          <a:spcPts val="0"/>
                        </a:spcBef>
                        <a:spcAft>
                          <a:spcPts val="300"/>
                        </a:spcAft>
                        <a:buClr>
                          <a:srgbClr val="0033FF"/>
                        </a:buClr>
                        <a:buSzPct val="100000"/>
                        <a:buFont typeface="Symbol" panose="05050102010706020507" pitchFamily="18" charset="2"/>
                        <a:buChar char=""/>
                        <a:tabLst>
                          <a:tab pos="171450" algn="l"/>
                        </a:tabLst>
                        <a:defRPr/>
                      </a:pPr>
                      <a:r>
                        <a:rPr kumimoji="0" lang="en-US" altLang="en-US" sz="1200" b="0" i="0" u="none" strike="noStrike" kern="1200" cap="none" spc="0" normalizeH="0" baseline="0" noProof="0" dirty="0">
                          <a:ln>
                            <a:noFill/>
                          </a:ln>
                          <a:solidFill>
                            <a:prstClr val="black"/>
                          </a:solidFill>
                          <a:effectLst/>
                          <a:uLnTx/>
                          <a:uFillTx/>
                          <a:latin typeface="+mn-lt"/>
                          <a:ea typeface="ＭＳ Ｐゴシック" pitchFamily="34" charset="-128"/>
                          <a:cs typeface="Arial"/>
                        </a:rPr>
                        <a:t>Omnibus Reimbursement Policy (R24)</a:t>
                      </a:r>
                    </a:p>
                    <a:p>
                      <a:pPr marL="171450" marR="0" lvl="1" indent="-171450" algn="l" defTabSz="457200" rtl="0" eaLnBrk="1" fontAlgn="auto" latinLnBrk="0" hangingPunct="1">
                        <a:lnSpc>
                          <a:spcPct val="100000"/>
                        </a:lnSpc>
                        <a:spcBef>
                          <a:spcPts val="0"/>
                        </a:spcBef>
                        <a:spcAft>
                          <a:spcPts val="300"/>
                        </a:spcAft>
                        <a:buClr>
                          <a:srgbClr val="0033FF"/>
                        </a:buClr>
                        <a:buSzPct val="100000"/>
                        <a:buFont typeface="Symbol" panose="05050102010706020507" pitchFamily="18" charset="2"/>
                        <a:buChar char=""/>
                        <a:tabLst>
                          <a:tab pos="171450" algn="l"/>
                        </a:tabLst>
                        <a:defRPr/>
                      </a:pPr>
                      <a:r>
                        <a:rPr kumimoji="0" lang="en-US" altLang="en-US" sz="1200" b="0" i="0" u="none" strike="noStrike" kern="1200" cap="none" spc="0" normalizeH="0" baseline="0" noProof="0" dirty="0">
                          <a:ln>
                            <a:noFill/>
                          </a:ln>
                          <a:solidFill>
                            <a:prstClr val="black"/>
                          </a:solidFill>
                          <a:effectLst/>
                          <a:uLnTx/>
                          <a:uFillTx/>
                          <a:latin typeface="+mn-lt"/>
                          <a:ea typeface="ＭＳ Ｐゴシック" pitchFamily="34" charset="-128"/>
                          <a:cs typeface="Arial"/>
                        </a:rPr>
                        <a:t>Revenue Code Billing Requirements (R41)</a:t>
                      </a:r>
                    </a:p>
                  </a:txBody>
                  <a:tcPr marT="91440" marB="91440"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728564">
                <a:tc>
                  <a:txBody>
                    <a:bodyPr/>
                    <a:lstStyle/>
                    <a:p>
                      <a:pPr marL="0" marR="0" indent="0" algn="l">
                        <a:lnSpc>
                          <a:spcPts val="1400"/>
                        </a:lnSpc>
                        <a:spcBef>
                          <a:spcPts val="0"/>
                        </a:spcBef>
                        <a:spcAft>
                          <a:spcPts val="0"/>
                        </a:spcAft>
                      </a:pPr>
                      <a:r>
                        <a:rPr lang="en-US" sz="1200" b="1" dirty="0">
                          <a:solidFill>
                            <a:srgbClr val="0033FF"/>
                          </a:solidFill>
                          <a:effectLst/>
                          <a:latin typeface="+mn-lt"/>
                          <a:ea typeface="Times" panose="02020603050405020304" pitchFamily="18" charset="0"/>
                          <a:cs typeface="Arial" panose="020B0604020202020204" pitchFamily="34" charset="0"/>
                        </a:rPr>
                        <a:t>May 2024</a:t>
                      </a:r>
                    </a:p>
                  </a:txBody>
                  <a:tcPr marT="91440" marB="91440"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1" indent="-171450" algn="l" defTabSz="457200" rtl="0" eaLnBrk="1" fontAlgn="auto" latinLnBrk="0" hangingPunct="1">
                        <a:lnSpc>
                          <a:spcPct val="100000"/>
                        </a:lnSpc>
                        <a:spcBef>
                          <a:spcPts val="0"/>
                        </a:spcBef>
                        <a:spcAft>
                          <a:spcPts val="300"/>
                        </a:spcAft>
                        <a:buClr>
                          <a:srgbClr val="0033FF"/>
                        </a:buClr>
                        <a:buSzPct val="100000"/>
                        <a:buFont typeface="Symbol" panose="05050102010706020507" pitchFamily="18" charset="2"/>
                        <a:buChar char=""/>
                        <a:tabLst>
                          <a:tab pos="171450" algn="l"/>
                        </a:tabLst>
                        <a:defRPr/>
                      </a:pPr>
                      <a:r>
                        <a:rPr kumimoji="0" lang="en-US" altLang="en-US" sz="1200" b="0" i="0" u="none" strike="noStrike" kern="1200" cap="none" spc="0" normalizeH="0" baseline="0" noProof="0" dirty="0">
                          <a:ln>
                            <a:noFill/>
                          </a:ln>
                          <a:solidFill>
                            <a:prstClr val="black"/>
                          </a:solidFill>
                          <a:effectLst/>
                          <a:uLnTx/>
                          <a:uFillTx/>
                          <a:latin typeface="+mn-lt"/>
                          <a:ea typeface="ＭＳ Ｐゴシック" pitchFamily="34" charset="-128"/>
                          <a:cs typeface="Arial"/>
                        </a:rPr>
                        <a:t>Code Editing Policy &amp; Guidelines</a:t>
                      </a:r>
                    </a:p>
                  </a:txBody>
                  <a:tcPr marT="91440" marB="91440"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85021997"/>
                  </a:ext>
                </a:extLst>
              </a:tr>
              <a:tr h="961581">
                <a:tc>
                  <a:txBody>
                    <a:bodyPr/>
                    <a:lstStyle/>
                    <a:p>
                      <a:pPr marL="0" marR="0" indent="0" algn="l">
                        <a:lnSpc>
                          <a:spcPts val="1400"/>
                        </a:lnSpc>
                        <a:spcBef>
                          <a:spcPts val="0"/>
                        </a:spcBef>
                        <a:spcAft>
                          <a:spcPts val="0"/>
                        </a:spcAft>
                      </a:pPr>
                      <a:r>
                        <a:rPr lang="en-US" sz="1200" b="1" dirty="0">
                          <a:solidFill>
                            <a:srgbClr val="0033FF"/>
                          </a:solidFill>
                          <a:effectLst/>
                          <a:latin typeface="+mn-lt"/>
                          <a:ea typeface="Times" panose="02020603050405020304" pitchFamily="18" charset="0"/>
                          <a:cs typeface="Arial" panose="020B0604020202020204" pitchFamily="34" charset="0"/>
                        </a:rPr>
                        <a:t>June 2024</a:t>
                      </a:r>
                    </a:p>
                    <a:p>
                      <a:pPr marL="0" marR="0" indent="0" algn="l">
                        <a:lnSpc>
                          <a:spcPts val="1400"/>
                        </a:lnSpc>
                        <a:spcBef>
                          <a:spcPts val="0"/>
                        </a:spcBef>
                        <a:spcAft>
                          <a:spcPts val="0"/>
                        </a:spcAft>
                      </a:pPr>
                      <a:endParaRPr lang="en-US" sz="1200" b="1" dirty="0">
                        <a:solidFill>
                          <a:srgbClr val="0033FF"/>
                        </a:solidFill>
                        <a:effectLst/>
                        <a:latin typeface="+mn-lt"/>
                        <a:ea typeface="Times" panose="02020603050405020304" pitchFamily="18" charset="0"/>
                        <a:cs typeface="Arial" panose="020B0604020202020204" pitchFamily="34" charset="0"/>
                      </a:endParaRPr>
                    </a:p>
                  </a:txBody>
                  <a:tcPr marT="91440" marB="91440"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1" indent="-171450" algn="l" defTabSz="457200" rtl="0" eaLnBrk="1" fontAlgn="auto" latinLnBrk="0" hangingPunct="1">
                        <a:lnSpc>
                          <a:spcPct val="100000"/>
                        </a:lnSpc>
                        <a:spcBef>
                          <a:spcPts val="0"/>
                        </a:spcBef>
                        <a:spcAft>
                          <a:spcPts val="0"/>
                        </a:spcAft>
                        <a:buClr>
                          <a:srgbClr val="0033FF"/>
                        </a:buClr>
                        <a:buSzPct val="100000"/>
                        <a:buFont typeface="Symbol" panose="05050102010706020507" pitchFamily="18" charset="2"/>
                        <a:buChar char=""/>
                        <a:tabLst>
                          <a:tab pos="171450" algn="l"/>
                        </a:tabLst>
                        <a:defRPr/>
                      </a:pPr>
                      <a:r>
                        <a:rPr lang="en-US" altLang="en-US" sz="1200" kern="1200" dirty="0">
                          <a:solidFill>
                            <a:prstClr val="black"/>
                          </a:solidFill>
                          <a:latin typeface="+mn-lt"/>
                          <a:ea typeface="ＭＳ Ｐゴシック" pitchFamily="34" charset="-128"/>
                          <a:cs typeface="Arial"/>
                        </a:rPr>
                        <a:t>Diagnosis Coding Requirements (R47)</a:t>
                      </a:r>
                    </a:p>
                    <a:p>
                      <a:pPr marL="171450" marR="0" lvl="1" indent="-171450" algn="l" defTabSz="457200" rtl="0" eaLnBrk="1" fontAlgn="auto" latinLnBrk="0" hangingPunct="1">
                        <a:lnSpc>
                          <a:spcPct val="100000"/>
                        </a:lnSpc>
                        <a:spcBef>
                          <a:spcPts val="0"/>
                        </a:spcBef>
                        <a:spcAft>
                          <a:spcPts val="0"/>
                        </a:spcAft>
                        <a:buClr>
                          <a:srgbClr val="0033FF"/>
                        </a:buClr>
                        <a:buSzPct val="100000"/>
                        <a:buFont typeface="Symbol" panose="05050102010706020507" pitchFamily="18" charset="2"/>
                        <a:buChar char=""/>
                        <a:tabLst>
                          <a:tab pos="171450" algn="l"/>
                        </a:tabLst>
                        <a:defRPr/>
                      </a:pPr>
                      <a:r>
                        <a:rPr lang="en-US" altLang="en-US" sz="1200" kern="1200" dirty="0">
                          <a:solidFill>
                            <a:prstClr val="black"/>
                          </a:solidFill>
                          <a:latin typeface="+mn-lt"/>
                          <a:ea typeface="ＭＳ Ｐゴシック" pitchFamily="34" charset="-128"/>
                          <a:cs typeface="Arial"/>
                        </a:rPr>
                        <a:t>Omnibus Reimbursement Policy (R24)</a:t>
                      </a:r>
                    </a:p>
                    <a:p>
                      <a:pPr marL="171450" marR="0" lvl="1" indent="-171450" algn="l" defTabSz="457200" rtl="0" eaLnBrk="1" fontAlgn="auto" latinLnBrk="0" hangingPunct="1">
                        <a:lnSpc>
                          <a:spcPct val="100000"/>
                        </a:lnSpc>
                        <a:spcBef>
                          <a:spcPts val="0"/>
                        </a:spcBef>
                        <a:spcAft>
                          <a:spcPts val="0"/>
                        </a:spcAft>
                        <a:buClr>
                          <a:srgbClr val="0033FF"/>
                        </a:buClr>
                        <a:buSzPct val="100000"/>
                        <a:buFont typeface="Symbol" panose="05050102010706020507" pitchFamily="18" charset="2"/>
                        <a:buChar char=""/>
                        <a:tabLst>
                          <a:tab pos="171450" algn="l"/>
                        </a:tabLst>
                        <a:defRPr/>
                      </a:pPr>
                      <a:r>
                        <a:rPr lang="en-US" sz="1200" kern="100" dirty="0">
                          <a:effectLst/>
                          <a:latin typeface="+mn-lt"/>
                          <a:ea typeface="Calibri" panose="020F0502020204030204" pitchFamily="34" charset="0"/>
                          <a:cs typeface="Times New Roman" panose="02020603050405020304" pitchFamily="18" charset="0"/>
                        </a:rPr>
                        <a:t>Unacceptable Primary/Principal Diagnosis (R38)</a:t>
                      </a:r>
                      <a:endParaRPr lang="en-US" altLang="en-US" sz="1200" kern="1200" dirty="0">
                        <a:solidFill>
                          <a:prstClr val="black"/>
                        </a:solidFill>
                        <a:latin typeface="+mn-lt"/>
                        <a:ea typeface="ＭＳ Ｐゴシック" pitchFamily="34" charset="-128"/>
                        <a:cs typeface="Arial"/>
                      </a:endParaRPr>
                    </a:p>
                  </a:txBody>
                  <a:tcPr marT="91440" marB="91440"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961581">
                <a:tc>
                  <a:txBody>
                    <a:bodyPr/>
                    <a:lstStyle/>
                    <a:p>
                      <a:pPr marL="0" marR="0" indent="0" algn="l">
                        <a:lnSpc>
                          <a:spcPts val="1400"/>
                        </a:lnSpc>
                        <a:spcBef>
                          <a:spcPts val="0"/>
                        </a:spcBef>
                        <a:spcAft>
                          <a:spcPts val="0"/>
                        </a:spcAft>
                      </a:pPr>
                      <a:r>
                        <a:rPr lang="en-US" sz="1200" b="1" dirty="0">
                          <a:solidFill>
                            <a:srgbClr val="0033FF"/>
                          </a:solidFill>
                          <a:effectLst/>
                          <a:latin typeface="+mn-lt"/>
                          <a:ea typeface="Times" panose="02020603050405020304" pitchFamily="18" charset="0"/>
                          <a:cs typeface="Arial" panose="020B0604020202020204" pitchFamily="34" charset="0"/>
                        </a:rPr>
                        <a:t>July 2024</a:t>
                      </a:r>
                    </a:p>
                  </a:txBody>
                  <a:tcPr marT="91440" marB="91440"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lvl="1" indent="-171450" algn="l" defTabSz="457200" rtl="0" eaLnBrk="1" latinLnBrk="0" hangingPunct="1">
                        <a:spcBef>
                          <a:spcPts val="0"/>
                        </a:spcBef>
                        <a:spcAft>
                          <a:spcPts val="0"/>
                        </a:spcAft>
                        <a:buClr>
                          <a:srgbClr val="0033FF"/>
                        </a:buClr>
                        <a:buSzPct val="100000"/>
                        <a:buFont typeface="Symbol" panose="05050102010706020507" pitchFamily="18" charset="2"/>
                        <a:buChar char=""/>
                        <a:tabLst>
                          <a:tab pos="171450" algn="l"/>
                        </a:tabLst>
                        <a:defRPr/>
                      </a:pPr>
                      <a:r>
                        <a:rPr lang="en-US" altLang="en-US" sz="1200" kern="1200" dirty="0">
                          <a:solidFill>
                            <a:prstClr val="black"/>
                          </a:solidFill>
                          <a:latin typeface="+mn-lt"/>
                          <a:ea typeface="ＭＳ Ｐゴシック" pitchFamily="34" charset="-128"/>
                          <a:cs typeface="Arial"/>
                        </a:rPr>
                        <a:t>Bilateral Procedures (M50)</a:t>
                      </a:r>
                    </a:p>
                    <a:p>
                      <a:pPr marL="171450" lvl="1" indent="-171450" algn="l" defTabSz="457200" rtl="0" eaLnBrk="1" latinLnBrk="0" hangingPunct="1">
                        <a:spcBef>
                          <a:spcPts val="0"/>
                        </a:spcBef>
                        <a:spcAft>
                          <a:spcPts val="0"/>
                        </a:spcAft>
                        <a:buClr>
                          <a:srgbClr val="0033FF"/>
                        </a:buClr>
                        <a:buSzPct val="100000"/>
                        <a:buFont typeface="Symbol" panose="05050102010706020507" pitchFamily="18" charset="2"/>
                        <a:buChar char=""/>
                        <a:tabLst>
                          <a:tab pos="171450" algn="l"/>
                        </a:tabLst>
                        <a:defRPr/>
                      </a:pPr>
                      <a:r>
                        <a:rPr lang="en-US" altLang="en-US" sz="1200" kern="1200" dirty="0">
                          <a:solidFill>
                            <a:prstClr val="black"/>
                          </a:solidFill>
                          <a:latin typeface="+mn-lt"/>
                          <a:ea typeface="ＭＳ Ｐゴシック" pitchFamily="34" charset="-128"/>
                          <a:cs typeface="Arial"/>
                        </a:rPr>
                        <a:t>Code Editing Policy &amp; Guidelines</a:t>
                      </a:r>
                    </a:p>
                    <a:p>
                      <a:pPr marL="171450" marR="0" lvl="1" indent="-171450" algn="l" defTabSz="457200" rtl="0" eaLnBrk="1" fontAlgn="auto" latinLnBrk="0" hangingPunct="1">
                        <a:lnSpc>
                          <a:spcPct val="100000"/>
                        </a:lnSpc>
                        <a:spcBef>
                          <a:spcPts val="0"/>
                        </a:spcBef>
                        <a:spcAft>
                          <a:spcPts val="0"/>
                        </a:spcAft>
                        <a:buClr>
                          <a:srgbClr val="0033FF"/>
                        </a:buClr>
                        <a:buSzPct val="100000"/>
                        <a:buFont typeface="Symbol" panose="05050102010706020507" pitchFamily="18" charset="2"/>
                        <a:buChar char=""/>
                        <a:tabLst>
                          <a:tab pos="171450" algn="l"/>
                        </a:tabLst>
                        <a:defRPr/>
                      </a:pPr>
                      <a:r>
                        <a:rPr lang="en-US" altLang="en-US" sz="1200" kern="1200" dirty="0">
                          <a:solidFill>
                            <a:prstClr val="black"/>
                          </a:solidFill>
                          <a:latin typeface="+mn-lt"/>
                          <a:ea typeface="ＭＳ Ｐゴシック" pitchFamily="34" charset="-128"/>
                          <a:cs typeface="Arial"/>
                        </a:rPr>
                        <a:t>Diagnosis Coding Requirements (R47)</a:t>
                      </a:r>
                    </a:p>
                  </a:txBody>
                  <a:tcPr marT="91440" marB="91440"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25543496"/>
                  </a:ext>
                </a:extLst>
              </a:tr>
            </a:tbl>
          </a:graphicData>
        </a:graphic>
      </p:graphicFrame>
      <p:sp>
        <p:nvSpPr>
          <p:cNvPr id="2" name="Date Placeholder 2">
            <a:extLst>
              <a:ext uri="{FF2B5EF4-FFF2-40B4-BE49-F238E27FC236}">
                <a16:creationId xmlns:a16="http://schemas.microsoft.com/office/drawing/2014/main" id="{3183BAF3-CA44-494D-D50B-DE2EE8B4F1D3}"/>
              </a:ext>
            </a:extLst>
          </p:cNvPr>
          <p:cNvSpPr>
            <a:spLocks noGrp="1"/>
          </p:cNvSpPr>
          <p:nvPr>
            <p:ph type="dt" sz="half" idx="10"/>
          </p:nvPr>
        </p:nvSpPr>
        <p:spPr>
          <a:xfrm>
            <a:off x="9887592" y="6318000"/>
            <a:ext cx="1585607" cy="18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C2101-974E-4A83-B6F6-63DD0F101B1C}" type="datetime4">
              <a:rPr kumimoji="0" lang="en-US" b="0" i="0" u="none" strike="noStrike" kern="1200" cap="none" spc="0" normalizeH="0" baseline="0" noProof="0" smtClean="0">
                <a:ln>
                  <a:noFill/>
                </a:ln>
                <a:solidFill>
                  <a:srgbClr val="0033FF"/>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May 22, 2024</a:t>
            </a:fld>
            <a:endParaRPr kumimoji="0" lang="en-US" b="0" i="0" u="none" strike="noStrike" kern="1200" cap="none" spc="0" normalizeH="0" baseline="0" noProof="0" dirty="0">
              <a:ln>
                <a:noFill/>
              </a:ln>
              <a:solidFill>
                <a:srgbClr val="0033FF"/>
              </a:solidFill>
              <a:effectLst/>
              <a:uLnTx/>
              <a:uFillTx/>
              <a:ea typeface="+mn-ea"/>
              <a:cs typeface="+mn-cs"/>
            </a:endParaRPr>
          </a:p>
        </p:txBody>
      </p:sp>
    </p:spTree>
    <p:extLst>
      <p:ext uri="{BB962C8B-B14F-4D97-AF65-F5344CB8AC3E}">
        <p14:creationId xmlns:p14="http://schemas.microsoft.com/office/powerpoint/2010/main" val="268035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4D20A-6463-F4CE-4B8D-010FE7B39C2C}"/>
              </a:ext>
            </a:extLst>
          </p:cNvPr>
          <p:cNvSpPr>
            <a:spLocks noGrp="1"/>
          </p:cNvSpPr>
          <p:nvPr>
            <p:ph type="title"/>
          </p:nvPr>
        </p:nvSpPr>
        <p:spPr/>
        <p:txBody>
          <a:bodyPr/>
          <a:lstStyle/>
          <a:p>
            <a:r>
              <a:rPr lang="en-US" dirty="0"/>
              <a:t>Preventive care services policy updates </a:t>
            </a:r>
          </a:p>
        </p:txBody>
      </p:sp>
      <p:sp>
        <p:nvSpPr>
          <p:cNvPr id="3" name="Content Placeholder 2">
            <a:extLst>
              <a:ext uri="{FF2B5EF4-FFF2-40B4-BE49-F238E27FC236}">
                <a16:creationId xmlns:a16="http://schemas.microsoft.com/office/drawing/2014/main" id="{64F160C2-E5D0-9A6E-7A96-DA73BAA93E34}"/>
              </a:ext>
            </a:extLst>
          </p:cNvPr>
          <p:cNvSpPr>
            <a:spLocks noGrp="1"/>
          </p:cNvSpPr>
          <p:nvPr>
            <p:ph sz="quarter" idx="13"/>
          </p:nvPr>
        </p:nvSpPr>
        <p:spPr>
          <a:xfrm>
            <a:off x="358800" y="1042416"/>
            <a:ext cx="11473200" cy="430887"/>
          </a:xfrm>
        </p:spPr>
        <p:txBody>
          <a:bodyPr>
            <a:spAutoFit/>
          </a:bodyPr>
          <a:lstStyle/>
          <a:p>
            <a:pPr marL="0" indent="0">
              <a:buNone/>
              <a:tabLst>
                <a:tab pos="7940675" algn="l"/>
                <a:tab pos="10744200" algn="l"/>
              </a:tabLst>
            </a:pPr>
            <a:r>
              <a:rPr lang="en-US" sz="1400" b="1" dirty="0">
                <a:solidFill>
                  <a:srgbClr val="110081"/>
                </a:solidFill>
              </a:rPr>
              <a:t>During the fourth quarter 2023, updates became effective for the Cigna Healthcare Preventive Care Services Administrative Policy (A004).</a:t>
            </a:r>
          </a:p>
        </p:txBody>
      </p:sp>
      <p:sp>
        <p:nvSpPr>
          <p:cNvPr id="5" name="Slide Number Placeholder 4">
            <a:extLst>
              <a:ext uri="{FF2B5EF4-FFF2-40B4-BE49-F238E27FC236}">
                <a16:creationId xmlns:a16="http://schemas.microsoft.com/office/drawing/2014/main" id="{EEEF16F9-45EE-9B68-0099-1C0C0A17907C}"/>
              </a:ext>
            </a:extLst>
          </p:cNvPr>
          <p:cNvSpPr>
            <a:spLocks noGrp="1"/>
          </p:cNvSpPr>
          <p:nvPr>
            <p:ph type="sldNum" sz="quarter" idx="11"/>
          </p:nvPr>
        </p:nvSpPr>
        <p:spPr/>
        <p:txBody>
          <a:bodyPr/>
          <a:lstStyle/>
          <a:p>
            <a:fld id="{23AA811B-2EBD-4900-905E-5BE206449611}" type="slidenum">
              <a:rPr lang="en-US" smtClean="0"/>
              <a:pPr/>
              <a:t>7</a:t>
            </a:fld>
            <a:endParaRPr lang="en-US" dirty="0"/>
          </a:p>
        </p:txBody>
      </p:sp>
      <p:graphicFrame>
        <p:nvGraphicFramePr>
          <p:cNvPr id="7" name="Table 6">
            <a:extLst>
              <a:ext uri="{FF2B5EF4-FFF2-40B4-BE49-F238E27FC236}">
                <a16:creationId xmlns:a16="http://schemas.microsoft.com/office/drawing/2014/main" id="{C7DD5BF8-C9D4-A205-2B34-3776BCDDAFED}"/>
              </a:ext>
            </a:extLst>
          </p:cNvPr>
          <p:cNvGraphicFramePr>
            <a:graphicFrameLocks noGrp="1"/>
          </p:cNvGraphicFramePr>
          <p:nvPr>
            <p:extLst>
              <p:ext uri="{D42A27DB-BD31-4B8C-83A1-F6EECF244321}">
                <p14:modId xmlns:p14="http://schemas.microsoft.com/office/powerpoint/2010/main" val="3631838775"/>
              </p:ext>
            </p:extLst>
          </p:nvPr>
        </p:nvGraphicFramePr>
        <p:xfrm>
          <a:off x="357601" y="1724690"/>
          <a:ext cx="8786399" cy="3835400"/>
        </p:xfrm>
        <a:graphic>
          <a:graphicData uri="http://schemas.openxmlformats.org/drawingml/2006/table">
            <a:tbl>
              <a:tblPr firstRow="1" firstCol="1" bandRow="1">
                <a:tableStyleId>{69012ECD-51FC-41F1-AA8D-1B2483CD663E}</a:tableStyleId>
              </a:tblPr>
              <a:tblGrid>
                <a:gridCol w="2952129">
                  <a:extLst>
                    <a:ext uri="{9D8B030D-6E8A-4147-A177-3AD203B41FA5}">
                      <a16:colId xmlns:a16="http://schemas.microsoft.com/office/drawing/2014/main" val="20000"/>
                    </a:ext>
                  </a:extLst>
                </a:gridCol>
                <a:gridCol w="5834270">
                  <a:extLst>
                    <a:ext uri="{9D8B030D-6E8A-4147-A177-3AD203B41FA5}">
                      <a16:colId xmlns:a16="http://schemas.microsoft.com/office/drawing/2014/main" val="20001"/>
                    </a:ext>
                  </a:extLst>
                </a:gridCol>
              </a:tblGrid>
              <a:tr h="0">
                <a:tc>
                  <a:txBody>
                    <a:bodyPr/>
                    <a:lstStyle/>
                    <a:p>
                      <a:pPr marL="119063" marR="0" indent="0" algn="l">
                        <a:lnSpc>
                          <a:spcPts val="1400"/>
                        </a:lnSpc>
                        <a:spcBef>
                          <a:spcPts val="0"/>
                        </a:spcBef>
                        <a:spcAft>
                          <a:spcPts val="0"/>
                        </a:spcAft>
                      </a:pPr>
                      <a:r>
                        <a:rPr lang="en-US" sz="1200" dirty="0">
                          <a:solidFill>
                            <a:srgbClr val="0033FF"/>
                          </a:solidFill>
                          <a:effectLst/>
                          <a:latin typeface="+mn-lt"/>
                          <a:ea typeface="Times" panose="02020603050405020304" pitchFamily="18" charset="0"/>
                          <a:cs typeface="Arial" panose="020B0604020202020204" pitchFamily="34" charset="0"/>
                        </a:rPr>
                        <a:t>Description</a:t>
                      </a:r>
                    </a:p>
                  </a:txBody>
                  <a:tcPr marT="91440" marB="91440" anchor="ctr">
                    <a:lnL w="635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0033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a:lnSpc>
                          <a:spcPts val="1400"/>
                        </a:lnSpc>
                        <a:spcBef>
                          <a:spcPts val="0"/>
                        </a:spcBef>
                        <a:spcAft>
                          <a:spcPts val="0"/>
                        </a:spcAft>
                      </a:pPr>
                      <a:r>
                        <a:rPr lang="en-US" sz="1200" dirty="0">
                          <a:solidFill>
                            <a:srgbClr val="0033FF"/>
                          </a:solidFill>
                          <a:effectLst/>
                          <a:latin typeface="+mn-lt"/>
                          <a:ea typeface="+mn-ea"/>
                          <a:cs typeface="Arial" panose="020B0604020202020204" pitchFamily="34" charset="0"/>
                        </a:rPr>
                        <a:t>Update</a:t>
                      </a:r>
                      <a:endParaRPr lang="en-US" sz="1200" dirty="0">
                        <a:solidFill>
                          <a:srgbClr val="0033FF"/>
                        </a:solidFill>
                        <a:effectLst/>
                        <a:latin typeface="+mn-lt"/>
                        <a:ea typeface="Times" panose="02020603050405020304" pitchFamily="18" charset="0"/>
                        <a:cs typeface="Arial" panose="020B0604020202020204" pitchFamily="34" charset="0"/>
                      </a:endParaRPr>
                    </a:p>
                  </a:txBody>
                  <a:tcPr marT="91440" marB="91440" anchor="ctr">
                    <a:lnL w="1270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rgbClr val="0033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0">
                <a:tc>
                  <a:txBody>
                    <a:bodyPr/>
                    <a:lstStyle/>
                    <a:p>
                      <a:pPr marL="119063" marR="0" indent="0" algn="l">
                        <a:lnSpc>
                          <a:spcPts val="1400"/>
                        </a:lnSpc>
                        <a:spcBef>
                          <a:spcPts val="0"/>
                        </a:spcBef>
                        <a:spcAft>
                          <a:spcPts val="0"/>
                        </a:spcAft>
                      </a:pPr>
                      <a:r>
                        <a:rPr lang="en-US" sz="1200" b="0" dirty="0"/>
                        <a:t>Routine Immunization: COVID-19</a:t>
                      </a:r>
                      <a:endParaRPr lang="en-US" sz="1200" b="0" dirty="0">
                        <a:solidFill>
                          <a:srgbClr val="0033FF"/>
                        </a:solidFill>
                        <a:effectLst/>
                        <a:latin typeface="+mn-lt"/>
                        <a:ea typeface="Times" panose="02020603050405020304" pitchFamily="18" charset="0"/>
                        <a:cs typeface="Arial" panose="020B0604020202020204" pitchFamily="34" charset="0"/>
                      </a:endParaRPr>
                    </a:p>
                  </a:txBody>
                  <a:tcPr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6350" cap="flat" cmpd="sng" algn="ctr">
                      <a:solidFill>
                        <a:srgbClr val="0033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marL="0" lvl="1" indent="0" eaLnBrk="1" hangingPunct="1">
                        <a:spcBef>
                          <a:spcPts val="0"/>
                        </a:spcBef>
                        <a:spcAft>
                          <a:spcPts val="0"/>
                        </a:spcAft>
                        <a:buClr>
                          <a:srgbClr val="0033FF"/>
                        </a:buClr>
                        <a:buSzPct val="100000"/>
                        <a:buFont typeface="Symbol" panose="05050102010706020507" pitchFamily="18" charset="2"/>
                        <a:buNone/>
                        <a:defRPr/>
                      </a:pPr>
                      <a:r>
                        <a:rPr lang="en-US" sz="1200" dirty="0"/>
                        <a:t>Added five Current Procedural Terminology (CPT</a:t>
                      </a:r>
                      <a:r>
                        <a:rPr lang="en-US" sz="1200" baseline="30000" dirty="0"/>
                        <a:t>®</a:t>
                      </a:r>
                      <a:r>
                        <a:rPr lang="en-US" sz="1200" dirty="0"/>
                        <a:t>) codes to reflect American Medical Association (AMA) coding changes.</a:t>
                      </a:r>
                      <a:endParaRPr lang="en-US" sz="1200" dirty="0">
                        <a:solidFill>
                          <a:prstClr val="black"/>
                        </a:solidFill>
                        <a:latin typeface="+mn-lt"/>
                        <a:ea typeface="ＭＳ Ｐゴシック" pitchFamily="34" charset="-128"/>
                        <a:cs typeface="Arial"/>
                      </a:endParaRPr>
                    </a:p>
                  </a:txBody>
                  <a:tcPr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33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0001"/>
                  </a:ext>
                </a:extLst>
              </a:tr>
              <a:tr h="0">
                <a:tc>
                  <a:txBody>
                    <a:bodyPr/>
                    <a:lstStyle/>
                    <a:p>
                      <a:pPr marL="119063" marR="0" indent="0" algn="l" defTabSz="914400" rtl="0" eaLnBrk="1" latinLnBrk="0" hangingPunct="1">
                        <a:lnSpc>
                          <a:spcPts val="1400"/>
                        </a:lnSpc>
                        <a:spcBef>
                          <a:spcPts val="0"/>
                        </a:spcBef>
                        <a:spcAft>
                          <a:spcPts val="0"/>
                        </a:spcAft>
                      </a:pPr>
                      <a:r>
                        <a:rPr lang="en-US" sz="1200" b="0" kern="1200" dirty="0">
                          <a:solidFill>
                            <a:schemeClr val="tx1"/>
                          </a:solidFill>
                          <a:latin typeface="+mn-lt"/>
                          <a:ea typeface="+mn-ea"/>
                          <a:cs typeface="+mn-cs"/>
                        </a:rPr>
                        <a:t>Routine immunization: Influenza vaccine</a:t>
                      </a:r>
                    </a:p>
                  </a:txBody>
                  <a:tcPr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indent="0" algn="l" defTabSz="914400" rtl="0" eaLnBrk="1" latinLnBrk="0" hangingPunct="1">
                        <a:spcBef>
                          <a:spcPts val="0"/>
                        </a:spcBef>
                        <a:spcAft>
                          <a:spcPts val="0"/>
                        </a:spcAft>
                        <a:buClr>
                          <a:srgbClr val="0033FF"/>
                        </a:buClr>
                        <a:buSzPct val="100000"/>
                        <a:buFont typeface="Symbol" panose="05050102010706020507" pitchFamily="18" charset="2"/>
                        <a:buNone/>
                        <a:defRPr/>
                      </a:pPr>
                      <a:r>
                        <a:rPr lang="en-US" sz="1200" kern="1200" dirty="0">
                          <a:solidFill>
                            <a:schemeClr val="tx1"/>
                          </a:solidFill>
                          <a:latin typeface="+mn-lt"/>
                          <a:ea typeface="+mn-ea"/>
                          <a:cs typeface="+mn-cs"/>
                        </a:rPr>
                        <a:t>Removed 10 CPT codes and one Healthcare Common Procedure Coding System (HCPCS) code to reflect AMA coding changes.</a:t>
                      </a:r>
                    </a:p>
                  </a:txBody>
                  <a:tcPr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6546646"/>
                  </a:ext>
                </a:extLst>
              </a:tr>
              <a:tr h="0">
                <a:tc>
                  <a:txBody>
                    <a:bodyPr/>
                    <a:lstStyle/>
                    <a:p>
                      <a:pPr marL="119063" marR="0" indent="0" algn="l" defTabSz="914400" rtl="0" eaLnBrk="1" latinLnBrk="0" hangingPunct="1">
                        <a:lnSpc>
                          <a:spcPts val="1400"/>
                        </a:lnSpc>
                        <a:spcBef>
                          <a:spcPts val="0"/>
                        </a:spcBef>
                        <a:spcAft>
                          <a:spcPts val="0"/>
                        </a:spcAft>
                      </a:pPr>
                      <a:r>
                        <a:rPr lang="en-US" sz="1200" b="0" kern="1200" dirty="0">
                          <a:solidFill>
                            <a:prstClr val="black"/>
                          </a:solidFill>
                          <a:latin typeface="+mn-lt"/>
                          <a:ea typeface="ＭＳ Ｐゴシック" pitchFamily="34" charset="-128"/>
                          <a:cs typeface="Arial"/>
                        </a:rPr>
                        <a:t>Routine immunization: Respiratory syncytial virus</a:t>
                      </a:r>
                    </a:p>
                  </a:txBody>
                  <a:tcPr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marL="0" lvl="1" indent="0" eaLnBrk="1" hangingPunct="1">
                        <a:spcBef>
                          <a:spcPts val="0"/>
                        </a:spcBef>
                        <a:spcAft>
                          <a:spcPts val="0"/>
                        </a:spcAft>
                        <a:buClr>
                          <a:srgbClr val="0033FF"/>
                        </a:buClr>
                        <a:buSzPct val="100000"/>
                        <a:buFont typeface="Symbol" panose="05050102010706020507" pitchFamily="18" charset="2"/>
                        <a:buNone/>
                        <a:defRPr/>
                      </a:pPr>
                      <a:r>
                        <a:rPr lang="en-US" sz="1200" dirty="0">
                          <a:solidFill>
                            <a:prstClr val="black"/>
                          </a:solidFill>
                          <a:latin typeface="+mn-lt"/>
                          <a:ea typeface="ＭＳ Ｐゴシック" pitchFamily="34" charset="-128"/>
                          <a:cs typeface="Arial"/>
                        </a:rPr>
                        <a:t>Added six CPT codes and one International Classification of Diseases, 10th Revision (ICD-10) code to reflect AMA coding changes.</a:t>
                      </a:r>
                    </a:p>
                  </a:txBody>
                  <a:tcPr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481596720"/>
                  </a:ext>
                </a:extLst>
              </a:tr>
              <a:tr h="0">
                <a:tc>
                  <a:txBody>
                    <a:bodyPr/>
                    <a:lstStyle/>
                    <a:p>
                      <a:pPr marL="119063" marR="0" indent="0" algn="l" defTabSz="914400" rtl="0" eaLnBrk="1" latinLnBrk="0" hangingPunct="1">
                        <a:lnSpc>
                          <a:spcPts val="1400"/>
                        </a:lnSpc>
                        <a:spcBef>
                          <a:spcPts val="0"/>
                        </a:spcBef>
                        <a:spcAft>
                          <a:spcPts val="0"/>
                        </a:spcAft>
                      </a:pPr>
                      <a:r>
                        <a:rPr lang="en-US" sz="1200" b="0" kern="1200" dirty="0">
                          <a:solidFill>
                            <a:prstClr val="black"/>
                          </a:solidFill>
                          <a:latin typeface="+mn-lt"/>
                          <a:ea typeface="ＭＳ Ｐゴシック" pitchFamily="34" charset="-128"/>
                          <a:cs typeface="Arial"/>
                        </a:rPr>
                        <a:t>Cholesterol screening</a:t>
                      </a:r>
                    </a:p>
                  </a:txBody>
                  <a:tcPr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indent="0" eaLnBrk="1" hangingPunct="1">
                        <a:spcBef>
                          <a:spcPts val="0"/>
                        </a:spcBef>
                        <a:spcAft>
                          <a:spcPts val="0"/>
                        </a:spcAft>
                        <a:buClr>
                          <a:srgbClr val="0033FF"/>
                        </a:buClr>
                        <a:buSzPct val="100000"/>
                        <a:buFont typeface="Symbol" panose="05050102010706020507" pitchFamily="18" charset="2"/>
                        <a:buNone/>
                        <a:defRPr/>
                      </a:pPr>
                      <a:r>
                        <a:rPr lang="en-US" sz="1200" dirty="0">
                          <a:solidFill>
                            <a:prstClr val="black"/>
                          </a:solidFill>
                          <a:latin typeface="+mn-lt"/>
                          <a:ea typeface="ＭＳ Ｐゴシック" pitchFamily="34" charset="-128"/>
                          <a:cs typeface="Arial"/>
                        </a:rPr>
                        <a:t>Removed one CPT code as it does not reflect a preventive service.</a:t>
                      </a:r>
                    </a:p>
                  </a:txBody>
                  <a:tcPr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1699833"/>
                  </a:ext>
                </a:extLst>
              </a:tr>
              <a:tr h="0">
                <a:tc>
                  <a:txBody>
                    <a:bodyPr/>
                    <a:lstStyle/>
                    <a:p>
                      <a:pPr marL="119063" marR="0" indent="0" algn="l" defTabSz="914400" rtl="0" eaLnBrk="1" latinLnBrk="0" hangingPunct="1">
                        <a:lnSpc>
                          <a:spcPts val="1400"/>
                        </a:lnSpc>
                        <a:spcBef>
                          <a:spcPts val="0"/>
                        </a:spcBef>
                        <a:spcAft>
                          <a:spcPts val="0"/>
                        </a:spcAft>
                      </a:pPr>
                      <a:r>
                        <a:rPr lang="en-US" sz="1200" b="0" kern="1200" dirty="0">
                          <a:solidFill>
                            <a:prstClr val="black"/>
                          </a:solidFill>
                          <a:latin typeface="+mn-lt"/>
                          <a:ea typeface="ＭＳ Ｐゴシック" pitchFamily="34" charset="-128"/>
                          <a:cs typeface="Arial"/>
                        </a:rPr>
                        <a:t>Code Group 1 diagnoses</a:t>
                      </a:r>
                    </a:p>
                  </a:txBody>
                  <a:tcPr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marL="0" lvl="1" indent="0" eaLnBrk="1" hangingPunct="1">
                        <a:spcBef>
                          <a:spcPts val="0"/>
                        </a:spcBef>
                        <a:spcAft>
                          <a:spcPts val="0"/>
                        </a:spcAft>
                        <a:buClr>
                          <a:srgbClr val="0033FF"/>
                        </a:buClr>
                        <a:buSzPct val="100000"/>
                        <a:buFont typeface="Symbol" panose="05050102010706020507" pitchFamily="18" charset="2"/>
                        <a:buNone/>
                        <a:defRPr/>
                      </a:pPr>
                      <a:r>
                        <a:rPr lang="en-US" sz="1200" dirty="0">
                          <a:solidFill>
                            <a:prstClr val="black"/>
                          </a:solidFill>
                          <a:latin typeface="+mn-lt"/>
                          <a:ea typeface="ＭＳ Ｐゴシック" pitchFamily="34" charset="-128"/>
                          <a:cs typeface="Arial"/>
                        </a:rPr>
                        <a:t>Added six ICD-10 codes to reflect AMA coding changes; removed one ICD-10 code as it is no longer a billable code.</a:t>
                      </a:r>
                    </a:p>
                  </a:txBody>
                  <a:tcPr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45784564"/>
                  </a:ext>
                </a:extLst>
              </a:tr>
              <a:tr h="0">
                <a:tc>
                  <a:txBody>
                    <a:bodyPr/>
                    <a:lstStyle/>
                    <a:p>
                      <a:pPr marL="119063" marR="0" indent="0" algn="l" defTabSz="914400" rtl="0" eaLnBrk="1" latinLnBrk="0" hangingPunct="1">
                        <a:lnSpc>
                          <a:spcPts val="1400"/>
                        </a:lnSpc>
                        <a:spcBef>
                          <a:spcPts val="0"/>
                        </a:spcBef>
                        <a:spcAft>
                          <a:spcPts val="0"/>
                        </a:spcAft>
                      </a:pPr>
                      <a:r>
                        <a:rPr lang="en-US" sz="1200" b="0" kern="1200" dirty="0">
                          <a:solidFill>
                            <a:prstClr val="black"/>
                          </a:solidFill>
                          <a:latin typeface="+mn-lt"/>
                          <a:ea typeface="ＭＳ Ｐゴシック" pitchFamily="34" charset="-128"/>
                          <a:cs typeface="Arial"/>
                        </a:rPr>
                        <a:t>Fluoride application</a:t>
                      </a:r>
                    </a:p>
                  </a:txBody>
                  <a:tcPr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indent="0" eaLnBrk="1" hangingPunct="1">
                        <a:spcBef>
                          <a:spcPts val="0"/>
                        </a:spcBef>
                        <a:spcAft>
                          <a:spcPts val="0"/>
                        </a:spcAft>
                        <a:buClr>
                          <a:srgbClr val="0033FF"/>
                        </a:buClr>
                        <a:buSzPct val="100000"/>
                        <a:buFont typeface="Symbol" panose="05050102010706020507" pitchFamily="18" charset="2"/>
                        <a:buNone/>
                        <a:defRPr/>
                      </a:pPr>
                      <a:r>
                        <a:rPr lang="en-US" sz="1200" dirty="0">
                          <a:solidFill>
                            <a:prstClr val="black"/>
                          </a:solidFill>
                          <a:latin typeface="+mn-lt"/>
                          <a:ea typeface="ＭＳ Ｐゴシック" pitchFamily="34" charset="-128"/>
                          <a:cs typeface="Arial"/>
                        </a:rPr>
                        <a:t>Added one CPT code to reflect an additional type of fluoride application as a new preventive service.</a:t>
                      </a:r>
                    </a:p>
                  </a:txBody>
                  <a:tcPr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0244047"/>
                  </a:ext>
                </a:extLst>
              </a:tr>
              <a:tr h="0">
                <a:tc>
                  <a:txBody>
                    <a:bodyPr/>
                    <a:lstStyle/>
                    <a:p>
                      <a:pPr marL="119063" marR="0" indent="0" algn="l" defTabSz="914400" rtl="0" eaLnBrk="1" latinLnBrk="0" hangingPunct="1">
                        <a:lnSpc>
                          <a:spcPts val="1400"/>
                        </a:lnSpc>
                        <a:spcBef>
                          <a:spcPts val="0"/>
                        </a:spcBef>
                        <a:spcAft>
                          <a:spcPts val="0"/>
                        </a:spcAft>
                      </a:pPr>
                      <a:r>
                        <a:rPr lang="en-US" sz="1200" b="0" kern="1200" dirty="0">
                          <a:solidFill>
                            <a:prstClr val="black"/>
                          </a:solidFill>
                          <a:latin typeface="+mn-lt"/>
                          <a:ea typeface="ＭＳ Ｐゴシック" pitchFamily="34" charset="-128"/>
                          <a:cs typeface="Arial"/>
                        </a:rPr>
                        <a:t>HIV infection: PrEP injection cabotegravir (apretude)</a:t>
                      </a:r>
                    </a:p>
                  </a:txBody>
                  <a:tcPr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tc>
                  <a:txBody>
                    <a:bodyPr/>
                    <a:lstStyle/>
                    <a:p>
                      <a:pPr marL="0" lvl="1" indent="0" eaLnBrk="1" hangingPunct="1">
                        <a:spcBef>
                          <a:spcPts val="0"/>
                        </a:spcBef>
                        <a:spcAft>
                          <a:spcPts val="0"/>
                        </a:spcAft>
                        <a:buClr>
                          <a:srgbClr val="0033FF"/>
                        </a:buClr>
                        <a:buSzPct val="100000"/>
                        <a:buFont typeface="Symbol" panose="05050102010706020507" pitchFamily="18" charset="2"/>
                        <a:buNone/>
                        <a:defRPr/>
                      </a:pPr>
                      <a:r>
                        <a:rPr lang="en-US" sz="1200" dirty="0">
                          <a:solidFill>
                            <a:prstClr val="black"/>
                          </a:solidFill>
                          <a:latin typeface="+mn-lt"/>
                          <a:ea typeface="ＭＳ Ｐゴシック" pitchFamily="34" charset="-128"/>
                          <a:cs typeface="Arial"/>
                        </a:rPr>
                        <a:t>Added one HCPCS code and one ICD-10 code for prevention of human immunodeficiency virus (HIV) infection: Pre-exposure prophylaxis (PrEP) injection cabotegravir (apretude) as it is a new preventive service.</a:t>
                      </a:r>
                    </a:p>
                  </a:txBody>
                  <a:tcPr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1862181964"/>
                  </a:ext>
                </a:extLst>
              </a:tr>
              <a:tr h="0">
                <a:tc>
                  <a:txBody>
                    <a:bodyPr/>
                    <a:lstStyle/>
                    <a:p>
                      <a:pPr marL="119063" marR="0" indent="0" algn="l" defTabSz="914400" rtl="0" eaLnBrk="1" latinLnBrk="0" hangingPunct="1">
                        <a:lnSpc>
                          <a:spcPts val="1400"/>
                        </a:lnSpc>
                        <a:spcBef>
                          <a:spcPts val="0"/>
                        </a:spcBef>
                        <a:spcAft>
                          <a:spcPts val="0"/>
                        </a:spcAft>
                      </a:pPr>
                      <a:r>
                        <a:rPr lang="en-US" sz="1200" b="0" kern="1200" dirty="0">
                          <a:solidFill>
                            <a:prstClr val="black"/>
                          </a:solidFill>
                          <a:latin typeface="+mn-lt"/>
                          <a:ea typeface="ＭＳ Ｐゴシック" pitchFamily="34" charset="-128"/>
                          <a:cs typeface="Arial"/>
                        </a:rPr>
                        <a:t>Hearing screening</a:t>
                      </a:r>
                    </a:p>
                  </a:txBody>
                  <a:tcPr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rgbClr val="0033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indent="0" eaLnBrk="1" hangingPunct="1">
                        <a:spcBef>
                          <a:spcPts val="0"/>
                        </a:spcBef>
                        <a:spcAft>
                          <a:spcPts val="0"/>
                        </a:spcAft>
                        <a:buClr>
                          <a:srgbClr val="0033FF"/>
                        </a:buClr>
                        <a:buSzPct val="100000"/>
                        <a:buFont typeface="Symbol" panose="05050102010706020507" pitchFamily="18" charset="2"/>
                        <a:buNone/>
                        <a:defRPr/>
                      </a:pPr>
                      <a:r>
                        <a:rPr lang="en-US" sz="1200" dirty="0">
                          <a:solidFill>
                            <a:prstClr val="black"/>
                          </a:solidFill>
                          <a:latin typeface="+mn-lt"/>
                          <a:ea typeface="ＭＳ Ｐゴシック" pitchFamily="34" charset="-128"/>
                          <a:cs typeface="Arial"/>
                        </a:rPr>
                        <a:t>Removed two CPT codes as they do not represent preventive services.</a:t>
                      </a:r>
                    </a:p>
                  </a:txBody>
                  <a:tcPr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rgbClr val="0033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4419082"/>
                  </a:ext>
                </a:extLst>
              </a:tr>
            </a:tbl>
          </a:graphicData>
        </a:graphic>
      </p:graphicFrame>
      <p:sp>
        <p:nvSpPr>
          <p:cNvPr id="9" name="TextBox 8">
            <a:extLst>
              <a:ext uri="{FF2B5EF4-FFF2-40B4-BE49-F238E27FC236}">
                <a16:creationId xmlns:a16="http://schemas.microsoft.com/office/drawing/2014/main" id="{A2D40CD1-7D5F-9B87-FFF4-9452F473DFF0}"/>
              </a:ext>
            </a:extLst>
          </p:cNvPr>
          <p:cNvSpPr txBox="1"/>
          <p:nvPr/>
        </p:nvSpPr>
        <p:spPr>
          <a:xfrm>
            <a:off x="9440756" y="1715243"/>
            <a:ext cx="2479278" cy="4278094"/>
          </a:xfrm>
          <a:prstGeom prst="rect">
            <a:avLst/>
          </a:prstGeom>
          <a:solidFill>
            <a:srgbClr val="F4F4F4"/>
          </a:solidFill>
          <a:ln w="12700">
            <a:solidFill>
              <a:srgbClr val="110081"/>
            </a:solidFill>
          </a:ln>
        </p:spPr>
        <p:txBody>
          <a:bodyPr wrap="square" lIns="182880" tIns="91440" bIns="91440">
            <a:spAutoFit/>
          </a:bodyPr>
          <a:lstStyle/>
          <a:p>
            <a:r>
              <a:rPr lang="en-US" sz="1400" b="1" dirty="0">
                <a:solidFill>
                  <a:srgbClr val="110081"/>
                </a:solidFill>
              </a:rPr>
              <a:t>For additional guidance </a:t>
            </a:r>
          </a:p>
          <a:p>
            <a:r>
              <a:rPr lang="en-US" sz="1400" dirty="0"/>
              <a:t>on preventive care services, refer to the Preventive Care Services Administrative Policy (A004). Go to </a:t>
            </a:r>
            <a:r>
              <a:rPr lang="en-US" sz="1400" dirty="0">
                <a:solidFill>
                  <a:srgbClr val="0033FF"/>
                </a:solidFill>
                <a:hlinkClick r:id="rId3">
                  <a:extLst>
                    <a:ext uri="{A12FA001-AC4F-418D-AE19-62706E023703}">
                      <ahyp:hlinkClr xmlns:ahyp="http://schemas.microsoft.com/office/drawing/2018/hyperlinkcolor" val="tx"/>
                    </a:ext>
                  </a:extLst>
                </a:hlinkClick>
              </a:rPr>
              <a:t>CignaforHCP.com</a:t>
            </a:r>
            <a:endParaRPr lang="en-US" sz="1400" dirty="0">
              <a:solidFill>
                <a:srgbClr val="0033FF"/>
              </a:solidFill>
            </a:endParaRPr>
          </a:p>
          <a:p>
            <a:pPr marL="228600" indent="-228600"/>
            <a:r>
              <a:rPr lang="en-US" sz="1400" dirty="0"/>
              <a:t>&gt; Review coverage policies</a:t>
            </a:r>
            <a:r>
              <a:rPr kumimoji="0" lang="en-US" sz="1400" b="0" i="0" u="none" strike="noStrike" kern="1200" cap="none" spc="0" normalizeH="0" baseline="0" noProof="0" dirty="0">
                <a:ln>
                  <a:noFill/>
                </a:ln>
                <a:solidFill>
                  <a:srgbClr val="000000"/>
                </a:solidFill>
                <a:effectLst/>
                <a:uLnTx/>
                <a:uFillTx/>
                <a:latin typeface="Verdana"/>
                <a:ea typeface="+mn-ea"/>
                <a:cs typeface="Arial" panose="020B0604020202020204" pitchFamily="34" charset="0"/>
              </a:rPr>
              <a:t>: information on Cigna standard health coverage plan provisions</a:t>
            </a:r>
            <a:endParaRPr lang="en-US" sz="1400" dirty="0"/>
          </a:p>
          <a:p>
            <a:pPr marL="228600" indent="-228600"/>
            <a:r>
              <a:rPr lang="en-US" sz="1400" dirty="0"/>
              <a:t>&gt; Medical, Behavioral, and Administrative A-Z Index: View Documents</a:t>
            </a:r>
          </a:p>
          <a:p>
            <a:pPr marL="228600" indent="-228600"/>
            <a:r>
              <a:rPr lang="en-US" sz="1400" dirty="0"/>
              <a:t>&gt; </a:t>
            </a:r>
            <a:r>
              <a:rPr lang="en-US" sz="1400" dirty="0">
                <a:solidFill>
                  <a:srgbClr val="0033FF"/>
                </a:solidFill>
                <a:hlinkClick r:id="rId4"/>
              </a:rPr>
              <a:t>Preventive Care Services - (A004)</a:t>
            </a:r>
            <a:r>
              <a:rPr lang="en-US" sz="1400" dirty="0"/>
              <a:t>.</a:t>
            </a:r>
          </a:p>
        </p:txBody>
      </p:sp>
      <p:sp>
        <p:nvSpPr>
          <p:cNvPr id="4" name="Date Placeholder 2">
            <a:extLst>
              <a:ext uri="{FF2B5EF4-FFF2-40B4-BE49-F238E27FC236}">
                <a16:creationId xmlns:a16="http://schemas.microsoft.com/office/drawing/2014/main" id="{8B3E2F86-1C25-F88C-26D2-10A77D23F237}"/>
              </a:ext>
            </a:extLst>
          </p:cNvPr>
          <p:cNvSpPr>
            <a:spLocks noGrp="1"/>
          </p:cNvSpPr>
          <p:nvPr>
            <p:ph type="dt" sz="half" idx="10"/>
          </p:nvPr>
        </p:nvSpPr>
        <p:spPr>
          <a:xfrm>
            <a:off x="9887592" y="6318000"/>
            <a:ext cx="1585607" cy="18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C2101-974E-4A83-B6F6-63DD0F101B1C}" type="datetime4">
              <a:rPr kumimoji="0" lang="en-US" b="0" i="0" u="none" strike="noStrike" kern="1200" cap="none" spc="0" normalizeH="0" baseline="0" noProof="0" smtClean="0">
                <a:ln>
                  <a:noFill/>
                </a:ln>
                <a:solidFill>
                  <a:srgbClr val="0033FF"/>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May 22, 2024</a:t>
            </a:fld>
            <a:endParaRPr kumimoji="0" lang="en-US" b="0" i="0" u="none" strike="noStrike" kern="1200" cap="none" spc="0" normalizeH="0" baseline="0" noProof="0" dirty="0">
              <a:ln>
                <a:noFill/>
              </a:ln>
              <a:solidFill>
                <a:srgbClr val="0033FF"/>
              </a:solidFill>
              <a:effectLst/>
              <a:uLnTx/>
              <a:uFillTx/>
              <a:ea typeface="+mn-ea"/>
              <a:cs typeface="+mn-cs"/>
            </a:endParaRPr>
          </a:p>
        </p:txBody>
      </p:sp>
    </p:spTree>
    <p:extLst>
      <p:ext uri="{BB962C8B-B14F-4D97-AF65-F5344CB8AC3E}">
        <p14:creationId xmlns:p14="http://schemas.microsoft.com/office/powerpoint/2010/main" val="4094057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0996C52-FBBD-3B6A-A2C1-71BCFA75BE5B}"/>
              </a:ext>
            </a:extLst>
          </p:cNvPr>
          <p:cNvSpPr txBox="1">
            <a:spLocks/>
          </p:cNvSpPr>
          <p:nvPr/>
        </p:nvSpPr>
        <p:spPr>
          <a:xfrm>
            <a:off x="6329527" y="5025659"/>
            <a:ext cx="5464406" cy="1515800"/>
          </a:xfrm>
          <a:prstGeom prst="rect">
            <a:avLst/>
          </a:prstGeom>
          <a:solidFill>
            <a:srgbClr val="F4F4F4"/>
          </a:solidFill>
        </p:spPr>
        <p:txBody>
          <a:bodyPr vert="horz" wrap="square" lIns="182880" tIns="91440" rIns="91440" bIns="91440" rtlCol="0">
            <a:sp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spcBef>
                <a:spcPts val="1200"/>
              </a:spcBef>
              <a:spcAft>
                <a:spcPts val="300"/>
              </a:spcAft>
              <a:buFontTx/>
              <a:buNone/>
              <a:defRPr/>
            </a:pPr>
            <a:r>
              <a:rPr lang="en-US" sz="1400" b="1" dirty="0">
                <a:solidFill>
                  <a:srgbClr val="110081"/>
                </a:solidFill>
              </a:rPr>
              <a:t>To view the complete list of services that require precertification:</a:t>
            </a:r>
            <a:r>
              <a:rPr lang="en-US" sz="1400" dirty="0">
                <a:solidFill>
                  <a:srgbClr val="000000"/>
                </a:solidFill>
              </a:rPr>
              <a:t> </a:t>
            </a:r>
          </a:p>
          <a:p>
            <a:pPr marL="0" indent="0">
              <a:spcAft>
                <a:spcPts val="0"/>
              </a:spcAft>
              <a:buFontTx/>
              <a:buNone/>
              <a:defRPr/>
            </a:pPr>
            <a:r>
              <a:rPr lang="en-US" sz="1400" dirty="0">
                <a:solidFill>
                  <a:srgbClr val="000000"/>
                </a:solidFill>
              </a:rPr>
              <a:t>Log in to </a:t>
            </a:r>
            <a:r>
              <a:rPr lang="en-US" sz="1400" dirty="0">
                <a:solidFill>
                  <a:srgbClr val="000000"/>
                </a:solidFill>
                <a:hlinkClick r:id="rId4"/>
              </a:rPr>
              <a:t>CignaforHCP.com</a:t>
            </a:r>
            <a:endParaRPr lang="en-US" sz="1400" dirty="0">
              <a:solidFill>
                <a:srgbClr val="000000"/>
              </a:solidFill>
            </a:endParaRPr>
          </a:p>
          <a:p>
            <a:pPr marL="233363" indent="-233363">
              <a:spcAft>
                <a:spcPts val="0"/>
              </a:spcAft>
              <a:buFontTx/>
              <a:buNone/>
              <a:defRPr/>
            </a:pPr>
            <a:r>
              <a:rPr lang="en-US" sz="1400" dirty="0">
                <a:solidFill>
                  <a:srgbClr val="000000"/>
                </a:solidFill>
              </a:rPr>
              <a:t>&gt;	Resources </a:t>
            </a:r>
          </a:p>
          <a:p>
            <a:pPr marL="233363" indent="-233363">
              <a:spcAft>
                <a:spcPts val="0"/>
              </a:spcAft>
              <a:buFontTx/>
              <a:buNone/>
              <a:defRPr/>
            </a:pPr>
            <a:r>
              <a:rPr lang="en-US" sz="1400" dirty="0">
                <a:solidFill>
                  <a:srgbClr val="000000"/>
                </a:solidFill>
              </a:rPr>
              <a:t>&gt;	</a:t>
            </a:r>
            <a:r>
              <a:rPr lang="en-US" sz="1400" dirty="0">
                <a:solidFill>
                  <a:srgbClr val="000000"/>
                </a:solidFill>
                <a:cs typeface="Arial" panose="020B0604020202020204" pitchFamily="34" charset="0"/>
              </a:rPr>
              <a:t>Clinical Reimbursement Policies and Payment Policies </a:t>
            </a:r>
          </a:p>
          <a:p>
            <a:pPr marL="233363" indent="-233363">
              <a:spcAft>
                <a:spcPts val="0"/>
              </a:spcAft>
              <a:buFontTx/>
              <a:buNone/>
              <a:defRPr/>
            </a:pPr>
            <a:r>
              <a:rPr lang="en-US" sz="1400" dirty="0">
                <a:solidFill>
                  <a:srgbClr val="000000"/>
                </a:solidFill>
                <a:cs typeface="Arial" panose="020B0604020202020204" pitchFamily="34" charset="0"/>
              </a:rPr>
              <a:t>&gt;	Precertification Policies.</a:t>
            </a:r>
            <a:endParaRPr lang="en-US" sz="1400" dirty="0">
              <a:solidFill>
                <a:srgbClr val="000000"/>
              </a:solidFill>
            </a:endParaRPr>
          </a:p>
        </p:txBody>
      </p:sp>
      <p:sp>
        <p:nvSpPr>
          <p:cNvPr id="2" name="Title 1">
            <a:extLst>
              <a:ext uri="{FF2B5EF4-FFF2-40B4-BE49-F238E27FC236}">
                <a16:creationId xmlns:a16="http://schemas.microsoft.com/office/drawing/2014/main" id="{BB64D20A-6463-F4CE-4B8D-010FE7B39C2C}"/>
              </a:ext>
            </a:extLst>
          </p:cNvPr>
          <p:cNvSpPr>
            <a:spLocks noGrp="1"/>
          </p:cNvSpPr>
          <p:nvPr>
            <p:ph type="title"/>
          </p:nvPr>
        </p:nvSpPr>
        <p:spPr/>
        <p:txBody>
          <a:bodyPr/>
          <a:lstStyle/>
          <a:p>
            <a:r>
              <a:rPr lang="en-US" dirty="0"/>
              <a:t>Precertification updates</a:t>
            </a:r>
          </a:p>
        </p:txBody>
      </p:sp>
      <p:sp>
        <p:nvSpPr>
          <p:cNvPr id="3" name="Content Placeholder 2">
            <a:extLst>
              <a:ext uri="{FF2B5EF4-FFF2-40B4-BE49-F238E27FC236}">
                <a16:creationId xmlns:a16="http://schemas.microsoft.com/office/drawing/2014/main" id="{64F160C2-E5D0-9A6E-7A96-DA73BAA93E34}"/>
              </a:ext>
            </a:extLst>
          </p:cNvPr>
          <p:cNvSpPr>
            <a:spLocks noGrp="1"/>
          </p:cNvSpPr>
          <p:nvPr>
            <p:ph sz="quarter" idx="13"/>
          </p:nvPr>
        </p:nvSpPr>
        <p:spPr>
          <a:xfrm>
            <a:off x="358800" y="923400"/>
            <a:ext cx="11473200" cy="5011200"/>
          </a:xfrm>
        </p:spPr>
        <p:txBody>
          <a:bodyPr/>
          <a:lstStyle/>
          <a:p>
            <a:pPr marL="0" indent="0">
              <a:buNone/>
            </a:pPr>
            <a:endParaRPr lang="en-US" dirty="0">
              <a:solidFill>
                <a:schemeClr val="tx1"/>
              </a:solidFill>
            </a:endParaRPr>
          </a:p>
          <a:p>
            <a:pPr marL="0" indent="0">
              <a:buNone/>
            </a:pPr>
            <a:endParaRPr lang="en-US" dirty="0">
              <a:solidFill>
                <a:schemeClr val="tx1"/>
              </a:solidFill>
            </a:endParaRPr>
          </a:p>
        </p:txBody>
      </p:sp>
      <p:sp>
        <p:nvSpPr>
          <p:cNvPr id="5" name="Slide Number Placeholder 4">
            <a:extLst>
              <a:ext uri="{FF2B5EF4-FFF2-40B4-BE49-F238E27FC236}">
                <a16:creationId xmlns:a16="http://schemas.microsoft.com/office/drawing/2014/main" id="{EEEF16F9-45EE-9B68-0099-1C0C0A17907C}"/>
              </a:ext>
            </a:extLst>
          </p:cNvPr>
          <p:cNvSpPr>
            <a:spLocks noGrp="1"/>
          </p:cNvSpPr>
          <p:nvPr>
            <p:ph type="sldNum" sz="quarter" idx="11"/>
          </p:nvPr>
        </p:nvSpPr>
        <p:spPr/>
        <p:txBody>
          <a:bodyPr/>
          <a:lstStyle/>
          <a:p>
            <a:fld id="{23AA811B-2EBD-4900-905E-5BE206449611}" type="slidenum">
              <a:rPr lang="en-US" smtClean="0"/>
              <a:pPr/>
              <a:t>8</a:t>
            </a:fld>
            <a:endParaRPr lang="en-US" dirty="0"/>
          </a:p>
        </p:txBody>
      </p:sp>
      <p:graphicFrame>
        <p:nvGraphicFramePr>
          <p:cNvPr id="10" name="Table 9">
            <a:extLst>
              <a:ext uri="{FF2B5EF4-FFF2-40B4-BE49-F238E27FC236}">
                <a16:creationId xmlns:a16="http://schemas.microsoft.com/office/drawing/2014/main" id="{504D600D-4918-E0AA-D4F4-6726185A46A5}"/>
              </a:ext>
            </a:extLst>
          </p:cNvPr>
          <p:cNvGraphicFramePr>
            <a:graphicFrameLocks noGrp="1"/>
          </p:cNvGraphicFramePr>
          <p:nvPr/>
        </p:nvGraphicFramePr>
        <p:xfrm>
          <a:off x="369759" y="2487418"/>
          <a:ext cx="5284406" cy="2324541"/>
        </p:xfrm>
        <a:graphic>
          <a:graphicData uri="http://schemas.openxmlformats.org/drawingml/2006/table">
            <a:tbl>
              <a:tblPr firstRow="1" firstCol="1" bandRow="1">
                <a:tableStyleId>{69012ECD-51FC-41F1-AA8D-1B2483CD663E}</a:tableStyleId>
              </a:tblPr>
              <a:tblGrid>
                <a:gridCol w="1181945">
                  <a:extLst>
                    <a:ext uri="{9D8B030D-6E8A-4147-A177-3AD203B41FA5}">
                      <a16:colId xmlns:a16="http://schemas.microsoft.com/office/drawing/2014/main" val="20000"/>
                    </a:ext>
                  </a:extLst>
                </a:gridCol>
                <a:gridCol w="4102461">
                  <a:extLst>
                    <a:ext uri="{9D8B030D-6E8A-4147-A177-3AD203B41FA5}">
                      <a16:colId xmlns:a16="http://schemas.microsoft.com/office/drawing/2014/main" val="20001"/>
                    </a:ext>
                  </a:extLst>
                </a:gridCol>
              </a:tblGrid>
              <a:tr h="265061">
                <a:tc>
                  <a:txBody>
                    <a:bodyPr/>
                    <a:lstStyle/>
                    <a:p>
                      <a:pPr marL="119063" marR="0" indent="0" algn="l">
                        <a:lnSpc>
                          <a:spcPts val="1400"/>
                        </a:lnSpc>
                        <a:spcBef>
                          <a:spcPts val="0"/>
                        </a:spcBef>
                        <a:spcAft>
                          <a:spcPts val="0"/>
                        </a:spcAft>
                      </a:pPr>
                      <a:r>
                        <a:rPr lang="en-US" sz="1200" dirty="0">
                          <a:solidFill>
                            <a:srgbClr val="0033FF"/>
                          </a:solidFill>
                          <a:effectLst/>
                          <a:latin typeface="+mn-lt"/>
                          <a:cs typeface="Arial" panose="020B0604020202020204" pitchFamily="34" charset="0"/>
                        </a:rPr>
                        <a:t>Effective </a:t>
                      </a:r>
                      <a:endParaRPr lang="en-US" sz="1200" dirty="0">
                        <a:solidFill>
                          <a:srgbClr val="0033FF"/>
                        </a:solidFill>
                        <a:effectLst/>
                        <a:latin typeface="+mn-lt"/>
                        <a:ea typeface="Times"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0033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a:lnSpc>
                          <a:spcPts val="1400"/>
                        </a:lnSpc>
                        <a:spcBef>
                          <a:spcPts val="0"/>
                        </a:spcBef>
                        <a:spcAft>
                          <a:spcPts val="0"/>
                        </a:spcAft>
                      </a:pPr>
                      <a:r>
                        <a:rPr lang="en-US" sz="1200" dirty="0">
                          <a:solidFill>
                            <a:srgbClr val="0033FF"/>
                          </a:solidFill>
                          <a:effectLst/>
                          <a:latin typeface="+mn-lt"/>
                          <a:ea typeface="+mn-ea"/>
                          <a:cs typeface="Arial" panose="020B0604020202020204" pitchFamily="34" charset="0"/>
                        </a:rPr>
                        <a:t>Updates</a:t>
                      </a:r>
                      <a:endParaRPr lang="en-US" sz="1200" dirty="0">
                        <a:solidFill>
                          <a:srgbClr val="0033FF"/>
                        </a:solidFill>
                        <a:effectLst/>
                        <a:latin typeface="+mn-lt"/>
                        <a:ea typeface="Times" panose="02020603050405020304" pitchFamily="18" charset="0"/>
                        <a:cs typeface="Arial" panose="020B0604020202020204" pitchFamily="34" charset="0"/>
                      </a:endParaRPr>
                    </a:p>
                  </a:txBody>
                  <a:tcPr marL="68580" marR="68580" marT="0" marB="0" anchor="ctr">
                    <a:lnL w="1270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0033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048968">
                <a:tc>
                  <a:txBody>
                    <a:bodyPr/>
                    <a:lstStyle/>
                    <a:p>
                      <a:pPr marL="119063" marR="0" indent="0" algn="l">
                        <a:lnSpc>
                          <a:spcPts val="1400"/>
                        </a:lnSpc>
                        <a:spcBef>
                          <a:spcPts val="0"/>
                        </a:spcBef>
                        <a:spcAft>
                          <a:spcPts val="0"/>
                        </a:spcAft>
                      </a:pPr>
                      <a:r>
                        <a:rPr lang="en-US" sz="1200" b="1" dirty="0">
                          <a:solidFill>
                            <a:srgbClr val="0033FF"/>
                          </a:solidFill>
                          <a:effectLst/>
                          <a:latin typeface="+mn-lt"/>
                          <a:ea typeface="Times" panose="02020603050405020304" pitchFamily="18" charset="0"/>
                          <a:cs typeface="Arial" panose="020B0604020202020204" pitchFamily="34" charset="0"/>
                        </a:rPr>
                        <a:t>October 1, </a:t>
                      </a:r>
                      <a:r>
                        <a:rPr lang="en-US" sz="1200" b="1" baseline="0" dirty="0">
                          <a:solidFill>
                            <a:srgbClr val="0033FF"/>
                          </a:solidFill>
                          <a:effectLst/>
                          <a:latin typeface="+mn-lt"/>
                          <a:ea typeface="Times" panose="02020603050405020304" pitchFamily="18" charset="0"/>
                          <a:cs typeface="Arial" panose="020B0604020202020204" pitchFamily="34" charset="0"/>
                        </a:rPr>
                        <a:t>2023</a:t>
                      </a:r>
                      <a:endParaRPr lang="en-US" sz="1200" b="1" dirty="0">
                        <a:solidFill>
                          <a:srgbClr val="0033FF"/>
                        </a:solidFill>
                        <a:effectLst/>
                        <a:latin typeface="+mn-lt"/>
                        <a:ea typeface="Times" panose="02020603050405020304" pitchFamily="18" charset="0"/>
                        <a:cs typeface="Arial" panose="020B0604020202020204" pitchFamily="34" charset="0"/>
                      </a:endParaRPr>
                    </a:p>
                  </a:txBody>
                  <a:tcPr marL="68580" marR="68580" marT="0" marB="0"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6350" cap="flat" cmpd="sng" algn="ctr">
                      <a:solidFill>
                        <a:srgbClr val="0033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1" indent="-171450" algn="l" defTabSz="457200" rtl="0" eaLnBrk="1" fontAlgn="auto" latinLnBrk="0" hangingPunct="1">
                        <a:lnSpc>
                          <a:spcPct val="100000"/>
                        </a:lnSpc>
                        <a:spcBef>
                          <a:spcPts val="0"/>
                        </a:spcBef>
                        <a:spcAft>
                          <a:spcPts val="300"/>
                        </a:spcAft>
                        <a:buClr>
                          <a:srgbClr val="0033FF"/>
                        </a:buClr>
                        <a:buSzPct val="100000"/>
                        <a:buFont typeface="Symbol" panose="05050102010706020507" pitchFamily="18" charset="2"/>
                        <a:buChar char=""/>
                        <a:tabLst/>
                        <a:defRPr/>
                      </a:pPr>
                      <a:r>
                        <a:rPr lang="en-US" sz="1200" dirty="0"/>
                        <a:t>Removed one CPT code and one HCPCS code.</a:t>
                      </a:r>
                    </a:p>
                    <a:p>
                      <a:pPr marL="171450" marR="0" lvl="1" indent="-171450" algn="l" defTabSz="457200" rtl="0" eaLnBrk="1" fontAlgn="auto" latinLnBrk="0" hangingPunct="1">
                        <a:lnSpc>
                          <a:spcPct val="100000"/>
                        </a:lnSpc>
                        <a:spcBef>
                          <a:spcPts val="0"/>
                        </a:spcBef>
                        <a:spcAft>
                          <a:spcPts val="0"/>
                        </a:spcAft>
                        <a:buClr>
                          <a:srgbClr val="0033FF"/>
                        </a:buClr>
                        <a:buSzPct val="100000"/>
                        <a:buFont typeface="Symbol" panose="05050102010706020507" pitchFamily="18" charset="2"/>
                        <a:buChar char=""/>
                        <a:tabLst/>
                        <a:defRPr/>
                      </a:pPr>
                      <a:r>
                        <a:rPr lang="en-US" sz="1200" dirty="0"/>
                        <a:t>Added 10 new HCPCS codes.</a:t>
                      </a:r>
                    </a:p>
                  </a:txBody>
                  <a:tcPr marL="68580" marR="68580" marT="0" marB="0"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rgbClr val="0033F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010512">
                <a:tc>
                  <a:txBody>
                    <a:bodyPr/>
                    <a:lstStyle/>
                    <a:p>
                      <a:pPr marL="119063" marR="0" indent="0" algn="l">
                        <a:lnSpc>
                          <a:spcPts val="1400"/>
                        </a:lnSpc>
                        <a:spcBef>
                          <a:spcPts val="0"/>
                        </a:spcBef>
                        <a:spcAft>
                          <a:spcPts val="0"/>
                        </a:spcAft>
                      </a:pPr>
                      <a:r>
                        <a:rPr lang="en-US" sz="1200" b="1" baseline="0" dirty="0">
                          <a:solidFill>
                            <a:srgbClr val="0033FF"/>
                          </a:solidFill>
                          <a:effectLst/>
                          <a:latin typeface="+mn-lt"/>
                          <a:ea typeface="Times" panose="02020603050405020304" pitchFamily="18" charset="0"/>
                          <a:cs typeface="Arial" panose="020B0604020202020204" pitchFamily="34" charset="0"/>
                        </a:rPr>
                        <a:t>January 1, </a:t>
                      </a:r>
                      <a:r>
                        <a:rPr lang="en-US" sz="1200" b="1" dirty="0">
                          <a:solidFill>
                            <a:srgbClr val="0033FF"/>
                          </a:solidFill>
                          <a:effectLst/>
                          <a:latin typeface="+mn-lt"/>
                          <a:ea typeface="Times" panose="02020603050405020304" pitchFamily="18" charset="0"/>
                          <a:cs typeface="Arial" panose="020B0604020202020204" pitchFamily="34" charset="0"/>
                        </a:rPr>
                        <a:t>2024</a:t>
                      </a:r>
                    </a:p>
                  </a:txBody>
                  <a:tcPr marL="68580" marR="68580" marT="0" marB="0" anchor="ctr">
                    <a:lnL w="6350" cap="flat" cmpd="sng" algn="ctr">
                      <a:solidFill>
                        <a:schemeClr val="bg1"/>
                      </a:solidFill>
                      <a:prstDash val="solid"/>
                      <a:round/>
                      <a:headEnd type="none" w="med" len="med"/>
                      <a:tailEnd type="none" w="med" len="med"/>
                    </a:lnL>
                    <a:lnR w="6350" cap="flat" cmpd="sng" algn="ctr">
                      <a:solidFill>
                        <a:srgbClr val="0033FF"/>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rgbClr val="0033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lvl="1" indent="-171450" algn="l" defTabSz="457200" rtl="0" eaLnBrk="1" latinLnBrk="0" hangingPunct="1">
                        <a:lnSpc>
                          <a:spcPct val="100000"/>
                        </a:lnSpc>
                        <a:spcBef>
                          <a:spcPts val="0"/>
                        </a:spcBef>
                        <a:spcAft>
                          <a:spcPts val="0"/>
                        </a:spcAft>
                        <a:buClr>
                          <a:srgbClr val="0033FF"/>
                        </a:buClr>
                        <a:buSzPct val="100000"/>
                        <a:buFont typeface="Symbol" panose="05050102010706020507" pitchFamily="18" charset="2"/>
                        <a:buChar char=""/>
                        <a:tabLst>
                          <a:tab pos="171450" algn="l"/>
                        </a:tabLst>
                        <a:defRPr/>
                      </a:pPr>
                      <a:r>
                        <a:rPr lang="en-US" sz="1200" dirty="0"/>
                        <a:t>Added 25 new CPT codes and 24 new HCPCS codes.</a:t>
                      </a:r>
                    </a:p>
                  </a:txBody>
                  <a:tcPr marL="68580" marR="68580" marT="0" marB="0" anchor="ctr">
                    <a:lnL w="6350" cap="flat" cmpd="sng" algn="ctr">
                      <a:solidFill>
                        <a:srgbClr val="0033FF"/>
                      </a:solidFill>
                      <a:prstDash val="solid"/>
                      <a:round/>
                      <a:headEnd type="none" w="med" len="med"/>
                      <a:tailEnd type="none" w="med" len="med"/>
                    </a:lnL>
                    <a:lnR w="635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solidFill>
                        <a:srgbClr val="0033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6" name="Content Placeholder 2">
            <a:extLst>
              <a:ext uri="{FF2B5EF4-FFF2-40B4-BE49-F238E27FC236}">
                <a16:creationId xmlns:a16="http://schemas.microsoft.com/office/drawing/2014/main" id="{EE0FA780-9817-AE20-0630-DF5AEFBF69A1}"/>
              </a:ext>
            </a:extLst>
          </p:cNvPr>
          <p:cNvSpPr txBox="1">
            <a:spLocks/>
          </p:cNvSpPr>
          <p:nvPr/>
        </p:nvSpPr>
        <p:spPr>
          <a:xfrm>
            <a:off x="370960" y="1042416"/>
            <a:ext cx="5583526" cy="1154162"/>
          </a:xfrm>
          <a:prstGeom prst="rect">
            <a:avLst/>
          </a:prstGeom>
        </p:spPr>
        <p:txBody>
          <a:bodyPr vert="horz" wrap="square" lIns="0" tIns="0" rIns="0" bIns="0" rtlCol="0">
            <a:sp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buFont typeface="Verdana" panose="020B0604030504040204" pitchFamily="34" charset="0"/>
              <a:buNone/>
            </a:pPr>
            <a:r>
              <a:rPr lang="en-US" sz="1400" b="1" dirty="0">
                <a:solidFill>
                  <a:srgbClr val="110081"/>
                </a:solidFill>
              </a:rPr>
              <a:t>To help ensure that we are administering benefits properly, we routinely review our precertification policies for potential updates. </a:t>
            </a:r>
          </a:p>
          <a:p>
            <a:pPr marL="0" indent="0">
              <a:buFont typeface="Verdana" panose="020B0604030504040204" pitchFamily="34" charset="0"/>
              <a:buNone/>
            </a:pPr>
            <a:r>
              <a:rPr lang="en-US" sz="1400" dirty="0">
                <a:solidFill>
                  <a:schemeClr val="tx1"/>
                </a:solidFill>
              </a:rPr>
              <a:t>As a result of a recent review, we want to make you aware that we have updated our precertification list.</a:t>
            </a:r>
          </a:p>
        </p:txBody>
      </p:sp>
      <p:pic>
        <p:nvPicPr>
          <p:cNvPr id="12" name="Picture 11">
            <a:extLst>
              <a:ext uri="{FF2B5EF4-FFF2-40B4-BE49-F238E27FC236}">
                <a16:creationId xmlns:a16="http://schemas.microsoft.com/office/drawing/2014/main" id="{520A1347-79B1-A553-A983-E8F087AD566F}"/>
              </a:ext>
            </a:extLst>
          </p:cNvPr>
          <p:cNvPicPr>
            <a:picLocks noChangeAspect="1"/>
          </p:cNvPicPr>
          <p:nvPr>
            <p:custDataLst>
              <p:tags r:id="rId1"/>
            </p:custDataLst>
          </p:nvPr>
        </p:nvPicPr>
        <p:blipFill rotWithShape="1">
          <a:blip r:embed="rId5">
            <a:extLst>
              <a:ext uri="{28A0092B-C50C-407E-A947-70E740481C1C}">
                <a14:useLocalDpi xmlns:a14="http://schemas.microsoft.com/office/drawing/2010/main" val="0"/>
              </a:ext>
            </a:extLst>
          </a:blip>
          <a:srcRect l="5902" t="26785" r="39558" b="4060"/>
          <a:stretch/>
        </p:blipFill>
        <p:spPr>
          <a:xfrm flipH="1">
            <a:off x="6333000" y="304069"/>
            <a:ext cx="5464406" cy="4622200"/>
          </a:xfrm>
          <a:prstGeom prst="rect">
            <a:avLst/>
          </a:prstGeom>
        </p:spPr>
      </p:pic>
      <p:sp>
        <p:nvSpPr>
          <p:cNvPr id="7" name="Date Placeholder 2">
            <a:extLst>
              <a:ext uri="{FF2B5EF4-FFF2-40B4-BE49-F238E27FC236}">
                <a16:creationId xmlns:a16="http://schemas.microsoft.com/office/drawing/2014/main" id="{D9A4AFE6-C7E4-D1DE-07E3-696C6E1C9618}"/>
              </a:ext>
            </a:extLst>
          </p:cNvPr>
          <p:cNvSpPr>
            <a:spLocks noGrp="1"/>
          </p:cNvSpPr>
          <p:nvPr>
            <p:ph type="dt" sz="half" idx="10"/>
          </p:nvPr>
        </p:nvSpPr>
        <p:spPr>
          <a:xfrm>
            <a:off x="9887592" y="6318000"/>
            <a:ext cx="1585607" cy="18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C2101-974E-4A83-B6F6-63DD0F101B1C}" type="datetime4">
              <a:rPr kumimoji="0" lang="en-US" b="0" i="0" u="none" strike="noStrike" kern="1200" cap="none" spc="0" normalizeH="0" baseline="0" noProof="0" smtClean="0">
                <a:ln>
                  <a:noFill/>
                </a:ln>
                <a:solidFill>
                  <a:srgbClr val="0033FF"/>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May 22, 2024</a:t>
            </a:fld>
            <a:endParaRPr kumimoji="0" lang="en-US" b="0" i="0" u="none" strike="noStrike" kern="1200" cap="none" spc="0" normalizeH="0" baseline="0" noProof="0" dirty="0">
              <a:ln>
                <a:noFill/>
              </a:ln>
              <a:solidFill>
                <a:srgbClr val="0033FF"/>
              </a:solidFill>
              <a:effectLst/>
              <a:uLnTx/>
              <a:uFillTx/>
              <a:ea typeface="+mn-ea"/>
              <a:cs typeface="+mn-cs"/>
            </a:endParaRPr>
          </a:p>
        </p:txBody>
      </p:sp>
    </p:spTree>
    <p:extLst>
      <p:ext uri="{BB962C8B-B14F-4D97-AF65-F5344CB8AC3E}">
        <p14:creationId xmlns:p14="http://schemas.microsoft.com/office/powerpoint/2010/main" val="1136541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4879D-57A8-3ED9-AFB9-125A1919334B}"/>
              </a:ext>
            </a:extLst>
          </p:cNvPr>
          <p:cNvSpPr>
            <a:spLocks noGrp="1"/>
          </p:cNvSpPr>
          <p:nvPr>
            <p:ph type="title"/>
          </p:nvPr>
        </p:nvSpPr>
        <p:spPr/>
        <p:txBody>
          <a:bodyPr/>
          <a:lstStyle/>
          <a:p>
            <a:r>
              <a:rPr lang="en-US" sz="2800" dirty="0"/>
              <a:t>Key updates: COVID-19</a:t>
            </a:r>
            <a:br>
              <a:rPr lang="en-US" sz="2800" dirty="0"/>
            </a:br>
            <a:endParaRPr lang="en-US" sz="2800" dirty="0"/>
          </a:p>
        </p:txBody>
      </p:sp>
      <p:sp>
        <p:nvSpPr>
          <p:cNvPr id="5" name="Slide Number Placeholder 4">
            <a:extLst>
              <a:ext uri="{FF2B5EF4-FFF2-40B4-BE49-F238E27FC236}">
                <a16:creationId xmlns:a16="http://schemas.microsoft.com/office/drawing/2014/main" id="{62677430-B8B3-B794-0918-C2E5C4FBDAF7}"/>
              </a:ext>
            </a:extLst>
          </p:cNvPr>
          <p:cNvSpPr>
            <a:spLocks noGrp="1"/>
          </p:cNvSpPr>
          <p:nvPr>
            <p:ph type="sldNum" sz="quarter" idx="11"/>
          </p:nvPr>
        </p:nvSpPr>
        <p:spPr/>
        <p:txBody>
          <a:bodyPr/>
          <a:lstStyle/>
          <a:p>
            <a:fld id="{23AA811B-2EBD-4900-905E-5BE206449611}" type="slidenum">
              <a:rPr lang="en-US" smtClean="0"/>
              <a:pPr/>
              <a:t>9</a:t>
            </a:fld>
            <a:endParaRPr lang="en-US" dirty="0"/>
          </a:p>
        </p:txBody>
      </p:sp>
      <p:sp>
        <p:nvSpPr>
          <p:cNvPr id="4" name="Date Placeholder 3">
            <a:extLst>
              <a:ext uri="{FF2B5EF4-FFF2-40B4-BE49-F238E27FC236}">
                <a16:creationId xmlns:a16="http://schemas.microsoft.com/office/drawing/2014/main" id="{E9704D71-4180-72A9-E4DB-EC49EFC60787}"/>
              </a:ext>
            </a:extLst>
          </p:cNvPr>
          <p:cNvSpPr>
            <a:spLocks noGrp="1"/>
          </p:cNvSpPr>
          <p:nvPr>
            <p:ph type="dt" sz="half" idx="10"/>
          </p:nvPr>
        </p:nvSpPr>
        <p:spPr>
          <a:xfrm>
            <a:off x="9887592" y="6318000"/>
            <a:ext cx="1585607" cy="180000"/>
          </a:xfrm>
        </p:spPr>
        <p:txBody>
          <a:bodyPr/>
          <a:lstStyle/>
          <a:p>
            <a:pPr algn="r"/>
            <a:fld id="{9ADAC07B-454E-4E70-934D-9499026FFC05}" type="datetime4">
              <a:rPr lang="en-US" smtClean="0"/>
              <a:t>May 22, 2024</a:t>
            </a:fld>
            <a:endParaRPr lang="en-US" dirty="0"/>
          </a:p>
        </p:txBody>
      </p:sp>
      <p:sp>
        <p:nvSpPr>
          <p:cNvPr id="8" name="Content Placeholder 7">
            <a:extLst>
              <a:ext uri="{FF2B5EF4-FFF2-40B4-BE49-F238E27FC236}">
                <a16:creationId xmlns:a16="http://schemas.microsoft.com/office/drawing/2014/main" id="{D41C0F0A-E4AB-63E2-5D3B-E3C4C1A1EA21}"/>
              </a:ext>
            </a:extLst>
          </p:cNvPr>
          <p:cNvSpPr>
            <a:spLocks noGrp="1"/>
          </p:cNvSpPr>
          <p:nvPr>
            <p:ph sz="quarter" idx="13"/>
          </p:nvPr>
        </p:nvSpPr>
        <p:spPr>
          <a:xfrm>
            <a:off x="360000" y="1548000"/>
            <a:ext cx="6629932" cy="4124831"/>
          </a:xfrm>
        </p:spPr>
        <p:txBody>
          <a:bodyPr/>
          <a:lstStyle/>
          <a:p>
            <a:pPr marL="0" indent="0">
              <a:buClr>
                <a:srgbClr val="0033FF"/>
              </a:buClr>
              <a:buNone/>
            </a:pPr>
            <a:r>
              <a:rPr lang="en-US" sz="1400" b="1" dirty="0">
                <a:solidFill>
                  <a:srgbClr val="110081"/>
                </a:solidFill>
                <a:ea typeface="Calibri" panose="020F0502020204030204" pitchFamily="34" charset="0"/>
              </a:rPr>
              <a:t>On September 11, 2023, six new CPT codes* related to new COVID-19 vaccine boosters became effective.</a:t>
            </a:r>
          </a:p>
          <a:p>
            <a:pPr marL="0" indent="0">
              <a:buClr>
                <a:srgbClr val="0033FF"/>
              </a:buClr>
              <a:buNone/>
            </a:pPr>
            <a:endParaRPr lang="en-US" sz="1400" dirty="0">
              <a:solidFill>
                <a:schemeClr val="tx1"/>
              </a:solidFill>
              <a:ea typeface="Calibri" panose="020F0502020204030204" pitchFamily="34" charset="0"/>
            </a:endParaRPr>
          </a:p>
          <a:p>
            <a:pPr marL="0" indent="0">
              <a:buClr>
                <a:srgbClr val="0033FF"/>
              </a:buClr>
              <a:buNone/>
            </a:pPr>
            <a:r>
              <a:rPr lang="en-US" sz="1400" dirty="0">
                <a:solidFill>
                  <a:schemeClr val="tx1"/>
                </a:solidFill>
                <a:ea typeface="Calibri" panose="020F0502020204030204" pitchFamily="34" charset="0"/>
              </a:rPr>
              <a:t>The vaccines:</a:t>
            </a:r>
          </a:p>
          <a:p>
            <a:pPr>
              <a:buClr>
                <a:srgbClr val="0033FF"/>
              </a:buClr>
            </a:pPr>
            <a:r>
              <a:rPr lang="en-US" sz="1400" dirty="0">
                <a:solidFill>
                  <a:schemeClr val="tx1"/>
                </a:solidFill>
                <a:ea typeface="Calibri" panose="020F0502020204030204" pitchFamily="34" charset="0"/>
              </a:rPr>
              <a:t> Are available at certain pharmacies and providers.</a:t>
            </a:r>
          </a:p>
          <a:p>
            <a:pPr marL="225425" indent="-225425">
              <a:buClr>
                <a:srgbClr val="0033FF"/>
              </a:buClr>
            </a:pPr>
            <a:r>
              <a:rPr lang="en-US" sz="1400" dirty="0">
                <a:solidFill>
                  <a:schemeClr val="tx1"/>
                </a:solidFill>
                <a:ea typeface="Calibri" panose="020F0502020204030204" pitchFamily="34" charset="0"/>
              </a:rPr>
              <a:t>Remain covered at 100 percent under the preventive benefit (same as  the flu shot) when any Cigna Healthcare commercial or Medicare Advantage customer receives it from a participating provider.</a:t>
            </a:r>
            <a:endParaRPr lang="en-US" sz="1400" dirty="0"/>
          </a:p>
          <a:p>
            <a:endParaRPr lang="en-US" sz="1400" dirty="0"/>
          </a:p>
        </p:txBody>
      </p:sp>
      <p:sp>
        <p:nvSpPr>
          <p:cNvPr id="11" name="Content Placeholder 2">
            <a:extLst>
              <a:ext uri="{FF2B5EF4-FFF2-40B4-BE49-F238E27FC236}">
                <a16:creationId xmlns:a16="http://schemas.microsoft.com/office/drawing/2014/main" id="{13401EE1-B40E-B049-E99F-0B432D1E1770}"/>
              </a:ext>
            </a:extLst>
          </p:cNvPr>
          <p:cNvSpPr txBox="1">
            <a:spLocks/>
          </p:cNvSpPr>
          <p:nvPr/>
        </p:nvSpPr>
        <p:spPr>
          <a:xfrm>
            <a:off x="7250932" y="1548000"/>
            <a:ext cx="4669268" cy="4101123"/>
          </a:xfrm>
          <a:prstGeom prst="rect">
            <a:avLst/>
          </a:prstGeom>
          <a:solidFill>
            <a:srgbClr val="F4F4F4"/>
          </a:solidFill>
        </p:spPr>
        <p:txBody>
          <a:bodyPr vert="horz" wrap="square" lIns="182880" tIns="91440" rIns="91440" bIns="91440" rtlCol="0">
            <a:spAutoFit/>
          </a:bodyPr>
          <a:lstStyle>
            <a:lvl1pPr marL="180000" indent="-180000" algn="l" defTabSz="914400" rtl="0" eaLnBrk="1" latinLnBrk="0" hangingPunct="1">
              <a:lnSpc>
                <a:spcPct val="100000"/>
              </a:lnSpc>
              <a:spcBef>
                <a:spcPts val="0"/>
              </a:spcBef>
              <a:spcAft>
                <a:spcPts val="600"/>
              </a:spcAft>
              <a:buFont typeface="Verdana" panose="020B0604030504040204" pitchFamily="34" charset="0"/>
              <a:buChar char="•"/>
              <a:defRPr sz="1600" kern="1200">
                <a:solidFill>
                  <a:schemeClr val="tx2"/>
                </a:solidFill>
                <a:latin typeface="+mn-lt"/>
                <a:ea typeface="+mn-ea"/>
                <a:cs typeface="+mn-cs"/>
              </a:defRPr>
            </a:lvl1pPr>
            <a:lvl2pPr marL="360000" indent="-180000" algn="l" defTabSz="914400" rtl="0" eaLnBrk="1" latinLnBrk="0" hangingPunct="1">
              <a:lnSpc>
                <a:spcPct val="100000"/>
              </a:lnSpc>
              <a:spcBef>
                <a:spcPts val="0"/>
              </a:spcBef>
              <a:spcAft>
                <a:spcPts val="600"/>
              </a:spcAft>
              <a:buSzPct val="80000"/>
              <a:buFont typeface="Verdana" panose="020B0604030504040204" pitchFamily="34" charset="0"/>
              <a:buChar char="&gt;"/>
              <a:defRPr sz="1600" kern="1200">
                <a:solidFill>
                  <a:schemeClr val="tx2"/>
                </a:solidFill>
                <a:latin typeface="+mn-lt"/>
                <a:ea typeface="+mn-ea"/>
                <a:cs typeface="+mn-cs"/>
              </a:defRPr>
            </a:lvl2pPr>
            <a:lvl3pPr marL="540000" indent="-180000" algn="l" defTabSz="914400" rtl="0" eaLnBrk="1" latinLnBrk="0" hangingPunct="1">
              <a:lnSpc>
                <a:spcPct val="100000"/>
              </a:lnSpc>
              <a:spcBef>
                <a:spcPts val="0"/>
              </a:spcBef>
              <a:spcAft>
                <a:spcPts val="600"/>
              </a:spcAft>
              <a:buSzPct val="80000"/>
              <a:buFont typeface="Verdana" panose="020B0604030504040204" pitchFamily="34" charset="0"/>
              <a:buChar char="-"/>
              <a:defRPr sz="16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1200"/>
              </a:spcAft>
              <a:buFont typeface="Verdana" panose="020B0604030504040204" pitchFamily="34" charset="0"/>
              <a:buChar char="​"/>
              <a:defRPr sz="1600" b="1"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1200"/>
              </a:spcAft>
              <a:buFont typeface="Verdana" panose="020B0604030504040204" pitchFamily="34" charset="0"/>
              <a:buChar char="​"/>
              <a:tabLst/>
              <a:defRPr sz="1600" kern="1200">
                <a:solidFill>
                  <a:schemeClr val="tx2"/>
                </a:solidFill>
                <a:latin typeface="+mn-lt"/>
                <a:ea typeface="+mn-ea"/>
                <a:cs typeface="+mn-cs"/>
              </a:defRPr>
            </a:lvl5pPr>
            <a:lvl6pPr marL="90000" indent="-90000" algn="l" defTabSz="914400" rtl="0" eaLnBrk="1" latinLnBrk="0" hangingPunct="1">
              <a:lnSpc>
                <a:spcPct val="120000"/>
              </a:lnSpc>
              <a:spcBef>
                <a:spcPts val="0"/>
              </a:spcBef>
              <a:spcAft>
                <a:spcPts val="600"/>
              </a:spcAft>
              <a:buFont typeface="Arial" panose="020B0604020202020204" pitchFamily="34" charset="0"/>
              <a:buChar char="•"/>
              <a:defRPr sz="1000" kern="1200">
                <a:solidFill>
                  <a:schemeClr val="tx2"/>
                </a:solidFill>
                <a:latin typeface="+mn-lt"/>
                <a:ea typeface="+mn-ea"/>
                <a:cs typeface="+mn-cs"/>
              </a:defRPr>
            </a:lvl6pPr>
            <a:lvl7pPr marL="0" indent="0" algn="l" defTabSz="914400" rtl="0" eaLnBrk="1" latinLnBrk="0" hangingPunct="1">
              <a:lnSpc>
                <a:spcPct val="120000"/>
              </a:lnSpc>
              <a:spcBef>
                <a:spcPts val="0"/>
              </a:spcBef>
              <a:spcAft>
                <a:spcPts val="600"/>
              </a:spcAft>
              <a:buFont typeface="Verdana" panose="020B0604030504040204" pitchFamily="34" charset="0"/>
              <a:buChar char="​"/>
              <a:defRPr sz="1000" b="1" kern="1200" baseline="0">
                <a:solidFill>
                  <a:schemeClr val="tx2"/>
                </a:solidFill>
                <a:latin typeface="+mn-lt"/>
                <a:ea typeface="+mn-ea"/>
                <a:cs typeface="+mn-cs"/>
              </a:defRPr>
            </a:lvl7pPr>
            <a:lvl8pPr marL="0" indent="0" algn="l" defTabSz="914400" rtl="0" eaLnBrk="1" latinLnBrk="0" hangingPunct="1">
              <a:lnSpc>
                <a:spcPct val="120000"/>
              </a:lnSpc>
              <a:spcBef>
                <a:spcPts val="0"/>
              </a:spcBef>
              <a:spcAft>
                <a:spcPts val="600"/>
              </a:spcAft>
              <a:buFont typeface="Verdana" panose="020B0604030504040204" pitchFamily="34" charset="0"/>
              <a:buChar char="​"/>
              <a:defRPr sz="1000" kern="1200">
                <a:solidFill>
                  <a:schemeClr val="tx2"/>
                </a:solidFill>
                <a:latin typeface="+mn-lt"/>
                <a:ea typeface="+mn-ea"/>
                <a:cs typeface="+mn-cs"/>
              </a:defRPr>
            </a:lvl8pPr>
            <a:lvl9pPr marL="0" indent="0" algn="l" defTabSz="914400" rtl="0" eaLnBrk="1" latinLnBrk="0" hangingPunct="1">
              <a:lnSpc>
                <a:spcPct val="90000"/>
              </a:lnSpc>
              <a:spcBef>
                <a:spcPts val="1200"/>
              </a:spcBef>
              <a:spcAft>
                <a:spcPts val="0"/>
              </a:spcAft>
              <a:buFont typeface="Verdana" panose="020B0604030504040204" pitchFamily="34" charset="0"/>
              <a:buChar char="​"/>
              <a:defRPr sz="4400" b="1" kern="1200" spc="-150" baseline="0">
                <a:solidFill>
                  <a:schemeClr val="accent1"/>
                </a:solidFill>
                <a:latin typeface="+mj-lt"/>
                <a:ea typeface="+mn-ea"/>
                <a:cs typeface="+mn-cs"/>
              </a:defRPr>
            </a:lvl9pPr>
          </a:lstStyle>
          <a:p>
            <a:pPr marL="0" indent="0">
              <a:spcBef>
                <a:spcPts val="1200"/>
              </a:spcBef>
              <a:spcAft>
                <a:spcPts val="300"/>
              </a:spcAft>
              <a:buFontTx/>
              <a:buNone/>
              <a:defRPr/>
            </a:pPr>
            <a:r>
              <a:rPr lang="en-US" sz="1400" b="1" dirty="0">
                <a:solidFill>
                  <a:srgbClr val="110081"/>
                </a:solidFill>
              </a:rPr>
              <a:t>For additional COVID-19 vaccine coverage information:</a:t>
            </a:r>
            <a:endParaRPr lang="en-US" sz="1400" dirty="0">
              <a:solidFill>
                <a:srgbClr val="000000"/>
              </a:solidFill>
            </a:endParaRPr>
          </a:p>
          <a:p>
            <a:pPr marL="0" indent="0">
              <a:spcAft>
                <a:spcPts val="0"/>
              </a:spcAft>
              <a:buFontTx/>
              <a:buNone/>
              <a:defRPr/>
            </a:pPr>
            <a:r>
              <a:rPr lang="en-US" sz="1400" dirty="0">
                <a:solidFill>
                  <a:srgbClr val="000000"/>
                </a:solidFill>
              </a:rPr>
              <a:t>Go to </a:t>
            </a:r>
            <a:r>
              <a:rPr lang="en-US" sz="1400" dirty="0">
                <a:solidFill>
                  <a:srgbClr val="000000"/>
                </a:solidFill>
                <a:hlinkClick r:id="rId3"/>
              </a:rPr>
              <a:t>CignaforHCP.com</a:t>
            </a:r>
            <a:endParaRPr lang="en-US" sz="1400" dirty="0">
              <a:solidFill>
                <a:srgbClr val="000000"/>
              </a:solidFill>
            </a:endParaRPr>
          </a:p>
          <a:p>
            <a:pPr marL="233363" indent="-233363">
              <a:spcAft>
                <a:spcPts val="0"/>
              </a:spcAft>
              <a:buFontTx/>
              <a:buNone/>
              <a:defRPr/>
            </a:pPr>
            <a:r>
              <a:rPr lang="en-US" sz="1400" dirty="0">
                <a:solidFill>
                  <a:srgbClr val="000000"/>
                </a:solidFill>
              </a:rPr>
              <a:t>&gt;	</a:t>
            </a:r>
            <a:r>
              <a:rPr kumimoji="0" lang="en-US" sz="1400" b="0" i="0" u="none" strike="noStrike" kern="1200" cap="none" spc="0" normalizeH="0" baseline="0" noProof="0" dirty="0">
                <a:ln>
                  <a:noFill/>
                </a:ln>
                <a:solidFill>
                  <a:srgbClr val="000000"/>
                </a:solidFill>
                <a:effectLst/>
                <a:uLnTx/>
                <a:uFillTx/>
                <a:latin typeface="Verdana"/>
                <a:ea typeface="+mn-ea"/>
                <a:cs typeface="Arial" panose="020B0604020202020204" pitchFamily="34" charset="0"/>
              </a:rPr>
              <a:t>Review Coverage Policies: information on Cigna standard health coverage plan provisions</a:t>
            </a:r>
            <a:r>
              <a:rPr lang="en-US" sz="1400" dirty="0">
                <a:solidFill>
                  <a:srgbClr val="000000"/>
                </a:solidFill>
              </a:rPr>
              <a:t> </a:t>
            </a:r>
          </a:p>
          <a:p>
            <a:pPr marL="233363" indent="-233363">
              <a:spcAft>
                <a:spcPts val="0"/>
              </a:spcAft>
              <a:buFontTx/>
              <a:buNone/>
              <a:defRPr/>
            </a:pPr>
            <a:r>
              <a:rPr lang="en-US" sz="1400" dirty="0">
                <a:solidFill>
                  <a:srgbClr val="000000"/>
                </a:solidFill>
              </a:rPr>
              <a:t>&gt;	Medical, Behavioral, and Administrative A-Z Index: View Documents</a:t>
            </a:r>
            <a:endParaRPr kumimoji="0" lang="en-US" sz="1400" b="0" i="0" u="none" strike="noStrike" kern="1200" cap="none" spc="0" normalizeH="0" baseline="0" noProof="0" dirty="0">
              <a:ln>
                <a:noFill/>
              </a:ln>
              <a:solidFill>
                <a:srgbClr val="000000"/>
              </a:solidFill>
              <a:effectLst/>
              <a:uLnTx/>
              <a:uFillTx/>
              <a:latin typeface="Verdana"/>
              <a:ea typeface="+mn-ea"/>
              <a:cs typeface="Arial" panose="020B0604020202020204" pitchFamily="34" charset="0"/>
            </a:endParaRPr>
          </a:p>
          <a:p>
            <a:pPr marL="233363" indent="-233363">
              <a:spcAft>
                <a:spcPts val="0"/>
              </a:spcAft>
              <a:buFontTx/>
              <a:buNone/>
              <a:defRPr/>
            </a:pPr>
            <a:r>
              <a:rPr lang="en-US" sz="1400" dirty="0">
                <a:solidFill>
                  <a:srgbClr val="000000"/>
                </a:solidFill>
                <a:cs typeface="Arial" panose="020B0604020202020204" pitchFamily="34" charset="0"/>
              </a:rPr>
              <a:t>&gt;	</a:t>
            </a:r>
            <a:r>
              <a:rPr lang="en-US" sz="1400" dirty="0">
                <a:solidFill>
                  <a:srgbClr val="000000"/>
                </a:solidFill>
                <a:cs typeface="Arial" panose="020B0604020202020204" pitchFamily="34" charset="0"/>
                <a:hlinkClick r:id="rId4"/>
              </a:rPr>
              <a:t>Preventive Care Services - (A004)</a:t>
            </a:r>
            <a:r>
              <a:rPr kumimoji="0" lang="en-US" sz="1400" b="0" i="0" u="none" strike="noStrike" kern="1200" cap="none" spc="0" normalizeH="0" baseline="0" noProof="0" dirty="0">
                <a:ln>
                  <a:noFill/>
                </a:ln>
                <a:solidFill>
                  <a:srgbClr val="000000"/>
                </a:solidFill>
                <a:effectLst/>
                <a:uLnTx/>
                <a:uFillTx/>
                <a:latin typeface="Verdana"/>
                <a:ea typeface="+mn-ea"/>
                <a:cs typeface="Arial" panose="020B0604020202020204" pitchFamily="34" charset="0"/>
              </a:rPr>
              <a:t>.</a:t>
            </a:r>
          </a:p>
          <a:p>
            <a:pPr marL="233363" indent="-233363">
              <a:spcAft>
                <a:spcPts val="0"/>
              </a:spcAft>
              <a:buFontTx/>
              <a:buNone/>
              <a:defRPr/>
            </a:pPr>
            <a:endParaRPr lang="en-US" sz="1400" dirty="0">
              <a:solidFill>
                <a:srgbClr val="000000"/>
              </a:solidFill>
              <a:cs typeface="Arial" panose="020B0604020202020204" pitchFamily="34" charset="0"/>
            </a:endParaRPr>
          </a:p>
          <a:p>
            <a:pPr marL="0" indent="0">
              <a:spcAft>
                <a:spcPts val="0"/>
              </a:spcAft>
              <a:buFontTx/>
              <a:buNone/>
              <a:defRPr/>
            </a:pPr>
            <a:r>
              <a:rPr lang="en-US" sz="1400" b="1" dirty="0">
                <a:solidFill>
                  <a:srgbClr val="110081"/>
                </a:solidFill>
              </a:rPr>
              <a:t>For additional information about our response:</a:t>
            </a:r>
          </a:p>
          <a:p>
            <a:pPr marL="233363" indent="-233363">
              <a:spcAft>
                <a:spcPts val="0"/>
              </a:spcAft>
              <a:buNone/>
              <a:defRPr/>
            </a:pPr>
            <a:r>
              <a:rPr lang="en-US" sz="1400" dirty="0">
                <a:solidFill>
                  <a:srgbClr val="000000"/>
                </a:solidFill>
              </a:rPr>
              <a:t>Go to </a:t>
            </a:r>
            <a:r>
              <a:rPr lang="en-US" sz="1400" dirty="0">
                <a:solidFill>
                  <a:srgbClr val="000000"/>
                </a:solidFill>
                <a:hlinkClick r:id="rId3"/>
              </a:rPr>
              <a:t>CignaforHCP.com</a:t>
            </a:r>
            <a:endParaRPr lang="en-US" sz="1400" dirty="0">
              <a:solidFill>
                <a:srgbClr val="000000"/>
              </a:solidFill>
            </a:endParaRPr>
          </a:p>
          <a:p>
            <a:pPr marL="233363" indent="-233363">
              <a:spcAft>
                <a:spcPts val="0"/>
              </a:spcAft>
              <a:buNone/>
              <a:defRPr/>
            </a:pPr>
            <a:r>
              <a:rPr lang="en-US" sz="1400" dirty="0">
                <a:solidFill>
                  <a:srgbClr val="000000"/>
                </a:solidFill>
              </a:rPr>
              <a:t>&gt; Get questions answered: Resource</a:t>
            </a:r>
          </a:p>
          <a:p>
            <a:pPr marL="233363" indent="-233363">
              <a:spcAft>
                <a:spcPts val="0"/>
              </a:spcAft>
              <a:buNone/>
              <a:defRPr/>
            </a:pPr>
            <a:r>
              <a:rPr lang="en-US" sz="1400" dirty="0">
                <a:solidFill>
                  <a:srgbClr val="000000"/>
                </a:solidFill>
              </a:rPr>
              <a:t>&gt; Medical Resources</a:t>
            </a:r>
          </a:p>
          <a:p>
            <a:pPr marL="233363" indent="-233363">
              <a:spcAft>
                <a:spcPts val="0"/>
              </a:spcAft>
              <a:buNone/>
              <a:defRPr/>
            </a:pPr>
            <a:r>
              <a:rPr lang="en-US" sz="1400" dirty="0">
                <a:solidFill>
                  <a:srgbClr val="000000"/>
                </a:solidFill>
              </a:rPr>
              <a:t>&gt; Doing Business With Cigna: View Documents</a:t>
            </a:r>
          </a:p>
          <a:p>
            <a:pPr marL="233363" indent="-233363">
              <a:spcAft>
                <a:spcPts val="0"/>
              </a:spcAft>
              <a:buNone/>
              <a:defRPr/>
            </a:pPr>
            <a:r>
              <a:rPr lang="en-US" sz="1400" dirty="0">
                <a:solidFill>
                  <a:srgbClr val="000000"/>
                </a:solidFill>
              </a:rPr>
              <a:t>&gt; </a:t>
            </a:r>
            <a:r>
              <a:rPr kumimoji="0" lang="en-US" sz="1400" b="0" i="0" u="none" strike="noStrike" kern="1200" cap="none" spc="0" normalizeH="0" baseline="0" noProof="0" dirty="0">
                <a:ln>
                  <a:noFill/>
                </a:ln>
                <a:solidFill>
                  <a:srgbClr val="000000"/>
                </a:solidFill>
                <a:effectLst/>
                <a:uLnTx/>
                <a:uFillTx/>
                <a:latin typeface="Verdana"/>
                <a:ea typeface="+mn-ea"/>
                <a:cs typeface="Arial" panose="020B0604020202020204" pitchFamily="34" charset="0"/>
                <a:hlinkClick r:id="rId5"/>
              </a:rPr>
              <a:t>Cigna’s response to COVID-19</a:t>
            </a:r>
            <a:r>
              <a:rPr kumimoji="0" lang="en-US" sz="1400" b="0" i="0" u="none" strike="noStrike" kern="1200" cap="none" spc="0" normalizeH="0" baseline="0" noProof="0" dirty="0">
                <a:ln>
                  <a:noFill/>
                </a:ln>
                <a:solidFill>
                  <a:srgbClr val="000000"/>
                </a:solidFill>
                <a:effectLst/>
                <a:uLnTx/>
                <a:uFillTx/>
                <a:latin typeface="Verdana"/>
                <a:ea typeface="+mn-ea"/>
                <a:cs typeface="Arial" panose="020B0604020202020204" pitchFamily="34" charset="0"/>
              </a:rPr>
              <a:t>.</a:t>
            </a:r>
            <a:endParaRPr lang="en-US" sz="1400" dirty="0">
              <a:solidFill>
                <a:srgbClr val="000000"/>
              </a:solidFill>
            </a:endParaRPr>
          </a:p>
          <a:p>
            <a:pPr marL="233363" indent="-233363">
              <a:spcAft>
                <a:spcPts val="0"/>
              </a:spcAft>
              <a:buFontTx/>
              <a:buNone/>
              <a:defRPr/>
            </a:pPr>
            <a:endParaRPr lang="en-US" sz="1400" dirty="0">
              <a:solidFill>
                <a:srgbClr val="000000"/>
              </a:solidFill>
            </a:endParaRPr>
          </a:p>
        </p:txBody>
      </p:sp>
      <p:sp>
        <p:nvSpPr>
          <p:cNvPr id="14" name="Footer Placeholder 6">
            <a:extLst>
              <a:ext uri="{FF2B5EF4-FFF2-40B4-BE49-F238E27FC236}">
                <a16:creationId xmlns:a16="http://schemas.microsoft.com/office/drawing/2014/main" id="{C69337A5-4665-347B-47FE-659BA5F29921}"/>
              </a:ext>
            </a:extLst>
          </p:cNvPr>
          <p:cNvSpPr>
            <a:spLocks noGrp="1"/>
          </p:cNvSpPr>
          <p:nvPr>
            <p:ph type="ftr" sz="quarter" idx="12"/>
          </p:nvPr>
        </p:nvSpPr>
        <p:spPr>
          <a:xfrm>
            <a:off x="6541200" y="6318000"/>
            <a:ext cx="3343898" cy="180000"/>
          </a:xfrm>
        </p:spPr>
        <p:txBody>
          <a:bodyPr/>
          <a:lstStyle/>
          <a:p>
            <a:r>
              <a:rPr lang="en-US" dirty="0"/>
              <a:t>* All Cigna Healthcare systems have been updated to accept the new codes, and claims for the new vaccines should process and be paid at contracted rates.</a:t>
            </a:r>
          </a:p>
        </p:txBody>
      </p:sp>
    </p:spTree>
    <p:extLst>
      <p:ext uri="{BB962C8B-B14F-4D97-AF65-F5344CB8AC3E}">
        <p14:creationId xmlns:p14="http://schemas.microsoft.com/office/powerpoint/2010/main" val="33429509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UBGRID]" val="[SubGrid]"/>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00.xml><?xml version="1.0" encoding="utf-8"?>
<p:tagLst xmlns:a="http://schemas.openxmlformats.org/drawingml/2006/main" xmlns:r="http://schemas.openxmlformats.org/officeDocument/2006/relationships" xmlns:p="http://schemas.openxmlformats.org/presentationml/2006/main">
  <p:tag name="[SUBGRID]" val="[SubGrid]"/>
</p:tagLst>
</file>

<file path=ppt/tags/tag101.xml><?xml version="1.0" encoding="utf-8"?>
<p:tagLst xmlns:a="http://schemas.openxmlformats.org/drawingml/2006/main" xmlns:r="http://schemas.openxmlformats.org/officeDocument/2006/relationships" xmlns:p="http://schemas.openxmlformats.org/presentationml/2006/main">
  <p:tag name="[SUBGRID]" val="[SubGrid]"/>
</p:tagLst>
</file>

<file path=ppt/tags/tag102.xml><?xml version="1.0" encoding="utf-8"?>
<p:tagLst xmlns:a="http://schemas.openxmlformats.org/drawingml/2006/main" xmlns:r="http://schemas.openxmlformats.org/officeDocument/2006/relationships" xmlns:p="http://schemas.openxmlformats.org/presentationml/2006/main">
  <p:tag name="[SUBGRID]" val="[SubGrid]"/>
</p:tagLst>
</file>

<file path=ppt/tags/tag103.xml><?xml version="1.0" encoding="utf-8"?>
<p:tagLst xmlns:a="http://schemas.openxmlformats.org/drawingml/2006/main" xmlns:r="http://schemas.openxmlformats.org/officeDocument/2006/relationships" xmlns:p="http://schemas.openxmlformats.org/presentationml/2006/main">
  <p:tag name="[SUBGRID]" val="[SubGrid]"/>
</p:tagLst>
</file>

<file path=ppt/tags/tag104.xml><?xml version="1.0" encoding="utf-8"?>
<p:tagLst xmlns:a="http://schemas.openxmlformats.org/drawingml/2006/main" xmlns:r="http://schemas.openxmlformats.org/officeDocument/2006/relationships" xmlns:p="http://schemas.openxmlformats.org/presentationml/2006/main">
  <p:tag name="[SUBGRID]" val="[SubGrid]"/>
</p:tagLst>
</file>

<file path=ppt/tags/tag105.xml><?xml version="1.0" encoding="utf-8"?>
<p:tagLst xmlns:a="http://schemas.openxmlformats.org/drawingml/2006/main" xmlns:r="http://schemas.openxmlformats.org/officeDocument/2006/relationships" xmlns:p="http://schemas.openxmlformats.org/presentationml/2006/main">
  <p:tag name="[SUBGRID]" val="[SubGrid]"/>
</p:tagLst>
</file>

<file path=ppt/tags/tag106.xml><?xml version="1.0" encoding="utf-8"?>
<p:tagLst xmlns:a="http://schemas.openxmlformats.org/drawingml/2006/main" xmlns:r="http://schemas.openxmlformats.org/officeDocument/2006/relationships" xmlns:p="http://schemas.openxmlformats.org/presentationml/2006/main">
  <p:tag name="[SUBGRID]" val="[SubGrid]"/>
</p:tagLst>
</file>

<file path=ppt/tags/tag107.xml><?xml version="1.0" encoding="utf-8"?>
<p:tagLst xmlns:a="http://schemas.openxmlformats.org/drawingml/2006/main" xmlns:r="http://schemas.openxmlformats.org/officeDocument/2006/relationships" xmlns:p="http://schemas.openxmlformats.org/presentationml/2006/main">
  <p:tag name="[SUBGRID]" val="[SubGrid]"/>
</p:tagLst>
</file>

<file path=ppt/tags/tag108.xml><?xml version="1.0" encoding="utf-8"?>
<p:tagLst xmlns:a="http://schemas.openxmlformats.org/drawingml/2006/main" xmlns:r="http://schemas.openxmlformats.org/officeDocument/2006/relationships" xmlns:p="http://schemas.openxmlformats.org/presentationml/2006/main">
  <p:tag name="[SUBGRID]" val="[SubGrid]"/>
</p:tagLst>
</file>

<file path=ppt/tags/tag109.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10.xml><?xml version="1.0" encoding="utf-8"?>
<p:tagLst xmlns:a="http://schemas.openxmlformats.org/drawingml/2006/main" xmlns:r="http://schemas.openxmlformats.org/officeDocument/2006/relationships" xmlns:p="http://schemas.openxmlformats.org/presentationml/2006/main">
  <p:tag name="[SUBGRID]" val="[SubGrid]"/>
</p:tagLst>
</file>

<file path=ppt/tags/tag111.xml><?xml version="1.0" encoding="utf-8"?>
<p:tagLst xmlns:a="http://schemas.openxmlformats.org/drawingml/2006/main" xmlns:r="http://schemas.openxmlformats.org/officeDocument/2006/relationships" xmlns:p="http://schemas.openxmlformats.org/presentationml/2006/main">
  <p:tag name="[SUBGRID]" val="[SubGrid]"/>
</p:tagLst>
</file>

<file path=ppt/tags/tag112.xml><?xml version="1.0" encoding="utf-8"?>
<p:tagLst xmlns:a="http://schemas.openxmlformats.org/drawingml/2006/main" xmlns:r="http://schemas.openxmlformats.org/officeDocument/2006/relationships" xmlns:p="http://schemas.openxmlformats.org/presentationml/2006/main">
  <p:tag name="[SUBGRID]" val="[SubGrid]"/>
</p:tagLst>
</file>

<file path=ppt/tags/tag113.xml><?xml version="1.0" encoding="utf-8"?>
<p:tagLst xmlns:a="http://schemas.openxmlformats.org/drawingml/2006/main" xmlns:r="http://schemas.openxmlformats.org/officeDocument/2006/relationships" xmlns:p="http://schemas.openxmlformats.org/presentationml/2006/main">
  <p:tag name="[SUBGRID]" val="[SubGrid]"/>
</p:tagLst>
</file>

<file path=ppt/tags/tag114.xml><?xml version="1.0" encoding="utf-8"?>
<p:tagLst xmlns:a="http://schemas.openxmlformats.org/drawingml/2006/main" xmlns:r="http://schemas.openxmlformats.org/officeDocument/2006/relationships" xmlns:p="http://schemas.openxmlformats.org/presentationml/2006/main">
  <p:tag name="[SUBGRID]" val="[SubGrid]"/>
</p:tagLst>
</file>

<file path=ppt/tags/tag115.xml><?xml version="1.0" encoding="utf-8"?>
<p:tagLst xmlns:a="http://schemas.openxmlformats.org/drawingml/2006/main" xmlns:r="http://schemas.openxmlformats.org/officeDocument/2006/relationships" xmlns:p="http://schemas.openxmlformats.org/presentationml/2006/main">
  <p:tag name="[SUBGRID]" val="[SubGrid]"/>
</p:tagLst>
</file>

<file path=ppt/tags/tag116.xml><?xml version="1.0" encoding="utf-8"?>
<p:tagLst xmlns:a="http://schemas.openxmlformats.org/drawingml/2006/main" xmlns:r="http://schemas.openxmlformats.org/officeDocument/2006/relationships" xmlns:p="http://schemas.openxmlformats.org/presentationml/2006/main">
  <p:tag name="TEMPLAFYSLIDEID" val="638115550728731079"/>
</p:tagLst>
</file>

<file path=ppt/tags/tag117.xml><?xml version="1.0" encoding="utf-8"?>
<p:tagLst xmlns:a="http://schemas.openxmlformats.org/drawingml/2006/main" xmlns:r="http://schemas.openxmlformats.org/officeDocument/2006/relationships" xmlns:p="http://schemas.openxmlformats.org/presentationml/2006/main">
  <p:tag name="CONTAINEDIMAGEPATH" val="C:\Users\C37194\AppData\Local\Temp\1\Templafy\PowerPointVsto\Assets\download.jpeg"/>
</p:tagLst>
</file>

<file path=ppt/tags/tag118.xml><?xml version="1.0" encoding="utf-8"?>
<p:tagLst xmlns:a="http://schemas.openxmlformats.org/drawingml/2006/main" xmlns:r="http://schemas.openxmlformats.org/officeDocument/2006/relationships" xmlns:p="http://schemas.openxmlformats.org/presentationml/2006/main">
  <p:tag name="TEMPLAFYSLIDEID" val="638116401847138213"/>
</p:tagLst>
</file>

<file path=ppt/tags/tag119.xml><?xml version="1.0" encoding="utf-8"?>
<p:tagLst xmlns:a="http://schemas.openxmlformats.org/drawingml/2006/main" xmlns:r="http://schemas.openxmlformats.org/officeDocument/2006/relationships" xmlns:p="http://schemas.openxmlformats.org/presentationml/2006/main">
  <p:tag name="TEMPLAFYSLIDEID" val="638115550728731079"/>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20.xml><?xml version="1.0" encoding="utf-8"?>
<p:tagLst xmlns:a="http://schemas.openxmlformats.org/drawingml/2006/main" xmlns:r="http://schemas.openxmlformats.org/officeDocument/2006/relationships" xmlns:p="http://schemas.openxmlformats.org/presentationml/2006/main">
  <p:tag name="CONTAINEDIMAGEPATH" val="C:\Users\c31916\AppData\Local\Temp\1\Templafy\PowerPointVsto\Assets\031a1c35-3ade-4e8d-81b3-ad71ae90bf05.jpeg"/>
</p:tagLst>
</file>

<file path=ppt/tags/tag121.xml><?xml version="1.0" encoding="utf-8"?>
<p:tagLst xmlns:a="http://schemas.openxmlformats.org/drawingml/2006/main" xmlns:r="http://schemas.openxmlformats.org/officeDocument/2006/relationships" xmlns:p="http://schemas.openxmlformats.org/presentationml/2006/main">
  <p:tag name="TEMPLAFYSLIDEID" val="638115550728731081"/>
</p:tagLst>
</file>

<file path=ppt/tags/tag122.xml><?xml version="1.0" encoding="utf-8"?>
<p:tagLst xmlns:a="http://schemas.openxmlformats.org/drawingml/2006/main" xmlns:r="http://schemas.openxmlformats.org/officeDocument/2006/relationships" xmlns:p="http://schemas.openxmlformats.org/presentationml/2006/main">
  <p:tag name="CONTAINEDIMAGEPATH" val="C:\Users\H76797\AppData\Local\Temp\1\Templafy\PowerPointVsto\Assets\203e5699-3e15-4695-9041-3e2281aeb7c1.jpeg"/>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SUBGRID]" val="[SubGrid]"/>
</p:tagLst>
</file>

<file path=ppt/tags/tag25.xml><?xml version="1.0" encoding="utf-8"?>
<p:tagLst xmlns:a="http://schemas.openxmlformats.org/drawingml/2006/main" xmlns:r="http://schemas.openxmlformats.org/officeDocument/2006/relationships" xmlns:p="http://schemas.openxmlformats.org/presentationml/2006/main">
  <p:tag name="[SUBGRID]" val="[SubGrid]"/>
</p:tagLst>
</file>

<file path=ppt/tags/tag26.xml><?xml version="1.0" encoding="utf-8"?>
<p:tagLst xmlns:a="http://schemas.openxmlformats.org/drawingml/2006/main" xmlns:r="http://schemas.openxmlformats.org/officeDocument/2006/relationships" xmlns:p="http://schemas.openxmlformats.org/presentationml/2006/main">
  <p:tag name="[SUBGRID]" val="[SubGrid]"/>
</p:tagLst>
</file>

<file path=ppt/tags/tag27.xml><?xml version="1.0" encoding="utf-8"?>
<p:tagLst xmlns:a="http://schemas.openxmlformats.org/drawingml/2006/main" xmlns:r="http://schemas.openxmlformats.org/officeDocument/2006/relationships" xmlns:p="http://schemas.openxmlformats.org/presentationml/2006/main">
  <p:tag name="[SUBGRID]" val="[SubGrid]"/>
</p:tagLst>
</file>

<file path=ppt/tags/tag28.xml><?xml version="1.0" encoding="utf-8"?>
<p:tagLst xmlns:a="http://schemas.openxmlformats.org/drawingml/2006/main" xmlns:r="http://schemas.openxmlformats.org/officeDocument/2006/relationships" xmlns:p="http://schemas.openxmlformats.org/presentationml/2006/main">
  <p:tag name="[SUBGRID]" val="[SubGrid]"/>
</p:tagLst>
</file>

<file path=ppt/tags/tag29.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30.xml><?xml version="1.0" encoding="utf-8"?>
<p:tagLst xmlns:a="http://schemas.openxmlformats.org/drawingml/2006/main" xmlns:r="http://schemas.openxmlformats.org/officeDocument/2006/relationships" xmlns:p="http://schemas.openxmlformats.org/presentationml/2006/main">
  <p:tag name="[SUBGRID]" val="[SubGrid]"/>
</p:tagLst>
</file>

<file path=ppt/tags/tag31.xml><?xml version="1.0" encoding="utf-8"?>
<p:tagLst xmlns:a="http://schemas.openxmlformats.org/drawingml/2006/main" xmlns:r="http://schemas.openxmlformats.org/officeDocument/2006/relationships" xmlns:p="http://schemas.openxmlformats.org/presentationml/2006/main">
  <p:tag name="[SUBGRID]" val="[SubGrid]"/>
</p:tagLst>
</file>

<file path=ppt/tags/tag32.xml><?xml version="1.0" encoding="utf-8"?>
<p:tagLst xmlns:a="http://schemas.openxmlformats.org/drawingml/2006/main" xmlns:r="http://schemas.openxmlformats.org/officeDocument/2006/relationships" xmlns:p="http://schemas.openxmlformats.org/presentationml/2006/main">
  <p:tag name="[SUBGRID]" val="[SubGrid]"/>
</p:tagLst>
</file>

<file path=ppt/tags/tag33.xml><?xml version="1.0" encoding="utf-8"?>
<p:tagLst xmlns:a="http://schemas.openxmlformats.org/drawingml/2006/main" xmlns:r="http://schemas.openxmlformats.org/officeDocument/2006/relationships" xmlns:p="http://schemas.openxmlformats.org/presentationml/2006/main">
  <p:tag name="[SUBGRID]" val="[SubGrid]"/>
</p:tagLst>
</file>

<file path=ppt/tags/tag34.xml><?xml version="1.0" encoding="utf-8"?>
<p:tagLst xmlns:a="http://schemas.openxmlformats.org/drawingml/2006/main" xmlns:r="http://schemas.openxmlformats.org/officeDocument/2006/relationships" xmlns:p="http://schemas.openxmlformats.org/presentationml/2006/main">
  <p:tag name="[SUBGRID]" val="[SubGrid]"/>
</p:tagLst>
</file>

<file path=ppt/tags/tag35.xml><?xml version="1.0" encoding="utf-8"?>
<p:tagLst xmlns:a="http://schemas.openxmlformats.org/drawingml/2006/main" xmlns:r="http://schemas.openxmlformats.org/officeDocument/2006/relationships" xmlns:p="http://schemas.openxmlformats.org/presentationml/2006/main">
  <p:tag name="[SUBGRID]" val="[SubGrid]"/>
</p:tagLst>
</file>

<file path=ppt/tags/tag36.xml><?xml version="1.0" encoding="utf-8"?>
<p:tagLst xmlns:a="http://schemas.openxmlformats.org/drawingml/2006/main" xmlns:r="http://schemas.openxmlformats.org/officeDocument/2006/relationships" xmlns:p="http://schemas.openxmlformats.org/presentationml/2006/main">
  <p:tag name="[SUBGRID]" val="[SubGrid]"/>
</p:tagLst>
</file>

<file path=ppt/tags/tag37.xml><?xml version="1.0" encoding="utf-8"?>
<p:tagLst xmlns:a="http://schemas.openxmlformats.org/drawingml/2006/main" xmlns:r="http://schemas.openxmlformats.org/officeDocument/2006/relationships" xmlns:p="http://schemas.openxmlformats.org/presentationml/2006/main">
  <p:tag name="[SUBGRID]" val="[SubGrid]"/>
</p:tagLst>
</file>

<file path=ppt/tags/tag38.xml><?xml version="1.0" encoding="utf-8"?>
<p:tagLst xmlns:a="http://schemas.openxmlformats.org/drawingml/2006/main" xmlns:r="http://schemas.openxmlformats.org/officeDocument/2006/relationships" xmlns:p="http://schemas.openxmlformats.org/presentationml/2006/main">
  <p:tag name="[SUBGRID]" val="[SubGrid]"/>
</p:tagLst>
</file>

<file path=ppt/tags/tag39.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40.xml><?xml version="1.0" encoding="utf-8"?>
<p:tagLst xmlns:a="http://schemas.openxmlformats.org/drawingml/2006/main" xmlns:r="http://schemas.openxmlformats.org/officeDocument/2006/relationships" xmlns:p="http://schemas.openxmlformats.org/presentationml/2006/main">
  <p:tag name="[SUBGRID]" val="[SubGrid]"/>
</p:tagLst>
</file>

<file path=ppt/tags/tag41.xml><?xml version="1.0" encoding="utf-8"?>
<p:tagLst xmlns:a="http://schemas.openxmlformats.org/drawingml/2006/main" xmlns:r="http://schemas.openxmlformats.org/officeDocument/2006/relationships" xmlns:p="http://schemas.openxmlformats.org/presentationml/2006/main">
  <p:tag name="[SUBGRID]" val="[SubGrid]"/>
</p:tagLst>
</file>

<file path=ppt/tags/tag42.xml><?xml version="1.0" encoding="utf-8"?>
<p:tagLst xmlns:a="http://schemas.openxmlformats.org/drawingml/2006/main" xmlns:r="http://schemas.openxmlformats.org/officeDocument/2006/relationships" xmlns:p="http://schemas.openxmlformats.org/presentationml/2006/main">
  <p:tag name="[SUBGRID]" val="[SubGrid]"/>
</p:tagLst>
</file>

<file path=ppt/tags/tag43.xml><?xml version="1.0" encoding="utf-8"?>
<p:tagLst xmlns:a="http://schemas.openxmlformats.org/drawingml/2006/main" xmlns:r="http://schemas.openxmlformats.org/officeDocument/2006/relationships" xmlns:p="http://schemas.openxmlformats.org/presentationml/2006/main">
  <p:tag name="[SUBGRID]" val="[SubGrid]"/>
</p:tagLst>
</file>

<file path=ppt/tags/tag44.xml><?xml version="1.0" encoding="utf-8"?>
<p:tagLst xmlns:a="http://schemas.openxmlformats.org/drawingml/2006/main" xmlns:r="http://schemas.openxmlformats.org/officeDocument/2006/relationships" xmlns:p="http://schemas.openxmlformats.org/presentationml/2006/main">
  <p:tag name="[SUBGRID]" val="[SubGrid]"/>
</p:tagLst>
</file>

<file path=ppt/tags/tag45.xml><?xml version="1.0" encoding="utf-8"?>
<p:tagLst xmlns:a="http://schemas.openxmlformats.org/drawingml/2006/main" xmlns:r="http://schemas.openxmlformats.org/officeDocument/2006/relationships" xmlns:p="http://schemas.openxmlformats.org/presentationml/2006/main">
  <p:tag name="[SUBGRID]" val="[SubGrid]"/>
</p:tagLst>
</file>

<file path=ppt/tags/tag46.xml><?xml version="1.0" encoding="utf-8"?>
<p:tagLst xmlns:a="http://schemas.openxmlformats.org/drawingml/2006/main" xmlns:r="http://schemas.openxmlformats.org/officeDocument/2006/relationships" xmlns:p="http://schemas.openxmlformats.org/presentationml/2006/main">
  <p:tag name="[SUBGRID]" val="[SubGrid]"/>
</p:tagLst>
</file>

<file path=ppt/tags/tag47.xml><?xml version="1.0" encoding="utf-8"?>
<p:tagLst xmlns:a="http://schemas.openxmlformats.org/drawingml/2006/main" xmlns:r="http://schemas.openxmlformats.org/officeDocument/2006/relationships" xmlns:p="http://schemas.openxmlformats.org/presentationml/2006/main">
  <p:tag name="[SUBGRID]" val="[SubGrid]"/>
</p:tagLst>
</file>

<file path=ppt/tags/tag48.xml><?xml version="1.0" encoding="utf-8"?>
<p:tagLst xmlns:a="http://schemas.openxmlformats.org/drawingml/2006/main" xmlns:r="http://schemas.openxmlformats.org/officeDocument/2006/relationships" xmlns:p="http://schemas.openxmlformats.org/presentationml/2006/main">
  <p:tag name="[SUBGRID]" val="[SubGrid]"/>
</p:tagLst>
</file>

<file path=ppt/tags/tag49.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50.xml><?xml version="1.0" encoding="utf-8"?>
<p:tagLst xmlns:a="http://schemas.openxmlformats.org/drawingml/2006/main" xmlns:r="http://schemas.openxmlformats.org/officeDocument/2006/relationships" xmlns:p="http://schemas.openxmlformats.org/presentationml/2006/main">
  <p:tag name="[SUBGRID]" val="[SubGrid]"/>
</p:tagLst>
</file>

<file path=ppt/tags/tag51.xml><?xml version="1.0" encoding="utf-8"?>
<p:tagLst xmlns:a="http://schemas.openxmlformats.org/drawingml/2006/main" xmlns:r="http://schemas.openxmlformats.org/officeDocument/2006/relationships" xmlns:p="http://schemas.openxmlformats.org/presentationml/2006/main">
  <p:tag name="[SUBGRID]" val="[SubGrid]"/>
</p:tagLst>
</file>

<file path=ppt/tags/tag52.xml><?xml version="1.0" encoding="utf-8"?>
<p:tagLst xmlns:a="http://schemas.openxmlformats.org/drawingml/2006/main" xmlns:r="http://schemas.openxmlformats.org/officeDocument/2006/relationships" xmlns:p="http://schemas.openxmlformats.org/presentationml/2006/main">
  <p:tag name="[SUBGRID]" val="[SubGrid]"/>
</p:tagLst>
</file>

<file path=ppt/tags/tag53.xml><?xml version="1.0" encoding="utf-8"?>
<p:tagLst xmlns:a="http://schemas.openxmlformats.org/drawingml/2006/main" xmlns:r="http://schemas.openxmlformats.org/officeDocument/2006/relationships" xmlns:p="http://schemas.openxmlformats.org/presentationml/2006/main">
  <p:tag name="[SUBGRID]" val="[SubGrid]"/>
</p:tagLst>
</file>

<file path=ppt/tags/tag54.xml><?xml version="1.0" encoding="utf-8"?>
<p:tagLst xmlns:a="http://schemas.openxmlformats.org/drawingml/2006/main" xmlns:r="http://schemas.openxmlformats.org/officeDocument/2006/relationships" xmlns:p="http://schemas.openxmlformats.org/presentationml/2006/main">
  <p:tag name="[SUBGRID]" val="[SubGrid]"/>
</p:tagLst>
</file>

<file path=ppt/tags/tag55.xml><?xml version="1.0" encoding="utf-8"?>
<p:tagLst xmlns:a="http://schemas.openxmlformats.org/drawingml/2006/main" xmlns:r="http://schemas.openxmlformats.org/officeDocument/2006/relationships" xmlns:p="http://schemas.openxmlformats.org/presentationml/2006/main">
  <p:tag name="[SUBGRID]" val="[SubGrid]"/>
</p:tagLst>
</file>

<file path=ppt/tags/tag56.xml><?xml version="1.0" encoding="utf-8"?>
<p:tagLst xmlns:a="http://schemas.openxmlformats.org/drawingml/2006/main" xmlns:r="http://schemas.openxmlformats.org/officeDocument/2006/relationships" xmlns:p="http://schemas.openxmlformats.org/presentationml/2006/main">
  <p:tag name="[SUBGRID]" val="[SubGrid]"/>
</p:tagLst>
</file>

<file path=ppt/tags/tag57.xml><?xml version="1.0" encoding="utf-8"?>
<p:tagLst xmlns:a="http://schemas.openxmlformats.org/drawingml/2006/main" xmlns:r="http://schemas.openxmlformats.org/officeDocument/2006/relationships" xmlns:p="http://schemas.openxmlformats.org/presentationml/2006/main">
  <p:tag name="[SUBGRID]" val="[SubGrid]"/>
</p:tagLst>
</file>

<file path=ppt/tags/tag58.xml><?xml version="1.0" encoding="utf-8"?>
<p:tagLst xmlns:a="http://schemas.openxmlformats.org/drawingml/2006/main" xmlns:r="http://schemas.openxmlformats.org/officeDocument/2006/relationships" xmlns:p="http://schemas.openxmlformats.org/presentationml/2006/main">
  <p:tag name="[SUBGRID]" val="[SubGrid]"/>
</p:tagLst>
</file>

<file path=ppt/tags/tag59.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60.xml><?xml version="1.0" encoding="utf-8"?>
<p:tagLst xmlns:a="http://schemas.openxmlformats.org/drawingml/2006/main" xmlns:r="http://schemas.openxmlformats.org/officeDocument/2006/relationships" xmlns:p="http://schemas.openxmlformats.org/presentationml/2006/main">
  <p:tag name="[SUBGRID]" val="[SubGrid]"/>
</p:tagLst>
</file>

<file path=ppt/tags/tag61.xml><?xml version="1.0" encoding="utf-8"?>
<p:tagLst xmlns:a="http://schemas.openxmlformats.org/drawingml/2006/main" xmlns:r="http://schemas.openxmlformats.org/officeDocument/2006/relationships" xmlns:p="http://schemas.openxmlformats.org/presentationml/2006/main">
  <p:tag name="[SUBGRID]" val="[SubGrid]"/>
</p:tagLst>
</file>

<file path=ppt/tags/tag62.xml><?xml version="1.0" encoding="utf-8"?>
<p:tagLst xmlns:a="http://schemas.openxmlformats.org/drawingml/2006/main" xmlns:r="http://schemas.openxmlformats.org/officeDocument/2006/relationships" xmlns:p="http://schemas.openxmlformats.org/presentationml/2006/main">
  <p:tag name="[SUBGRID]" val="[SubGrid]"/>
</p:tagLst>
</file>

<file path=ppt/tags/tag63.xml><?xml version="1.0" encoding="utf-8"?>
<p:tagLst xmlns:a="http://schemas.openxmlformats.org/drawingml/2006/main" xmlns:r="http://schemas.openxmlformats.org/officeDocument/2006/relationships" xmlns:p="http://schemas.openxmlformats.org/presentationml/2006/main">
  <p:tag name="[SUBGRID]" val="[SubGrid]"/>
</p:tagLst>
</file>

<file path=ppt/tags/tag64.xml><?xml version="1.0" encoding="utf-8"?>
<p:tagLst xmlns:a="http://schemas.openxmlformats.org/drawingml/2006/main" xmlns:r="http://schemas.openxmlformats.org/officeDocument/2006/relationships" xmlns:p="http://schemas.openxmlformats.org/presentationml/2006/main">
  <p:tag name="[SUBGRID]" val="[SubGrid]"/>
</p:tagLst>
</file>

<file path=ppt/tags/tag65.xml><?xml version="1.0" encoding="utf-8"?>
<p:tagLst xmlns:a="http://schemas.openxmlformats.org/drawingml/2006/main" xmlns:r="http://schemas.openxmlformats.org/officeDocument/2006/relationships" xmlns:p="http://schemas.openxmlformats.org/presentationml/2006/main">
  <p:tag name="[SUBGRID]" val="[SubGrid]"/>
</p:tagLst>
</file>

<file path=ppt/tags/tag66.xml><?xml version="1.0" encoding="utf-8"?>
<p:tagLst xmlns:a="http://schemas.openxmlformats.org/drawingml/2006/main" xmlns:r="http://schemas.openxmlformats.org/officeDocument/2006/relationships" xmlns:p="http://schemas.openxmlformats.org/presentationml/2006/main">
  <p:tag name="[SUBGRID]" val="[SubGrid]"/>
</p:tagLst>
</file>

<file path=ppt/tags/tag67.xml><?xml version="1.0" encoding="utf-8"?>
<p:tagLst xmlns:a="http://schemas.openxmlformats.org/drawingml/2006/main" xmlns:r="http://schemas.openxmlformats.org/officeDocument/2006/relationships" xmlns:p="http://schemas.openxmlformats.org/presentationml/2006/main">
  <p:tag name="[SUBGRID]" val="[SubGrid]"/>
</p:tagLst>
</file>

<file path=ppt/tags/tag68.xml><?xml version="1.0" encoding="utf-8"?>
<p:tagLst xmlns:a="http://schemas.openxmlformats.org/drawingml/2006/main" xmlns:r="http://schemas.openxmlformats.org/officeDocument/2006/relationships" xmlns:p="http://schemas.openxmlformats.org/presentationml/2006/main">
  <p:tag name="[SUBGRID]" val="[SubGrid]"/>
</p:tagLst>
</file>

<file path=ppt/tags/tag69.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70.xml><?xml version="1.0" encoding="utf-8"?>
<p:tagLst xmlns:a="http://schemas.openxmlformats.org/drawingml/2006/main" xmlns:r="http://schemas.openxmlformats.org/officeDocument/2006/relationships" xmlns:p="http://schemas.openxmlformats.org/presentationml/2006/main">
  <p:tag name="[SUBGRID]" val="[SubGrid]"/>
</p:tagLst>
</file>

<file path=ppt/tags/tag71.xml><?xml version="1.0" encoding="utf-8"?>
<p:tagLst xmlns:a="http://schemas.openxmlformats.org/drawingml/2006/main" xmlns:r="http://schemas.openxmlformats.org/officeDocument/2006/relationships" xmlns:p="http://schemas.openxmlformats.org/presentationml/2006/main">
  <p:tag name="[SUBGRID]" val="[SubGrid]"/>
</p:tagLst>
</file>

<file path=ppt/tags/tag72.xml><?xml version="1.0" encoding="utf-8"?>
<p:tagLst xmlns:a="http://schemas.openxmlformats.org/drawingml/2006/main" xmlns:r="http://schemas.openxmlformats.org/officeDocument/2006/relationships" xmlns:p="http://schemas.openxmlformats.org/presentationml/2006/main">
  <p:tag name="[SUBGRID]" val="[SubGrid]"/>
</p:tagLst>
</file>

<file path=ppt/tags/tag73.xml><?xml version="1.0" encoding="utf-8"?>
<p:tagLst xmlns:a="http://schemas.openxmlformats.org/drawingml/2006/main" xmlns:r="http://schemas.openxmlformats.org/officeDocument/2006/relationships" xmlns:p="http://schemas.openxmlformats.org/presentationml/2006/main">
  <p:tag name="[SUBGRID]" val="[SubGrid]"/>
</p:tagLst>
</file>

<file path=ppt/tags/tag74.xml><?xml version="1.0" encoding="utf-8"?>
<p:tagLst xmlns:a="http://schemas.openxmlformats.org/drawingml/2006/main" xmlns:r="http://schemas.openxmlformats.org/officeDocument/2006/relationships" xmlns:p="http://schemas.openxmlformats.org/presentationml/2006/main">
  <p:tag name="[SUBGRID]" val="[SubGrid]"/>
</p:tagLst>
</file>

<file path=ppt/tags/tag75.xml><?xml version="1.0" encoding="utf-8"?>
<p:tagLst xmlns:a="http://schemas.openxmlformats.org/drawingml/2006/main" xmlns:r="http://schemas.openxmlformats.org/officeDocument/2006/relationships" xmlns:p="http://schemas.openxmlformats.org/presentationml/2006/main">
  <p:tag name="[SUBGRID]" val="[SubGrid]"/>
</p:tagLst>
</file>

<file path=ppt/tags/tag76.xml><?xml version="1.0" encoding="utf-8"?>
<p:tagLst xmlns:a="http://schemas.openxmlformats.org/drawingml/2006/main" xmlns:r="http://schemas.openxmlformats.org/officeDocument/2006/relationships" xmlns:p="http://schemas.openxmlformats.org/presentationml/2006/main">
  <p:tag name="[SUBGRID]" val="[SubGrid]"/>
</p:tagLst>
</file>

<file path=ppt/tags/tag77.xml><?xml version="1.0" encoding="utf-8"?>
<p:tagLst xmlns:a="http://schemas.openxmlformats.org/drawingml/2006/main" xmlns:r="http://schemas.openxmlformats.org/officeDocument/2006/relationships" xmlns:p="http://schemas.openxmlformats.org/presentationml/2006/main">
  <p:tag name="[SUBGRID]" val="[SubGrid]"/>
</p:tagLst>
</file>

<file path=ppt/tags/tag78.xml><?xml version="1.0" encoding="utf-8"?>
<p:tagLst xmlns:a="http://schemas.openxmlformats.org/drawingml/2006/main" xmlns:r="http://schemas.openxmlformats.org/officeDocument/2006/relationships" xmlns:p="http://schemas.openxmlformats.org/presentationml/2006/main">
  <p:tag name="[SUBGRID]" val="[SubGrid]"/>
</p:tagLst>
</file>

<file path=ppt/tags/tag79.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80.xml><?xml version="1.0" encoding="utf-8"?>
<p:tagLst xmlns:a="http://schemas.openxmlformats.org/drawingml/2006/main" xmlns:r="http://schemas.openxmlformats.org/officeDocument/2006/relationships" xmlns:p="http://schemas.openxmlformats.org/presentationml/2006/main">
  <p:tag name="[SUBGRID]" val="[SubGrid]"/>
</p:tagLst>
</file>

<file path=ppt/tags/tag81.xml><?xml version="1.0" encoding="utf-8"?>
<p:tagLst xmlns:a="http://schemas.openxmlformats.org/drawingml/2006/main" xmlns:r="http://schemas.openxmlformats.org/officeDocument/2006/relationships" xmlns:p="http://schemas.openxmlformats.org/presentationml/2006/main">
  <p:tag name="[SUBGRID]" val="[SubGrid]"/>
</p:tagLst>
</file>

<file path=ppt/tags/tag82.xml><?xml version="1.0" encoding="utf-8"?>
<p:tagLst xmlns:a="http://schemas.openxmlformats.org/drawingml/2006/main" xmlns:r="http://schemas.openxmlformats.org/officeDocument/2006/relationships" xmlns:p="http://schemas.openxmlformats.org/presentationml/2006/main">
  <p:tag name="[SUBGRID]" val="[SubGrid]"/>
</p:tagLst>
</file>

<file path=ppt/tags/tag83.xml><?xml version="1.0" encoding="utf-8"?>
<p:tagLst xmlns:a="http://schemas.openxmlformats.org/drawingml/2006/main" xmlns:r="http://schemas.openxmlformats.org/officeDocument/2006/relationships" xmlns:p="http://schemas.openxmlformats.org/presentationml/2006/main">
  <p:tag name="[SUBGRID]" val="[SubGrid]"/>
</p:tagLst>
</file>

<file path=ppt/tags/tag84.xml><?xml version="1.0" encoding="utf-8"?>
<p:tagLst xmlns:a="http://schemas.openxmlformats.org/drawingml/2006/main" xmlns:r="http://schemas.openxmlformats.org/officeDocument/2006/relationships" xmlns:p="http://schemas.openxmlformats.org/presentationml/2006/main">
  <p:tag name="[SUBGRID]" val="[SubGrid]"/>
</p:tagLst>
</file>

<file path=ppt/tags/tag85.xml><?xml version="1.0" encoding="utf-8"?>
<p:tagLst xmlns:a="http://schemas.openxmlformats.org/drawingml/2006/main" xmlns:r="http://schemas.openxmlformats.org/officeDocument/2006/relationships" xmlns:p="http://schemas.openxmlformats.org/presentationml/2006/main">
  <p:tag name="[SUBGRID]" val="[SubGrid]"/>
</p:tagLst>
</file>

<file path=ppt/tags/tag86.xml><?xml version="1.0" encoding="utf-8"?>
<p:tagLst xmlns:a="http://schemas.openxmlformats.org/drawingml/2006/main" xmlns:r="http://schemas.openxmlformats.org/officeDocument/2006/relationships" xmlns:p="http://schemas.openxmlformats.org/presentationml/2006/main">
  <p:tag name="[SUBGRID]" val="[SubGrid]"/>
</p:tagLst>
</file>

<file path=ppt/tags/tag87.xml><?xml version="1.0" encoding="utf-8"?>
<p:tagLst xmlns:a="http://schemas.openxmlformats.org/drawingml/2006/main" xmlns:r="http://schemas.openxmlformats.org/officeDocument/2006/relationships" xmlns:p="http://schemas.openxmlformats.org/presentationml/2006/main">
  <p:tag name="[SUBGRID]" val="[SubGrid]"/>
</p:tagLst>
</file>

<file path=ppt/tags/tag88.xml><?xml version="1.0" encoding="utf-8"?>
<p:tagLst xmlns:a="http://schemas.openxmlformats.org/drawingml/2006/main" xmlns:r="http://schemas.openxmlformats.org/officeDocument/2006/relationships" xmlns:p="http://schemas.openxmlformats.org/presentationml/2006/main">
  <p:tag name="[SUBGRID]" val="[SubGrid]"/>
</p:tagLst>
</file>

<file path=ppt/tags/tag89.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ags/tag90.xml><?xml version="1.0" encoding="utf-8"?>
<p:tagLst xmlns:a="http://schemas.openxmlformats.org/drawingml/2006/main" xmlns:r="http://schemas.openxmlformats.org/officeDocument/2006/relationships" xmlns:p="http://schemas.openxmlformats.org/presentationml/2006/main">
  <p:tag name="[SUBGRID]" val="[SubGrid]"/>
</p:tagLst>
</file>

<file path=ppt/tags/tag91.xml><?xml version="1.0" encoding="utf-8"?>
<p:tagLst xmlns:a="http://schemas.openxmlformats.org/drawingml/2006/main" xmlns:r="http://schemas.openxmlformats.org/officeDocument/2006/relationships" xmlns:p="http://schemas.openxmlformats.org/presentationml/2006/main">
  <p:tag name="[SUBGRID]" val="[SubGrid]"/>
</p:tagLst>
</file>

<file path=ppt/tags/tag92.xml><?xml version="1.0" encoding="utf-8"?>
<p:tagLst xmlns:a="http://schemas.openxmlformats.org/drawingml/2006/main" xmlns:r="http://schemas.openxmlformats.org/officeDocument/2006/relationships" xmlns:p="http://schemas.openxmlformats.org/presentationml/2006/main">
  <p:tag name="[SUBGRID]" val="[SubGrid]"/>
</p:tagLst>
</file>

<file path=ppt/tags/tag93.xml><?xml version="1.0" encoding="utf-8"?>
<p:tagLst xmlns:a="http://schemas.openxmlformats.org/drawingml/2006/main" xmlns:r="http://schemas.openxmlformats.org/officeDocument/2006/relationships" xmlns:p="http://schemas.openxmlformats.org/presentationml/2006/main">
  <p:tag name="[SUBGRID]" val="[SubGrid]"/>
</p:tagLst>
</file>

<file path=ppt/tags/tag94.xml><?xml version="1.0" encoding="utf-8"?>
<p:tagLst xmlns:a="http://schemas.openxmlformats.org/drawingml/2006/main" xmlns:r="http://schemas.openxmlformats.org/officeDocument/2006/relationships" xmlns:p="http://schemas.openxmlformats.org/presentationml/2006/main">
  <p:tag name="[SUBGRID]" val="[SubGrid]"/>
</p:tagLst>
</file>

<file path=ppt/tags/tag95.xml><?xml version="1.0" encoding="utf-8"?>
<p:tagLst xmlns:a="http://schemas.openxmlformats.org/drawingml/2006/main" xmlns:r="http://schemas.openxmlformats.org/officeDocument/2006/relationships" xmlns:p="http://schemas.openxmlformats.org/presentationml/2006/main">
  <p:tag name="[SUBGRID]" val="[SubGrid]"/>
</p:tagLst>
</file>

<file path=ppt/tags/tag96.xml><?xml version="1.0" encoding="utf-8"?>
<p:tagLst xmlns:a="http://schemas.openxmlformats.org/drawingml/2006/main" xmlns:r="http://schemas.openxmlformats.org/officeDocument/2006/relationships" xmlns:p="http://schemas.openxmlformats.org/presentationml/2006/main">
  <p:tag name="[SUBGRID]" val="[SubGrid]"/>
</p:tagLst>
</file>

<file path=ppt/tags/tag97.xml><?xml version="1.0" encoding="utf-8"?>
<p:tagLst xmlns:a="http://schemas.openxmlformats.org/drawingml/2006/main" xmlns:r="http://schemas.openxmlformats.org/officeDocument/2006/relationships" xmlns:p="http://schemas.openxmlformats.org/presentationml/2006/main">
  <p:tag name="[SUBGRID]" val="[SubGrid]"/>
</p:tagLst>
</file>

<file path=ppt/tags/tag98.xml><?xml version="1.0" encoding="utf-8"?>
<p:tagLst xmlns:a="http://schemas.openxmlformats.org/drawingml/2006/main" xmlns:r="http://schemas.openxmlformats.org/officeDocument/2006/relationships" xmlns:p="http://schemas.openxmlformats.org/presentationml/2006/main">
  <p:tag name="[SUBGRID]" val="[SubGrid]"/>
</p:tagLst>
</file>

<file path=ppt/tags/tag9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Cigna Healthcare">
  <a:themeElements>
    <a:clrScheme name="Cigna Healthcare 2023">
      <a:dk1>
        <a:srgbClr val="000000"/>
      </a:dk1>
      <a:lt1>
        <a:srgbClr val="FFFFFF"/>
      </a:lt1>
      <a:dk2>
        <a:srgbClr val="0033FF"/>
      </a:dk2>
      <a:lt2>
        <a:srgbClr val="110081"/>
      </a:lt2>
      <a:accent1>
        <a:srgbClr val="0033FF"/>
      </a:accent1>
      <a:accent2>
        <a:srgbClr val="00874D"/>
      </a:accent2>
      <a:accent3>
        <a:srgbClr val="FF4D00"/>
      </a:accent3>
      <a:accent4>
        <a:srgbClr val="110081"/>
      </a:accent4>
      <a:accent5>
        <a:srgbClr val="03CC54"/>
      </a:accent5>
      <a:accent6>
        <a:srgbClr val="FAA163"/>
      </a:accent6>
      <a:hlink>
        <a:srgbClr val="0033FF"/>
      </a:hlink>
      <a:folHlink>
        <a:srgbClr val="A1F7A1"/>
      </a:folHlink>
    </a:clrScheme>
    <a:fontScheme name="Cigna Healthcare">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16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err="1" smtClean="0">
            <a:solidFill>
              <a:schemeClr val="tx2"/>
            </a:solidFill>
          </a:defRPr>
        </a:defPPr>
      </a:lstStyle>
    </a:txDef>
  </a:objectDefaults>
  <a:extraClrSchemeLst/>
  <a:custClrLst>
    <a:custClr name="Action Blue">
      <a:srgbClr val="0033FF"/>
    </a:custClr>
    <a:custClr name="Dark Leaf Green">
      <a:srgbClr val="00874D"/>
    </a:custClr>
    <a:custClr name="Dark Orange">
      <a:srgbClr val="FF4D00"/>
    </a:custClr>
    <a:custClr name="Navy">
      <a:srgbClr val="110081"/>
    </a:custClr>
    <a:custClr name="Leaf Green">
      <a:srgbClr val="03CC54"/>
    </a:custClr>
    <a:custClr name="Orange">
      <a:srgbClr val="FAA163"/>
    </a:custClr>
    <a:custClr name="Light Leaf Green">
      <a:srgbClr val="A1F7A1"/>
    </a:custClr>
    <a:custClr name="Light Orange">
      <a:srgbClr val="FAD6BD"/>
    </a:custClr>
    <a:custClr name="Cool Gray">
      <a:srgbClr val="F4F4F4"/>
    </a:custClr>
  </a:custClrLst>
  <a:extLst>
    <a:ext uri="{05A4C25C-085E-4340-85A3-A5531E510DB2}">
      <thm15:themeFamily xmlns:thm15="http://schemas.microsoft.com/office/thememl/2012/main" name="Evernorth.potx" id="{CF99AB89-BA1D-443F-B964-59F6B3F98DD3}" vid="{9B147206-36C6-4C9B-A1BE-3863A2B43C27}"/>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igna Healthcare">
  <a:themeElements>
    <a:clrScheme name="Cigna Healthcare 2023">
      <a:dk1>
        <a:srgbClr val="000000"/>
      </a:dk1>
      <a:lt1>
        <a:srgbClr val="FFFFFF"/>
      </a:lt1>
      <a:dk2>
        <a:srgbClr val="0033FF"/>
      </a:dk2>
      <a:lt2>
        <a:srgbClr val="110081"/>
      </a:lt2>
      <a:accent1>
        <a:srgbClr val="0033FF"/>
      </a:accent1>
      <a:accent2>
        <a:srgbClr val="00874D"/>
      </a:accent2>
      <a:accent3>
        <a:srgbClr val="FF4D00"/>
      </a:accent3>
      <a:accent4>
        <a:srgbClr val="110081"/>
      </a:accent4>
      <a:accent5>
        <a:srgbClr val="03CC54"/>
      </a:accent5>
      <a:accent6>
        <a:srgbClr val="FAA163"/>
      </a:accent6>
      <a:hlink>
        <a:srgbClr val="0033FF"/>
      </a:hlink>
      <a:folHlink>
        <a:srgbClr val="A1F7A1"/>
      </a:folHlink>
    </a:clrScheme>
    <a:fontScheme name="Cigna Healthcare">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16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err="1" smtClean="0">
            <a:solidFill>
              <a:schemeClr val="tx2"/>
            </a:solidFill>
          </a:defRPr>
        </a:defPPr>
      </a:lstStyle>
    </a:txDef>
  </a:objectDefaults>
  <a:extraClrSchemeLst/>
  <a:custClrLst>
    <a:custClr name="Action Blue">
      <a:srgbClr val="0033FF"/>
    </a:custClr>
    <a:custClr name="Dark Leaf Green">
      <a:srgbClr val="00874D"/>
    </a:custClr>
    <a:custClr name="Dark Orange">
      <a:srgbClr val="FF4D00"/>
    </a:custClr>
    <a:custClr name="Navy">
      <a:srgbClr val="110081"/>
    </a:custClr>
    <a:custClr name="Leaf Green">
      <a:srgbClr val="03CC54"/>
    </a:custClr>
    <a:custClr name="Orange">
      <a:srgbClr val="FAA163"/>
    </a:custClr>
    <a:custClr name="Light Leaf Green">
      <a:srgbClr val="A1F7A1"/>
    </a:custClr>
    <a:custClr name="Light Orange">
      <a:srgbClr val="FAD6BD"/>
    </a:custClr>
    <a:custClr name="Cool Gray">
      <a:srgbClr val="F4F4F4"/>
    </a:custClr>
  </a:custClrLst>
  <a:extLst>
    <a:ext uri="{05A4C25C-085E-4340-85A3-A5531E510DB2}">
      <thm15:themeFamily xmlns:thm15="http://schemas.microsoft.com/office/thememl/2012/main" name="Evernorth.potx" id="{CF99AB89-BA1D-443F-B964-59F6B3F98DD3}" vid="{9B147206-36C6-4C9B-A1BE-3863A2B43C27}"/>
    </a:ext>
  </a:extLst>
</a:theme>
</file>

<file path=ppt/theme/theme4.xml><?xml version="1.0" encoding="utf-8"?>
<a:theme xmlns:a="http://schemas.openxmlformats.org/drawingml/2006/main" name="2_Cigna Healthcare">
  <a:themeElements>
    <a:clrScheme name="Cigna Healthcare 2023">
      <a:dk1>
        <a:srgbClr val="000000"/>
      </a:dk1>
      <a:lt1>
        <a:srgbClr val="FFFFFF"/>
      </a:lt1>
      <a:dk2>
        <a:srgbClr val="0033FF"/>
      </a:dk2>
      <a:lt2>
        <a:srgbClr val="110081"/>
      </a:lt2>
      <a:accent1>
        <a:srgbClr val="0033FF"/>
      </a:accent1>
      <a:accent2>
        <a:srgbClr val="00874D"/>
      </a:accent2>
      <a:accent3>
        <a:srgbClr val="FF4D00"/>
      </a:accent3>
      <a:accent4>
        <a:srgbClr val="110081"/>
      </a:accent4>
      <a:accent5>
        <a:srgbClr val="03CC54"/>
      </a:accent5>
      <a:accent6>
        <a:srgbClr val="FAA163"/>
      </a:accent6>
      <a:hlink>
        <a:srgbClr val="0033FF"/>
      </a:hlink>
      <a:folHlink>
        <a:srgbClr val="A1F7A1"/>
      </a:folHlink>
    </a:clrScheme>
    <a:fontScheme name="Cigna Healthcare">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16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err="1" smtClean="0">
            <a:solidFill>
              <a:schemeClr val="tx2"/>
            </a:solidFill>
          </a:defRPr>
        </a:defPPr>
      </a:lstStyle>
    </a:txDef>
  </a:objectDefaults>
  <a:extraClrSchemeLst/>
  <a:custClrLst>
    <a:custClr name="Action Blue">
      <a:srgbClr val="0033FF"/>
    </a:custClr>
    <a:custClr name="Dark Leaf Green">
      <a:srgbClr val="00874D"/>
    </a:custClr>
    <a:custClr name="Dark Orange">
      <a:srgbClr val="FF4D00"/>
    </a:custClr>
    <a:custClr name="Navy">
      <a:srgbClr val="110081"/>
    </a:custClr>
    <a:custClr name="Leaf Green">
      <a:srgbClr val="03CC54"/>
    </a:custClr>
    <a:custClr name="Orange">
      <a:srgbClr val="FAA163"/>
    </a:custClr>
    <a:custClr name="Light Leaf Green">
      <a:srgbClr val="A1F7A1"/>
    </a:custClr>
    <a:custClr name="Light Orange">
      <a:srgbClr val="FAD6BD"/>
    </a:custClr>
    <a:custClr name="Cool Gray">
      <a:srgbClr val="F4F4F4"/>
    </a:custClr>
  </a:custClrLst>
  <a:extLst>
    <a:ext uri="{05A4C25C-085E-4340-85A3-A5531E510DB2}">
      <thm15:themeFamily xmlns:thm15="http://schemas.microsoft.com/office/thememl/2012/main" name="Evernorth.potx" id="{CF99AB89-BA1D-443F-B964-59F6B3F98DD3}" vid="{9B147206-36C6-4C9B-A1BE-3863A2B43C27}"/>
    </a:ext>
  </a:extLst>
</a:theme>
</file>

<file path=ppt/theme/theme5.xml><?xml version="1.0" encoding="utf-8"?>
<a:theme xmlns:a="http://schemas.openxmlformats.org/drawingml/2006/main" name="3_Cigna Healthcare">
  <a:themeElements>
    <a:clrScheme name="Cigna Healthcare 2023">
      <a:dk1>
        <a:srgbClr val="000000"/>
      </a:dk1>
      <a:lt1>
        <a:srgbClr val="FFFFFF"/>
      </a:lt1>
      <a:dk2>
        <a:srgbClr val="0033FF"/>
      </a:dk2>
      <a:lt2>
        <a:srgbClr val="110081"/>
      </a:lt2>
      <a:accent1>
        <a:srgbClr val="0033FF"/>
      </a:accent1>
      <a:accent2>
        <a:srgbClr val="00874D"/>
      </a:accent2>
      <a:accent3>
        <a:srgbClr val="FF4D00"/>
      </a:accent3>
      <a:accent4>
        <a:srgbClr val="110081"/>
      </a:accent4>
      <a:accent5>
        <a:srgbClr val="03CC54"/>
      </a:accent5>
      <a:accent6>
        <a:srgbClr val="FAA163"/>
      </a:accent6>
      <a:hlink>
        <a:srgbClr val="0033FF"/>
      </a:hlink>
      <a:folHlink>
        <a:srgbClr val="A1F7A1"/>
      </a:folHlink>
    </a:clrScheme>
    <a:fontScheme name="Cigna Healthcare">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16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err="1" smtClean="0">
            <a:solidFill>
              <a:schemeClr val="tx2"/>
            </a:solidFill>
          </a:defRPr>
        </a:defPPr>
      </a:lstStyle>
    </a:txDef>
  </a:objectDefaults>
  <a:extraClrSchemeLst/>
  <a:custClrLst>
    <a:custClr name="Action Blue">
      <a:srgbClr val="0033FF"/>
    </a:custClr>
    <a:custClr name="Dark Leaf Green">
      <a:srgbClr val="00874D"/>
    </a:custClr>
    <a:custClr name="Dark Orange">
      <a:srgbClr val="FF4D00"/>
    </a:custClr>
    <a:custClr name="Navy">
      <a:srgbClr val="110081"/>
    </a:custClr>
    <a:custClr name="Leaf Green">
      <a:srgbClr val="03CC54"/>
    </a:custClr>
    <a:custClr name="Orange">
      <a:srgbClr val="FAA163"/>
    </a:custClr>
    <a:custClr name="Light Leaf Green">
      <a:srgbClr val="A1F7A1"/>
    </a:custClr>
    <a:custClr name="Light Orange">
      <a:srgbClr val="FAD6BD"/>
    </a:custClr>
    <a:custClr name="Cool Gray">
      <a:srgbClr val="F4F4F4"/>
    </a:custClr>
  </a:custClrLst>
  <a:extLst>
    <a:ext uri="{05A4C25C-085E-4340-85A3-A5531E510DB2}">
      <thm15:themeFamily xmlns:thm15="http://schemas.microsoft.com/office/thememl/2012/main" name="Evernorth.potx" id="{CF99AB89-BA1D-443F-B964-59F6B3F98DD3}" vid="{9B147206-36C6-4C9B-A1BE-3863A2B43C27}"/>
    </a:ext>
  </a:extLst>
</a:theme>
</file>

<file path=ppt/theme/theme6.xml><?xml version="1.0" encoding="utf-8"?>
<a:theme xmlns:a="http://schemas.openxmlformats.org/drawingml/2006/main" name="4_Cigna Healthcare">
  <a:themeElements>
    <a:clrScheme name="Cigna Healthcare 2023">
      <a:dk1>
        <a:srgbClr val="000000"/>
      </a:dk1>
      <a:lt1>
        <a:srgbClr val="FFFFFF"/>
      </a:lt1>
      <a:dk2>
        <a:srgbClr val="0033FF"/>
      </a:dk2>
      <a:lt2>
        <a:srgbClr val="110081"/>
      </a:lt2>
      <a:accent1>
        <a:srgbClr val="0033FF"/>
      </a:accent1>
      <a:accent2>
        <a:srgbClr val="00874D"/>
      </a:accent2>
      <a:accent3>
        <a:srgbClr val="FF4D00"/>
      </a:accent3>
      <a:accent4>
        <a:srgbClr val="110081"/>
      </a:accent4>
      <a:accent5>
        <a:srgbClr val="03CC54"/>
      </a:accent5>
      <a:accent6>
        <a:srgbClr val="FAA163"/>
      </a:accent6>
      <a:hlink>
        <a:srgbClr val="0033FF"/>
      </a:hlink>
      <a:folHlink>
        <a:srgbClr val="A1F7A1"/>
      </a:folHlink>
    </a:clrScheme>
    <a:fontScheme name="Cigna Healthcare">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72000" tIns="36000" rIns="72000" bIns="36000" rtlCol="0" anchor="ctr"/>
      <a:lstStyle>
        <a:defPPr algn="ctr">
          <a:defRPr sz="1600"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err="1" smtClean="0">
            <a:solidFill>
              <a:schemeClr val="tx2"/>
            </a:solidFill>
          </a:defRPr>
        </a:defPPr>
      </a:lstStyle>
    </a:txDef>
  </a:objectDefaults>
  <a:extraClrSchemeLst/>
  <a:custClrLst>
    <a:custClr name="Action Blue">
      <a:srgbClr val="0033FF"/>
    </a:custClr>
    <a:custClr name="Dark Leaf Green">
      <a:srgbClr val="00874D"/>
    </a:custClr>
    <a:custClr name="Dark Orange">
      <a:srgbClr val="FF4D00"/>
    </a:custClr>
    <a:custClr name="Navy">
      <a:srgbClr val="110081"/>
    </a:custClr>
    <a:custClr name="Leaf Green">
      <a:srgbClr val="03CC54"/>
    </a:custClr>
    <a:custClr name="Orange">
      <a:srgbClr val="FAA163"/>
    </a:custClr>
    <a:custClr name="Light Leaf Green">
      <a:srgbClr val="A1F7A1"/>
    </a:custClr>
    <a:custClr name="Light Orange">
      <a:srgbClr val="FAD6BD"/>
    </a:custClr>
    <a:custClr name="Cool Gray">
      <a:srgbClr val="F4F4F4"/>
    </a:custClr>
  </a:custClrLst>
  <a:extLst>
    <a:ext uri="{05A4C25C-085E-4340-85A3-A5531E510DB2}">
      <thm15:themeFamily xmlns:thm15="http://schemas.microsoft.com/office/thememl/2012/main" name="Evernorth.potx" id="{CF99AB89-BA1D-443F-B964-59F6B3F98DD3}" vid="{9B147206-36C6-4C9B-A1BE-3863A2B43C27}"/>
    </a:ext>
  </a:extLst>
</a:theme>
</file>

<file path=ppt/theme/theme7.xml><?xml version="1.0" encoding="utf-8"?>
<a:theme xmlns:a="http://schemas.openxmlformats.org/drawingml/2006/main" name="Office-tema">
  <a:themeElements>
    <a:clrScheme name="Cigna Healthcare 2023">
      <a:dk1>
        <a:srgbClr val="000000"/>
      </a:dk1>
      <a:lt1>
        <a:srgbClr val="FFFFFF"/>
      </a:lt1>
      <a:dk2>
        <a:srgbClr val="0033FF"/>
      </a:dk2>
      <a:lt2>
        <a:srgbClr val="110081"/>
      </a:lt2>
      <a:accent1>
        <a:srgbClr val="0033FF"/>
      </a:accent1>
      <a:accent2>
        <a:srgbClr val="00874D"/>
      </a:accent2>
      <a:accent3>
        <a:srgbClr val="FF4D00"/>
      </a:accent3>
      <a:accent4>
        <a:srgbClr val="110081"/>
      </a:accent4>
      <a:accent5>
        <a:srgbClr val="03CC54"/>
      </a:accent5>
      <a:accent6>
        <a:srgbClr val="FAA163"/>
      </a:accent6>
      <a:hlink>
        <a:srgbClr val="0033FF"/>
      </a:hlink>
      <a:folHlink>
        <a:srgbClr val="A1F7A1"/>
      </a:folHlink>
    </a:clrScheme>
    <a:fontScheme name="Cigna Healthcare">
      <a:majorFont>
        <a:latin typeface="Georgia"/>
        <a:ea typeface=""/>
        <a:cs typeface=""/>
      </a:majorFont>
      <a:minorFont>
        <a:latin typeface="Verdana"/>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Action Blue">
      <a:srgbClr val="0033FF"/>
    </a:custClr>
    <a:custClr name="Dark Leaf Green">
      <a:srgbClr val="00874D"/>
    </a:custClr>
    <a:custClr name="Dark Orange">
      <a:srgbClr val="FF4D00"/>
    </a:custClr>
    <a:custClr name="Navy">
      <a:srgbClr val="110081"/>
    </a:custClr>
    <a:custClr name="Leaf Green">
      <a:srgbClr val="03CC54"/>
    </a:custClr>
    <a:custClr name="Orange">
      <a:srgbClr val="FAA163"/>
    </a:custClr>
    <a:custClr name="Light Leaf Green">
      <a:srgbClr val="A1F7A1"/>
    </a:custClr>
    <a:custClr name="Light Orange">
      <a:srgbClr val="FAD6BD"/>
    </a:custClr>
    <a:custClr name="Cool Gray">
      <a:srgbClr val="F4F4F4"/>
    </a:custClr>
  </a:custClr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Cigna Healthcare 2023">
      <a:dk1>
        <a:srgbClr val="000000"/>
      </a:dk1>
      <a:lt1>
        <a:srgbClr val="FFFFFF"/>
      </a:lt1>
      <a:dk2>
        <a:srgbClr val="0033FF"/>
      </a:dk2>
      <a:lt2>
        <a:srgbClr val="110081"/>
      </a:lt2>
      <a:accent1>
        <a:srgbClr val="0033FF"/>
      </a:accent1>
      <a:accent2>
        <a:srgbClr val="00874D"/>
      </a:accent2>
      <a:accent3>
        <a:srgbClr val="FF4D00"/>
      </a:accent3>
      <a:accent4>
        <a:srgbClr val="110081"/>
      </a:accent4>
      <a:accent5>
        <a:srgbClr val="03CC54"/>
      </a:accent5>
      <a:accent6>
        <a:srgbClr val="FAA163"/>
      </a:accent6>
      <a:hlink>
        <a:srgbClr val="0033FF"/>
      </a:hlink>
      <a:folHlink>
        <a:srgbClr val="A1F7A1"/>
      </a:folHlink>
    </a:clrScheme>
    <a:fontScheme name="Cigna Healthcare">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Action Blue">
      <a:srgbClr val="0033FF"/>
    </a:custClr>
    <a:custClr name="Dark Leaf Green">
      <a:srgbClr val="00874D"/>
    </a:custClr>
    <a:custClr name="Dark Orange">
      <a:srgbClr val="FF4D00"/>
    </a:custClr>
    <a:custClr name="Navy">
      <a:srgbClr val="110081"/>
    </a:custClr>
    <a:custClr name="Leaf Green">
      <a:srgbClr val="03CC54"/>
    </a:custClr>
    <a:custClr name="Orange">
      <a:srgbClr val="FAA163"/>
    </a:custClr>
    <a:custClr name="Light Leaf Green">
      <a:srgbClr val="A1F7A1"/>
    </a:custClr>
    <a:custClr name="Light Orange">
      <a:srgbClr val="FAD6BD"/>
    </a:custClr>
    <a:custClr name="Cool Gray">
      <a:srgbClr val="F4F4F4"/>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TemplafySlideTemplateConfiguration><![CDATA[{"slideVersion":0,"isValidatorEnabled":false,"isLocked":false,"elementsMetadata":[],"slideId":"638109277397537415","enableDocumentContentUpdater":true,"version":"1.12"}]]></TemplafySlideTemplateConfiguration>
</file>

<file path=customXml/item10.xml><?xml version="1.0" encoding="utf-8"?>
<?mso-contentType ?>
<FormTemplates xmlns="http://schemas.microsoft.com/sharepoint/v3/contenttype/forms">
  <Display>DocumentLibraryForm</Display>
  <Edit>DocumentLibraryForm</Edit>
  <New>DocumentLibraryForm</New>
</FormTemplates>
</file>

<file path=customXml/item100.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01.xml><?xml version="1.0" encoding="utf-8"?>
<?mso-contentType ?>
<FormTemplates xmlns="http://schemas.microsoft.com/sharepoint/v3/contenttype/forms">
  <Display>DocumentLibraryForm</Display>
  <Edit>DocumentLibraryForm</Edit>
  <New>DocumentLibraryForm</New>
</FormTemplates>
</file>

<file path=customXml/item102.xml><?xml version="1.0" encoding="utf-8"?>
<?mso-contentType ?>
<FormTemplates xmlns="http://schemas.microsoft.com/sharepoint/v3/contenttype/forms">
  <Display>DocumentLibraryForm</Display>
  <Edit>DocumentLibraryForm</Edit>
  <New>DocumentLibraryForm</New>
</FormTemplates>
</file>

<file path=customXml/item103.xml><?xml version="1.0" encoding="utf-8"?>
<?mso-contentType ?>
<FormTemplates xmlns="http://schemas.microsoft.com/sharepoint/v3/contenttype/forms">
  <Display>DocumentLibraryForm</Display>
  <Edit>DocumentLibraryForm</Edit>
  <New>DocumentLibraryForm</New>
</FormTemplates>
</file>

<file path=customXml/item104.xml><?xml version="1.0" encoding="utf-8"?>
<?mso-contentType ?>
<FormTemplates xmlns="http://schemas.microsoft.com/sharepoint/v3/contenttype/forms">
  <Display>DocumentLibraryForm</Display>
  <Edit>DocumentLibraryForm</Edit>
  <New>DocumentLibraryForm</New>
</FormTemplates>
</file>

<file path=customXml/item105.xml><?xml version="1.0" encoding="utf-8"?>
<?mso-contentType ?>
<FormTemplates xmlns="http://schemas.microsoft.com/sharepoint/v3/contenttype/forms">
  <Display>DocumentLibraryForm</Display>
  <Edit>DocumentLibraryForm</Edit>
  <New>DocumentLibraryForm</New>
</FormTemplates>
</file>

<file path=customXml/item106.xml><?xml version="1.0" encoding="utf-8"?>
<?mso-contentType ?>
<FormTemplates xmlns="http://schemas.microsoft.com/sharepoint/v3/contenttype/forms">
  <Display>DocumentLibraryForm</Display>
  <Edit>DocumentLibraryForm</Edit>
  <New>DocumentLibraryForm</New>
</FormTemplates>
</file>

<file path=customXml/item107.xml><?xml version="1.0" encoding="utf-8"?>
<?mso-contentType ?>
<FormTemplates xmlns="http://schemas.microsoft.com/sharepoint/v3/contenttype/forms">
  <Display>DocumentLibraryForm</Display>
  <Edit>DocumentLibraryForm</Edit>
  <New>DocumentLibraryForm</New>
</FormTemplates>
</file>

<file path=customXml/item108.xml><?xml version="1.0" encoding="utf-8"?>
<?mso-contentType ?>
<FormTemplates xmlns="http://schemas.microsoft.com/sharepoint/v3/contenttype/forms">
  <Display>DocumentLibraryForm</Display>
  <Edit>DocumentLibraryForm</Edit>
  <New>DocumentLibraryForm</New>
</FormTemplates>
</file>

<file path=customXml/item109.xml><?xml version="1.0" encoding="utf-8"?>
<?mso-contentType ?>
<FormTemplates xmlns="http://schemas.microsoft.com/sharepoint/v3/contenttype/forms">
  <Display>DocumentLibraryForm</Display>
  <Edit>DocumentLibraryForm</Edit>
  <New>DocumentLibraryForm</New>
</FormTemplates>
</file>

<file path=customXml/item11.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10.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11.xml><?xml version="1.0" encoding="utf-8"?>
<TemplafySlideFormConfiguration><![CDATA[{"formFields":[],"formDataEntries":[]}]]></TemplafySlideFormConfiguration>
</file>

<file path=customXml/item112.xml><?xml version="1.0" encoding="utf-8"?>
<?mso-contentType ?>
<FormTemplates xmlns="http://schemas.microsoft.com/sharepoint/v3/contenttype/forms">
  <Display>DocumentLibraryForm</Display>
  <Edit>DocumentLibraryForm</Edit>
  <New>DocumentLibraryForm</New>
</FormTemplates>
</file>

<file path=customXml/item113.xml><?xml version="1.0" encoding="utf-8"?>
<?mso-contentType ?>
<FormTemplates xmlns="http://schemas.microsoft.com/sharepoint/v3/contenttype/forms">
  <Display>DocumentLibraryForm</Display>
  <Edit>DocumentLibraryForm</Edit>
  <New>DocumentLibraryForm</New>
</FormTemplates>
</file>

<file path=customXml/item114.xml><?xml version="1.0" encoding="utf-8"?>
<?mso-contentType ?>
<FormTemplates xmlns="http://schemas.microsoft.com/sharepoint/v3/contenttype/forms">
  <Display>DocumentLibraryForm</Display>
  <Edit>DocumentLibraryForm</Edit>
  <New>DocumentLibraryForm</New>
</FormTemplates>
</file>

<file path=customXml/item12.xml><?xml version="1.0" encoding="utf-8"?>
<?mso-contentType ?>
<FormTemplates xmlns="http://schemas.microsoft.com/sharepoint/v3/contenttype/forms">
  <Display>DocumentLibraryForm</Display>
  <Edit>DocumentLibraryForm</Edit>
  <New>DocumentLibraryForm</New>
</FormTemplates>
</file>

<file path=customXml/item13.xml><?xml version="1.0" encoding="utf-8"?>
<?mso-contentType ?>
<FormTemplates xmlns="http://schemas.microsoft.com/sharepoint/v3/contenttype/forms">
  <Display>DocumentLibraryForm</Display>
  <Edit>DocumentLibraryForm</Edit>
  <New>DocumentLibraryForm</New>
</FormTemplates>
</file>

<file path=customXml/item14.xml><?xml version="1.0" encoding="utf-8"?>
<?mso-contentType ?>
<FormTemplates xmlns="http://schemas.microsoft.com/sharepoint/v3/contenttype/forms">
  <Display>DocumentLibraryForm</Display>
  <Edit>DocumentLibraryForm</Edit>
  <New>DocumentLibraryForm</New>
</FormTemplates>
</file>

<file path=customXml/item15.xml><?xml version="1.0" encoding="utf-8"?>
<?mso-contentType ?>
<FormTemplates xmlns="http://schemas.microsoft.com/sharepoint/v3/contenttype/forms">
  <Display>DocumentLibraryForm</Display>
  <Edit>DocumentLibraryForm</Edit>
  <New>DocumentLibraryForm</New>
</FormTemplates>
</file>

<file path=customXml/item16.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7.xml><?xml version="1.0" encoding="utf-8"?>
<?mso-contentType ?>
<FormTemplates xmlns="http://schemas.microsoft.com/sharepoint/v3/contenttype/forms">
  <Display>DocumentLibraryForm</Display>
  <Edit>DocumentLibraryForm</Edit>
  <New>DocumentLibraryForm</New>
</FormTemplates>
</file>

<file path=customXml/item18.xml><?xml version="1.0" encoding="utf-8"?>
<?mso-contentType ?>
<FormTemplates xmlns="http://schemas.microsoft.com/sharepoint/v3/contenttype/forms">
  <Display>DocumentLibraryForm</Display>
  <Edit>DocumentLibraryForm</Edit>
  <New>DocumentLibraryForm</New>
</FormTemplates>
</file>

<file path=customXml/item19.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0.xml><?xml version="1.0" encoding="utf-8"?>
<TemplafySlideTemplateConfiguration><![CDATA[{"slideVersion":0,"isValidatorEnabled":false,"isLocked":false,"elementsMetadata":[],"slideId":"638109277397537415","enableDocumentContentUpdater":true,"version":"1.12"}]]></TemplafySlideTemplateConfiguration>
</file>

<file path=customXml/item21.xml><?xml version="1.0" encoding="utf-8"?>
<?mso-contentType ?>
<FormTemplates xmlns="http://schemas.microsoft.com/sharepoint/v3/contenttype/forms">
  <Display>DocumentLibraryForm</Display>
  <Edit>DocumentLibraryForm</Edit>
  <New>DocumentLibraryForm</New>
</FormTemplates>
</file>

<file path=customXml/item22.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3.xml><?xml version="1.0" encoding="utf-8"?>
<?mso-contentType ?>
<FormTemplates xmlns="http://schemas.microsoft.com/sharepoint/v3/contenttype/forms">
  <Display>DocumentLibraryForm</Display>
  <Edit>DocumentLibraryForm</Edit>
  <New>DocumentLibraryForm</New>
</FormTemplates>
</file>

<file path=customXml/item24.xml><?xml version="1.0" encoding="utf-8"?>
<?mso-contentType ?>
<FormTemplates xmlns="http://schemas.microsoft.com/sharepoint/v3/contenttype/forms">
  <Display>DocumentLibraryForm</Display>
  <Edit>DocumentLibraryForm</Edit>
  <New>DocumentLibraryForm</New>
</FormTemplates>
</file>

<file path=customXml/item25.xml><?xml version="1.0" encoding="utf-8"?>
<?mso-contentType ?>
<FormTemplates xmlns="http://schemas.microsoft.com/sharepoint/v3/contenttype/forms">
  <Display>DocumentLibraryForm</Display>
  <Edit>DocumentLibraryForm</Edit>
  <New>DocumentLibraryForm</New>
</FormTemplates>
</file>

<file path=customXml/item26.xml><?xml version="1.0" encoding="utf-8"?>
<TemplafySlideTemplateConfiguration><![CDATA[{"slideVersion":0,"isValidatorEnabled":false,"isLocked":false,"elementsMetadata":[],"slideId":"638109277397537415","enableDocumentContentUpdater":true,"version":"1.12"}]]></TemplafySlideTemplateConfiguration>
</file>

<file path=customXml/item27.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8.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9.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0.xml><?xml version="1.0" encoding="utf-8"?>
<?mso-contentType ?>
<FormTemplates xmlns="http://schemas.microsoft.com/sharepoint/v3/contenttype/forms">
  <Display>DocumentLibraryForm</Display>
  <Edit>DocumentLibraryForm</Edit>
  <New>DocumentLibraryForm</New>
</FormTemplates>
</file>

<file path=customXml/item31.xml><?xml version="1.0" encoding="utf-8"?>
<?mso-contentType ?>
<FormTemplates xmlns="http://schemas.microsoft.com/sharepoint/v3/contenttype/forms">
  <Display>DocumentLibraryForm</Display>
  <Edit>DocumentLibraryForm</Edit>
  <New>DocumentLibraryForm</New>
</FormTemplates>
</file>

<file path=customXml/item32.xml><?xml version="1.0" encoding="utf-8"?>
<?mso-contentType ?>
<FormTemplates xmlns="http://schemas.microsoft.com/sharepoint/v3/contenttype/forms">
  <Display>DocumentLibraryForm</Display>
  <Edit>DocumentLibraryForm</Edit>
  <New>DocumentLibraryForm</New>
</FormTemplates>
</file>

<file path=customXml/item33.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4.xml><?xml version="1.0" encoding="utf-8"?>
<?mso-contentType ?>
<FormTemplates xmlns="http://schemas.microsoft.com/sharepoint/v3/contenttype/forms">
  <Display>DocumentLibraryForm</Display>
  <Edit>DocumentLibraryForm</Edit>
  <New>DocumentLibraryForm</New>
</FormTemplates>
</file>

<file path=customXml/item35.xml><?xml version="1.0" encoding="utf-8"?>
<?mso-contentType ?>
<FormTemplates xmlns="http://schemas.microsoft.com/sharepoint/v3/contenttype/forms">
  <Display>DocumentLibraryForm</Display>
  <Edit>DocumentLibraryForm</Edit>
  <New>DocumentLibraryForm</New>
</FormTemplates>
</file>

<file path=customXml/item36.xml><?xml version="1.0" encoding="utf-8"?>
<?mso-contentType ?>
<FormTemplates xmlns="http://schemas.microsoft.com/sharepoint/v3/contenttype/forms">
  <Display>DocumentLibraryForm</Display>
  <Edit>DocumentLibraryForm</Edit>
  <New>DocumentLibraryForm</New>
</FormTemplates>
</file>

<file path=customXml/item37.xml><?xml version="1.0" encoding="utf-8"?>
<?mso-contentType ?>
<FormTemplates xmlns="http://schemas.microsoft.com/sharepoint/v3/contenttype/forms">
  <Display>DocumentLibraryForm</Display>
  <Edit>DocumentLibraryForm</Edit>
  <New>DocumentLibraryForm</New>
</FormTemplates>
</file>

<file path=customXml/item38.xml><?xml version="1.0" encoding="utf-8"?>
<p:properties xmlns:p="http://schemas.microsoft.com/office/2006/metadata/properties" xmlns:xsi="http://www.w3.org/2001/XMLSchema-instance" xmlns:pc="http://schemas.microsoft.com/office/infopath/2007/PartnerControls">
  <documentManagement/>
</p:properties>
</file>

<file path=customXml/item39.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0.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1.xml><?xml version="1.0" encoding="utf-8"?>
<TemplafyFormConfiguration><![CDATA[{"formFields":[{"dataSource":"Confidentiality","displayColumn":"cigna_confidentiality","defaultValue":"2","hideIfNoUserInteractionRequired":false,"distinct":true,"required":false,"autoSelectFirstOption":false,"helpTexts":{"prefix":"","postfix":""},"spacing":{},"type":"dropDown","name":"Cigna_Confidentiality","label":"Internal Stamp Only","fullyQualifiedName":"Cigna_Confidentiality"}],"formDataEntries":[{"name":"Cigna_Confidentiality","value":"aKBTu2fPbzfKbYCIYAfo4Q=="}]}]]></TemplafyFormConfiguration>
</file>

<file path=customXml/item42.xml><?xml version="1.0" encoding="utf-8"?>
<ct:contentTypeSchema xmlns:ct="http://schemas.microsoft.com/office/2006/metadata/contentType" xmlns:ma="http://schemas.microsoft.com/office/2006/metadata/properties/metaAttributes" ct:_="" ma:_="" ma:contentTypeName="Document" ma:contentTypeID="0x010100580480DB7AF02C49AC4AA0E349E8BF65" ma:contentTypeVersion="0" ma:contentTypeDescription="Create a new document." ma:contentTypeScope="" ma:versionID="17be6730da4b0badcf21db93d5aec3ff">
  <xsd:schema xmlns:xsd="http://www.w3.org/2001/XMLSchema" xmlns:xs="http://www.w3.org/2001/XMLSchema" xmlns:p="http://schemas.microsoft.com/office/2006/metadata/properties" targetNamespace="http://schemas.microsoft.com/office/2006/metadata/properties" ma:root="true" ma:fieldsID="6ff03dde4259c08ff71d8d05c94e2e9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3.xml><?xml version="1.0" encoding="utf-8"?>
<?mso-contentType ?>
<FormTemplates xmlns="http://schemas.microsoft.com/sharepoint/v3/contenttype/forms">
  <Display>DocumentLibraryForm</Display>
  <Edit>DocumentLibraryForm</Edit>
  <New>DocumentLibraryForm</New>
</FormTemplates>
</file>

<file path=customXml/item44.xml><?xml version="1.0" encoding="utf-8"?>
<TemplafySlideFormConfiguration><![CDATA[{"formFields":[],"formDataEntries":[]}]]></TemplafySlideFormConfiguration>
</file>

<file path=customXml/item45.xml><?xml version="1.0" encoding="utf-8"?>
<ct:contentTypeSchema xmlns:ct="http://schemas.microsoft.com/office/2006/metadata/contentType" xmlns:ma="http://schemas.microsoft.com/office/2006/metadata/properties/metaAttributes" ct:_="" ma:_="" ma:contentTypeName="Document" ma:contentTypeID="0x010100580480DB7AF02C49AC4AA0E349E8BF65" ma:contentTypeVersion="0" ma:contentTypeDescription="Create a new document." ma:contentTypeScope="" ma:versionID="17be6730da4b0badcf21db93d5aec3ff">
  <xsd:schema xmlns:xsd="http://www.w3.org/2001/XMLSchema" xmlns:xs="http://www.w3.org/2001/XMLSchema" xmlns:p="http://schemas.microsoft.com/office/2006/metadata/properties" targetNamespace="http://schemas.microsoft.com/office/2006/metadata/properties" ma:root="true" ma:fieldsID="6ff03dde4259c08ff71d8d05c94e2e9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6.xml><?xml version="1.0" encoding="utf-8"?>
<?mso-contentType ?>
<FormTemplates xmlns="http://schemas.microsoft.com/sharepoint/v3/contenttype/forms">
  <Display>DocumentLibraryForm</Display>
  <Edit>DocumentLibraryForm</Edit>
  <New>DocumentLibraryForm</New>
</FormTemplates>
</file>

<file path=customXml/item47.xml><?xml version="1.0" encoding="utf-8"?>
<?mso-contentType ?>
<FormTemplates xmlns="http://schemas.microsoft.com/sharepoint/v3/contenttype/forms">
  <Display>DocumentLibraryForm</Display>
  <Edit>DocumentLibraryForm</Edit>
  <New>DocumentLibraryForm</New>
</FormTemplates>
</file>

<file path=customXml/item48.xml><?xml version="1.0" encoding="utf-8"?>
<ct:contentTypeSchema xmlns:ct="http://schemas.microsoft.com/office/2006/metadata/contentType" xmlns:ma="http://schemas.microsoft.com/office/2006/metadata/properties/metaAttributes" ct:_="" ma:_="" ma:contentTypeName="Document" ma:contentTypeID="0x010100580480DB7AF02C49AC4AA0E349E8BF65" ma:contentTypeVersion="0" ma:contentTypeDescription="Create a new document." ma:contentTypeScope="" ma:versionID="17be6730da4b0badcf21db93d5aec3ff">
  <xsd:schema xmlns:xsd="http://www.w3.org/2001/XMLSchema" xmlns:xs="http://www.w3.org/2001/XMLSchema" xmlns:p="http://schemas.microsoft.com/office/2006/metadata/properties" targetNamespace="http://schemas.microsoft.com/office/2006/metadata/properties" ma:root="true" ma:fieldsID="6ff03dde4259c08ff71d8d05c94e2e9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9.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TemplafySlideTemplateConfiguration><![CDATA[{"slideVersion":0,"isValidatorEnabled":false,"isLocked":false,"elementsMetadata":[],"slideId":"638109277398474922","enableDocumentContentUpdater":true,"version":"1.12"}]]></TemplafySlideTemplateConfiguration>
</file>

<file path=customXml/item50.xml><?xml version="1.0" encoding="utf-8"?>
<?mso-contentType ?>
<FormTemplates xmlns="http://schemas.microsoft.com/sharepoint/v3/contenttype/forms">
  <Display>DocumentLibraryForm</Display>
  <Edit>DocumentLibraryForm</Edit>
  <New>DocumentLibraryForm</New>
</FormTemplates>
</file>

<file path=customXml/item51.xml><?xml version="1.0" encoding="utf-8"?>
<?mso-contentType ?>
<FormTemplates xmlns="http://schemas.microsoft.com/sharepoint/v3/contenttype/forms">
  <Display>DocumentLibraryForm</Display>
  <Edit>DocumentLibraryForm</Edit>
  <New>DocumentLibraryForm</New>
</FormTemplates>
</file>

<file path=customXml/item52.xml><?xml version="1.0" encoding="utf-8"?>
<?mso-contentType ?>
<FormTemplates xmlns="http://schemas.microsoft.com/sharepoint/v3/contenttype/forms">
  <Display>DocumentLibraryForm</Display>
  <Edit>DocumentLibraryForm</Edit>
  <New>DocumentLibraryForm</New>
</FormTemplates>
</file>

<file path=customXml/item53.xml><?xml version="1.0" encoding="utf-8"?>
<?mso-contentType ?>
<FormTemplates xmlns="http://schemas.microsoft.com/sharepoint/v3/contenttype/forms">
  <Display>DocumentLibraryForm</Display>
  <Edit>DocumentLibraryForm</Edit>
  <New>DocumentLibraryForm</New>
</FormTemplates>
</file>

<file path=customXml/item54.xml><?xml version="1.0" encoding="utf-8"?>
<?mso-contentType ?>
<FormTemplates xmlns="http://schemas.microsoft.com/sharepoint/v3/contenttype/forms">
  <Display>DocumentLibraryForm</Display>
  <Edit>DocumentLibraryForm</Edit>
  <New>DocumentLibraryForm</New>
</FormTemplates>
</file>

<file path=customXml/item55.xml><?xml version="1.0" encoding="utf-8"?>
<?mso-contentType ?>
<FormTemplates xmlns="http://schemas.microsoft.com/sharepoint/v3/contenttype/forms">
  <Display>DocumentLibraryForm</Display>
  <Edit>DocumentLibraryForm</Edit>
  <New>DocumentLibraryForm</New>
</FormTemplates>
</file>

<file path=customXml/item56.xml><?xml version="1.0" encoding="utf-8"?>
<?mso-contentType ?>
<FormTemplates xmlns="http://schemas.microsoft.com/sharepoint/v3/contenttype/forms">
  <Display>DocumentLibraryForm</Display>
  <Edit>DocumentLibraryForm</Edit>
  <New>DocumentLibraryForm</New>
</FormTemplates>
</file>

<file path=customXml/item57.xml><?xml version="1.0" encoding="utf-8"?>
<?mso-contentType ?>
<FormTemplates xmlns="http://schemas.microsoft.com/sharepoint/v3/contenttype/forms">
  <Display>DocumentLibraryForm</Display>
  <Edit>DocumentLibraryForm</Edit>
  <New>DocumentLibraryForm</New>
</FormTemplates>
</file>

<file path=customXml/item58.xml><?xml version="1.0" encoding="utf-8"?>
<TemplafySlideFormConfiguration><![CDATA[{"formFields":[],"formDataEntries":[]}]]></TemplafySlideFormConfiguration>
</file>

<file path=customXml/item59.xml><?xml version="1.0" encoding="utf-8"?>
<TemplafyFormConfiguration><![CDATA[{"formFields":[{"dataSource":"Confidentiality","displayColumn":"cigna_confidentiality","defaultValue":"2","hideIfNoUserInteractionRequired":false,"distinct":true,"required":false,"autoSelectFirstOption":false,"helpTexts":{"prefix":"","postfix":""},"spacing":{},"type":"dropDown","name":"Cigna_Confidentiality","label":"Internal Stamp Only","fullyQualifiedName":"Cigna_Confidentiality"}],"formDataEntries":[{"name":"Cigna_Confidentiality","value":"aKBTu2fPbzfKbYCIYAfo4Q=="}]}]]></TemplafyFormConfiguration>
</file>

<file path=customXml/item6.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0.xml><?xml version="1.0" encoding="utf-8"?>
<?mso-contentType ?>
<FormTemplates xmlns="http://schemas.microsoft.com/sharepoint/v3/contenttype/forms">
  <Display>DocumentLibraryForm</Display>
  <Edit>DocumentLibraryForm</Edit>
  <New>DocumentLibraryForm</New>
</FormTemplates>
</file>

<file path=customXml/item61.xml><?xml version="1.0" encoding="utf-8"?>
<?mso-contentType ?>
<FormTemplates xmlns="http://schemas.microsoft.com/sharepoint/v3/contenttype/forms">
  <Display>DocumentLibraryForm</Display>
  <Edit>DocumentLibraryForm</Edit>
  <New>DocumentLibraryForm</New>
</FormTemplates>
</file>

<file path=customXml/item62.xml><?xml version="1.0" encoding="utf-8"?>
<?mso-contentType ?>
<FormTemplates xmlns="http://schemas.microsoft.com/sharepoint/v3/contenttype/forms">
  <Display>DocumentLibraryForm</Display>
  <Edit>DocumentLibraryForm</Edit>
  <New>DocumentLibraryForm</New>
</FormTemplates>
</file>

<file path=customXml/item63.xml><?xml version="1.0" encoding="utf-8"?>
<?mso-contentType ?>
<FormTemplates xmlns="http://schemas.microsoft.com/sharepoint/v3/contenttype/forms">
  <Display>DocumentLibraryForm</Display>
  <Edit>DocumentLibraryForm</Edit>
  <New>DocumentLibraryForm</New>
</FormTemplates>
</file>

<file path=customXml/item64.xml><?xml version="1.0" encoding="utf-8"?>
<ct:contentTypeSchema xmlns:ct="http://schemas.microsoft.com/office/2006/metadata/contentType" xmlns:ma="http://schemas.microsoft.com/office/2006/metadata/properties/metaAttributes" ct:_="" ma:_="" ma:contentTypeName="Document" ma:contentTypeID="0x010100580480DB7AF02C49AC4AA0E349E8BF65" ma:contentTypeVersion="0" ma:contentTypeDescription="Create a new document." ma:contentTypeScope="" ma:versionID="17be6730da4b0badcf21db93d5aec3ff">
  <xsd:schema xmlns:xsd="http://www.w3.org/2001/XMLSchema" xmlns:xs="http://www.w3.org/2001/XMLSchema" xmlns:p="http://schemas.microsoft.com/office/2006/metadata/properties" targetNamespace="http://schemas.microsoft.com/office/2006/metadata/properties" ma:root="true" ma:fieldsID="6ff03dde4259c08ff71d8d05c94e2e9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5.xml><?xml version="1.0" encoding="utf-8"?>
<?mso-contentType ?>
<FormTemplates xmlns="http://schemas.microsoft.com/sharepoint/v3/contenttype/forms">
  <Display>DocumentLibraryForm</Display>
  <Edit>DocumentLibraryForm</Edit>
  <New>DocumentLibraryForm</New>
</FormTemplates>
</file>

<file path=customXml/item66.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7.xml><?xml version="1.0" encoding="utf-8"?>
<?mso-contentType ?>
<FormTemplates xmlns="http://schemas.microsoft.com/sharepoint/v3/contenttype/forms">
  <Display>DocumentLibraryForm</Display>
  <Edit>DocumentLibraryForm</Edit>
  <New>DocumentLibraryForm</New>
</FormTemplates>
</file>

<file path=customXml/item68.xml><?xml version="1.0" encoding="utf-8"?>
<?mso-contentType ?>
<FormTemplates xmlns="http://schemas.microsoft.com/sharepoint/v3/contenttype/forms">
  <Display>DocumentLibraryForm</Display>
  <Edit>DocumentLibraryForm</Edit>
  <New>DocumentLibraryForm</New>
</FormTemplates>
</file>

<file path=customXml/item69.xml><?xml version="1.0" encoding="utf-8"?>
<?mso-contentType ?>
<FormTemplates xmlns="http://schemas.microsoft.com/sharepoint/v3/contenttype/forms">
  <Display>DocumentLibraryForm</Display>
  <Edit>DocumentLibraryForm</Edit>
  <New>DocumentLibraryForm</New>
</FormTemplates>
</file>

<file path=customXml/item7.xml><?xml version="1.0" encoding="utf-8"?>
<?mso-contentType ?>
<FormTemplates xmlns="http://schemas.microsoft.com/sharepoint/v3/contenttype/forms">
  <Display>DocumentLibraryForm</Display>
  <Edit>DocumentLibraryForm</Edit>
  <New>DocumentLibraryForm</New>
</FormTemplates>
</file>

<file path=customXml/item70.xml><?xml version="1.0" encoding="utf-8"?>
<TemplafySlideTemplateConfiguration><![CDATA[{"slideVersion":0,"isValidatorEnabled":false,"isLocked":false,"elementsMetadata":[],"slideId":"638109277398318680","enableDocumentContentUpdater":true,"version":"1.12"}]]></TemplafySlideTemplateConfiguration>
</file>

<file path=customXml/item71.xml><?xml version="1.0" encoding="utf-8"?>
<?mso-contentType ?>
<FormTemplates xmlns="http://schemas.microsoft.com/sharepoint/v3/contenttype/forms">
  <Display>DocumentLibraryForm</Display>
  <Edit>DocumentLibraryForm</Edit>
  <New>DocumentLibraryForm</New>
</FormTemplates>
</file>

<file path=customXml/item72.xml><?xml version="1.0" encoding="utf-8"?>
<TemplafySlideTemplateConfiguration><![CDATA[{"slideVersion":0,"isValidatorEnabled":false,"isLocked":false,"elementsMetadata":[],"slideId":"638109277397537415","enableDocumentContentUpdater":true,"version":"1.12"}]]></TemplafySlideTemplateConfiguration>
</file>

<file path=customXml/item73.xml><?xml version="1.0" encoding="utf-8"?>
<?mso-contentType ?>
<FormTemplates xmlns="http://schemas.microsoft.com/sharepoint/v3/contenttype/forms">
  <Display>DocumentLibraryForm</Display>
  <Edit>DocumentLibraryForm</Edit>
  <New>DocumentLibraryForm</New>
</FormTemplates>
</file>

<file path=customXml/item74.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75.xml><?xml version="1.0" encoding="utf-8"?>
<?mso-contentType ?>
<FormTemplates xmlns="http://schemas.microsoft.com/sharepoint/v3/contenttype/forms">
  <Display>DocumentLibraryForm</Display>
  <Edit>DocumentLibraryForm</Edit>
  <New>DocumentLibraryForm</New>
</FormTemplates>
</file>

<file path=customXml/item76.xml><?xml version="1.0" encoding="utf-8"?>
<?mso-contentType ?>
<FormTemplates xmlns="http://schemas.microsoft.com/sharepoint/v3/contenttype/forms">
  <Display>DocumentLibraryForm</Display>
  <Edit>DocumentLibraryForm</Edit>
  <New>DocumentLibraryForm</New>
</FormTemplates>
</file>

<file path=customXml/item77.xml><?xml version="1.0" encoding="utf-8"?>
<TemplafySlideFormConfiguration><![CDATA[{"formFields":[],"formDataEntries":[]}]]></TemplafySlideFormConfiguration>
</file>

<file path=customXml/item78.xml><?xml version="1.0" encoding="utf-8"?>
<?mso-contentType ?>
<FormTemplates xmlns="http://schemas.microsoft.com/sharepoint/v3/contenttype/forms">
  <Display>DocumentLibraryForm</Display>
  <Edit>DocumentLibraryForm</Edit>
  <New>DocumentLibraryForm</New>
</FormTemplates>
</file>

<file path=customXml/item79.xml><?xml version="1.0" encoding="utf-8"?>
<?mso-contentType ?>
<FormTemplates xmlns="http://schemas.microsoft.com/sharepoint/v3/contenttype/forms">
  <Display>DocumentLibraryForm</Display>
  <Edit>DocumentLibraryForm</Edit>
  <New>DocumentLibraryForm</New>
</FormTemplates>
</file>

<file path=customXml/item8.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80.xml><?xml version="1.0" encoding="utf-8"?>
<TemplafySlideFormConfiguration><![CDATA[{"formFields":[],"formDataEntries":[]}]]></TemplafySlideFormConfiguration>
</file>

<file path=customXml/item81.xml><?xml version="1.0" encoding="utf-8"?>
<TemplafySlideTemplateConfiguration><![CDATA[{"slideVersion":0,"isValidatorEnabled":false,"isLocked":false,"elementsMetadata":[],"slideId":"638109277398318680","enableDocumentContentUpdater":true,"version":"1.12"}]]></TemplafySlideTemplateConfiguration>
</file>

<file path=customXml/item82.xml><?xml version="1.0" encoding="utf-8"?>
<?mso-contentType ?>
<FormTemplates xmlns="http://schemas.microsoft.com/sharepoint/v3/contenttype/forms">
  <Display>DocumentLibraryForm</Display>
  <Edit>DocumentLibraryForm</Edit>
  <New>DocumentLibraryForm</New>
</FormTemplates>
</file>

<file path=customXml/item83.xml><?xml version="1.0" encoding="utf-8"?>
<?mso-contentType ?>
<FormTemplates xmlns="http://schemas.microsoft.com/sharepoint/v3/contenttype/forms">
  <Display>DocumentLibraryForm</Display>
  <Edit>DocumentLibraryForm</Edit>
  <New>DocumentLibraryForm</New>
</FormTemplates>
</file>

<file path=customXml/item84.xml><?xml version="1.0" encoding="utf-8"?>
<?mso-contentType ?>
<FormTemplates xmlns="http://schemas.microsoft.com/sharepoint/v3/contenttype/forms">
  <Display>DocumentLibraryForm</Display>
  <Edit>DocumentLibraryForm</Edit>
  <New>DocumentLibraryForm</New>
</FormTemplates>
</file>

<file path=customXml/item85.xml><?xml version="1.0" encoding="utf-8"?>
<?mso-contentType ?>
<FormTemplates xmlns="http://schemas.microsoft.com/sharepoint/v3/contenttype/forms">
  <Display>DocumentLibraryForm</Display>
  <Edit>DocumentLibraryForm</Edit>
  <New>DocumentLibraryForm</New>
</FormTemplates>
</file>

<file path=customXml/item86.xml><?xml version="1.0" encoding="utf-8"?>
<TemplafyTemplateConfiguration><![CDATA[{"elementsMetadata":[{"type":"shape","id":"91523c74-ef2e-4029-ba3f-7bd366fcce7b","elementConfiguration":{"binding":"Form.Cigna_Confidentiality.CignahealthcareConfidentiality","visibility":{"action":"hide","operator":"equals","compareValue":""},"disableUpdates":false,"type":"text"}},{"type":"shape","id":"4116f91e-671a-497a-a826-8939fa5312f4","elementConfiguration":{"binding":"Form.Cigna_Confidentiality.Cigna_healthcareConfidentiality","visibility":{"action":"hide","operator":"equals","compareValue":""},"disableUpdates":false,"type":"text"}},{"type":"shape","id":"749d7cb7-490d-40c6-84df-d2385c2c9e9b","elementConfiguration":{"binding":"Form.Cigna_Confidentiality.CignahealthcareConfidentiality","visibility":{"action":"hide","operator":"equals","compareValue":""},"disableUpdates":false,"type":"text"}},{"type":"shape","id":"fca8bc96-5de0-4f1f-bc7f-3cf4ab56a18a","elementConfiguration":{"binding":"Form.Cigna_Confidentiality.Cigna_healthcareConfidentiality","visibility":{"action":"hide","operator":"equals","compareValue":""},"disableUpdates":false,"type":"text"}},{"type":"shape","id":"29962000-076b-44d9-b4b8-ecd2154c954f","elementConfiguration":{"binding":"Form.Cigna_Confidentiality.CignahealthcareConfidentiality","visibility":{"action":"hide","operator":"equals","compareValue":""},"disableUpdates":false,"type":"text"}},{"type":"shape","id":"55b4985a-c615-4d25-b65e-ad99c5c0a5b3","elementConfiguration":{"binding":"Form.Cigna_Confidentiality.Cigna_healthcareConfidentiality","visibility":{"action":"hide","operator":"equals","compareValue":""},"disableUpdates":false,"type":"text"}},{"type":"shape","id":"1a094183-c050-4ff1-95d7-37a0d6589057","elementConfiguration":{"binding":"Form.Cigna_Confidentiality.CignahealthcareConfidentiality","visibility":{"action":"hide","operator":"equals","compareValue":""},"disableUpdates":false,"type":"text"}},{"type":"shape","id":"f356397e-20ba-4732-ac1b-f79cfbe5cc4d","elementConfiguration":{"binding":"Form.Cigna_Confidentiality.Cigna_healthcareConfidentiality","visibility":{"action":"hide","operator":"equals","compareValue":""},"disableUpdates":false,"type":"text"}},{"type":"shape","id":"9ce0fd1c-72b4-4d11-b505-34d70a3f8a87","elementConfiguration":{"binding":"Form.Cigna_Confidentiality.CignahealthcareConfidentiality","visibility":{"action":"hide","operator":"equals","compareValue":""},"disableUpdates":false,"type":"text"}},{"type":"shape","id":"5768f6d6-4141-4c6b-8d64-fd571f6e9260","elementConfiguration":{"binding":"Form.Cigna_Confidentiality.Cigna_healthcareConfidentiality","visibility":{"action":"hide","operator":"equals","compareValue":""},"disableUpdates":false,"type":"text"}},{"type":"shape","id":"8720b73d-fba8-45a2-a9c5-750f3ebc870e","elementConfiguration":{"binding":"Form.Cigna_Confidentiality.CignahealthcareConfidentiality","visibility":{"action":"hide","operator":"equals","compareValue":""},"disableUpdates":false,"type":"text"}},{"type":"shape","id":"6a6af8f3-2442-45e3-b6ce-b486043e4ed3","elementConfiguration":{"binding":"Form.Cigna_Confidentiality.Cigna_healthcareConfidentiality","visibility":{"action":"hide","operator":"equals","compareValue":""},"disableUpdates":false,"type":"text"}},{"type":"shape","id":"2f2d3fa6-0573-41f2-ad0d-5434acf9a310","elementConfiguration":{"binding":"Form.Cigna_Confidentiality.CignahealthcareConfidentiality","visibility":{"action":"hide","operator":"equals","compareValue":""},"disableUpdates":false,"type":"text"}},{"type":"shape","id":"86751f1b-6cd6-4d2e-9545-4fd64a990e5b","elementConfiguration":{"binding":"Form.Cigna_Confidentiality.Cigna_healthcareConfidentiality","visibility":{"action":"hide","operator":"equals","compareValue":""},"disableUpdates":false,"type":"text"}},{"type":"shape","id":"46dbc116-5e1e-4c66-958c-6360e435f043","elementConfiguration":{"binding":"Form.Cigna_Confidentiality.CignahealthcareConfidentiality","visibility":{"action":"hide","operator":"equals","compareValue":""},"disableUpdates":false,"type":"text"}},{"type":"shape","id":"87ea9003-b1d3-4cff-a9d7-4c4ce7a51933","elementConfiguration":{"binding":"Form.Cigna_Confidentiality.Cigna_healthcareConfidentiality","visibility":{"action":"hide","operator":"equals","compareValue":""},"disableUpdates":false,"type":"text"}},{"type":"shape","id":"adfb459f-0409-48d3-9ca9-763dc533a085","elementConfiguration":{"binding":"Form.Cigna_Confidentiality.CignahealthcareConfidentiality","visibility":{"action":"hide","operator":"equals","compareValue":""},"disableUpdates":false,"type":"text"}},{"type":"shape","id":"0bfc8bc3-7a4e-4a54-91f1-85f6447b4c53","elementConfiguration":{"binding":"Form.Cigna_Confidentiality.Cigna_healthcareConfidentiality","visibility":{"action":"hide","operator":"equals","compareValue":""},"disableUpdates":false,"type":"text"}},{"type":"shape","id":"0ed6e005-640f-4eb3-aed4-e35a34f5f496","elementConfiguration":{"binding":"Form.Cigna_Confidentiality.CignahealthcareConfidentiality","disableUpdates":false,"type":"text"}},{"type":"shape","id":"332410a7-8516-460a-9816-7ff1690709eb","elementConfiguration":{"binding":"Form.Cigna_Confidentiality.Cigna_healthcareConfidentiality","visibility":{"action":"hide","operator":"equals","compareValue":""},"disableUpdates":false,"type":"text"}},{"type":"shape","id":"2c116595-3b70-46c2-8817-3dad6e9a4130","elementConfiguration":{"binding":"Form.Cigna_Confidentiality.CignahealthcareConfidentiality","visibility":{"action":"hide","operator":"equals","compareValue":""},"disableUpdates":false,"type":"text"}},{"type":"shape","id":"8baa9501-c01a-4614-bd84-d8b964387867","elementConfiguration":{"binding":"Form.Cigna_Confidentiality.Cigna_healthcareConfidentiality","visibility":{"action":"hide","operator":"equals","compareValue":""},"disableUpdates":false,"type":"text"}},{"type":"shape","id":"2b3dc5fa-b6cc-456a-a4eb-61abdb1f0cd3","elementConfiguration":{"binding":"Form.Cigna_Confidentiality.CignahealthcareConfidentiality","visibility":{"action":"hide","operator":"equals","compareValue":""},"disableUpdates":false,"type":"text"}},{"type":"shape","id":"0be18480-c113-43bc-979f-08cf9ac9f6c2","elementConfiguration":{"binding":"Form.Cigna_Confidentiality.Cigna_healthcareConfidentiality","visibility":{"action":"hide","operator":"equals","compareValue":""},"disableUpdates":false,"type":"text"}},{"type":"shape","id":"1c284f7c-c2fd-44ed-8fab-369c755317b1","elementConfiguration":{"binding":"Form.Cigna_Confidentiality.CignahealthcareConfidentiality","visibility":{"action":"hide","operator":"equals","compareValue":""},"disableUpdates":false,"type":"text"}},{"type":"shape","id":"9b0d1f10-c0d7-427f-8ba1-1dcc6f9d1713","elementConfiguration":{"binding":"Form.Cigna_Confidentiality.Cigna_healthcareConfidentiality","visibility":{"action":"hide","operator":"equals","compareValue":""},"disableUpdates":false,"type":"text"}},{"type":"shape","id":"e2554631-e291-4210-a55b-372691702e49","elementConfiguration":{"binding":"Form.Cigna_Confidentiality.CignahealthcareConfidentiality","visibility":{"action":"hide","operator":"equals","compareValue":""},"disableUpdates":false,"type":"text"}},{"type":"shape","id":"57d48d2e-fc3e-47d0-a3f8-3f821062763d","elementConfiguration":{"binding":"Form.Cigna_Confidentiality.Cigna_healthcareConfidentiality","visibility":{"action":"hide","operator":"equals","compareValue":""},"disableUpdates":false,"type":"text"}},{"type":"shape","id":"1b1a16c1-2bc7-4029-b102-0fb16ee55180","elementConfiguration":{"binding":"Form.Cigna_Confidentiality.CignahealthcareConfidentiality","visibility":{"action":"hide","operator":"equals","compareValue":""},"disableUpdates":false,"type":"text"}},{"type":"shape","id":"943626aa-1b8d-4cb4-bb2a-c1266a7e4a80","elementConfiguration":{"binding":"Form.Cigna_Confidentiality.Cigna_healthcareConfidentiality","visibility":{"action":"hide","operator":"equals","compareValue":""},"disableUpdates":false,"type":"text"}},{"type":"shape","id":"13f0f10a-f0c0-42d6-861f-49b1f52fd696","elementConfiguration":{"binding":"Form.Cigna_Confidentiality.CignahealthcareConfidentiality","visibility":{"action":"hide","operator":"equals","compareValue":""},"disableUpdates":false,"type":"text"}},{"type":"shape","id":"b29ef7fe-9e22-4218-9093-4f0b6fb07144","elementConfiguration":{"binding":"Form.Cigna_Confidentiality.Cigna_healthcareConfidentiality","visibility":{"action":"hide","operator":"equals","compareValue":""},"disableUpdates":false,"type":"text"}},{"type":"shape","id":"42c20efd-5f5d-417f-8748-58e39d86b2a6","elementConfiguration":{"binding":"Form.Cigna_Confidentiality.CignahealthcareConfidentiality","visibility":{"action":"hide","operator":"equals","compareValue":""},"disableUpdates":false,"type":"text"}},{"type":"shape","id":"68af20aa-3c39-4065-a79a-991080bdde42","elementConfiguration":{"binding":"Form.Cigna_Confidentiality.Cigna_healthcareConfidentiality","visibility":{"action":"hide","operator":"equals","compareValue":""},"disableUpdates":false,"type":"text"}},{"type":"shape","id":"cbb1cec4-32cb-4fd1-85b9-346b1405d3be","elementConfiguration":{"binding":"Form.Cigna_Confidentiality.CignahealthcareConfidentiality","visibility":{"action":"hide","operator":"equals","compareValue":""},"disableUpdates":false,"type":"text"}},{"type":"shape","id":"01a30d74-7acd-45ca-8c6e-49de499c3469","elementConfiguration":{"binding":"Form.Cigna_Confidentiality.Cigna_healthcareConfidentiality","visibility":{"action":"hide","operator":"equals","compareValue":""},"disableUpdates":false,"type":"text"}},{"type":"shape","id":"088b7bb6-d2a4-44a1-bbe3-ddb074cf3ae7","elementConfiguration":{"binding":"Form.Cigna_Confidentiality.CignahealthcareConfidentiality","visibility":{"action":"hide","operator":"equals","compareValue":""},"disableUpdates":false,"type":"text"}},{"type":"shape","id":"a478e1f1-90a6-4454-816f-056a6b53b31a","elementConfiguration":{"binding":"Form.Cigna_Confidentiality.Cigna_healthcareConfidentiality","visibility":{"action":"hide","operator":"equals","compareValue":""},"disableUpdates":false,"type":"text"}},{"type":"shape","id":"841f29fe-20a6-4f6d-97ae-af1e092161c0","elementConfiguration":{"binding":"Form.Cigna_Confidentiality.CignahealthcareConfidentiality","visibility":{"action":"hide","operator":"equals","compareValue":""},"disableUpdates":false,"type":"text"}},{"type":"shape","id":"9ad38c5e-f520-4371-ace6-0a4d19937992","elementConfiguration":{"binding":"Form.Cigna_Confidentiality.Cigna_healthcareConfidentiality","visibility":{"action":"hide","operator":"equals","compareValue":""},"disableUpdates":false,"type":"text"}},{"type":"shape","id":"1283b6b8-e600-4035-bfc8-1a04dc1abd03","elementConfiguration":{"binding":"Form.Cigna_Confidentiality.CignahealthcareConfidentiality","visibility":{"action":"hide","operator":"equals","compareValue":""},"disableUpdates":false,"type":"text"}},{"type":"shape","id":"172f39fd-3709-42ab-9b48-0bcb70993aa5","elementConfiguration":{"binding":"Form.Cigna_Confidentiality.Cigna_healthcareConfidentiality","visibility":{"action":"hide","operator":"equals","compareValue":""},"disableUpdates":false,"type":"text"}},{"type":"shape","id":"471449bd-31f9-4ec7-84af-6a649cd579eb","elementConfiguration":{"binding":"Form.Cigna_Confidentiality.CignahealthcareConfidentiality","visibility":{"action":"hide","operator":"equals","compareValue":""},"disableUpdates":false,"type":"text"}},{"type":"shape","id":"cc3bd1c6-20a9-469a-a2fc-a28e2a98edb9","elementConfiguration":{"binding":"Form.Cigna_Confidentiality.Cigna_healthcareConfidentiality","visibility":{"action":"hide","operator":"equals","compareValue":""},"disableUpdates":false,"type":"text"}},{"type":"shape","id":"a9ea8256-f382-435b-814a-a71b85c983da","elementConfiguration":{"binding":"Form.Cigna_Confidentiality.CignahealthcareConfidentiality","visibility":{"action":"hide","operator":"equals","compareValue":""},"disableUpdates":false,"type":"text"}},{"type":"shape","id":"8a02c1c8-b60f-40e8-8a66-ac4d6a89b598","elementConfiguration":{"binding":"Form.Cigna_Confidentiality.Cigna_healthcareConfidentiality","visibility":{"action":"hide","operator":"equals","compareValue":""},"disableUpdates":false,"type":"text"}},{"type":"shape","id":"e8ab1cab-2948-4ffc-b6c2-949cbd45cd9e","elementConfiguration":{"binding":"Form.Cigna_Confidentiality.CignahealthcareConfidentiality","visibility":{"action":"hide","operator":"equals","compareValue":""},"disableUpdates":false,"type":"text"}},{"type":"shape","id":"c7ea93ac-a11f-45ae-b3ed-a775609ee4ca","elementConfiguration":{"binding":"Form.Cigna_Confidentiality.Cigna_healthcareConfidentiality","visibility":{"action":"hide","operator":"equals","compareValue":""},"disableUpdates":false,"type":"text"}},{"type":"shape","id":"a248646a-081f-43c4-957a-966e04acd61e","elementConfiguration":{"binding":"Form.Cigna_Confidentiality.CignahealthcareConfidentiality","visibility":{"action":"hide","operator":"equals","compareValue":""},"disableUpdates":false,"type":"text"}},{"type":"shape","id":"3ca126c4-0dc9-4612-bd47-79bf7a16cf20","elementConfiguration":{"binding":"Form.Cigna_Confidentiality.Cigna_healthcareConfidentiality","visibility":{"action":"hide","operator":"equals","compareValue":""},"disableUpdates":false,"type":"text"}},{"type":"shape","id":"05967693-02e6-4e97-94c5-e74ad3671273","elementConfiguration":{"binding":"Form.Cigna_Confidentiality.CignahealthcareConfidentiality","visibility":{"action":"hide","operator":"equals","compareValue":""},"disableUpdates":false,"type":"text"}},{"type":"shape","id":"3c97ac54-ca89-46c8-9e4e-ce5eb98563cc","elementConfiguration":{"binding":"Form.Cigna_Confidentiality.Cigna_healthcareConfidentiality","visibility":{"action":"hide","operator":"equals","compareValue":""},"disableUpdates":false,"type":"text"}}],"transformationConfigurations":[{"language":"{{DocumentLanguage}}","disableUpdates":false,"type":"proofingLanguage"}],"templateName":"","templateDescription":"","enableDocumentContentUpdater":true,"version":"1.12"}]]></TemplafyTemplateConfiguration>
</file>

<file path=customXml/item87.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88.xml><?xml version="1.0" encoding="utf-8"?>
<?mso-contentType ?>
<FormTemplates xmlns="http://schemas.microsoft.com/sharepoint/v3/contenttype/forms">
  <Display>DocumentLibraryForm</Display>
  <Edit>DocumentLibraryForm</Edit>
  <New>DocumentLibraryForm</New>
</FormTemplates>
</file>

<file path=customXml/item89.xml><?xml version="1.0" encoding="utf-8"?>
<?mso-contentType ?>
<FormTemplates xmlns="http://schemas.microsoft.com/sharepoint/v3/contenttype/forms">
  <Display>DocumentLibraryForm</Display>
  <Edit>DocumentLibraryForm</Edit>
  <New>DocumentLibraryForm</New>
</FormTemplates>
</file>

<file path=customXml/item9.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90.xml><?xml version="1.0" encoding="utf-8"?>
<?mso-contentType ?>
<FormTemplates xmlns="http://schemas.microsoft.com/sharepoint/v3/contenttype/forms">
  <Display>DocumentLibraryForm</Display>
  <Edit>DocumentLibraryForm</Edit>
  <New>DocumentLibraryForm</New>
</FormTemplates>
</file>

<file path=customXml/item91.xml><?xml version="1.0" encoding="utf-8"?>
<?mso-contentType ?>
<FormTemplates xmlns="http://schemas.microsoft.com/sharepoint/v3/contenttype/forms">
  <Display>DocumentLibraryForm</Display>
  <Edit>DocumentLibraryForm</Edit>
  <New>DocumentLibraryForm</New>
</FormTemplates>
</file>

<file path=customXml/item92.xml><?xml version="1.0" encoding="utf-8"?>
<?mso-contentType ?>
<FormTemplates xmlns="http://schemas.microsoft.com/sharepoint/v3/contenttype/forms">
  <Display>DocumentLibraryForm</Display>
  <Edit>DocumentLibraryForm</Edit>
  <New>DocumentLibraryForm</New>
</FormTemplates>
</file>

<file path=customXml/item93.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94.xml><?xml version="1.0" encoding="utf-8"?>
<ct:contentTypeSchema xmlns:ct="http://schemas.microsoft.com/office/2006/metadata/contentType" xmlns:ma="http://schemas.microsoft.com/office/2006/metadata/properties/metaAttributes" ct:_="" ma:_="" ma:contentTypeName="Document" ma:contentTypeID="0x010100580480DB7AF02C49AC4AA0E349E8BF65" ma:contentTypeVersion="0" ma:contentTypeDescription="Create a new document." ma:contentTypeScope="" ma:versionID="17be6730da4b0badcf21db93d5aec3ff">
  <xsd:schema xmlns:xsd="http://www.w3.org/2001/XMLSchema" xmlns:xs="http://www.w3.org/2001/XMLSchema" xmlns:p="http://schemas.microsoft.com/office/2006/metadata/properties" targetNamespace="http://schemas.microsoft.com/office/2006/metadata/properties" ma:root="true" ma:fieldsID="6ff03dde4259c08ff71d8d05c94e2e9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95.xml><?xml version="1.0" encoding="utf-8"?>
<?mso-contentType ?>
<FormTemplates xmlns="http://schemas.microsoft.com/sharepoint/v3/contenttype/forms">
  <Display>DocumentLibraryForm</Display>
  <Edit>DocumentLibraryForm</Edit>
  <New>DocumentLibraryForm</New>
</FormTemplates>
</file>

<file path=customXml/item96.xml><?xml version="1.0" encoding="utf-8"?>
<TemplafySlideFormConfiguration><![CDATA[{"formFields":[],"formDataEntries":[]}]]></TemplafySlideFormConfiguration>
</file>

<file path=customXml/item97.xml><?xml version="1.0" encoding="utf-8"?>
<TemplafySlideFormConfiguration><![CDATA[{"formFields":[],"formDataEntries":[]}]]></TemplafySlideFormConfiguration>
</file>

<file path=customXml/item98.xml><?xml version="1.0" encoding="utf-8"?>
<?mso-contentType ?>
<FormTemplates xmlns="http://schemas.microsoft.com/sharepoint/v3/contenttype/forms">
  <Display>DocumentLibraryForm</Display>
  <Edit>DocumentLibraryForm</Edit>
  <New>DocumentLibraryForm</New>
</FormTemplates>
</file>

<file path=customXml/item99.xml><?xml version="1.0" encoding="utf-8"?>
<ct:contentTypeSchema xmlns:ct="http://schemas.microsoft.com/office/2006/metadata/contentType" xmlns:ma="http://schemas.microsoft.com/office/2006/metadata/properties/metaAttributes" ct:_="" ma:_="" ma:contentTypeName="Document" ma:contentTypeID="0x010100F99BC41B9A7C1544AF980EDB56833880" ma:contentTypeVersion="16" ma:contentTypeDescription="Create a new document." ma:contentTypeScope="" ma:versionID="9ea170e8a07b8df91676299c48bd6850">
  <xsd:schema xmlns:xsd="http://www.w3.org/2001/XMLSchema" xmlns:xs="http://www.w3.org/2001/XMLSchema" xmlns:p="http://schemas.microsoft.com/office/2006/metadata/properties" targetNamespace="http://schemas.microsoft.com/office/2006/metadata/properties" ma:root="true" ma:fieldsID="b69220e0e8e3c338a8c8ac80e4482ab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322E54-2A91-4EA6-B416-0717414D6985}">
  <ds:schemaRefs/>
</ds:datastoreItem>
</file>

<file path=customXml/itemProps10.xml><?xml version="1.0" encoding="utf-8"?>
<ds:datastoreItem xmlns:ds="http://schemas.openxmlformats.org/officeDocument/2006/customXml" ds:itemID="{E017E5AE-C5AB-4E88-A949-C54455728545}">
  <ds:schemaRefs>
    <ds:schemaRef ds:uri="http://schemas.microsoft.com/sharepoint/v3/contenttype/forms"/>
  </ds:schemaRefs>
</ds:datastoreItem>
</file>

<file path=customXml/itemProps100.xml><?xml version="1.0" encoding="utf-8"?>
<ds:datastoreItem xmlns:ds="http://schemas.openxmlformats.org/officeDocument/2006/customXml" ds:itemID="{218D4EEB-C46E-4A35-B350-B7A4866C42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101.xml><?xml version="1.0" encoding="utf-8"?>
<ds:datastoreItem xmlns:ds="http://schemas.openxmlformats.org/officeDocument/2006/customXml" ds:itemID="{4E2CC42B-5202-448A-BF81-5DC375947116}">
  <ds:schemaRefs>
    <ds:schemaRef ds:uri="http://schemas.microsoft.com/sharepoint/v3/contenttype/forms"/>
  </ds:schemaRefs>
</ds:datastoreItem>
</file>

<file path=customXml/itemProps102.xml><?xml version="1.0" encoding="utf-8"?>
<ds:datastoreItem xmlns:ds="http://schemas.openxmlformats.org/officeDocument/2006/customXml" ds:itemID="{EAC574A3-76CA-4EA4-98C4-E3A73C99372E}">
  <ds:schemaRefs>
    <ds:schemaRef ds:uri="http://schemas.microsoft.com/sharepoint/v3/contenttype/forms"/>
  </ds:schemaRefs>
</ds:datastoreItem>
</file>

<file path=customXml/itemProps103.xml><?xml version="1.0" encoding="utf-8"?>
<ds:datastoreItem xmlns:ds="http://schemas.openxmlformats.org/officeDocument/2006/customXml" ds:itemID="{C4FF74E7-4B28-4422-B7A4-6E39D5F1DA9F}">
  <ds:schemaRefs>
    <ds:schemaRef ds:uri="http://schemas.microsoft.com/sharepoint/v3/contenttype/forms"/>
  </ds:schemaRefs>
</ds:datastoreItem>
</file>

<file path=customXml/itemProps104.xml><?xml version="1.0" encoding="utf-8"?>
<ds:datastoreItem xmlns:ds="http://schemas.openxmlformats.org/officeDocument/2006/customXml" ds:itemID="{95FF3524-BF5F-4D7C-828F-AC92C46622B6}">
  <ds:schemaRefs>
    <ds:schemaRef ds:uri="http://schemas.microsoft.com/sharepoint/v3/contenttype/forms"/>
  </ds:schemaRefs>
</ds:datastoreItem>
</file>

<file path=customXml/itemProps105.xml><?xml version="1.0" encoding="utf-8"?>
<ds:datastoreItem xmlns:ds="http://schemas.openxmlformats.org/officeDocument/2006/customXml" ds:itemID="{F96667B0-931B-4881-BA42-F17413C769F3}">
  <ds:schemaRefs>
    <ds:schemaRef ds:uri="http://schemas.microsoft.com/sharepoint/v3/contenttype/forms"/>
  </ds:schemaRefs>
</ds:datastoreItem>
</file>

<file path=customXml/itemProps106.xml><?xml version="1.0" encoding="utf-8"?>
<ds:datastoreItem xmlns:ds="http://schemas.openxmlformats.org/officeDocument/2006/customXml" ds:itemID="{F5F7AE82-070B-40E3-913B-171F694285BA}">
  <ds:schemaRefs>
    <ds:schemaRef ds:uri="http://schemas.microsoft.com/sharepoint/v3/contenttype/forms"/>
  </ds:schemaRefs>
</ds:datastoreItem>
</file>

<file path=customXml/itemProps107.xml><?xml version="1.0" encoding="utf-8"?>
<ds:datastoreItem xmlns:ds="http://schemas.openxmlformats.org/officeDocument/2006/customXml" ds:itemID="{A0123429-C716-4A58-B33A-E5190AD64BD8}">
  <ds:schemaRefs>
    <ds:schemaRef ds:uri="http://schemas.microsoft.com/sharepoint/v3/contenttype/forms"/>
  </ds:schemaRefs>
</ds:datastoreItem>
</file>

<file path=customXml/itemProps108.xml><?xml version="1.0" encoding="utf-8"?>
<ds:datastoreItem xmlns:ds="http://schemas.openxmlformats.org/officeDocument/2006/customXml" ds:itemID="{20105870-C092-4243-BC7C-A9C08117A748}">
  <ds:schemaRefs>
    <ds:schemaRef ds:uri="http://schemas.microsoft.com/sharepoint/v3/contenttype/forms"/>
  </ds:schemaRefs>
</ds:datastoreItem>
</file>

<file path=customXml/itemProps109.xml><?xml version="1.0" encoding="utf-8"?>
<ds:datastoreItem xmlns:ds="http://schemas.openxmlformats.org/officeDocument/2006/customXml" ds:itemID="{16BD80CA-1F8C-4AA0-9864-73B91C2FF922}">
  <ds:schemaRefs>
    <ds:schemaRef ds:uri="http://schemas.microsoft.com/sharepoint/v3/contenttype/forms"/>
  </ds:schemaRefs>
</ds:datastoreItem>
</file>

<file path=customXml/itemProps11.xml><?xml version="1.0" encoding="utf-8"?>
<ds:datastoreItem xmlns:ds="http://schemas.openxmlformats.org/officeDocument/2006/customXml" ds:itemID="{91BC456A-8095-49D1-870F-0AE9DAA456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110.xml><?xml version="1.0" encoding="utf-8"?>
<ds:datastoreItem xmlns:ds="http://schemas.openxmlformats.org/officeDocument/2006/customXml" ds:itemID="{0E346EF0-79E6-4534-AA8F-C5826C4B40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111.xml><?xml version="1.0" encoding="utf-8"?>
<ds:datastoreItem xmlns:ds="http://schemas.openxmlformats.org/officeDocument/2006/customXml" ds:itemID="{0A98B105-8A76-49A0-9061-674CEFF43206}">
  <ds:schemaRefs/>
</ds:datastoreItem>
</file>

<file path=customXml/itemProps112.xml><?xml version="1.0" encoding="utf-8"?>
<ds:datastoreItem xmlns:ds="http://schemas.openxmlformats.org/officeDocument/2006/customXml" ds:itemID="{CD4D6A35-0D95-4577-94F0-90B010189E42}">
  <ds:schemaRefs>
    <ds:schemaRef ds:uri="http://schemas.microsoft.com/sharepoint/v3/contenttype/forms"/>
  </ds:schemaRefs>
</ds:datastoreItem>
</file>

<file path=customXml/itemProps113.xml><?xml version="1.0" encoding="utf-8"?>
<ds:datastoreItem xmlns:ds="http://schemas.openxmlformats.org/officeDocument/2006/customXml" ds:itemID="{188AC090-C3B7-45ED-A276-07F96A2A239D}">
  <ds:schemaRefs>
    <ds:schemaRef ds:uri="http://schemas.microsoft.com/sharepoint/v3/contenttype/forms"/>
  </ds:schemaRefs>
</ds:datastoreItem>
</file>

<file path=customXml/itemProps114.xml><?xml version="1.0" encoding="utf-8"?>
<ds:datastoreItem xmlns:ds="http://schemas.openxmlformats.org/officeDocument/2006/customXml" ds:itemID="{9AF145C7-1DBE-4C9E-BA7A-06C7ED0C2092}">
  <ds:schemaRefs>
    <ds:schemaRef ds:uri="http://schemas.microsoft.com/sharepoint/v3/contenttype/forms"/>
  </ds:schemaRefs>
</ds:datastoreItem>
</file>

<file path=customXml/itemProps12.xml><?xml version="1.0" encoding="utf-8"?>
<ds:datastoreItem xmlns:ds="http://schemas.openxmlformats.org/officeDocument/2006/customXml" ds:itemID="{13DD322D-96CD-4638-94CF-1BA7B824EEBC}">
  <ds:schemaRefs>
    <ds:schemaRef ds:uri="http://schemas.microsoft.com/sharepoint/v3/contenttype/forms"/>
  </ds:schemaRefs>
</ds:datastoreItem>
</file>

<file path=customXml/itemProps13.xml><?xml version="1.0" encoding="utf-8"?>
<ds:datastoreItem xmlns:ds="http://schemas.openxmlformats.org/officeDocument/2006/customXml" ds:itemID="{AB06F533-1094-4125-99F2-A1BC0255A89C}">
  <ds:schemaRefs>
    <ds:schemaRef ds:uri="http://schemas.microsoft.com/sharepoint/v3/contenttype/forms"/>
  </ds:schemaRefs>
</ds:datastoreItem>
</file>

<file path=customXml/itemProps14.xml><?xml version="1.0" encoding="utf-8"?>
<ds:datastoreItem xmlns:ds="http://schemas.openxmlformats.org/officeDocument/2006/customXml" ds:itemID="{222846D3-8720-4FDD-8FFC-CF977863C99C}">
  <ds:schemaRefs>
    <ds:schemaRef ds:uri="http://schemas.microsoft.com/sharepoint/v3/contenttype/forms"/>
  </ds:schemaRefs>
</ds:datastoreItem>
</file>

<file path=customXml/itemProps15.xml><?xml version="1.0" encoding="utf-8"?>
<ds:datastoreItem xmlns:ds="http://schemas.openxmlformats.org/officeDocument/2006/customXml" ds:itemID="{5358848F-93F5-4919-B347-7C705A040611}">
  <ds:schemaRefs>
    <ds:schemaRef ds:uri="http://schemas.microsoft.com/sharepoint/v3/contenttype/forms"/>
  </ds:schemaRefs>
</ds:datastoreItem>
</file>

<file path=customXml/itemProps16.xml><?xml version="1.0" encoding="utf-8"?>
<ds:datastoreItem xmlns:ds="http://schemas.openxmlformats.org/officeDocument/2006/customXml" ds:itemID="{CB667990-6043-458A-9165-83B20E1F6D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17.xml><?xml version="1.0" encoding="utf-8"?>
<ds:datastoreItem xmlns:ds="http://schemas.openxmlformats.org/officeDocument/2006/customXml" ds:itemID="{54AB5328-6907-4548-959E-2395EAB3B1D2}">
  <ds:schemaRefs>
    <ds:schemaRef ds:uri="http://schemas.microsoft.com/sharepoint/v3/contenttype/forms"/>
  </ds:schemaRefs>
</ds:datastoreItem>
</file>

<file path=customXml/itemProps18.xml><?xml version="1.0" encoding="utf-8"?>
<ds:datastoreItem xmlns:ds="http://schemas.openxmlformats.org/officeDocument/2006/customXml" ds:itemID="{FF732DA1-E533-48F8-B077-F1B527C9686F}">
  <ds:schemaRefs>
    <ds:schemaRef ds:uri="http://schemas.microsoft.com/sharepoint/v3/contenttype/forms"/>
  </ds:schemaRefs>
</ds:datastoreItem>
</file>

<file path=customXml/itemProps19.xml><?xml version="1.0" encoding="utf-8"?>
<ds:datastoreItem xmlns:ds="http://schemas.openxmlformats.org/officeDocument/2006/customXml" ds:itemID="{42E8A2B8-9DC2-4C07-BD6D-B20A02C0932D}">
  <ds:schemaRefs>
    <ds:schemaRef ds:uri="http://schemas.microsoft.com/sharepoint/v3/contenttype/forms"/>
  </ds:schemaRefs>
</ds:datastoreItem>
</file>

<file path=customXml/itemProps2.xml><?xml version="1.0" encoding="utf-8"?>
<ds:datastoreItem xmlns:ds="http://schemas.openxmlformats.org/officeDocument/2006/customXml" ds:itemID="{52BE709C-8C8E-467A-80DE-CA8923D666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0.xml><?xml version="1.0" encoding="utf-8"?>
<ds:datastoreItem xmlns:ds="http://schemas.openxmlformats.org/officeDocument/2006/customXml" ds:itemID="{609F25BE-2FF0-4E66-98DB-D0A4288C0508}">
  <ds:schemaRefs/>
</ds:datastoreItem>
</file>

<file path=customXml/itemProps21.xml><?xml version="1.0" encoding="utf-8"?>
<ds:datastoreItem xmlns:ds="http://schemas.openxmlformats.org/officeDocument/2006/customXml" ds:itemID="{1CE9B258-0DE6-4D8D-A390-25D01CC08451}">
  <ds:schemaRefs>
    <ds:schemaRef ds:uri="http://schemas.microsoft.com/sharepoint/v3/contenttype/forms"/>
  </ds:schemaRefs>
</ds:datastoreItem>
</file>

<file path=customXml/itemProps22.xml><?xml version="1.0" encoding="utf-8"?>
<ds:datastoreItem xmlns:ds="http://schemas.openxmlformats.org/officeDocument/2006/customXml" ds:itemID="{01FE42E5-9B66-413F-9DB3-22E529C5C9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3.xml><?xml version="1.0" encoding="utf-8"?>
<ds:datastoreItem xmlns:ds="http://schemas.openxmlformats.org/officeDocument/2006/customXml" ds:itemID="{616AFFAA-3EA3-4F02-8352-88422E23DB9C}">
  <ds:schemaRefs>
    <ds:schemaRef ds:uri="http://schemas.microsoft.com/sharepoint/v3/contenttype/forms"/>
  </ds:schemaRefs>
</ds:datastoreItem>
</file>

<file path=customXml/itemProps24.xml><?xml version="1.0" encoding="utf-8"?>
<ds:datastoreItem xmlns:ds="http://schemas.openxmlformats.org/officeDocument/2006/customXml" ds:itemID="{9D5FE327-D070-4AAA-959E-A4569FA121EA}">
  <ds:schemaRefs>
    <ds:schemaRef ds:uri="http://schemas.microsoft.com/sharepoint/v3/contenttype/forms"/>
  </ds:schemaRefs>
</ds:datastoreItem>
</file>

<file path=customXml/itemProps25.xml><?xml version="1.0" encoding="utf-8"?>
<ds:datastoreItem xmlns:ds="http://schemas.openxmlformats.org/officeDocument/2006/customXml" ds:itemID="{CED21AFF-D9CB-481C-8C4C-D28C996864F9}">
  <ds:schemaRefs>
    <ds:schemaRef ds:uri="http://schemas.microsoft.com/sharepoint/v3/contenttype/forms"/>
  </ds:schemaRefs>
</ds:datastoreItem>
</file>

<file path=customXml/itemProps26.xml><?xml version="1.0" encoding="utf-8"?>
<ds:datastoreItem xmlns:ds="http://schemas.openxmlformats.org/officeDocument/2006/customXml" ds:itemID="{D00DCA22-6181-4CAE-96FC-4596579D3D76}">
  <ds:schemaRefs/>
</ds:datastoreItem>
</file>

<file path=customXml/itemProps27.xml><?xml version="1.0" encoding="utf-8"?>
<ds:datastoreItem xmlns:ds="http://schemas.openxmlformats.org/officeDocument/2006/customXml" ds:itemID="{EEDD28FF-A31C-4DED-867E-E735112417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8.xml><?xml version="1.0" encoding="utf-8"?>
<ds:datastoreItem xmlns:ds="http://schemas.openxmlformats.org/officeDocument/2006/customXml" ds:itemID="{D030B3E2-049D-4744-83E9-D3B978769B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9.xml><?xml version="1.0" encoding="utf-8"?>
<ds:datastoreItem xmlns:ds="http://schemas.openxmlformats.org/officeDocument/2006/customXml" ds:itemID="{40B9D2FE-8CE5-4C2D-9416-00E65C47168D}">
  <ds:schemaRefs>
    <ds:schemaRef ds:uri="http://schemas.microsoft.com/sharepoint/v3/contenttype/forms"/>
  </ds:schemaRefs>
</ds:datastoreItem>
</file>

<file path=customXml/itemProps3.xml><?xml version="1.0" encoding="utf-8"?>
<ds:datastoreItem xmlns:ds="http://schemas.openxmlformats.org/officeDocument/2006/customXml" ds:itemID="{7E52BCA7-D571-487E-8E95-2F8BCD3518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0.xml><?xml version="1.0" encoding="utf-8"?>
<ds:datastoreItem xmlns:ds="http://schemas.openxmlformats.org/officeDocument/2006/customXml" ds:itemID="{08FC09F9-592D-4CF0-9D0D-20A5CC96831E}">
  <ds:schemaRefs>
    <ds:schemaRef ds:uri="http://schemas.microsoft.com/sharepoint/v3/contenttype/forms"/>
  </ds:schemaRefs>
</ds:datastoreItem>
</file>

<file path=customXml/itemProps31.xml><?xml version="1.0" encoding="utf-8"?>
<ds:datastoreItem xmlns:ds="http://schemas.openxmlformats.org/officeDocument/2006/customXml" ds:itemID="{702E3EA1-0196-4DB0-9133-637DC6B8C1CB}">
  <ds:schemaRefs>
    <ds:schemaRef ds:uri="http://schemas.microsoft.com/sharepoint/v3/contenttype/forms"/>
  </ds:schemaRefs>
</ds:datastoreItem>
</file>

<file path=customXml/itemProps32.xml><?xml version="1.0" encoding="utf-8"?>
<ds:datastoreItem xmlns:ds="http://schemas.openxmlformats.org/officeDocument/2006/customXml" ds:itemID="{7BB638E0-3849-4324-8708-BD96D1B890F0}">
  <ds:schemaRefs>
    <ds:schemaRef ds:uri="http://schemas.microsoft.com/sharepoint/v3/contenttype/forms"/>
  </ds:schemaRefs>
</ds:datastoreItem>
</file>

<file path=customXml/itemProps33.xml><?xml version="1.0" encoding="utf-8"?>
<ds:datastoreItem xmlns:ds="http://schemas.openxmlformats.org/officeDocument/2006/customXml" ds:itemID="{ACD3402C-A685-45FB-A188-1A95611F46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4.xml><?xml version="1.0" encoding="utf-8"?>
<ds:datastoreItem xmlns:ds="http://schemas.openxmlformats.org/officeDocument/2006/customXml" ds:itemID="{0B9DFC08-D020-439E-BE23-C6353BCBAF60}">
  <ds:schemaRefs>
    <ds:schemaRef ds:uri="http://schemas.microsoft.com/sharepoint/v3/contenttype/forms"/>
  </ds:schemaRefs>
</ds:datastoreItem>
</file>

<file path=customXml/itemProps35.xml><?xml version="1.0" encoding="utf-8"?>
<ds:datastoreItem xmlns:ds="http://schemas.openxmlformats.org/officeDocument/2006/customXml" ds:itemID="{C9D57C6E-C864-4EA4-9357-CFD0C46939F5}">
  <ds:schemaRefs>
    <ds:schemaRef ds:uri="http://schemas.microsoft.com/sharepoint/v3/contenttype/forms"/>
  </ds:schemaRefs>
</ds:datastoreItem>
</file>

<file path=customXml/itemProps36.xml><?xml version="1.0" encoding="utf-8"?>
<ds:datastoreItem xmlns:ds="http://schemas.openxmlformats.org/officeDocument/2006/customXml" ds:itemID="{076A2B95-A706-4380-B795-D8C1D30B3D69}">
  <ds:schemaRefs>
    <ds:schemaRef ds:uri="http://schemas.microsoft.com/sharepoint/v3/contenttype/forms"/>
  </ds:schemaRefs>
</ds:datastoreItem>
</file>

<file path=customXml/itemProps37.xml><?xml version="1.0" encoding="utf-8"?>
<ds:datastoreItem xmlns:ds="http://schemas.openxmlformats.org/officeDocument/2006/customXml" ds:itemID="{B5D8B93B-B80A-4110-BB1B-9DDDFECF33F2}">
  <ds:schemaRefs>
    <ds:schemaRef ds:uri="http://schemas.microsoft.com/sharepoint/v3/contenttype/forms"/>
  </ds:schemaRefs>
</ds:datastoreItem>
</file>

<file path=customXml/itemProps38.xml><?xml version="1.0" encoding="utf-8"?>
<ds:datastoreItem xmlns:ds="http://schemas.openxmlformats.org/officeDocument/2006/customXml" ds:itemID="{24BF1D5E-58B5-456E-9E98-A67E97EC06BE}">
  <ds:schemaRefs>
    <ds:schemaRef ds:uri="http://purl.org/dc/dcmitype/"/>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purl.org/dc/terms/"/>
    <ds:schemaRef ds:uri="http://schemas.microsoft.com/office/infopath/2007/PartnerControls"/>
    <ds:schemaRef ds:uri="http://www.w3.org/XML/1998/namespace"/>
  </ds:schemaRefs>
</ds:datastoreItem>
</file>

<file path=customXml/itemProps39.xml><?xml version="1.0" encoding="utf-8"?>
<ds:datastoreItem xmlns:ds="http://schemas.openxmlformats.org/officeDocument/2006/customXml" ds:itemID="{6013C47C-26B3-4011-93A3-54197396AAF2}">
  <ds:schemaRefs>
    <ds:schemaRef ds:uri="http://schemas.microsoft.com/sharepoint/v3/contenttype/forms"/>
  </ds:schemaRefs>
</ds:datastoreItem>
</file>

<file path=customXml/itemProps4.xml><?xml version="1.0" encoding="utf-8"?>
<ds:datastoreItem xmlns:ds="http://schemas.openxmlformats.org/officeDocument/2006/customXml" ds:itemID="{DD49CA4D-419A-47E6-A6B8-6E29627EE4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0.xml><?xml version="1.0" encoding="utf-8"?>
<ds:datastoreItem xmlns:ds="http://schemas.openxmlformats.org/officeDocument/2006/customXml" ds:itemID="{98776EFA-458D-4A52-8783-06B40F32E1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1.xml><?xml version="1.0" encoding="utf-8"?>
<ds:datastoreItem xmlns:ds="http://schemas.openxmlformats.org/officeDocument/2006/customXml" ds:itemID="{9B04CAC0-21FD-48D4-94A3-7E6466F38B86}">
  <ds:schemaRefs/>
</ds:datastoreItem>
</file>

<file path=customXml/itemProps42.xml><?xml version="1.0" encoding="utf-8"?>
<ds:datastoreItem xmlns:ds="http://schemas.openxmlformats.org/officeDocument/2006/customXml" ds:itemID="{08359118-BC04-42F6-9583-4C39241D60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3.xml><?xml version="1.0" encoding="utf-8"?>
<ds:datastoreItem xmlns:ds="http://schemas.openxmlformats.org/officeDocument/2006/customXml" ds:itemID="{930A0D30-E951-4200-818E-8ECCE9440E05}">
  <ds:schemaRefs>
    <ds:schemaRef ds:uri="http://schemas.microsoft.com/sharepoint/v3/contenttype/forms"/>
  </ds:schemaRefs>
</ds:datastoreItem>
</file>

<file path=customXml/itemProps44.xml><?xml version="1.0" encoding="utf-8"?>
<ds:datastoreItem xmlns:ds="http://schemas.openxmlformats.org/officeDocument/2006/customXml" ds:itemID="{9E89F759-1217-48F5-A190-02FCF400B4EC}">
  <ds:schemaRefs/>
</ds:datastoreItem>
</file>

<file path=customXml/itemProps45.xml><?xml version="1.0" encoding="utf-8"?>
<ds:datastoreItem xmlns:ds="http://schemas.openxmlformats.org/officeDocument/2006/customXml" ds:itemID="{A55758E0-2C5A-450B-ADD8-9928F6A6B3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6.xml><?xml version="1.0" encoding="utf-8"?>
<ds:datastoreItem xmlns:ds="http://schemas.openxmlformats.org/officeDocument/2006/customXml" ds:itemID="{C51796F9-BB9E-4EA1-9FFD-C2BAB9001833}">
  <ds:schemaRefs>
    <ds:schemaRef ds:uri="http://schemas.microsoft.com/sharepoint/v3/contenttype/forms"/>
  </ds:schemaRefs>
</ds:datastoreItem>
</file>

<file path=customXml/itemProps47.xml><?xml version="1.0" encoding="utf-8"?>
<ds:datastoreItem xmlns:ds="http://schemas.openxmlformats.org/officeDocument/2006/customXml" ds:itemID="{9257860B-3C5A-4222-9144-C5C09A114E62}">
  <ds:schemaRefs>
    <ds:schemaRef ds:uri="http://schemas.microsoft.com/sharepoint/v3/contenttype/forms"/>
  </ds:schemaRefs>
</ds:datastoreItem>
</file>

<file path=customXml/itemProps48.xml><?xml version="1.0" encoding="utf-8"?>
<ds:datastoreItem xmlns:ds="http://schemas.openxmlformats.org/officeDocument/2006/customXml" ds:itemID="{C2820B62-2236-471A-B26C-635BA16900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49.xml><?xml version="1.0" encoding="utf-8"?>
<ds:datastoreItem xmlns:ds="http://schemas.openxmlformats.org/officeDocument/2006/customXml" ds:itemID="{819ED06C-A30F-461E-8550-82EBB3446E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5.xml><?xml version="1.0" encoding="utf-8"?>
<ds:datastoreItem xmlns:ds="http://schemas.openxmlformats.org/officeDocument/2006/customXml" ds:itemID="{7C9BAD95-5E7B-427E-A861-4DD244C903B6}">
  <ds:schemaRefs/>
</ds:datastoreItem>
</file>

<file path=customXml/itemProps50.xml><?xml version="1.0" encoding="utf-8"?>
<ds:datastoreItem xmlns:ds="http://schemas.openxmlformats.org/officeDocument/2006/customXml" ds:itemID="{B4691AC1-AF8B-4A5E-B020-D0CA7D962FFB}">
  <ds:schemaRefs>
    <ds:schemaRef ds:uri="http://schemas.microsoft.com/sharepoint/v3/contenttype/forms"/>
  </ds:schemaRefs>
</ds:datastoreItem>
</file>

<file path=customXml/itemProps51.xml><?xml version="1.0" encoding="utf-8"?>
<ds:datastoreItem xmlns:ds="http://schemas.openxmlformats.org/officeDocument/2006/customXml" ds:itemID="{FFC31CA5-7755-4C56-BABA-D1C479D1F97F}">
  <ds:schemaRefs>
    <ds:schemaRef ds:uri="http://schemas.microsoft.com/sharepoint/v3/contenttype/forms"/>
  </ds:schemaRefs>
</ds:datastoreItem>
</file>

<file path=customXml/itemProps52.xml><?xml version="1.0" encoding="utf-8"?>
<ds:datastoreItem xmlns:ds="http://schemas.openxmlformats.org/officeDocument/2006/customXml" ds:itemID="{6D7D1031-0782-49EF-93A3-15B6B109293D}">
  <ds:schemaRefs>
    <ds:schemaRef ds:uri="http://schemas.microsoft.com/sharepoint/v3/contenttype/forms"/>
  </ds:schemaRefs>
</ds:datastoreItem>
</file>

<file path=customXml/itemProps53.xml><?xml version="1.0" encoding="utf-8"?>
<ds:datastoreItem xmlns:ds="http://schemas.openxmlformats.org/officeDocument/2006/customXml" ds:itemID="{91542DCB-DB58-48AC-AE2A-EE30B550B10C}">
  <ds:schemaRefs>
    <ds:schemaRef ds:uri="http://schemas.microsoft.com/sharepoint/v3/contenttype/forms"/>
  </ds:schemaRefs>
</ds:datastoreItem>
</file>

<file path=customXml/itemProps54.xml><?xml version="1.0" encoding="utf-8"?>
<ds:datastoreItem xmlns:ds="http://schemas.openxmlformats.org/officeDocument/2006/customXml" ds:itemID="{12E8DC5F-BE37-462F-A15B-F475970EE308}">
  <ds:schemaRefs>
    <ds:schemaRef ds:uri="http://schemas.microsoft.com/sharepoint/v3/contenttype/forms"/>
  </ds:schemaRefs>
</ds:datastoreItem>
</file>

<file path=customXml/itemProps55.xml><?xml version="1.0" encoding="utf-8"?>
<ds:datastoreItem xmlns:ds="http://schemas.openxmlformats.org/officeDocument/2006/customXml" ds:itemID="{D8D477A6-6F0A-48F5-99E1-9AD0CCA7FA62}">
  <ds:schemaRefs>
    <ds:schemaRef ds:uri="http://schemas.microsoft.com/sharepoint/v3/contenttype/forms"/>
  </ds:schemaRefs>
</ds:datastoreItem>
</file>

<file path=customXml/itemProps56.xml><?xml version="1.0" encoding="utf-8"?>
<ds:datastoreItem xmlns:ds="http://schemas.openxmlformats.org/officeDocument/2006/customXml" ds:itemID="{475D1C3B-7FBA-41F8-9B58-58C5E873A07F}">
  <ds:schemaRefs>
    <ds:schemaRef ds:uri="http://schemas.microsoft.com/sharepoint/v3/contenttype/forms"/>
  </ds:schemaRefs>
</ds:datastoreItem>
</file>

<file path=customXml/itemProps57.xml><?xml version="1.0" encoding="utf-8"?>
<ds:datastoreItem xmlns:ds="http://schemas.openxmlformats.org/officeDocument/2006/customXml" ds:itemID="{1C1DED91-A42D-4771-9F53-B9C63EABCE70}">
  <ds:schemaRefs>
    <ds:schemaRef ds:uri="http://schemas.microsoft.com/sharepoint/v3/contenttype/forms"/>
  </ds:schemaRefs>
</ds:datastoreItem>
</file>

<file path=customXml/itemProps58.xml><?xml version="1.0" encoding="utf-8"?>
<ds:datastoreItem xmlns:ds="http://schemas.openxmlformats.org/officeDocument/2006/customXml" ds:itemID="{76B540DF-6065-494C-A697-ED9A49578577}">
  <ds:schemaRefs/>
</ds:datastoreItem>
</file>

<file path=customXml/itemProps59.xml><?xml version="1.0" encoding="utf-8"?>
<ds:datastoreItem xmlns:ds="http://schemas.openxmlformats.org/officeDocument/2006/customXml" ds:itemID="{180E6B4A-02B3-49EE-B6F9-C0FE6F86CE81}">
  <ds:schemaRefs/>
</ds:datastoreItem>
</file>

<file path=customXml/itemProps6.xml><?xml version="1.0" encoding="utf-8"?>
<ds:datastoreItem xmlns:ds="http://schemas.openxmlformats.org/officeDocument/2006/customXml" ds:itemID="{C2142C5F-7071-4D5F-A55E-C315C94C49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60.xml><?xml version="1.0" encoding="utf-8"?>
<ds:datastoreItem xmlns:ds="http://schemas.openxmlformats.org/officeDocument/2006/customXml" ds:itemID="{B2DA2B2B-EBD4-4848-90B6-DFC3F7FCA6F7}">
  <ds:schemaRefs>
    <ds:schemaRef ds:uri="http://schemas.microsoft.com/sharepoint/v3/contenttype/forms"/>
  </ds:schemaRefs>
</ds:datastoreItem>
</file>

<file path=customXml/itemProps61.xml><?xml version="1.0" encoding="utf-8"?>
<ds:datastoreItem xmlns:ds="http://schemas.openxmlformats.org/officeDocument/2006/customXml" ds:itemID="{1756CE33-D171-4903-AB77-C5BF5E4C50E0}">
  <ds:schemaRefs>
    <ds:schemaRef ds:uri="http://schemas.microsoft.com/sharepoint/v3/contenttype/forms"/>
  </ds:schemaRefs>
</ds:datastoreItem>
</file>

<file path=customXml/itemProps62.xml><?xml version="1.0" encoding="utf-8"?>
<ds:datastoreItem xmlns:ds="http://schemas.openxmlformats.org/officeDocument/2006/customXml" ds:itemID="{E4F2A8E4-0F54-4713-B0F8-70EF19200D47}">
  <ds:schemaRefs>
    <ds:schemaRef ds:uri="http://schemas.microsoft.com/sharepoint/v3/contenttype/forms"/>
  </ds:schemaRefs>
</ds:datastoreItem>
</file>

<file path=customXml/itemProps63.xml><?xml version="1.0" encoding="utf-8"?>
<ds:datastoreItem xmlns:ds="http://schemas.openxmlformats.org/officeDocument/2006/customXml" ds:itemID="{247DBA2C-BB9B-409C-8EC0-5578C298D426}">
  <ds:schemaRefs>
    <ds:schemaRef ds:uri="http://schemas.microsoft.com/sharepoint/v3/contenttype/forms"/>
  </ds:schemaRefs>
</ds:datastoreItem>
</file>

<file path=customXml/itemProps64.xml><?xml version="1.0" encoding="utf-8"?>
<ds:datastoreItem xmlns:ds="http://schemas.openxmlformats.org/officeDocument/2006/customXml" ds:itemID="{C51B38F2-8D56-460F-87AC-4B1BEF8FD7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65.xml><?xml version="1.0" encoding="utf-8"?>
<ds:datastoreItem xmlns:ds="http://schemas.openxmlformats.org/officeDocument/2006/customXml" ds:itemID="{EE4560A6-6A50-4BD7-A6DB-15DFC645AFE9}">
  <ds:schemaRefs>
    <ds:schemaRef ds:uri="http://schemas.microsoft.com/sharepoint/v3/contenttype/forms"/>
  </ds:schemaRefs>
</ds:datastoreItem>
</file>

<file path=customXml/itemProps66.xml><?xml version="1.0" encoding="utf-8"?>
<ds:datastoreItem xmlns:ds="http://schemas.openxmlformats.org/officeDocument/2006/customXml" ds:itemID="{6ED069B5-771D-497D-A20D-691B681CC6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67.xml><?xml version="1.0" encoding="utf-8"?>
<ds:datastoreItem xmlns:ds="http://schemas.openxmlformats.org/officeDocument/2006/customXml" ds:itemID="{65373CBE-DC89-458F-AA77-89CE2D42B070}">
  <ds:schemaRefs>
    <ds:schemaRef ds:uri="http://schemas.microsoft.com/sharepoint/v3/contenttype/forms"/>
  </ds:schemaRefs>
</ds:datastoreItem>
</file>

<file path=customXml/itemProps68.xml><?xml version="1.0" encoding="utf-8"?>
<ds:datastoreItem xmlns:ds="http://schemas.openxmlformats.org/officeDocument/2006/customXml" ds:itemID="{44AF061F-DEEB-404D-9027-4F9E308737F5}">
  <ds:schemaRefs>
    <ds:schemaRef ds:uri="http://schemas.microsoft.com/sharepoint/v3/contenttype/forms"/>
  </ds:schemaRefs>
</ds:datastoreItem>
</file>

<file path=customXml/itemProps69.xml><?xml version="1.0" encoding="utf-8"?>
<ds:datastoreItem xmlns:ds="http://schemas.openxmlformats.org/officeDocument/2006/customXml" ds:itemID="{34117C0C-1BEC-45AC-B001-6863B240AB9F}">
  <ds:schemaRefs>
    <ds:schemaRef ds:uri="http://schemas.microsoft.com/sharepoint/v3/contenttype/forms"/>
  </ds:schemaRefs>
</ds:datastoreItem>
</file>

<file path=customXml/itemProps7.xml><?xml version="1.0" encoding="utf-8"?>
<ds:datastoreItem xmlns:ds="http://schemas.openxmlformats.org/officeDocument/2006/customXml" ds:itemID="{ACE373C5-B37F-48A2-81C3-322738B33412}">
  <ds:schemaRefs>
    <ds:schemaRef ds:uri="http://schemas.microsoft.com/sharepoint/v3/contenttype/forms"/>
  </ds:schemaRefs>
</ds:datastoreItem>
</file>

<file path=customXml/itemProps70.xml><?xml version="1.0" encoding="utf-8"?>
<ds:datastoreItem xmlns:ds="http://schemas.openxmlformats.org/officeDocument/2006/customXml" ds:itemID="{F3AECFC0-12BC-4692-8DAF-B557C63A843F}">
  <ds:schemaRefs/>
</ds:datastoreItem>
</file>

<file path=customXml/itemProps71.xml><?xml version="1.0" encoding="utf-8"?>
<ds:datastoreItem xmlns:ds="http://schemas.openxmlformats.org/officeDocument/2006/customXml" ds:itemID="{9408DDDE-74EC-4CAF-B611-2BCBC8F7BAF8}">
  <ds:schemaRefs>
    <ds:schemaRef ds:uri="http://schemas.microsoft.com/sharepoint/v3/contenttype/forms"/>
  </ds:schemaRefs>
</ds:datastoreItem>
</file>

<file path=customXml/itemProps72.xml><?xml version="1.0" encoding="utf-8"?>
<ds:datastoreItem xmlns:ds="http://schemas.openxmlformats.org/officeDocument/2006/customXml" ds:itemID="{D5A049A6-EAB2-4752-A604-28A3FCDB158D}">
  <ds:schemaRefs/>
</ds:datastoreItem>
</file>

<file path=customXml/itemProps73.xml><?xml version="1.0" encoding="utf-8"?>
<ds:datastoreItem xmlns:ds="http://schemas.openxmlformats.org/officeDocument/2006/customXml" ds:itemID="{61CB2EEF-37B9-4D36-B19C-4040FAC9ECFB}">
  <ds:schemaRefs>
    <ds:schemaRef ds:uri="http://schemas.microsoft.com/sharepoint/v3/contenttype/forms"/>
  </ds:schemaRefs>
</ds:datastoreItem>
</file>

<file path=customXml/itemProps74.xml><?xml version="1.0" encoding="utf-8"?>
<ds:datastoreItem xmlns:ds="http://schemas.openxmlformats.org/officeDocument/2006/customXml" ds:itemID="{03F36CD2-792D-49AF-9CAA-AEB2D47EF1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75.xml><?xml version="1.0" encoding="utf-8"?>
<ds:datastoreItem xmlns:ds="http://schemas.openxmlformats.org/officeDocument/2006/customXml" ds:itemID="{7881E29C-899A-457E-B6CF-CADBA200BDDE}">
  <ds:schemaRefs>
    <ds:schemaRef ds:uri="http://schemas.microsoft.com/sharepoint/v3/contenttype/forms"/>
  </ds:schemaRefs>
</ds:datastoreItem>
</file>

<file path=customXml/itemProps76.xml><?xml version="1.0" encoding="utf-8"?>
<ds:datastoreItem xmlns:ds="http://schemas.openxmlformats.org/officeDocument/2006/customXml" ds:itemID="{3310288B-1F8E-4A9C-B95C-2EA2F3536669}">
  <ds:schemaRefs>
    <ds:schemaRef ds:uri="http://schemas.microsoft.com/sharepoint/v3/contenttype/forms"/>
  </ds:schemaRefs>
</ds:datastoreItem>
</file>

<file path=customXml/itemProps77.xml><?xml version="1.0" encoding="utf-8"?>
<ds:datastoreItem xmlns:ds="http://schemas.openxmlformats.org/officeDocument/2006/customXml" ds:itemID="{11B48E46-F9E9-43B4-B71C-DE8B5EC4DC8B}">
  <ds:schemaRefs/>
</ds:datastoreItem>
</file>

<file path=customXml/itemProps78.xml><?xml version="1.0" encoding="utf-8"?>
<ds:datastoreItem xmlns:ds="http://schemas.openxmlformats.org/officeDocument/2006/customXml" ds:itemID="{520FEEA6-FC29-4A62-9BD1-22A6E12E8B72}">
  <ds:schemaRefs>
    <ds:schemaRef ds:uri="http://schemas.microsoft.com/sharepoint/v3/contenttype/forms"/>
  </ds:schemaRefs>
</ds:datastoreItem>
</file>

<file path=customXml/itemProps79.xml><?xml version="1.0" encoding="utf-8"?>
<ds:datastoreItem xmlns:ds="http://schemas.openxmlformats.org/officeDocument/2006/customXml" ds:itemID="{E0A146F3-786B-4CC2-AE5C-0C43DDEECB24}">
  <ds:schemaRefs>
    <ds:schemaRef ds:uri="http://schemas.microsoft.com/sharepoint/v3/contenttype/forms"/>
  </ds:schemaRefs>
</ds:datastoreItem>
</file>

<file path=customXml/itemProps8.xml><?xml version="1.0" encoding="utf-8"?>
<ds:datastoreItem xmlns:ds="http://schemas.openxmlformats.org/officeDocument/2006/customXml" ds:itemID="{4FF64B1A-A878-4CA6-BAD7-C1E9F19431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80.xml><?xml version="1.0" encoding="utf-8"?>
<ds:datastoreItem xmlns:ds="http://schemas.openxmlformats.org/officeDocument/2006/customXml" ds:itemID="{F312C45C-F91D-4F68-9F8C-DE1ABD8CD083}">
  <ds:schemaRefs/>
</ds:datastoreItem>
</file>

<file path=customXml/itemProps81.xml><?xml version="1.0" encoding="utf-8"?>
<ds:datastoreItem xmlns:ds="http://schemas.openxmlformats.org/officeDocument/2006/customXml" ds:itemID="{6FDF50D3-57E7-4A4C-9663-29CA287316C6}">
  <ds:schemaRefs/>
</ds:datastoreItem>
</file>

<file path=customXml/itemProps82.xml><?xml version="1.0" encoding="utf-8"?>
<ds:datastoreItem xmlns:ds="http://schemas.openxmlformats.org/officeDocument/2006/customXml" ds:itemID="{4F632C99-13A9-44C9-9903-B4235EAD0318}">
  <ds:schemaRefs>
    <ds:schemaRef ds:uri="http://schemas.microsoft.com/sharepoint/v3/contenttype/forms"/>
  </ds:schemaRefs>
</ds:datastoreItem>
</file>

<file path=customXml/itemProps83.xml><?xml version="1.0" encoding="utf-8"?>
<ds:datastoreItem xmlns:ds="http://schemas.openxmlformats.org/officeDocument/2006/customXml" ds:itemID="{18BAE9E6-3FF1-4DA4-A6F9-CB6B7030F567}">
  <ds:schemaRefs>
    <ds:schemaRef ds:uri="http://schemas.microsoft.com/sharepoint/v3/contenttype/forms"/>
  </ds:schemaRefs>
</ds:datastoreItem>
</file>

<file path=customXml/itemProps84.xml><?xml version="1.0" encoding="utf-8"?>
<ds:datastoreItem xmlns:ds="http://schemas.openxmlformats.org/officeDocument/2006/customXml" ds:itemID="{FB7C88DF-5C41-4946-A5AA-FAEE1B15F49F}">
  <ds:schemaRefs>
    <ds:schemaRef ds:uri="http://schemas.microsoft.com/sharepoint/v3/contenttype/forms"/>
  </ds:schemaRefs>
</ds:datastoreItem>
</file>

<file path=customXml/itemProps85.xml><?xml version="1.0" encoding="utf-8"?>
<ds:datastoreItem xmlns:ds="http://schemas.openxmlformats.org/officeDocument/2006/customXml" ds:itemID="{4CE0EC4B-8236-45E8-9F46-20ACA5154325}">
  <ds:schemaRefs>
    <ds:schemaRef ds:uri="http://schemas.microsoft.com/sharepoint/v3/contenttype/forms"/>
  </ds:schemaRefs>
</ds:datastoreItem>
</file>

<file path=customXml/itemProps86.xml><?xml version="1.0" encoding="utf-8"?>
<ds:datastoreItem xmlns:ds="http://schemas.openxmlformats.org/officeDocument/2006/customXml" ds:itemID="{9E4D2E6F-FE49-4FFB-A5F2-EDA5AAB1D111}">
  <ds:schemaRefs/>
</ds:datastoreItem>
</file>

<file path=customXml/itemProps87.xml><?xml version="1.0" encoding="utf-8"?>
<ds:datastoreItem xmlns:ds="http://schemas.openxmlformats.org/officeDocument/2006/customXml" ds:itemID="{ECA360E9-5F74-464D-A16C-98411024C6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88.xml><?xml version="1.0" encoding="utf-8"?>
<ds:datastoreItem xmlns:ds="http://schemas.openxmlformats.org/officeDocument/2006/customXml" ds:itemID="{1647AD26-CF59-491C-928F-3304A18F9EA7}">
  <ds:schemaRefs>
    <ds:schemaRef ds:uri="http://schemas.microsoft.com/sharepoint/v3/contenttype/forms"/>
  </ds:schemaRefs>
</ds:datastoreItem>
</file>

<file path=customXml/itemProps89.xml><?xml version="1.0" encoding="utf-8"?>
<ds:datastoreItem xmlns:ds="http://schemas.openxmlformats.org/officeDocument/2006/customXml" ds:itemID="{C0B6CEA0-942B-4D42-9C48-D6DE71825B22}">
  <ds:schemaRefs>
    <ds:schemaRef ds:uri="http://schemas.microsoft.com/sharepoint/v3/contenttype/forms"/>
  </ds:schemaRefs>
</ds:datastoreItem>
</file>

<file path=customXml/itemProps9.xml><?xml version="1.0" encoding="utf-8"?>
<ds:datastoreItem xmlns:ds="http://schemas.openxmlformats.org/officeDocument/2006/customXml" ds:itemID="{FEA5EC98-4A72-4F49-93F7-E4973445ECF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90.xml><?xml version="1.0" encoding="utf-8"?>
<ds:datastoreItem xmlns:ds="http://schemas.openxmlformats.org/officeDocument/2006/customXml" ds:itemID="{0153009A-7694-45CB-92FB-AB9FFDB5DD1D}">
  <ds:schemaRefs>
    <ds:schemaRef ds:uri="http://schemas.microsoft.com/sharepoint/v3/contenttype/forms"/>
  </ds:schemaRefs>
</ds:datastoreItem>
</file>

<file path=customXml/itemProps91.xml><?xml version="1.0" encoding="utf-8"?>
<ds:datastoreItem xmlns:ds="http://schemas.openxmlformats.org/officeDocument/2006/customXml" ds:itemID="{B3BFBEC1-75C4-44B9-9135-53A75F906EB8}">
  <ds:schemaRefs>
    <ds:schemaRef ds:uri="http://schemas.microsoft.com/sharepoint/v3/contenttype/forms"/>
  </ds:schemaRefs>
</ds:datastoreItem>
</file>

<file path=customXml/itemProps92.xml><?xml version="1.0" encoding="utf-8"?>
<ds:datastoreItem xmlns:ds="http://schemas.openxmlformats.org/officeDocument/2006/customXml" ds:itemID="{A16985D8-64ED-4C2C-AF70-D25F749A7905}">
  <ds:schemaRefs>
    <ds:schemaRef ds:uri="http://schemas.microsoft.com/sharepoint/v3/contenttype/forms"/>
  </ds:schemaRefs>
</ds:datastoreItem>
</file>

<file path=customXml/itemProps93.xml><?xml version="1.0" encoding="utf-8"?>
<ds:datastoreItem xmlns:ds="http://schemas.openxmlformats.org/officeDocument/2006/customXml" ds:itemID="{A925CAB8-306D-4BFB-B23D-BE5CE30FF4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94.xml><?xml version="1.0" encoding="utf-8"?>
<ds:datastoreItem xmlns:ds="http://schemas.openxmlformats.org/officeDocument/2006/customXml" ds:itemID="{F9C89D0F-468A-424D-92B8-E8D29E53FB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95.xml><?xml version="1.0" encoding="utf-8"?>
<ds:datastoreItem xmlns:ds="http://schemas.openxmlformats.org/officeDocument/2006/customXml" ds:itemID="{11FFB48D-926A-43E2-A1AF-13DB58D79A9A}">
  <ds:schemaRefs>
    <ds:schemaRef ds:uri="http://schemas.microsoft.com/sharepoint/v3/contenttype/forms"/>
  </ds:schemaRefs>
</ds:datastoreItem>
</file>

<file path=customXml/itemProps96.xml><?xml version="1.0" encoding="utf-8"?>
<ds:datastoreItem xmlns:ds="http://schemas.openxmlformats.org/officeDocument/2006/customXml" ds:itemID="{5220D6A7-6696-43AE-A1A7-8A6AFED8FF59}">
  <ds:schemaRefs/>
</ds:datastoreItem>
</file>

<file path=customXml/itemProps97.xml><?xml version="1.0" encoding="utf-8"?>
<ds:datastoreItem xmlns:ds="http://schemas.openxmlformats.org/officeDocument/2006/customXml" ds:itemID="{2343542C-5A1D-4CFA-A97A-4C9626376626}">
  <ds:schemaRefs/>
</ds:datastoreItem>
</file>

<file path=customXml/itemProps98.xml><?xml version="1.0" encoding="utf-8"?>
<ds:datastoreItem xmlns:ds="http://schemas.openxmlformats.org/officeDocument/2006/customXml" ds:itemID="{0BECDA7A-43A2-47D8-870D-B4B442EBE4C0}">
  <ds:schemaRefs>
    <ds:schemaRef ds:uri="http://schemas.microsoft.com/sharepoint/v3/contenttype/forms"/>
  </ds:schemaRefs>
</ds:datastoreItem>
</file>

<file path=customXml/itemProps99.xml><?xml version="1.0" encoding="utf-8"?>
<ds:datastoreItem xmlns:ds="http://schemas.openxmlformats.org/officeDocument/2006/customXml" ds:itemID="{BF6B068D-75EA-46BD-B2A2-B80B93799A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1254</TotalTime>
  <Words>5110</Words>
  <Application>Microsoft Office PowerPoint</Application>
  <PresentationFormat>Widescreen</PresentationFormat>
  <Paragraphs>580</Paragraphs>
  <Slides>33</Slides>
  <Notes>32</Notes>
  <HiddenSlides>0</HiddenSlides>
  <MMClips>0</MMClips>
  <ScaleCrop>false</ScaleCrop>
  <HeadingPairs>
    <vt:vector size="6" baseType="variant">
      <vt:variant>
        <vt:lpstr>Fonts Used</vt:lpstr>
      </vt:variant>
      <vt:variant>
        <vt:i4>13</vt:i4>
      </vt:variant>
      <vt:variant>
        <vt:lpstr>Theme</vt:lpstr>
      </vt:variant>
      <vt:variant>
        <vt:i4>6</vt:i4>
      </vt:variant>
      <vt:variant>
        <vt:lpstr>Slide Titles</vt:lpstr>
      </vt:variant>
      <vt:variant>
        <vt:i4>33</vt:i4>
      </vt:variant>
    </vt:vector>
  </HeadingPairs>
  <TitlesOfParts>
    <vt:vector size="52" baseType="lpstr">
      <vt:lpstr>Arial</vt:lpstr>
      <vt:lpstr>Arial Black</vt:lpstr>
      <vt:lpstr>Arial Narrow</vt:lpstr>
      <vt:lpstr>Calibri</vt:lpstr>
      <vt:lpstr>Calibri Light</vt:lpstr>
      <vt:lpstr>Georgia</vt:lpstr>
      <vt:lpstr>Lucida Grande</vt:lpstr>
      <vt:lpstr>Open Sans</vt:lpstr>
      <vt:lpstr>Symbol</vt:lpstr>
      <vt:lpstr>Times New Roman</vt:lpstr>
      <vt:lpstr>value sans</vt:lpstr>
      <vt:lpstr>Verdana</vt:lpstr>
      <vt:lpstr>Wingdings 2</vt:lpstr>
      <vt:lpstr>Cigna Healthcare</vt:lpstr>
      <vt:lpstr>Custom Design</vt:lpstr>
      <vt:lpstr>1_Cigna Healthcare</vt:lpstr>
      <vt:lpstr>2_Cigna Healthcare</vt:lpstr>
      <vt:lpstr>3_Cigna Healthcare</vt:lpstr>
      <vt:lpstr>4_Cigna Healthcare</vt:lpstr>
      <vt:lpstr>Enhancing lives, together</vt:lpstr>
      <vt:lpstr>Agenda</vt:lpstr>
      <vt:lpstr>Policy updates</vt:lpstr>
      <vt:lpstr>We support access to quality, cost-effective care</vt:lpstr>
      <vt:lpstr>We review precertification policies</vt:lpstr>
      <vt:lpstr>Clinical, reimbursement, and administrative policy updates</vt:lpstr>
      <vt:lpstr>Preventive care services policy updates </vt:lpstr>
      <vt:lpstr>Precertification updates</vt:lpstr>
      <vt:lpstr>Key updates: COVID-19 </vt:lpstr>
      <vt:lpstr>Virtual care</vt:lpstr>
      <vt:lpstr>Helping you deliver care</vt:lpstr>
      <vt:lpstr>PowerPoint Presentation</vt:lpstr>
      <vt:lpstr>Digital solutions</vt:lpstr>
      <vt:lpstr>PowerPoint Presentation</vt:lpstr>
      <vt:lpstr>Committed to making your life easier</vt:lpstr>
      <vt:lpstr>EFT enrollment</vt:lpstr>
      <vt:lpstr>Search for a remittance report</vt:lpstr>
      <vt:lpstr>Digital ID cards are here</vt:lpstr>
      <vt:lpstr>Change Healthcare</vt:lpstr>
      <vt:lpstr>Claim submission, payments, and appeals</vt:lpstr>
      <vt:lpstr>Easily access claim information </vt:lpstr>
      <vt:lpstr>Get a holistic view of your claims</vt:lpstr>
      <vt:lpstr>Display the claim information you need</vt:lpstr>
      <vt:lpstr>View pended claim details</vt:lpstr>
      <vt:lpstr>Submit the requested information</vt:lpstr>
      <vt:lpstr>Find the answers you need</vt:lpstr>
      <vt:lpstr>Experience an improved process</vt:lpstr>
      <vt:lpstr>Provider resources</vt:lpstr>
      <vt:lpstr>Easily access the information you need</vt:lpstr>
      <vt:lpstr>Use our resources to improve your experience</vt:lpstr>
      <vt:lpstr>Update your demographic information</vt:lpstr>
      <vt:lpstr>Q&amp;A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lives, together</dc:title>
  <dc:creator>Maulucci, Samantha J</dc:creator>
  <cp:lastModifiedBy>Giunta, John</cp:lastModifiedBy>
  <cp:revision>6</cp:revision>
  <cp:lastPrinted>2024-03-21T20:28:37Z</cp:lastPrinted>
  <dcterms:created xsi:type="dcterms:W3CDTF">2021-07-08T09:02:18Z</dcterms:created>
  <dcterms:modified xsi:type="dcterms:W3CDTF">2024-05-22T19:41:51Z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omnidocs.com</vt:lpwstr>
  </property>
  <property fmtid="{D5CDD505-2E9C-101B-9397-08002B2CF9AE}" pid="3" name="TemplafyTenantId">
    <vt:lpwstr>cigna</vt:lpwstr>
  </property>
  <property fmtid="{D5CDD505-2E9C-101B-9397-08002B2CF9AE}" pid="4" name="TemplafyTemplateId">
    <vt:lpwstr>638102491023888301</vt:lpwstr>
  </property>
  <property fmtid="{D5CDD505-2E9C-101B-9397-08002B2CF9AE}" pid="5" name="TemplafyUserProfileId">
    <vt:lpwstr>637596116807753461</vt:lpwstr>
  </property>
  <property fmtid="{D5CDD505-2E9C-101B-9397-08002B2CF9AE}" pid="6" name="TemplafyLanguageCode">
    <vt:lpwstr>en-US</vt:lpwstr>
  </property>
  <property fmtid="{D5CDD505-2E9C-101B-9397-08002B2CF9AE}" pid="7" name="ContentTypeId">
    <vt:lpwstr>0x010100580480DB7AF02C49AC4AA0E349E8BF65</vt:lpwstr>
  </property>
</Properties>
</file>