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heme/theme2.xml" ContentType="application/vnd.openxmlformats-officedocument.theme+xml"/>
  <Override PartName="/ppt/tags/tag3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4"/>
  </p:sldMasterIdLst>
  <p:notesMasterIdLst>
    <p:notesMasterId r:id="rId24"/>
  </p:notesMasterIdLst>
  <p:sldIdLst>
    <p:sldId id="354" r:id="rId5"/>
    <p:sldId id="370" r:id="rId6"/>
    <p:sldId id="356" r:id="rId7"/>
    <p:sldId id="360" r:id="rId8"/>
    <p:sldId id="363" r:id="rId9"/>
    <p:sldId id="369" r:id="rId10"/>
    <p:sldId id="358" r:id="rId11"/>
    <p:sldId id="357" r:id="rId12"/>
    <p:sldId id="367" r:id="rId13"/>
    <p:sldId id="365" r:id="rId14"/>
    <p:sldId id="375" r:id="rId15"/>
    <p:sldId id="374" r:id="rId16"/>
    <p:sldId id="381" r:id="rId17"/>
    <p:sldId id="377" r:id="rId18"/>
    <p:sldId id="378" r:id="rId19"/>
    <p:sldId id="379" r:id="rId20"/>
    <p:sldId id="380" r:id="rId21"/>
    <p:sldId id="368" r:id="rId22"/>
    <p:sldId id="364" r:id="rId23"/>
  </p:sldIdLst>
  <p:sldSz cx="12192000" cy="6858000"/>
  <p:notesSz cx="6858000" cy="9144000"/>
  <p:embeddedFontLst>
    <p:embeddedFont>
      <p:font typeface="Elevance Sans" pitchFamily="50" charset="0"/>
      <p:regular r:id="rId25"/>
      <p:bold r:id="rId26"/>
      <p:italic r:id="rId27"/>
      <p:boldItalic r:id="rId28"/>
    </p:embeddedFont>
    <p:embeddedFont>
      <p:font typeface="Elevance Sans Medium" pitchFamily="50" charset="0"/>
      <p:regular r:id="rId29"/>
      <p:italic r:id="rId30"/>
    </p:embeddedFont>
    <p:embeddedFont>
      <p:font typeface="Times" panose="02020603050405020304" pitchFamily="18" charset="0"/>
      <p:regular r:id="rId31"/>
      <p:bold r:id="rId32"/>
      <p:italic r:id="rId33"/>
      <p:boldItalic r:id="rId34"/>
    </p:embeddedFont>
  </p:embeddedFontLst>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77295" autoAdjust="0"/>
  </p:normalViewPr>
  <p:slideViewPr>
    <p:cSldViewPr snapToGrid="0">
      <p:cViewPr varScale="1">
        <p:scale>
          <a:sx n="86" d="100"/>
          <a:sy n="86" d="100"/>
        </p:scale>
        <p:origin x="562"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10.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0FF8F-D8EC-E24C-A511-57271FFC7814}" type="datetimeFigureOut">
              <a:rPr lang="en-US" smtClean="0"/>
              <a:t>5/21/2024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58FF04-7FD9-A842-AC60-58219DD86D8A}" type="slidenum">
              <a:rPr lang="en-US" smtClean="0"/>
              <a:t>‹#›</a:t>
            </a:fld>
            <a:endParaRPr lang="en-US" dirty="0"/>
          </a:p>
        </p:txBody>
      </p:sp>
    </p:spTree>
    <p:extLst>
      <p:ext uri="{BB962C8B-B14F-4D97-AF65-F5344CB8AC3E}">
        <p14:creationId xmlns:p14="http://schemas.microsoft.com/office/powerpoint/2010/main" val="1752862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Welcome remarks.</a:t>
            </a:r>
          </a:p>
          <a:p>
            <a:endParaRPr lang="en-US" dirty="0"/>
          </a:p>
          <a:p>
            <a:r>
              <a:rPr lang="en-US" b="1" dirty="0"/>
              <a:t>HOUSEKEEPING </a:t>
            </a:r>
            <a:r>
              <a:rPr lang="en-US" dirty="0"/>
              <a:t>– please keep yourself muted. If you have questions during the webinar please type them in the chat. We have a moderator to keep an eye on incoming questions and we will answer those at the end of the presentation.</a:t>
            </a:r>
          </a:p>
          <a:p>
            <a:endParaRPr lang="en-US" dirty="0"/>
          </a:p>
          <a:p>
            <a:r>
              <a:rPr lang="en-US" b="1" dirty="0"/>
              <a:t>INTRODUCTIONS</a:t>
            </a:r>
          </a:p>
          <a:p>
            <a:r>
              <a:rPr lang="en-US" dirty="0"/>
              <a:t>- Shana Sullivan – moderating today’s webinar</a:t>
            </a:r>
          </a:p>
          <a:p>
            <a:r>
              <a:rPr lang="en-US" dirty="0"/>
              <a:t>- Caroline Leblanc – expert panelist</a:t>
            </a:r>
          </a:p>
          <a:p>
            <a:r>
              <a:rPr lang="en-US" dirty="0"/>
              <a:t>- Elaine Pedrosa – monitoring questions and will ask panelists incoming questions from the live webinar at the end</a:t>
            </a:r>
          </a:p>
        </p:txBody>
      </p:sp>
      <p:sp>
        <p:nvSpPr>
          <p:cNvPr id="4" name="Slide Number Placeholder 3"/>
          <p:cNvSpPr>
            <a:spLocks noGrp="1"/>
          </p:cNvSpPr>
          <p:nvPr>
            <p:ph type="sldNum" sz="quarter" idx="5"/>
          </p:nvPr>
        </p:nvSpPr>
        <p:spPr/>
        <p:txBody>
          <a:bodyPr/>
          <a:lstStyle/>
          <a:p>
            <a:fld id="{8758FF04-7FD9-A842-AC60-58219DD86D8A}" type="slidenum">
              <a:rPr lang="en-US" smtClean="0"/>
              <a:t>1</a:t>
            </a:fld>
            <a:endParaRPr lang="en-US" dirty="0"/>
          </a:p>
        </p:txBody>
      </p:sp>
    </p:spTree>
    <p:extLst>
      <p:ext uri="{BB962C8B-B14F-4D97-AF65-F5344CB8AC3E}">
        <p14:creationId xmlns:p14="http://schemas.microsoft.com/office/powerpoint/2010/main" val="4056164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Caroline</a:t>
            </a:r>
          </a:p>
        </p:txBody>
      </p:sp>
      <p:sp>
        <p:nvSpPr>
          <p:cNvPr id="4" name="Slide Number Placeholder 3"/>
          <p:cNvSpPr>
            <a:spLocks noGrp="1"/>
          </p:cNvSpPr>
          <p:nvPr>
            <p:ph type="sldNum" sz="quarter" idx="5"/>
          </p:nvPr>
        </p:nvSpPr>
        <p:spPr/>
        <p:txBody>
          <a:bodyPr/>
          <a:lstStyle/>
          <a:p>
            <a:fld id="{8758FF04-7FD9-A842-AC60-58219DD86D8A}" type="slidenum">
              <a:rPr lang="en-US" smtClean="0"/>
              <a:t>12</a:t>
            </a:fld>
            <a:endParaRPr lang="en-US" dirty="0"/>
          </a:p>
        </p:txBody>
      </p:sp>
    </p:spTree>
    <p:extLst>
      <p:ext uri="{BB962C8B-B14F-4D97-AF65-F5344CB8AC3E}">
        <p14:creationId xmlns:p14="http://schemas.microsoft.com/office/powerpoint/2010/main" val="2231653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7AE76-45D3-87F2-F35C-662606381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E923A-E960-AE49-C1CD-C0F4DCD47A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E4FEDC-CAD7-51E9-F858-AAEBA8DAEA64}"/>
              </a:ext>
            </a:extLst>
          </p:cNvPr>
          <p:cNvSpPr>
            <a:spLocks noGrp="1"/>
          </p:cNvSpPr>
          <p:nvPr>
            <p:ph type="body" idx="1"/>
          </p:nvPr>
        </p:nvSpPr>
        <p:spPr/>
        <p:txBody>
          <a:bodyPr/>
          <a:lstStyle/>
          <a:p>
            <a:r>
              <a:rPr lang="en-US" dirty="0"/>
              <a:t>Caroline</a:t>
            </a:r>
          </a:p>
        </p:txBody>
      </p:sp>
      <p:sp>
        <p:nvSpPr>
          <p:cNvPr id="4" name="Slide Number Placeholder 3">
            <a:extLst>
              <a:ext uri="{FF2B5EF4-FFF2-40B4-BE49-F238E27FC236}">
                <a16:creationId xmlns:a16="http://schemas.microsoft.com/office/drawing/2014/main" id="{80D073B2-884F-B66F-536E-7E8BFF52899A}"/>
              </a:ext>
            </a:extLst>
          </p:cNvPr>
          <p:cNvSpPr>
            <a:spLocks noGrp="1"/>
          </p:cNvSpPr>
          <p:nvPr>
            <p:ph type="sldNum" sz="quarter" idx="5"/>
          </p:nvPr>
        </p:nvSpPr>
        <p:spPr/>
        <p:txBody>
          <a:bodyPr/>
          <a:lstStyle/>
          <a:p>
            <a:fld id="{8758FF04-7FD9-A842-AC60-58219DD86D8A}" type="slidenum">
              <a:rPr lang="en-US" smtClean="0"/>
              <a:t>18</a:t>
            </a:fld>
            <a:endParaRPr lang="en-US" dirty="0"/>
          </a:p>
        </p:txBody>
      </p:sp>
    </p:spTree>
    <p:extLst>
      <p:ext uri="{BB962C8B-B14F-4D97-AF65-F5344CB8AC3E}">
        <p14:creationId xmlns:p14="http://schemas.microsoft.com/office/powerpoint/2010/main" val="1280916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all for your time!</a:t>
            </a:r>
          </a:p>
          <a:p>
            <a:endParaRPr lang="en-US" dirty="0"/>
          </a:p>
          <a:p>
            <a:r>
              <a:rPr lang="en-US" dirty="0"/>
              <a:t>Now, we’ll answer any questions that came in during the webinar. </a:t>
            </a:r>
          </a:p>
          <a:p>
            <a:endParaRPr lang="en-US" dirty="0"/>
          </a:p>
          <a:p>
            <a:r>
              <a:rPr lang="en-US" dirty="0"/>
              <a:t>Elaine – could you share the first question?</a:t>
            </a:r>
          </a:p>
        </p:txBody>
      </p:sp>
      <p:sp>
        <p:nvSpPr>
          <p:cNvPr id="4" name="Slide Number Placeholder 3"/>
          <p:cNvSpPr>
            <a:spLocks noGrp="1"/>
          </p:cNvSpPr>
          <p:nvPr>
            <p:ph type="sldNum" sz="quarter" idx="5"/>
          </p:nvPr>
        </p:nvSpPr>
        <p:spPr/>
        <p:txBody>
          <a:bodyPr/>
          <a:lstStyle/>
          <a:p>
            <a:fld id="{8758FF04-7FD9-A842-AC60-58219DD86D8A}" type="slidenum">
              <a:rPr lang="en-US" smtClean="0"/>
              <a:t>19</a:t>
            </a:fld>
            <a:endParaRPr lang="en-US" dirty="0"/>
          </a:p>
        </p:txBody>
      </p:sp>
    </p:spTree>
    <p:extLst>
      <p:ext uri="{BB962C8B-B14F-4D97-AF65-F5344CB8AC3E}">
        <p14:creationId xmlns:p14="http://schemas.microsoft.com/office/powerpoint/2010/main" val="899801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Shana present </a:t>
            </a:r>
          </a:p>
          <a:p>
            <a:r>
              <a:rPr lang="en-US" dirty="0"/>
              <a:t>Focus on nothing is changing except our name. We have NOT been acquired.</a:t>
            </a:r>
          </a:p>
          <a:p>
            <a:endParaRPr lang="en-US" dirty="0"/>
          </a:p>
          <a:p>
            <a:r>
              <a:rPr lang="en-US" b="0" i="0" dirty="0">
                <a:solidFill>
                  <a:srgbClr val="24242D"/>
                </a:solidFill>
                <a:effectLst/>
                <a:latin typeface="Elevance Sans-Light-aYtIwtVI"/>
              </a:rPr>
              <a:t>Becoming Wellpoint reflects our commitment to helping you live a healthy life, providing you with access to healthcare programs and services whenever and wherever members need them. B</a:t>
            </a:r>
            <a:r>
              <a:rPr lang="en-US" b="0" i="0" dirty="0">
                <a:solidFill>
                  <a:srgbClr val="231E33"/>
                </a:solidFill>
                <a:effectLst/>
                <a:latin typeface="Elevance Sans-Regular-2hnajg3o"/>
              </a:rPr>
              <a:t>ecause at UniCare we take a broader view of health and have been working hard to address not only the physical factors that affect health, but the mental, emotional, and social factors that affect one’s overall well-being — your whole health.  To more accurately reflect our mission of supporting your whole health, UniCare will become Wellpoint on July 1st.  </a:t>
            </a:r>
          </a:p>
          <a:p>
            <a:endParaRPr lang="en-US" b="0" i="0" dirty="0">
              <a:solidFill>
                <a:srgbClr val="231E33"/>
              </a:solidFill>
              <a:effectLst/>
              <a:latin typeface="Elevance Sans-Regular-2hnajg3o"/>
            </a:endParaRPr>
          </a:p>
          <a:p>
            <a:r>
              <a:rPr lang="en-US" b="0" i="0" dirty="0">
                <a:solidFill>
                  <a:srgbClr val="222222"/>
                </a:solidFill>
                <a:effectLst/>
                <a:latin typeface="Elevance Sans-Regular-2hnajg3o"/>
              </a:rPr>
              <a:t>All UniCare health plans will officially become Wellpoint as of </a:t>
            </a:r>
            <a:r>
              <a:rPr lang="en-US" b="0" i="0" dirty="0">
                <a:solidFill>
                  <a:srgbClr val="222222"/>
                </a:solidFill>
                <a:effectLst/>
                <a:latin typeface="Elevance Sans -d375bd5e39d656ec"/>
              </a:rPr>
              <a:t>July 1, 2024</a:t>
            </a:r>
            <a:r>
              <a:rPr lang="en-US" b="0" i="0" dirty="0">
                <a:solidFill>
                  <a:srgbClr val="222222"/>
                </a:solidFill>
                <a:effectLst/>
                <a:latin typeface="Elevance Sans-Regular-2hnajg3o"/>
              </a:rPr>
              <a:t>. If you are currently enrolled in a UniCare health plan, your plan will remain UniCare until </a:t>
            </a:r>
            <a:r>
              <a:rPr lang="en-US" b="0" i="0" dirty="0">
                <a:solidFill>
                  <a:srgbClr val="222222"/>
                </a:solidFill>
                <a:effectLst/>
                <a:latin typeface="Elevance Sans -d375bd5e39d656ec"/>
              </a:rPr>
              <a:t>July 1, 2024</a:t>
            </a:r>
            <a:r>
              <a:rPr lang="en-US" b="0" i="0" dirty="0">
                <a:solidFill>
                  <a:srgbClr val="222222"/>
                </a:solidFill>
                <a:effectLst/>
                <a:latin typeface="Elevance Sans-Regular-2hnajg3o"/>
              </a:rPr>
              <a:t>.</a:t>
            </a:r>
            <a:endParaRPr lang="en-US" dirty="0"/>
          </a:p>
          <a:p>
            <a:br>
              <a:rPr lang="en-US" dirty="0">
                <a:cs typeface="+mn-lt"/>
              </a:rPr>
            </a:br>
            <a:r>
              <a:rPr lang="en-US" b="1" i="0" dirty="0">
                <a:solidFill>
                  <a:srgbClr val="231E33"/>
                </a:solidFill>
                <a:effectLst/>
                <a:latin typeface="Elevance Sans Medium-W-m35bBT8T"/>
              </a:rPr>
              <a:t>Under the Wellpoint name, you will still have:</a:t>
            </a:r>
            <a:endParaRPr lang="en-US" b="1" i="0" dirty="0">
              <a:solidFill>
                <a:srgbClr val="24242D"/>
              </a:solidFill>
              <a:effectLst/>
              <a:latin typeface="Elevance Sans Medium-W-m35bBT8T"/>
            </a:endParaRPr>
          </a:p>
          <a:p>
            <a:r>
              <a:rPr lang="en-US" b="0" i="0" dirty="0">
                <a:solidFill>
                  <a:srgbClr val="24242D"/>
                </a:solidFill>
                <a:effectLst/>
                <a:latin typeface="Elevance Sans Medium-W-m35bBT8T"/>
              </a:rPr>
              <a:t>- </a:t>
            </a:r>
            <a:r>
              <a:rPr lang="en-US" b="0" i="0" dirty="0">
                <a:solidFill>
                  <a:srgbClr val="24242D"/>
                </a:solidFill>
                <a:effectLst/>
                <a:latin typeface="Elevance Sans-Light-aYtIwtVI"/>
              </a:rPr>
              <a:t>Access to the doctors and hospitals you know and trust.</a:t>
            </a:r>
            <a:endParaRPr lang="en-US" b="0" i="0" dirty="0">
              <a:solidFill>
                <a:srgbClr val="24242D"/>
              </a:solidFill>
              <a:effectLst/>
              <a:latin typeface="Elevance Sans Medium-W-m35bBT8T"/>
            </a:endParaRPr>
          </a:p>
          <a:p>
            <a:r>
              <a:rPr lang="en-US" b="0" i="0" dirty="0">
                <a:solidFill>
                  <a:srgbClr val="24242D"/>
                </a:solidFill>
                <a:effectLst/>
                <a:latin typeface="Elevance Sans-Light-aYtIwtVI"/>
              </a:rPr>
              <a:t>- Access to the benefits you’re familiar with.</a:t>
            </a:r>
          </a:p>
          <a:p>
            <a:pPr algn="l" fontAlgn="base"/>
            <a:r>
              <a:rPr lang="en-US" b="0" i="0" dirty="0">
                <a:solidFill>
                  <a:srgbClr val="24242D"/>
                </a:solidFill>
                <a:effectLst/>
                <a:latin typeface="Elevance Sans-Light-aYtIwtVI"/>
              </a:rPr>
              <a:t>- Three plans to choose from to fit your health needs and budget.</a:t>
            </a:r>
          </a:p>
          <a:p>
            <a:pPr algn="l" fontAlgn="base"/>
            <a:r>
              <a:rPr lang="en-US" b="0" i="0" dirty="0">
                <a:solidFill>
                  <a:srgbClr val="24242D"/>
                </a:solidFill>
                <a:effectLst/>
                <a:latin typeface="Elevance Sans-Light-aYtIwtVI"/>
              </a:rPr>
              <a:t>- Our Medicare Extension plan as an option for GIC retirees</a:t>
            </a:r>
          </a:p>
          <a:p>
            <a:pPr algn="l" fontAlgn="base"/>
            <a:endParaRPr lang="en-US" b="0" i="0" dirty="0">
              <a:solidFill>
                <a:srgbClr val="24242D"/>
              </a:solidFill>
              <a:effectLst/>
              <a:latin typeface="Elevance Sans-Light-aYtIwtVI"/>
            </a:endParaRPr>
          </a:p>
          <a:p>
            <a:pPr algn="l" fontAlgn="base"/>
            <a:r>
              <a:rPr lang="en-US" b="0" i="0" dirty="0">
                <a:solidFill>
                  <a:srgbClr val="231E33"/>
                </a:solidFill>
                <a:effectLst/>
                <a:latin typeface="Elevance Sans-Regular-2hnajg3o"/>
              </a:rPr>
              <a:t>Rest assured, there will be no impact or changes to coverage, access to healthcare providers, or level of support as a result of any brand changes. Your health plan will continue to operate as it does today. Any plan changes made by the GIC for the new plan year are not associated with the new name.  </a:t>
            </a:r>
            <a:endParaRPr lang="en-US" b="0" i="0" dirty="0">
              <a:solidFill>
                <a:srgbClr val="24242D"/>
              </a:solidFill>
              <a:effectLst/>
              <a:latin typeface="Elevance Sans-Light-aYtIwtVI"/>
            </a:endParaRPr>
          </a:p>
          <a:p>
            <a:endParaRPr lang="en-US" dirty="0"/>
          </a:p>
        </p:txBody>
      </p:sp>
      <p:sp>
        <p:nvSpPr>
          <p:cNvPr id="4" name="Slide Number Placeholder 3"/>
          <p:cNvSpPr>
            <a:spLocks noGrp="1"/>
          </p:cNvSpPr>
          <p:nvPr>
            <p:ph type="sldNum" sz="quarter" idx="5"/>
          </p:nvPr>
        </p:nvSpPr>
        <p:spPr/>
        <p:txBody>
          <a:bodyPr/>
          <a:lstStyle/>
          <a:p>
            <a:fld id="{8758FF04-7FD9-A842-AC60-58219DD86D8A}" type="slidenum">
              <a:rPr lang="en-US" smtClean="0"/>
              <a:t>3</a:t>
            </a:fld>
            <a:endParaRPr lang="en-US" dirty="0"/>
          </a:p>
        </p:txBody>
      </p:sp>
    </p:spTree>
    <p:extLst>
      <p:ext uri="{BB962C8B-B14F-4D97-AF65-F5344CB8AC3E}">
        <p14:creationId xmlns:p14="http://schemas.microsoft.com/office/powerpoint/2010/main" val="2424830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A5DCC-5C11-69C1-5655-842FCF7A46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29F78-14D0-D91E-C1F1-C1AFC3401C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652B0E-A9A5-4450-DF50-2A2EE0DBF528}"/>
              </a:ext>
            </a:extLst>
          </p:cNvPr>
          <p:cNvSpPr>
            <a:spLocks noGrp="1"/>
          </p:cNvSpPr>
          <p:nvPr>
            <p:ph type="body" idx="1"/>
          </p:nvPr>
        </p:nvSpPr>
        <p:spPr/>
        <p:txBody>
          <a:bodyPr/>
          <a:lstStyle/>
          <a:p>
            <a:r>
              <a:rPr lang="en-US" dirty="0"/>
              <a:t>Shana</a:t>
            </a:r>
          </a:p>
        </p:txBody>
      </p:sp>
      <p:sp>
        <p:nvSpPr>
          <p:cNvPr id="4" name="Slide Number Placeholder 3">
            <a:extLst>
              <a:ext uri="{FF2B5EF4-FFF2-40B4-BE49-F238E27FC236}">
                <a16:creationId xmlns:a16="http://schemas.microsoft.com/office/drawing/2014/main" id="{29E4AD47-7C91-BD14-3DA5-AF872141BAC0}"/>
              </a:ext>
            </a:extLst>
          </p:cNvPr>
          <p:cNvSpPr>
            <a:spLocks noGrp="1"/>
          </p:cNvSpPr>
          <p:nvPr>
            <p:ph type="sldNum" sz="quarter" idx="5"/>
          </p:nvPr>
        </p:nvSpPr>
        <p:spPr/>
        <p:txBody>
          <a:bodyPr/>
          <a:lstStyle/>
          <a:p>
            <a:fld id="{8758FF04-7FD9-A842-AC60-58219DD86D8A}" type="slidenum">
              <a:rPr lang="en-US" smtClean="0"/>
              <a:t>4</a:t>
            </a:fld>
            <a:endParaRPr lang="en-US" dirty="0"/>
          </a:p>
        </p:txBody>
      </p:sp>
    </p:spTree>
    <p:extLst>
      <p:ext uri="{BB962C8B-B14F-4D97-AF65-F5344CB8AC3E}">
        <p14:creationId xmlns:p14="http://schemas.microsoft.com/office/powerpoint/2010/main" val="2626727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D905C-37F3-D711-493C-11532C9DE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433EF-BE4D-D952-5E4F-A82FD3A781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356675-D9A9-9688-EF24-EB9569F3B9A9}"/>
              </a:ext>
            </a:extLst>
          </p:cNvPr>
          <p:cNvSpPr>
            <a:spLocks noGrp="1"/>
          </p:cNvSpPr>
          <p:nvPr>
            <p:ph type="body" idx="1"/>
          </p:nvPr>
        </p:nvSpPr>
        <p:spPr/>
        <p:txBody>
          <a:bodyPr/>
          <a:lstStyle/>
          <a:p>
            <a:r>
              <a:rPr lang="en-US" dirty="0"/>
              <a:t>Caroline</a:t>
            </a:r>
          </a:p>
        </p:txBody>
      </p:sp>
      <p:sp>
        <p:nvSpPr>
          <p:cNvPr id="4" name="Slide Number Placeholder 3">
            <a:extLst>
              <a:ext uri="{FF2B5EF4-FFF2-40B4-BE49-F238E27FC236}">
                <a16:creationId xmlns:a16="http://schemas.microsoft.com/office/drawing/2014/main" id="{4489D6B8-5866-A322-B09F-76E0A3E55333}"/>
              </a:ext>
            </a:extLst>
          </p:cNvPr>
          <p:cNvSpPr>
            <a:spLocks noGrp="1"/>
          </p:cNvSpPr>
          <p:nvPr>
            <p:ph type="sldNum" sz="quarter" idx="5"/>
          </p:nvPr>
        </p:nvSpPr>
        <p:spPr/>
        <p:txBody>
          <a:bodyPr/>
          <a:lstStyle/>
          <a:p>
            <a:fld id="{8758FF04-7FD9-A842-AC60-58219DD86D8A}" type="slidenum">
              <a:rPr lang="en-US" smtClean="0"/>
              <a:t>5</a:t>
            </a:fld>
            <a:endParaRPr lang="en-US" dirty="0"/>
          </a:p>
        </p:txBody>
      </p:sp>
    </p:spTree>
    <p:extLst>
      <p:ext uri="{BB962C8B-B14F-4D97-AF65-F5344CB8AC3E}">
        <p14:creationId xmlns:p14="http://schemas.microsoft.com/office/powerpoint/2010/main" val="1369160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D905C-37F3-D711-493C-11532C9DE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433EF-BE4D-D952-5E4F-A82FD3A781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356675-D9A9-9688-EF24-EB9569F3B9A9}"/>
              </a:ext>
            </a:extLst>
          </p:cNvPr>
          <p:cNvSpPr>
            <a:spLocks noGrp="1"/>
          </p:cNvSpPr>
          <p:nvPr>
            <p:ph type="body" idx="1"/>
          </p:nvPr>
        </p:nvSpPr>
        <p:spPr/>
        <p:txBody>
          <a:bodyPr/>
          <a:lstStyle/>
          <a:p>
            <a:r>
              <a:rPr lang="en-US" dirty="0"/>
              <a:t>Caroline</a:t>
            </a:r>
          </a:p>
        </p:txBody>
      </p:sp>
      <p:sp>
        <p:nvSpPr>
          <p:cNvPr id="4" name="Slide Number Placeholder 3">
            <a:extLst>
              <a:ext uri="{FF2B5EF4-FFF2-40B4-BE49-F238E27FC236}">
                <a16:creationId xmlns:a16="http://schemas.microsoft.com/office/drawing/2014/main" id="{4489D6B8-5866-A322-B09F-76E0A3E55333}"/>
              </a:ext>
            </a:extLst>
          </p:cNvPr>
          <p:cNvSpPr>
            <a:spLocks noGrp="1"/>
          </p:cNvSpPr>
          <p:nvPr>
            <p:ph type="sldNum" sz="quarter" idx="5"/>
          </p:nvPr>
        </p:nvSpPr>
        <p:spPr/>
        <p:txBody>
          <a:bodyPr/>
          <a:lstStyle/>
          <a:p>
            <a:fld id="{8758FF04-7FD9-A842-AC60-58219DD86D8A}" type="slidenum">
              <a:rPr lang="en-US" smtClean="0"/>
              <a:t>6</a:t>
            </a:fld>
            <a:endParaRPr lang="en-US" dirty="0"/>
          </a:p>
        </p:txBody>
      </p:sp>
    </p:spTree>
    <p:extLst>
      <p:ext uri="{BB962C8B-B14F-4D97-AF65-F5344CB8AC3E}">
        <p14:creationId xmlns:p14="http://schemas.microsoft.com/office/powerpoint/2010/main" val="2994314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DE114-5D3B-DED5-8972-52D6283BD0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59BD05-A659-9AA0-B022-45DA78C953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6F428B-A456-E930-9407-F1407C6F9B92}"/>
              </a:ext>
            </a:extLst>
          </p:cNvPr>
          <p:cNvSpPr>
            <a:spLocks noGrp="1"/>
          </p:cNvSpPr>
          <p:nvPr>
            <p:ph type="body" idx="1"/>
          </p:nvPr>
        </p:nvSpPr>
        <p:spPr/>
        <p:txBody>
          <a:bodyPr/>
          <a:lstStyle/>
          <a:p>
            <a:r>
              <a:rPr lang="en-US" dirty="0"/>
              <a:t>Shana present </a:t>
            </a:r>
          </a:p>
        </p:txBody>
      </p:sp>
      <p:sp>
        <p:nvSpPr>
          <p:cNvPr id="4" name="Slide Number Placeholder 3">
            <a:extLst>
              <a:ext uri="{FF2B5EF4-FFF2-40B4-BE49-F238E27FC236}">
                <a16:creationId xmlns:a16="http://schemas.microsoft.com/office/drawing/2014/main" id="{261A121A-DAC9-0DE2-7EB6-C7D9B9E81951}"/>
              </a:ext>
            </a:extLst>
          </p:cNvPr>
          <p:cNvSpPr>
            <a:spLocks noGrp="1"/>
          </p:cNvSpPr>
          <p:nvPr>
            <p:ph type="sldNum" sz="quarter" idx="5"/>
          </p:nvPr>
        </p:nvSpPr>
        <p:spPr/>
        <p:txBody>
          <a:bodyPr/>
          <a:lstStyle/>
          <a:p>
            <a:fld id="{8758FF04-7FD9-A842-AC60-58219DD86D8A}" type="slidenum">
              <a:rPr lang="en-US" smtClean="0"/>
              <a:t>7</a:t>
            </a:fld>
            <a:endParaRPr lang="en-US" dirty="0"/>
          </a:p>
        </p:txBody>
      </p:sp>
    </p:spTree>
    <p:extLst>
      <p:ext uri="{BB962C8B-B14F-4D97-AF65-F5344CB8AC3E}">
        <p14:creationId xmlns:p14="http://schemas.microsoft.com/office/powerpoint/2010/main" val="49728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87D05-1106-C4D7-FD6A-BB7124695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B0A26E-CD94-74B5-72BD-C792DDEBEF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3FB0FC-7C3C-35CA-AA6D-0C6CE55B1A53}"/>
              </a:ext>
            </a:extLst>
          </p:cNvPr>
          <p:cNvSpPr>
            <a:spLocks noGrp="1"/>
          </p:cNvSpPr>
          <p:nvPr>
            <p:ph type="body" idx="1"/>
          </p:nvPr>
        </p:nvSpPr>
        <p:spPr/>
        <p:txBody>
          <a:bodyPr/>
          <a:lstStyle/>
          <a:p>
            <a:r>
              <a:rPr lang="en-US" dirty="0"/>
              <a:t>We should also include the nutritional counseling benefit enhancement.  All members regardless of their diagnosis are eligible for 3 nutritional counseling visits </a:t>
            </a:r>
          </a:p>
          <a:p>
            <a:r>
              <a:rPr lang="en-US" dirty="0"/>
              <a:t>Caroline </a:t>
            </a:r>
          </a:p>
        </p:txBody>
      </p:sp>
      <p:sp>
        <p:nvSpPr>
          <p:cNvPr id="4" name="Slide Number Placeholder 3">
            <a:extLst>
              <a:ext uri="{FF2B5EF4-FFF2-40B4-BE49-F238E27FC236}">
                <a16:creationId xmlns:a16="http://schemas.microsoft.com/office/drawing/2014/main" id="{916FA06A-27F8-3B59-675F-27AAACCF2052}"/>
              </a:ext>
            </a:extLst>
          </p:cNvPr>
          <p:cNvSpPr>
            <a:spLocks noGrp="1"/>
          </p:cNvSpPr>
          <p:nvPr>
            <p:ph type="sldNum" sz="quarter" idx="5"/>
          </p:nvPr>
        </p:nvSpPr>
        <p:spPr/>
        <p:txBody>
          <a:bodyPr/>
          <a:lstStyle/>
          <a:p>
            <a:fld id="{8758FF04-7FD9-A842-AC60-58219DD86D8A}" type="slidenum">
              <a:rPr lang="en-US" smtClean="0"/>
              <a:t>8</a:t>
            </a:fld>
            <a:endParaRPr lang="en-US" dirty="0"/>
          </a:p>
        </p:txBody>
      </p:sp>
    </p:spTree>
    <p:extLst>
      <p:ext uri="{BB962C8B-B14F-4D97-AF65-F5344CB8AC3E}">
        <p14:creationId xmlns:p14="http://schemas.microsoft.com/office/powerpoint/2010/main" val="179520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A60E9-36F3-7AC4-12EB-12F4D3F2FD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B2AE36-A664-6F63-8468-DF0A5B84B3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8B26EF-3D7E-020D-64DC-19013F29DC41}"/>
              </a:ext>
            </a:extLst>
          </p:cNvPr>
          <p:cNvSpPr>
            <a:spLocks noGrp="1"/>
          </p:cNvSpPr>
          <p:nvPr>
            <p:ph type="body" idx="1"/>
          </p:nvPr>
        </p:nvSpPr>
        <p:spPr/>
        <p:txBody>
          <a:bodyPr/>
          <a:lstStyle/>
          <a:p>
            <a:r>
              <a:rPr lang="en-US" dirty="0"/>
              <a:t>We should also include the nutritional counseling benefit enhancement.  All members regardless of their diagnosis are eligible for 3 nutritional counseling visits </a:t>
            </a:r>
          </a:p>
          <a:p>
            <a:r>
              <a:rPr lang="en-US" dirty="0"/>
              <a:t>Caroline </a:t>
            </a:r>
          </a:p>
        </p:txBody>
      </p:sp>
      <p:sp>
        <p:nvSpPr>
          <p:cNvPr id="4" name="Slide Number Placeholder 3">
            <a:extLst>
              <a:ext uri="{FF2B5EF4-FFF2-40B4-BE49-F238E27FC236}">
                <a16:creationId xmlns:a16="http://schemas.microsoft.com/office/drawing/2014/main" id="{D83ACCBD-6A5E-1A5F-F69E-DD35A8541A9D}"/>
              </a:ext>
            </a:extLst>
          </p:cNvPr>
          <p:cNvSpPr>
            <a:spLocks noGrp="1"/>
          </p:cNvSpPr>
          <p:nvPr>
            <p:ph type="sldNum" sz="quarter" idx="5"/>
          </p:nvPr>
        </p:nvSpPr>
        <p:spPr/>
        <p:txBody>
          <a:bodyPr/>
          <a:lstStyle/>
          <a:p>
            <a:fld id="{8758FF04-7FD9-A842-AC60-58219DD86D8A}" type="slidenum">
              <a:rPr lang="en-US" smtClean="0"/>
              <a:t>9</a:t>
            </a:fld>
            <a:endParaRPr lang="en-US" dirty="0"/>
          </a:p>
        </p:txBody>
      </p:sp>
    </p:spTree>
    <p:extLst>
      <p:ext uri="{BB962C8B-B14F-4D97-AF65-F5344CB8AC3E}">
        <p14:creationId xmlns:p14="http://schemas.microsoft.com/office/powerpoint/2010/main" val="3419722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Caroline</a:t>
            </a:r>
          </a:p>
        </p:txBody>
      </p:sp>
      <p:sp>
        <p:nvSpPr>
          <p:cNvPr id="4" name="Slide Number Placeholder 3"/>
          <p:cNvSpPr>
            <a:spLocks noGrp="1"/>
          </p:cNvSpPr>
          <p:nvPr>
            <p:ph type="sldNum" sz="quarter" idx="5"/>
          </p:nvPr>
        </p:nvSpPr>
        <p:spPr/>
        <p:txBody>
          <a:bodyPr/>
          <a:lstStyle/>
          <a:p>
            <a:fld id="{8758FF04-7FD9-A842-AC60-58219DD86D8A}" type="slidenum">
              <a:rPr lang="en-US" smtClean="0"/>
              <a:t>10</a:t>
            </a:fld>
            <a:endParaRPr lang="en-US" dirty="0"/>
          </a:p>
        </p:txBody>
      </p:sp>
    </p:spTree>
    <p:extLst>
      <p:ext uri="{BB962C8B-B14F-4D97-AF65-F5344CB8AC3E}">
        <p14:creationId xmlns:p14="http://schemas.microsoft.com/office/powerpoint/2010/main" val="7014123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8.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8.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8.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8.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8.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8.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8.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3.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13.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13.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13.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3.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13.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14.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14.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2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4.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7.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8.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1.xml"/><Relationship Id="rId1" Type="http://schemas.openxmlformats.org/officeDocument/2006/relationships/tags" Target="../tags/tag31.xml"/><Relationship Id="rId4" Type="http://schemas.openxmlformats.org/officeDocument/2006/relationships/image" Target="../media/image8.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xml"/><Relationship Id="rId1" Type="http://schemas.openxmlformats.org/officeDocument/2006/relationships/tags" Target="../tags/tag32.xml"/><Relationship Id="rId4" Type="http://schemas.openxmlformats.org/officeDocument/2006/relationships/image" Target="../media/image8.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5.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7.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7.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8.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8.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9.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1"/>
            </p:custDataLst>
            <p:extLst>
              <p:ext uri="{D42A27DB-BD31-4B8C-83A1-F6EECF244321}">
                <p14:modId xmlns:p14="http://schemas.microsoft.com/office/powerpoint/2010/main" val="30047048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5" name="Graphic 4">
            <a:extLst>
              <a:ext uri="{FF2B5EF4-FFF2-40B4-BE49-F238E27FC236}">
                <a16:creationId xmlns:a16="http://schemas.microsoft.com/office/drawing/2014/main" id="{A5D8A6B7-7513-5C4D-AF18-A9C3B048DDF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286951" y="6084876"/>
            <a:ext cx="1618099" cy="513229"/>
          </a:xfrm>
          <a:prstGeom prst="rect">
            <a:avLst/>
          </a:prstGeom>
        </p:spPr>
      </p:pic>
      <p:sp>
        <p:nvSpPr>
          <p:cNvPr id="7" name="Freeform 6">
            <a:extLst>
              <a:ext uri="{FF2B5EF4-FFF2-40B4-BE49-F238E27FC236}">
                <a16:creationId xmlns:a16="http://schemas.microsoft.com/office/drawing/2014/main" id="{F0C9C865-BDD6-E14B-9688-5C664AC97E93}"/>
              </a:ext>
            </a:extLst>
          </p:cNvPr>
          <p:cNvSpPr/>
          <p:nvPr/>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solidFill>
            <a:schemeClr val="bg2"/>
          </a:solidFill>
          <a:ln w="9514"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02C05AC6-9FBA-434E-BB3D-C7EE786774D4}"/>
              </a:ext>
            </a:extLst>
          </p:cNvPr>
          <p:cNvSpPr>
            <a:spLocks noGrp="1"/>
          </p:cNvSpPr>
          <p:nvPr>
            <p:ph type="ctrTitle" hasCustomPrompt="1"/>
          </p:nvPr>
        </p:nvSpPr>
        <p:spPr>
          <a:xfrm>
            <a:off x="1921250" y="2039112"/>
            <a:ext cx="8349500" cy="1567689"/>
          </a:xfrm>
        </p:spPr>
        <p:txBody>
          <a:bodyPr vert="horz" anchor="t"/>
          <a:lstStyle>
            <a:lvl1pPr algn="ctr">
              <a:defRPr sz="5200"/>
            </a:lvl1pPr>
          </a:lstStyle>
          <a:p>
            <a:r>
              <a:rPr lang="en-US"/>
              <a:t>Click to add  </a:t>
            </a:r>
            <a:br>
              <a:rPr lang="en-US"/>
            </a:br>
            <a:r>
              <a:rPr lang="en-US"/>
              <a:t>presentation title</a:t>
            </a:r>
          </a:p>
        </p:txBody>
      </p:sp>
      <p:sp>
        <p:nvSpPr>
          <p:cNvPr id="3" name="Subtitle 2">
            <a:extLst>
              <a:ext uri="{FF2B5EF4-FFF2-40B4-BE49-F238E27FC236}">
                <a16:creationId xmlns:a16="http://schemas.microsoft.com/office/drawing/2014/main" id="{E4F9BAEB-A94F-439F-B9CE-0030334E19DE}"/>
              </a:ext>
            </a:extLst>
          </p:cNvPr>
          <p:cNvSpPr>
            <a:spLocks noGrp="1"/>
          </p:cNvSpPr>
          <p:nvPr>
            <p:ph type="subTitle" idx="1" hasCustomPrompt="1"/>
          </p:nvPr>
        </p:nvSpPr>
        <p:spPr>
          <a:xfrm>
            <a:off x="3276600" y="3840480"/>
            <a:ext cx="5638800" cy="626364"/>
          </a:xfrm>
        </p:spPr>
        <p:txBody>
          <a:bodyPr/>
          <a:lstStyle>
            <a:lvl1pPr marL="0" indent="0" algn="ctr">
              <a:spcBef>
                <a:spcPts val="0"/>
              </a:spcBef>
              <a:buNone/>
              <a:defRPr sz="1800">
                <a:solidFill>
                  <a:schemeClr val="tx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Tree>
    <p:extLst>
      <p:ext uri="{BB962C8B-B14F-4D97-AF65-F5344CB8AC3E}">
        <p14:creationId xmlns:p14="http://schemas.microsoft.com/office/powerpoint/2010/main" val="77793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ur Up 1 ">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E75330-0906-7041-819F-960237FD5FBB}"/>
              </a:ext>
            </a:extLst>
          </p:cNvPr>
          <p:cNvSpPr>
            <a:spLocks noGrp="1"/>
          </p:cNvSpPr>
          <p:nvPr>
            <p:ph type="title" hasCustomPrompt="1"/>
          </p:nvPr>
        </p:nvSpPr>
        <p:spPr/>
        <p:txBody>
          <a:bodyPr/>
          <a:lstStyle/>
          <a:p>
            <a:r>
              <a:rPr lang="en-US"/>
              <a:t>Click to edit master title style</a:t>
            </a:r>
          </a:p>
        </p:txBody>
      </p:sp>
      <p:sp>
        <p:nvSpPr>
          <p:cNvPr id="17" name="Text Placeholder 16">
            <a:extLst>
              <a:ext uri="{FF2B5EF4-FFF2-40B4-BE49-F238E27FC236}">
                <a16:creationId xmlns:a16="http://schemas.microsoft.com/office/drawing/2014/main" id="{4849FDE5-105E-BE4B-A853-CB71E6171367}"/>
              </a:ext>
            </a:extLst>
          </p:cNvPr>
          <p:cNvSpPr>
            <a:spLocks noGrp="1"/>
          </p:cNvSpPr>
          <p:nvPr>
            <p:ph type="body" sz="quarter" idx="10" hasCustomPrompt="1"/>
          </p:nvPr>
        </p:nvSpPr>
        <p:spPr>
          <a:xfrm>
            <a:off x="811057" y="2223070"/>
            <a:ext cx="1488714" cy="983745"/>
          </a:xfrm>
        </p:spPr>
        <p:txBody>
          <a:bodyPr/>
          <a:lstStyle>
            <a:lvl1pPr>
              <a:defRPr sz="6000" b="0" i="0">
                <a:solidFill>
                  <a:schemeClr val="accent2"/>
                </a:solidFill>
                <a:latin typeface="Elevance Sans Medium" pitchFamily="2" charset="0"/>
              </a:defRPr>
            </a:lvl1pPr>
          </a:lstStyle>
          <a:p>
            <a:pPr lvl="0"/>
            <a:r>
              <a:rPr lang="en-US"/>
              <a:t>XX</a:t>
            </a:r>
          </a:p>
        </p:txBody>
      </p:sp>
      <p:sp>
        <p:nvSpPr>
          <p:cNvPr id="18" name="Text Placeholder 16">
            <a:extLst>
              <a:ext uri="{FF2B5EF4-FFF2-40B4-BE49-F238E27FC236}">
                <a16:creationId xmlns:a16="http://schemas.microsoft.com/office/drawing/2014/main" id="{F206106F-2A33-A745-A741-D61DB0867B45}"/>
              </a:ext>
            </a:extLst>
          </p:cNvPr>
          <p:cNvSpPr>
            <a:spLocks noGrp="1"/>
          </p:cNvSpPr>
          <p:nvPr>
            <p:ph type="body" sz="quarter" idx="11" hasCustomPrompt="1"/>
          </p:nvPr>
        </p:nvSpPr>
        <p:spPr>
          <a:xfrm>
            <a:off x="6530539" y="2223070"/>
            <a:ext cx="1529349" cy="983745"/>
          </a:xfrm>
        </p:spPr>
        <p:txBody>
          <a:bodyPr/>
          <a:lstStyle>
            <a:lvl1pPr>
              <a:defRPr sz="6000" b="0" i="0">
                <a:solidFill>
                  <a:schemeClr val="accent2"/>
                </a:solidFill>
                <a:latin typeface="Elevance Sans Medium" pitchFamily="2" charset="0"/>
              </a:defRPr>
            </a:lvl1pPr>
          </a:lstStyle>
          <a:p>
            <a:pPr lvl="0"/>
            <a:r>
              <a:rPr lang="en-US"/>
              <a:t>XX</a:t>
            </a:r>
          </a:p>
        </p:txBody>
      </p:sp>
      <p:sp>
        <p:nvSpPr>
          <p:cNvPr id="19" name="Text Placeholder 16">
            <a:extLst>
              <a:ext uri="{FF2B5EF4-FFF2-40B4-BE49-F238E27FC236}">
                <a16:creationId xmlns:a16="http://schemas.microsoft.com/office/drawing/2014/main" id="{A8E7582B-02F1-674F-A5A3-E9BC144DBB50}"/>
              </a:ext>
            </a:extLst>
          </p:cNvPr>
          <p:cNvSpPr>
            <a:spLocks noGrp="1"/>
          </p:cNvSpPr>
          <p:nvPr>
            <p:ph type="body" sz="quarter" idx="12" hasCustomPrompt="1"/>
          </p:nvPr>
        </p:nvSpPr>
        <p:spPr>
          <a:xfrm>
            <a:off x="811056" y="4343522"/>
            <a:ext cx="1529349" cy="983745"/>
          </a:xfrm>
        </p:spPr>
        <p:txBody>
          <a:bodyPr/>
          <a:lstStyle>
            <a:lvl1pPr>
              <a:defRPr sz="6000" b="0" i="0">
                <a:solidFill>
                  <a:schemeClr val="accent2"/>
                </a:solidFill>
                <a:latin typeface="Elevance Sans Medium" pitchFamily="2" charset="0"/>
              </a:defRPr>
            </a:lvl1pPr>
          </a:lstStyle>
          <a:p>
            <a:pPr lvl="0"/>
            <a:r>
              <a:rPr lang="en-US"/>
              <a:t>XX</a:t>
            </a:r>
          </a:p>
        </p:txBody>
      </p:sp>
      <p:sp>
        <p:nvSpPr>
          <p:cNvPr id="20" name="Text Placeholder 16">
            <a:extLst>
              <a:ext uri="{FF2B5EF4-FFF2-40B4-BE49-F238E27FC236}">
                <a16:creationId xmlns:a16="http://schemas.microsoft.com/office/drawing/2014/main" id="{5BDF288F-53B9-154C-9319-69499F536D3F}"/>
              </a:ext>
            </a:extLst>
          </p:cNvPr>
          <p:cNvSpPr>
            <a:spLocks noGrp="1"/>
          </p:cNvSpPr>
          <p:nvPr>
            <p:ph type="body" sz="quarter" idx="13" hasCustomPrompt="1"/>
          </p:nvPr>
        </p:nvSpPr>
        <p:spPr>
          <a:xfrm>
            <a:off x="6530539" y="4343522"/>
            <a:ext cx="1529349" cy="983745"/>
          </a:xfrm>
        </p:spPr>
        <p:txBody>
          <a:bodyPr/>
          <a:lstStyle>
            <a:lvl1pPr>
              <a:defRPr sz="6000" b="0" i="0">
                <a:solidFill>
                  <a:schemeClr val="accent2"/>
                </a:solidFill>
                <a:latin typeface="Elevance Sans Medium" pitchFamily="2" charset="0"/>
              </a:defRPr>
            </a:lvl1pPr>
          </a:lstStyle>
          <a:p>
            <a:pPr lvl="0"/>
            <a:r>
              <a:rPr lang="en-US"/>
              <a:t>XX</a:t>
            </a:r>
          </a:p>
        </p:txBody>
      </p:sp>
      <p:sp>
        <p:nvSpPr>
          <p:cNvPr id="22" name="Text Placeholder 21">
            <a:extLst>
              <a:ext uri="{FF2B5EF4-FFF2-40B4-BE49-F238E27FC236}">
                <a16:creationId xmlns:a16="http://schemas.microsoft.com/office/drawing/2014/main" id="{7AF18322-8B69-3541-84FE-64063D8B6169}"/>
              </a:ext>
            </a:extLst>
          </p:cNvPr>
          <p:cNvSpPr>
            <a:spLocks noGrp="1"/>
          </p:cNvSpPr>
          <p:nvPr>
            <p:ph type="body" sz="quarter" idx="14"/>
          </p:nvPr>
        </p:nvSpPr>
        <p:spPr>
          <a:xfrm>
            <a:off x="2299770" y="2317355"/>
            <a:ext cx="3273131" cy="833490"/>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3" name="Text Placeholder 21">
            <a:extLst>
              <a:ext uri="{FF2B5EF4-FFF2-40B4-BE49-F238E27FC236}">
                <a16:creationId xmlns:a16="http://schemas.microsoft.com/office/drawing/2014/main" id="{57A54F8C-EE30-B641-981C-F41296996185}"/>
              </a:ext>
            </a:extLst>
          </p:cNvPr>
          <p:cNvSpPr>
            <a:spLocks noGrp="1"/>
          </p:cNvSpPr>
          <p:nvPr>
            <p:ph type="body" sz="quarter" idx="15"/>
          </p:nvPr>
        </p:nvSpPr>
        <p:spPr>
          <a:xfrm>
            <a:off x="8059088" y="2307195"/>
            <a:ext cx="3273131" cy="833490"/>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E20B307F-7584-6E44-A9BF-B92167B86D1E}"/>
              </a:ext>
            </a:extLst>
          </p:cNvPr>
          <p:cNvSpPr>
            <a:spLocks noGrp="1"/>
          </p:cNvSpPr>
          <p:nvPr>
            <p:ph type="body" sz="quarter" idx="16"/>
          </p:nvPr>
        </p:nvSpPr>
        <p:spPr>
          <a:xfrm>
            <a:off x="2352049" y="4413901"/>
            <a:ext cx="3273131" cy="833490"/>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5" name="Text Placeholder 21">
            <a:extLst>
              <a:ext uri="{FF2B5EF4-FFF2-40B4-BE49-F238E27FC236}">
                <a16:creationId xmlns:a16="http://schemas.microsoft.com/office/drawing/2014/main" id="{243BEEFB-1A86-4945-8F20-66E3C9ADFBC7}"/>
              </a:ext>
            </a:extLst>
          </p:cNvPr>
          <p:cNvSpPr>
            <a:spLocks noGrp="1"/>
          </p:cNvSpPr>
          <p:nvPr>
            <p:ph type="body" sz="quarter" idx="17"/>
          </p:nvPr>
        </p:nvSpPr>
        <p:spPr>
          <a:xfrm>
            <a:off x="8058757" y="4413901"/>
            <a:ext cx="3273131" cy="833490"/>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cxnSp>
        <p:nvCxnSpPr>
          <p:cNvPr id="21" name="Straight Connector 20">
            <a:extLst>
              <a:ext uri="{FF2B5EF4-FFF2-40B4-BE49-F238E27FC236}">
                <a16:creationId xmlns:a16="http://schemas.microsoft.com/office/drawing/2014/main" id="{69A01586-C323-3C10-2869-84273E1E51F4}"/>
              </a:ext>
            </a:extLst>
          </p:cNvPr>
          <p:cNvCxnSpPr>
            <a:cxnSpLocks/>
          </p:cNvCxnSpPr>
          <p:nvPr userDrawn="1"/>
        </p:nvCxnSpPr>
        <p:spPr>
          <a:xfrm>
            <a:off x="6126203" y="1677410"/>
            <a:ext cx="0" cy="18711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64725B1-E8C0-569D-4348-B8D2BD93E706}"/>
              </a:ext>
            </a:extLst>
          </p:cNvPr>
          <p:cNvCxnSpPr>
            <a:cxnSpLocks/>
          </p:cNvCxnSpPr>
          <p:nvPr userDrawn="1"/>
        </p:nvCxnSpPr>
        <p:spPr>
          <a:xfrm>
            <a:off x="6126203" y="4014884"/>
            <a:ext cx="0" cy="18711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86A2C62-5D88-C3DE-4315-E65A4B935E80}"/>
              </a:ext>
            </a:extLst>
          </p:cNvPr>
          <p:cNvCxnSpPr/>
          <p:nvPr userDrawn="1"/>
        </p:nvCxnSpPr>
        <p:spPr>
          <a:xfrm flipH="1">
            <a:off x="483870" y="3781741"/>
            <a:ext cx="54591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CC2A1FA-D053-73D2-E592-CF302142BFC1}"/>
              </a:ext>
            </a:extLst>
          </p:cNvPr>
          <p:cNvCxnSpPr/>
          <p:nvPr userDrawn="1"/>
        </p:nvCxnSpPr>
        <p:spPr>
          <a:xfrm flipH="1">
            <a:off x="6309387" y="3781741"/>
            <a:ext cx="54591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3">
            <a:extLst>
              <a:ext uri="{FF2B5EF4-FFF2-40B4-BE49-F238E27FC236}">
                <a16:creationId xmlns:a16="http://schemas.microsoft.com/office/drawing/2014/main" id="{366A173A-8AFC-6BA8-71A6-FDDB9C533F41}"/>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2089690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Up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F675797-F0AF-7D47-B826-B1C69AB2E373}"/>
              </a:ext>
            </a:extLst>
          </p:cNvPr>
          <p:cNvSpPr>
            <a:spLocks noGrp="1"/>
          </p:cNvSpPr>
          <p:nvPr>
            <p:ph type="body" sz="quarter" idx="18"/>
          </p:nvPr>
        </p:nvSpPr>
        <p:spPr>
          <a:xfrm>
            <a:off x="457200" y="1737622"/>
            <a:ext cx="5605272" cy="2092698"/>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33" name="Text Placeholder 4">
            <a:extLst>
              <a:ext uri="{FF2B5EF4-FFF2-40B4-BE49-F238E27FC236}">
                <a16:creationId xmlns:a16="http://schemas.microsoft.com/office/drawing/2014/main" id="{7F6EDBC3-168B-CF46-BFC4-E8C95CFB3499}"/>
              </a:ext>
            </a:extLst>
          </p:cNvPr>
          <p:cNvSpPr>
            <a:spLocks noGrp="1"/>
          </p:cNvSpPr>
          <p:nvPr>
            <p:ph type="body" sz="quarter" idx="19"/>
          </p:nvPr>
        </p:nvSpPr>
        <p:spPr>
          <a:xfrm>
            <a:off x="6126480" y="1737622"/>
            <a:ext cx="5605272" cy="2092698"/>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34" name="Text Placeholder 4">
            <a:extLst>
              <a:ext uri="{FF2B5EF4-FFF2-40B4-BE49-F238E27FC236}">
                <a16:creationId xmlns:a16="http://schemas.microsoft.com/office/drawing/2014/main" id="{0CE2A664-C16E-5147-9B30-8AD5A22398E3}"/>
              </a:ext>
            </a:extLst>
          </p:cNvPr>
          <p:cNvSpPr>
            <a:spLocks noGrp="1"/>
          </p:cNvSpPr>
          <p:nvPr>
            <p:ph type="body" sz="quarter" idx="20"/>
          </p:nvPr>
        </p:nvSpPr>
        <p:spPr>
          <a:xfrm>
            <a:off x="457200" y="3905766"/>
            <a:ext cx="5605272" cy="2092698"/>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35" name="Text Placeholder 4">
            <a:extLst>
              <a:ext uri="{FF2B5EF4-FFF2-40B4-BE49-F238E27FC236}">
                <a16:creationId xmlns:a16="http://schemas.microsoft.com/office/drawing/2014/main" id="{61CE08F7-4DC1-5549-B0ED-CCB370F612C8}"/>
              </a:ext>
            </a:extLst>
          </p:cNvPr>
          <p:cNvSpPr>
            <a:spLocks noGrp="1"/>
          </p:cNvSpPr>
          <p:nvPr>
            <p:ph type="body" sz="quarter" idx="21"/>
          </p:nvPr>
        </p:nvSpPr>
        <p:spPr>
          <a:xfrm>
            <a:off x="6126480" y="3905766"/>
            <a:ext cx="5605272" cy="2092698"/>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23" name="Text Placeholder 21">
            <a:extLst>
              <a:ext uri="{FF2B5EF4-FFF2-40B4-BE49-F238E27FC236}">
                <a16:creationId xmlns:a16="http://schemas.microsoft.com/office/drawing/2014/main" id="{57A54F8C-EE30-B641-981C-F41296996185}"/>
              </a:ext>
            </a:extLst>
          </p:cNvPr>
          <p:cNvSpPr>
            <a:spLocks noGrp="1"/>
          </p:cNvSpPr>
          <p:nvPr>
            <p:ph type="body" sz="quarter" idx="15"/>
          </p:nvPr>
        </p:nvSpPr>
        <p:spPr>
          <a:xfrm>
            <a:off x="6690868" y="2311643"/>
            <a:ext cx="4183320" cy="1049059"/>
          </a:xfrm>
        </p:spPr>
        <p:txBody>
          <a:bodyPr/>
          <a:lstStyle>
            <a:lvl1pPr>
              <a:spcBef>
                <a:spcPts val="0"/>
              </a:spcBef>
              <a:defRPr sz="1600">
                <a:solidFill>
                  <a:schemeClr val="accent2"/>
                </a:solidFill>
              </a:defRPr>
            </a:lvl1pPr>
            <a:lvl2pPr>
              <a:spcBef>
                <a:spcPts val="0"/>
              </a:spcBef>
              <a:defRPr sz="16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2" name="Text Placeholder 21">
            <a:extLst>
              <a:ext uri="{FF2B5EF4-FFF2-40B4-BE49-F238E27FC236}">
                <a16:creationId xmlns:a16="http://schemas.microsoft.com/office/drawing/2014/main" id="{7AF18322-8B69-3541-84FE-64063D8B6169}"/>
              </a:ext>
            </a:extLst>
          </p:cNvPr>
          <p:cNvSpPr>
            <a:spLocks noGrp="1"/>
          </p:cNvSpPr>
          <p:nvPr>
            <p:ph type="body" sz="quarter" idx="14"/>
          </p:nvPr>
        </p:nvSpPr>
        <p:spPr>
          <a:xfrm>
            <a:off x="997498" y="2311643"/>
            <a:ext cx="4183320" cy="1049059"/>
          </a:xfrm>
        </p:spPr>
        <p:txBody>
          <a:bodyPr/>
          <a:lstStyle>
            <a:lvl1pPr>
              <a:spcBef>
                <a:spcPts val="0"/>
              </a:spcBef>
              <a:defRPr sz="1600">
                <a:solidFill>
                  <a:schemeClr val="accent2"/>
                </a:solidFill>
              </a:defRPr>
            </a:lvl1pPr>
            <a:lvl2pPr>
              <a:spcBef>
                <a:spcPts val="0"/>
              </a:spcBef>
              <a:defRPr sz="16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E20B307F-7584-6E44-A9BF-B92167B86D1E}"/>
              </a:ext>
            </a:extLst>
          </p:cNvPr>
          <p:cNvSpPr>
            <a:spLocks noGrp="1"/>
          </p:cNvSpPr>
          <p:nvPr>
            <p:ph type="body" sz="quarter" idx="16"/>
          </p:nvPr>
        </p:nvSpPr>
        <p:spPr>
          <a:xfrm>
            <a:off x="997498" y="4471056"/>
            <a:ext cx="4183320" cy="1049059"/>
          </a:xfrm>
        </p:spPr>
        <p:txBody>
          <a:bodyPr/>
          <a:lstStyle>
            <a:lvl1pPr>
              <a:spcBef>
                <a:spcPts val="0"/>
              </a:spcBef>
              <a:defRPr sz="1600">
                <a:solidFill>
                  <a:schemeClr val="accent2"/>
                </a:solidFill>
              </a:defRPr>
            </a:lvl1pPr>
            <a:lvl2pPr>
              <a:spcBef>
                <a:spcPts val="0"/>
              </a:spcBef>
              <a:defRPr sz="16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25" name="Text Placeholder 21">
            <a:extLst>
              <a:ext uri="{FF2B5EF4-FFF2-40B4-BE49-F238E27FC236}">
                <a16:creationId xmlns:a16="http://schemas.microsoft.com/office/drawing/2014/main" id="{243BEEFB-1A86-4945-8F20-66E3C9ADFBC7}"/>
              </a:ext>
            </a:extLst>
          </p:cNvPr>
          <p:cNvSpPr>
            <a:spLocks noGrp="1"/>
          </p:cNvSpPr>
          <p:nvPr>
            <p:ph type="body" sz="quarter" idx="17"/>
          </p:nvPr>
        </p:nvSpPr>
        <p:spPr>
          <a:xfrm>
            <a:off x="6690868" y="4471056"/>
            <a:ext cx="4183320" cy="1049059"/>
          </a:xfrm>
        </p:spPr>
        <p:txBody>
          <a:bodyPr/>
          <a:lstStyle>
            <a:lvl1pPr>
              <a:spcBef>
                <a:spcPts val="0"/>
              </a:spcBef>
              <a:defRPr sz="1600">
                <a:solidFill>
                  <a:schemeClr val="accent2"/>
                </a:solidFill>
              </a:defRPr>
            </a:lvl1pPr>
            <a:lvl2pPr>
              <a:spcBef>
                <a:spcPts val="0"/>
              </a:spcBef>
              <a:defRPr sz="16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4" name="Title 3">
            <a:extLst>
              <a:ext uri="{FF2B5EF4-FFF2-40B4-BE49-F238E27FC236}">
                <a16:creationId xmlns:a16="http://schemas.microsoft.com/office/drawing/2014/main" id="{94E75330-0906-7041-819F-960237FD5FBB}"/>
              </a:ext>
            </a:extLst>
          </p:cNvPr>
          <p:cNvSpPr>
            <a:spLocks noGrp="1"/>
          </p:cNvSpPr>
          <p:nvPr>
            <p:ph type="title" hasCustomPrompt="1"/>
          </p:nvPr>
        </p:nvSpPr>
        <p:spPr/>
        <p:txBody>
          <a:bodyPr/>
          <a:lstStyle/>
          <a:p>
            <a:r>
              <a:rPr lang="en-US"/>
              <a:t>Click to edit master title style</a:t>
            </a:r>
          </a:p>
        </p:txBody>
      </p:sp>
      <p:sp>
        <p:nvSpPr>
          <p:cNvPr id="2" name="Text Placeholder 3">
            <a:extLst>
              <a:ext uri="{FF2B5EF4-FFF2-40B4-BE49-F238E27FC236}">
                <a16:creationId xmlns:a16="http://schemas.microsoft.com/office/drawing/2014/main" id="{8FE965EB-CA25-A3A7-6070-E08E57C0A748}"/>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1566780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Four Up 3">
    <p:spTree>
      <p:nvGrpSpPr>
        <p:cNvPr id="1" name=""/>
        <p:cNvGrpSpPr/>
        <p:nvPr/>
      </p:nvGrpSpPr>
      <p:grpSpPr>
        <a:xfrm>
          <a:off x="0" y="0"/>
          <a:ext cx="0" cy="0"/>
          <a:chOff x="0" y="0"/>
          <a:chExt cx="0" cy="0"/>
        </a:xfrm>
      </p:grpSpPr>
      <p:sp>
        <p:nvSpPr>
          <p:cNvPr id="37" name="Text Placeholder 4">
            <a:extLst>
              <a:ext uri="{FF2B5EF4-FFF2-40B4-BE49-F238E27FC236}">
                <a16:creationId xmlns:a16="http://schemas.microsoft.com/office/drawing/2014/main" id="{875F6157-AD74-F941-B422-398794332098}"/>
              </a:ext>
            </a:extLst>
          </p:cNvPr>
          <p:cNvSpPr>
            <a:spLocks noGrp="1"/>
          </p:cNvSpPr>
          <p:nvPr>
            <p:ph type="body" sz="quarter" idx="19"/>
          </p:nvPr>
        </p:nvSpPr>
        <p:spPr>
          <a:xfrm>
            <a:off x="4684391" y="1737621"/>
            <a:ext cx="2327987" cy="4269479"/>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38" name="Text Placeholder 4">
            <a:extLst>
              <a:ext uri="{FF2B5EF4-FFF2-40B4-BE49-F238E27FC236}">
                <a16:creationId xmlns:a16="http://schemas.microsoft.com/office/drawing/2014/main" id="{0B9D8E76-D2A2-5648-B2DB-A62CD2D6A61B}"/>
              </a:ext>
            </a:extLst>
          </p:cNvPr>
          <p:cNvSpPr>
            <a:spLocks noGrp="1"/>
          </p:cNvSpPr>
          <p:nvPr>
            <p:ph type="body" sz="quarter" idx="20"/>
          </p:nvPr>
        </p:nvSpPr>
        <p:spPr>
          <a:xfrm>
            <a:off x="7044077" y="1737621"/>
            <a:ext cx="2327987" cy="4269479"/>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39" name="Text Placeholder 4">
            <a:extLst>
              <a:ext uri="{FF2B5EF4-FFF2-40B4-BE49-F238E27FC236}">
                <a16:creationId xmlns:a16="http://schemas.microsoft.com/office/drawing/2014/main" id="{20492DC6-9657-A84D-AA7B-58D54CBB7A2A}"/>
              </a:ext>
            </a:extLst>
          </p:cNvPr>
          <p:cNvSpPr>
            <a:spLocks noGrp="1"/>
          </p:cNvSpPr>
          <p:nvPr>
            <p:ph type="body" sz="quarter" idx="21"/>
          </p:nvPr>
        </p:nvSpPr>
        <p:spPr>
          <a:xfrm>
            <a:off x="9403763" y="1737621"/>
            <a:ext cx="2327987" cy="4269479"/>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43" name="Text Placeholder 7">
            <a:extLst>
              <a:ext uri="{FF2B5EF4-FFF2-40B4-BE49-F238E27FC236}">
                <a16:creationId xmlns:a16="http://schemas.microsoft.com/office/drawing/2014/main" id="{7C67F79F-A16B-8F48-A460-2D06F52DCC63}"/>
              </a:ext>
            </a:extLst>
          </p:cNvPr>
          <p:cNvSpPr>
            <a:spLocks noGrp="1"/>
          </p:cNvSpPr>
          <p:nvPr>
            <p:ph type="body" sz="quarter" idx="27"/>
          </p:nvPr>
        </p:nvSpPr>
        <p:spPr>
          <a:xfrm>
            <a:off x="7275725" y="2629502"/>
            <a:ext cx="1802369" cy="2976168"/>
          </a:xfrm>
        </p:spPr>
        <p:txBody>
          <a:bodyPr/>
          <a:lstStyle>
            <a:lvl1pPr>
              <a:defRPr sz="1400" b="0" i="0">
                <a:solidFill>
                  <a:schemeClr val="tx2"/>
                </a:solidFill>
                <a:latin typeface="Elevance Sans" pitchFamily="2" charset="77"/>
              </a:defRPr>
            </a:lvl1pPr>
          </a:lstStyle>
          <a:p>
            <a:pPr lvl="0"/>
            <a:r>
              <a:rPr lang="en-US"/>
              <a:t>Click to edit Master text styles</a:t>
            </a:r>
          </a:p>
        </p:txBody>
      </p:sp>
      <p:sp>
        <p:nvSpPr>
          <p:cNvPr id="8" name="Text Placeholder 7">
            <a:extLst>
              <a:ext uri="{FF2B5EF4-FFF2-40B4-BE49-F238E27FC236}">
                <a16:creationId xmlns:a16="http://schemas.microsoft.com/office/drawing/2014/main" id="{4C09F171-D2FC-724F-A2F1-83AC74A0C414}"/>
              </a:ext>
            </a:extLst>
          </p:cNvPr>
          <p:cNvSpPr>
            <a:spLocks noGrp="1"/>
          </p:cNvSpPr>
          <p:nvPr>
            <p:ph type="body" sz="quarter" idx="26"/>
          </p:nvPr>
        </p:nvSpPr>
        <p:spPr>
          <a:xfrm>
            <a:off x="4939795" y="2629502"/>
            <a:ext cx="1802369" cy="2976168"/>
          </a:xfrm>
        </p:spPr>
        <p:txBody>
          <a:bodyPr/>
          <a:lstStyle>
            <a:lvl1pPr>
              <a:defRPr sz="1400" b="0" i="0">
                <a:solidFill>
                  <a:schemeClr val="tx2"/>
                </a:solidFill>
                <a:latin typeface="Elevance Sans" pitchFamily="2" charset="77"/>
              </a:defRPr>
            </a:lvl1pPr>
          </a:lstStyle>
          <a:p>
            <a:pPr lvl="0"/>
            <a:r>
              <a:rPr lang="en-US"/>
              <a:t>Click to edit Master text styles</a:t>
            </a:r>
          </a:p>
        </p:txBody>
      </p:sp>
      <p:sp>
        <p:nvSpPr>
          <p:cNvPr id="44" name="Text Placeholder 7">
            <a:extLst>
              <a:ext uri="{FF2B5EF4-FFF2-40B4-BE49-F238E27FC236}">
                <a16:creationId xmlns:a16="http://schemas.microsoft.com/office/drawing/2014/main" id="{0886DACC-8B94-1049-99F5-38D402063D40}"/>
              </a:ext>
            </a:extLst>
          </p:cNvPr>
          <p:cNvSpPr>
            <a:spLocks noGrp="1"/>
          </p:cNvSpPr>
          <p:nvPr>
            <p:ph type="body" sz="quarter" idx="28"/>
          </p:nvPr>
        </p:nvSpPr>
        <p:spPr>
          <a:xfrm>
            <a:off x="9642278" y="2629502"/>
            <a:ext cx="1802369" cy="2976168"/>
          </a:xfrm>
        </p:spPr>
        <p:txBody>
          <a:bodyPr/>
          <a:lstStyle>
            <a:lvl1pPr>
              <a:defRPr sz="1400" b="0" i="0">
                <a:solidFill>
                  <a:schemeClr val="tx2"/>
                </a:solidFill>
                <a:latin typeface="Elevance Sans" pitchFamily="2" charset="77"/>
              </a:defRPr>
            </a:lvl1pPr>
          </a:lstStyle>
          <a:p>
            <a:pPr lvl="0"/>
            <a:r>
              <a:rPr lang="en-US"/>
              <a:t>Click to edit Master text styles</a:t>
            </a:r>
          </a:p>
        </p:txBody>
      </p:sp>
      <p:sp>
        <p:nvSpPr>
          <p:cNvPr id="36" name="Text Placeholder 4">
            <a:extLst>
              <a:ext uri="{FF2B5EF4-FFF2-40B4-BE49-F238E27FC236}">
                <a16:creationId xmlns:a16="http://schemas.microsoft.com/office/drawing/2014/main" id="{7FDE759B-B6F2-3D4A-9BFA-89DFE2644693}"/>
              </a:ext>
            </a:extLst>
          </p:cNvPr>
          <p:cNvSpPr>
            <a:spLocks noGrp="1"/>
          </p:cNvSpPr>
          <p:nvPr>
            <p:ph type="body" sz="quarter" idx="18"/>
          </p:nvPr>
        </p:nvSpPr>
        <p:spPr>
          <a:xfrm>
            <a:off x="457200" y="1737621"/>
            <a:ext cx="4195492" cy="4269479"/>
          </a:xfrm>
          <a:solidFill>
            <a:schemeClr val="bg2"/>
          </a:solidFill>
        </p:spPr>
        <p:txBody>
          <a:bodyPr/>
          <a:lstStyle>
            <a:lvl1pPr>
              <a:defRPr sz="100" b="0" i="0">
                <a:solidFill>
                  <a:schemeClr val="bg2">
                    <a:alpha val="0"/>
                  </a:schemeClr>
                </a:solidFill>
                <a:latin typeface="Elevance Sans" pitchFamily="2" charset="77"/>
                <a:cs typeface="Elevance Sans" pitchFamily="2" charset="0"/>
              </a:defRPr>
            </a:lvl1pPr>
            <a:lvl2pPr>
              <a:defRPr>
                <a:solidFill>
                  <a:schemeClr val="bg1">
                    <a:alpha val="0"/>
                  </a:schemeClr>
                </a:solidFill>
              </a:defRPr>
            </a:lvl2pPr>
            <a:lvl3pPr>
              <a:defRPr>
                <a:solidFill>
                  <a:schemeClr val="bg1">
                    <a:alpha val="0"/>
                  </a:schemeClr>
                </a:solidFill>
              </a:defRPr>
            </a:lvl3pPr>
            <a:lvl4pPr>
              <a:defRPr>
                <a:solidFill>
                  <a:schemeClr val="bg1">
                    <a:alpha val="0"/>
                  </a:schemeClr>
                </a:solidFill>
              </a:defRPr>
            </a:lvl4pPr>
            <a:lvl5pPr>
              <a:defRPr>
                <a:solidFill>
                  <a:schemeClr val="bg1">
                    <a:alpha val="0"/>
                  </a:schemeClr>
                </a:solidFill>
              </a:defRPr>
            </a:lvl5pPr>
          </a:lstStyle>
          <a:p>
            <a:pPr lvl="0"/>
            <a:r>
              <a:rPr lang="en-US"/>
              <a:t>Click to edit Master text styles</a:t>
            </a:r>
          </a:p>
        </p:txBody>
      </p:sp>
      <p:sp>
        <p:nvSpPr>
          <p:cNvPr id="6" name="Text Placeholder 5">
            <a:extLst>
              <a:ext uri="{FF2B5EF4-FFF2-40B4-BE49-F238E27FC236}">
                <a16:creationId xmlns:a16="http://schemas.microsoft.com/office/drawing/2014/main" id="{113370B3-825E-D34B-8FDF-7533F97F3B0F}"/>
              </a:ext>
            </a:extLst>
          </p:cNvPr>
          <p:cNvSpPr>
            <a:spLocks noGrp="1"/>
          </p:cNvSpPr>
          <p:nvPr>
            <p:ph type="body" sz="quarter" idx="22" hasCustomPrompt="1"/>
          </p:nvPr>
        </p:nvSpPr>
        <p:spPr>
          <a:xfrm>
            <a:off x="755601" y="1948308"/>
            <a:ext cx="1652266" cy="268434"/>
          </a:xfrm>
        </p:spPr>
        <p:txBody>
          <a:bodyPr/>
          <a:lstStyle>
            <a:lvl1pPr>
              <a:defRPr sz="1500">
                <a:solidFill>
                  <a:schemeClr val="tx1"/>
                </a:solidFill>
              </a:defRPr>
            </a:lvl1pPr>
          </a:lstStyle>
          <a:p>
            <a:pPr lvl="0"/>
            <a:r>
              <a:rPr lang="en-US"/>
              <a:t>Subtitle text</a:t>
            </a:r>
          </a:p>
        </p:txBody>
      </p:sp>
      <p:sp>
        <p:nvSpPr>
          <p:cNvPr id="40" name="Text Placeholder 5">
            <a:extLst>
              <a:ext uri="{FF2B5EF4-FFF2-40B4-BE49-F238E27FC236}">
                <a16:creationId xmlns:a16="http://schemas.microsoft.com/office/drawing/2014/main" id="{5E27056C-29C0-2045-816E-9E902F2F596B}"/>
              </a:ext>
            </a:extLst>
          </p:cNvPr>
          <p:cNvSpPr>
            <a:spLocks noGrp="1"/>
          </p:cNvSpPr>
          <p:nvPr>
            <p:ph type="body" sz="quarter" idx="23" hasCustomPrompt="1"/>
          </p:nvPr>
        </p:nvSpPr>
        <p:spPr>
          <a:xfrm>
            <a:off x="4909237" y="1948308"/>
            <a:ext cx="1652266" cy="268434"/>
          </a:xfrm>
        </p:spPr>
        <p:txBody>
          <a:bodyPr/>
          <a:lstStyle>
            <a:lvl1pPr>
              <a:defRPr sz="1500">
                <a:solidFill>
                  <a:schemeClr val="accent2"/>
                </a:solidFill>
              </a:defRPr>
            </a:lvl1pPr>
          </a:lstStyle>
          <a:p>
            <a:pPr lvl="0"/>
            <a:r>
              <a:rPr lang="en-US"/>
              <a:t>Subtitle text</a:t>
            </a:r>
          </a:p>
        </p:txBody>
      </p:sp>
      <p:sp>
        <p:nvSpPr>
          <p:cNvPr id="41" name="Text Placeholder 5">
            <a:extLst>
              <a:ext uri="{FF2B5EF4-FFF2-40B4-BE49-F238E27FC236}">
                <a16:creationId xmlns:a16="http://schemas.microsoft.com/office/drawing/2014/main" id="{50958210-96E8-1E49-B317-7E8680A7B0A7}"/>
              </a:ext>
            </a:extLst>
          </p:cNvPr>
          <p:cNvSpPr>
            <a:spLocks noGrp="1"/>
          </p:cNvSpPr>
          <p:nvPr>
            <p:ph type="body" sz="quarter" idx="24" hasCustomPrompt="1"/>
          </p:nvPr>
        </p:nvSpPr>
        <p:spPr>
          <a:xfrm>
            <a:off x="7275725" y="1948308"/>
            <a:ext cx="1652266" cy="268434"/>
          </a:xfrm>
        </p:spPr>
        <p:txBody>
          <a:bodyPr/>
          <a:lstStyle>
            <a:lvl1pPr>
              <a:defRPr sz="1500">
                <a:solidFill>
                  <a:schemeClr val="accent2"/>
                </a:solidFill>
              </a:defRPr>
            </a:lvl1pPr>
          </a:lstStyle>
          <a:p>
            <a:pPr lvl="0"/>
            <a:r>
              <a:rPr lang="en-US"/>
              <a:t>Subtitle text</a:t>
            </a:r>
          </a:p>
        </p:txBody>
      </p:sp>
      <p:sp>
        <p:nvSpPr>
          <p:cNvPr id="42" name="Text Placeholder 5">
            <a:extLst>
              <a:ext uri="{FF2B5EF4-FFF2-40B4-BE49-F238E27FC236}">
                <a16:creationId xmlns:a16="http://schemas.microsoft.com/office/drawing/2014/main" id="{9EF4BB56-4511-4D4B-B1CE-7496C1BDBE62}"/>
              </a:ext>
            </a:extLst>
          </p:cNvPr>
          <p:cNvSpPr>
            <a:spLocks noGrp="1"/>
          </p:cNvSpPr>
          <p:nvPr>
            <p:ph type="body" sz="quarter" idx="25" hasCustomPrompt="1"/>
          </p:nvPr>
        </p:nvSpPr>
        <p:spPr>
          <a:xfrm>
            <a:off x="9642278" y="1948308"/>
            <a:ext cx="1652266" cy="268434"/>
          </a:xfrm>
        </p:spPr>
        <p:txBody>
          <a:bodyPr/>
          <a:lstStyle>
            <a:lvl1pPr>
              <a:defRPr sz="1500">
                <a:solidFill>
                  <a:schemeClr val="accent2"/>
                </a:solidFill>
              </a:defRPr>
            </a:lvl1pPr>
          </a:lstStyle>
          <a:p>
            <a:pPr lvl="0"/>
            <a:r>
              <a:rPr lang="en-US"/>
              <a:t>Subtitle text</a:t>
            </a:r>
          </a:p>
        </p:txBody>
      </p:sp>
      <p:sp>
        <p:nvSpPr>
          <p:cNvPr id="4" name="Title 3">
            <a:extLst>
              <a:ext uri="{FF2B5EF4-FFF2-40B4-BE49-F238E27FC236}">
                <a16:creationId xmlns:a16="http://schemas.microsoft.com/office/drawing/2014/main" id="{94E75330-0906-7041-819F-960237FD5FBB}"/>
              </a:ext>
            </a:extLst>
          </p:cNvPr>
          <p:cNvSpPr>
            <a:spLocks noGrp="1"/>
          </p:cNvSpPr>
          <p:nvPr>
            <p:ph type="title" hasCustomPrompt="1"/>
          </p:nvPr>
        </p:nvSpPr>
        <p:spPr/>
        <p:txBody>
          <a:bodyPr/>
          <a:lstStyle>
            <a:lvl1pPr>
              <a:defRPr>
                <a:solidFill>
                  <a:schemeClr val="accent1"/>
                </a:solidFill>
              </a:defRPr>
            </a:lvl1pPr>
          </a:lstStyle>
          <a:p>
            <a:r>
              <a:rPr lang="en-US"/>
              <a:t>Click to edit master title style</a:t>
            </a:r>
          </a:p>
        </p:txBody>
      </p:sp>
      <p:sp>
        <p:nvSpPr>
          <p:cNvPr id="45" name="Text Placeholder 7">
            <a:extLst>
              <a:ext uri="{FF2B5EF4-FFF2-40B4-BE49-F238E27FC236}">
                <a16:creationId xmlns:a16="http://schemas.microsoft.com/office/drawing/2014/main" id="{AA5D0AF0-14B5-FB4C-9A3D-38570A770590}"/>
              </a:ext>
            </a:extLst>
          </p:cNvPr>
          <p:cNvSpPr>
            <a:spLocks noGrp="1"/>
          </p:cNvSpPr>
          <p:nvPr>
            <p:ph type="body" sz="quarter" idx="29"/>
          </p:nvPr>
        </p:nvSpPr>
        <p:spPr>
          <a:xfrm>
            <a:off x="2183241" y="2691503"/>
            <a:ext cx="2230936" cy="439148"/>
          </a:xfrm>
        </p:spPr>
        <p:txBody>
          <a:bodyPr/>
          <a:lstStyle>
            <a:lvl1pPr>
              <a:defRPr sz="1400" b="0" i="0">
                <a:solidFill>
                  <a:schemeClr val="accent1"/>
                </a:solidFill>
                <a:latin typeface="Elevance Sans" pitchFamily="2" charset="77"/>
              </a:defRPr>
            </a:lvl1pPr>
          </a:lstStyle>
          <a:p>
            <a:pPr lvl="0"/>
            <a:r>
              <a:rPr lang="en-US"/>
              <a:t>Click to edit Master text styles</a:t>
            </a:r>
          </a:p>
        </p:txBody>
      </p:sp>
      <p:sp>
        <p:nvSpPr>
          <p:cNvPr id="46" name="Text Placeholder 7">
            <a:extLst>
              <a:ext uri="{FF2B5EF4-FFF2-40B4-BE49-F238E27FC236}">
                <a16:creationId xmlns:a16="http://schemas.microsoft.com/office/drawing/2014/main" id="{CEDDFC23-987F-D649-AC0A-8278DC76612B}"/>
              </a:ext>
            </a:extLst>
          </p:cNvPr>
          <p:cNvSpPr>
            <a:spLocks noGrp="1"/>
          </p:cNvSpPr>
          <p:nvPr>
            <p:ph type="body" sz="quarter" idx="30"/>
          </p:nvPr>
        </p:nvSpPr>
        <p:spPr>
          <a:xfrm>
            <a:off x="2183241" y="3548490"/>
            <a:ext cx="2230936" cy="439148"/>
          </a:xfrm>
        </p:spPr>
        <p:txBody>
          <a:bodyPr/>
          <a:lstStyle>
            <a:lvl1pPr>
              <a:defRPr sz="1400" b="0" i="0">
                <a:solidFill>
                  <a:schemeClr val="accent1"/>
                </a:solidFill>
                <a:latin typeface="Elevance Sans" pitchFamily="2" charset="77"/>
              </a:defRPr>
            </a:lvl1pPr>
          </a:lstStyle>
          <a:p>
            <a:pPr lvl="0"/>
            <a:r>
              <a:rPr lang="en-US"/>
              <a:t>Click to edit Master text styles</a:t>
            </a:r>
          </a:p>
        </p:txBody>
      </p:sp>
      <p:sp>
        <p:nvSpPr>
          <p:cNvPr id="47" name="Text Placeholder 7">
            <a:extLst>
              <a:ext uri="{FF2B5EF4-FFF2-40B4-BE49-F238E27FC236}">
                <a16:creationId xmlns:a16="http://schemas.microsoft.com/office/drawing/2014/main" id="{5F06E18E-6C35-ED44-B0A1-A45465982C84}"/>
              </a:ext>
            </a:extLst>
          </p:cNvPr>
          <p:cNvSpPr>
            <a:spLocks noGrp="1"/>
          </p:cNvSpPr>
          <p:nvPr>
            <p:ph type="body" sz="quarter" idx="31"/>
          </p:nvPr>
        </p:nvSpPr>
        <p:spPr>
          <a:xfrm>
            <a:off x="2183241" y="4405478"/>
            <a:ext cx="2230936" cy="439148"/>
          </a:xfrm>
        </p:spPr>
        <p:txBody>
          <a:bodyPr/>
          <a:lstStyle>
            <a:lvl1pPr>
              <a:defRPr sz="1400" b="0" i="0">
                <a:solidFill>
                  <a:schemeClr val="accent1"/>
                </a:solidFill>
                <a:latin typeface="Elevance Sans" pitchFamily="2" charset="77"/>
              </a:defRPr>
            </a:lvl1pPr>
          </a:lstStyle>
          <a:p>
            <a:pPr lvl="0"/>
            <a:r>
              <a:rPr lang="en-US"/>
              <a:t>Click to edit Master text styles</a:t>
            </a:r>
          </a:p>
        </p:txBody>
      </p:sp>
      <p:sp>
        <p:nvSpPr>
          <p:cNvPr id="48" name="Text Placeholder 16">
            <a:extLst>
              <a:ext uri="{FF2B5EF4-FFF2-40B4-BE49-F238E27FC236}">
                <a16:creationId xmlns:a16="http://schemas.microsoft.com/office/drawing/2014/main" id="{466C3108-2271-4849-AC8B-AE3CAA394027}"/>
              </a:ext>
            </a:extLst>
          </p:cNvPr>
          <p:cNvSpPr>
            <a:spLocks noGrp="1"/>
          </p:cNvSpPr>
          <p:nvPr>
            <p:ph type="body" sz="quarter" idx="10" hasCustomPrompt="1"/>
          </p:nvPr>
        </p:nvSpPr>
        <p:spPr>
          <a:xfrm>
            <a:off x="755600" y="2653748"/>
            <a:ext cx="1395941" cy="561942"/>
          </a:xfrm>
        </p:spPr>
        <p:txBody>
          <a:bodyPr anchor="ctr" anchorCtr="0"/>
          <a:lstStyle>
            <a:lvl1pPr>
              <a:defRPr sz="5500" b="0" i="0">
                <a:solidFill>
                  <a:schemeClr val="accent2"/>
                </a:solidFill>
                <a:latin typeface="Elevance Sans Medium" pitchFamily="2" charset="0"/>
              </a:defRPr>
            </a:lvl1pPr>
          </a:lstStyle>
          <a:p>
            <a:pPr lvl="0"/>
            <a:r>
              <a:rPr lang="en-US"/>
              <a:t>XX</a:t>
            </a:r>
          </a:p>
        </p:txBody>
      </p:sp>
      <p:sp>
        <p:nvSpPr>
          <p:cNvPr id="49" name="Text Placeholder 16">
            <a:extLst>
              <a:ext uri="{FF2B5EF4-FFF2-40B4-BE49-F238E27FC236}">
                <a16:creationId xmlns:a16="http://schemas.microsoft.com/office/drawing/2014/main" id="{D5A9143D-7150-AC42-B40F-D5C4B2E4E85B}"/>
              </a:ext>
            </a:extLst>
          </p:cNvPr>
          <p:cNvSpPr>
            <a:spLocks noGrp="1"/>
          </p:cNvSpPr>
          <p:nvPr>
            <p:ph type="body" sz="quarter" idx="32" hasCustomPrompt="1"/>
          </p:nvPr>
        </p:nvSpPr>
        <p:spPr>
          <a:xfrm>
            <a:off x="755600" y="3513481"/>
            <a:ext cx="1395941" cy="561942"/>
          </a:xfrm>
        </p:spPr>
        <p:txBody>
          <a:bodyPr anchor="ctr" anchorCtr="0"/>
          <a:lstStyle>
            <a:lvl1pPr>
              <a:defRPr sz="5500" b="0" i="0">
                <a:solidFill>
                  <a:schemeClr val="accent2"/>
                </a:solidFill>
                <a:latin typeface="Elevance Sans Medium" pitchFamily="2" charset="0"/>
              </a:defRPr>
            </a:lvl1pPr>
          </a:lstStyle>
          <a:p>
            <a:pPr lvl="0"/>
            <a:r>
              <a:rPr lang="en-US"/>
              <a:t>XX</a:t>
            </a:r>
          </a:p>
        </p:txBody>
      </p:sp>
      <p:sp>
        <p:nvSpPr>
          <p:cNvPr id="50" name="Text Placeholder 16">
            <a:extLst>
              <a:ext uri="{FF2B5EF4-FFF2-40B4-BE49-F238E27FC236}">
                <a16:creationId xmlns:a16="http://schemas.microsoft.com/office/drawing/2014/main" id="{7DA7978D-E906-C942-B91D-81151851337D}"/>
              </a:ext>
            </a:extLst>
          </p:cNvPr>
          <p:cNvSpPr>
            <a:spLocks noGrp="1"/>
          </p:cNvSpPr>
          <p:nvPr>
            <p:ph type="body" sz="quarter" idx="33" hasCustomPrompt="1"/>
          </p:nvPr>
        </p:nvSpPr>
        <p:spPr>
          <a:xfrm>
            <a:off x="755600" y="4373214"/>
            <a:ext cx="1395941" cy="561942"/>
          </a:xfrm>
        </p:spPr>
        <p:txBody>
          <a:bodyPr anchor="ctr" anchorCtr="0"/>
          <a:lstStyle>
            <a:lvl1pPr>
              <a:defRPr sz="5500" b="0" i="0">
                <a:solidFill>
                  <a:schemeClr val="accent2"/>
                </a:solidFill>
                <a:latin typeface="Elevance Sans Medium" pitchFamily="2" charset="0"/>
              </a:defRPr>
            </a:lvl1pPr>
          </a:lstStyle>
          <a:p>
            <a:pPr lvl="0"/>
            <a:r>
              <a:rPr lang="en-US"/>
              <a:t>XX</a:t>
            </a:r>
          </a:p>
        </p:txBody>
      </p:sp>
      <p:sp>
        <p:nvSpPr>
          <p:cNvPr id="2" name="Text Placeholder 3">
            <a:extLst>
              <a:ext uri="{FF2B5EF4-FFF2-40B4-BE49-F238E27FC236}">
                <a16:creationId xmlns:a16="http://schemas.microsoft.com/office/drawing/2014/main" id="{9102C507-0405-6B4F-CD08-98B98D26AC60}"/>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169561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Only Navy">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5644E3C-95C1-A641-AFC4-EDEB7317DD78}"/>
              </a:ext>
            </a:extLst>
          </p:cNvPr>
          <p:cNvGraphicFramePr>
            <a:graphicFrameLocks noChangeAspect="1"/>
          </p:cNvGraphicFramePr>
          <p:nvPr>
            <p:custDataLst>
              <p:tags r:id="rId1"/>
            </p:custDataLst>
            <p:extLst>
              <p:ext uri="{D42A27DB-BD31-4B8C-83A1-F6EECF244321}">
                <p14:modId xmlns:p14="http://schemas.microsoft.com/office/powerpoint/2010/main" val="269445815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05644E3C-95C1-A641-AFC4-EDEB7317DD78}"/>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94E75330-0906-7041-819F-960237FD5FBB}"/>
              </a:ext>
            </a:extLst>
          </p:cNvPr>
          <p:cNvSpPr>
            <a:spLocks noGrp="1"/>
          </p:cNvSpPr>
          <p:nvPr>
            <p:ph type="title" hasCustomPrompt="1"/>
          </p:nvPr>
        </p:nvSpPr>
        <p:spPr/>
        <p:txBody>
          <a:bodyPr vert="horz"/>
          <a:lstStyle>
            <a:lvl1pPr>
              <a:defRPr>
                <a:solidFill>
                  <a:schemeClr val="bg1"/>
                </a:solidFill>
              </a:defRPr>
            </a:lvl1pPr>
          </a:lstStyle>
          <a:p>
            <a:r>
              <a:rPr lang="en-US"/>
              <a:t>Click to edit master title style</a:t>
            </a:r>
          </a:p>
        </p:txBody>
      </p:sp>
      <p:pic>
        <p:nvPicPr>
          <p:cNvPr id="8" name="Graphic 7">
            <a:extLst>
              <a:ext uri="{FF2B5EF4-FFF2-40B4-BE49-F238E27FC236}">
                <a16:creationId xmlns:a16="http://schemas.microsoft.com/office/drawing/2014/main" id="{5B98D672-D7F3-2244-A333-1F5D250EA642}"/>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453898" y="6185491"/>
            <a:ext cx="421199" cy="352632"/>
          </a:xfrm>
          <a:prstGeom prst="rect">
            <a:avLst/>
          </a:prstGeom>
        </p:spPr>
      </p:pic>
      <p:sp>
        <p:nvSpPr>
          <p:cNvPr id="10" name="TextBox 9">
            <a:extLst>
              <a:ext uri="{FF2B5EF4-FFF2-40B4-BE49-F238E27FC236}">
                <a16:creationId xmlns:a16="http://schemas.microsoft.com/office/drawing/2014/main" id="{3F52A6E3-1A05-78FB-1BCB-B5D767470D9E}"/>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2" name="Text Placeholder 3">
            <a:extLst>
              <a:ext uri="{FF2B5EF4-FFF2-40B4-BE49-F238E27FC236}">
                <a16:creationId xmlns:a16="http://schemas.microsoft.com/office/drawing/2014/main" id="{D5A66358-BFFF-BAB1-7C6E-17EAFF679950}"/>
              </a:ext>
            </a:extLst>
          </p:cNvPr>
          <p:cNvSpPr>
            <a:spLocks noGrp="1"/>
          </p:cNvSpPr>
          <p:nvPr>
            <p:ph type="body" sz="half" idx="2" hasCustomPrompt="1"/>
          </p:nvPr>
        </p:nvSpPr>
        <p:spPr>
          <a:xfrm>
            <a:off x="1541462" y="6210300"/>
            <a:ext cx="9126537" cy="362279"/>
          </a:xfrm>
        </p:spPr>
        <p:txBody>
          <a:bodyPr anchor="b" anchorCtr="0"/>
          <a:lstStyle>
            <a:lvl1pPr marL="0" indent="0" algn="l">
              <a:buNone/>
              <a:defRPr sz="9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661043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109359476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6D864AB1-FA21-E948-BBC5-87E7C74C69C3}"/>
              </a:ext>
            </a:extLst>
          </p:cNvPr>
          <p:cNvSpPr>
            <a:spLocks noGrp="1"/>
          </p:cNvSpPr>
          <p:nvPr>
            <p:ph type="body" sz="quarter" idx="11"/>
          </p:nvPr>
        </p:nvSpPr>
        <p:spPr>
          <a:xfrm>
            <a:off x="457199" y="1691640"/>
            <a:ext cx="2651125" cy="4315460"/>
          </a:xfrm>
        </p:spPr>
        <p:txBody>
          <a:bodyPr/>
          <a:lstStyle>
            <a:lvl1pPr marL="0" indent="0">
              <a:lnSpc>
                <a:spcPct val="120000"/>
              </a:lnSpc>
              <a:buNone/>
              <a:defRPr sz="1400">
                <a:latin typeface="+mn-lt"/>
              </a:defRPr>
            </a:lvl1pPr>
          </a:lstStyle>
          <a:p>
            <a:pPr lvl="0"/>
            <a:r>
              <a:rPr lang="en-US"/>
              <a:t>Click to edit Master text styles</a:t>
            </a:r>
          </a:p>
        </p:txBody>
      </p:sp>
      <p:sp>
        <p:nvSpPr>
          <p:cNvPr id="15" name="Table Placeholder 14">
            <a:extLst>
              <a:ext uri="{FF2B5EF4-FFF2-40B4-BE49-F238E27FC236}">
                <a16:creationId xmlns:a16="http://schemas.microsoft.com/office/drawing/2014/main" id="{A26E02A6-FCD4-2349-A224-1CAE40B3C672}"/>
              </a:ext>
            </a:extLst>
          </p:cNvPr>
          <p:cNvSpPr>
            <a:spLocks noGrp="1"/>
          </p:cNvSpPr>
          <p:nvPr>
            <p:ph type="tbl" sz="quarter" idx="12"/>
          </p:nvPr>
        </p:nvSpPr>
        <p:spPr>
          <a:xfrm>
            <a:off x="3336925" y="1691641"/>
            <a:ext cx="8397875" cy="4315460"/>
          </a:xfrm>
        </p:spPr>
        <p:txBody>
          <a:bodyPr/>
          <a:lstStyle>
            <a:lvl1pPr marL="0" indent="0">
              <a:buNone/>
              <a:defRPr sz="1400">
                <a:latin typeface="+mn-lt"/>
              </a:defRPr>
            </a:lvl1pPr>
          </a:lstStyle>
          <a:p>
            <a:r>
              <a:rPr lang="en-US" dirty="0"/>
              <a:t>Click icon to add table</a:t>
            </a:r>
          </a:p>
        </p:txBody>
      </p:sp>
      <p:sp>
        <p:nvSpPr>
          <p:cNvPr id="3" name="Title 2">
            <a:extLst>
              <a:ext uri="{FF2B5EF4-FFF2-40B4-BE49-F238E27FC236}">
                <a16:creationId xmlns:a16="http://schemas.microsoft.com/office/drawing/2014/main" id="{323086E9-DD46-BF44-9FB9-ECD66EB7820F}"/>
              </a:ext>
            </a:extLst>
          </p:cNvPr>
          <p:cNvSpPr>
            <a:spLocks noGrp="1"/>
          </p:cNvSpPr>
          <p:nvPr>
            <p:ph type="title" hasCustomPrompt="1"/>
          </p:nvPr>
        </p:nvSpPr>
        <p:spPr/>
        <p:txBody>
          <a:bodyPr vert="horz"/>
          <a:lstStyle/>
          <a:p>
            <a:r>
              <a:rPr lang="en-US"/>
              <a:t>Click to edit master title style</a:t>
            </a:r>
          </a:p>
        </p:txBody>
      </p:sp>
      <p:sp>
        <p:nvSpPr>
          <p:cNvPr id="2" name="Text Placeholder 3">
            <a:extLst>
              <a:ext uri="{FF2B5EF4-FFF2-40B4-BE49-F238E27FC236}">
                <a16:creationId xmlns:a16="http://schemas.microsoft.com/office/drawing/2014/main" id="{885F0E55-C64E-9331-E356-8CC281F6DC96}"/>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3453316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1CF09F14-2FC9-9865-0476-B4344F6DB8BF}"/>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29362829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3298102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6D864AB1-FA21-E948-BBC5-87E7C74C69C3}"/>
              </a:ext>
            </a:extLst>
          </p:cNvPr>
          <p:cNvSpPr>
            <a:spLocks noGrp="1"/>
          </p:cNvSpPr>
          <p:nvPr>
            <p:ph type="body" sz="quarter" idx="11"/>
          </p:nvPr>
        </p:nvSpPr>
        <p:spPr>
          <a:xfrm>
            <a:off x="457200" y="1691640"/>
            <a:ext cx="2651124" cy="4315460"/>
          </a:xfrm>
        </p:spPr>
        <p:txBody>
          <a:bodyPr/>
          <a:lstStyle>
            <a:lvl1pPr marL="0" indent="0">
              <a:lnSpc>
                <a:spcPct val="120000"/>
              </a:lnSpc>
              <a:buNone/>
              <a:defRPr sz="1400">
                <a:latin typeface="+mn-lt"/>
              </a:defRPr>
            </a:lvl1pPr>
          </a:lstStyle>
          <a:p>
            <a:pPr lvl="0"/>
            <a:r>
              <a:rPr lang="en-US"/>
              <a:t>Click to edit Master text styles</a:t>
            </a:r>
          </a:p>
        </p:txBody>
      </p:sp>
      <p:sp>
        <p:nvSpPr>
          <p:cNvPr id="5" name="Picture Placeholder 4">
            <a:extLst>
              <a:ext uri="{FF2B5EF4-FFF2-40B4-BE49-F238E27FC236}">
                <a16:creationId xmlns:a16="http://schemas.microsoft.com/office/drawing/2014/main" id="{2D6B9CC2-0A93-824B-8784-1E187A641DF1}"/>
              </a:ext>
            </a:extLst>
          </p:cNvPr>
          <p:cNvSpPr>
            <a:spLocks noGrp="1"/>
          </p:cNvSpPr>
          <p:nvPr>
            <p:ph type="pic" sz="quarter" idx="13"/>
          </p:nvPr>
        </p:nvSpPr>
        <p:spPr>
          <a:xfrm>
            <a:off x="3336925" y="0"/>
            <a:ext cx="8855075" cy="6858000"/>
          </a:xfrm>
          <a:solidFill>
            <a:schemeClr val="bg1">
              <a:lumMod val="95000"/>
            </a:schemeClr>
          </a:solidFill>
        </p:spPr>
        <p:txBody>
          <a:bodyPr/>
          <a:lstStyle>
            <a:lvl1pPr marL="0" indent="0">
              <a:buNone/>
              <a:defRPr sz="1200"/>
            </a:lvl1pPr>
          </a:lstStyle>
          <a:p>
            <a:r>
              <a:rPr lang="en-US" dirty="0"/>
              <a:t>Click icon to add picture</a:t>
            </a:r>
          </a:p>
        </p:txBody>
      </p:sp>
      <p:sp>
        <p:nvSpPr>
          <p:cNvPr id="3" name="Title 2">
            <a:extLst>
              <a:ext uri="{FF2B5EF4-FFF2-40B4-BE49-F238E27FC236}">
                <a16:creationId xmlns:a16="http://schemas.microsoft.com/office/drawing/2014/main" id="{4D84F6E5-E352-B74C-8251-2905A2D26949}"/>
              </a:ext>
            </a:extLst>
          </p:cNvPr>
          <p:cNvSpPr>
            <a:spLocks noGrp="1"/>
          </p:cNvSpPr>
          <p:nvPr>
            <p:ph type="title" hasCustomPrompt="1"/>
          </p:nvPr>
        </p:nvSpPr>
        <p:spPr>
          <a:xfrm>
            <a:off x="457199" y="381508"/>
            <a:ext cx="2651125" cy="822960"/>
          </a:xfrm>
        </p:spPr>
        <p:txBody>
          <a:bodyPr vert="horz"/>
          <a:lstStyle/>
          <a:p>
            <a:r>
              <a:rPr lang="en-US"/>
              <a:t>Click to add title</a:t>
            </a:r>
          </a:p>
        </p:txBody>
      </p:sp>
      <p:sp>
        <p:nvSpPr>
          <p:cNvPr id="10" name="TextBox 9">
            <a:extLst>
              <a:ext uri="{FF2B5EF4-FFF2-40B4-BE49-F238E27FC236}">
                <a16:creationId xmlns:a16="http://schemas.microsoft.com/office/drawing/2014/main" id="{60864EF5-AE8C-428C-EC31-2FBBDAB9CCBB}"/>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2" name="Text Placeholder 3">
            <a:extLst>
              <a:ext uri="{FF2B5EF4-FFF2-40B4-BE49-F238E27FC236}">
                <a16:creationId xmlns:a16="http://schemas.microsoft.com/office/drawing/2014/main" id="{E398383D-79CC-41B2-A5D7-BBC3FD3E14B6}"/>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34193509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in Supergraphic">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44922629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7" name="Graphic 3">
            <a:extLst>
              <a:ext uri="{FF2B5EF4-FFF2-40B4-BE49-F238E27FC236}">
                <a16:creationId xmlns:a16="http://schemas.microsoft.com/office/drawing/2014/main" id="{609D1F45-EEDC-FF49-9DC8-4EBCB3D15007}"/>
              </a:ext>
            </a:extLst>
          </p:cNvPr>
          <p:cNvSpPr/>
          <p:nvPr/>
        </p:nvSpPr>
        <p:spPr>
          <a:xfrm>
            <a:off x="-1339" y="0"/>
            <a:ext cx="12194678" cy="5910349"/>
          </a:xfrm>
          <a:custGeom>
            <a:avLst/>
            <a:gdLst>
              <a:gd name="connsiteX0" fmla="*/ 8384189 w 8384283"/>
              <a:gd name="connsiteY0" fmla="*/ 3765423 h 4063579"/>
              <a:gd name="connsiteX1" fmla="*/ 5639535 w 8384283"/>
              <a:gd name="connsiteY1" fmla="*/ 3769614 h 4063579"/>
              <a:gd name="connsiteX2" fmla="*/ 4879827 w 8384283"/>
              <a:gd name="connsiteY2" fmla="*/ 3769614 h 4063579"/>
              <a:gd name="connsiteX3" fmla="*/ 4193854 w 8384283"/>
              <a:gd name="connsiteY3" fmla="*/ 4063365 h 4063579"/>
              <a:gd name="connsiteX4" fmla="*/ 4193093 w 8384283"/>
              <a:gd name="connsiteY4" fmla="*/ 4063365 h 4063579"/>
              <a:gd name="connsiteX5" fmla="*/ 3507120 w 8384283"/>
              <a:gd name="connsiteY5" fmla="*/ 3769614 h 4063579"/>
              <a:gd name="connsiteX6" fmla="*/ 2747412 w 8384283"/>
              <a:gd name="connsiteY6" fmla="*/ 3769614 h 4063579"/>
              <a:gd name="connsiteX7" fmla="*/ 0 w 8384283"/>
              <a:gd name="connsiteY7" fmla="*/ 3757041 h 4063579"/>
              <a:gd name="connsiteX8" fmla="*/ 3806 w 8384283"/>
              <a:gd name="connsiteY8" fmla="*/ 0 h 4063579"/>
              <a:gd name="connsiteX9" fmla="*/ 8384284 w 8384283"/>
              <a:gd name="connsiteY9" fmla="*/ 0 h 4063579"/>
              <a:gd name="connsiteX10" fmla="*/ 8384284 w 8384283"/>
              <a:gd name="connsiteY10" fmla="*/ 3765423 h 406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84283" h="4063579">
                <a:moveTo>
                  <a:pt x="8384189" y="3765423"/>
                </a:moveTo>
                <a:lnTo>
                  <a:pt x="5639535" y="3769614"/>
                </a:lnTo>
                <a:lnTo>
                  <a:pt x="4879827" y="3769614"/>
                </a:lnTo>
                <a:cubicBezTo>
                  <a:pt x="4528278" y="3769614"/>
                  <a:pt x="4237525" y="3992499"/>
                  <a:pt x="4193854" y="4063365"/>
                </a:cubicBezTo>
                <a:cubicBezTo>
                  <a:pt x="4193664" y="4063651"/>
                  <a:pt x="4193283" y="4063651"/>
                  <a:pt x="4193093" y="4063365"/>
                </a:cubicBezTo>
                <a:cubicBezTo>
                  <a:pt x="4149328" y="3992499"/>
                  <a:pt x="3858574" y="3769614"/>
                  <a:pt x="3507120" y="3769614"/>
                </a:cubicBezTo>
                <a:lnTo>
                  <a:pt x="2747412" y="3769614"/>
                </a:lnTo>
                <a:lnTo>
                  <a:pt x="0" y="3757041"/>
                </a:lnTo>
                <a:lnTo>
                  <a:pt x="3806" y="0"/>
                </a:lnTo>
                <a:lnTo>
                  <a:pt x="8384284" y="0"/>
                </a:lnTo>
                <a:lnTo>
                  <a:pt x="8384284" y="3765423"/>
                </a:lnTo>
                <a:close/>
              </a:path>
            </a:pathLst>
          </a:custGeom>
          <a:solidFill>
            <a:schemeClr val="tx1"/>
          </a:solidFill>
          <a:ln w="9514" cap="flat">
            <a:noFill/>
            <a:prstDash val="solid"/>
            <a:miter/>
          </a:ln>
        </p:spPr>
        <p:txBody>
          <a:bodyPr rtlCol="0" anchor="ctr"/>
          <a:lstStyle/>
          <a:p>
            <a:endParaRPr lang="en-US" dirty="0"/>
          </a:p>
        </p:txBody>
      </p:sp>
      <p:sp>
        <p:nvSpPr>
          <p:cNvPr id="12" name="Text Placeholder 11">
            <a:extLst>
              <a:ext uri="{FF2B5EF4-FFF2-40B4-BE49-F238E27FC236}">
                <a16:creationId xmlns:a16="http://schemas.microsoft.com/office/drawing/2014/main" id="{6D864AB1-FA21-E948-BBC5-87E7C74C69C3}"/>
              </a:ext>
            </a:extLst>
          </p:cNvPr>
          <p:cNvSpPr>
            <a:spLocks noGrp="1"/>
          </p:cNvSpPr>
          <p:nvPr>
            <p:ph type="body" sz="quarter" idx="11"/>
          </p:nvPr>
        </p:nvSpPr>
        <p:spPr>
          <a:xfrm>
            <a:off x="3108325" y="2408970"/>
            <a:ext cx="5984876" cy="1883629"/>
          </a:xfrm>
        </p:spPr>
        <p:txBody>
          <a:bodyPr anchor="t" anchorCtr="1"/>
          <a:lstStyle>
            <a:lvl1pPr marL="0" indent="0" algn="l">
              <a:lnSpc>
                <a:spcPct val="100000"/>
              </a:lnSpc>
              <a:buNone/>
              <a:defRPr sz="1600">
                <a:solidFill>
                  <a:schemeClr val="bg1"/>
                </a:solidFill>
                <a:latin typeface="+mn-lt"/>
              </a:defRPr>
            </a:lvl1pPr>
          </a:lstStyle>
          <a:p>
            <a:pPr lvl="0"/>
            <a:r>
              <a:rPr lang="en-US"/>
              <a:t>Click to edit Master text styles</a:t>
            </a:r>
          </a:p>
        </p:txBody>
      </p:sp>
      <p:sp>
        <p:nvSpPr>
          <p:cNvPr id="3" name="Title 2">
            <a:extLst>
              <a:ext uri="{FF2B5EF4-FFF2-40B4-BE49-F238E27FC236}">
                <a16:creationId xmlns:a16="http://schemas.microsoft.com/office/drawing/2014/main" id="{4D84F6E5-E352-B74C-8251-2905A2D26949}"/>
              </a:ext>
            </a:extLst>
          </p:cNvPr>
          <p:cNvSpPr>
            <a:spLocks noGrp="1"/>
          </p:cNvSpPr>
          <p:nvPr>
            <p:ph type="title" hasCustomPrompt="1"/>
          </p:nvPr>
        </p:nvSpPr>
        <p:spPr>
          <a:xfrm>
            <a:off x="2373313" y="1203855"/>
            <a:ext cx="7445375" cy="822960"/>
          </a:xfrm>
        </p:spPr>
        <p:txBody>
          <a:bodyPr vert="horz"/>
          <a:lstStyle>
            <a:lvl1pPr algn="ctr">
              <a:defRPr sz="5400">
                <a:solidFill>
                  <a:schemeClr val="bg1"/>
                </a:solidFill>
              </a:defRPr>
            </a:lvl1pPr>
          </a:lstStyle>
          <a:p>
            <a:r>
              <a:rPr lang="en-US"/>
              <a:t>Click to add title</a:t>
            </a:r>
          </a:p>
        </p:txBody>
      </p:sp>
      <p:sp>
        <p:nvSpPr>
          <p:cNvPr id="2" name="Text Placeholder 3">
            <a:extLst>
              <a:ext uri="{FF2B5EF4-FFF2-40B4-BE49-F238E27FC236}">
                <a16:creationId xmlns:a16="http://schemas.microsoft.com/office/drawing/2014/main" id="{C4A15428-7925-B972-5733-FEB123BECCED}"/>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1667230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327839320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2D6B9CC2-0A93-824B-8784-1E187A641DF1}"/>
              </a:ext>
            </a:extLst>
          </p:cNvPr>
          <p:cNvSpPr>
            <a:spLocks noGrp="1"/>
          </p:cNvSpPr>
          <p:nvPr>
            <p:ph type="pic" sz="quarter" idx="13"/>
          </p:nvPr>
        </p:nvSpPr>
        <p:spPr>
          <a:xfrm>
            <a:off x="6096000" y="0"/>
            <a:ext cx="6096000" cy="6858000"/>
          </a:xfrm>
          <a:solidFill>
            <a:schemeClr val="bg1">
              <a:lumMod val="95000"/>
            </a:schemeClr>
          </a:solidFill>
        </p:spPr>
        <p:txBody>
          <a:bodyPr/>
          <a:lstStyle>
            <a:lvl1pPr marL="0" indent="0">
              <a:buNone/>
              <a:defRPr sz="1200"/>
            </a:lvl1pPr>
          </a:lstStyle>
          <a:p>
            <a:r>
              <a:rPr lang="en-US" dirty="0"/>
              <a:t>Click icon to add picture</a:t>
            </a:r>
          </a:p>
        </p:txBody>
      </p:sp>
      <p:sp>
        <p:nvSpPr>
          <p:cNvPr id="3" name="Title 2">
            <a:extLst>
              <a:ext uri="{FF2B5EF4-FFF2-40B4-BE49-F238E27FC236}">
                <a16:creationId xmlns:a16="http://schemas.microsoft.com/office/drawing/2014/main" id="{F0D6646E-C578-A14A-A853-62114E9D76C2}"/>
              </a:ext>
            </a:extLst>
          </p:cNvPr>
          <p:cNvSpPr>
            <a:spLocks noGrp="1"/>
          </p:cNvSpPr>
          <p:nvPr>
            <p:ph type="title" hasCustomPrompt="1"/>
          </p:nvPr>
        </p:nvSpPr>
        <p:spPr>
          <a:xfrm>
            <a:off x="457200" y="381508"/>
            <a:ext cx="5334000" cy="822960"/>
          </a:xfrm>
        </p:spPr>
        <p:txBody>
          <a:bodyPr vert="horz"/>
          <a:lstStyle/>
          <a:p>
            <a:r>
              <a:rPr lang="en-US"/>
              <a:t>Click to add title</a:t>
            </a:r>
          </a:p>
        </p:txBody>
      </p:sp>
      <p:sp>
        <p:nvSpPr>
          <p:cNvPr id="12" name="TextBox 11">
            <a:extLst>
              <a:ext uri="{FF2B5EF4-FFF2-40B4-BE49-F238E27FC236}">
                <a16:creationId xmlns:a16="http://schemas.microsoft.com/office/drawing/2014/main" id="{A4BEDACD-4053-BB2B-9720-6D9F54A66AFD}"/>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7" name="Text Placeholder 6">
            <a:extLst>
              <a:ext uri="{FF2B5EF4-FFF2-40B4-BE49-F238E27FC236}">
                <a16:creationId xmlns:a16="http://schemas.microsoft.com/office/drawing/2014/main" id="{44872689-A2A5-FF6F-2051-C14BE1A409AE}"/>
              </a:ext>
            </a:extLst>
          </p:cNvPr>
          <p:cNvSpPr>
            <a:spLocks noGrp="1"/>
          </p:cNvSpPr>
          <p:nvPr>
            <p:ph type="body" sz="quarter" idx="16"/>
          </p:nvPr>
        </p:nvSpPr>
        <p:spPr>
          <a:xfrm>
            <a:off x="457200" y="1691639"/>
            <a:ext cx="5334000" cy="4315459"/>
          </a:xfrm>
        </p:spPr>
        <p:txBody>
          <a:bodyPr/>
          <a:lstStyle>
            <a:lvl1pPr>
              <a:lnSpc>
                <a:spcPct val="120000"/>
              </a:lnSpc>
              <a:spcBef>
                <a:spcPts val="1600"/>
              </a:spcBef>
              <a:defRPr sz="1600">
                <a:solidFill>
                  <a:schemeClr val="accent2"/>
                </a:solidFill>
                <a:latin typeface="+mj-lt"/>
              </a:defRPr>
            </a:lvl1pPr>
            <a:lvl2pPr>
              <a:lnSpc>
                <a:spcPct val="120000"/>
              </a:lnSpc>
              <a:spcBef>
                <a:spcPts val="1600"/>
              </a:spcBef>
              <a:defRPr sz="1600">
                <a:latin typeface="+mn-lt"/>
              </a:defRPr>
            </a:lvl2pPr>
            <a:lvl3pPr>
              <a:lnSpc>
                <a:spcPct val="120000"/>
              </a:lnSpc>
              <a:spcBef>
                <a:spcPts val="1600"/>
              </a:spcBef>
              <a:defRPr sz="1600">
                <a:latin typeface="+mn-lt"/>
              </a:defRPr>
            </a:lvl3pPr>
          </a:lstStyle>
          <a:p>
            <a:pPr lvl="0"/>
            <a:r>
              <a:rPr lang="en-US"/>
              <a:t>Click to edit Master text styles</a:t>
            </a:r>
          </a:p>
          <a:p>
            <a:pPr lvl="1"/>
            <a:r>
              <a:rPr lang="en-US"/>
              <a:t>Second level</a:t>
            </a:r>
          </a:p>
          <a:p>
            <a:pPr lvl="2"/>
            <a:r>
              <a:rPr lang="en-US"/>
              <a:t>Third level</a:t>
            </a:r>
          </a:p>
        </p:txBody>
      </p:sp>
      <p:sp>
        <p:nvSpPr>
          <p:cNvPr id="13" name="TextBox 12">
            <a:extLst>
              <a:ext uri="{FF2B5EF4-FFF2-40B4-BE49-F238E27FC236}">
                <a16:creationId xmlns:a16="http://schemas.microsoft.com/office/drawing/2014/main" id="{9A3DD820-FA3E-CB8B-3484-09CFD66DBA52}"/>
              </a:ext>
            </a:extLst>
          </p:cNvPr>
          <p:cNvSpPr txBox="1"/>
          <p:nvPr userDrawn="1"/>
        </p:nvSpPr>
        <p:spPr>
          <a:xfrm>
            <a:off x="11358961" y="644424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tx2"/>
                </a:solidFill>
              </a:rPr>
              <a:pPr algn="r"/>
              <a:t>‹#›</a:t>
            </a:fld>
            <a:endParaRPr lang="en-US" sz="900" dirty="0">
              <a:solidFill>
                <a:schemeClr val="tx2"/>
              </a:solidFill>
            </a:endParaRPr>
          </a:p>
        </p:txBody>
      </p:sp>
      <p:sp>
        <p:nvSpPr>
          <p:cNvPr id="2" name="Text Placeholder 3">
            <a:extLst>
              <a:ext uri="{FF2B5EF4-FFF2-40B4-BE49-F238E27FC236}">
                <a16:creationId xmlns:a16="http://schemas.microsoft.com/office/drawing/2014/main" id="{42D900D0-8B30-2104-DA39-5C25ABF2F04B}"/>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19279200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Image Pale Blue">
    <p:bg>
      <p:bgPr>
        <a:solidFill>
          <a:schemeClr val="bg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85491552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2D6B9CC2-0A93-824B-8784-1E187A641DF1}"/>
              </a:ext>
            </a:extLst>
          </p:cNvPr>
          <p:cNvSpPr>
            <a:spLocks noGrp="1"/>
          </p:cNvSpPr>
          <p:nvPr>
            <p:ph type="pic" sz="quarter" idx="13"/>
          </p:nvPr>
        </p:nvSpPr>
        <p:spPr>
          <a:xfrm>
            <a:off x="6096000" y="0"/>
            <a:ext cx="6096000" cy="6858000"/>
          </a:xfrm>
          <a:solidFill>
            <a:schemeClr val="bg1">
              <a:lumMod val="95000"/>
            </a:schemeClr>
          </a:solidFill>
        </p:spPr>
        <p:txBody>
          <a:bodyPr/>
          <a:lstStyle>
            <a:lvl1pPr marL="0" indent="0">
              <a:buNone/>
              <a:defRPr sz="1200"/>
            </a:lvl1pPr>
          </a:lstStyle>
          <a:p>
            <a:r>
              <a:rPr lang="en-US" dirty="0"/>
              <a:t>Click icon to add picture</a:t>
            </a:r>
          </a:p>
        </p:txBody>
      </p:sp>
      <p:sp>
        <p:nvSpPr>
          <p:cNvPr id="3" name="Title 2">
            <a:extLst>
              <a:ext uri="{FF2B5EF4-FFF2-40B4-BE49-F238E27FC236}">
                <a16:creationId xmlns:a16="http://schemas.microsoft.com/office/drawing/2014/main" id="{F0D6646E-C578-A14A-A853-62114E9D76C2}"/>
              </a:ext>
            </a:extLst>
          </p:cNvPr>
          <p:cNvSpPr>
            <a:spLocks noGrp="1"/>
          </p:cNvSpPr>
          <p:nvPr>
            <p:ph type="title" hasCustomPrompt="1"/>
          </p:nvPr>
        </p:nvSpPr>
        <p:spPr>
          <a:xfrm>
            <a:off x="457200" y="381508"/>
            <a:ext cx="5334000" cy="822960"/>
          </a:xfrm>
        </p:spPr>
        <p:txBody>
          <a:bodyPr vert="horz"/>
          <a:lstStyle/>
          <a:p>
            <a:r>
              <a:rPr lang="en-US"/>
              <a:t>Click to add title</a:t>
            </a:r>
          </a:p>
        </p:txBody>
      </p:sp>
      <p:sp>
        <p:nvSpPr>
          <p:cNvPr id="11" name="TextBox 10">
            <a:extLst>
              <a:ext uri="{FF2B5EF4-FFF2-40B4-BE49-F238E27FC236}">
                <a16:creationId xmlns:a16="http://schemas.microsoft.com/office/drawing/2014/main" id="{2504D7F1-AAE7-B3F1-EDA1-404506793E61}"/>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12" name="Text Placeholder 6">
            <a:extLst>
              <a:ext uri="{FF2B5EF4-FFF2-40B4-BE49-F238E27FC236}">
                <a16:creationId xmlns:a16="http://schemas.microsoft.com/office/drawing/2014/main" id="{6E1C65A7-E02C-A9F4-5431-AF8BE3E262BD}"/>
              </a:ext>
            </a:extLst>
          </p:cNvPr>
          <p:cNvSpPr>
            <a:spLocks noGrp="1"/>
          </p:cNvSpPr>
          <p:nvPr>
            <p:ph type="body" sz="quarter" idx="16"/>
          </p:nvPr>
        </p:nvSpPr>
        <p:spPr>
          <a:xfrm>
            <a:off x="457200" y="1691639"/>
            <a:ext cx="5334000" cy="4315459"/>
          </a:xfrm>
        </p:spPr>
        <p:txBody>
          <a:bodyPr/>
          <a:lstStyle>
            <a:lvl1pPr>
              <a:lnSpc>
                <a:spcPct val="120000"/>
              </a:lnSpc>
              <a:spcBef>
                <a:spcPts val="1600"/>
              </a:spcBef>
              <a:defRPr sz="1600">
                <a:solidFill>
                  <a:schemeClr val="accent2"/>
                </a:solidFill>
                <a:latin typeface="+mj-lt"/>
              </a:defRPr>
            </a:lvl1pPr>
            <a:lvl2pPr>
              <a:lnSpc>
                <a:spcPct val="120000"/>
              </a:lnSpc>
              <a:spcBef>
                <a:spcPts val="1600"/>
              </a:spcBef>
              <a:defRPr sz="1600">
                <a:latin typeface="+mn-lt"/>
              </a:defRPr>
            </a:lvl2pPr>
            <a:lvl3pPr>
              <a:lnSpc>
                <a:spcPct val="120000"/>
              </a:lnSpc>
              <a:spcBef>
                <a:spcPts val="1600"/>
              </a:spcBef>
              <a:defRPr sz="1600">
                <a:latin typeface="+mn-lt"/>
              </a:defRPr>
            </a:lvl3pPr>
          </a:lstStyle>
          <a:p>
            <a:pPr lvl="0"/>
            <a:r>
              <a:rPr lang="en-US"/>
              <a:t>Click to edit Master text styles</a:t>
            </a:r>
          </a:p>
          <a:p>
            <a:pPr lvl="1"/>
            <a:r>
              <a:rPr lang="en-US"/>
              <a:t>Second level</a:t>
            </a:r>
          </a:p>
          <a:p>
            <a:pPr lvl="2"/>
            <a:r>
              <a:rPr lang="en-US"/>
              <a:t>Third level</a:t>
            </a:r>
          </a:p>
        </p:txBody>
      </p:sp>
      <p:sp>
        <p:nvSpPr>
          <p:cNvPr id="2" name="Text Placeholder 3">
            <a:extLst>
              <a:ext uri="{FF2B5EF4-FFF2-40B4-BE49-F238E27FC236}">
                <a16:creationId xmlns:a16="http://schemas.microsoft.com/office/drawing/2014/main" id="{89140C36-1E21-C010-5B81-5E8A5381BC03}"/>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421528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Navy">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1"/>
            </p:custDataLst>
            <p:extLst>
              <p:ext uri="{D42A27DB-BD31-4B8C-83A1-F6EECF244321}">
                <p14:modId xmlns:p14="http://schemas.microsoft.com/office/powerpoint/2010/main" val="309967376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3" name="Freeform 12">
            <a:extLst>
              <a:ext uri="{FF2B5EF4-FFF2-40B4-BE49-F238E27FC236}">
                <a16:creationId xmlns:a16="http://schemas.microsoft.com/office/drawing/2014/main" id="{2ADD44A2-4620-954D-85A3-E7286994BB79}"/>
              </a:ext>
            </a:extLst>
          </p:cNvPr>
          <p:cNvSpPr/>
          <p:nvPr/>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solidFill>
            <a:schemeClr val="tx1"/>
          </a:solidFill>
          <a:ln w="9514"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02C05AC6-9FBA-434E-BB3D-C7EE786774D4}"/>
              </a:ext>
            </a:extLst>
          </p:cNvPr>
          <p:cNvSpPr>
            <a:spLocks noGrp="1"/>
          </p:cNvSpPr>
          <p:nvPr>
            <p:ph type="ctrTitle" hasCustomPrompt="1"/>
          </p:nvPr>
        </p:nvSpPr>
        <p:spPr>
          <a:xfrm>
            <a:off x="1921251" y="2039112"/>
            <a:ext cx="8349499" cy="1567689"/>
          </a:xfrm>
        </p:spPr>
        <p:txBody>
          <a:bodyPr vert="horz" anchor="t"/>
          <a:lstStyle>
            <a:lvl1pPr algn="ctr">
              <a:defRPr sz="5200">
                <a:solidFill>
                  <a:schemeClr val="bg1"/>
                </a:solidFill>
              </a:defRPr>
            </a:lvl1pPr>
          </a:lstStyle>
          <a:p>
            <a:r>
              <a:rPr lang="en-US"/>
              <a:t>Click to add  </a:t>
            </a:r>
            <a:br>
              <a:rPr lang="en-US"/>
            </a:br>
            <a:r>
              <a:rPr lang="en-US"/>
              <a:t>presentation title</a:t>
            </a:r>
          </a:p>
        </p:txBody>
      </p:sp>
      <p:sp>
        <p:nvSpPr>
          <p:cNvPr id="3" name="Subtitle 2">
            <a:extLst>
              <a:ext uri="{FF2B5EF4-FFF2-40B4-BE49-F238E27FC236}">
                <a16:creationId xmlns:a16="http://schemas.microsoft.com/office/drawing/2014/main" id="{E4F9BAEB-A94F-439F-B9CE-0030334E19DE}"/>
              </a:ext>
            </a:extLst>
          </p:cNvPr>
          <p:cNvSpPr>
            <a:spLocks noGrp="1"/>
          </p:cNvSpPr>
          <p:nvPr>
            <p:ph type="subTitle" idx="1" hasCustomPrompt="1"/>
          </p:nvPr>
        </p:nvSpPr>
        <p:spPr>
          <a:xfrm>
            <a:off x="3276600" y="3840480"/>
            <a:ext cx="5638800" cy="626364"/>
          </a:xfrm>
        </p:spPr>
        <p:txBody>
          <a:bodyPr/>
          <a:lstStyle>
            <a:lvl1pPr marL="0" indent="0" algn="ctr">
              <a:spcBef>
                <a:spcPts val="0"/>
              </a:spcBef>
              <a:buNone/>
              <a:defRPr sz="18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pic>
        <p:nvPicPr>
          <p:cNvPr id="7" name="Graphic 6">
            <a:extLst>
              <a:ext uri="{FF2B5EF4-FFF2-40B4-BE49-F238E27FC236}">
                <a16:creationId xmlns:a16="http://schemas.microsoft.com/office/drawing/2014/main" id="{890FFD9E-0B0B-AA42-8105-6B005BA0ED3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286951" y="6084876"/>
            <a:ext cx="1618099" cy="513229"/>
          </a:xfrm>
          <a:prstGeom prst="rect">
            <a:avLst/>
          </a:prstGeom>
        </p:spPr>
      </p:pic>
    </p:spTree>
    <p:extLst>
      <p:ext uri="{BB962C8B-B14F-4D97-AF65-F5344CB8AC3E}">
        <p14:creationId xmlns:p14="http://schemas.microsoft.com/office/powerpoint/2010/main" val="2621769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Spli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31836696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CC481F15-58C8-BB47-847B-AFEF12FCE234}"/>
              </a:ext>
            </a:extLst>
          </p:cNvPr>
          <p:cNvSpPr/>
          <p:nvPr/>
        </p:nvSpPr>
        <p:spPr>
          <a:xfrm>
            <a:off x="6095999" y="0"/>
            <a:ext cx="609600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5107B16-D40D-4D49-AC9F-081161A30D41}"/>
              </a:ext>
            </a:extLst>
          </p:cNvPr>
          <p:cNvSpPr>
            <a:spLocks noGrp="1"/>
          </p:cNvSpPr>
          <p:nvPr>
            <p:ph type="title" hasCustomPrompt="1"/>
          </p:nvPr>
        </p:nvSpPr>
        <p:spPr>
          <a:xfrm>
            <a:off x="457200" y="381508"/>
            <a:ext cx="5334000" cy="822960"/>
          </a:xfrm>
        </p:spPr>
        <p:txBody>
          <a:bodyPr vert="horz"/>
          <a:lstStyle/>
          <a:p>
            <a:r>
              <a:rPr lang="en-US"/>
              <a:t>Click to add title</a:t>
            </a:r>
          </a:p>
        </p:txBody>
      </p:sp>
      <p:sp>
        <p:nvSpPr>
          <p:cNvPr id="12" name="Text Placeholder 6">
            <a:extLst>
              <a:ext uri="{FF2B5EF4-FFF2-40B4-BE49-F238E27FC236}">
                <a16:creationId xmlns:a16="http://schemas.microsoft.com/office/drawing/2014/main" id="{4EAEA45E-475B-2CA3-C777-E91F508F8682}"/>
              </a:ext>
            </a:extLst>
          </p:cNvPr>
          <p:cNvSpPr>
            <a:spLocks noGrp="1"/>
          </p:cNvSpPr>
          <p:nvPr>
            <p:ph type="body" sz="quarter" idx="16"/>
          </p:nvPr>
        </p:nvSpPr>
        <p:spPr>
          <a:xfrm>
            <a:off x="457200" y="1691639"/>
            <a:ext cx="5334000" cy="4315459"/>
          </a:xfrm>
        </p:spPr>
        <p:txBody>
          <a:bodyPr/>
          <a:lstStyle>
            <a:lvl1pPr>
              <a:lnSpc>
                <a:spcPct val="120000"/>
              </a:lnSpc>
              <a:spcBef>
                <a:spcPts val="1600"/>
              </a:spcBef>
              <a:defRPr sz="1600">
                <a:solidFill>
                  <a:schemeClr val="accent2"/>
                </a:solidFill>
                <a:latin typeface="+mj-lt"/>
              </a:defRPr>
            </a:lvl1pPr>
            <a:lvl2pPr>
              <a:lnSpc>
                <a:spcPct val="120000"/>
              </a:lnSpc>
              <a:spcBef>
                <a:spcPts val="1600"/>
              </a:spcBef>
              <a:defRPr sz="1600">
                <a:latin typeface="+mn-lt"/>
              </a:defRPr>
            </a:lvl2pPr>
            <a:lvl3pPr>
              <a:lnSpc>
                <a:spcPct val="120000"/>
              </a:lnSpc>
              <a:spcBef>
                <a:spcPts val="1600"/>
              </a:spcBef>
              <a:defRPr sz="1600">
                <a:latin typeface="+mn-lt"/>
              </a:defRPr>
            </a:lvl3pPr>
          </a:lstStyle>
          <a:p>
            <a:pPr lvl="0"/>
            <a:r>
              <a:rPr lang="en-US"/>
              <a:t>Click to edit Master text styles</a:t>
            </a:r>
          </a:p>
          <a:p>
            <a:pPr lvl="1"/>
            <a:r>
              <a:rPr lang="en-US"/>
              <a:t>Second level</a:t>
            </a:r>
          </a:p>
          <a:p>
            <a:pPr lvl="2"/>
            <a:r>
              <a:rPr lang="en-US"/>
              <a:t>Third level</a:t>
            </a:r>
          </a:p>
        </p:txBody>
      </p:sp>
      <p:sp>
        <p:nvSpPr>
          <p:cNvPr id="2" name="Text Placeholder 3">
            <a:extLst>
              <a:ext uri="{FF2B5EF4-FFF2-40B4-BE49-F238E27FC236}">
                <a16:creationId xmlns:a16="http://schemas.microsoft.com/office/drawing/2014/main" id="{7EC0F6C5-9047-29C5-85F8-5749457B1736}"/>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3163631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Column Spl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481F15-58C8-BB47-847B-AFEF12FCE234}"/>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Picture Placeholder 22">
            <a:extLst>
              <a:ext uri="{FF2B5EF4-FFF2-40B4-BE49-F238E27FC236}">
                <a16:creationId xmlns:a16="http://schemas.microsoft.com/office/drawing/2014/main" id="{C7E88C62-B078-D543-A31B-4986E3330988}"/>
              </a:ext>
            </a:extLst>
          </p:cNvPr>
          <p:cNvSpPr>
            <a:spLocks noGrp="1"/>
          </p:cNvSpPr>
          <p:nvPr>
            <p:ph type="pic" sz="quarter" idx="19" hasCustomPrompt="1"/>
          </p:nvPr>
        </p:nvSpPr>
        <p:spPr>
          <a:xfrm>
            <a:off x="6665120" y="2346325"/>
            <a:ext cx="731837" cy="731276"/>
          </a:xfrm>
        </p:spPr>
        <p:txBody>
          <a:bodyPr/>
          <a:lstStyle>
            <a:lvl1pPr algn="ctr">
              <a:defRPr sz="1000">
                <a:solidFill>
                  <a:schemeClr val="tx2"/>
                </a:solidFill>
              </a:defRPr>
            </a:lvl1pPr>
          </a:lstStyle>
          <a:p>
            <a:r>
              <a:rPr lang="en-US" dirty="0"/>
              <a:t>icon</a:t>
            </a:r>
          </a:p>
        </p:txBody>
      </p:sp>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274731016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E5107B16-D40D-4D49-AC9F-081161A30D41}"/>
              </a:ext>
            </a:extLst>
          </p:cNvPr>
          <p:cNvSpPr>
            <a:spLocks noGrp="1"/>
          </p:cNvSpPr>
          <p:nvPr>
            <p:ph type="title" hasCustomPrompt="1"/>
          </p:nvPr>
        </p:nvSpPr>
        <p:spPr>
          <a:xfrm>
            <a:off x="457200" y="381508"/>
            <a:ext cx="5334000" cy="822960"/>
          </a:xfrm>
        </p:spPr>
        <p:txBody>
          <a:bodyPr/>
          <a:lstStyle/>
          <a:p>
            <a:r>
              <a:rPr lang="en-US"/>
              <a:t>Click to add title</a:t>
            </a:r>
          </a:p>
        </p:txBody>
      </p:sp>
      <p:sp>
        <p:nvSpPr>
          <p:cNvPr id="6" name="Text Placeholder 5">
            <a:extLst>
              <a:ext uri="{FF2B5EF4-FFF2-40B4-BE49-F238E27FC236}">
                <a16:creationId xmlns:a16="http://schemas.microsoft.com/office/drawing/2014/main" id="{408DCCDA-24C3-CC42-9EEC-7C84C2FB8571}"/>
              </a:ext>
            </a:extLst>
          </p:cNvPr>
          <p:cNvSpPr>
            <a:spLocks noGrp="1"/>
          </p:cNvSpPr>
          <p:nvPr>
            <p:ph type="body" sz="quarter" idx="15"/>
          </p:nvPr>
        </p:nvSpPr>
        <p:spPr>
          <a:xfrm>
            <a:off x="6773863" y="1722462"/>
            <a:ext cx="4249737" cy="316103"/>
          </a:xfrm>
        </p:spPr>
        <p:txBody>
          <a:bodyPr/>
          <a:lstStyle>
            <a:lvl1pPr>
              <a:defRPr sz="1600">
                <a:solidFill>
                  <a:schemeClr val="accent2"/>
                </a:solidFill>
              </a:defRPr>
            </a:lvl1pPr>
          </a:lstStyle>
          <a:p>
            <a:pPr lvl="0"/>
            <a:r>
              <a:rPr lang="en-US"/>
              <a:t>Click to edit Master text styles</a:t>
            </a:r>
          </a:p>
        </p:txBody>
      </p:sp>
      <p:sp>
        <p:nvSpPr>
          <p:cNvPr id="19" name="Text Placeholder 18">
            <a:extLst>
              <a:ext uri="{FF2B5EF4-FFF2-40B4-BE49-F238E27FC236}">
                <a16:creationId xmlns:a16="http://schemas.microsoft.com/office/drawing/2014/main" id="{2628AA8C-3AA3-804C-BAC2-938EE013A99D}"/>
              </a:ext>
            </a:extLst>
          </p:cNvPr>
          <p:cNvSpPr>
            <a:spLocks noGrp="1"/>
          </p:cNvSpPr>
          <p:nvPr>
            <p:ph type="body" sz="quarter" idx="16"/>
          </p:nvPr>
        </p:nvSpPr>
        <p:spPr>
          <a:xfrm>
            <a:off x="7915275" y="2354336"/>
            <a:ext cx="3818526" cy="723265"/>
          </a:xfrm>
        </p:spPr>
        <p:txBody>
          <a:bodyPr/>
          <a:lstStyle>
            <a:lvl1pPr>
              <a:lnSpc>
                <a:spcPct val="120000"/>
              </a:lnSpc>
              <a:defRPr sz="1200" b="0" i="0">
                <a:latin typeface="Elevance Sans" pitchFamily="2" charset="0"/>
              </a:defRPr>
            </a:lvl1pPr>
          </a:lstStyle>
          <a:p>
            <a:pPr lvl="0"/>
            <a:r>
              <a:rPr lang="en-US"/>
              <a:t>Click to edit Master text styles</a:t>
            </a:r>
          </a:p>
        </p:txBody>
      </p:sp>
      <p:sp>
        <p:nvSpPr>
          <p:cNvPr id="20" name="Text Placeholder 18">
            <a:extLst>
              <a:ext uri="{FF2B5EF4-FFF2-40B4-BE49-F238E27FC236}">
                <a16:creationId xmlns:a16="http://schemas.microsoft.com/office/drawing/2014/main" id="{60BE6EBB-EB34-2242-AEBC-48C5BF2653DE}"/>
              </a:ext>
            </a:extLst>
          </p:cNvPr>
          <p:cNvSpPr>
            <a:spLocks noGrp="1"/>
          </p:cNvSpPr>
          <p:nvPr>
            <p:ph type="body" sz="quarter" idx="17"/>
          </p:nvPr>
        </p:nvSpPr>
        <p:spPr>
          <a:xfrm>
            <a:off x="7915275" y="3736210"/>
            <a:ext cx="3818526" cy="723265"/>
          </a:xfrm>
        </p:spPr>
        <p:txBody>
          <a:bodyPr/>
          <a:lstStyle>
            <a:lvl1pPr>
              <a:lnSpc>
                <a:spcPct val="120000"/>
              </a:lnSpc>
              <a:defRPr sz="1200" b="0" i="0">
                <a:latin typeface="Elevance Sans" pitchFamily="2" charset="0"/>
              </a:defRPr>
            </a:lvl1pPr>
          </a:lstStyle>
          <a:p>
            <a:pPr lvl="0"/>
            <a:r>
              <a:rPr lang="en-US"/>
              <a:t>Click to edit Master text styles</a:t>
            </a:r>
          </a:p>
        </p:txBody>
      </p:sp>
      <p:sp>
        <p:nvSpPr>
          <p:cNvPr id="21" name="Text Placeholder 18">
            <a:extLst>
              <a:ext uri="{FF2B5EF4-FFF2-40B4-BE49-F238E27FC236}">
                <a16:creationId xmlns:a16="http://schemas.microsoft.com/office/drawing/2014/main" id="{62787009-1D09-0143-B730-093388290FEE}"/>
              </a:ext>
            </a:extLst>
          </p:cNvPr>
          <p:cNvSpPr>
            <a:spLocks noGrp="1"/>
          </p:cNvSpPr>
          <p:nvPr>
            <p:ph type="body" sz="quarter" idx="18"/>
          </p:nvPr>
        </p:nvSpPr>
        <p:spPr>
          <a:xfrm>
            <a:off x="7915275" y="5118084"/>
            <a:ext cx="3818526" cy="723265"/>
          </a:xfrm>
        </p:spPr>
        <p:txBody>
          <a:bodyPr/>
          <a:lstStyle>
            <a:lvl1pPr>
              <a:lnSpc>
                <a:spcPct val="120000"/>
              </a:lnSpc>
              <a:defRPr sz="1200" b="0" i="0">
                <a:latin typeface="Elevance Sans" pitchFamily="2" charset="0"/>
              </a:defRPr>
            </a:lvl1pPr>
          </a:lstStyle>
          <a:p>
            <a:pPr lvl="0"/>
            <a:r>
              <a:rPr lang="en-US"/>
              <a:t>Click to edit Master text styles</a:t>
            </a:r>
          </a:p>
        </p:txBody>
      </p:sp>
      <p:sp>
        <p:nvSpPr>
          <p:cNvPr id="24" name="Picture Placeholder 22">
            <a:extLst>
              <a:ext uri="{FF2B5EF4-FFF2-40B4-BE49-F238E27FC236}">
                <a16:creationId xmlns:a16="http://schemas.microsoft.com/office/drawing/2014/main" id="{926707BB-0CF8-D742-A1DA-677AC916C15E}"/>
              </a:ext>
            </a:extLst>
          </p:cNvPr>
          <p:cNvSpPr>
            <a:spLocks noGrp="1"/>
          </p:cNvSpPr>
          <p:nvPr>
            <p:ph type="pic" sz="quarter" idx="20" hasCustomPrompt="1"/>
          </p:nvPr>
        </p:nvSpPr>
        <p:spPr>
          <a:xfrm>
            <a:off x="6665120" y="3736210"/>
            <a:ext cx="731837" cy="731276"/>
          </a:xfrm>
        </p:spPr>
        <p:txBody>
          <a:bodyPr/>
          <a:lstStyle>
            <a:lvl1pPr algn="ctr">
              <a:defRPr sz="1000">
                <a:solidFill>
                  <a:schemeClr val="tx2"/>
                </a:solidFill>
              </a:defRPr>
            </a:lvl1pPr>
          </a:lstStyle>
          <a:p>
            <a:r>
              <a:rPr lang="en-US" dirty="0"/>
              <a:t>icon</a:t>
            </a:r>
          </a:p>
        </p:txBody>
      </p:sp>
      <p:sp>
        <p:nvSpPr>
          <p:cNvPr id="25" name="Picture Placeholder 22">
            <a:extLst>
              <a:ext uri="{FF2B5EF4-FFF2-40B4-BE49-F238E27FC236}">
                <a16:creationId xmlns:a16="http://schemas.microsoft.com/office/drawing/2014/main" id="{F2140207-71CD-1744-B834-6438BAD46B26}"/>
              </a:ext>
            </a:extLst>
          </p:cNvPr>
          <p:cNvSpPr>
            <a:spLocks noGrp="1"/>
          </p:cNvSpPr>
          <p:nvPr>
            <p:ph type="pic" sz="quarter" idx="21" hasCustomPrompt="1"/>
          </p:nvPr>
        </p:nvSpPr>
        <p:spPr>
          <a:xfrm>
            <a:off x="6665120" y="5118084"/>
            <a:ext cx="731837" cy="731276"/>
          </a:xfrm>
        </p:spPr>
        <p:txBody>
          <a:bodyPr/>
          <a:lstStyle>
            <a:lvl1pPr algn="ctr">
              <a:defRPr sz="1000">
                <a:solidFill>
                  <a:schemeClr val="tx2"/>
                </a:solidFill>
              </a:defRPr>
            </a:lvl1pPr>
          </a:lstStyle>
          <a:p>
            <a:r>
              <a:rPr lang="en-US" dirty="0"/>
              <a:t>icon</a:t>
            </a:r>
          </a:p>
        </p:txBody>
      </p:sp>
      <p:sp>
        <p:nvSpPr>
          <p:cNvPr id="17" name="Text Placeholder 6">
            <a:extLst>
              <a:ext uri="{FF2B5EF4-FFF2-40B4-BE49-F238E27FC236}">
                <a16:creationId xmlns:a16="http://schemas.microsoft.com/office/drawing/2014/main" id="{2BB6641C-439C-7916-AA02-BD2B05BDD568}"/>
              </a:ext>
            </a:extLst>
          </p:cNvPr>
          <p:cNvSpPr>
            <a:spLocks noGrp="1"/>
          </p:cNvSpPr>
          <p:nvPr>
            <p:ph type="body" sz="quarter" idx="23"/>
          </p:nvPr>
        </p:nvSpPr>
        <p:spPr>
          <a:xfrm>
            <a:off x="457200" y="1691639"/>
            <a:ext cx="5334000" cy="4315459"/>
          </a:xfrm>
        </p:spPr>
        <p:txBody>
          <a:bodyPr/>
          <a:lstStyle>
            <a:lvl1pPr>
              <a:lnSpc>
                <a:spcPct val="120000"/>
              </a:lnSpc>
              <a:spcBef>
                <a:spcPts val="1600"/>
              </a:spcBef>
              <a:defRPr sz="1600">
                <a:solidFill>
                  <a:schemeClr val="accent2"/>
                </a:solidFill>
                <a:latin typeface="+mj-lt"/>
              </a:defRPr>
            </a:lvl1pPr>
            <a:lvl2pPr>
              <a:lnSpc>
                <a:spcPct val="120000"/>
              </a:lnSpc>
              <a:spcBef>
                <a:spcPts val="1600"/>
              </a:spcBef>
              <a:defRPr sz="1600">
                <a:latin typeface="+mn-lt"/>
              </a:defRPr>
            </a:lvl2pPr>
            <a:lvl3pPr>
              <a:lnSpc>
                <a:spcPct val="120000"/>
              </a:lnSpc>
              <a:spcBef>
                <a:spcPts val="1600"/>
              </a:spcBef>
              <a:defRPr sz="1600">
                <a:latin typeface="+mn-lt"/>
              </a:defRPr>
            </a:lvl3pPr>
          </a:lstStyle>
          <a:p>
            <a:pPr lvl="0"/>
            <a:r>
              <a:rPr lang="en-US"/>
              <a:t>Click to edit Master text styles</a:t>
            </a:r>
          </a:p>
          <a:p>
            <a:pPr lvl="1"/>
            <a:r>
              <a:rPr lang="en-US"/>
              <a:t>Second level</a:t>
            </a:r>
          </a:p>
          <a:p>
            <a:pPr lvl="2"/>
            <a:r>
              <a:rPr lang="en-US"/>
              <a:t>Third level</a:t>
            </a:r>
          </a:p>
        </p:txBody>
      </p:sp>
      <p:sp>
        <p:nvSpPr>
          <p:cNvPr id="18" name="TextBox 17">
            <a:extLst>
              <a:ext uri="{FF2B5EF4-FFF2-40B4-BE49-F238E27FC236}">
                <a16:creationId xmlns:a16="http://schemas.microsoft.com/office/drawing/2014/main" id="{3112C24E-4839-F173-7B73-6438F9C5F1FA}"/>
              </a:ext>
            </a:extLst>
          </p:cNvPr>
          <p:cNvSpPr txBox="1"/>
          <p:nvPr userDrawn="1"/>
        </p:nvSpPr>
        <p:spPr>
          <a:xfrm>
            <a:off x="11358961" y="644424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tx2"/>
                </a:solidFill>
              </a:rPr>
              <a:pPr algn="r"/>
              <a:t>‹#›</a:t>
            </a:fld>
            <a:endParaRPr lang="en-US" sz="900" dirty="0">
              <a:solidFill>
                <a:schemeClr val="tx2"/>
              </a:solidFill>
            </a:endParaRPr>
          </a:p>
        </p:txBody>
      </p:sp>
      <p:sp>
        <p:nvSpPr>
          <p:cNvPr id="2" name="Text Placeholder 3">
            <a:extLst>
              <a:ext uri="{FF2B5EF4-FFF2-40B4-BE49-F238E27FC236}">
                <a16:creationId xmlns:a16="http://schemas.microsoft.com/office/drawing/2014/main" id="{A3C4B0A6-A595-8A19-3735-E85D9A67C6F4}"/>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26549873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Divider or Statement Image">
    <p:bg>
      <p:bgPr>
        <a:solidFill>
          <a:schemeClr val="tx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11418EC-3C88-4D46-862D-8E997A834E37}"/>
              </a:ext>
            </a:extLst>
          </p:cNvPr>
          <p:cNvSpPr>
            <a:spLocks noGrp="1"/>
          </p:cNvSpPr>
          <p:nvPr>
            <p:ph type="pic" sz="quarter" idx="10"/>
          </p:nvPr>
        </p:nvSpPr>
        <p:spPr>
          <a:xfrm>
            <a:off x="0" y="0"/>
            <a:ext cx="12192000" cy="6858000"/>
          </a:xfrm>
          <a:solidFill>
            <a:schemeClr val="bg1">
              <a:lumMod val="95000"/>
            </a:schemeClr>
          </a:solidFill>
        </p:spPr>
        <p:txBody>
          <a:bodyPr vert="horz" lIns="0" tIns="0" rIns="0" bIns="0" rtlCol="0">
            <a:noAutofit/>
          </a:bodyPr>
          <a:lstStyle>
            <a:lvl1pPr>
              <a:defRPr lang="en-US" sz="1200"/>
            </a:lvl1pPr>
          </a:lstStyle>
          <a:p>
            <a:pPr lvl="0"/>
            <a:r>
              <a:rPr lang="en-US" dirty="0"/>
              <a:t>Click icon to add picture</a:t>
            </a:r>
          </a:p>
        </p:txBody>
      </p:sp>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24811257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457200" y="431800"/>
            <a:ext cx="8307388" cy="2997200"/>
          </a:xfrm>
        </p:spPr>
        <p:txBody>
          <a:bodyPr vert="horz"/>
          <a:lstStyle>
            <a:lvl1pPr>
              <a:defRPr sz="6600">
                <a:solidFill>
                  <a:schemeClr val="bg1"/>
                </a:solidFill>
              </a:defRPr>
            </a:lvl1pPr>
          </a:lstStyle>
          <a:p>
            <a:r>
              <a:rPr lang="en-US"/>
              <a:t>Hero statement </a:t>
            </a:r>
            <a:br>
              <a:rPr lang="en-US"/>
            </a:br>
            <a:r>
              <a:rPr lang="en-US"/>
              <a:t>or divider title here</a:t>
            </a:r>
          </a:p>
        </p:txBody>
      </p:sp>
      <p:sp>
        <p:nvSpPr>
          <p:cNvPr id="9" name="TextBox 8">
            <a:extLst>
              <a:ext uri="{FF2B5EF4-FFF2-40B4-BE49-F238E27FC236}">
                <a16:creationId xmlns:a16="http://schemas.microsoft.com/office/drawing/2014/main" id="{C8A92CE6-7D73-ED8D-544A-9842526B7782}"/>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3" name="Text Placeholder 3">
            <a:extLst>
              <a:ext uri="{FF2B5EF4-FFF2-40B4-BE49-F238E27FC236}">
                <a16:creationId xmlns:a16="http://schemas.microsoft.com/office/drawing/2014/main" id="{C19BDE72-435C-1DD8-598F-F88B76AA3D3E}"/>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4621135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or Statement Pale Blue Supergraphic">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40918935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Graphic 3">
            <a:extLst>
              <a:ext uri="{FF2B5EF4-FFF2-40B4-BE49-F238E27FC236}">
                <a16:creationId xmlns:a16="http://schemas.microsoft.com/office/drawing/2014/main" id="{BB32184C-18AE-3C4A-9F49-C68CD7223D80}"/>
              </a:ext>
            </a:extLst>
          </p:cNvPr>
          <p:cNvSpPr/>
          <p:nvPr/>
        </p:nvSpPr>
        <p:spPr>
          <a:xfrm>
            <a:off x="-1339" y="0"/>
            <a:ext cx="12194678" cy="5910349"/>
          </a:xfrm>
          <a:custGeom>
            <a:avLst/>
            <a:gdLst>
              <a:gd name="connsiteX0" fmla="*/ 8384189 w 8384283"/>
              <a:gd name="connsiteY0" fmla="*/ 3765423 h 4063579"/>
              <a:gd name="connsiteX1" fmla="*/ 5639535 w 8384283"/>
              <a:gd name="connsiteY1" fmla="*/ 3769614 h 4063579"/>
              <a:gd name="connsiteX2" fmla="*/ 4879827 w 8384283"/>
              <a:gd name="connsiteY2" fmla="*/ 3769614 h 4063579"/>
              <a:gd name="connsiteX3" fmla="*/ 4193854 w 8384283"/>
              <a:gd name="connsiteY3" fmla="*/ 4063365 h 4063579"/>
              <a:gd name="connsiteX4" fmla="*/ 4193093 w 8384283"/>
              <a:gd name="connsiteY4" fmla="*/ 4063365 h 4063579"/>
              <a:gd name="connsiteX5" fmla="*/ 3507120 w 8384283"/>
              <a:gd name="connsiteY5" fmla="*/ 3769614 h 4063579"/>
              <a:gd name="connsiteX6" fmla="*/ 2747412 w 8384283"/>
              <a:gd name="connsiteY6" fmla="*/ 3769614 h 4063579"/>
              <a:gd name="connsiteX7" fmla="*/ 0 w 8384283"/>
              <a:gd name="connsiteY7" fmla="*/ 3757041 h 4063579"/>
              <a:gd name="connsiteX8" fmla="*/ 3806 w 8384283"/>
              <a:gd name="connsiteY8" fmla="*/ 0 h 4063579"/>
              <a:gd name="connsiteX9" fmla="*/ 8384284 w 8384283"/>
              <a:gd name="connsiteY9" fmla="*/ 0 h 4063579"/>
              <a:gd name="connsiteX10" fmla="*/ 8384284 w 8384283"/>
              <a:gd name="connsiteY10" fmla="*/ 3765423 h 406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84283" h="4063579">
                <a:moveTo>
                  <a:pt x="8384189" y="3765423"/>
                </a:moveTo>
                <a:lnTo>
                  <a:pt x="5639535" y="3769614"/>
                </a:lnTo>
                <a:lnTo>
                  <a:pt x="4879827" y="3769614"/>
                </a:lnTo>
                <a:cubicBezTo>
                  <a:pt x="4528278" y="3769614"/>
                  <a:pt x="4237525" y="3992499"/>
                  <a:pt x="4193854" y="4063365"/>
                </a:cubicBezTo>
                <a:cubicBezTo>
                  <a:pt x="4193664" y="4063651"/>
                  <a:pt x="4193283" y="4063651"/>
                  <a:pt x="4193093" y="4063365"/>
                </a:cubicBezTo>
                <a:cubicBezTo>
                  <a:pt x="4149328" y="3992499"/>
                  <a:pt x="3858574" y="3769614"/>
                  <a:pt x="3507120" y="3769614"/>
                </a:cubicBezTo>
                <a:lnTo>
                  <a:pt x="2747412" y="3769614"/>
                </a:lnTo>
                <a:lnTo>
                  <a:pt x="0" y="3757041"/>
                </a:lnTo>
                <a:lnTo>
                  <a:pt x="3806" y="0"/>
                </a:lnTo>
                <a:lnTo>
                  <a:pt x="8384284" y="0"/>
                </a:lnTo>
                <a:lnTo>
                  <a:pt x="8384284" y="3765423"/>
                </a:lnTo>
                <a:close/>
              </a:path>
            </a:pathLst>
          </a:custGeom>
          <a:solidFill>
            <a:schemeClr val="bg2"/>
          </a:solidFill>
          <a:ln w="9514"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1942306" y="2039112"/>
            <a:ext cx="8307388" cy="2146300"/>
          </a:xfrm>
        </p:spPr>
        <p:txBody>
          <a:bodyPr vert="horz"/>
          <a:lstStyle>
            <a:lvl1pPr algn="ctr">
              <a:defRPr sz="6600">
                <a:solidFill>
                  <a:schemeClr val="tx1"/>
                </a:solidFill>
              </a:defRPr>
            </a:lvl1pPr>
          </a:lstStyle>
          <a:p>
            <a:r>
              <a:rPr lang="en-US"/>
              <a:t>Hero statement </a:t>
            </a:r>
            <a:br>
              <a:rPr lang="en-US"/>
            </a:br>
            <a:r>
              <a:rPr lang="en-US"/>
              <a:t>or divider title here</a:t>
            </a:r>
          </a:p>
        </p:txBody>
      </p:sp>
      <p:sp>
        <p:nvSpPr>
          <p:cNvPr id="3" name="Text Placeholder 3">
            <a:extLst>
              <a:ext uri="{FF2B5EF4-FFF2-40B4-BE49-F238E27FC236}">
                <a16:creationId xmlns:a16="http://schemas.microsoft.com/office/drawing/2014/main" id="{F2FF41E2-2178-EE9B-5458-88450D9C0275}"/>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23137191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or Statement Pale Blue">
    <p:bg>
      <p:bgPr>
        <a:solidFill>
          <a:schemeClr val="bg2"/>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112234370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457200" y="431800"/>
            <a:ext cx="8307388" cy="2146300"/>
          </a:xfrm>
        </p:spPr>
        <p:txBody>
          <a:bodyPr vert="horz"/>
          <a:lstStyle>
            <a:lvl1pPr>
              <a:defRPr sz="6600">
                <a:solidFill>
                  <a:schemeClr val="tx1"/>
                </a:solidFill>
              </a:defRPr>
            </a:lvl1pPr>
          </a:lstStyle>
          <a:p>
            <a:r>
              <a:rPr lang="en-US"/>
              <a:t>Hero statement </a:t>
            </a:r>
            <a:br>
              <a:rPr lang="en-US"/>
            </a:br>
            <a:r>
              <a:rPr lang="en-US"/>
              <a:t>or divider title here</a:t>
            </a:r>
          </a:p>
        </p:txBody>
      </p:sp>
      <p:sp>
        <p:nvSpPr>
          <p:cNvPr id="3" name="Text Placeholder 3">
            <a:extLst>
              <a:ext uri="{FF2B5EF4-FFF2-40B4-BE49-F238E27FC236}">
                <a16:creationId xmlns:a16="http://schemas.microsoft.com/office/drawing/2014/main" id="{07A6E3D7-1E07-F27F-D885-B089C0C5D51D}"/>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14902969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or Statement Navy Supergraphic">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220433163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Graphic 3">
            <a:extLst>
              <a:ext uri="{FF2B5EF4-FFF2-40B4-BE49-F238E27FC236}">
                <a16:creationId xmlns:a16="http://schemas.microsoft.com/office/drawing/2014/main" id="{99441BD7-2E34-AA4A-9585-ABB6D68CE974}"/>
              </a:ext>
            </a:extLst>
          </p:cNvPr>
          <p:cNvSpPr/>
          <p:nvPr/>
        </p:nvSpPr>
        <p:spPr>
          <a:xfrm>
            <a:off x="-1339" y="0"/>
            <a:ext cx="12194678" cy="5910349"/>
          </a:xfrm>
          <a:custGeom>
            <a:avLst/>
            <a:gdLst>
              <a:gd name="connsiteX0" fmla="*/ 8384189 w 8384283"/>
              <a:gd name="connsiteY0" fmla="*/ 3765423 h 4063579"/>
              <a:gd name="connsiteX1" fmla="*/ 5639535 w 8384283"/>
              <a:gd name="connsiteY1" fmla="*/ 3769614 h 4063579"/>
              <a:gd name="connsiteX2" fmla="*/ 4879827 w 8384283"/>
              <a:gd name="connsiteY2" fmla="*/ 3769614 h 4063579"/>
              <a:gd name="connsiteX3" fmla="*/ 4193854 w 8384283"/>
              <a:gd name="connsiteY3" fmla="*/ 4063365 h 4063579"/>
              <a:gd name="connsiteX4" fmla="*/ 4193093 w 8384283"/>
              <a:gd name="connsiteY4" fmla="*/ 4063365 h 4063579"/>
              <a:gd name="connsiteX5" fmla="*/ 3507120 w 8384283"/>
              <a:gd name="connsiteY5" fmla="*/ 3769614 h 4063579"/>
              <a:gd name="connsiteX6" fmla="*/ 2747412 w 8384283"/>
              <a:gd name="connsiteY6" fmla="*/ 3769614 h 4063579"/>
              <a:gd name="connsiteX7" fmla="*/ 0 w 8384283"/>
              <a:gd name="connsiteY7" fmla="*/ 3757041 h 4063579"/>
              <a:gd name="connsiteX8" fmla="*/ 3806 w 8384283"/>
              <a:gd name="connsiteY8" fmla="*/ 0 h 4063579"/>
              <a:gd name="connsiteX9" fmla="*/ 8384284 w 8384283"/>
              <a:gd name="connsiteY9" fmla="*/ 0 h 4063579"/>
              <a:gd name="connsiteX10" fmla="*/ 8384284 w 8384283"/>
              <a:gd name="connsiteY10" fmla="*/ 3765423 h 406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84283" h="4063579">
                <a:moveTo>
                  <a:pt x="8384189" y="3765423"/>
                </a:moveTo>
                <a:lnTo>
                  <a:pt x="5639535" y="3769614"/>
                </a:lnTo>
                <a:lnTo>
                  <a:pt x="4879827" y="3769614"/>
                </a:lnTo>
                <a:cubicBezTo>
                  <a:pt x="4528278" y="3769614"/>
                  <a:pt x="4237525" y="3992499"/>
                  <a:pt x="4193854" y="4063365"/>
                </a:cubicBezTo>
                <a:cubicBezTo>
                  <a:pt x="4193664" y="4063651"/>
                  <a:pt x="4193283" y="4063651"/>
                  <a:pt x="4193093" y="4063365"/>
                </a:cubicBezTo>
                <a:cubicBezTo>
                  <a:pt x="4149328" y="3992499"/>
                  <a:pt x="3858574" y="3769614"/>
                  <a:pt x="3507120" y="3769614"/>
                </a:cubicBezTo>
                <a:lnTo>
                  <a:pt x="2747412" y="3769614"/>
                </a:lnTo>
                <a:lnTo>
                  <a:pt x="0" y="3757041"/>
                </a:lnTo>
                <a:lnTo>
                  <a:pt x="3806" y="0"/>
                </a:lnTo>
                <a:lnTo>
                  <a:pt x="8384284" y="0"/>
                </a:lnTo>
                <a:lnTo>
                  <a:pt x="8384284" y="3765423"/>
                </a:lnTo>
                <a:close/>
              </a:path>
            </a:pathLst>
          </a:custGeom>
          <a:solidFill>
            <a:schemeClr val="tx1"/>
          </a:solidFill>
          <a:ln w="9514"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1942306" y="2039112"/>
            <a:ext cx="8307388" cy="2146300"/>
          </a:xfrm>
        </p:spPr>
        <p:txBody>
          <a:bodyPr vert="horz"/>
          <a:lstStyle>
            <a:lvl1pPr algn="ctr">
              <a:defRPr sz="6600">
                <a:solidFill>
                  <a:schemeClr val="bg1"/>
                </a:solidFill>
              </a:defRPr>
            </a:lvl1pPr>
          </a:lstStyle>
          <a:p>
            <a:r>
              <a:rPr lang="en-US"/>
              <a:t>Hero statement </a:t>
            </a:r>
            <a:br>
              <a:rPr lang="en-US"/>
            </a:br>
            <a:r>
              <a:rPr lang="en-US"/>
              <a:t>or divider title here</a:t>
            </a:r>
          </a:p>
        </p:txBody>
      </p:sp>
      <p:sp>
        <p:nvSpPr>
          <p:cNvPr id="3" name="Text Placeholder 3">
            <a:extLst>
              <a:ext uri="{FF2B5EF4-FFF2-40B4-BE49-F238E27FC236}">
                <a16:creationId xmlns:a16="http://schemas.microsoft.com/office/drawing/2014/main" id="{0E12F3D9-7074-F71E-EB5C-077BE7095A0C}"/>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23082439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 or Statement Navy">
    <p:bg>
      <p:bgPr>
        <a:solidFill>
          <a:srgbClr val="1A3673"/>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345903696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457200" y="431800"/>
            <a:ext cx="8307388" cy="2146300"/>
          </a:xfrm>
        </p:spPr>
        <p:txBody>
          <a:bodyPr vert="horz"/>
          <a:lstStyle>
            <a:lvl1pPr>
              <a:defRPr sz="6600">
                <a:solidFill>
                  <a:schemeClr val="bg1"/>
                </a:solidFill>
              </a:defRPr>
            </a:lvl1pPr>
          </a:lstStyle>
          <a:p>
            <a:r>
              <a:rPr lang="en-US"/>
              <a:t>Hero statement </a:t>
            </a:r>
            <a:br>
              <a:rPr lang="en-US"/>
            </a:br>
            <a:r>
              <a:rPr lang="en-US"/>
              <a:t>or divider title here</a:t>
            </a:r>
          </a:p>
        </p:txBody>
      </p:sp>
      <p:pic>
        <p:nvPicPr>
          <p:cNvPr id="7" name="Graphic 6">
            <a:extLst>
              <a:ext uri="{FF2B5EF4-FFF2-40B4-BE49-F238E27FC236}">
                <a16:creationId xmlns:a16="http://schemas.microsoft.com/office/drawing/2014/main" id="{F80629AB-7E8C-EC4E-945E-01B342A5A07F}"/>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453898" y="6185491"/>
            <a:ext cx="421199" cy="352632"/>
          </a:xfrm>
          <a:prstGeom prst="rect">
            <a:avLst/>
          </a:prstGeom>
        </p:spPr>
      </p:pic>
      <p:sp>
        <p:nvSpPr>
          <p:cNvPr id="9" name="TextBox 8">
            <a:extLst>
              <a:ext uri="{FF2B5EF4-FFF2-40B4-BE49-F238E27FC236}">
                <a16:creationId xmlns:a16="http://schemas.microsoft.com/office/drawing/2014/main" id="{EF9FED15-081C-1075-077C-FE8AB3DB4D27}"/>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3" name="Text Placeholder 3">
            <a:extLst>
              <a:ext uri="{FF2B5EF4-FFF2-40B4-BE49-F238E27FC236}">
                <a16:creationId xmlns:a16="http://schemas.microsoft.com/office/drawing/2014/main" id="{A762E0C3-2A21-25BB-0F43-99A37A2C5876}"/>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33399732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or Statemen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1"/>
            </p:custDataLst>
            <p:extLst>
              <p:ext uri="{D42A27DB-BD31-4B8C-83A1-F6EECF244321}">
                <p14:modId xmlns:p14="http://schemas.microsoft.com/office/powerpoint/2010/main" val="65179193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Graphic 3">
            <a:extLst>
              <a:ext uri="{FF2B5EF4-FFF2-40B4-BE49-F238E27FC236}">
                <a16:creationId xmlns:a16="http://schemas.microsoft.com/office/drawing/2014/main" id="{8655536A-B1A8-CA4B-A14F-60D79E44E37C}"/>
              </a:ext>
            </a:extLst>
          </p:cNvPr>
          <p:cNvSpPr/>
          <p:nvPr/>
        </p:nvSpPr>
        <p:spPr>
          <a:xfrm>
            <a:off x="457200" y="431800"/>
            <a:ext cx="11277600" cy="5465872"/>
          </a:xfrm>
          <a:custGeom>
            <a:avLst/>
            <a:gdLst>
              <a:gd name="connsiteX0" fmla="*/ 8384189 w 8384283"/>
              <a:gd name="connsiteY0" fmla="*/ 3765423 h 4063579"/>
              <a:gd name="connsiteX1" fmla="*/ 5639535 w 8384283"/>
              <a:gd name="connsiteY1" fmla="*/ 3769614 h 4063579"/>
              <a:gd name="connsiteX2" fmla="*/ 4879827 w 8384283"/>
              <a:gd name="connsiteY2" fmla="*/ 3769614 h 4063579"/>
              <a:gd name="connsiteX3" fmla="*/ 4193854 w 8384283"/>
              <a:gd name="connsiteY3" fmla="*/ 4063365 h 4063579"/>
              <a:gd name="connsiteX4" fmla="*/ 4193093 w 8384283"/>
              <a:gd name="connsiteY4" fmla="*/ 4063365 h 4063579"/>
              <a:gd name="connsiteX5" fmla="*/ 3507120 w 8384283"/>
              <a:gd name="connsiteY5" fmla="*/ 3769614 h 4063579"/>
              <a:gd name="connsiteX6" fmla="*/ 2747412 w 8384283"/>
              <a:gd name="connsiteY6" fmla="*/ 3769614 h 4063579"/>
              <a:gd name="connsiteX7" fmla="*/ 0 w 8384283"/>
              <a:gd name="connsiteY7" fmla="*/ 3757041 h 4063579"/>
              <a:gd name="connsiteX8" fmla="*/ 3806 w 8384283"/>
              <a:gd name="connsiteY8" fmla="*/ 0 h 4063579"/>
              <a:gd name="connsiteX9" fmla="*/ 8384284 w 8384283"/>
              <a:gd name="connsiteY9" fmla="*/ 0 h 4063579"/>
              <a:gd name="connsiteX10" fmla="*/ 8384284 w 8384283"/>
              <a:gd name="connsiteY10" fmla="*/ 3765423 h 406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84283" h="4063579">
                <a:moveTo>
                  <a:pt x="8384189" y="3765423"/>
                </a:moveTo>
                <a:lnTo>
                  <a:pt x="5639535" y="3769614"/>
                </a:lnTo>
                <a:lnTo>
                  <a:pt x="4879827" y="3769614"/>
                </a:lnTo>
                <a:cubicBezTo>
                  <a:pt x="4528278" y="3769614"/>
                  <a:pt x="4237525" y="3992499"/>
                  <a:pt x="4193854" y="4063365"/>
                </a:cubicBezTo>
                <a:cubicBezTo>
                  <a:pt x="4193664" y="4063651"/>
                  <a:pt x="4193283" y="4063651"/>
                  <a:pt x="4193093" y="4063365"/>
                </a:cubicBezTo>
                <a:cubicBezTo>
                  <a:pt x="4149328" y="3992499"/>
                  <a:pt x="3858574" y="3769614"/>
                  <a:pt x="3507120" y="3769614"/>
                </a:cubicBezTo>
                <a:lnTo>
                  <a:pt x="2747412" y="3769614"/>
                </a:lnTo>
                <a:lnTo>
                  <a:pt x="0" y="3757041"/>
                </a:lnTo>
                <a:lnTo>
                  <a:pt x="3806" y="0"/>
                </a:lnTo>
                <a:lnTo>
                  <a:pt x="8384284" y="0"/>
                </a:lnTo>
                <a:lnTo>
                  <a:pt x="8384284" y="3765423"/>
                </a:lnTo>
                <a:close/>
              </a:path>
            </a:pathLst>
          </a:custGeom>
          <a:noFill/>
          <a:ln w="9514" cap="flat">
            <a:solidFill>
              <a:schemeClr val="accent2"/>
            </a:solid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1942306" y="2039112"/>
            <a:ext cx="8307388" cy="2146300"/>
          </a:xfrm>
        </p:spPr>
        <p:txBody>
          <a:bodyPr vert="horz"/>
          <a:lstStyle>
            <a:lvl1pPr algn="ctr">
              <a:defRPr sz="6600">
                <a:solidFill>
                  <a:schemeClr val="tx1"/>
                </a:solidFill>
              </a:defRPr>
            </a:lvl1pPr>
          </a:lstStyle>
          <a:p>
            <a:r>
              <a:rPr lang="en-US"/>
              <a:t>Hero statement </a:t>
            </a:r>
            <a:br>
              <a:rPr lang="en-US"/>
            </a:br>
            <a:r>
              <a:rPr lang="en-US"/>
              <a:t>or divider title here</a:t>
            </a:r>
          </a:p>
        </p:txBody>
      </p:sp>
      <p:sp>
        <p:nvSpPr>
          <p:cNvPr id="3" name="Text Placeholder 3">
            <a:extLst>
              <a:ext uri="{FF2B5EF4-FFF2-40B4-BE49-F238E27FC236}">
                <a16:creationId xmlns:a16="http://schemas.microsoft.com/office/drawing/2014/main" id="{346FB21B-B0B3-11BD-0C80-08DCACC000E3}"/>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14800902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CDB34A6-9C97-D944-BC35-27B2143CB8E0}"/>
              </a:ext>
            </a:extLst>
          </p:cNvPr>
          <p:cNvGraphicFramePr>
            <a:graphicFrameLocks noChangeAspect="1"/>
          </p:cNvGraphicFramePr>
          <p:nvPr>
            <p:custDataLst>
              <p:tags r:id="rId1"/>
            </p:custDataLst>
            <p:extLst>
              <p:ext uri="{D42A27DB-BD31-4B8C-83A1-F6EECF244321}">
                <p14:modId xmlns:p14="http://schemas.microsoft.com/office/powerpoint/2010/main" val="37185182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BCDB34A6-9C97-D944-BC35-27B2143CB8E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9401D61D-0752-DE49-BDB6-75A071DE2EC9}"/>
              </a:ext>
            </a:extLst>
          </p:cNvPr>
          <p:cNvSpPr>
            <a:spLocks noGrp="1"/>
          </p:cNvSpPr>
          <p:nvPr>
            <p:ph type="body" sz="quarter" idx="12" hasCustomPrompt="1"/>
          </p:nvPr>
        </p:nvSpPr>
        <p:spPr>
          <a:xfrm>
            <a:off x="457200" y="2069432"/>
            <a:ext cx="8307388" cy="2791326"/>
          </a:xfrm>
        </p:spPr>
        <p:txBody>
          <a:bodyPr/>
          <a:lstStyle>
            <a:lvl1pPr marL="0" indent="0">
              <a:lnSpc>
                <a:spcPct val="100000"/>
              </a:lnSpc>
              <a:buNone/>
              <a:defRPr sz="2800">
                <a:solidFill>
                  <a:schemeClr val="tx1"/>
                </a:solidFill>
                <a:latin typeface="+mj-lt"/>
              </a:defRPr>
            </a:lvl1pPr>
          </a:lstStyle>
          <a:p>
            <a:pPr lvl="0"/>
            <a:r>
              <a:rPr lang="en-US"/>
              <a:t>Click to add quote. 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a:t>
            </a:r>
            <a:r>
              <a:rPr lang="en-US" err="1"/>
              <a:t>quis</a:t>
            </a:r>
            <a:r>
              <a:rPr lang="en-US"/>
              <a:t> </a:t>
            </a:r>
            <a:r>
              <a:rPr lang="en-US" err="1"/>
              <a:t>urna</a:t>
            </a:r>
            <a:r>
              <a:rPr lang="en-US"/>
              <a:t>.”</a:t>
            </a:r>
          </a:p>
        </p:txBody>
      </p:sp>
      <p:sp>
        <p:nvSpPr>
          <p:cNvPr id="4" name="Freeform 3">
            <a:extLst>
              <a:ext uri="{FF2B5EF4-FFF2-40B4-BE49-F238E27FC236}">
                <a16:creationId xmlns:a16="http://schemas.microsoft.com/office/drawing/2014/main" id="{BB7AEB5F-5A12-4849-8321-7BDC78220BA5}"/>
              </a:ext>
            </a:extLst>
          </p:cNvPr>
          <p:cNvSpPr/>
          <p:nvPr/>
        </p:nvSpPr>
        <p:spPr>
          <a:xfrm>
            <a:off x="457200" y="1229951"/>
            <a:ext cx="713929" cy="542703"/>
          </a:xfrm>
          <a:custGeom>
            <a:avLst/>
            <a:gdLst>
              <a:gd name="connsiteX0" fmla="*/ 0 w 713929"/>
              <a:gd name="connsiteY0" fmla="*/ 405722 h 542703"/>
              <a:gd name="connsiteX1" fmla="*/ 44841 w 713929"/>
              <a:gd name="connsiteY1" fmla="*/ 276573 h 542703"/>
              <a:gd name="connsiteX2" fmla="*/ 205472 w 713929"/>
              <a:gd name="connsiteY2" fmla="*/ 0 h 542703"/>
              <a:gd name="connsiteX3" fmla="*/ 321414 w 713929"/>
              <a:gd name="connsiteY3" fmla="*/ 0 h 542703"/>
              <a:gd name="connsiteX4" fmla="*/ 187044 w 713929"/>
              <a:gd name="connsiteY4" fmla="*/ 281948 h 542703"/>
              <a:gd name="connsiteX5" fmla="*/ 279183 w 713929"/>
              <a:gd name="connsiteY5" fmla="*/ 405722 h 542703"/>
              <a:gd name="connsiteX6" fmla="*/ 139592 w 713929"/>
              <a:gd name="connsiteY6" fmla="*/ 542703 h 542703"/>
              <a:gd name="connsiteX7" fmla="*/ 0 w 713929"/>
              <a:gd name="connsiteY7" fmla="*/ 405722 h 542703"/>
              <a:gd name="connsiteX8" fmla="*/ 392515 w 713929"/>
              <a:gd name="connsiteY8" fmla="*/ 405722 h 542703"/>
              <a:gd name="connsiteX9" fmla="*/ 434592 w 713929"/>
              <a:gd name="connsiteY9" fmla="*/ 276573 h 542703"/>
              <a:gd name="connsiteX10" fmla="*/ 595376 w 713929"/>
              <a:gd name="connsiteY10" fmla="*/ 0 h 542703"/>
              <a:gd name="connsiteX11" fmla="*/ 713930 w 713929"/>
              <a:gd name="connsiteY11" fmla="*/ 0 h 542703"/>
              <a:gd name="connsiteX12" fmla="*/ 579559 w 713929"/>
              <a:gd name="connsiteY12" fmla="*/ 281948 h 542703"/>
              <a:gd name="connsiteX13" fmla="*/ 669088 w 713929"/>
              <a:gd name="connsiteY13" fmla="*/ 405722 h 542703"/>
              <a:gd name="connsiteX14" fmla="*/ 532107 w 713929"/>
              <a:gd name="connsiteY14" fmla="*/ 542703 h 542703"/>
              <a:gd name="connsiteX15" fmla="*/ 392515 w 713929"/>
              <a:gd name="connsiteY15" fmla="*/ 405722 h 54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3929" h="542703">
                <a:moveTo>
                  <a:pt x="0" y="405722"/>
                </a:moveTo>
                <a:cubicBezTo>
                  <a:pt x="0" y="368866"/>
                  <a:pt x="13207" y="324025"/>
                  <a:pt x="44841" y="276573"/>
                </a:cubicBezTo>
                <a:lnTo>
                  <a:pt x="205472" y="0"/>
                </a:lnTo>
                <a:lnTo>
                  <a:pt x="321414" y="0"/>
                </a:lnTo>
                <a:lnTo>
                  <a:pt x="187044" y="281948"/>
                </a:lnTo>
                <a:cubicBezTo>
                  <a:pt x="239717" y="302986"/>
                  <a:pt x="279183" y="347828"/>
                  <a:pt x="279183" y="405722"/>
                </a:cubicBezTo>
                <a:cubicBezTo>
                  <a:pt x="279183" y="482044"/>
                  <a:pt x="218525" y="542703"/>
                  <a:pt x="139592" y="542703"/>
                </a:cubicBezTo>
                <a:cubicBezTo>
                  <a:pt x="60659" y="542703"/>
                  <a:pt x="0" y="482044"/>
                  <a:pt x="0" y="405722"/>
                </a:cubicBezTo>
                <a:close/>
                <a:moveTo>
                  <a:pt x="392515" y="405722"/>
                </a:moveTo>
                <a:cubicBezTo>
                  <a:pt x="392515" y="368866"/>
                  <a:pt x="405722" y="324025"/>
                  <a:pt x="434592" y="276573"/>
                </a:cubicBezTo>
                <a:lnTo>
                  <a:pt x="595376" y="0"/>
                </a:lnTo>
                <a:lnTo>
                  <a:pt x="713930" y="0"/>
                </a:lnTo>
                <a:lnTo>
                  <a:pt x="579559" y="281948"/>
                </a:lnTo>
                <a:cubicBezTo>
                  <a:pt x="632232" y="302986"/>
                  <a:pt x="669088" y="347828"/>
                  <a:pt x="669088" y="405722"/>
                </a:cubicBezTo>
                <a:cubicBezTo>
                  <a:pt x="669088" y="482044"/>
                  <a:pt x="611194" y="542703"/>
                  <a:pt x="532107" y="542703"/>
                </a:cubicBezTo>
                <a:cubicBezTo>
                  <a:pt x="453020" y="542703"/>
                  <a:pt x="392515" y="482044"/>
                  <a:pt x="392515" y="405722"/>
                </a:cubicBezTo>
                <a:close/>
              </a:path>
            </a:pathLst>
          </a:custGeom>
          <a:solidFill>
            <a:schemeClr val="accent2"/>
          </a:solidFill>
          <a:ln w="15329" cap="flat">
            <a:noFill/>
            <a:prstDash val="solid"/>
            <a:miter/>
          </a:ln>
        </p:spPr>
        <p:txBody>
          <a:bodyPr rtlCol="0" anchor="ctr"/>
          <a:lstStyle/>
          <a:p>
            <a:endParaRPr lang="en-US" dirty="0">
              <a:solidFill>
                <a:schemeClr val="accent5"/>
              </a:solidFill>
            </a:endParaRPr>
          </a:p>
        </p:txBody>
      </p:sp>
      <p:sp>
        <p:nvSpPr>
          <p:cNvPr id="2" name="Text Placeholder 3">
            <a:extLst>
              <a:ext uri="{FF2B5EF4-FFF2-40B4-BE49-F238E27FC236}">
                <a16:creationId xmlns:a16="http://schemas.microsoft.com/office/drawing/2014/main" id="{515333BB-F82B-29BE-79BA-866B6C908692}"/>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24116424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Pale Blue">
    <p:bg>
      <p:bgPr>
        <a:solidFill>
          <a:schemeClr val="bg2"/>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CDB34A6-9C97-D944-BC35-27B2143CB8E0}"/>
              </a:ext>
            </a:extLst>
          </p:cNvPr>
          <p:cNvGraphicFramePr>
            <a:graphicFrameLocks noChangeAspect="1"/>
          </p:cNvGraphicFramePr>
          <p:nvPr>
            <p:custDataLst>
              <p:tags r:id="rId1"/>
            </p:custDataLst>
            <p:extLst>
              <p:ext uri="{D42A27DB-BD31-4B8C-83A1-F6EECF244321}">
                <p14:modId xmlns:p14="http://schemas.microsoft.com/office/powerpoint/2010/main" val="37185182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BCDB34A6-9C97-D944-BC35-27B2143CB8E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9401D61D-0752-DE49-BDB6-75A071DE2EC9}"/>
              </a:ext>
            </a:extLst>
          </p:cNvPr>
          <p:cNvSpPr>
            <a:spLocks noGrp="1"/>
          </p:cNvSpPr>
          <p:nvPr>
            <p:ph type="body" sz="quarter" idx="12" hasCustomPrompt="1"/>
          </p:nvPr>
        </p:nvSpPr>
        <p:spPr>
          <a:xfrm>
            <a:off x="457200" y="2069432"/>
            <a:ext cx="8307388" cy="2791326"/>
          </a:xfrm>
        </p:spPr>
        <p:txBody>
          <a:bodyPr/>
          <a:lstStyle>
            <a:lvl1pPr marL="0" indent="0">
              <a:lnSpc>
                <a:spcPct val="100000"/>
              </a:lnSpc>
              <a:buNone/>
              <a:defRPr sz="2800">
                <a:solidFill>
                  <a:schemeClr val="tx1"/>
                </a:solidFill>
                <a:latin typeface="+mj-lt"/>
              </a:defRPr>
            </a:lvl1pPr>
          </a:lstStyle>
          <a:p>
            <a:pPr lvl="0"/>
            <a:r>
              <a:rPr lang="en-US"/>
              <a:t>Click to add quote. 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a:t>
            </a:r>
            <a:r>
              <a:rPr lang="en-US" err="1"/>
              <a:t>quis</a:t>
            </a:r>
            <a:r>
              <a:rPr lang="en-US"/>
              <a:t> </a:t>
            </a:r>
            <a:r>
              <a:rPr lang="en-US" err="1"/>
              <a:t>urna</a:t>
            </a:r>
            <a:r>
              <a:rPr lang="en-US"/>
              <a:t>.”</a:t>
            </a:r>
          </a:p>
        </p:txBody>
      </p:sp>
      <p:sp>
        <p:nvSpPr>
          <p:cNvPr id="4" name="Freeform 3">
            <a:extLst>
              <a:ext uri="{FF2B5EF4-FFF2-40B4-BE49-F238E27FC236}">
                <a16:creationId xmlns:a16="http://schemas.microsoft.com/office/drawing/2014/main" id="{BB7AEB5F-5A12-4849-8321-7BDC78220BA5}"/>
              </a:ext>
            </a:extLst>
          </p:cNvPr>
          <p:cNvSpPr/>
          <p:nvPr/>
        </p:nvSpPr>
        <p:spPr>
          <a:xfrm>
            <a:off x="457200" y="1229951"/>
            <a:ext cx="713929" cy="542703"/>
          </a:xfrm>
          <a:custGeom>
            <a:avLst/>
            <a:gdLst>
              <a:gd name="connsiteX0" fmla="*/ 0 w 713929"/>
              <a:gd name="connsiteY0" fmla="*/ 405722 h 542703"/>
              <a:gd name="connsiteX1" fmla="*/ 44841 w 713929"/>
              <a:gd name="connsiteY1" fmla="*/ 276573 h 542703"/>
              <a:gd name="connsiteX2" fmla="*/ 205472 w 713929"/>
              <a:gd name="connsiteY2" fmla="*/ 0 h 542703"/>
              <a:gd name="connsiteX3" fmla="*/ 321414 w 713929"/>
              <a:gd name="connsiteY3" fmla="*/ 0 h 542703"/>
              <a:gd name="connsiteX4" fmla="*/ 187044 w 713929"/>
              <a:gd name="connsiteY4" fmla="*/ 281948 h 542703"/>
              <a:gd name="connsiteX5" fmla="*/ 279183 w 713929"/>
              <a:gd name="connsiteY5" fmla="*/ 405722 h 542703"/>
              <a:gd name="connsiteX6" fmla="*/ 139592 w 713929"/>
              <a:gd name="connsiteY6" fmla="*/ 542703 h 542703"/>
              <a:gd name="connsiteX7" fmla="*/ 0 w 713929"/>
              <a:gd name="connsiteY7" fmla="*/ 405722 h 542703"/>
              <a:gd name="connsiteX8" fmla="*/ 392515 w 713929"/>
              <a:gd name="connsiteY8" fmla="*/ 405722 h 542703"/>
              <a:gd name="connsiteX9" fmla="*/ 434592 w 713929"/>
              <a:gd name="connsiteY9" fmla="*/ 276573 h 542703"/>
              <a:gd name="connsiteX10" fmla="*/ 595376 w 713929"/>
              <a:gd name="connsiteY10" fmla="*/ 0 h 542703"/>
              <a:gd name="connsiteX11" fmla="*/ 713930 w 713929"/>
              <a:gd name="connsiteY11" fmla="*/ 0 h 542703"/>
              <a:gd name="connsiteX12" fmla="*/ 579559 w 713929"/>
              <a:gd name="connsiteY12" fmla="*/ 281948 h 542703"/>
              <a:gd name="connsiteX13" fmla="*/ 669088 w 713929"/>
              <a:gd name="connsiteY13" fmla="*/ 405722 h 542703"/>
              <a:gd name="connsiteX14" fmla="*/ 532107 w 713929"/>
              <a:gd name="connsiteY14" fmla="*/ 542703 h 542703"/>
              <a:gd name="connsiteX15" fmla="*/ 392515 w 713929"/>
              <a:gd name="connsiteY15" fmla="*/ 405722 h 54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3929" h="542703">
                <a:moveTo>
                  <a:pt x="0" y="405722"/>
                </a:moveTo>
                <a:cubicBezTo>
                  <a:pt x="0" y="368866"/>
                  <a:pt x="13207" y="324025"/>
                  <a:pt x="44841" y="276573"/>
                </a:cubicBezTo>
                <a:lnTo>
                  <a:pt x="205472" y="0"/>
                </a:lnTo>
                <a:lnTo>
                  <a:pt x="321414" y="0"/>
                </a:lnTo>
                <a:lnTo>
                  <a:pt x="187044" y="281948"/>
                </a:lnTo>
                <a:cubicBezTo>
                  <a:pt x="239717" y="302986"/>
                  <a:pt x="279183" y="347828"/>
                  <a:pt x="279183" y="405722"/>
                </a:cubicBezTo>
                <a:cubicBezTo>
                  <a:pt x="279183" y="482044"/>
                  <a:pt x="218525" y="542703"/>
                  <a:pt x="139592" y="542703"/>
                </a:cubicBezTo>
                <a:cubicBezTo>
                  <a:pt x="60659" y="542703"/>
                  <a:pt x="0" y="482044"/>
                  <a:pt x="0" y="405722"/>
                </a:cubicBezTo>
                <a:close/>
                <a:moveTo>
                  <a:pt x="392515" y="405722"/>
                </a:moveTo>
                <a:cubicBezTo>
                  <a:pt x="392515" y="368866"/>
                  <a:pt x="405722" y="324025"/>
                  <a:pt x="434592" y="276573"/>
                </a:cubicBezTo>
                <a:lnTo>
                  <a:pt x="595376" y="0"/>
                </a:lnTo>
                <a:lnTo>
                  <a:pt x="713930" y="0"/>
                </a:lnTo>
                <a:lnTo>
                  <a:pt x="579559" y="281948"/>
                </a:lnTo>
                <a:cubicBezTo>
                  <a:pt x="632232" y="302986"/>
                  <a:pt x="669088" y="347828"/>
                  <a:pt x="669088" y="405722"/>
                </a:cubicBezTo>
                <a:cubicBezTo>
                  <a:pt x="669088" y="482044"/>
                  <a:pt x="611194" y="542703"/>
                  <a:pt x="532107" y="542703"/>
                </a:cubicBezTo>
                <a:cubicBezTo>
                  <a:pt x="453020" y="542703"/>
                  <a:pt x="392515" y="482044"/>
                  <a:pt x="392515" y="405722"/>
                </a:cubicBezTo>
                <a:close/>
              </a:path>
            </a:pathLst>
          </a:custGeom>
          <a:solidFill>
            <a:schemeClr val="accent2"/>
          </a:solidFill>
          <a:ln w="15329" cap="flat">
            <a:noFill/>
            <a:prstDash val="solid"/>
            <a:miter/>
          </a:ln>
        </p:spPr>
        <p:txBody>
          <a:bodyPr rtlCol="0" anchor="ctr"/>
          <a:lstStyle/>
          <a:p>
            <a:endParaRPr lang="en-US" dirty="0">
              <a:solidFill>
                <a:schemeClr val="accent5"/>
              </a:solidFill>
            </a:endParaRPr>
          </a:p>
        </p:txBody>
      </p:sp>
      <p:sp>
        <p:nvSpPr>
          <p:cNvPr id="2" name="Text Placeholder 3">
            <a:extLst>
              <a:ext uri="{FF2B5EF4-FFF2-40B4-BE49-F238E27FC236}">
                <a16:creationId xmlns:a16="http://schemas.microsoft.com/office/drawing/2014/main" id="{C4CFD143-6E2D-8588-DCFC-27EE15699212}"/>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400915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Imag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1"/>
            </p:custDataLst>
            <p:extLst>
              <p:ext uri="{D42A27DB-BD31-4B8C-83A1-F6EECF244321}">
                <p14:modId xmlns:p14="http://schemas.microsoft.com/office/powerpoint/2010/main" val="35380825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5" name="Picture Placeholder 24">
            <a:extLst>
              <a:ext uri="{FF2B5EF4-FFF2-40B4-BE49-F238E27FC236}">
                <a16:creationId xmlns:a16="http://schemas.microsoft.com/office/drawing/2014/main" id="{A6D88A9F-6115-D948-9647-4E9E2B007407}"/>
              </a:ext>
            </a:extLst>
          </p:cNvPr>
          <p:cNvSpPr>
            <a:spLocks noGrp="1"/>
          </p:cNvSpPr>
          <p:nvPr>
            <p:ph type="pic" sz="quarter" idx="10"/>
          </p:nvPr>
        </p:nvSpPr>
        <p:spPr>
          <a:xfrm>
            <a:off x="1" y="1"/>
            <a:ext cx="12192731" cy="5757801"/>
          </a:xfrm>
          <a:custGeom>
            <a:avLst/>
            <a:gdLst>
              <a:gd name="connsiteX0" fmla="*/ 364 w 12192731"/>
              <a:gd name="connsiteY0" fmla="*/ 0 h 5757801"/>
              <a:gd name="connsiteX1" fmla="*/ 12189316 w 12192731"/>
              <a:gd name="connsiteY1" fmla="*/ 0 h 5757801"/>
              <a:gd name="connsiteX2" fmla="*/ 12189316 w 12192731"/>
              <a:gd name="connsiteY2" fmla="*/ 2766436 h 5757801"/>
              <a:gd name="connsiteX3" fmla="*/ 12192731 w 12192731"/>
              <a:gd name="connsiteY3" fmla="*/ 2766436 h 5757801"/>
              <a:gd name="connsiteX4" fmla="*/ 12192731 w 12192731"/>
              <a:gd name="connsiteY4" fmla="*/ 5296987 h 5757801"/>
              <a:gd name="connsiteX5" fmla="*/ 8357717 w 12192731"/>
              <a:gd name="connsiteY5" fmla="*/ 5300587 h 5757801"/>
              <a:gd name="connsiteX6" fmla="*/ 7174923 w 12192731"/>
              <a:gd name="connsiteY6" fmla="*/ 5300587 h 5757801"/>
              <a:gd name="connsiteX7" fmla="*/ 6106976 w 12192731"/>
              <a:gd name="connsiteY7" fmla="*/ 5757456 h 5757801"/>
              <a:gd name="connsiteX8" fmla="*/ 6105775 w 12192731"/>
              <a:gd name="connsiteY8" fmla="*/ 5757456 h 5757801"/>
              <a:gd name="connsiteX9" fmla="*/ 5037828 w 12192731"/>
              <a:gd name="connsiteY9" fmla="*/ 5300587 h 5757801"/>
              <a:gd name="connsiteX10" fmla="*/ 3855123 w 12192731"/>
              <a:gd name="connsiteY10" fmla="*/ 5300587 h 5757801"/>
              <a:gd name="connsiteX11" fmla="*/ 0 w 12192731"/>
              <a:gd name="connsiteY11" fmla="*/ 5300587 h 5757801"/>
              <a:gd name="connsiteX12" fmla="*/ 0 w 12192731"/>
              <a:gd name="connsiteY12" fmla="*/ 2766436 h 5757801"/>
              <a:gd name="connsiteX13" fmla="*/ 364 w 12192731"/>
              <a:gd name="connsiteY13" fmla="*/ 2766436 h 575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731" h="5757801">
                <a:moveTo>
                  <a:pt x="364" y="0"/>
                </a:moveTo>
                <a:lnTo>
                  <a:pt x="12189316" y="0"/>
                </a:lnTo>
                <a:lnTo>
                  <a:pt x="12189316" y="2766436"/>
                </a:lnTo>
                <a:lnTo>
                  <a:pt x="12192731" y="2766436"/>
                </a:lnTo>
                <a:lnTo>
                  <a:pt x="12192731" y="5296987"/>
                </a:lnTo>
                <a:lnTo>
                  <a:pt x="8357717" y="5300587"/>
                </a:lnTo>
                <a:lnTo>
                  <a:pt x="7174923" y="5300587"/>
                </a:lnTo>
                <a:cubicBezTo>
                  <a:pt x="6627712" y="5300587"/>
                  <a:pt x="6175052" y="5647276"/>
                  <a:pt x="6106976" y="5757456"/>
                </a:cubicBezTo>
                <a:cubicBezTo>
                  <a:pt x="6106698" y="5757917"/>
                  <a:pt x="6106145" y="5757917"/>
                  <a:pt x="6105775" y="5757456"/>
                </a:cubicBezTo>
                <a:cubicBezTo>
                  <a:pt x="6037699" y="5647276"/>
                  <a:pt x="5585040" y="5300587"/>
                  <a:pt x="5037828" y="5300587"/>
                </a:cubicBezTo>
                <a:lnTo>
                  <a:pt x="3855123" y="5300587"/>
                </a:lnTo>
                <a:lnTo>
                  <a:pt x="0" y="5300587"/>
                </a:lnTo>
                <a:lnTo>
                  <a:pt x="0" y="2766436"/>
                </a:lnTo>
                <a:lnTo>
                  <a:pt x="364" y="2766436"/>
                </a:lnTo>
                <a:close/>
              </a:path>
            </a:pathLst>
          </a:custGeom>
          <a:solidFill>
            <a:schemeClr val="bg1">
              <a:lumMod val="95000"/>
            </a:schemeClr>
          </a:solidFill>
        </p:spPr>
        <p:txBody>
          <a:bodyPr wrap="square">
            <a:noAutofit/>
          </a:bodyPr>
          <a:lstStyle>
            <a:lvl1pPr>
              <a:defRPr sz="1600"/>
            </a:lvl1pPr>
          </a:lstStyle>
          <a:p>
            <a:r>
              <a:rPr lang="en-US" dirty="0"/>
              <a:t>Click icon to add picture</a:t>
            </a:r>
          </a:p>
        </p:txBody>
      </p:sp>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699165"/>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a:t>Click to add presentation title</a:t>
            </a:r>
          </a:p>
        </p:txBody>
      </p:sp>
      <p:sp>
        <p:nvSpPr>
          <p:cNvPr id="3" name="Subtitle 2">
            <a:extLst>
              <a:ext uri="{FF2B5EF4-FFF2-40B4-BE49-F238E27FC236}">
                <a16:creationId xmlns:a16="http://schemas.microsoft.com/office/drawing/2014/main" id="{E4F9BAEB-A94F-439F-B9CE-0030334E19DE}"/>
              </a:ext>
            </a:extLst>
          </p:cNvPr>
          <p:cNvSpPr>
            <a:spLocks noGrp="1"/>
          </p:cNvSpPr>
          <p:nvPr>
            <p:ph type="subTitle" idx="1" hasCustomPrompt="1"/>
          </p:nvPr>
        </p:nvSpPr>
        <p:spPr>
          <a:xfrm>
            <a:off x="-3415" y="4033329"/>
            <a:ext cx="12186633" cy="296216"/>
          </a:xfrm>
        </p:spPr>
        <p:txBody>
          <a:bodyPr anchor="ctr" anchorCtr="1"/>
          <a:lstStyle>
            <a:lvl1pPr marL="0" indent="0" algn="ctr">
              <a:spcBef>
                <a:spcPts val="600"/>
              </a:spcBef>
              <a:buNone/>
              <a:defRPr sz="140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pic>
        <p:nvPicPr>
          <p:cNvPr id="7" name="Graphic 6">
            <a:extLst>
              <a:ext uri="{FF2B5EF4-FFF2-40B4-BE49-F238E27FC236}">
                <a16:creationId xmlns:a16="http://schemas.microsoft.com/office/drawing/2014/main" id="{B948EA49-0AE5-2543-904B-3D58FB40440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286951" y="6084876"/>
            <a:ext cx="1618099" cy="513229"/>
          </a:xfrm>
          <a:prstGeom prst="rect">
            <a:avLst/>
          </a:prstGeom>
        </p:spPr>
      </p:pic>
    </p:spTree>
    <p:extLst>
      <p:ext uri="{BB962C8B-B14F-4D97-AF65-F5344CB8AC3E}">
        <p14:creationId xmlns:p14="http://schemas.microsoft.com/office/powerpoint/2010/main" val="41049499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Quote Navy">
    <p:bg>
      <p:bgPr>
        <a:solidFill>
          <a:srgbClr val="1A3673"/>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CDB34A6-9C97-D944-BC35-27B2143CB8E0}"/>
              </a:ext>
            </a:extLst>
          </p:cNvPr>
          <p:cNvGraphicFramePr>
            <a:graphicFrameLocks noChangeAspect="1"/>
          </p:cNvGraphicFramePr>
          <p:nvPr>
            <p:custDataLst>
              <p:tags r:id="rId1"/>
            </p:custDataLst>
            <p:extLst>
              <p:ext uri="{D42A27DB-BD31-4B8C-83A1-F6EECF244321}">
                <p14:modId xmlns:p14="http://schemas.microsoft.com/office/powerpoint/2010/main" val="237386776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BCDB34A6-9C97-D944-BC35-27B2143CB8E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9401D61D-0752-DE49-BDB6-75A071DE2EC9}"/>
              </a:ext>
            </a:extLst>
          </p:cNvPr>
          <p:cNvSpPr>
            <a:spLocks noGrp="1"/>
          </p:cNvSpPr>
          <p:nvPr>
            <p:ph type="body" sz="quarter" idx="12" hasCustomPrompt="1"/>
          </p:nvPr>
        </p:nvSpPr>
        <p:spPr>
          <a:xfrm>
            <a:off x="457200" y="2069432"/>
            <a:ext cx="8307388" cy="2791326"/>
          </a:xfrm>
        </p:spPr>
        <p:txBody>
          <a:bodyPr/>
          <a:lstStyle>
            <a:lvl1pPr marL="0" indent="0">
              <a:lnSpc>
                <a:spcPct val="100000"/>
              </a:lnSpc>
              <a:buNone/>
              <a:defRPr sz="2800">
                <a:solidFill>
                  <a:schemeClr val="bg1"/>
                </a:solidFill>
                <a:latin typeface="+mj-lt"/>
              </a:defRPr>
            </a:lvl1pPr>
          </a:lstStyle>
          <a:p>
            <a:pPr lvl="0"/>
            <a:r>
              <a:rPr lang="en-US"/>
              <a:t>Click to add quote. Lorem ipsum dolor sit amet, consectetuer adipiscing elit. Maecenas porttitor congue massa. Fusce posuere, magna sed pulvinar ultricies, purus lectus malesuada libero, sit amet commodo magna eros </a:t>
            </a:r>
            <a:r>
              <a:rPr lang="en-US" err="1"/>
              <a:t>quis</a:t>
            </a:r>
            <a:r>
              <a:rPr lang="en-US"/>
              <a:t> </a:t>
            </a:r>
            <a:r>
              <a:rPr lang="en-US" err="1"/>
              <a:t>urna</a:t>
            </a:r>
            <a:r>
              <a:rPr lang="en-US"/>
              <a:t>.”</a:t>
            </a:r>
          </a:p>
        </p:txBody>
      </p:sp>
      <p:sp>
        <p:nvSpPr>
          <p:cNvPr id="13" name="Freeform 12">
            <a:extLst>
              <a:ext uri="{FF2B5EF4-FFF2-40B4-BE49-F238E27FC236}">
                <a16:creationId xmlns:a16="http://schemas.microsoft.com/office/drawing/2014/main" id="{5D20399E-76CF-2149-B65E-025FF7F7B6B3}"/>
              </a:ext>
            </a:extLst>
          </p:cNvPr>
          <p:cNvSpPr/>
          <p:nvPr/>
        </p:nvSpPr>
        <p:spPr>
          <a:xfrm>
            <a:off x="457200" y="1229951"/>
            <a:ext cx="713929" cy="542703"/>
          </a:xfrm>
          <a:custGeom>
            <a:avLst/>
            <a:gdLst>
              <a:gd name="connsiteX0" fmla="*/ 0 w 713929"/>
              <a:gd name="connsiteY0" fmla="*/ 405722 h 542703"/>
              <a:gd name="connsiteX1" fmla="*/ 44841 w 713929"/>
              <a:gd name="connsiteY1" fmla="*/ 276573 h 542703"/>
              <a:gd name="connsiteX2" fmla="*/ 205472 w 713929"/>
              <a:gd name="connsiteY2" fmla="*/ 0 h 542703"/>
              <a:gd name="connsiteX3" fmla="*/ 321414 w 713929"/>
              <a:gd name="connsiteY3" fmla="*/ 0 h 542703"/>
              <a:gd name="connsiteX4" fmla="*/ 187044 w 713929"/>
              <a:gd name="connsiteY4" fmla="*/ 281948 h 542703"/>
              <a:gd name="connsiteX5" fmla="*/ 279183 w 713929"/>
              <a:gd name="connsiteY5" fmla="*/ 405722 h 542703"/>
              <a:gd name="connsiteX6" fmla="*/ 139592 w 713929"/>
              <a:gd name="connsiteY6" fmla="*/ 542703 h 542703"/>
              <a:gd name="connsiteX7" fmla="*/ 0 w 713929"/>
              <a:gd name="connsiteY7" fmla="*/ 405722 h 542703"/>
              <a:gd name="connsiteX8" fmla="*/ 392515 w 713929"/>
              <a:gd name="connsiteY8" fmla="*/ 405722 h 542703"/>
              <a:gd name="connsiteX9" fmla="*/ 434592 w 713929"/>
              <a:gd name="connsiteY9" fmla="*/ 276573 h 542703"/>
              <a:gd name="connsiteX10" fmla="*/ 595376 w 713929"/>
              <a:gd name="connsiteY10" fmla="*/ 0 h 542703"/>
              <a:gd name="connsiteX11" fmla="*/ 713930 w 713929"/>
              <a:gd name="connsiteY11" fmla="*/ 0 h 542703"/>
              <a:gd name="connsiteX12" fmla="*/ 579559 w 713929"/>
              <a:gd name="connsiteY12" fmla="*/ 281948 h 542703"/>
              <a:gd name="connsiteX13" fmla="*/ 669088 w 713929"/>
              <a:gd name="connsiteY13" fmla="*/ 405722 h 542703"/>
              <a:gd name="connsiteX14" fmla="*/ 532107 w 713929"/>
              <a:gd name="connsiteY14" fmla="*/ 542703 h 542703"/>
              <a:gd name="connsiteX15" fmla="*/ 392515 w 713929"/>
              <a:gd name="connsiteY15" fmla="*/ 405722 h 54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3929" h="542703">
                <a:moveTo>
                  <a:pt x="0" y="405722"/>
                </a:moveTo>
                <a:cubicBezTo>
                  <a:pt x="0" y="368866"/>
                  <a:pt x="13207" y="324025"/>
                  <a:pt x="44841" y="276573"/>
                </a:cubicBezTo>
                <a:lnTo>
                  <a:pt x="205472" y="0"/>
                </a:lnTo>
                <a:lnTo>
                  <a:pt x="321414" y="0"/>
                </a:lnTo>
                <a:lnTo>
                  <a:pt x="187044" y="281948"/>
                </a:lnTo>
                <a:cubicBezTo>
                  <a:pt x="239717" y="302986"/>
                  <a:pt x="279183" y="347828"/>
                  <a:pt x="279183" y="405722"/>
                </a:cubicBezTo>
                <a:cubicBezTo>
                  <a:pt x="279183" y="482044"/>
                  <a:pt x="218525" y="542703"/>
                  <a:pt x="139592" y="542703"/>
                </a:cubicBezTo>
                <a:cubicBezTo>
                  <a:pt x="60659" y="542703"/>
                  <a:pt x="0" y="482044"/>
                  <a:pt x="0" y="405722"/>
                </a:cubicBezTo>
                <a:close/>
                <a:moveTo>
                  <a:pt x="392515" y="405722"/>
                </a:moveTo>
                <a:cubicBezTo>
                  <a:pt x="392515" y="368866"/>
                  <a:pt x="405722" y="324025"/>
                  <a:pt x="434592" y="276573"/>
                </a:cubicBezTo>
                <a:lnTo>
                  <a:pt x="595376" y="0"/>
                </a:lnTo>
                <a:lnTo>
                  <a:pt x="713930" y="0"/>
                </a:lnTo>
                <a:lnTo>
                  <a:pt x="579559" y="281948"/>
                </a:lnTo>
                <a:cubicBezTo>
                  <a:pt x="632232" y="302986"/>
                  <a:pt x="669088" y="347828"/>
                  <a:pt x="669088" y="405722"/>
                </a:cubicBezTo>
                <a:cubicBezTo>
                  <a:pt x="669088" y="482044"/>
                  <a:pt x="611194" y="542703"/>
                  <a:pt x="532107" y="542703"/>
                </a:cubicBezTo>
                <a:cubicBezTo>
                  <a:pt x="453020" y="542703"/>
                  <a:pt x="392515" y="482044"/>
                  <a:pt x="392515" y="405722"/>
                </a:cubicBezTo>
                <a:close/>
              </a:path>
            </a:pathLst>
          </a:custGeom>
          <a:solidFill>
            <a:schemeClr val="accent3"/>
          </a:solidFill>
          <a:ln w="15329" cap="flat">
            <a:noFill/>
            <a:prstDash val="solid"/>
            <a:miter/>
          </a:ln>
        </p:spPr>
        <p:txBody>
          <a:bodyPr rtlCol="0" anchor="ctr"/>
          <a:lstStyle/>
          <a:p>
            <a:endParaRPr lang="en-US" dirty="0"/>
          </a:p>
        </p:txBody>
      </p:sp>
      <p:pic>
        <p:nvPicPr>
          <p:cNvPr id="11" name="Graphic 10">
            <a:extLst>
              <a:ext uri="{FF2B5EF4-FFF2-40B4-BE49-F238E27FC236}">
                <a16:creationId xmlns:a16="http://schemas.microsoft.com/office/drawing/2014/main" id="{57196876-A1E7-F149-9AAD-7D74865BC539}"/>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453898" y="6185491"/>
            <a:ext cx="421199" cy="352632"/>
          </a:xfrm>
          <a:prstGeom prst="rect">
            <a:avLst/>
          </a:prstGeom>
        </p:spPr>
      </p:pic>
      <p:sp>
        <p:nvSpPr>
          <p:cNvPr id="9" name="TextBox 8">
            <a:extLst>
              <a:ext uri="{FF2B5EF4-FFF2-40B4-BE49-F238E27FC236}">
                <a16:creationId xmlns:a16="http://schemas.microsoft.com/office/drawing/2014/main" id="{4CA65EAF-698D-7251-841F-30161F7FBDB7}"/>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
        <p:nvSpPr>
          <p:cNvPr id="2" name="Text Placeholder 3">
            <a:extLst>
              <a:ext uri="{FF2B5EF4-FFF2-40B4-BE49-F238E27FC236}">
                <a16:creationId xmlns:a16="http://schemas.microsoft.com/office/drawing/2014/main" id="{C1BB377E-EDC0-8566-16C4-3957259F18A3}"/>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19117408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r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BD2943-DB3A-6F45-8E73-6B1C54FB6CB8}"/>
              </a:ext>
            </a:extLst>
          </p:cNvPr>
          <p:cNvSpPr/>
          <p:nvPr/>
        </p:nvSpPr>
        <p:spPr>
          <a:xfrm>
            <a:off x="0" y="0"/>
            <a:ext cx="12192000" cy="12070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Object 5" hidden="1">
            <a:extLst>
              <a:ext uri="{FF2B5EF4-FFF2-40B4-BE49-F238E27FC236}">
                <a16:creationId xmlns:a16="http://schemas.microsoft.com/office/drawing/2014/main" id="{F6710D8F-0C63-AC41-AED8-7250F0DC1BE5}"/>
              </a:ext>
            </a:extLst>
          </p:cNvPr>
          <p:cNvGraphicFramePr>
            <a:graphicFrameLocks noChangeAspect="1"/>
          </p:cNvGraphicFramePr>
          <p:nvPr>
            <p:custDataLst>
              <p:tags r:id="rId1"/>
            </p:custDataLst>
            <p:extLst>
              <p:ext uri="{D42A27DB-BD31-4B8C-83A1-F6EECF244321}">
                <p14:modId xmlns:p14="http://schemas.microsoft.com/office/powerpoint/2010/main" val="37973886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F6710D8F-0C63-AC41-AED8-7250F0DC1BE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B793E11-CA7F-4409-AF5F-4334AE726D78}"/>
              </a:ext>
            </a:extLst>
          </p:cNvPr>
          <p:cNvSpPr>
            <a:spLocks noGrp="1"/>
          </p:cNvSpPr>
          <p:nvPr>
            <p:ph type="title" hasCustomPrompt="1"/>
          </p:nvPr>
        </p:nvSpPr>
        <p:spPr/>
        <p:txBody>
          <a:bodyPr vert="horz"/>
          <a:lstStyle/>
          <a:p>
            <a:r>
              <a:rPr lang="en-US"/>
              <a:t>Click to edit master title style</a:t>
            </a:r>
          </a:p>
        </p:txBody>
      </p:sp>
      <p:sp>
        <p:nvSpPr>
          <p:cNvPr id="10" name="Text Placeholder 4">
            <a:extLst>
              <a:ext uri="{FF2B5EF4-FFF2-40B4-BE49-F238E27FC236}">
                <a16:creationId xmlns:a16="http://schemas.microsoft.com/office/drawing/2014/main" id="{07A85B65-3501-0238-98BC-9304E036B244}"/>
              </a:ext>
            </a:extLst>
          </p:cNvPr>
          <p:cNvSpPr>
            <a:spLocks noGrp="1"/>
          </p:cNvSpPr>
          <p:nvPr>
            <p:ph type="body" sz="quarter" idx="10"/>
          </p:nvPr>
        </p:nvSpPr>
        <p:spPr>
          <a:xfrm>
            <a:off x="457200" y="1694049"/>
            <a:ext cx="11280775" cy="43130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366C22F3-E47E-D969-825D-613D92A1240D}"/>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1554101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r Two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8E4D345-2197-6D4C-8F0D-3BC6B2AB1F25}"/>
              </a:ext>
            </a:extLst>
          </p:cNvPr>
          <p:cNvSpPr/>
          <p:nvPr/>
        </p:nvSpPr>
        <p:spPr>
          <a:xfrm>
            <a:off x="0" y="0"/>
            <a:ext cx="12192000" cy="12070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447357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237868D-9B84-AE4F-B833-8E8C7F585207}"/>
              </a:ext>
            </a:extLst>
          </p:cNvPr>
          <p:cNvSpPr>
            <a:spLocks noGrp="1"/>
          </p:cNvSpPr>
          <p:nvPr>
            <p:ph type="title" hasCustomPrompt="1"/>
          </p:nvPr>
        </p:nvSpPr>
        <p:spPr>
          <a:xfrm>
            <a:off x="457200" y="381508"/>
            <a:ext cx="11274552" cy="822960"/>
          </a:xfrm>
        </p:spPr>
        <p:txBody>
          <a:bodyPr vert="horz"/>
          <a:lstStyle/>
          <a:p>
            <a:r>
              <a:rPr lang="en-US"/>
              <a:t>Click to edit master title style</a:t>
            </a:r>
          </a:p>
        </p:txBody>
      </p:sp>
      <p:sp>
        <p:nvSpPr>
          <p:cNvPr id="9" name="Content Placeholder 5">
            <a:extLst>
              <a:ext uri="{FF2B5EF4-FFF2-40B4-BE49-F238E27FC236}">
                <a16:creationId xmlns:a16="http://schemas.microsoft.com/office/drawing/2014/main" id="{414C1B55-FB49-1B45-80DF-F67865047AC0}"/>
              </a:ext>
            </a:extLst>
          </p:cNvPr>
          <p:cNvSpPr>
            <a:spLocks noGrp="1"/>
          </p:cNvSpPr>
          <p:nvPr>
            <p:ph sz="quarter" idx="11"/>
          </p:nvPr>
        </p:nvSpPr>
        <p:spPr>
          <a:xfrm>
            <a:off x="457199" y="1691640"/>
            <a:ext cx="5529263"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5">
            <a:extLst>
              <a:ext uri="{FF2B5EF4-FFF2-40B4-BE49-F238E27FC236}">
                <a16:creationId xmlns:a16="http://schemas.microsoft.com/office/drawing/2014/main" id="{3CE53746-D2D1-A542-9C3B-721279458886}"/>
              </a:ext>
            </a:extLst>
          </p:cNvPr>
          <p:cNvSpPr>
            <a:spLocks noGrp="1"/>
          </p:cNvSpPr>
          <p:nvPr>
            <p:ph sz="quarter" idx="12"/>
          </p:nvPr>
        </p:nvSpPr>
        <p:spPr>
          <a:xfrm>
            <a:off x="6215063" y="1691640"/>
            <a:ext cx="5529263"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3">
            <a:extLst>
              <a:ext uri="{FF2B5EF4-FFF2-40B4-BE49-F238E27FC236}">
                <a16:creationId xmlns:a16="http://schemas.microsoft.com/office/drawing/2014/main" id="{E1775B28-24EB-909B-477B-0C177F7066CE}"/>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1680478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ar Three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1B14E8-876B-374C-8CD3-A164EDD6BA34}"/>
              </a:ext>
            </a:extLst>
          </p:cNvPr>
          <p:cNvSpPr/>
          <p:nvPr/>
        </p:nvSpPr>
        <p:spPr>
          <a:xfrm>
            <a:off x="0" y="0"/>
            <a:ext cx="12192000" cy="12070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178357257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581CAC1E-A9D0-C348-9CA5-ACB7F2A85EDF}"/>
              </a:ext>
            </a:extLst>
          </p:cNvPr>
          <p:cNvSpPr>
            <a:spLocks noGrp="1"/>
          </p:cNvSpPr>
          <p:nvPr>
            <p:ph type="title" hasCustomPrompt="1"/>
          </p:nvPr>
        </p:nvSpPr>
        <p:spPr/>
        <p:txBody>
          <a:bodyPr vert="horz"/>
          <a:lstStyle/>
          <a:p>
            <a:r>
              <a:rPr lang="en-US"/>
              <a:t>Click to edit master title style</a:t>
            </a:r>
          </a:p>
        </p:txBody>
      </p:sp>
      <p:sp>
        <p:nvSpPr>
          <p:cNvPr id="12" name="Content Placeholder 5">
            <a:extLst>
              <a:ext uri="{FF2B5EF4-FFF2-40B4-BE49-F238E27FC236}">
                <a16:creationId xmlns:a16="http://schemas.microsoft.com/office/drawing/2014/main" id="{C1C43114-B0E1-2846-9078-B6D57EAF7066}"/>
              </a:ext>
            </a:extLst>
          </p:cNvPr>
          <p:cNvSpPr>
            <a:spLocks noGrp="1"/>
          </p:cNvSpPr>
          <p:nvPr>
            <p:ph sz="quarter" idx="11"/>
          </p:nvPr>
        </p:nvSpPr>
        <p:spPr>
          <a:xfrm>
            <a:off x="457200" y="1691640"/>
            <a:ext cx="360997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021BE228-66AE-6843-8E02-F38AB2654096}"/>
              </a:ext>
            </a:extLst>
          </p:cNvPr>
          <p:cNvSpPr>
            <a:spLocks noGrp="1"/>
          </p:cNvSpPr>
          <p:nvPr>
            <p:ph sz="quarter" idx="13"/>
          </p:nvPr>
        </p:nvSpPr>
        <p:spPr>
          <a:xfrm>
            <a:off x="4295273" y="1691640"/>
            <a:ext cx="360997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5">
            <a:extLst>
              <a:ext uri="{FF2B5EF4-FFF2-40B4-BE49-F238E27FC236}">
                <a16:creationId xmlns:a16="http://schemas.microsoft.com/office/drawing/2014/main" id="{9AB33A90-9E8D-1947-98FD-768EFEB80DE8}"/>
              </a:ext>
            </a:extLst>
          </p:cNvPr>
          <p:cNvSpPr>
            <a:spLocks noGrp="1"/>
          </p:cNvSpPr>
          <p:nvPr>
            <p:ph sz="quarter" idx="14"/>
          </p:nvPr>
        </p:nvSpPr>
        <p:spPr>
          <a:xfrm>
            <a:off x="8133346" y="1691640"/>
            <a:ext cx="359840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3">
            <a:extLst>
              <a:ext uri="{FF2B5EF4-FFF2-40B4-BE49-F238E27FC236}">
                <a16:creationId xmlns:a16="http://schemas.microsoft.com/office/drawing/2014/main" id="{BB908027-5CDB-281E-F922-3048E6F12209}"/>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24150506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ar Four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CB2052-3245-174F-AC3A-24DE254967CC}"/>
              </a:ext>
            </a:extLst>
          </p:cNvPr>
          <p:cNvSpPr/>
          <p:nvPr/>
        </p:nvSpPr>
        <p:spPr>
          <a:xfrm>
            <a:off x="0" y="0"/>
            <a:ext cx="12192000" cy="12070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200480103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8E4186CE-9B9E-5841-BFD2-4B0A423A8DC0}"/>
              </a:ext>
            </a:extLst>
          </p:cNvPr>
          <p:cNvSpPr>
            <a:spLocks noGrp="1"/>
          </p:cNvSpPr>
          <p:nvPr>
            <p:ph type="title" hasCustomPrompt="1"/>
          </p:nvPr>
        </p:nvSpPr>
        <p:spPr/>
        <p:txBody>
          <a:bodyPr vert="horz"/>
          <a:lstStyle/>
          <a:p>
            <a:r>
              <a:rPr lang="en-US"/>
              <a:t>Click to edit master title style</a:t>
            </a:r>
          </a:p>
        </p:txBody>
      </p:sp>
      <p:sp>
        <p:nvSpPr>
          <p:cNvPr id="17" name="Content Placeholder 5">
            <a:extLst>
              <a:ext uri="{FF2B5EF4-FFF2-40B4-BE49-F238E27FC236}">
                <a16:creationId xmlns:a16="http://schemas.microsoft.com/office/drawing/2014/main" id="{11CE56C1-B93C-D94A-8192-1CB3B0A8CE88}"/>
              </a:ext>
            </a:extLst>
          </p:cNvPr>
          <p:cNvSpPr>
            <a:spLocks noGrp="1"/>
          </p:cNvSpPr>
          <p:nvPr>
            <p:ph sz="quarter" idx="11"/>
          </p:nvPr>
        </p:nvSpPr>
        <p:spPr>
          <a:xfrm>
            <a:off x="457200"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5">
            <a:extLst>
              <a:ext uri="{FF2B5EF4-FFF2-40B4-BE49-F238E27FC236}">
                <a16:creationId xmlns:a16="http://schemas.microsoft.com/office/drawing/2014/main" id="{F7638F24-71DD-4146-A915-B0D515A40997}"/>
              </a:ext>
            </a:extLst>
          </p:cNvPr>
          <p:cNvSpPr>
            <a:spLocks noGrp="1"/>
          </p:cNvSpPr>
          <p:nvPr>
            <p:ph sz="quarter" idx="14"/>
          </p:nvPr>
        </p:nvSpPr>
        <p:spPr>
          <a:xfrm>
            <a:off x="3345253"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5">
            <a:extLst>
              <a:ext uri="{FF2B5EF4-FFF2-40B4-BE49-F238E27FC236}">
                <a16:creationId xmlns:a16="http://schemas.microsoft.com/office/drawing/2014/main" id="{5A48B911-B828-7D44-8E9E-7D9E85352FF4}"/>
              </a:ext>
            </a:extLst>
          </p:cNvPr>
          <p:cNvSpPr>
            <a:spLocks noGrp="1"/>
          </p:cNvSpPr>
          <p:nvPr>
            <p:ph sz="quarter" idx="15"/>
          </p:nvPr>
        </p:nvSpPr>
        <p:spPr>
          <a:xfrm>
            <a:off x="6223390"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5">
            <a:extLst>
              <a:ext uri="{FF2B5EF4-FFF2-40B4-BE49-F238E27FC236}">
                <a16:creationId xmlns:a16="http://schemas.microsoft.com/office/drawing/2014/main" id="{967E14D1-92A5-B141-A9A2-66BA6C306933}"/>
              </a:ext>
            </a:extLst>
          </p:cNvPr>
          <p:cNvSpPr>
            <a:spLocks noGrp="1"/>
          </p:cNvSpPr>
          <p:nvPr>
            <p:ph sz="quarter" idx="16"/>
          </p:nvPr>
        </p:nvSpPr>
        <p:spPr>
          <a:xfrm>
            <a:off x="9093200" y="1691640"/>
            <a:ext cx="264160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3">
            <a:extLst>
              <a:ext uri="{FF2B5EF4-FFF2-40B4-BE49-F238E27FC236}">
                <a16:creationId xmlns:a16="http://schemas.microsoft.com/office/drawing/2014/main" id="{912A1E96-34F3-D15E-B96C-5DF04CE59F79}"/>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25436450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4291589-CD70-D544-A42B-7CBFCA4D12B5}"/>
              </a:ext>
            </a:extLst>
          </p:cNvPr>
          <p:cNvGraphicFramePr>
            <a:graphicFrameLocks noChangeAspect="1"/>
          </p:cNvGraphicFramePr>
          <p:nvPr>
            <p:custDataLst>
              <p:tags r:id="rId1"/>
            </p:custDataLst>
            <p:extLst>
              <p:ext uri="{D42A27DB-BD31-4B8C-83A1-F6EECF244321}">
                <p14:modId xmlns:p14="http://schemas.microsoft.com/office/powerpoint/2010/main" val="205313281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Object 2" hidden="1">
                        <a:extLst>
                          <a:ext uri="{FF2B5EF4-FFF2-40B4-BE49-F238E27FC236}">
                            <a16:creationId xmlns:a16="http://schemas.microsoft.com/office/drawing/2014/main" id="{84291589-CD70-D544-A42B-7CBFCA4D12B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5" name="Graphic 4">
            <a:extLst>
              <a:ext uri="{FF2B5EF4-FFF2-40B4-BE49-F238E27FC236}">
                <a16:creationId xmlns:a16="http://schemas.microsoft.com/office/drawing/2014/main" id="{9BA789D0-ADF4-0E41-933B-A0E653393266}"/>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717410" y="2991738"/>
            <a:ext cx="2757180" cy="874524"/>
          </a:xfrm>
          <a:prstGeom prst="rect">
            <a:avLst/>
          </a:prstGeom>
        </p:spPr>
      </p:pic>
    </p:spTree>
    <p:extLst>
      <p:ext uri="{BB962C8B-B14F-4D97-AF65-F5344CB8AC3E}">
        <p14:creationId xmlns:p14="http://schemas.microsoft.com/office/powerpoint/2010/main" val="7433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6710D8F-0C63-AC41-AED8-7250F0DC1BE5}"/>
              </a:ext>
            </a:extLst>
          </p:cNvPr>
          <p:cNvGraphicFramePr>
            <a:graphicFrameLocks noChangeAspect="1"/>
          </p:cNvGraphicFramePr>
          <p:nvPr>
            <p:custDataLst>
              <p:tags r:id="rId1"/>
            </p:custDataLst>
            <p:extLst>
              <p:ext uri="{D42A27DB-BD31-4B8C-83A1-F6EECF244321}">
                <p14:modId xmlns:p14="http://schemas.microsoft.com/office/powerpoint/2010/main" val="107084303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F6710D8F-0C63-AC41-AED8-7250F0DC1BE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B793E11-CA7F-4409-AF5F-4334AE726D78}"/>
              </a:ext>
            </a:extLst>
          </p:cNvPr>
          <p:cNvSpPr>
            <a:spLocks noGrp="1"/>
          </p:cNvSpPr>
          <p:nvPr>
            <p:ph type="title" hasCustomPrompt="1"/>
          </p:nvPr>
        </p:nvSpPr>
        <p:spPr/>
        <p:txBody>
          <a:bodyPr vert="horz"/>
          <a:lstStyle/>
          <a:p>
            <a:r>
              <a:rPr lang="en-US"/>
              <a:t>Click to edit master title style</a:t>
            </a:r>
          </a:p>
        </p:txBody>
      </p:sp>
      <p:sp>
        <p:nvSpPr>
          <p:cNvPr id="5" name="Text Placeholder 4">
            <a:extLst>
              <a:ext uri="{FF2B5EF4-FFF2-40B4-BE49-F238E27FC236}">
                <a16:creationId xmlns:a16="http://schemas.microsoft.com/office/drawing/2014/main" id="{C53641C5-53EA-5639-53E5-637EA83D4796}"/>
              </a:ext>
            </a:extLst>
          </p:cNvPr>
          <p:cNvSpPr>
            <a:spLocks noGrp="1"/>
          </p:cNvSpPr>
          <p:nvPr>
            <p:ph type="body" sz="quarter" idx="10"/>
          </p:nvPr>
        </p:nvSpPr>
        <p:spPr>
          <a:xfrm>
            <a:off x="457200" y="1694049"/>
            <a:ext cx="11280775" cy="43130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3">
            <a:extLst>
              <a:ext uri="{FF2B5EF4-FFF2-40B4-BE49-F238E27FC236}">
                <a16:creationId xmlns:a16="http://schemas.microsoft.com/office/drawing/2014/main" id="{2670474E-A895-B903-A952-A33D7903278C}"/>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651079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Light Blue">
    <p:bg>
      <p:bgPr>
        <a:solidFill>
          <a:schemeClr val="bg2"/>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6710D8F-0C63-AC41-AED8-7250F0DC1BE5}"/>
              </a:ext>
            </a:extLst>
          </p:cNvPr>
          <p:cNvGraphicFramePr>
            <a:graphicFrameLocks noChangeAspect="1"/>
          </p:cNvGraphicFramePr>
          <p:nvPr>
            <p:custDataLst>
              <p:tags r:id="rId1"/>
            </p:custDataLst>
            <p:extLst>
              <p:ext uri="{D42A27DB-BD31-4B8C-83A1-F6EECF244321}">
                <p14:modId xmlns:p14="http://schemas.microsoft.com/office/powerpoint/2010/main" val="53497053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F6710D8F-0C63-AC41-AED8-7250F0DC1BE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B793E11-CA7F-4409-AF5F-4334AE726D78}"/>
              </a:ext>
            </a:extLst>
          </p:cNvPr>
          <p:cNvSpPr>
            <a:spLocks noGrp="1"/>
          </p:cNvSpPr>
          <p:nvPr>
            <p:ph type="title" hasCustomPrompt="1"/>
          </p:nvPr>
        </p:nvSpPr>
        <p:spPr/>
        <p:txBody>
          <a:bodyPr vert="horz"/>
          <a:lstStyle/>
          <a:p>
            <a:r>
              <a:rPr lang="en-US"/>
              <a:t>Click to edit master title style</a:t>
            </a:r>
          </a:p>
        </p:txBody>
      </p:sp>
      <p:sp>
        <p:nvSpPr>
          <p:cNvPr id="8" name="Text Placeholder 4">
            <a:extLst>
              <a:ext uri="{FF2B5EF4-FFF2-40B4-BE49-F238E27FC236}">
                <a16:creationId xmlns:a16="http://schemas.microsoft.com/office/drawing/2014/main" id="{3E72A170-D4CA-78E9-DEDB-E274A1E5F391}"/>
              </a:ext>
            </a:extLst>
          </p:cNvPr>
          <p:cNvSpPr>
            <a:spLocks noGrp="1"/>
          </p:cNvSpPr>
          <p:nvPr>
            <p:ph type="body" sz="quarter" idx="10"/>
          </p:nvPr>
        </p:nvSpPr>
        <p:spPr>
          <a:xfrm>
            <a:off x="457200" y="1694049"/>
            <a:ext cx="11280775" cy="43130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48F15AAC-4062-D7DB-E39D-B42E8B6E323E}"/>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1588546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353889962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237868D-9B84-AE4F-B833-8E8C7F585207}"/>
              </a:ext>
            </a:extLst>
          </p:cNvPr>
          <p:cNvSpPr>
            <a:spLocks noGrp="1"/>
          </p:cNvSpPr>
          <p:nvPr>
            <p:ph type="title" hasCustomPrompt="1"/>
          </p:nvPr>
        </p:nvSpPr>
        <p:spPr/>
        <p:txBody>
          <a:bodyPr vert="horz"/>
          <a:lstStyle/>
          <a:p>
            <a:r>
              <a:rPr lang="en-US"/>
              <a:t>Click to edit master title style</a:t>
            </a:r>
          </a:p>
        </p:txBody>
      </p:sp>
      <p:sp>
        <p:nvSpPr>
          <p:cNvPr id="6" name="Content Placeholder 5">
            <a:extLst>
              <a:ext uri="{FF2B5EF4-FFF2-40B4-BE49-F238E27FC236}">
                <a16:creationId xmlns:a16="http://schemas.microsoft.com/office/drawing/2014/main" id="{6FE5EBD5-3136-174B-831A-04B8DF69E5D6}"/>
              </a:ext>
            </a:extLst>
          </p:cNvPr>
          <p:cNvSpPr>
            <a:spLocks noGrp="1"/>
          </p:cNvSpPr>
          <p:nvPr>
            <p:ph sz="quarter" idx="11"/>
          </p:nvPr>
        </p:nvSpPr>
        <p:spPr>
          <a:xfrm>
            <a:off x="457199" y="1691640"/>
            <a:ext cx="5529263" cy="4315460"/>
          </a:xfrm>
        </p:spPr>
        <p:txBody>
          <a:bodyPr rIns="182880"/>
          <a:lstStyle>
            <a:lvl1pPr>
              <a:spcBef>
                <a:spcPts val="2000"/>
              </a:spcBef>
              <a:defRPr/>
            </a:lvl1pPr>
            <a:lvl2pPr>
              <a:spcBef>
                <a:spcPts val="2000"/>
              </a:spcBef>
              <a:defRPr/>
            </a:lvl2pPr>
            <a:lvl3pPr>
              <a:spcBef>
                <a:spcPts val="2000"/>
              </a:spcBef>
              <a:defRPr/>
            </a:lvl3pPr>
            <a:lvl4pPr>
              <a:spcBef>
                <a:spcPts val="2000"/>
              </a:spcBef>
              <a:defRPr/>
            </a:lvl4pPr>
            <a:lvl5pPr>
              <a:spcBef>
                <a:spcPts val="20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5">
            <a:extLst>
              <a:ext uri="{FF2B5EF4-FFF2-40B4-BE49-F238E27FC236}">
                <a16:creationId xmlns:a16="http://schemas.microsoft.com/office/drawing/2014/main" id="{A1E52CE3-22DF-5A41-9EAD-D5575B3917AE}"/>
              </a:ext>
            </a:extLst>
          </p:cNvPr>
          <p:cNvSpPr>
            <a:spLocks noGrp="1"/>
          </p:cNvSpPr>
          <p:nvPr>
            <p:ph sz="quarter" idx="12"/>
          </p:nvPr>
        </p:nvSpPr>
        <p:spPr>
          <a:xfrm>
            <a:off x="6215063" y="1691640"/>
            <a:ext cx="5529263" cy="4315460"/>
          </a:xfrm>
        </p:spPr>
        <p:txBody>
          <a:bodyPr rIns="182880"/>
          <a:lstStyle>
            <a:lvl1pPr>
              <a:spcBef>
                <a:spcPts val="2000"/>
              </a:spcBef>
              <a:defRPr/>
            </a:lvl1pPr>
            <a:lvl2pPr>
              <a:spcBef>
                <a:spcPts val="2000"/>
              </a:spcBef>
              <a:defRPr/>
            </a:lvl2pPr>
            <a:lvl3pPr>
              <a:spcBef>
                <a:spcPts val="2000"/>
              </a:spcBef>
              <a:defRPr/>
            </a:lvl3pPr>
            <a:lvl4pPr>
              <a:spcBef>
                <a:spcPts val="2000"/>
              </a:spcBef>
              <a:defRPr/>
            </a:lvl4pPr>
            <a:lvl5pPr>
              <a:spcBef>
                <a:spcPts val="20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3">
            <a:extLst>
              <a:ext uri="{FF2B5EF4-FFF2-40B4-BE49-F238E27FC236}">
                <a16:creationId xmlns:a16="http://schemas.microsoft.com/office/drawing/2014/main" id="{77DB6F2C-0C32-8719-1EBA-47B85792DD47}"/>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1017165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72134028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581CAC1E-A9D0-C348-9CA5-ACB7F2A85EDF}"/>
              </a:ext>
            </a:extLst>
          </p:cNvPr>
          <p:cNvSpPr>
            <a:spLocks noGrp="1"/>
          </p:cNvSpPr>
          <p:nvPr>
            <p:ph type="title" hasCustomPrompt="1"/>
          </p:nvPr>
        </p:nvSpPr>
        <p:spPr>
          <a:xfrm>
            <a:off x="457200" y="381508"/>
            <a:ext cx="11274552" cy="822960"/>
          </a:xfrm>
        </p:spPr>
        <p:txBody>
          <a:bodyPr vert="horz"/>
          <a:lstStyle/>
          <a:p>
            <a:r>
              <a:rPr lang="en-US"/>
              <a:t>Click to edit master title style</a:t>
            </a:r>
          </a:p>
        </p:txBody>
      </p:sp>
      <p:sp>
        <p:nvSpPr>
          <p:cNvPr id="9" name="Content Placeholder 5">
            <a:extLst>
              <a:ext uri="{FF2B5EF4-FFF2-40B4-BE49-F238E27FC236}">
                <a16:creationId xmlns:a16="http://schemas.microsoft.com/office/drawing/2014/main" id="{45AB35AA-8D35-7641-A957-D4B0335C4E6D}"/>
              </a:ext>
            </a:extLst>
          </p:cNvPr>
          <p:cNvSpPr>
            <a:spLocks noGrp="1"/>
          </p:cNvSpPr>
          <p:nvPr>
            <p:ph sz="quarter" idx="11"/>
          </p:nvPr>
        </p:nvSpPr>
        <p:spPr>
          <a:xfrm>
            <a:off x="457200" y="1691640"/>
            <a:ext cx="360997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a:extLst>
              <a:ext uri="{FF2B5EF4-FFF2-40B4-BE49-F238E27FC236}">
                <a16:creationId xmlns:a16="http://schemas.microsoft.com/office/drawing/2014/main" id="{EBAB0896-32F4-184C-AB6B-8BD1DC29EDF6}"/>
              </a:ext>
            </a:extLst>
          </p:cNvPr>
          <p:cNvSpPr>
            <a:spLocks noGrp="1"/>
          </p:cNvSpPr>
          <p:nvPr>
            <p:ph sz="quarter" idx="13"/>
          </p:nvPr>
        </p:nvSpPr>
        <p:spPr>
          <a:xfrm>
            <a:off x="4295273" y="1691640"/>
            <a:ext cx="360997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737AFD7F-3700-A74E-A770-258AE729175D}"/>
              </a:ext>
            </a:extLst>
          </p:cNvPr>
          <p:cNvSpPr>
            <a:spLocks noGrp="1"/>
          </p:cNvSpPr>
          <p:nvPr>
            <p:ph sz="quarter" idx="14"/>
          </p:nvPr>
        </p:nvSpPr>
        <p:spPr>
          <a:xfrm>
            <a:off x="8133346" y="1691640"/>
            <a:ext cx="3598406" cy="4315460"/>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3">
            <a:extLst>
              <a:ext uri="{FF2B5EF4-FFF2-40B4-BE49-F238E27FC236}">
                <a16:creationId xmlns:a16="http://schemas.microsoft.com/office/drawing/2014/main" id="{C6824E04-A382-7990-7704-E778C1112AF7}"/>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3371872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extLst>
              <p:ext uri="{D42A27DB-BD31-4B8C-83A1-F6EECF244321}">
                <p14:modId xmlns:p14="http://schemas.microsoft.com/office/powerpoint/2010/main" val="316751066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8E4186CE-9B9E-5841-BFD2-4B0A423A8DC0}"/>
              </a:ext>
            </a:extLst>
          </p:cNvPr>
          <p:cNvSpPr>
            <a:spLocks noGrp="1"/>
          </p:cNvSpPr>
          <p:nvPr>
            <p:ph type="title" hasCustomPrompt="1"/>
          </p:nvPr>
        </p:nvSpPr>
        <p:spPr>
          <a:xfrm>
            <a:off x="457200" y="381508"/>
            <a:ext cx="11274552" cy="822960"/>
          </a:xfrm>
        </p:spPr>
        <p:txBody>
          <a:bodyPr vert="horz"/>
          <a:lstStyle/>
          <a:p>
            <a:r>
              <a:rPr lang="en-US"/>
              <a:t>Click to edit master title style</a:t>
            </a:r>
          </a:p>
        </p:txBody>
      </p:sp>
      <p:sp>
        <p:nvSpPr>
          <p:cNvPr id="9" name="Content Placeholder 5">
            <a:extLst>
              <a:ext uri="{FF2B5EF4-FFF2-40B4-BE49-F238E27FC236}">
                <a16:creationId xmlns:a16="http://schemas.microsoft.com/office/drawing/2014/main" id="{20785959-5330-1348-AA72-B8F3DECC25C0}"/>
              </a:ext>
            </a:extLst>
          </p:cNvPr>
          <p:cNvSpPr>
            <a:spLocks noGrp="1"/>
          </p:cNvSpPr>
          <p:nvPr>
            <p:ph sz="quarter" idx="11"/>
          </p:nvPr>
        </p:nvSpPr>
        <p:spPr>
          <a:xfrm>
            <a:off x="457200"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a:extLst>
              <a:ext uri="{FF2B5EF4-FFF2-40B4-BE49-F238E27FC236}">
                <a16:creationId xmlns:a16="http://schemas.microsoft.com/office/drawing/2014/main" id="{7188244C-41BD-864A-9886-D0B110665EC1}"/>
              </a:ext>
            </a:extLst>
          </p:cNvPr>
          <p:cNvSpPr>
            <a:spLocks noGrp="1"/>
          </p:cNvSpPr>
          <p:nvPr>
            <p:ph sz="quarter" idx="14"/>
          </p:nvPr>
        </p:nvSpPr>
        <p:spPr>
          <a:xfrm>
            <a:off x="3345253"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5">
            <a:extLst>
              <a:ext uri="{FF2B5EF4-FFF2-40B4-BE49-F238E27FC236}">
                <a16:creationId xmlns:a16="http://schemas.microsoft.com/office/drawing/2014/main" id="{CCCC4E59-C5A8-1945-B302-493C36B76C8D}"/>
              </a:ext>
            </a:extLst>
          </p:cNvPr>
          <p:cNvSpPr>
            <a:spLocks noGrp="1"/>
          </p:cNvSpPr>
          <p:nvPr>
            <p:ph sz="quarter" idx="15"/>
          </p:nvPr>
        </p:nvSpPr>
        <p:spPr>
          <a:xfrm>
            <a:off x="6223390" y="1691640"/>
            <a:ext cx="264121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5">
            <a:extLst>
              <a:ext uri="{FF2B5EF4-FFF2-40B4-BE49-F238E27FC236}">
                <a16:creationId xmlns:a16="http://schemas.microsoft.com/office/drawing/2014/main" id="{2E9B3DAB-77D8-CB47-BBFD-E571548F8FA0}"/>
              </a:ext>
            </a:extLst>
          </p:cNvPr>
          <p:cNvSpPr>
            <a:spLocks noGrp="1"/>
          </p:cNvSpPr>
          <p:nvPr>
            <p:ph sz="quarter" idx="16"/>
          </p:nvPr>
        </p:nvSpPr>
        <p:spPr>
          <a:xfrm>
            <a:off x="9093200" y="1691640"/>
            <a:ext cx="2641600" cy="4315460"/>
          </a:xfrm>
        </p:spPr>
        <p:txBody>
          <a:bodyPr rIns="182880"/>
          <a:lstStyle>
            <a:lvl1pPr>
              <a:spcBef>
                <a:spcPts val="1600"/>
              </a:spcBef>
              <a:defRPr sz="1600"/>
            </a:lvl1pPr>
            <a:lvl2pPr>
              <a:spcBef>
                <a:spcPts val="1600"/>
              </a:spcBef>
              <a:defRPr sz="1600"/>
            </a:lvl2pPr>
            <a:lvl3pPr>
              <a:spcBef>
                <a:spcPts val="1600"/>
              </a:spcBef>
              <a:defRPr sz="1600"/>
            </a:lvl3pPr>
            <a:lvl4pPr>
              <a:spcBef>
                <a:spcPts val="1600"/>
              </a:spcBef>
              <a:defRPr sz="1600"/>
            </a:lvl4pPr>
            <a:lvl5pPr>
              <a:spcBef>
                <a:spcPts val="16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3">
            <a:extLst>
              <a:ext uri="{FF2B5EF4-FFF2-40B4-BE49-F238E27FC236}">
                <a16:creationId xmlns:a16="http://schemas.microsoft.com/office/drawing/2014/main" id="{CD296512-B89C-BC5B-2C06-37FE9FDBB2E7}"/>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4009949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9E7F4F5-161F-BB4B-B53B-C5A851412782}"/>
              </a:ext>
            </a:extLst>
          </p:cNvPr>
          <p:cNvGraphicFramePr>
            <a:graphicFrameLocks noChangeAspect="1"/>
          </p:cNvGraphicFramePr>
          <p:nvPr>
            <p:custDataLst>
              <p:tags r:id="rId1"/>
            </p:custDataLst>
            <p:extLst>
              <p:ext uri="{D42A27DB-BD31-4B8C-83A1-F6EECF244321}">
                <p14:modId xmlns:p14="http://schemas.microsoft.com/office/powerpoint/2010/main" val="188737894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E9E7F4F5-161F-BB4B-B53B-C5A851412782}"/>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94E75330-0906-7041-819F-960237FD5FBB}"/>
              </a:ext>
            </a:extLst>
          </p:cNvPr>
          <p:cNvSpPr>
            <a:spLocks noGrp="1"/>
          </p:cNvSpPr>
          <p:nvPr>
            <p:ph type="title" hasCustomPrompt="1"/>
          </p:nvPr>
        </p:nvSpPr>
        <p:spPr/>
        <p:txBody>
          <a:bodyPr vert="horz"/>
          <a:lstStyle/>
          <a:p>
            <a:r>
              <a:rPr lang="en-US"/>
              <a:t>Click to edit master title style</a:t>
            </a:r>
          </a:p>
        </p:txBody>
      </p:sp>
      <p:sp>
        <p:nvSpPr>
          <p:cNvPr id="2" name="Text Placeholder 3">
            <a:extLst>
              <a:ext uri="{FF2B5EF4-FFF2-40B4-BE49-F238E27FC236}">
                <a16:creationId xmlns:a16="http://schemas.microsoft.com/office/drawing/2014/main" id="{AAA129D9-AD8E-F1B7-BD42-5B073BAA58BD}"/>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footnote/source</a:t>
            </a:r>
          </a:p>
        </p:txBody>
      </p:sp>
    </p:spTree>
    <p:extLst>
      <p:ext uri="{BB962C8B-B14F-4D97-AF65-F5344CB8AC3E}">
        <p14:creationId xmlns:p14="http://schemas.microsoft.com/office/powerpoint/2010/main" val="2011260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ags" Target="../tags/tag2.xml"/><Relationship Id="rId40"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FE45441-7E5B-8F4F-AEE9-C817B4D674E4}"/>
              </a:ext>
            </a:extLst>
          </p:cNvPr>
          <p:cNvGraphicFramePr>
            <a:graphicFrameLocks noChangeAspect="1"/>
          </p:cNvGraphicFramePr>
          <p:nvPr>
            <p:custDataLst>
              <p:tags r:id="rId37"/>
            </p:custDataLst>
            <p:extLst>
              <p:ext uri="{D42A27DB-BD31-4B8C-83A1-F6EECF244321}">
                <p14:modId xmlns:p14="http://schemas.microsoft.com/office/powerpoint/2010/main" val="22931139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8" imgW="7772400" imgH="10058400" progId="TCLayout.ActiveDocument.1">
                  <p:embed/>
                </p:oleObj>
              </mc:Choice>
              <mc:Fallback>
                <p:oleObj name="think-cell Slide" r:id="rId38" imgW="7772400" imgH="10058400" progId="TCLayout.ActiveDocument.1">
                  <p:embed/>
                  <p:pic>
                    <p:nvPicPr>
                      <p:cNvPr id="7" name="Object 6" hidden="1">
                        <a:extLst>
                          <a:ext uri="{FF2B5EF4-FFF2-40B4-BE49-F238E27FC236}">
                            <a16:creationId xmlns:a16="http://schemas.microsoft.com/office/drawing/2014/main" id="{4FE45441-7E5B-8F4F-AEE9-C817B4D674E4}"/>
                          </a:ext>
                        </a:extLst>
                      </p:cNvPr>
                      <p:cNvPicPr/>
                      <p:nvPr/>
                    </p:nvPicPr>
                    <p:blipFill>
                      <a:blip r:embed="rId39"/>
                      <a:stretch>
                        <a:fillRect/>
                      </a:stretch>
                    </p:blipFill>
                    <p:spPr>
                      <a:xfrm>
                        <a:off x="1588" y="1588"/>
                        <a:ext cx="1227"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8C88F042-2AFB-42B5-BB01-4498F4506EAD}"/>
              </a:ext>
            </a:extLst>
          </p:cNvPr>
          <p:cNvSpPr>
            <a:spLocks noGrp="1"/>
          </p:cNvSpPr>
          <p:nvPr>
            <p:ph type="title"/>
          </p:nvPr>
        </p:nvSpPr>
        <p:spPr>
          <a:xfrm>
            <a:off x="457200" y="381508"/>
            <a:ext cx="11274552" cy="822960"/>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FBA90925-69FD-4467-9C11-D2AEE94BABAD}"/>
              </a:ext>
            </a:extLst>
          </p:cNvPr>
          <p:cNvSpPr>
            <a:spLocks noGrp="1"/>
          </p:cNvSpPr>
          <p:nvPr>
            <p:ph type="body" idx="1"/>
          </p:nvPr>
        </p:nvSpPr>
        <p:spPr>
          <a:xfrm>
            <a:off x="457200" y="1694048"/>
            <a:ext cx="11274552" cy="431305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88C3A460-F63C-0546-843C-A59244F90C02}"/>
              </a:ext>
            </a:extLst>
          </p:cNvPr>
          <p:cNvPicPr>
            <a:picLocks noChangeAspect="1"/>
          </p:cNvPicPr>
          <p:nvPr userDrawn="1"/>
        </p:nvPicPr>
        <p:blipFill>
          <a:blip r:embed="rId40">
            <a:extLst>
              <a:ext uri="{96DAC541-7B7A-43D3-8B79-37D633B846F1}">
                <asvg:svgBlip xmlns:asvg="http://schemas.microsoft.com/office/drawing/2016/SVG/main" r:embed="rId41"/>
              </a:ext>
            </a:extLst>
          </a:blip>
          <a:stretch>
            <a:fillRect/>
          </a:stretch>
        </p:blipFill>
        <p:spPr>
          <a:xfrm>
            <a:off x="453898" y="6185491"/>
            <a:ext cx="421200" cy="352632"/>
          </a:xfrm>
          <a:prstGeom prst="rect">
            <a:avLst/>
          </a:prstGeom>
        </p:spPr>
      </p:pic>
      <p:sp>
        <p:nvSpPr>
          <p:cNvPr id="9" name="TextBox 8">
            <a:extLst>
              <a:ext uri="{FF2B5EF4-FFF2-40B4-BE49-F238E27FC236}">
                <a16:creationId xmlns:a16="http://schemas.microsoft.com/office/drawing/2014/main" id="{EDDCBDBC-D1A7-DC30-F254-867273DE5DA6}"/>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tx2"/>
                </a:solidFill>
              </a:rPr>
              <a:pPr algn="r"/>
              <a:t>‹#›</a:t>
            </a:fld>
            <a:endParaRPr lang="en-US" sz="900" dirty="0">
              <a:solidFill>
                <a:schemeClr val="tx2"/>
              </a:solidFill>
            </a:endParaRPr>
          </a:p>
        </p:txBody>
      </p:sp>
    </p:spTree>
    <p:extLst>
      <p:ext uri="{BB962C8B-B14F-4D97-AF65-F5344CB8AC3E}">
        <p14:creationId xmlns:p14="http://schemas.microsoft.com/office/powerpoint/2010/main" val="2562128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 id="2147483693" r:id="rId10"/>
    <p:sldLayoutId id="2147483694" r:id="rId11"/>
    <p:sldLayoutId id="2147483696"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97" r:id="rId21"/>
    <p:sldLayoutId id="2147483679" r:id="rId22"/>
    <p:sldLayoutId id="2147483680" r:id="rId23"/>
    <p:sldLayoutId id="2147483681" r:id="rId24"/>
    <p:sldLayoutId id="2147483682" r:id="rId25"/>
    <p:sldLayoutId id="2147483683" r:id="rId26"/>
    <p:sldLayoutId id="2147483684" r:id="rId27"/>
    <p:sldLayoutId id="2147483685" r:id="rId28"/>
    <p:sldLayoutId id="2147483686" r:id="rId29"/>
    <p:sldLayoutId id="2147483687" r:id="rId30"/>
    <p:sldLayoutId id="2147483688" r:id="rId31"/>
    <p:sldLayoutId id="2147483689" r:id="rId32"/>
    <p:sldLayoutId id="2147483690" r:id="rId33"/>
    <p:sldLayoutId id="2147483691" r:id="rId34"/>
    <p:sldLayoutId id="2147483692" r:id="rId35"/>
  </p:sldLayoutIdLst>
  <p:hf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2000"/>
        </a:spcBef>
        <a:buFont typeface="Elevance Sans" pitchFamily="2" charset="0"/>
        <a:buNone/>
        <a:tabLst/>
        <a:defRPr sz="2000" kern="1200">
          <a:solidFill>
            <a:schemeClr val="tx2"/>
          </a:solidFill>
          <a:latin typeface="+mj-lt"/>
          <a:ea typeface="+mn-ea"/>
          <a:cs typeface="+mn-cs"/>
        </a:defRPr>
      </a:lvl1pPr>
      <a:lvl2pPr marL="0" indent="0" algn="l" defTabSz="914400" rtl="0" eaLnBrk="1" latinLnBrk="0" hangingPunct="1">
        <a:lnSpc>
          <a:spcPct val="100000"/>
        </a:lnSpc>
        <a:spcBef>
          <a:spcPts val="2000"/>
        </a:spcBef>
        <a:buFont typeface="Elevance Sans" pitchFamily="2" charset="0"/>
        <a:buNone/>
        <a:tabLst/>
        <a:defRPr sz="2000" kern="1200">
          <a:solidFill>
            <a:schemeClr val="tx2"/>
          </a:solidFill>
          <a:latin typeface="+mn-lt"/>
          <a:ea typeface="+mn-ea"/>
          <a:cs typeface="+mn-cs"/>
        </a:defRPr>
      </a:lvl2pPr>
      <a:lvl3pPr marL="2286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3pPr>
      <a:lvl4pPr marL="4572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4pPr>
      <a:lvl5pPr marL="6858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15:clr>
            <a:srgbClr val="F26B43"/>
          </p15:clr>
        </p15:guide>
        <p15:guide id="11" orient="horz" pos="552">
          <p15:clr>
            <a:srgbClr val="F26B43"/>
          </p15:clr>
        </p15:guide>
        <p15:guide id="12" pos="7680">
          <p15:clr>
            <a:srgbClr val="F26B43"/>
          </p15:clr>
        </p15:guide>
        <p15:guide id="13" orient="horz" pos="1088">
          <p15:clr>
            <a:srgbClr val="F26B43"/>
          </p15:clr>
        </p15:guide>
        <p15:guide id="14" orient="horz" pos="1624">
          <p15:clr>
            <a:srgbClr val="F26B43"/>
          </p15:clr>
        </p15:guide>
        <p15:guide id="15" orient="horz" pos="2168">
          <p15:clr>
            <a:srgbClr val="F26B43"/>
          </p15:clr>
        </p15:guide>
        <p15:guide id="16" orient="horz" pos="2704">
          <p15:clr>
            <a:srgbClr val="F26B43"/>
          </p15:clr>
        </p15:guide>
        <p15:guide id="17" orient="horz" pos="3240">
          <p15:clr>
            <a:srgbClr val="F26B43"/>
          </p15:clr>
        </p15:guide>
        <p15:guide id="18" orient="horz" pos="3784">
          <p15:clr>
            <a:srgbClr val="F26B43"/>
          </p15:clr>
        </p15:guide>
        <p15:guide id="19" orient="horz" pos="4120">
          <p15:clr>
            <a:srgbClr val="F26B43"/>
          </p15:clr>
        </p15:guide>
        <p15:guide id="20" orient="horz" pos="272">
          <p15:clr>
            <a:srgbClr val="F26B43"/>
          </p15:clr>
        </p15:guide>
        <p15:guide id="21" pos="288">
          <p15:clr>
            <a:srgbClr val="F26B43"/>
          </p15:clr>
        </p15:guide>
        <p15:guide id="22" pos="7392">
          <p15:clr>
            <a:srgbClr val="F26B43"/>
          </p15:clr>
        </p15:guide>
        <p15:guide id="23">
          <p15:clr>
            <a:srgbClr val="F26B43"/>
          </p15:clr>
        </p15:guide>
        <p15:guide id="24" orient="horz" pos="4320">
          <p15:clr>
            <a:srgbClr val="F26B43"/>
          </p15:clr>
        </p15:guide>
        <p15:guide id="25" pos="894">
          <p15:clr>
            <a:srgbClr val="F26B43"/>
          </p15:clr>
        </p15:guide>
        <p15:guide id="26" pos="750">
          <p15:clr>
            <a:srgbClr val="F26B43"/>
          </p15:clr>
        </p15:guide>
        <p15:guide id="27" pos="1498">
          <p15:clr>
            <a:srgbClr val="F26B43"/>
          </p15:clr>
        </p15:guide>
        <p15:guide id="28" pos="1354">
          <p15:clr>
            <a:srgbClr val="F26B43"/>
          </p15:clr>
        </p15:guide>
        <p15:guide id="29" pos="2102">
          <p15:clr>
            <a:srgbClr val="F26B43"/>
          </p15:clr>
        </p15:guide>
        <p15:guide id="30" pos="1958">
          <p15:clr>
            <a:srgbClr val="F26B43"/>
          </p15:clr>
        </p15:guide>
        <p15:guide id="31" pos="2706">
          <p15:clr>
            <a:srgbClr val="F26B43"/>
          </p15:clr>
        </p15:guide>
        <p15:guide id="32" pos="2562">
          <p15:clr>
            <a:srgbClr val="F26B43"/>
          </p15:clr>
        </p15:guide>
        <p15:guide id="33" pos="3311">
          <p15:clr>
            <a:srgbClr val="F26B43"/>
          </p15:clr>
        </p15:guide>
        <p15:guide id="34" pos="3167">
          <p15:clr>
            <a:srgbClr val="F26B43"/>
          </p15:clr>
        </p15:guide>
        <p15:guide id="35" pos="3915">
          <p15:clr>
            <a:srgbClr val="F26B43"/>
          </p15:clr>
        </p15:guide>
        <p15:guide id="36" pos="3771">
          <p15:clr>
            <a:srgbClr val="F26B43"/>
          </p15:clr>
        </p15:guide>
        <p15:guide id="37" pos="4519">
          <p15:clr>
            <a:srgbClr val="F26B43"/>
          </p15:clr>
        </p15:guide>
        <p15:guide id="38" pos="4375">
          <p15:clr>
            <a:srgbClr val="F26B43"/>
          </p15:clr>
        </p15:guide>
        <p15:guide id="39" pos="5123">
          <p15:clr>
            <a:srgbClr val="F26B43"/>
          </p15:clr>
        </p15:guide>
        <p15:guide id="40" pos="4979">
          <p15:clr>
            <a:srgbClr val="F26B43"/>
          </p15:clr>
        </p15:guide>
        <p15:guide id="41" pos="5728">
          <p15:clr>
            <a:srgbClr val="F26B43"/>
          </p15:clr>
        </p15:guide>
        <p15:guide id="42" pos="5584">
          <p15:clr>
            <a:srgbClr val="F26B43"/>
          </p15:clr>
        </p15:guide>
        <p15:guide id="43" pos="6332">
          <p15:clr>
            <a:srgbClr val="F26B43"/>
          </p15:clr>
        </p15:guide>
        <p15:guide id="44" pos="6188">
          <p15:clr>
            <a:srgbClr val="F26B43"/>
          </p15:clr>
        </p15:guide>
        <p15:guide id="45" pos="6936">
          <p15:clr>
            <a:srgbClr val="F26B43"/>
          </p15:clr>
        </p15:guide>
        <p15:guide id="46" pos="679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4.xml"/><Relationship Id="rId5" Type="http://schemas.openxmlformats.org/officeDocument/2006/relationships/image" Target="../media/image16.emf"/><Relationship Id="rId4" Type="http://schemas.openxmlformats.org/officeDocument/2006/relationships/oleObject" Target="../embeddings/oleObject33.bin"/></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hyperlink" Target="https://www.unicaremass.com/providers/" TargetMode="External"/><Relationship Id="rId2" Type="http://schemas.openxmlformats.org/officeDocument/2006/relationships/notesSlide" Target="../notesSlides/notesSlide10.xml"/><Relationship Id="rId1" Type="http://schemas.openxmlformats.org/officeDocument/2006/relationships/slideLayout" Target="../slideLayouts/slideLayout31.xml"/><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1.xml"/><Relationship Id="rId4" Type="http://schemas.openxmlformats.org/officeDocument/2006/relationships/hyperlink" Target="mailto:unicareproviderrelations@wellpoint.com"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valueoptions.com/pc/eProvider/providerLogin.do" TargetMode="External"/><Relationship Id="rId2" Type="http://schemas.openxmlformats.org/officeDocument/2006/relationships/hyperlink" Target="https://www.unicarestateplan.com/pdf/ProviderReferenceSheetFY2017_eff01012017.pdf" TargetMode="External"/><Relationship Id="rId1" Type="http://schemas.openxmlformats.org/officeDocument/2006/relationships/slideLayout" Target="../slideLayouts/slideLayout31.xml"/><Relationship Id="rId4" Type="http://schemas.openxmlformats.org/officeDocument/2006/relationships/hyperlink" Target="mailto:e-supportservices@beaconhealthoptions.co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hyperlink" Target="https://www.unicarestateplan.com/eligAndClaimResources.html" TargetMode="Externa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hyperlink" Target="mailto:unicareproviderrelations@anthem.com" TargetMode="Externa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9.xml"/><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hyperlink" Target="http://www.wellpointmass.com/" TargetMode="Externa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hyperlink" Target="http://www.unicaremass.com/"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3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CDCFA63-CBDA-5D4C-8227-EBAE23CB790A}"/>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4" name="Object 3" hidden="1">
                        <a:extLst>
                          <a:ext uri="{FF2B5EF4-FFF2-40B4-BE49-F238E27FC236}">
                            <a16:creationId xmlns:a16="http://schemas.microsoft.com/office/drawing/2014/main" id="{4CDCFA63-CBDA-5D4C-8227-EBAE23CB790A}"/>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DFF31F38-029C-4041-8558-81F000B46D69}"/>
              </a:ext>
            </a:extLst>
          </p:cNvPr>
          <p:cNvSpPr>
            <a:spLocks noGrp="1"/>
          </p:cNvSpPr>
          <p:nvPr>
            <p:ph type="ctrTitle"/>
          </p:nvPr>
        </p:nvSpPr>
        <p:spPr>
          <a:xfrm>
            <a:off x="1290083" y="2039112"/>
            <a:ext cx="9611833" cy="2554153"/>
          </a:xfrm>
        </p:spPr>
        <p:txBody>
          <a:bodyPr/>
          <a:lstStyle/>
          <a:p>
            <a:r>
              <a:rPr lang="en-US" sz="4400" b="1" dirty="0"/>
              <a:t>Massachusetts Association of Patient Account Management</a:t>
            </a:r>
            <a:br>
              <a:rPr lang="en-US" sz="2800" b="1" dirty="0"/>
            </a:br>
            <a:br>
              <a:rPr lang="en-US" sz="2800" b="1" dirty="0"/>
            </a:br>
            <a:br>
              <a:rPr lang="en-US" sz="2800" b="1" dirty="0"/>
            </a:br>
            <a:br>
              <a:rPr lang="en-US" sz="2800" b="1" dirty="0"/>
            </a:br>
            <a:r>
              <a:rPr lang="en-US" sz="2000" b="1" dirty="0">
                <a:solidFill>
                  <a:srgbClr val="C00000"/>
                </a:solidFill>
              </a:rPr>
              <a:t>05/23/2024</a:t>
            </a:r>
          </a:p>
        </p:txBody>
      </p:sp>
    </p:spTree>
    <p:extLst>
      <p:ext uri="{BB962C8B-B14F-4D97-AF65-F5344CB8AC3E}">
        <p14:creationId xmlns:p14="http://schemas.microsoft.com/office/powerpoint/2010/main" val="1374357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B9A3980-2C7C-B879-1675-19FD81BBFC4B}"/>
              </a:ext>
            </a:extLst>
          </p:cNvPr>
          <p:cNvSpPr>
            <a:spLocks noGrp="1"/>
          </p:cNvSpPr>
          <p:nvPr>
            <p:ph type="title"/>
          </p:nvPr>
        </p:nvSpPr>
        <p:spPr/>
        <p:txBody>
          <a:bodyPr/>
          <a:lstStyle/>
          <a:p>
            <a:r>
              <a:rPr lang="en-US" sz="4800" dirty="0"/>
              <a:t>How do Wellpoint plans compare?</a:t>
            </a:r>
          </a:p>
        </p:txBody>
      </p:sp>
      <p:sp>
        <p:nvSpPr>
          <p:cNvPr id="2" name="TextBox 1">
            <a:extLst>
              <a:ext uri="{FF2B5EF4-FFF2-40B4-BE49-F238E27FC236}">
                <a16:creationId xmlns:a16="http://schemas.microsoft.com/office/drawing/2014/main" id="{D56CD0B2-C0EB-56F9-0B33-AA7E51A128DC}"/>
              </a:ext>
            </a:extLst>
          </p:cNvPr>
          <p:cNvSpPr txBox="1"/>
          <p:nvPr/>
        </p:nvSpPr>
        <p:spPr>
          <a:xfrm>
            <a:off x="7665492" y="4981431"/>
            <a:ext cx="368799" cy="184666"/>
          </a:xfrm>
          <a:prstGeom prst="rect">
            <a:avLst/>
          </a:prstGeom>
          <a:solidFill>
            <a:schemeClr val="bg1">
              <a:lumMod val="95000"/>
            </a:schemeClr>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endParaRPr lang="en-US" sz="1200" dirty="0">
              <a:solidFill>
                <a:srgbClr val="1A3673"/>
              </a:solidFill>
            </a:endParaRPr>
          </a:p>
        </p:txBody>
      </p:sp>
      <p:graphicFrame>
        <p:nvGraphicFramePr>
          <p:cNvPr id="3" name="Table 8">
            <a:extLst>
              <a:ext uri="{FF2B5EF4-FFF2-40B4-BE49-F238E27FC236}">
                <a16:creationId xmlns:a16="http://schemas.microsoft.com/office/drawing/2014/main" id="{811AD2C9-FD8D-1642-6934-5CE0B1894E54}"/>
              </a:ext>
            </a:extLst>
          </p:cNvPr>
          <p:cNvGraphicFramePr>
            <a:graphicFrameLocks noGrp="1"/>
          </p:cNvGraphicFramePr>
          <p:nvPr>
            <p:extLst>
              <p:ext uri="{D42A27DB-BD31-4B8C-83A1-F6EECF244321}">
                <p14:modId xmlns:p14="http://schemas.microsoft.com/office/powerpoint/2010/main" val="606177890"/>
              </p:ext>
            </p:extLst>
          </p:nvPr>
        </p:nvGraphicFramePr>
        <p:xfrm>
          <a:off x="553307" y="1645920"/>
          <a:ext cx="11103409" cy="4145280"/>
        </p:xfrm>
        <a:graphic>
          <a:graphicData uri="http://schemas.openxmlformats.org/drawingml/2006/table">
            <a:tbl>
              <a:tblPr firstRow="1" bandRow="1">
                <a:tableStyleId>{073A0DAA-6AF3-43AB-8588-CEC1D06C72B9}</a:tableStyleId>
              </a:tblPr>
              <a:tblGrid>
                <a:gridCol w="1263770">
                  <a:extLst>
                    <a:ext uri="{9D8B030D-6E8A-4147-A177-3AD203B41FA5}">
                      <a16:colId xmlns:a16="http://schemas.microsoft.com/office/drawing/2014/main" val="808845062"/>
                    </a:ext>
                  </a:extLst>
                </a:gridCol>
                <a:gridCol w="2672861">
                  <a:extLst>
                    <a:ext uri="{9D8B030D-6E8A-4147-A177-3AD203B41FA5}">
                      <a16:colId xmlns:a16="http://schemas.microsoft.com/office/drawing/2014/main" val="2043275936"/>
                    </a:ext>
                  </a:extLst>
                </a:gridCol>
                <a:gridCol w="3317631">
                  <a:extLst>
                    <a:ext uri="{9D8B030D-6E8A-4147-A177-3AD203B41FA5}">
                      <a16:colId xmlns:a16="http://schemas.microsoft.com/office/drawing/2014/main" val="1148648389"/>
                    </a:ext>
                  </a:extLst>
                </a:gridCol>
                <a:gridCol w="1430655">
                  <a:extLst>
                    <a:ext uri="{9D8B030D-6E8A-4147-A177-3AD203B41FA5}">
                      <a16:colId xmlns:a16="http://schemas.microsoft.com/office/drawing/2014/main" val="3565641345"/>
                    </a:ext>
                  </a:extLst>
                </a:gridCol>
                <a:gridCol w="2418492">
                  <a:extLst>
                    <a:ext uri="{9D8B030D-6E8A-4147-A177-3AD203B41FA5}">
                      <a16:colId xmlns:a16="http://schemas.microsoft.com/office/drawing/2014/main" val="569312003"/>
                    </a:ext>
                  </a:extLst>
                </a:gridCol>
              </a:tblGrid>
              <a:tr h="342928">
                <a:tc>
                  <a:txBody>
                    <a:bodyPr/>
                    <a:lstStyle/>
                    <a:p>
                      <a:pPr algn="ctr"/>
                      <a:r>
                        <a:rPr lang="en-US" dirty="0">
                          <a:solidFill>
                            <a:schemeClr val="bg1"/>
                          </a:solidFill>
                          <a:latin typeface="Arial" panose="020B0604020202020204" pitchFamily="34" charset="0"/>
                          <a:cs typeface="Arial" panose="020B0604020202020204" pitchFamily="34" charset="0"/>
                        </a:rPr>
                        <a:t>Plan</a:t>
                      </a:r>
                    </a:p>
                  </a:txBody>
                  <a:tcPr/>
                </a:tc>
                <a:tc>
                  <a:txBody>
                    <a:bodyPr/>
                    <a:lstStyle/>
                    <a:p>
                      <a:pPr algn="ctr"/>
                      <a:r>
                        <a:rPr lang="en-US" dirty="0">
                          <a:solidFill>
                            <a:schemeClr val="bg1"/>
                          </a:solidFill>
                          <a:latin typeface="Arial" panose="020B0604020202020204" pitchFamily="34" charset="0"/>
                          <a:cs typeface="Arial" panose="020B0604020202020204" pitchFamily="34" charset="0"/>
                        </a:rPr>
                        <a:t>Offered to </a:t>
                      </a:r>
                    </a:p>
                  </a:txBody>
                  <a:tcPr/>
                </a:tc>
                <a:tc>
                  <a:txBody>
                    <a:bodyPr/>
                    <a:lstStyle/>
                    <a:p>
                      <a:pPr algn="ctr"/>
                      <a:r>
                        <a:rPr lang="en-US" dirty="0">
                          <a:solidFill>
                            <a:schemeClr val="bg1"/>
                          </a:solidFill>
                          <a:latin typeface="Arial" panose="020B0604020202020204" pitchFamily="34" charset="0"/>
                          <a:cs typeface="Arial" panose="020B0604020202020204" pitchFamily="34" charset="0"/>
                        </a:rPr>
                        <a:t>Plan type </a:t>
                      </a:r>
                    </a:p>
                  </a:txBody>
                  <a:tcPr/>
                </a:tc>
                <a:tc>
                  <a:txBody>
                    <a:bodyPr/>
                    <a:lstStyle/>
                    <a:p>
                      <a:pPr algn="ctr"/>
                      <a:r>
                        <a:rPr lang="en-US" dirty="0">
                          <a:solidFill>
                            <a:schemeClr val="bg1"/>
                          </a:solidFill>
                          <a:latin typeface="Arial" panose="020B0604020202020204" pitchFamily="34" charset="0"/>
                          <a:cs typeface="Arial" panose="020B0604020202020204" pitchFamily="34" charset="0"/>
                        </a:rPr>
                        <a:t>Pharmacy</a:t>
                      </a:r>
                    </a:p>
                  </a:txBody>
                  <a:tcPr/>
                </a:tc>
                <a:tc>
                  <a:txBody>
                    <a:bodyPr/>
                    <a:lstStyle/>
                    <a:p>
                      <a:pPr algn="ctr"/>
                      <a:r>
                        <a:rPr lang="en-US" dirty="0">
                          <a:solidFill>
                            <a:schemeClr val="bg1"/>
                          </a:solidFill>
                          <a:latin typeface="Arial" panose="020B0604020202020204" pitchFamily="34" charset="0"/>
                          <a:cs typeface="Arial" panose="020B0604020202020204" pitchFamily="34" charset="0"/>
                        </a:rPr>
                        <a:t>Behavioral Health</a:t>
                      </a:r>
                    </a:p>
                  </a:txBody>
                  <a:tcPr/>
                </a:tc>
                <a:extLst>
                  <a:ext uri="{0D108BD9-81ED-4DB2-BD59-A6C34878D82A}">
                    <a16:rowId xmlns:a16="http://schemas.microsoft.com/office/drawing/2014/main" val="2805824869"/>
                  </a:ext>
                </a:extLst>
              </a:tr>
              <a:tr h="644710">
                <a:tc>
                  <a:txBody>
                    <a:bodyPr/>
                    <a:lstStyle/>
                    <a:p>
                      <a:endParaRPr lang="en-US" sz="1400" b="1" dirty="0">
                        <a:solidFill>
                          <a:srgbClr val="002060"/>
                        </a:solidFill>
                        <a:latin typeface="Arial" panose="020B0604020202020204" pitchFamily="34" charset="0"/>
                        <a:cs typeface="Arial" panose="020B0604020202020204" pitchFamily="34" charset="0"/>
                      </a:endParaRPr>
                    </a:p>
                    <a:p>
                      <a:r>
                        <a:rPr lang="en-US" sz="1400" b="1" dirty="0">
                          <a:solidFill>
                            <a:srgbClr val="002060"/>
                          </a:solidFill>
                          <a:latin typeface="Arial" panose="020B0604020202020204" pitchFamily="34" charset="0"/>
                          <a:cs typeface="Arial" panose="020B0604020202020204" pitchFamily="34" charset="0"/>
                        </a:rPr>
                        <a:t>Total Choice </a:t>
                      </a:r>
                      <a:endParaRPr lang="en-US" sz="1050"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Members who live in New England (total access)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none" kern="1200" baseline="0" dirty="0">
                          <a:solidFill>
                            <a:srgbClr val="002060"/>
                          </a:solidFill>
                          <a:latin typeface="Arial" panose="020B0604020202020204" pitchFamily="34" charset="0"/>
                          <a:cs typeface="Arial" panose="020B0604020202020204" pitchFamily="34" charset="0"/>
                        </a:rPr>
                        <a:t>Indemnity</a:t>
                      </a:r>
                      <a:r>
                        <a:rPr lang="en-US" sz="1400" b="1" u="none" kern="1200" dirty="0">
                          <a:solidFill>
                            <a:srgbClr val="002060"/>
                          </a:solidFill>
                          <a:latin typeface="Arial" panose="020B0604020202020204" pitchFamily="34" charset="0"/>
                          <a:cs typeface="Arial" panose="020B0604020202020204" pitchFamily="34" charset="0"/>
                        </a:rPr>
                        <a:t> </a:t>
                      </a:r>
                      <a:r>
                        <a:rPr lang="en-US" sz="1400" b="0" u="none" kern="1200" dirty="0">
                          <a:solidFill>
                            <a:srgbClr val="002060"/>
                          </a:solidFill>
                          <a:latin typeface="Arial" panose="020B0604020202020204" pitchFamily="34" charset="0"/>
                          <a:cs typeface="Arial" panose="020B0604020202020204" pitchFamily="34" charset="0"/>
                        </a:rPr>
                        <a:t>– </a:t>
                      </a:r>
                      <a:r>
                        <a:rPr lang="en-US" sz="1400" kern="1200" dirty="0">
                          <a:solidFill>
                            <a:srgbClr val="002060"/>
                          </a:solidFill>
                          <a:latin typeface="Arial" panose="020B0604020202020204" pitchFamily="34" charset="0"/>
                          <a:cs typeface="Arial" panose="020B0604020202020204" pitchFamily="34" charset="0"/>
                        </a:rPr>
                        <a:t>any provider, without referrals, no matter where the</a:t>
                      </a:r>
                      <a:r>
                        <a:rPr lang="en-US" sz="1400" kern="1200" baseline="0" dirty="0">
                          <a:solidFill>
                            <a:srgbClr val="002060"/>
                          </a:solidFill>
                          <a:latin typeface="Arial" panose="020B0604020202020204" pitchFamily="34" charset="0"/>
                          <a:cs typeface="Arial" panose="020B0604020202020204" pitchFamily="34" charset="0"/>
                        </a:rPr>
                        <a:t> member </a:t>
                      </a:r>
                      <a:r>
                        <a:rPr lang="en-US" sz="1400" kern="1200" dirty="0">
                          <a:solidFill>
                            <a:srgbClr val="002060"/>
                          </a:solidFill>
                          <a:latin typeface="Arial" panose="020B0604020202020204" pitchFamily="34" charset="0"/>
                          <a:cs typeface="Arial" panose="020B0604020202020204" pitchFamily="34" charset="0"/>
                        </a:rPr>
                        <a:t>gets services.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rgbClr val="002060"/>
                          </a:solidFill>
                          <a:latin typeface="Arial" panose="020B0604020202020204" pitchFamily="34" charset="0"/>
                          <a:cs typeface="Arial" panose="020B0604020202020204" pitchFamily="34" charset="0"/>
                        </a:rPr>
                        <a:t>C</a:t>
                      </a:r>
                      <a:r>
                        <a:rPr lang="en-US" sz="1400" kern="1200" dirty="0">
                          <a:solidFill>
                            <a:srgbClr val="002060"/>
                          </a:solidFill>
                          <a:latin typeface="Arial" panose="020B0604020202020204" pitchFamily="34" charset="0"/>
                          <a:ea typeface="+mn-ea"/>
                          <a:cs typeface="Arial" panose="020B0604020202020204" pitchFamily="34" charset="0"/>
                        </a:rPr>
                        <a:t>VS</a:t>
                      </a:r>
                      <a:endParaRPr lang="en-US" sz="1200" kern="1200" dirty="0">
                        <a:solidFill>
                          <a:srgbClr val="002060"/>
                        </a:solidFill>
                        <a:latin typeface="Arial" panose="020B0604020202020204" pitchFamily="34" charset="0"/>
                        <a:cs typeface="Arial" panose="020B0604020202020204" pitchFamily="34" charset="0"/>
                      </a:endParaRPr>
                    </a:p>
                  </a:txBody>
                  <a:tcPr anchor="ct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solidFill>
                          <a:srgbClr val="00206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solidFill>
                          <a:srgbClr val="00206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solidFill>
                          <a:srgbClr val="00206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002060"/>
                          </a:solidFill>
                          <a:latin typeface="Arial" panose="020B0604020202020204" pitchFamily="34" charset="0"/>
                          <a:cs typeface="Arial" panose="020B0604020202020204" pitchFamily="34" charset="0"/>
                        </a:rPr>
                        <a:t>All UniCare plans provide access to the largest behavioral health network in the nation through </a:t>
                      </a:r>
                      <a:r>
                        <a:rPr lang="en-US" sz="1400" b="1" dirty="0">
                          <a:solidFill>
                            <a:srgbClr val="002060"/>
                          </a:solidFill>
                          <a:latin typeface="Arial" panose="020B0604020202020204" pitchFamily="34" charset="0"/>
                          <a:cs typeface="Arial" panose="020B0604020202020204" pitchFamily="34" charset="0"/>
                        </a:rPr>
                        <a:t>Carelon Health Options.</a:t>
                      </a:r>
                    </a:p>
                  </a:txBody>
                  <a:tcPr anchor="ctr"/>
                </a:tc>
                <a:extLst>
                  <a:ext uri="{0D108BD9-81ED-4DB2-BD59-A6C34878D82A}">
                    <a16:rowId xmlns:a16="http://schemas.microsoft.com/office/drawing/2014/main" val="3106937236"/>
                  </a:ext>
                </a:extLst>
              </a:tr>
              <a:tr h="654908">
                <a:tc>
                  <a:txBody>
                    <a:bodyPr/>
                    <a:lstStyle/>
                    <a:p>
                      <a:r>
                        <a:rPr lang="en-US" sz="1400" b="1" dirty="0">
                          <a:solidFill>
                            <a:srgbClr val="002060"/>
                          </a:solidFill>
                          <a:latin typeface="Arial" panose="020B0604020202020204" pitchFamily="34" charset="0"/>
                          <a:cs typeface="Arial" panose="020B0604020202020204" pitchFamily="34" charset="0"/>
                        </a:rPr>
                        <a:t>PLUS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Members residing in New England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(CT, MA, ME, NH, RI and VT)</a:t>
                      </a:r>
                    </a:p>
                    <a:p>
                      <a:endParaRPr lang="en-US" sz="1400"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baseline="0" dirty="0">
                          <a:solidFill>
                            <a:srgbClr val="002060"/>
                          </a:solidFill>
                          <a:latin typeface="Arial" panose="020B0604020202020204" pitchFamily="34" charset="0"/>
                          <a:cs typeface="Arial" panose="020B0604020202020204" pitchFamily="34" charset="0"/>
                        </a:rPr>
                        <a:t>Indemnity / PPO-type </a:t>
                      </a:r>
                      <a:r>
                        <a:rPr lang="en-US" sz="1400" kern="1200" dirty="0">
                          <a:solidFill>
                            <a:srgbClr val="002060"/>
                          </a:solidFill>
                          <a:latin typeface="Arial" panose="020B0604020202020204" pitchFamily="34" charset="0"/>
                          <a:cs typeface="Arial" panose="020B0604020202020204" pitchFamily="34" charset="0"/>
                        </a:rPr>
                        <a:t>– network of providers that are “preferred;” coverage and lower costs.</a:t>
                      </a:r>
                      <a:endParaRPr lang="en-US" sz="1400" kern="1200" baseline="0" dirty="0">
                        <a:solidFill>
                          <a:srgbClr val="002060"/>
                        </a:solidFill>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kern="1200" baseline="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rgbClr val="002060"/>
                          </a:solidFill>
                          <a:latin typeface="Arial" panose="020B0604020202020204" pitchFamily="34" charset="0"/>
                          <a:cs typeface="Arial" panose="020B0604020202020204" pitchFamily="34" charset="0"/>
                        </a:rPr>
                        <a:t>C</a:t>
                      </a:r>
                      <a:r>
                        <a:rPr lang="en-US" sz="1400" kern="1200" dirty="0">
                          <a:solidFill>
                            <a:srgbClr val="002060"/>
                          </a:solidFill>
                          <a:latin typeface="Arial" panose="020B0604020202020204" pitchFamily="34" charset="0"/>
                          <a:ea typeface="+mn-ea"/>
                          <a:cs typeface="Arial" panose="020B0604020202020204" pitchFamily="34" charset="0"/>
                        </a:rPr>
                        <a:t>VS</a:t>
                      </a:r>
                      <a:endParaRPr lang="en-US" sz="1050" kern="12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kern="1200" baseline="0" dirty="0">
                        <a:solidFill>
                          <a:srgbClr val="002060"/>
                        </a:solidFill>
                        <a:latin typeface="Arial" panose="020B0604020202020204" pitchFamily="34" charset="0"/>
                        <a:cs typeface="Arial" panose="020B0604020202020204" pitchFamily="34" charset="0"/>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kern="1200" baseline="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05801504"/>
                  </a:ext>
                </a:extLst>
              </a:tr>
              <a:tr h="948999">
                <a:tc>
                  <a:txBody>
                    <a:bodyPr/>
                    <a:lstStyle/>
                    <a:p>
                      <a:r>
                        <a:rPr lang="en-US" sz="1400" b="1" dirty="0">
                          <a:solidFill>
                            <a:srgbClr val="002060"/>
                          </a:solidFill>
                          <a:latin typeface="Arial" panose="020B0604020202020204" pitchFamily="34" charset="0"/>
                          <a:cs typeface="Arial" panose="020B0604020202020204" pitchFamily="34" charset="0"/>
                        </a:rPr>
                        <a:t>Community Choice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Members residing in MA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(not including Martha’s Vineyard or Nantucket)</a:t>
                      </a:r>
                    </a:p>
                    <a:p>
                      <a:endParaRPr lang="en-US" sz="1400"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none" kern="1200" dirty="0">
                          <a:solidFill>
                            <a:srgbClr val="002060"/>
                          </a:solidFill>
                          <a:latin typeface="Arial" panose="020B0604020202020204" pitchFamily="34" charset="0"/>
                          <a:cs typeface="Arial" panose="020B0604020202020204" pitchFamily="34" charset="0"/>
                        </a:rPr>
                        <a:t>Indemnity</a:t>
                      </a:r>
                      <a:r>
                        <a:rPr lang="en-US" sz="1400" b="1" u="none" kern="1200" baseline="0" dirty="0">
                          <a:solidFill>
                            <a:srgbClr val="002060"/>
                          </a:solidFill>
                          <a:latin typeface="Arial" panose="020B0604020202020204" pitchFamily="34" charset="0"/>
                          <a:cs typeface="Arial" panose="020B0604020202020204" pitchFamily="34" charset="0"/>
                        </a:rPr>
                        <a:t> / </a:t>
                      </a:r>
                      <a:r>
                        <a:rPr lang="en-US" sz="1400" b="1" u="none" kern="1200" dirty="0">
                          <a:solidFill>
                            <a:srgbClr val="002060"/>
                          </a:solidFill>
                          <a:latin typeface="Arial" panose="020B0604020202020204" pitchFamily="34" charset="0"/>
                          <a:cs typeface="Arial" panose="020B0604020202020204" pitchFamily="34" charset="0"/>
                        </a:rPr>
                        <a:t>Limited network</a:t>
                      </a:r>
                      <a:r>
                        <a:rPr lang="en-US" sz="1400" b="0" u="none" kern="1200" baseline="0" dirty="0">
                          <a:solidFill>
                            <a:srgbClr val="002060"/>
                          </a:solidFill>
                          <a:latin typeface="Arial" panose="020B0604020202020204" pitchFamily="34" charset="0"/>
                          <a:cs typeface="Arial" panose="020B0604020202020204" pitchFamily="34" charset="0"/>
                        </a:rPr>
                        <a:t> – A </a:t>
                      </a:r>
                      <a:r>
                        <a:rPr lang="en-US" sz="1400" kern="1200" dirty="0">
                          <a:solidFill>
                            <a:srgbClr val="002060"/>
                          </a:solidFill>
                          <a:latin typeface="Arial" panose="020B0604020202020204" pitchFamily="34" charset="0"/>
                          <a:cs typeface="Arial" panose="020B0604020202020204" pitchFamily="34" charset="0"/>
                        </a:rPr>
                        <a:t>PPO-type plan with</a:t>
                      </a:r>
                      <a:r>
                        <a:rPr lang="en-US" sz="1400" kern="1200" baseline="0" dirty="0">
                          <a:solidFill>
                            <a:srgbClr val="002060"/>
                          </a:solidFill>
                          <a:latin typeface="Arial" panose="020B0604020202020204" pitchFamily="34" charset="0"/>
                          <a:cs typeface="Arial" panose="020B0604020202020204" pitchFamily="34" charset="0"/>
                        </a:rPr>
                        <a:t> </a:t>
                      </a:r>
                      <a:r>
                        <a:rPr lang="en-US" sz="1400" kern="1200" dirty="0">
                          <a:solidFill>
                            <a:srgbClr val="002060"/>
                          </a:solidFill>
                          <a:latin typeface="Arial" panose="020B0604020202020204" pitchFamily="34" charset="0"/>
                          <a:cs typeface="Arial" panose="020B0604020202020204" pitchFamily="34" charset="0"/>
                        </a:rPr>
                        <a:t>a network of MA hospitals. If you need to use an out of network hospital you still have coverage with higher out of pocket member costs. </a:t>
                      </a:r>
                      <a:endParaRPr lang="en-US" sz="1400"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kern="1200" baseline="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rgbClr val="002060"/>
                          </a:solidFill>
                          <a:latin typeface="Arial" panose="020B0604020202020204" pitchFamily="34" charset="0"/>
                          <a:cs typeface="Arial" panose="020B0604020202020204" pitchFamily="34" charset="0"/>
                        </a:rPr>
                        <a:t>C</a:t>
                      </a:r>
                      <a:r>
                        <a:rPr lang="en-US" sz="1400" kern="1200" dirty="0">
                          <a:solidFill>
                            <a:srgbClr val="002060"/>
                          </a:solidFill>
                          <a:latin typeface="Arial" panose="020B0604020202020204" pitchFamily="34" charset="0"/>
                          <a:ea typeface="+mn-ea"/>
                          <a:cs typeface="Arial" panose="020B0604020202020204" pitchFamily="34" charset="0"/>
                        </a:rPr>
                        <a:t>VS</a:t>
                      </a:r>
                      <a:endParaRPr lang="en-US" sz="1050" kern="12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kern="1200" baseline="0" dirty="0">
                        <a:solidFill>
                          <a:srgbClr val="002060"/>
                        </a:solidFill>
                        <a:latin typeface="Arial" panose="020B0604020202020204" pitchFamily="34" charset="0"/>
                        <a:cs typeface="Arial" panose="020B0604020202020204" pitchFamily="34" charset="0"/>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kern="1200" baseline="0" dirty="0">
                        <a:solidFill>
                          <a:srgbClr val="00206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13702358"/>
                  </a:ext>
                </a:extLst>
              </a:tr>
              <a:tr h="806658">
                <a:tc>
                  <a:txBody>
                    <a:bodyPr/>
                    <a:lstStyle/>
                    <a:p>
                      <a:r>
                        <a:rPr lang="en-US" sz="1400" b="1" dirty="0">
                          <a:solidFill>
                            <a:srgbClr val="002060"/>
                          </a:solidFill>
                          <a:latin typeface="Arial" panose="020B0604020202020204" pitchFamily="34" charset="0"/>
                          <a:cs typeface="Arial" panose="020B0604020202020204" pitchFamily="34" charset="0"/>
                        </a:rPr>
                        <a:t>Medicare Extension (OME)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cap="none" baseline="0" dirty="0">
                          <a:solidFill>
                            <a:srgbClr val="002060"/>
                          </a:solidFill>
                          <a:latin typeface="Arial" panose="020B0604020202020204" pitchFamily="34" charset="0"/>
                          <a:cs typeface="Arial" panose="020B0604020202020204" pitchFamily="34" charset="0"/>
                          <a:sym typeface="Arial"/>
                        </a:rPr>
                        <a:t>Medicare members living anywhere in the U.S.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cap="none" baseline="0" dirty="0">
                          <a:solidFill>
                            <a:srgbClr val="002060"/>
                          </a:solidFill>
                          <a:latin typeface="Arial" panose="020B0604020202020204" pitchFamily="34" charset="0"/>
                          <a:cs typeface="Arial" panose="020B0604020202020204" pitchFamily="34" charset="0"/>
                          <a:sym typeface="Arial"/>
                        </a:rPr>
                        <a:t>Must be enrolled in Medicare Parts A &amp; B.</a:t>
                      </a:r>
                      <a:endParaRPr lang="en-US" sz="1400" kern="1200" baseline="0" dirty="0">
                        <a:solidFill>
                          <a:srgbClr val="002060"/>
                        </a:solidFill>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none" strike="noStrike" cap="none" baseline="0" dirty="0">
                          <a:solidFill>
                            <a:srgbClr val="002060"/>
                          </a:solidFill>
                          <a:latin typeface="Arial" panose="020B0604020202020204" pitchFamily="34" charset="0"/>
                          <a:cs typeface="Arial" panose="020B0604020202020204" pitchFamily="34" charset="0"/>
                          <a:sym typeface="Arial"/>
                        </a:rPr>
                        <a:t>Medicare Supplement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cap="none" baseline="0" dirty="0">
                          <a:solidFill>
                            <a:srgbClr val="002060"/>
                          </a:solidFill>
                          <a:latin typeface="Arial" panose="020B0604020202020204" pitchFamily="34" charset="0"/>
                          <a:cs typeface="Arial" panose="020B0604020202020204" pitchFamily="34" charset="0"/>
                          <a:sym typeface="Arial"/>
                        </a:rPr>
                        <a:t>SilverScripts</a:t>
                      </a: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u="none" strike="noStrike" cap="none" baseline="0" dirty="0">
                        <a:solidFill>
                          <a:srgbClr val="002060"/>
                        </a:solidFill>
                        <a:latin typeface="Arial" panose="020B0604020202020204" pitchFamily="34" charset="0"/>
                        <a:cs typeface="Arial" panose="020B0604020202020204" pitchFamily="34" charset="0"/>
                        <a:sym typeface="Arial"/>
                      </a:endParaRPr>
                    </a:p>
                  </a:txBody>
                  <a:tcPr anchor="ctr"/>
                </a:tc>
                <a:extLst>
                  <a:ext uri="{0D108BD9-81ED-4DB2-BD59-A6C34878D82A}">
                    <a16:rowId xmlns:a16="http://schemas.microsoft.com/office/drawing/2014/main" val="3802211577"/>
                  </a:ext>
                </a:extLst>
              </a:tr>
            </a:tbl>
          </a:graphicData>
        </a:graphic>
      </p:graphicFrame>
      <p:pic>
        <p:nvPicPr>
          <p:cNvPr id="4" name="Picture 3">
            <a:extLst>
              <a:ext uri="{FF2B5EF4-FFF2-40B4-BE49-F238E27FC236}">
                <a16:creationId xmlns:a16="http://schemas.microsoft.com/office/drawing/2014/main" id="{D7518D92-6743-6410-1C69-B01DC4DAC13F}"/>
              </a:ext>
            </a:extLst>
          </p:cNvPr>
          <p:cNvPicPr>
            <a:picLocks noChangeAspect="1"/>
          </p:cNvPicPr>
          <p:nvPr/>
        </p:nvPicPr>
        <p:blipFill>
          <a:blip r:embed="rId3"/>
          <a:stretch>
            <a:fillRect/>
          </a:stretch>
        </p:blipFill>
        <p:spPr>
          <a:xfrm>
            <a:off x="9444037" y="2800350"/>
            <a:ext cx="1848231" cy="628650"/>
          </a:xfrm>
          <a:prstGeom prst="rect">
            <a:avLst/>
          </a:prstGeom>
        </p:spPr>
      </p:pic>
    </p:spTree>
    <p:extLst>
      <p:ext uri="{BB962C8B-B14F-4D97-AF65-F5344CB8AC3E}">
        <p14:creationId xmlns:p14="http://schemas.microsoft.com/office/powerpoint/2010/main" val="415413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7EDC8-5989-E7B6-2402-D62B05368798}"/>
              </a:ext>
            </a:extLst>
          </p:cNvPr>
          <p:cNvSpPr>
            <a:spLocks noGrp="1"/>
          </p:cNvSpPr>
          <p:nvPr>
            <p:ph type="title"/>
          </p:nvPr>
        </p:nvSpPr>
        <p:spPr>
          <a:xfrm>
            <a:off x="457201" y="381507"/>
            <a:ext cx="11274552" cy="822960"/>
          </a:xfrm>
        </p:spPr>
        <p:txBody>
          <a:bodyPr/>
          <a:lstStyle/>
          <a:p>
            <a:r>
              <a:rPr lang="en-US" sz="3600" dirty="0"/>
              <a:t>Member tools and resources </a:t>
            </a:r>
          </a:p>
        </p:txBody>
      </p:sp>
      <p:sp>
        <p:nvSpPr>
          <p:cNvPr id="5" name="Content Placeholder 4">
            <a:extLst>
              <a:ext uri="{FF2B5EF4-FFF2-40B4-BE49-F238E27FC236}">
                <a16:creationId xmlns:a16="http://schemas.microsoft.com/office/drawing/2014/main" id="{10FB4BA6-75E0-254D-162B-BF523D108DC2}"/>
              </a:ext>
            </a:extLst>
          </p:cNvPr>
          <p:cNvSpPr>
            <a:spLocks noGrp="1"/>
          </p:cNvSpPr>
          <p:nvPr>
            <p:ph type="body" sz="quarter" idx="10"/>
          </p:nvPr>
        </p:nvSpPr>
        <p:spPr>
          <a:xfrm>
            <a:off x="457201" y="1204467"/>
            <a:ext cx="4017146" cy="5542561"/>
          </a:xfrm>
        </p:spPr>
        <p:txBody>
          <a:bodyPr/>
          <a:lstStyle/>
          <a:p>
            <a:pPr marL="0" lvl="1" indent="0">
              <a:spcBef>
                <a:spcPts val="0"/>
              </a:spcBef>
              <a:buNone/>
            </a:pPr>
            <a:r>
              <a:rPr lang="en-US" sz="1800" b="1" dirty="0">
                <a:solidFill>
                  <a:schemeClr val="tx1"/>
                </a:solidFill>
                <a:latin typeface="Arial" panose="020B0604020202020204" pitchFamily="34" charset="0"/>
                <a:cs typeface="Arial" panose="020B0604020202020204" pitchFamily="34" charset="0"/>
              </a:rPr>
              <a:t>Website</a:t>
            </a:r>
          </a:p>
          <a:p>
            <a:pPr marL="0" lvl="1" indent="0">
              <a:spcBef>
                <a:spcPts val="0"/>
              </a:spcBef>
              <a:spcAft>
                <a:spcPts val="600"/>
              </a:spcAft>
              <a:buNone/>
            </a:pPr>
            <a:r>
              <a:rPr lang="en-US" sz="1200" i="1" dirty="0">
                <a:solidFill>
                  <a:schemeClr val="tx1"/>
                </a:solidFill>
                <a:latin typeface="Arial" panose="020B0604020202020204" pitchFamily="34" charset="0"/>
                <a:cs typeface="Arial" panose="020B0604020202020204" pitchFamily="34" charset="0"/>
              </a:rPr>
              <a:t>unicaremass.com</a:t>
            </a:r>
          </a:p>
          <a:p>
            <a:pPr marL="285750" lvl="1" indent="-285750">
              <a:spcBef>
                <a:spcPts val="0"/>
              </a:spcBef>
              <a:spcAft>
                <a:spcPts val="600"/>
              </a:spcAft>
              <a:buFont typeface="Courier New" panose="02070309020205020404" pitchFamily="49" charset="0"/>
              <a:buChar char="o"/>
            </a:pPr>
            <a:r>
              <a:rPr lang="en-US" sz="1200" dirty="0">
                <a:solidFill>
                  <a:schemeClr val="tx1"/>
                </a:solidFill>
                <a:latin typeface="Arial" panose="020B0604020202020204" pitchFamily="34" charset="0"/>
                <a:cs typeface="Arial" panose="020B0604020202020204" pitchFamily="34" charset="0"/>
              </a:rPr>
              <a:t>The UniCare website has a robust amount of information and resources for members all in one place.</a:t>
            </a:r>
          </a:p>
          <a:p>
            <a:pPr marL="285750" lvl="1" indent="-285750">
              <a:spcBef>
                <a:spcPts val="0"/>
              </a:spcBef>
              <a:spcAft>
                <a:spcPts val="600"/>
              </a:spcAft>
              <a:buFont typeface="Courier New" panose="02070309020205020404" pitchFamily="49" charset="0"/>
              <a:buChar char="o"/>
            </a:pPr>
            <a:r>
              <a:rPr lang="en-US" sz="1200" dirty="0">
                <a:solidFill>
                  <a:schemeClr val="tx1"/>
                </a:solidFill>
                <a:latin typeface="Arial" panose="020B0604020202020204" pitchFamily="34" charset="0"/>
                <a:cs typeface="Arial" panose="020B0604020202020204" pitchFamily="34" charset="0"/>
              </a:rPr>
              <a:t>Explore our health plans, navigate to the Find Care tool and secure member portal login, download plan materials, member handbooks and forms, and submit a form to request printed materials via the mail.</a:t>
            </a:r>
          </a:p>
          <a:p>
            <a:pPr marL="285750" lvl="1" indent="-285750">
              <a:spcBef>
                <a:spcPts val="0"/>
              </a:spcBef>
              <a:spcAft>
                <a:spcPts val="600"/>
              </a:spcAft>
              <a:buFont typeface="Courier New" panose="02070309020205020404" pitchFamily="49" charset="0"/>
              <a:buChar char="o"/>
            </a:pPr>
            <a:r>
              <a:rPr lang="en-US" sz="1200" dirty="0">
                <a:solidFill>
                  <a:schemeClr val="tx1"/>
                </a:solidFill>
                <a:latin typeface="Arial" panose="020B0604020202020204" pitchFamily="34" charset="0"/>
                <a:cs typeface="Arial" panose="020B0604020202020204" pitchFamily="34" charset="0"/>
              </a:rPr>
              <a:t>Find customer service and contact information.</a:t>
            </a:r>
          </a:p>
          <a:p>
            <a:pPr marL="285750" lvl="1" indent="-285750">
              <a:spcBef>
                <a:spcPts val="0"/>
              </a:spcBef>
              <a:spcAft>
                <a:spcPts val="600"/>
              </a:spcAft>
              <a:buFont typeface="Courier New" panose="02070309020205020404" pitchFamily="49" charset="0"/>
              <a:buChar char="o"/>
            </a:pPr>
            <a:r>
              <a:rPr lang="en-US" sz="1200" dirty="0">
                <a:solidFill>
                  <a:schemeClr val="tx1"/>
                </a:solidFill>
                <a:latin typeface="Arial" panose="020B0604020202020204" pitchFamily="34" charset="0"/>
                <a:cs typeface="Arial" panose="020B0604020202020204" pitchFamily="34" charset="0"/>
              </a:rPr>
              <a:t>Member information on our website is also available in Spanish.</a:t>
            </a:r>
            <a:endParaRPr lang="en-US" sz="1400" dirty="0">
              <a:solidFill>
                <a:schemeClr val="tx1"/>
              </a:solidFill>
              <a:latin typeface="Arial" panose="020B0604020202020204" pitchFamily="34" charset="0"/>
              <a:cs typeface="Arial" panose="020B0604020202020204" pitchFamily="34" charset="0"/>
            </a:endParaRPr>
          </a:p>
          <a:p>
            <a:pPr marL="0" lvl="1" indent="0">
              <a:spcBef>
                <a:spcPts val="0"/>
              </a:spcBef>
              <a:buNone/>
            </a:pPr>
            <a:r>
              <a:rPr lang="en-US" sz="1800" b="1" dirty="0">
                <a:solidFill>
                  <a:schemeClr val="tx1"/>
                </a:solidFill>
                <a:latin typeface="Arial" panose="020B0604020202020204" pitchFamily="34" charset="0"/>
                <a:cs typeface="Arial" panose="020B0604020202020204" pitchFamily="34" charset="0"/>
              </a:rPr>
              <a:t>Member Portal</a:t>
            </a:r>
          </a:p>
          <a:p>
            <a:pPr marL="0" lvl="1" indent="0">
              <a:spcBef>
                <a:spcPts val="0"/>
              </a:spcBef>
              <a:spcAft>
                <a:spcPts val="600"/>
              </a:spcAft>
              <a:buNone/>
            </a:pPr>
            <a:r>
              <a:rPr lang="en-US" sz="1200" i="1" dirty="0">
                <a:solidFill>
                  <a:schemeClr val="tx1"/>
                </a:solidFill>
                <a:latin typeface="Arial" panose="020B0604020202020204" pitchFamily="34" charset="0"/>
                <a:cs typeface="Arial" panose="020B0604020202020204" pitchFamily="34" charset="0"/>
              </a:rPr>
              <a:t>unicare.com/mass/login</a:t>
            </a:r>
          </a:p>
          <a:p>
            <a:pPr marL="285750" lvl="1" indent="-285750">
              <a:spcBef>
                <a:spcPts val="0"/>
              </a:spcBef>
              <a:spcAft>
                <a:spcPts val="600"/>
              </a:spcAft>
              <a:buFont typeface="Courier New" panose="02070309020205020404" pitchFamily="49" charset="0"/>
              <a:buChar char="o"/>
            </a:pPr>
            <a:r>
              <a:rPr lang="en-US" sz="1200" dirty="0">
                <a:solidFill>
                  <a:schemeClr val="tx1"/>
                </a:solidFill>
                <a:latin typeface="Arial" panose="020B0604020202020204" pitchFamily="34" charset="0"/>
                <a:cs typeface="Arial" panose="020B0604020202020204" pitchFamily="34" charset="0"/>
              </a:rPr>
              <a:t>Login to the secure member portal to access plan materials, reimbursement forms, chat with member services, submit and check claims and more.</a:t>
            </a:r>
          </a:p>
          <a:p>
            <a:pPr marL="0" lvl="1" indent="0">
              <a:spcBef>
                <a:spcPts val="0"/>
              </a:spcBef>
              <a:spcAft>
                <a:spcPts val="600"/>
              </a:spcAft>
              <a:buNone/>
            </a:pPr>
            <a:endParaRPr lang="en-US" sz="1400" dirty="0">
              <a:solidFill>
                <a:schemeClr val="tx1"/>
              </a:solidFill>
              <a:latin typeface="Arial" panose="020B0604020202020204" pitchFamily="34" charset="0"/>
              <a:cs typeface="Arial" panose="020B0604020202020204" pitchFamily="34" charset="0"/>
            </a:endParaRPr>
          </a:p>
          <a:p>
            <a:pPr marL="0" lvl="1" indent="0">
              <a:spcBef>
                <a:spcPts val="0"/>
              </a:spcBef>
              <a:spcAft>
                <a:spcPts val="600"/>
              </a:spcAft>
              <a:buNone/>
            </a:pPr>
            <a:r>
              <a:rPr lang="en-US" sz="1800" b="1" i="0" dirty="0">
                <a:solidFill>
                  <a:schemeClr val="tx1"/>
                </a:solidFill>
                <a:effectLst/>
                <a:latin typeface="Arial" panose="020B0604020202020204" pitchFamily="34" charset="0"/>
                <a:cs typeface="Arial" panose="020B0604020202020204" pitchFamily="34" charset="0"/>
              </a:rPr>
              <a:t>Sign up for direct deposits</a:t>
            </a:r>
          </a:p>
          <a:p>
            <a:pPr>
              <a:spcBef>
                <a:spcPts val="0"/>
              </a:spcBef>
              <a:spcAft>
                <a:spcPts val="600"/>
              </a:spcAft>
            </a:pPr>
            <a:r>
              <a:rPr lang="en-US" sz="1200" dirty="0">
                <a:solidFill>
                  <a:schemeClr val="tx1"/>
                </a:solidFill>
                <a:latin typeface="Arial" panose="020B0604020202020204" pitchFamily="34" charset="0"/>
                <a:cs typeface="Arial" panose="020B0604020202020204" pitchFamily="34" charset="0"/>
              </a:rPr>
              <a:t>I</a:t>
            </a:r>
            <a:r>
              <a:rPr lang="en-US" sz="1200" b="0" i="0" dirty="0">
                <a:solidFill>
                  <a:schemeClr val="tx1"/>
                </a:solidFill>
                <a:effectLst/>
                <a:latin typeface="Arial" panose="020B0604020202020204" pitchFamily="34" charset="0"/>
                <a:cs typeface="Arial" panose="020B0604020202020204" pitchFamily="34" charset="0"/>
              </a:rPr>
              <a:t>nstead of waiting for a check to come in </a:t>
            </a:r>
            <a:r>
              <a:rPr lang="en-US" sz="1200" b="0" i="0" dirty="0">
                <a:solidFill>
                  <a:schemeClr val="bg1"/>
                </a:solidFill>
                <a:effectLst/>
                <a:latin typeface="Arial" panose="020B0604020202020204" pitchFamily="34" charset="0"/>
                <a:cs typeface="Arial" panose="020B0604020202020204" pitchFamily="34" charset="0"/>
              </a:rPr>
              <a:t>the mail, you can receive your money directly in your bank account by signing up for direct deposit. </a:t>
            </a:r>
          </a:p>
          <a:p>
            <a:pPr>
              <a:spcBef>
                <a:spcPts val="0"/>
              </a:spcBef>
              <a:spcAft>
                <a:spcPts val="600"/>
              </a:spcAft>
            </a:pPr>
            <a:r>
              <a:rPr lang="en-US" sz="1200" b="0" i="0" dirty="0">
                <a:solidFill>
                  <a:schemeClr val="bg1"/>
                </a:solidFill>
                <a:effectLst/>
                <a:latin typeface="Arial" panose="020B0604020202020204" pitchFamily="34" charset="0"/>
                <a:cs typeface="Arial" panose="020B0604020202020204" pitchFamily="34" charset="0"/>
              </a:rPr>
              <a:t>Visit our website to learn more.</a:t>
            </a:r>
            <a:endParaRPr lang="en-US" sz="1200"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6499381-210B-9E8B-2EC1-B5F5218359A5}"/>
              </a:ext>
            </a:extLst>
          </p:cNvPr>
          <p:cNvSpPr txBox="1"/>
          <p:nvPr/>
        </p:nvSpPr>
        <p:spPr>
          <a:xfrm>
            <a:off x="5246704" y="1244291"/>
            <a:ext cx="6738149" cy="5232202"/>
          </a:xfrm>
          <a:prstGeom prst="rect">
            <a:avLst/>
          </a:prstGeom>
          <a:noFill/>
        </p:spPr>
        <p:txBody>
          <a:bodyPr wrap="square">
            <a:spAutoFit/>
          </a:bodyPr>
          <a:lstStyle/>
          <a:p>
            <a:pPr marL="0" lvl="1">
              <a:spcAft>
                <a:spcPts val="600"/>
              </a:spcAft>
            </a:pPr>
            <a:r>
              <a:rPr lang="en-US" b="1" dirty="0">
                <a:latin typeface="Arial" panose="020B0604020202020204" pitchFamily="34" charset="0"/>
                <a:cs typeface="Arial" panose="020B0604020202020204" pitchFamily="34" charset="0"/>
              </a:rPr>
              <a:t>Fitness Reimbursement </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Receive reimbursement of up to $100  for an individual plan and $200 for a family plan toward membership at a fitness club or other fitness activities such as yoga and Zumba classes, personal trainers, sports teams, and more.</a:t>
            </a:r>
          </a:p>
          <a:p>
            <a:pPr marL="171450" lvl="1" indent="-171450">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Download the reimbursement form on our website.</a:t>
            </a:r>
          </a:p>
          <a:p>
            <a:pPr marL="0" lvl="1">
              <a:spcAft>
                <a:spcPts val="600"/>
              </a:spcAft>
            </a:pPr>
            <a:endParaRPr lang="en-US" sz="1200" dirty="0">
              <a:latin typeface="Arial" panose="020B0604020202020204" pitchFamily="34" charset="0"/>
              <a:cs typeface="Arial" panose="020B0604020202020204" pitchFamily="34" charset="0"/>
            </a:endParaRPr>
          </a:p>
          <a:p>
            <a:pPr marL="0" lvl="1">
              <a:spcAft>
                <a:spcPts val="600"/>
              </a:spcAft>
            </a:pPr>
            <a:r>
              <a:rPr lang="en-US" b="1" dirty="0">
                <a:latin typeface="Arial" panose="020B0604020202020204" pitchFamily="34" charset="0"/>
                <a:cs typeface="Arial" panose="020B0604020202020204" pitchFamily="34" charset="0"/>
              </a:rPr>
              <a:t>Diabetes Prevention Program Reimbursement </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Receive reimbursement of up to $500 when you complete 20 or more sessions in an approved diabetes prevention program. </a:t>
            </a:r>
          </a:p>
          <a:p>
            <a:pPr marL="171450" lvl="1" indent="-171450">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Download the reimbursement form on our website.</a:t>
            </a:r>
          </a:p>
          <a:p>
            <a:pPr marL="0" lvl="1">
              <a:spcAft>
                <a:spcPts val="600"/>
              </a:spcAft>
            </a:pPr>
            <a:endParaRPr lang="en-US" sz="1200" dirty="0">
              <a:latin typeface="Arial" panose="020B0604020202020204" pitchFamily="34" charset="0"/>
              <a:cs typeface="Arial" panose="020B0604020202020204" pitchFamily="34" charset="0"/>
            </a:endParaRPr>
          </a:p>
          <a:p>
            <a:pPr marL="0" lvl="1">
              <a:spcAft>
                <a:spcPts val="600"/>
              </a:spcAft>
            </a:pPr>
            <a:r>
              <a:rPr lang="en-US" b="1" dirty="0">
                <a:latin typeface="Arial" panose="020B0604020202020204" pitchFamily="34" charset="0"/>
                <a:cs typeface="Arial" panose="020B0604020202020204" pitchFamily="34" charset="0"/>
              </a:rPr>
              <a:t>Special Offers / Discounts</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Get discounts on many health-related products and services, like programs for weight management, stress reduction, baby items, glasses, pet care, and more. </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Log in to the secure member portal to view Special Offers.</a:t>
            </a:r>
            <a:endParaRPr lang="en-US" sz="1200" dirty="0">
              <a:latin typeface="Arial" panose="020B0604020202020204" pitchFamily="34" charset="0"/>
              <a:cs typeface="Arial" panose="020B0604020202020204" pitchFamily="34" charset="0"/>
            </a:endParaRPr>
          </a:p>
          <a:p>
            <a:pPr marL="0" lvl="1">
              <a:spcAft>
                <a:spcPts val="600"/>
              </a:spcAft>
            </a:pPr>
            <a:endParaRPr lang="en-US" sz="1200" dirty="0">
              <a:latin typeface="Arial" panose="020B0604020202020204" pitchFamily="34" charset="0"/>
              <a:cs typeface="Arial" panose="020B0604020202020204" pitchFamily="34" charset="0"/>
            </a:endParaRPr>
          </a:p>
          <a:p>
            <a:pPr marL="0" lvl="1">
              <a:spcAft>
                <a:spcPts val="600"/>
              </a:spcAft>
            </a:pPr>
            <a:r>
              <a:rPr lang="en-US" b="1" dirty="0">
                <a:latin typeface="Arial" panose="020B0604020202020204" pitchFamily="34" charset="0"/>
                <a:cs typeface="Arial" panose="020B0604020202020204" pitchFamily="34" charset="0"/>
              </a:rPr>
              <a:t>Smoking Cessation</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Counseling for tobacco dependence/smoking cessation is covered up to a limit of 300 minutes per plan year. It is reimbursed up to the Plan's allowed amount. </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Find details in your member handbook.</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4746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B9A3980-2C7C-B879-1675-19FD81BBFC4B}"/>
              </a:ext>
            </a:extLst>
          </p:cNvPr>
          <p:cNvSpPr>
            <a:spLocks noGrp="1"/>
          </p:cNvSpPr>
          <p:nvPr>
            <p:ph type="title"/>
          </p:nvPr>
        </p:nvSpPr>
        <p:spPr/>
        <p:txBody>
          <a:bodyPr/>
          <a:lstStyle/>
          <a:p>
            <a:r>
              <a:rPr lang="en-US" sz="4800" dirty="0"/>
              <a:t>Website overview </a:t>
            </a:r>
          </a:p>
        </p:txBody>
      </p:sp>
      <p:sp>
        <p:nvSpPr>
          <p:cNvPr id="2" name="TextBox 1">
            <a:extLst>
              <a:ext uri="{FF2B5EF4-FFF2-40B4-BE49-F238E27FC236}">
                <a16:creationId xmlns:a16="http://schemas.microsoft.com/office/drawing/2014/main" id="{D56CD0B2-C0EB-56F9-0B33-AA7E51A128DC}"/>
              </a:ext>
            </a:extLst>
          </p:cNvPr>
          <p:cNvSpPr txBox="1"/>
          <p:nvPr/>
        </p:nvSpPr>
        <p:spPr>
          <a:xfrm>
            <a:off x="7665492" y="4981431"/>
            <a:ext cx="368799" cy="184666"/>
          </a:xfrm>
          <a:prstGeom prst="rect">
            <a:avLst/>
          </a:prstGeom>
          <a:solidFill>
            <a:schemeClr val="bg1">
              <a:lumMod val="95000"/>
            </a:schemeClr>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endParaRPr lang="en-US" sz="1200" dirty="0">
              <a:solidFill>
                <a:srgbClr val="1A3673"/>
              </a:solidFill>
            </a:endParaRPr>
          </a:p>
        </p:txBody>
      </p:sp>
      <p:sp>
        <p:nvSpPr>
          <p:cNvPr id="5" name="Content Placeholder 2">
            <a:extLst>
              <a:ext uri="{FF2B5EF4-FFF2-40B4-BE49-F238E27FC236}">
                <a16:creationId xmlns:a16="http://schemas.microsoft.com/office/drawing/2014/main" id="{EB4B0D75-21D9-71D3-6982-513861EFFC66}"/>
              </a:ext>
            </a:extLst>
          </p:cNvPr>
          <p:cNvSpPr txBox="1">
            <a:spLocks/>
          </p:cNvSpPr>
          <p:nvPr/>
        </p:nvSpPr>
        <p:spPr>
          <a:xfrm>
            <a:off x="365760" y="1411606"/>
            <a:ext cx="11654604" cy="5143666"/>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pPr marL="0" indent="0">
              <a:buNone/>
            </a:pPr>
            <a:r>
              <a:rPr lang="en-US" sz="2000" dirty="0">
                <a:cs typeface="Times" panose="02020603050405020304" pitchFamily="18" charset="0"/>
              </a:rPr>
              <a:t>Dedicated Provider Section with the following resources:</a:t>
            </a:r>
          </a:p>
          <a:p>
            <a:endParaRPr lang="en-US" sz="2000" dirty="0">
              <a:cs typeface="Times" panose="02020603050405020304" pitchFamily="18" charset="0"/>
            </a:endParaRPr>
          </a:p>
        </p:txBody>
      </p:sp>
      <p:pic>
        <p:nvPicPr>
          <p:cNvPr id="6" name="Picture 5">
            <a:hlinkClick r:id="rId3"/>
            <a:extLst>
              <a:ext uri="{FF2B5EF4-FFF2-40B4-BE49-F238E27FC236}">
                <a16:creationId xmlns:a16="http://schemas.microsoft.com/office/drawing/2014/main" id="{E10EE529-71EE-7C59-42A5-6A91339028F3}"/>
              </a:ext>
            </a:extLst>
          </p:cNvPr>
          <p:cNvPicPr>
            <a:picLocks noChangeAspect="1"/>
          </p:cNvPicPr>
          <p:nvPr/>
        </p:nvPicPr>
        <p:blipFill>
          <a:blip r:embed="rId4"/>
          <a:stretch>
            <a:fillRect/>
          </a:stretch>
        </p:blipFill>
        <p:spPr>
          <a:xfrm>
            <a:off x="365760" y="2252228"/>
            <a:ext cx="4286250" cy="2895600"/>
          </a:xfrm>
          <a:prstGeom prst="rect">
            <a:avLst/>
          </a:prstGeom>
        </p:spPr>
      </p:pic>
      <p:pic>
        <p:nvPicPr>
          <p:cNvPr id="7" name="Picture 6">
            <a:hlinkClick r:id="rId3"/>
            <a:extLst>
              <a:ext uri="{FF2B5EF4-FFF2-40B4-BE49-F238E27FC236}">
                <a16:creationId xmlns:a16="http://schemas.microsoft.com/office/drawing/2014/main" id="{44460555-395E-BDD5-5297-89B571343586}"/>
              </a:ext>
            </a:extLst>
          </p:cNvPr>
          <p:cNvPicPr>
            <a:picLocks noChangeAspect="1"/>
          </p:cNvPicPr>
          <p:nvPr/>
        </p:nvPicPr>
        <p:blipFill>
          <a:blip r:embed="rId5"/>
          <a:stretch>
            <a:fillRect/>
          </a:stretch>
        </p:blipFill>
        <p:spPr>
          <a:xfrm>
            <a:off x="5249463" y="2105789"/>
            <a:ext cx="6311265" cy="4463687"/>
          </a:xfrm>
          <a:prstGeom prst="rect">
            <a:avLst/>
          </a:prstGeom>
        </p:spPr>
      </p:pic>
    </p:spTree>
    <p:extLst>
      <p:ext uri="{BB962C8B-B14F-4D97-AF65-F5344CB8AC3E}">
        <p14:creationId xmlns:p14="http://schemas.microsoft.com/office/powerpoint/2010/main" val="2020094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C721A-059B-B82C-06F0-C3574D1DBB98}"/>
              </a:ext>
            </a:extLst>
          </p:cNvPr>
          <p:cNvSpPr>
            <a:spLocks noGrp="1"/>
          </p:cNvSpPr>
          <p:nvPr>
            <p:ph type="title"/>
          </p:nvPr>
        </p:nvSpPr>
        <p:spPr/>
        <p:txBody>
          <a:bodyPr/>
          <a:lstStyle/>
          <a:p>
            <a:r>
              <a:rPr lang="en-US" sz="4000" dirty="0"/>
              <a:t>Credentialing </a:t>
            </a:r>
          </a:p>
        </p:txBody>
      </p:sp>
      <p:sp>
        <p:nvSpPr>
          <p:cNvPr id="5" name="Content Placeholder 8">
            <a:extLst>
              <a:ext uri="{FF2B5EF4-FFF2-40B4-BE49-F238E27FC236}">
                <a16:creationId xmlns:a16="http://schemas.microsoft.com/office/drawing/2014/main" id="{2D7CC51F-CBD3-2BB2-E8C9-9C53E8A55F55}"/>
              </a:ext>
            </a:extLst>
          </p:cNvPr>
          <p:cNvSpPr txBox="1">
            <a:spLocks noGrp="1"/>
          </p:cNvSpPr>
          <p:nvPr>
            <p:ph type="body" sz="quarter" idx="10"/>
          </p:nvPr>
        </p:nvSpPr>
        <p:spPr>
          <a:xfrm>
            <a:off x="457200" y="1693863"/>
            <a:ext cx="11280775" cy="4313237"/>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900" dirty="0"/>
              <a:t>About UniCare’s Credentialing Department</a:t>
            </a:r>
            <a:br>
              <a:rPr lang="en-US" sz="1900" dirty="0"/>
            </a:br>
            <a:endParaRPr lang="en-US" sz="1900" dirty="0"/>
          </a:p>
          <a:p>
            <a:pPr marL="0" indent="0">
              <a:buFont typeface="Arial" panose="020B0604020202020204" pitchFamily="34" charset="0"/>
              <a:buNone/>
            </a:pPr>
            <a:r>
              <a:rPr lang="en-US" sz="1900" dirty="0"/>
              <a:t>UniCare requires CAQH for providers who participate in the UniCare network. We follow the National Committee of Quality Assurance (NCQA) standards. </a:t>
            </a:r>
            <a:br>
              <a:rPr lang="en-US" sz="1900" dirty="0"/>
            </a:br>
            <a:br>
              <a:rPr lang="en-US" sz="1900" dirty="0"/>
            </a:br>
            <a:r>
              <a:rPr lang="en-US" sz="1900" dirty="0"/>
              <a:t>UniCare has designated delegated providers. The organization/delegate submits credentialed provider data to UniCare for addition to the network</a:t>
            </a:r>
          </a:p>
          <a:p>
            <a:pPr marL="0" indent="0">
              <a:buFont typeface="Arial" panose="020B0604020202020204" pitchFamily="34" charset="0"/>
              <a:buNone/>
            </a:pPr>
            <a:endParaRPr lang="en-US" dirty="0"/>
          </a:p>
        </p:txBody>
      </p:sp>
      <p:pic>
        <p:nvPicPr>
          <p:cNvPr id="6" name="Picture 5">
            <a:extLst>
              <a:ext uri="{FF2B5EF4-FFF2-40B4-BE49-F238E27FC236}">
                <a16:creationId xmlns:a16="http://schemas.microsoft.com/office/drawing/2014/main" id="{A1DA15FE-9E4E-BAB6-EAE3-AA51B7FB88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6064" y="4083729"/>
            <a:ext cx="1994561" cy="829914"/>
          </a:xfrm>
          <a:prstGeom prst="rect">
            <a:avLst/>
          </a:prstGeom>
        </p:spPr>
      </p:pic>
      <p:pic>
        <p:nvPicPr>
          <p:cNvPr id="7" name="Picture 6">
            <a:extLst>
              <a:ext uri="{FF2B5EF4-FFF2-40B4-BE49-F238E27FC236}">
                <a16:creationId xmlns:a16="http://schemas.microsoft.com/office/drawing/2014/main" id="{7210337A-6FEE-F7D9-B164-1475C1E66F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2" y="5086906"/>
            <a:ext cx="1994562" cy="1122296"/>
          </a:xfrm>
          <a:prstGeom prst="rect">
            <a:avLst/>
          </a:prstGeom>
        </p:spPr>
      </p:pic>
      <p:sp>
        <p:nvSpPr>
          <p:cNvPr id="8" name="Rounded Rectangular Callout 11">
            <a:extLst>
              <a:ext uri="{FF2B5EF4-FFF2-40B4-BE49-F238E27FC236}">
                <a16:creationId xmlns:a16="http://schemas.microsoft.com/office/drawing/2014/main" id="{9692F99F-975F-5302-42AB-CC8FC4170A19}"/>
              </a:ext>
            </a:extLst>
          </p:cNvPr>
          <p:cNvSpPr/>
          <p:nvPr/>
        </p:nvSpPr>
        <p:spPr>
          <a:xfrm>
            <a:off x="5305425" y="4572000"/>
            <a:ext cx="5257800" cy="1637202"/>
          </a:xfrm>
          <a:prstGeom prst="wedgeRoundRectCallout">
            <a:avLst>
              <a:gd name="adj1" fmla="val 1805"/>
              <a:gd name="adj2" fmla="val -70610"/>
              <a:gd name="adj3" fmla="val 16667"/>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solidFill>
              </a:rPr>
              <a:t>For more information contact us at:</a:t>
            </a:r>
            <a:br>
              <a:rPr lang="en-US" dirty="0">
                <a:solidFill>
                  <a:schemeClr val="accent1"/>
                </a:solidFill>
              </a:rPr>
            </a:br>
            <a:r>
              <a:rPr lang="en-US" dirty="0">
                <a:solidFill>
                  <a:schemeClr val="accent1"/>
                </a:solidFill>
              </a:rPr>
              <a:t>Phone: (800) 516-7587</a:t>
            </a:r>
            <a:br>
              <a:rPr lang="en-US" dirty="0">
                <a:solidFill>
                  <a:schemeClr val="accent1"/>
                </a:solidFill>
              </a:rPr>
            </a:br>
            <a:r>
              <a:rPr lang="en-US" dirty="0">
                <a:solidFill>
                  <a:schemeClr val="accent1"/>
                </a:solidFill>
              </a:rPr>
              <a:t>Fax: (978) 474-6188</a:t>
            </a:r>
            <a:br>
              <a:rPr lang="en-US" dirty="0">
                <a:solidFill>
                  <a:schemeClr val="accent1"/>
                </a:solidFill>
              </a:rPr>
            </a:br>
            <a:r>
              <a:rPr lang="en-US" dirty="0">
                <a:solidFill>
                  <a:schemeClr val="accent3">
                    <a:lumMod val="50000"/>
                  </a:schemeClr>
                </a:solidFill>
                <a:hlinkClick r:id="rId4">
                  <a:extLst>
                    <a:ext uri="{A12FA001-AC4F-418D-AE19-62706E023703}">
                      <ahyp:hlinkClr xmlns:ahyp="http://schemas.microsoft.com/office/drawing/2018/hyperlinkcolor" val="tx"/>
                    </a:ext>
                  </a:extLst>
                </a:hlinkClick>
              </a:rPr>
              <a:t>unicareproviderrelations@anthem.com</a:t>
            </a:r>
            <a:endParaRPr lang="en-US" dirty="0">
              <a:solidFill>
                <a:schemeClr val="accent3">
                  <a:lumMod val="50000"/>
                </a:schemeClr>
              </a:solidFill>
            </a:endParaRPr>
          </a:p>
        </p:txBody>
      </p:sp>
    </p:spTree>
    <p:extLst>
      <p:ext uri="{BB962C8B-B14F-4D97-AF65-F5344CB8AC3E}">
        <p14:creationId xmlns:p14="http://schemas.microsoft.com/office/powerpoint/2010/main" val="2355161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4ED78-41DC-453F-5BBA-B2F9A7F377A2}"/>
              </a:ext>
            </a:extLst>
          </p:cNvPr>
          <p:cNvSpPr>
            <a:spLocks noGrp="1"/>
          </p:cNvSpPr>
          <p:nvPr>
            <p:ph type="title"/>
          </p:nvPr>
        </p:nvSpPr>
        <p:spPr/>
        <p:txBody>
          <a:bodyPr/>
          <a:lstStyle/>
          <a:p>
            <a:r>
              <a:rPr lang="en-US" sz="4000" dirty="0"/>
              <a:t>Notifications</a:t>
            </a:r>
            <a:r>
              <a:rPr lang="en-US" dirty="0"/>
              <a:t> </a:t>
            </a:r>
          </a:p>
        </p:txBody>
      </p:sp>
      <p:sp>
        <p:nvSpPr>
          <p:cNvPr id="5" name="Content Placeholder 2">
            <a:extLst>
              <a:ext uri="{FF2B5EF4-FFF2-40B4-BE49-F238E27FC236}">
                <a16:creationId xmlns:a16="http://schemas.microsoft.com/office/drawing/2014/main" id="{EAF1DF7D-F7D7-0EE8-ED08-AFAFCE0A774E}"/>
              </a:ext>
            </a:extLst>
          </p:cNvPr>
          <p:cNvSpPr txBox="1">
            <a:spLocks noGrp="1"/>
          </p:cNvSpPr>
          <p:nvPr>
            <p:ph type="body" sz="quarter" idx="10"/>
          </p:nvPr>
        </p:nvSpPr>
        <p:spPr>
          <a:xfrm>
            <a:off x="457200" y="1305017"/>
            <a:ext cx="11280775" cy="4702083"/>
          </a:xfrm>
          <a:prstGeom prst="rect">
            <a:avLst/>
          </a:prstGeom>
        </p:spPr>
        <p:txBody>
          <a:bodyPr>
            <a:normAutofit fontScale="25000" lnSpcReduction="2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n-US" sz="6400" dirty="0"/>
              <a:t>UniCare requires notification for certain procedures and services, to determine eligibility for benefits. See our </a:t>
            </a:r>
            <a:br>
              <a:rPr lang="en-US" sz="6400" dirty="0"/>
            </a:br>
            <a:r>
              <a:rPr lang="en-US" sz="6400" dirty="0">
                <a:solidFill>
                  <a:schemeClr val="accent3">
                    <a:lumMod val="50000"/>
                  </a:schemeClr>
                </a:solidFill>
                <a:hlinkClick r:id="rId2">
                  <a:extLst>
                    <a:ext uri="{A12FA001-AC4F-418D-AE19-62706E023703}">
                      <ahyp:hlinkClr xmlns:ahyp="http://schemas.microsoft.com/office/drawing/2018/hyperlinkcolor" val="tx"/>
                    </a:ext>
                  </a:extLst>
                </a:hlinkClick>
              </a:rPr>
              <a:t>Provider Reference Sheet</a:t>
            </a:r>
            <a:r>
              <a:rPr lang="en-US" sz="6400" dirty="0">
                <a:solidFill>
                  <a:schemeClr val="accent3">
                    <a:lumMod val="50000"/>
                  </a:schemeClr>
                </a:solidFill>
              </a:rPr>
              <a:t> </a:t>
            </a:r>
            <a:r>
              <a:rPr lang="en-US" sz="6400" dirty="0"/>
              <a:t>for the list of these procedure and who to contact for review. </a:t>
            </a:r>
            <a:br>
              <a:rPr lang="en-US" sz="6400" dirty="0"/>
            </a:br>
            <a:endParaRPr lang="en-US" sz="6400" dirty="0"/>
          </a:p>
          <a:p>
            <a:r>
              <a:rPr lang="en-US" sz="6400" dirty="0"/>
              <a:t>Contact Carelon directly for services they will be reviewing (such as echocardiography and high-tech imaging): </a:t>
            </a:r>
          </a:p>
          <a:p>
            <a:pPr lvl="1"/>
            <a:r>
              <a:rPr lang="en-US" sz="6400" dirty="0"/>
              <a:t>By phone: 866-766-0247 or via</a:t>
            </a:r>
          </a:p>
          <a:p>
            <a:pPr lvl="1"/>
            <a:r>
              <a:rPr lang="en-US" sz="6400" dirty="0"/>
              <a:t>Provider portal: https://www.careloninsights.com/provider-resources</a:t>
            </a:r>
            <a:br>
              <a:rPr lang="en-US" sz="6400" dirty="0"/>
            </a:br>
            <a:endParaRPr lang="en-US" sz="6400" dirty="0"/>
          </a:p>
          <a:p>
            <a:r>
              <a:rPr lang="en-US" sz="6400" dirty="0"/>
              <a:t>Services remaining under UniCare review:</a:t>
            </a:r>
          </a:p>
          <a:p>
            <a:pPr lvl="1"/>
            <a:r>
              <a:rPr lang="en-US" sz="6400" dirty="0"/>
              <a:t>Call 800-442-9300 or  Fax information to 877-745-8636</a:t>
            </a:r>
            <a:br>
              <a:rPr lang="en-US" sz="6400" dirty="0"/>
            </a:br>
            <a:endParaRPr lang="en-US" sz="6400" dirty="0"/>
          </a:p>
          <a:p>
            <a:r>
              <a:rPr lang="en-US" sz="6400" dirty="0"/>
              <a:t>Contact CVS for most specialty drug questions or patient-related pharmacy questions: (toll free) 877-876-7214</a:t>
            </a:r>
          </a:p>
          <a:p>
            <a:endParaRPr lang="en-US" sz="6400" dirty="0"/>
          </a:p>
          <a:p>
            <a:r>
              <a:rPr lang="en-US" sz="6400" dirty="0"/>
              <a:t>Behavioral Health Authorizations:  Carelon is continuing to do the authorizations for BH and Substance Abuse services.  They have a new ProviderConnect system. </a:t>
            </a:r>
            <a:endParaRPr lang="en-US" sz="6400" dirty="0">
              <a:solidFill>
                <a:schemeClr val="accent3">
                  <a:lumMod val="50000"/>
                </a:schemeClr>
              </a:solidFill>
            </a:endParaRPr>
          </a:p>
          <a:p>
            <a:pPr lvl="1"/>
            <a:r>
              <a:rPr lang="en-US" sz="6000" u="sng" dirty="0">
                <a:solidFill>
                  <a:schemeClr val="accent3">
                    <a:lumMod val="50000"/>
                  </a:schemeClr>
                </a:solidFill>
                <a:hlinkClick r:id="rId3">
                  <a:extLst>
                    <a:ext uri="{A12FA001-AC4F-418D-AE19-62706E023703}">
                      <ahyp:hlinkClr xmlns:ahyp="http://schemas.microsoft.com/office/drawing/2018/hyperlinkcolor" val="tx"/>
                    </a:ext>
                  </a:extLst>
                </a:hlinkClick>
              </a:rPr>
              <a:t>https://www.valueoptions.com/pc/eProvider/providerLogin.do</a:t>
            </a:r>
            <a:r>
              <a:rPr lang="en-US" sz="6000" dirty="0">
                <a:solidFill>
                  <a:schemeClr val="accent3">
                    <a:lumMod val="50000"/>
                  </a:schemeClr>
                </a:solidFill>
              </a:rPr>
              <a:t> </a:t>
            </a:r>
          </a:p>
          <a:p>
            <a:pPr lvl="1"/>
            <a:endParaRPr lang="en-US" sz="6000" dirty="0">
              <a:solidFill>
                <a:schemeClr val="accent3">
                  <a:lumMod val="50000"/>
                </a:schemeClr>
              </a:solidFill>
            </a:endParaRPr>
          </a:p>
          <a:p>
            <a:r>
              <a:rPr lang="en-US" sz="6400" dirty="0"/>
              <a:t>Carelon has a dedicated EDI Helpdesk for direct support with ProviderConnect:</a:t>
            </a:r>
          </a:p>
          <a:p>
            <a:pPr lvl="1"/>
            <a:r>
              <a:rPr lang="en-US" sz="6000" dirty="0"/>
              <a:t>Phone: 888-247-9311 8 a.m. to 6 p. m. EST</a:t>
            </a:r>
          </a:p>
          <a:p>
            <a:pPr lvl="1"/>
            <a:r>
              <a:rPr lang="en-US" sz="6000" dirty="0"/>
              <a:t>E-mail: </a:t>
            </a:r>
            <a:r>
              <a:rPr lang="en-US" sz="6000" u="sng" dirty="0">
                <a:solidFill>
                  <a:schemeClr val="accent3">
                    <a:lumMod val="50000"/>
                  </a:schemeClr>
                </a:solidFill>
                <a:hlinkClick r:id="rId4">
                  <a:extLst>
                    <a:ext uri="{A12FA001-AC4F-418D-AE19-62706E023703}">
                      <ahyp:hlinkClr xmlns:ahyp="http://schemas.microsoft.com/office/drawing/2018/hyperlinkcolor" val="tx"/>
                    </a:ext>
                  </a:extLst>
                </a:hlinkClick>
              </a:rPr>
              <a:t>e-supportservices@beaconhealthoptions.com</a:t>
            </a:r>
            <a:endParaRPr lang="en-US" sz="6000" dirty="0">
              <a:solidFill>
                <a:schemeClr val="accent3">
                  <a:lumMod val="50000"/>
                </a:schemeClr>
              </a:solidFill>
            </a:endParaRPr>
          </a:p>
          <a:p>
            <a:endParaRPr lang="en-US" sz="8000" dirty="0"/>
          </a:p>
          <a:p>
            <a:endParaRPr lang="en-US" dirty="0"/>
          </a:p>
        </p:txBody>
      </p:sp>
    </p:spTree>
    <p:extLst>
      <p:ext uri="{BB962C8B-B14F-4D97-AF65-F5344CB8AC3E}">
        <p14:creationId xmlns:p14="http://schemas.microsoft.com/office/powerpoint/2010/main" val="3119807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5412EA4-10B6-27CF-5DA3-5D49B83C780F}"/>
              </a:ext>
            </a:extLst>
          </p:cNvPr>
          <p:cNvSpPr>
            <a:spLocks noGrp="1"/>
          </p:cNvSpPr>
          <p:nvPr>
            <p:ph type="body" sz="quarter" idx="16"/>
          </p:nvPr>
        </p:nvSpPr>
        <p:spPr>
          <a:xfrm>
            <a:off x="457200" y="2689934"/>
            <a:ext cx="5334000" cy="3317164"/>
          </a:xfrm>
        </p:spPr>
        <p:txBody>
          <a:bodyPr/>
          <a:lstStyle/>
          <a:p>
            <a:r>
              <a:rPr lang="en-US" sz="4400" dirty="0">
                <a:solidFill>
                  <a:srgbClr val="00B0F0"/>
                </a:solidFill>
              </a:rPr>
              <a:t>Appeal rights </a:t>
            </a:r>
          </a:p>
        </p:txBody>
      </p:sp>
      <p:sp>
        <p:nvSpPr>
          <p:cNvPr id="6" name="Content Placeholder 2">
            <a:extLst>
              <a:ext uri="{FF2B5EF4-FFF2-40B4-BE49-F238E27FC236}">
                <a16:creationId xmlns:a16="http://schemas.microsoft.com/office/drawing/2014/main" id="{BB5D49A5-A6EE-91E9-0671-CD86DDBE0A68}"/>
              </a:ext>
            </a:extLst>
          </p:cNvPr>
          <p:cNvSpPr txBox="1">
            <a:spLocks/>
          </p:cNvSpPr>
          <p:nvPr/>
        </p:nvSpPr>
        <p:spPr>
          <a:xfrm>
            <a:off x="6471820" y="603682"/>
            <a:ext cx="5175683" cy="3622089"/>
          </a:xfrm>
          <a:prstGeom prst="rect">
            <a:avLst/>
          </a:prstGeom>
        </p:spPr>
        <p:txBody>
          <a:bodyPr>
            <a:normAutofit fontScale="55000" lnSpcReduction="2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pPr>
              <a:lnSpc>
                <a:spcPct val="120000"/>
              </a:lnSpc>
            </a:pPr>
            <a:r>
              <a:rPr lang="en-US" dirty="0"/>
              <a:t>Appeals for reconsideration of a denial by Managed Care department must be filed by telephone or in writing. All supporting documentation must be received within 3 business days of when the denial was received. </a:t>
            </a:r>
          </a:p>
          <a:p>
            <a:endParaRPr lang="en-US" dirty="0"/>
          </a:p>
          <a:p>
            <a:pPr>
              <a:lnSpc>
                <a:spcPct val="120000"/>
              </a:lnSpc>
            </a:pPr>
            <a:r>
              <a:rPr lang="en-US" dirty="0"/>
              <a:t>Appeals for claims reconsideration must be received by UniCare within   180 days of when the determination was made. </a:t>
            </a:r>
          </a:p>
          <a:p>
            <a:endParaRPr lang="en-US" dirty="0"/>
          </a:p>
          <a:p>
            <a:r>
              <a:rPr lang="en-US" dirty="0"/>
              <a:t>Send appeal requests and supporting documentation to: </a:t>
            </a:r>
          </a:p>
          <a:p>
            <a:endParaRPr lang="en-US" dirty="0"/>
          </a:p>
          <a:p>
            <a:endParaRPr lang="en-US" dirty="0"/>
          </a:p>
        </p:txBody>
      </p:sp>
      <p:sp>
        <p:nvSpPr>
          <p:cNvPr id="7" name="Rounded Rectangular Callout 5">
            <a:extLst>
              <a:ext uri="{FF2B5EF4-FFF2-40B4-BE49-F238E27FC236}">
                <a16:creationId xmlns:a16="http://schemas.microsoft.com/office/drawing/2014/main" id="{638D0B8B-5AD2-1E5D-058B-C9C1E589F636}"/>
              </a:ext>
            </a:extLst>
          </p:cNvPr>
          <p:cNvSpPr/>
          <p:nvPr/>
        </p:nvSpPr>
        <p:spPr>
          <a:xfrm>
            <a:off x="7031114" y="4030462"/>
            <a:ext cx="4447713" cy="2141737"/>
          </a:xfrm>
          <a:prstGeom prst="wedgeRoundRectCallout">
            <a:avLst>
              <a:gd name="adj1" fmla="val 33529"/>
              <a:gd name="adj2" fmla="val -62147"/>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UniCare State Indemnity Plan</a:t>
            </a:r>
          </a:p>
          <a:p>
            <a:pPr algn="ctr"/>
            <a:r>
              <a:rPr lang="en-US" sz="1600" b="1" dirty="0"/>
              <a:t>P. O. Box 2011</a:t>
            </a:r>
          </a:p>
          <a:p>
            <a:pPr algn="ctr"/>
            <a:r>
              <a:rPr lang="en-US" sz="1600" b="1" dirty="0"/>
              <a:t>Andover, MA 01810</a:t>
            </a:r>
          </a:p>
          <a:p>
            <a:pPr algn="ctr"/>
            <a:r>
              <a:rPr lang="en-US" sz="1600" b="1" dirty="0"/>
              <a:t> </a:t>
            </a:r>
          </a:p>
          <a:p>
            <a:pPr algn="ctr"/>
            <a:r>
              <a:rPr lang="en-US" sz="1600" b="1" dirty="0"/>
              <a:t>          Fax: 978-474-5179 (Managed Care)</a:t>
            </a:r>
          </a:p>
        </p:txBody>
      </p:sp>
    </p:spTree>
    <p:extLst>
      <p:ext uri="{BB962C8B-B14F-4D97-AF65-F5344CB8AC3E}">
        <p14:creationId xmlns:p14="http://schemas.microsoft.com/office/powerpoint/2010/main" val="3697769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7AA4F7-C84D-B57E-3692-7BEB085A4342}"/>
              </a:ext>
            </a:extLst>
          </p:cNvPr>
          <p:cNvSpPr>
            <a:spLocks noGrp="1"/>
          </p:cNvSpPr>
          <p:nvPr>
            <p:ph type="title"/>
          </p:nvPr>
        </p:nvSpPr>
        <p:spPr>
          <a:xfrm>
            <a:off x="528222" y="2183907"/>
            <a:ext cx="5334000" cy="763478"/>
          </a:xfrm>
        </p:spPr>
        <p:txBody>
          <a:bodyPr/>
          <a:lstStyle/>
          <a:p>
            <a:r>
              <a:rPr lang="en-US" sz="4800" dirty="0">
                <a:solidFill>
                  <a:srgbClr val="00B0F0"/>
                </a:solidFill>
              </a:rPr>
              <a:t>Provider tools and resources </a:t>
            </a:r>
          </a:p>
        </p:txBody>
      </p:sp>
      <p:sp>
        <p:nvSpPr>
          <p:cNvPr id="6" name="Content Placeholder 2">
            <a:extLst>
              <a:ext uri="{FF2B5EF4-FFF2-40B4-BE49-F238E27FC236}">
                <a16:creationId xmlns:a16="http://schemas.microsoft.com/office/drawing/2014/main" id="{8F2689E3-26C8-683B-CA7B-225F185ADCA0}"/>
              </a:ext>
            </a:extLst>
          </p:cNvPr>
          <p:cNvSpPr txBox="1">
            <a:spLocks/>
          </p:cNvSpPr>
          <p:nvPr/>
        </p:nvSpPr>
        <p:spPr>
          <a:xfrm>
            <a:off x="6410417" y="1204468"/>
            <a:ext cx="5467165" cy="4525963"/>
          </a:xfrm>
          <a:prstGeom prst="rect">
            <a:avLst/>
          </a:prstGeom>
        </p:spPr>
        <p:txBody>
          <a:bodyPr>
            <a:normAutofit fontScale="925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pPr marL="0" indent="0">
              <a:spcBef>
                <a:spcPts val="1200"/>
              </a:spcBef>
              <a:buFont typeface="Arial" panose="020B0604020202020204" pitchFamily="34" charset="0"/>
              <a:buNone/>
            </a:pPr>
            <a:r>
              <a:rPr lang="en-US" altLang="en-US" sz="2200" dirty="0">
                <a:cs typeface="Times" panose="02020603050405020304" pitchFamily="18" charset="0"/>
              </a:rPr>
              <a:t>Visit unicarestateplan.com &gt; Provider Tab</a:t>
            </a:r>
          </a:p>
          <a:p>
            <a:pPr>
              <a:spcBef>
                <a:spcPts val="1200"/>
              </a:spcBef>
            </a:pPr>
            <a:r>
              <a:rPr lang="en-US" altLang="en-US" sz="2200" dirty="0">
                <a:cs typeface="Times" panose="02020603050405020304" pitchFamily="18" charset="0"/>
              </a:rPr>
              <a:t>Plan resources include:</a:t>
            </a:r>
          </a:p>
          <a:p>
            <a:pPr lvl="1">
              <a:buFont typeface="Times New Roman" panose="02020603050405020304" pitchFamily="18" charset="0"/>
              <a:buChar char="̶"/>
            </a:pPr>
            <a:r>
              <a:rPr lang="en-US" altLang="en-US" sz="2200" dirty="0">
                <a:cs typeface="Times" panose="02020603050405020304" pitchFamily="18" charset="0"/>
              </a:rPr>
              <a:t>Medical and reimbursement policies</a:t>
            </a:r>
          </a:p>
          <a:p>
            <a:pPr lvl="1">
              <a:buFont typeface="Times New Roman" panose="02020603050405020304" pitchFamily="18" charset="0"/>
              <a:buChar char="̶"/>
            </a:pPr>
            <a:r>
              <a:rPr lang="en-US" altLang="en-US" sz="2200" dirty="0">
                <a:cs typeface="Times" panose="02020603050405020304" pitchFamily="18" charset="0"/>
              </a:rPr>
              <a:t>Member handbooks</a:t>
            </a:r>
          </a:p>
          <a:p>
            <a:pPr lvl="1">
              <a:buFont typeface="Times New Roman" panose="02020603050405020304" pitchFamily="18" charset="0"/>
              <a:buChar char="̶"/>
            </a:pPr>
            <a:r>
              <a:rPr lang="en-US" altLang="en-US" sz="2200" dirty="0">
                <a:cs typeface="Times" panose="02020603050405020304" pitchFamily="18" charset="0"/>
              </a:rPr>
              <a:t>Notification requirements</a:t>
            </a:r>
          </a:p>
          <a:p>
            <a:pPr lvl="1">
              <a:buFont typeface="Times New Roman" panose="02020603050405020304" pitchFamily="18" charset="0"/>
              <a:buChar char="̶"/>
            </a:pPr>
            <a:r>
              <a:rPr lang="en-US" altLang="en-US" sz="2200" dirty="0">
                <a:cs typeface="Times" panose="02020603050405020304" pitchFamily="18" charset="0"/>
              </a:rPr>
              <a:t>Physician Listing with tier levels </a:t>
            </a:r>
            <a:br>
              <a:rPr lang="en-US" altLang="en-US" sz="2200" dirty="0">
                <a:cs typeface="Times" panose="02020603050405020304" pitchFamily="18" charset="0"/>
              </a:rPr>
            </a:br>
            <a:r>
              <a:rPr lang="en-US" altLang="en-US" sz="2200" dirty="0">
                <a:cs typeface="Times" panose="02020603050405020304" pitchFamily="18" charset="0"/>
              </a:rPr>
              <a:t>for specialists</a:t>
            </a:r>
          </a:p>
          <a:p>
            <a:pPr lvl="1">
              <a:buFont typeface="Times New Roman" panose="02020603050405020304" pitchFamily="18" charset="0"/>
              <a:buChar char="̶"/>
            </a:pPr>
            <a:r>
              <a:rPr lang="en-US" altLang="en-US" sz="2200" dirty="0">
                <a:cs typeface="Times" panose="02020603050405020304" pitchFamily="18" charset="0"/>
              </a:rPr>
              <a:t>Electronic claims filing </a:t>
            </a:r>
          </a:p>
          <a:p>
            <a:pPr>
              <a:spcBef>
                <a:spcPts val="1200"/>
              </a:spcBef>
            </a:pPr>
            <a:r>
              <a:rPr lang="en-US" altLang="en-US" sz="2200" dirty="0">
                <a:cs typeface="Times" panose="02020603050405020304" pitchFamily="18" charset="0"/>
              </a:rPr>
              <a:t>Availity:</a:t>
            </a:r>
          </a:p>
          <a:p>
            <a:pPr lvl="1">
              <a:spcBef>
                <a:spcPts val="1200"/>
              </a:spcBef>
            </a:pPr>
            <a:r>
              <a:rPr lang="en-US" altLang="en-US" sz="2200" dirty="0">
                <a:cs typeface="Times" panose="02020603050405020304" pitchFamily="18" charset="0"/>
              </a:rPr>
              <a:t>Web portal:</a:t>
            </a:r>
            <a:r>
              <a:rPr lang="en-US" altLang="en-US" sz="2200" dirty="0">
                <a:solidFill>
                  <a:schemeClr val="accent3">
                    <a:lumMod val="50000"/>
                  </a:schemeClr>
                </a:solidFill>
                <a:cs typeface="Times" panose="02020603050405020304" pitchFamily="18" charset="0"/>
              </a:rPr>
              <a:t> </a:t>
            </a:r>
            <a:r>
              <a:rPr lang="en-US" altLang="en-US" sz="2200" dirty="0">
                <a:solidFill>
                  <a:schemeClr val="accent3">
                    <a:lumMod val="50000"/>
                  </a:schemeClr>
                </a:solidFill>
                <a:cs typeface="Times" panose="02020603050405020304" pitchFamily="18" charset="0"/>
                <a:hlinkClick r:id="rId2">
                  <a:extLst>
                    <a:ext uri="{A12FA001-AC4F-418D-AE19-62706E023703}">
                      <ahyp:hlinkClr xmlns:ahyp="http://schemas.microsoft.com/office/drawing/2018/hyperlinkcolor" val="tx"/>
                    </a:ext>
                  </a:extLst>
                </a:hlinkClick>
              </a:rPr>
              <a:t>Verify eligibility, check and submit claims</a:t>
            </a:r>
            <a:br>
              <a:rPr lang="en-US" altLang="en-US" sz="2200" dirty="0">
                <a:cs typeface="Times" panose="02020603050405020304" pitchFamily="18" charset="0"/>
              </a:rPr>
            </a:br>
            <a:r>
              <a:rPr lang="en-US" altLang="en-US" sz="2200" dirty="0">
                <a:cs typeface="Times" panose="02020603050405020304" pitchFamily="18" charset="0"/>
              </a:rPr>
              <a:t>Availity Client Services 1-800-282-4548 M-F 8:00 to 7:30 EST.</a:t>
            </a:r>
          </a:p>
          <a:p>
            <a:endParaRPr lang="en-US" dirty="0"/>
          </a:p>
        </p:txBody>
      </p:sp>
    </p:spTree>
    <p:extLst>
      <p:ext uri="{BB962C8B-B14F-4D97-AF65-F5344CB8AC3E}">
        <p14:creationId xmlns:p14="http://schemas.microsoft.com/office/powerpoint/2010/main" val="3003808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ED60DB8-20D7-2AF0-53FD-27DF228228AF}"/>
              </a:ext>
            </a:extLst>
          </p:cNvPr>
          <p:cNvSpPr>
            <a:spLocks noGrp="1"/>
          </p:cNvSpPr>
          <p:nvPr>
            <p:ph type="body" sz="quarter" idx="16"/>
          </p:nvPr>
        </p:nvSpPr>
        <p:spPr>
          <a:xfrm>
            <a:off x="477917" y="2370338"/>
            <a:ext cx="5334000" cy="3698991"/>
          </a:xfrm>
        </p:spPr>
        <p:txBody>
          <a:bodyPr/>
          <a:lstStyle/>
          <a:p>
            <a:r>
              <a:rPr lang="en-US" sz="4400" dirty="0">
                <a:solidFill>
                  <a:srgbClr val="00B0F0"/>
                </a:solidFill>
              </a:rPr>
              <a:t>Provider Rosters </a:t>
            </a:r>
          </a:p>
        </p:txBody>
      </p:sp>
      <p:sp>
        <p:nvSpPr>
          <p:cNvPr id="6" name="Content Placeholder 2">
            <a:extLst>
              <a:ext uri="{FF2B5EF4-FFF2-40B4-BE49-F238E27FC236}">
                <a16:creationId xmlns:a16="http://schemas.microsoft.com/office/drawing/2014/main" id="{0B88F925-957D-A702-0692-FD8183D4E9D3}"/>
              </a:ext>
            </a:extLst>
          </p:cNvPr>
          <p:cNvSpPr txBox="1">
            <a:spLocks/>
          </p:cNvSpPr>
          <p:nvPr/>
        </p:nvSpPr>
        <p:spPr>
          <a:xfrm>
            <a:off x="6347533" y="1600199"/>
            <a:ext cx="4625265" cy="4726759"/>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n-US" sz="2000" dirty="0">
                <a:cs typeface="Times" panose="02020603050405020304" pitchFamily="18" charset="0"/>
              </a:rPr>
              <a:t>Roster updates are completed to note provider changes in your group and reflect the updates in our system. </a:t>
            </a:r>
          </a:p>
          <a:p>
            <a:r>
              <a:rPr lang="en-US" sz="2000" dirty="0">
                <a:cs typeface="Times" panose="02020603050405020304" pitchFamily="18" charset="0"/>
              </a:rPr>
              <a:t>Practices must notify UniCare when a provider leaves or joins their group. </a:t>
            </a:r>
          </a:p>
          <a:p>
            <a:r>
              <a:rPr lang="en-US" sz="2000" dirty="0">
                <a:cs typeface="Times" panose="02020603050405020304" pitchFamily="18" charset="0"/>
              </a:rPr>
              <a:t>Requests to change financial addresses must be submitted in writing with a W-9 form.</a:t>
            </a:r>
            <a:endParaRPr lang="en-US" sz="2000" dirty="0"/>
          </a:p>
        </p:txBody>
      </p:sp>
      <p:sp>
        <p:nvSpPr>
          <p:cNvPr id="14" name="Content Placeholder 2">
            <a:extLst>
              <a:ext uri="{FF2B5EF4-FFF2-40B4-BE49-F238E27FC236}">
                <a16:creationId xmlns:a16="http://schemas.microsoft.com/office/drawing/2014/main" id="{3FCB852A-4148-490F-6277-0D672774F51C}"/>
              </a:ext>
            </a:extLst>
          </p:cNvPr>
          <p:cNvSpPr txBox="1">
            <a:spLocks/>
          </p:cNvSpPr>
          <p:nvPr/>
        </p:nvSpPr>
        <p:spPr>
          <a:xfrm>
            <a:off x="6347532" y="621437"/>
            <a:ext cx="5655077" cy="5705521"/>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n-US" sz="2000" dirty="0">
                <a:cs typeface="Times" panose="02020603050405020304" pitchFamily="18" charset="0"/>
              </a:rPr>
              <a:t>Accurate provider data is key to effective </a:t>
            </a:r>
            <a:br>
              <a:rPr lang="en-US" sz="2000" dirty="0">
                <a:cs typeface="Times" panose="02020603050405020304" pitchFamily="18" charset="0"/>
              </a:rPr>
            </a:br>
            <a:r>
              <a:rPr lang="en-US" sz="2000" dirty="0">
                <a:cs typeface="Times" panose="02020603050405020304" pitchFamily="18" charset="0"/>
              </a:rPr>
              <a:t>provider transactions and communication.</a:t>
            </a:r>
          </a:p>
          <a:p>
            <a:pPr marL="0" indent="0">
              <a:buNone/>
            </a:pPr>
            <a:endParaRPr lang="en-US" sz="2000" dirty="0">
              <a:cs typeface="Times" panose="02020603050405020304" pitchFamily="18" charset="0"/>
            </a:endParaRPr>
          </a:p>
          <a:p>
            <a:pPr marL="0" indent="0">
              <a:buNone/>
            </a:pPr>
            <a:endParaRPr lang="en-US" sz="2000" dirty="0">
              <a:cs typeface="Times" panose="02020603050405020304" pitchFamily="18" charset="0"/>
            </a:endParaRPr>
          </a:p>
          <a:p>
            <a:pPr marL="0" indent="0">
              <a:buNone/>
            </a:pPr>
            <a:endParaRPr lang="en-US" sz="2000" dirty="0"/>
          </a:p>
        </p:txBody>
      </p:sp>
    </p:spTree>
    <p:extLst>
      <p:ext uri="{BB962C8B-B14F-4D97-AF65-F5344CB8AC3E}">
        <p14:creationId xmlns:p14="http://schemas.microsoft.com/office/powerpoint/2010/main" val="1073277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9E58B-4265-0C94-4DD6-0934C28D91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A8FE17B-0B0E-EE11-3E9D-4C05E349D5DF}"/>
              </a:ext>
            </a:extLst>
          </p:cNvPr>
          <p:cNvSpPr>
            <a:spLocks noGrp="1" noRot="1" noMove="1" noResize="1" noEditPoints="1" noAdjustHandles="1" noChangeArrowheads="1" noChangeShapeType="1"/>
          </p:cNvSpPr>
          <p:nvPr/>
        </p:nvSpPr>
        <p:spPr>
          <a:xfrm>
            <a:off x="4647156" y="0"/>
            <a:ext cx="75448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a:spcBef>
                <a:spcPts val="0"/>
              </a:spcBef>
              <a:spcAft>
                <a:spcPts val="0"/>
              </a:spcAft>
            </a:pPr>
            <a:endParaRPr lang="en-US" sz="1800" dirty="0">
              <a:solidFill>
                <a:schemeClr val="tx2"/>
              </a:solidFill>
              <a:effectLst/>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C5130B74-8C95-62CC-2192-89085BA8E2C6}"/>
              </a:ext>
            </a:extLst>
          </p:cNvPr>
          <p:cNvSpPr>
            <a:spLocks noGrp="1"/>
          </p:cNvSpPr>
          <p:nvPr>
            <p:ph type="title"/>
          </p:nvPr>
        </p:nvSpPr>
        <p:spPr>
          <a:xfrm>
            <a:off x="585355" y="2894120"/>
            <a:ext cx="3667668" cy="1725446"/>
          </a:xfrm>
        </p:spPr>
        <p:txBody>
          <a:bodyPr/>
          <a:lstStyle/>
          <a:p>
            <a:r>
              <a:rPr lang="en-US" sz="4800" dirty="0">
                <a:solidFill>
                  <a:schemeClr val="accent3"/>
                </a:solidFill>
              </a:rPr>
              <a:t>Contact Us </a:t>
            </a:r>
            <a:endParaRPr lang="en-US" sz="4800" dirty="0"/>
          </a:p>
        </p:txBody>
      </p:sp>
      <p:sp>
        <p:nvSpPr>
          <p:cNvPr id="7" name="Rectangle 6">
            <a:extLst>
              <a:ext uri="{FF2B5EF4-FFF2-40B4-BE49-F238E27FC236}">
                <a16:creationId xmlns:a16="http://schemas.microsoft.com/office/drawing/2014/main" id="{9538C5E2-F68E-2224-212E-372D0372F379}"/>
              </a:ext>
            </a:extLst>
          </p:cNvPr>
          <p:cNvSpPr/>
          <p:nvPr/>
        </p:nvSpPr>
        <p:spPr>
          <a:xfrm>
            <a:off x="6546273" y="779318"/>
            <a:ext cx="5060372" cy="554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63312993-9382-2F0B-71B2-99F1BAC58714}"/>
              </a:ext>
            </a:extLst>
          </p:cNvPr>
          <p:cNvSpPr txBox="1"/>
          <p:nvPr/>
        </p:nvSpPr>
        <p:spPr>
          <a:xfrm>
            <a:off x="5127964" y="945284"/>
            <a:ext cx="6398449" cy="5216813"/>
          </a:xfrm>
          <a:prstGeom prst="rect">
            <a:avLst/>
          </a:prstGeom>
          <a:noFill/>
        </p:spPr>
        <p:txBody>
          <a:bodyPr wrap="square" lIns="0" tIns="0" rIns="0" bIns="0" rtlCol="0" anchor="t">
            <a:spAutoFit/>
          </a:bodyPr>
          <a:lstStyle/>
          <a:p>
            <a:pPr algn="ctr"/>
            <a:r>
              <a:rPr lang="en-US" b="1" dirty="0">
                <a:solidFill>
                  <a:srgbClr val="C00000"/>
                </a:solidFill>
                <a:ea typeface="Calibri"/>
                <a:cs typeface="Times New Roman"/>
              </a:rPr>
              <a:t> </a:t>
            </a:r>
            <a:r>
              <a:rPr lang="en-US" sz="1800" b="1" dirty="0">
                <a:effectLst/>
                <a:ea typeface="Calibri"/>
                <a:cs typeface="Times New Roman"/>
              </a:rPr>
              <a:t>Provider Relations </a:t>
            </a:r>
          </a:p>
          <a:p>
            <a:pPr algn="ctr"/>
            <a:r>
              <a:rPr lang="en-US" dirty="0">
                <a:ea typeface="Calibri"/>
                <a:cs typeface="Times New Roman"/>
              </a:rPr>
              <a:t>800-480-7587</a:t>
            </a:r>
          </a:p>
          <a:p>
            <a:pPr algn="ctr"/>
            <a:endParaRPr lang="en-US" dirty="0">
              <a:ea typeface="Calibri"/>
              <a:cs typeface="Times New Roman"/>
            </a:endParaRPr>
          </a:p>
          <a:p>
            <a:pPr algn="ctr"/>
            <a:r>
              <a:rPr lang="en-US" dirty="0">
                <a:solidFill>
                  <a:srgbClr val="00B0F0"/>
                </a:solidFill>
                <a:ea typeface="Calibri"/>
                <a:cs typeface="Times New Roman"/>
                <a:hlinkClick r:id="rId3">
                  <a:extLst>
                    <a:ext uri="{A12FA001-AC4F-418D-AE19-62706E023703}">
                      <ahyp:hlinkClr xmlns:ahyp="http://schemas.microsoft.com/office/drawing/2018/hyperlinkcolor" val="tx"/>
                    </a:ext>
                  </a:extLst>
                </a:hlinkClick>
              </a:rPr>
              <a:t>unicareproviderrelations@anthem.com</a:t>
            </a:r>
            <a:r>
              <a:rPr lang="en-US" dirty="0">
                <a:solidFill>
                  <a:srgbClr val="00B0F0"/>
                </a:solidFill>
                <a:ea typeface="Calibri"/>
                <a:cs typeface="Times New Roman"/>
              </a:rPr>
              <a:t> </a:t>
            </a:r>
          </a:p>
          <a:p>
            <a:pPr algn="ctr"/>
            <a:endParaRPr lang="en-US" dirty="0">
              <a:ea typeface="Calibri"/>
              <a:cs typeface="Times New Roman"/>
            </a:endParaRPr>
          </a:p>
          <a:p>
            <a:pPr marL="285750" indent="-285750" algn="ctr">
              <a:buFont typeface="Arial" panose="020B0604020202020204" pitchFamily="34" charset="0"/>
              <a:buChar char="•"/>
            </a:pPr>
            <a:r>
              <a:rPr lang="en-US" dirty="0">
                <a:solidFill>
                  <a:schemeClr val="tx2"/>
                </a:solidFill>
                <a:ea typeface="Calibri"/>
                <a:cs typeface="Times New Roman"/>
              </a:rPr>
              <a:t>The mailbox is checked daily to ensure a timely response to your requests. Use this mailbox to submit changes (including roster updates), data sheets, demographic updates, terminations and other inquiries </a:t>
            </a:r>
          </a:p>
          <a:p>
            <a:pPr algn="ctr"/>
            <a:endParaRPr lang="en-US" dirty="0">
              <a:solidFill>
                <a:schemeClr val="tx2"/>
              </a:solidFill>
              <a:ea typeface="Calibri"/>
              <a:cs typeface="Times New Roman"/>
            </a:endParaRPr>
          </a:p>
          <a:p>
            <a:pPr algn="ctr"/>
            <a:endParaRPr lang="en-US" dirty="0">
              <a:ea typeface="Calibri"/>
              <a:cs typeface="Times New Roman"/>
            </a:endParaRPr>
          </a:p>
          <a:p>
            <a:pPr algn="ctr"/>
            <a:endParaRPr lang="en-US" dirty="0">
              <a:ea typeface="Calibri"/>
              <a:cs typeface="Times New Roman"/>
            </a:endParaRPr>
          </a:p>
          <a:p>
            <a:pPr algn="ctr"/>
            <a:r>
              <a:rPr lang="en-US" b="1" dirty="0">
                <a:ea typeface="Calibri"/>
                <a:cs typeface="Times New Roman"/>
              </a:rPr>
              <a:t>Customer Service </a:t>
            </a:r>
          </a:p>
          <a:p>
            <a:pPr marR="0" lvl="0" algn="ctr">
              <a:spcBef>
                <a:spcPts val="0"/>
              </a:spcBef>
            </a:pPr>
            <a:r>
              <a:rPr lang="en-US" dirty="0">
                <a:ea typeface="Calibri" panose="020F0502020204030204" pitchFamily="34" charset="0"/>
                <a:cs typeface="Times New Roman" panose="02020603050405020304" pitchFamily="18" charset="0"/>
              </a:rPr>
              <a:t>800-442-9300</a:t>
            </a:r>
          </a:p>
          <a:p>
            <a:pPr marR="0" lvl="0" algn="ctr">
              <a:spcAft>
                <a:spcPts val="600"/>
              </a:spcAft>
            </a:pPr>
            <a:endParaRPr lang="en-US" b="1" dirty="0">
              <a:solidFill>
                <a:schemeClr val="tx2"/>
              </a:solidFill>
              <a:effectLst/>
              <a:ea typeface="Calibri" panose="020F0502020204030204" pitchFamily="34" charset="0"/>
              <a:cs typeface="Times New Roman" panose="02020603050405020304" pitchFamily="18" charset="0"/>
            </a:endParaRPr>
          </a:p>
          <a:p>
            <a:pPr algn="ctr">
              <a:spcAft>
                <a:spcPts val="600"/>
              </a:spcAft>
            </a:pPr>
            <a:endParaRPr lang="en-US" b="1" dirty="0">
              <a:solidFill>
                <a:schemeClr val="tx2"/>
              </a:solidFill>
              <a:ea typeface="Calibri"/>
              <a:cs typeface="Times New Roman"/>
            </a:endParaRPr>
          </a:p>
          <a:p>
            <a:pPr marR="0" lvl="0" algn="ctr">
              <a:spcBef>
                <a:spcPts val="0"/>
              </a:spcBef>
              <a:spcAft>
                <a:spcPts val="600"/>
              </a:spcAft>
            </a:pPr>
            <a:endParaRPr lang="en-US" b="1" dirty="0">
              <a:solidFill>
                <a:schemeClr val="tx2"/>
              </a:solidFill>
              <a:effectLst/>
              <a:ea typeface="Calibri" panose="020F0502020204030204" pitchFamily="34" charset="0"/>
              <a:cs typeface="Times New Roman" panose="02020603050405020304" pitchFamily="18" charset="0"/>
            </a:endParaRPr>
          </a:p>
          <a:p>
            <a:pPr marR="0" lvl="0" algn="ctr">
              <a:spcBef>
                <a:spcPts val="0"/>
              </a:spcBef>
              <a:spcAft>
                <a:spcPts val="600"/>
              </a:spcAft>
            </a:pPr>
            <a:endParaRPr lang="en-US" dirty="0">
              <a:solidFill>
                <a:schemeClr val="tx2"/>
              </a:solidFill>
              <a:effectLst/>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61E48407-6445-D161-613B-9F5C435B38B4}"/>
              </a:ext>
            </a:extLst>
          </p:cNvPr>
          <p:cNvCxnSpPr/>
          <p:nvPr/>
        </p:nvCxnSpPr>
        <p:spPr>
          <a:xfrm>
            <a:off x="6045198" y="3756843"/>
            <a:ext cx="456397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4E6BF68-184D-87AA-0F31-803376D75801}"/>
              </a:ext>
            </a:extLst>
          </p:cNvPr>
          <p:cNvCxnSpPr/>
          <p:nvPr/>
        </p:nvCxnSpPr>
        <p:spPr>
          <a:xfrm>
            <a:off x="5942156" y="5150177"/>
            <a:ext cx="456397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018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937F6-5901-AE12-92B9-E14E6A4DE2EB}"/>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4244962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eople standing in a classroom&#10;&#10;Description automatically generated">
            <a:extLst>
              <a:ext uri="{FF2B5EF4-FFF2-40B4-BE49-F238E27FC236}">
                <a16:creationId xmlns:a16="http://schemas.microsoft.com/office/drawing/2014/main" id="{E5455328-A678-6030-09DC-B67D82BD0EAD}"/>
              </a:ext>
            </a:extLst>
          </p:cNvPr>
          <p:cNvPicPr>
            <a:picLocks noGrp="1" noChangeAspect="1"/>
          </p:cNvPicPr>
          <p:nvPr>
            <p:ph type="pic" sz="quarter" idx="13"/>
          </p:nvPr>
        </p:nvPicPr>
        <p:blipFill>
          <a:blip r:embed="rId2"/>
          <a:srcRect l="4269" r="4269"/>
          <a:stretch>
            <a:fillRect/>
          </a:stretch>
        </p:blipFill>
        <p:spPr>
          <a:xfrm>
            <a:off x="8877670" y="3429000"/>
            <a:ext cx="3048000" cy="3429000"/>
          </a:xfrm>
        </p:spPr>
      </p:pic>
      <p:sp>
        <p:nvSpPr>
          <p:cNvPr id="3" name="Title 2">
            <a:extLst>
              <a:ext uri="{FF2B5EF4-FFF2-40B4-BE49-F238E27FC236}">
                <a16:creationId xmlns:a16="http://schemas.microsoft.com/office/drawing/2014/main" id="{2894ECD9-3904-C5DE-5863-4DDE35E51C14}"/>
              </a:ext>
            </a:extLst>
          </p:cNvPr>
          <p:cNvSpPr>
            <a:spLocks noGrp="1"/>
          </p:cNvSpPr>
          <p:nvPr>
            <p:ph type="title"/>
          </p:nvPr>
        </p:nvSpPr>
        <p:spPr>
          <a:xfrm>
            <a:off x="457200" y="1418918"/>
            <a:ext cx="5334000" cy="1698930"/>
          </a:xfrm>
        </p:spPr>
        <p:txBody>
          <a:bodyPr/>
          <a:lstStyle/>
          <a:p>
            <a:r>
              <a:rPr lang="en-US" sz="5400" dirty="0"/>
              <a:t>The Wellpoint Team in the Community </a:t>
            </a:r>
          </a:p>
        </p:txBody>
      </p:sp>
      <p:sp>
        <p:nvSpPr>
          <p:cNvPr id="4" name="Text Placeholder 3">
            <a:extLst>
              <a:ext uri="{FF2B5EF4-FFF2-40B4-BE49-F238E27FC236}">
                <a16:creationId xmlns:a16="http://schemas.microsoft.com/office/drawing/2014/main" id="{AEE1A3AC-7467-2C65-A4EF-7E6031E7BB42}"/>
              </a:ext>
            </a:extLst>
          </p:cNvPr>
          <p:cNvSpPr>
            <a:spLocks noGrp="1"/>
          </p:cNvSpPr>
          <p:nvPr>
            <p:ph type="body" sz="quarter" idx="16"/>
          </p:nvPr>
        </p:nvSpPr>
        <p:spPr>
          <a:xfrm>
            <a:off x="199231" y="828041"/>
            <a:ext cx="5334000" cy="4315459"/>
          </a:xfrm>
        </p:spPr>
        <p:txBody>
          <a:bodyPr/>
          <a:lstStyle/>
          <a:p>
            <a:endParaRPr lang="en-US" dirty="0"/>
          </a:p>
          <a:p>
            <a:endParaRPr lang="en-US" dirty="0"/>
          </a:p>
        </p:txBody>
      </p:sp>
      <p:pic>
        <p:nvPicPr>
          <p:cNvPr id="9" name="Picture 8" descr="A group of people wearing blue shirts&#10;&#10;Description automatically generated">
            <a:extLst>
              <a:ext uri="{FF2B5EF4-FFF2-40B4-BE49-F238E27FC236}">
                <a16:creationId xmlns:a16="http://schemas.microsoft.com/office/drawing/2014/main" id="{48001278-E15A-85FB-B01D-D82C248346A1}"/>
              </a:ext>
            </a:extLst>
          </p:cNvPr>
          <p:cNvPicPr>
            <a:picLocks noChangeAspect="1"/>
          </p:cNvPicPr>
          <p:nvPr/>
        </p:nvPicPr>
        <p:blipFill>
          <a:blip r:embed="rId3"/>
          <a:stretch>
            <a:fillRect/>
          </a:stretch>
        </p:blipFill>
        <p:spPr>
          <a:xfrm>
            <a:off x="7000875" y="457200"/>
            <a:ext cx="4733925" cy="3228975"/>
          </a:xfrm>
          <a:prstGeom prst="rect">
            <a:avLst/>
          </a:prstGeom>
        </p:spPr>
      </p:pic>
      <p:pic>
        <p:nvPicPr>
          <p:cNvPr id="11" name="Picture 10" descr="A group of men standing in front of a fire truck&#10;&#10;Description automatically generated">
            <a:extLst>
              <a:ext uri="{FF2B5EF4-FFF2-40B4-BE49-F238E27FC236}">
                <a16:creationId xmlns:a16="http://schemas.microsoft.com/office/drawing/2014/main" id="{45201F0A-9EFD-6399-22F1-34B931739439}"/>
              </a:ext>
            </a:extLst>
          </p:cNvPr>
          <p:cNvPicPr>
            <a:picLocks noChangeAspect="1"/>
          </p:cNvPicPr>
          <p:nvPr/>
        </p:nvPicPr>
        <p:blipFill>
          <a:blip r:embed="rId4"/>
          <a:stretch>
            <a:fillRect/>
          </a:stretch>
        </p:blipFill>
        <p:spPr>
          <a:xfrm>
            <a:off x="4476750" y="3333750"/>
            <a:ext cx="4210050" cy="31432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34653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4233428-1BA9-C03E-D992-CFD7349DDDBD}"/>
              </a:ext>
            </a:extLst>
          </p:cNvPr>
          <p:cNvSpPr>
            <a:spLocks noGrp="1" noRot="1" noMove="1" noResize="1" noEditPoints="1" noAdjustHandles="1" noChangeArrowheads="1" noChangeShapeType="1"/>
          </p:cNvSpPr>
          <p:nvPr/>
        </p:nvSpPr>
        <p:spPr>
          <a:xfrm>
            <a:off x="4647156" y="0"/>
            <a:ext cx="75448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itle 2">
            <a:extLst>
              <a:ext uri="{FF2B5EF4-FFF2-40B4-BE49-F238E27FC236}">
                <a16:creationId xmlns:a16="http://schemas.microsoft.com/office/drawing/2014/main" id="{B6447020-98CF-9703-7EBF-7D4AE24C3CF7}"/>
              </a:ext>
            </a:extLst>
          </p:cNvPr>
          <p:cNvSpPr>
            <a:spLocks noGrp="1"/>
          </p:cNvSpPr>
          <p:nvPr>
            <p:ph type="title"/>
          </p:nvPr>
        </p:nvSpPr>
        <p:spPr>
          <a:xfrm>
            <a:off x="457200" y="1545290"/>
            <a:ext cx="4592782" cy="3047492"/>
          </a:xfrm>
        </p:spPr>
        <p:txBody>
          <a:bodyPr/>
          <a:lstStyle/>
          <a:p>
            <a:r>
              <a:rPr lang="en-US" sz="6600" dirty="0"/>
              <a:t>UniCare </a:t>
            </a:r>
            <a:br>
              <a:rPr lang="en-US" sz="6600" dirty="0"/>
            </a:br>
            <a:r>
              <a:rPr lang="en-US" sz="6600" dirty="0"/>
              <a:t>is now Wellpoint</a:t>
            </a:r>
          </a:p>
        </p:txBody>
      </p:sp>
      <p:sp>
        <p:nvSpPr>
          <p:cNvPr id="7" name="Rectangle 6">
            <a:extLst>
              <a:ext uri="{FF2B5EF4-FFF2-40B4-BE49-F238E27FC236}">
                <a16:creationId xmlns:a16="http://schemas.microsoft.com/office/drawing/2014/main" id="{86325158-3866-5489-5AE8-1CD4B78F45F8}"/>
              </a:ext>
            </a:extLst>
          </p:cNvPr>
          <p:cNvSpPr/>
          <p:nvPr/>
        </p:nvSpPr>
        <p:spPr>
          <a:xfrm>
            <a:off x="6546273" y="779318"/>
            <a:ext cx="5060372" cy="554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AB7CB4B-0C2C-AA67-6574-5ED6DC39BF32}"/>
              </a:ext>
            </a:extLst>
          </p:cNvPr>
          <p:cNvSpPr txBox="1"/>
          <p:nvPr/>
        </p:nvSpPr>
        <p:spPr>
          <a:xfrm>
            <a:off x="6096000" y="1689371"/>
            <a:ext cx="4908876" cy="3016210"/>
          </a:xfrm>
          <a:prstGeom prst="rect">
            <a:avLst/>
          </a:prstGeom>
          <a:noFill/>
        </p:spPr>
        <p:txBody>
          <a:bodyPr wrap="square" lIns="0" tIns="0" rIns="0" bIns="0" rtlCol="0">
            <a:spAutoFit/>
          </a:bodyPr>
          <a:lstStyle/>
          <a:p>
            <a:pPr algn="ctr"/>
            <a:r>
              <a:rPr lang="en-US" sz="2800" b="1" dirty="0">
                <a:solidFill>
                  <a:schemeClr val="accent2"/>
                </a:solidFill>
              </a:rPr>
              <a:t>New name. </a:t>
            </a:r>
          </a:p>
          <a:p>
            <a:pPr algn="ctr"/>
            <a:endParaRPr lang="en-US" sz="2800" dirty="0">
              <a:solidFill>
                <a:schemeClr val="tx2"/>
              </a:solidFill>
            </a:endParaRPr>
          </a:p>
          <a:p>
            <a:pPr algn="ctr"/>
            <a:r>
              <a:rPr lang="en-US" sz="2800" b="1" dirty="0">
                <a:solidFill>
                  <a:schemeClr val="tx2"/>
                </a:solidFill>
              </a:rPr>
              <a:t>Same</a:t>
            </a:r>
            <a:r>
              <a:rPr lang="en-US" sz="2800" dirty="0">
                <a:solidFill>
                  <a:schemeClr val="tx2"/>
                </a:solidFill>
              </a:rPr>
              <a:t> plans.</a:t>
            </a:r>
          </a:p>
          <a:p>
            <a:pPr algn="ctr"/>
            <a:r>
              <a:rPr lang="en-US" sz="2800" b="1" dirty="0">
                <a:solidFill>
                  <a:schemeClr val="tx2"/>
                </a:solidFill>
              </a:rPr>
              <a:t>Same</a:t>
            </a:r>
            <a:r>
              <a:rPr lang="en-US" sz="2800" dirty="0">
                <a:solidFill>
                  <a:schemeClr val="tx2"/>
                </a:solidFill>
              </a:rPr>
              <a:t> doctors.</a:t>
            </a:r>
          </a:p>
          <a:p>
            <a:pPr algn="ctr"/>
            <a:r>
              <a:rPr lang="en-US" sz="2800" b="1" dirty="0">
                <a:solidFill>
                  <a:schemeClr val="tx2"/>
                </a:solidFill>
              </a:rPr>
              <a:t>Same</a:t>
            </a:r>
            <a:r>
              <a:rPr lang="en-US" sz="2800" dirty="0">
                <a:solidFill>
                  <a:schemeClr val="tx2"/>
                </a:solidFill>
              </a:rPr>
              <a:t> hospitals.</a:t>
            </a:r>
          </a:p>
          <a:p>
            <a:pPr algn="ctr"/>
            <a:r>
              <a:rPr lang="en-US" sz="2800" b="1" dirty="0">
                <a:solidFill>
                  <a:schemeClr val="tx2"/>
                </a:solidFill>
              </a:rPr>
              <a:t>Same</a:t>
            </a:r>
            <a:r>
              <a:rPr lang="en-US" sz="2800" dirty="0">
                <a:solidFill>
                  <a:schemeClr val="tx2"/>
                </a:solidFill>
              </a:rPr>
              <a:t> coverage.</a:t>
            </a:r>
          </a:p>
          <a:p>
            <a:pPr algn="ctr"/>
            <a:r>
              <a:rPr lang="en-US" sz="2800" b="1" dirty="0">
                <a:solidFill>
                  <a:schemeClr val="tx2"/>
                </a:solidFill>
              </a:rPr>
              <a:t>Same</a:t>
            </a:r>
            <a:r>
              <a:rPr lang="en-US" sz="2800" dirty="0">
                <a:solidFill>
                  <a:schemeClr val="tx2"/>
                </a:solidFill>
              </a:rPr>
              <a:t> commitment to you.</a:t>
            </a:r>
          </a:p>
        </p:txBody>
      </p:sp>
    </p:spTree>
    <p:extLst>
      <p:ext uri="{BB962C8B-B14F-4D97-AF65-F5344CB8AC3E}">
        <p14:creationId xmlns:p14="http://schemas.microsoft.com/office/powerpoint/2010/main" val="1813288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0FB81-B0A6-324C-34CA-AD8467317C3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01E6C78-4E6B-7F46-1C04-7EBD7F06E36D}"/>
              </a:ext>
            </a:extLst>
          </p:cNvPr>
          <p:cNvSpPr>
            <a:spLocks noGrp="1" noRot="1" noMove="1" noResize="1" noEditPoints="1" noAdjustHandles="1" noChangeArrowheads="1" noChangeShapeType="1"/>
          </p:cNvSpPr>
          <p:nvPr/>
        </p:nvSpPr>
        <p:spPr>
          <a:xfrm>
            <a:off x="4647156" y="0"/>
            <a:ext cx="75448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a:spcBef>
                <a:spcPts val="0"/>
              </a:spcBef>
              <a:spcAft>
                <a:spcPts val="0"/>
              </a:spcAft>
            </a:pPr>
            <a:endParaRPr lang="en-US" sz="1800" dirty="0">
              <a:solidFill>
                <a:schemeClr val="tx2"/>
              </a:solidFill>
              <a:effectLst/>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1B8C71AF-3D2F-6C15-E84B-3049639FFB2E}"/>
              </a:ext>
            </a:extLst>
          </p:cNvPr>
          <p:cNvSpPr>
            <a:spLocks noGrp="1"/>
          </p:cNvSpPr>
          <p:nvPr>
            <p:ph type="title"/>
          </p:nvPr>
        </p:nvSpPr>
        <p:spPr>
          <a:xfrm>
            <a:off x="471030" y="1204620"/>
            <a:ext cx="4015912" cy="4760245"/>
          </a:xfrm>
        </p:spPr>
        <p:txBody>
          <a:bodyPr/>
          <a:lstStyle/>
          <a:p>
            <a:r>
              <a:rPr lang="en-US" sz="4800" dirty="0">
                <a:solidFill>
                  <a:schemeClr val="accent3"/>
                </a:solidFill>
              </a:rPr>
              <a:t>Do current UniCare members </a:t>
            </a:r>
            <a:r>
              <a:rPr lang="en-US" sz="4800" dirty="0"/>
              <a:t>have to do anything?</a:t>
            </a:r>
          </a:p>
        </p:txBody>
      </p:sp>
      <p:sp>
        <p:nvSpPr>
          <p:cNvPr id="7" name="Rectangle 6">
            <a:extLst>
              <a:ext uri="{FF2B5EF4-FFF2-40B4-BE49-F238E27FC236}">
                <a16:creationId xmlns:a16="http://schemas.microsoft.com/office/drawing/2014/main" id="{967247AD-E860-F35E-3A27-3FD169EA5B9E}"/>
              </a:ext>
            </a:extLst>
          </p:cNvPr>
          <p:cNvSpPr/>
          <p:nvPr/>
        </p:nvSpPr>
        <p:spPr>
          <a:xfrm>
            <a:off x="6546273" y="779318"/>
            <a:ext cx="5060372" cy="554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E923B1-8F2E-2379-D1E9-A1C3B6C0EC3B}"/>
              </a:ext>
            </a:extLst>
          </p:cNvPr>
          <p:cNvSpPr txBox="1"/>
          <p:nvPr/>
        </p:nvSpPr>
        <p:spPr>
          <a:xfrm>
            <a:off x="5960918" y="2014808"/>
            <a:ext cx="5182960" cy="2708434"/>
          </a:xfrm>
          <a:prstGeom prst="rect">
            <a:avLst/>
          </a:prstGeom>
          <a:noFill/>
        </p:spPr>
        <p:txBody>
          <a:bodyPr wrap="square" lIns="0" tIns="0" rIns="0" bIns="0" rtlCol="0">
            <a:spAutoFit/>
          </a:bodyPr>
          <a:lstStyle/>
          <a:p>
            <a:pPr marR="0" lvl="0" algn="ctr">
              <a:spcBef>
                <a:spcPts val="0"/>
              </a:spcBef>
              <a:spcAft>
                <a:spcPts val="600"/>
              </a:spcAft>
            </a:pPr>
            <a:r>
              <a:rPr lang="en-US" sz="4800" b="1" dirty="0">
                <a:solidFill>
                  <a:schemeClr val="accent2"/>
                </a:solidFill>
                <a:effectLst/>
                <a:ea typeface="Calibri" panose="020F0502020204030204" pitchFamily="34" charset="0"/>
                <a:cs typeface="Times New Roman" panose="02020603050405020304" pitchFamily="18" charset="0"/>
              </a:rPr>
              <a:t>No. </a:t>
            </a:r>
          </a:p>
          <a:p>
            <a:pPr marR="0" lvl="0" algn="ctr">
              <a:spcBef>
                <a:spcPts val="0"/>
              </a:spcBef>
              <a:spcAft>
                <a:spcPts val="600"/>
              </a:spcAft>
            </a:pPr>
            <a:endParaRPr lang="en-US" dirty="0">
              <a:solidFill>
                <a:srgbClr val="231E33"/>
              </a:solidFill>
              <a:latin typeface="Elevance Sans-Regular-2hnajg3o"/>
            </a:endParaRPr>
          </a:p>
          <a:p>
            <a:pPr marR="0" lvl="0" algn="ctr">
              <a:spcBef>
                <a:spcPts val="0"/>
              </a:spcBef>
              <a:spcAft>
                <a:spcPts val="600"/>
              </a:spcAft>
            </a:pPr>
            <a:r>
              <a:rPr lang="en-US" dirty="0">
                <a:solidFill>
                  <a:srgbClr val="231E33"/>
                </a:solidFill>
                <a:latin typeface="Elevance Sans-Regular-2hnajg3o"/>
              </a:rPr>
              <a:t>E</a:t>
            </a:r>
            <a:r>
              <a:rPr lang="en-US" b="0" i="0" dirty="0">
                <a:solidFill>
                  <a:srgbClr val="231E33"/>
                </a:solidFill>
                <a:effectLst/>
                <a:latin typeface="Elevance Sans-Regular-2hnajg3o"/>
              </a:rPr>
              <a:t>xisting UniCare plan coverage remains the same through the end of this plan year (June 30, 2024). </a:t>
            </a:r>
          </a:p>
          <a:p>
            <a:pPr marR="0" lvl="0" algn="ctr">
              <a:spcBef>
                <a:spcPts val="0"/>
              </a:spcBef>
              <a:spcAft>
                <a:spcPts val="600"/>
              </a:spcAft>
            </a:pPr>
            <a:endParaRPr lang="en-US" b="0" i="0" dirty="0">
              <a:solidFill>
                <a:srgbClr val="231E33"/>
              </a:solidFill>
              <a:effectLst/>
              <a:latin typeface="Elevance Sans -d375bd5e39d656ec"/>
            </a:endParaRPr>
          </a:p>
          <a:p>
            <a:pPr marR="0" lvl="0" algn="ctr">
              <a:spcBef>
                <a:spcPts val="0"/>
              </a:spcBef>
              <a:spcAft>
                <a:spcPts val="600"/>
              </a:spcAft>
            </a:pPr>
            <a:r>
              <a:rPr lang="en-US" b="0" i="0" dirty="0">
                <a:solidFill>
                  <a:srgbClr val="231E33"/>
                </a:solidFill>
                <a:effectLst/>
                <a:latin typeface="Elevance Sans -d375bd5e39d656ec"/>
              </a:rPr>
              <a:t>If members are happy with their current medical plan, </a:t>
            </a:r>
            <a:r>
              <a:rPr lang="en-US" b="1" i="0" dirty="0">
                <a:solidFill>
                  <a:srgbClr val="231E33"/>
                </a:solidFill>
                <a:effectLst/>
                <a:latin typeface="Elevance Sans -d375bd5e39d656ec"/>
              </a:rPr>
              <a:t>no action is required</a:t>
            </a:r>
            <a:r>
              <a:rPr lang="en-US" b="1" i="0" dirty="0">
                <a:solidFill>
                  <a:srgbClr val="231E33"/>
                </a:solidFill>
                <a:effectLst/>
                <a:latin typeface="Elevance Sans-Regular-2hnajg3o"/>
              </a:rPr>
              <a:t>.</a:t>
            </a:r>
            <a:endParaRPr lang="en-US" b="1" dirty="0">
              <a:solidFill>
                <a:schemeClr val="tx2"/>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6031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4863B-0E5B-441F-09DC-6B89B7D6CC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A86A786-9A9C-C99D-F8F4-72E2EB576804}"/>
              </a:ext>
            </a:extLst>
          </p:cNvPr>
          <p:cNvSpPr>
            <a:spLocks noGrp="1" noRot="1" noMove="1" noResize="1" noEditPoints="1" noAdjustHandles="1" noChangeArrowheads="1" noChangeShapeType="1"/>
          </p:cNvSpPr>
          <p:nvPr/>
        </p:nvSpPr>
        <p:spPr>
          <a:xfrm>
            <a:off x="4647156" y="0"/>
            <a:ext cx="75448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a:spcBef>
                <a:spcPts val="0"/>
              </a:spcBef>
              <a:spcAft>
                <a:spcPts val="0"/>
              </a:spcAft>
            </a:pPr>
            <a:endParaRPr lang="en-US" sz="1800" dirty="0">
              <a:solidFill>
                <a:schemeClr val="tx2"/>
              </a:solidFill>
              <a:effectLst/>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650372A7-B3A4-0D07-B47F-78EEEA4D812A}"/>
              </a:ext>
            </a:extLst>
          </p:cNvPr>
          <p:cNvSpPr>
            <a:spLocks noGrp="1"/>
          </p:cNvSpPr>
          <p:nvPr>
            <p:ph type="title"/>
          </p:nvPr>
        </p:nvSpPr>
        <p:spPr>
          <a:xfrm>
            <a:off x="355600" y="2206280"/>
            <a:ext cx="3934048" cy="2434535"/>
          </a:xfrm>
        </p:spPr>
        <p:txBody>
          <a:bodyPr/>
          <a:lstStyle/>
          <a:p>
            <a:r>
              <a:rPr lang="en-US" sz="4800" dirty="0"/>
              <a:t>What makes Wellpoint plans </a:t>
            </a:r>
            <a:r>
              <a:rPr lang="en-US" sz="4800" dirty="0">
                <a:solidFill>
                  <a:schemeClr val="accent3"/>
                </a:solidFill>
              </a:rPr>
              <a:t>unique?</a:t>
            </a:r>
          </a:p>
        </p:txBody>
      </p:sp>
      <p:sp>
        <p:nvSpPr>
          <p:cNvPr id="7" name="Rectangle 6">
            <a:extLst>
              <a:ext uri="{FF2B5EF4-FFF2-40B4-BE49-F238E27FC236}">
                <a16:creationId xmlns:a16="http://schemas.microsoft.com/office/drawing/2014/main" id="{996D7191-AB2E-0C1F-A7C1-AEE9B3CE5813}"/>
              </a:ext>
            </a:extLst>
          </p:cNvPr>
          <p:cNvSpPr/>
          <p:nvPr/>
        </p:nvSpPr>
        <p:spPr>
          <a:xfrm>
            <a:off x="6546273" y="779318"/>
            <a:ext cx="5060372" cy="554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3DA1E2BA-70D7-190A-2642-E2312417B50F}"/>
              </a:ext>
            </a:extLst>
          </p:cNvPr>
          <p:cNvSpPr txBox="1">
            <a:spLocks/>
          </p:cNvSpPr>
          <p:nvPr/>
        </p:nvSpPr>
        <p:spPr>
          <a:xfrm>
            <a:off x="6795851" y="997499"/>
            <a:ext cx="4934788" cy="4863002"/>
          </a:xfrm>
          <a:prstGeom prst="rect">
            <a:avLst/>
          </a:prstGeom>
        </p:spPr>
        <p:txBody>
          <a:bodyPr/>
          <a:lstStyle>
            <a:lvl1pPr marL="0" indent="0" algn="l" defTabSz="914400" rtl="0" eaLnBrk="1" latinLnBrk="0" hangingPunct="1">
              <a:lnSpc>
                <a:spcPct val="100000"/>
              </a:lnSpc>
              <a:spcBef>
                <a:spcPts val="2000"/>
              </a:spcBef>
              <a:buFont typeface="Elevance Sans" pitchFamily="2" charset="0"/>
              <a:buNone/>
              <a:tabLst/>
              <a:defRPr sz="2000" kern="1200">
                <a:solidFill>
                  <a:schemeClr val="tx2"/>
                </a:solidFill>
                <a:latin typeface="+mj-lt"/>
                <a:ea typeface="+mn-ea"/>
                <a:cs typeface="+mn-cs"/>
              </a:defRPr>
            </a:lvl1pPr>
            <a:lvl2pPr marL="0" indent="0" algn="l" defTabSz="914400" rtl="0" eaLnBrk="1" latinLnBrk="0" hangingPunct="1">
              <a:lnSpc>
                <a:spcPct val="100000"/>
              </a:lnSpc>
              <a:spcBef>
                <a:spcPts val="2000"/>
              </a:spcBef>
              <a:buFont typeface="Elevance Sans" pitchFamily="2" charset="0"/>
              <a:buNone/>
              <a:tabLst/>
              <a:defRPr sz="2000" kern="1200">
                <a:solidFill>
                  <a:schemeClr val="tx2"/>
                </a:solidFill>
                <a:latin typeface="+mn-lt"/>
                <a:ea typeface="+mn-ea"/>
                <a:cs typeface="+mn-cs"/>
              </a:defRPr>
            </a:lvl2pPr>
            <a:lvl3pPr marL="2286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3pPr>
            <a:lvl4pPr marL="4572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4pPr>
            <a:lvl5pPr marL="6858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9pPr>
          </a:lstStyle>
          <a:p>
            <a:pPr>
              <a:spcBef>
                <a:spcPts val="5400"/>
              </a:spcBef>
            </a:pPr>
            <a:r>
              <a:rPr lang="en-US" sz="2400" b="1" dirty="0">
                <a:latin typeface="+mn-lt"/>
              </a:rPr>
              <a:t>No referral </a:t>
            </a:r>
            <a:r>
              <a:rPr lang="en-US" sz="2400" dirty="0">
                <a:latin typeface="+mn-lt"/>
              </a:rPr>
              <a:t>needed</a:t>
            </a:r>
          </a:p>
          <a:p>
            <a:pPr>
              <a:spcBef>
                <a:spcPts val="5400"/>
              </a:spcBef>
            </a:pPr>
            <a:r>
              <a:rPr lang="en-US" sz="2400" b="1" dirty="0">
                <a:latin typeface="+mn-lt"/>
              </a:rPr>
              <a:t>No PCP </a:t>
            </a:r>
            <a:r>
              <a:rPr lang="en-US" sz="2400" dirty="0">
                <a:latin typeface="+mn-lt"/>
              </a:rPr>
              <a:t>required</a:t>
            </a:r>
          </a:p>
          <a:p>
            <a:pPr>
              <a:spcBef>
                <a:spcPts val="5400"/>
              </a:spcBef>
            </a:pPr>
            <a:r>
              <a:rPr lang="en-US" sz="2400" dirty="0">
                <a:latin typeface="+mn-lt"/>
              </a:rPr>
              <a:t>Some of the </a:t>
            </a:r>
            <a:r>
              <a:rPr lang="en-US" sz="2400" b="1" dirty="0">
                <a:latin typeface="+mn-lt"/>
              </a:rPr>
              <a:t>lowest premiums</a:t>
            </a:r>
          </a:p>
          <a:p>
            <a:pPr>
              <a:spcBef>
                <a:spcPts val="5400"/>
              </a:spcBef>
            </a:pPr>
            <a:r>
              <a:rPr lang="en-US" sz="2400" b="1" dirty="0">
                <a:latin typeface="+mn-lt"/>
              </a:rPr>
              <a:t>Travel anywhere </a:t>
            </a:r>
            <a:r>
              <a:rPr lang="en-US" sz="2400" dirty="0">
                <a:latin typeface="+mn-lt"/>
              </a:rPr>
              <a:t>and get covered</a:t>
            </a:r>
          </a:p>
          <a:p>
            <a:pPr>
              <a:spcBef>
                <a:spcPts val="5400"/>
              </a:spcBef>
            </a:pPr>
            <a:r>
              <a:rPr lang="en-US" sz="2400" b="1" dirty="0">
                <a:latin typeface="+mn-lt"/>
              </a:rPr>
              <a:t>High customer satisfaction</a:t>
            </a:r>
          </a:p>
        </p:txBody>
      </p:sp>
      <p:pic>
        <p:nvPicPr>
          <p:cNvPr id="6" name="Graphic 5" descr="User network outline">
            <a:extLst>
              <a:ext uri="{FF2B5EF4-FFF2-40B4-BE49-F238E27FC236}">
                <a16:creationId xmlns:a16="http://schemas.microsoft.com/office/drawing/2014/main" id="{5B20119F-9CCD-16E7-F4C4-23F6A0AF94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8141" y="909170"/>
            <a:ext cx="679367" cy="679367"/>
          </a:xfrm>
          <a:prstGeom prst="rect">
            <a:avLst/>
          </a:prstGeom>
        </p:spPr>
      </p:pic>
      <p:pic>
        <p:nvPicPr>
          <p:cNvPr id="9" name="Graphic 8" descr="Stethoscope outline">
            <a:extLst>
              <a:ext uri="{FF2B5EF4-FFF2-40B4-BE49-F238E27FC236}">
                <a16:creationId xmlns:a16="http://schemas.microsoft.com/office/drawing/2014/main" id="{4CA9CAE4-9CCC-0BAA-299E-580C1ECC65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84132" y="2054699"/>
            <a:ext cx="587556" cy="587556"/>
          </a:xfrm>
          <a:prstGeom prst="rect">
            <a:avLst/>
          </a:prstGeom>
        </p:spPr>
      </p:pic>
      <p:pic>
        <p:nvPicPr>
          <p:cNvPr id="11" name="Graphic 10" descr="Rating 3 Star outline">
            <a:extLst>
              <a:ext uri="{FF2B5EF4-FFF2-40B4-BE49-F238E27FC236}">
                <a16:creationId xmlns:a16="http://schemas.microsoft.com/office/drawing/2014/main" id="{5EE30F2E-7D5E-101B-58F3-1E828F3D0A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27079" y="5078635"/>
            <a:ext cx="772390" cy="772390"/>
          </a:xfrm>
          <a:prstGeom prst="rect">
            <a:avLst/>
          </a:prstGeom>
        </p:spPr>
      </p:pic>
      <p:pic>
        <p:nvPicPr>
          <p:cNvPr id="13" name="Graphic 12" descr="Airplane outline">
            <a:extLst>
              <a:ext uri="{FF2B5EF4-FFF2-40B4-BE49-F238E27FC236}">
                <a16:creationId xmlns:a16="http://schemas.microsoft.com/office/drawing/2014/main" id="{16CC6E06-5F88-093F-04E9-8D5498B20A3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48424" y="4077879"/>
            <a:ext cx="658803" cy="658803"/>
          </a:xfrm>
          <a:prstGeom prst="rect">
            <a:avLst/>
          </a:prstGeom>
        </p:spPr>
      </p:pic>
      <p:pic>
        <p:nvPicPr>
          <p:cNvPr id="15" name="Graphic 14" descr="Dollar outline">
            <a:extLst>
              <a:ext uri="{FF2B5EF4-FFF2-40B4-BE49-F238E27FC236}">
                <a16:creationId xmlns:a16="http://schemas.microsoft.com/office/drawing/2014/main" id="{00B851CC-5A6B-0D8B-DF60-991D8DEA4B2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50293" y="3007751"/>
            <a:ext cx="658803" cy="658803"/>
          </a:xfrm>
          <a:prstGeom prst="rect">
            <a:avLst/>
          </a:prstGeom>
        </p:spPr>
      </p:pic>
    </p:spTree>
    <p:extLst>
      <p:ext uri="{BB962C8B-B14F-4D97-AF65-F5344CB8AC3E}">
        <p14:creationId xmlns:p14="http://schemas.microsoft.com/office/powerpoint/2010/main" val="1151250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4863B-0E5B-441F-09DC-6B89B7D6CC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A86A786-9A9C-C99D-F8F4-72E2EB576804}"/>
              </a:ext>
            </a:extLst>
          </p:cNvPr>
          <p:cNvSpPr>
            <a:spLocks noGrp="1" noRot="1" noMove="1" noResize="1" noEditPoints="1" noAdjustHandles="1" noChangeArrowheads="1" noChangeShapeType="1"/>
          </p:cNvSpPr>
          <p:nvPr/>
        </p:nvSpPr>
        <p:spPr>
          <a:xfrm>
            <a:off x="4647156" y="0"/>
            <a:ext cx="75448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a:spcBef>
                <a:spcPts val="0"/>
              </a:spcBef>
              <a:spcAft>
                <a:spcPts val="0"/>
              </a:spcAft>
            </a:pPr>
            <a:endParaRPr lang="en-US" sz="2400" dirty="0">
              <a:solidFill>
                <a:schemeClr val="tx2"/>
              </a:solidFill>
              <a:effectLst/>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650372A7-B3A4-0D07-B47F-78EEEA4D812A}"/>
              </a:ext>
            </a:extLst>
          </p:cNvPr>
          <p:cNvSpPr>
            <a:spLocks noGrp="1"/>
          </p:cNvSpPr>
          <p:nvPr>
            <p:ph type="title"/>
          </p:nvPr>
        </p:nvSpPr>
        <p:spPr>
          <a:xfrm>
            <a:off x="355600" y="2206280"/>
            <a:ext cx="3934048" cy="2434535"/>
          </a:xfrm>
        </p:spPr>
        <p:txBody>
          <a:bodyPr/>
          <a:lstStyle/>
          <a:p>
            <a:r>
              <a:rPr lang="en-US" sz="4800" dirty="0"/>
              <a:t>What is an</a:t>
            </a:r>
            <a:r>
              <a:rPr lang="en-US" sz="4800" dirty="0">
                <a:solidFill>
                  <a:schemeClr val="accent3"/>
                </a:solidFill>
              </a:rPr>
              <a:t> Indemnity Plan? </a:t>
            </a:r>
          </a:p>
        </p:txBody>
      </p:sp>
      <p:sp>
        <p:nvSpPr>
          <p:cNvPr id="7" name="Rectangle 6">
            <a:extLst>
              <a:ext uri="{FF2B5EF4-FFF2-40B4-BE49-F238E27FC236}">
                <a16:creationId xmlns:a16="http://schemas.microsoft.com/office/drawing/2014/main" id="{996D7191-AB2E-0C1F-A7C1-AEE9B3CE5813}"/>
              </a:ext>
            </a:extLst>
          </p:cNvPr>
          <p:cNvSpPr/>
          <p:nvPr/>
        </p:nvSpPr>
        <p:spPr>
          <a:xfrm>
            <a:off x="6546273" y="779318"/>
            <a:ext cx="5060372" cy="554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3DA1E2BA-70D7-190A-2642-E2312417B50F}"/>
              </a:ext>
            </a:extLst>
          </p:cNvPr>
          <p:cNvSpPr txBox="1">
            <a:spLocks/>
          </p:cNvSpPr>
          <p:nvPr/>
        </p:nvSpPr>
        <p:spPr>
          <a:xfrm>
            <a:off x="6795851" y="997499"/>
            <a:ext cx="4934788" cy="4863002"/>
          </a:xfrm>
          <a:prstGeom prst="rect">
            <a:avLst/>
          </a:prstGeom>
        </p:spPr>
        <p:txBody>
          <a:bodyPr/>
          <a:lstStyle>
            <a:lvl1pPr marL="0" indent="0" algn="l" defTabSz="914400" rtl="0" eaLnBrk="1" latinLnBrk="0" hangingPunct="1">
              <a:lnSpc>
                <a:spcPct val="100000"/>
              </a:lnSpc>
              <a:spcBef>
                <a:spcPts val="2000"/>
              </a:spcBef>
              <a:buFont typeface="Elevance Sans" pitchFamily="2" charset="0"/>
              <a:buNone/>
              <a:tabLst/>
              <a:defRPr sz="2000" kern="1200">
                <a:solidFill>
                  <a:schemeClr val="tx2"/>
                </a:solidFill>
                <a:latin typeface="+mj-lt"/>
                <a:ea typeface="+mn-ea"/>
                <a:cs typeface="+mn-cs"/>
              </a:defRPr>
            </a:lvl1pPr>
            <a:lvl2pPr marL="0" indent="0" algn="l" defTabSz="914400" rtl="0" eaLnBrk="1" latinLnBrk="0" hangingPunct="1">
              <a:lnSpc>
                <a:spcPct val="100000"/>
              </a:lnSpc>
              <a:spcBef>
                <a:spcPts val="2000"/>
              </a:spcBef>
              <a:buFont typeface="Elevance Sans" pitchFamily="2" charset="0"/>
              <a:buNone/>
              <a:tabLst/>
              <a:defRPr sz="2000" kern="1200">
                <a:solidFill>
                  <a:schemeClr val="tx2"/>
                </a:solidFill>
                <a:latin typeface="+mn-lt"/>
                <a:ea typeface="+mn-ea"/>
                <a:cs typeface="+mn-cs"/>
              </a:defRPr>
            </a:lvl2pPr>
            <a:lvl3pPr marL="2286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3pPr>
            <a:lvl4pPr marL="4572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4pPr>
            <a:lvl5pPr marL="685800" indent="-228600" algn="l" defTabSz="914400" rtl="0" eaLnBrk="1" latinLnBrk="0" hangingPunct="1">
              <a:lnSpc>
                <a:spcPct val="100000"/>
              </a:lnSpc>
              <a:spcBef>
                <a:spcPts val="2000"/>
              </a:spcBef>
              <a:buFont typeface="Elevance Sans" pitchFamily="2" charset="0"/>
              <a:buChar char="•"/>
              <a:tabLst/>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Elevance Sans" pitchFamily="2" charset="0"/>
              <a:buChar char="•"/>
              <a:defRPr sz="1800" kern="1200">
                <a:solidFill>
                  <a:schemeClr val="tx1"/>
                </a:solidFill>
                <a:latin typeface="+mn-lt"/>
                <a:ea typeface="+mn-ea"/>
                <a:cs typeface="+mn-cs"/>
              </a:defRPr>
            </a:lvl9pPr>
          </a:lstStyle>
          <a:p>
            <a:pPr>
              <a:spcBef>
                <a:spcPts val="5400"/>
              </a:spcBef>
            </a:pPr>
            <a:endParaRPr lang="en-US" sz="2400" b="1" dirty="0">
              <a:latin typeface="+mn-lt"/>
            </a:endParaRPr>
          </a:p>
        </p:txBody>
      </p:sp>
      <p:sp>
        <p:nvSpPr>
          <p:cNvPr id="5" name="AutoShape 1">
            <a:extLst>
              <a:ext uri="{FF2B5EF4-FFF2-40B4-BE49-F238E27FC236}">
                <a16:creationId xmlns:a16="http://schemas.microsoft.com/office/drawing/2014/main" id="{3E143CCB-9B3E-AABE-E28F-2D242EFCE802}"/>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Rectangle 2">
            <a:extLst>
              <a:ext uri="{FF2B5EF4-FFF2-40B4-BE49-F238E27FC236}">
                <a16:creationId xmlns:a16="http://schemas.microsoft.com/office/drawing/2014/main" id="{B0C1BBF2-8741-0094-819A-65DF88867CBA}"/>
              </a:ext>
            </a:extLst>
          </p:cNvPr>
          <p:cNvSpPr>
            <a:spLocks noChangeArrowheads="1"/>
          </p:cNvSpPr>
          <p:nvPr/>
        </p:nvSpPr>
        <p:spPr bwMode="auto">
          <a:xfrm>
            <a:off x="5960918" y="600473"/>
            <a:ext cx="459463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n-lt"/>
              </a:rPr>
              <a:t>No network</a:t>
            </a:r>
            <a:endParaRPr kumimoji="0" lang="en-US" altLang="en-US" sz="2000" b="0" i="0" u="none" strike="noStrike" cap="none" normalizeH="0" baseline="0" dirty="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31E33"/>
                </a:solidFill>
                <a:effectLst/>
                <a:latin typeface="+mn-lt"/>
              </a:rPr>
              <a:t>Wellpoint plans cover all doctors, facilities, and healthcare providers. Use the plan’s contracted providers for the highest benefits at the lowest out-of-pocket costs. The choice is always yours.</a:t>
            </a:r>
            <a:endParaRPr kumimoji="0" lang="en-US" altLang="en-US" sz="2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31E33"/>
                </a:solidFill>
                <a:effectLst/>
                <a:latin typeface="+mn-lt"/>
              </a:rPr>
              <a:t>        </a:t>
            </a:r>
            <a:endParaRPr kumimoji="0" lang="en-US" altLang="en-US" sz="2000" b="0" i="0" u="none" strike="noStrike" cap="none" normalizeH="0" baseline="0" dirty="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n-lt"/>
              </a:rPr>
              <a:t>No referrals, no PCP requirement</a:t>
            </a:r>
            <a:endParaRPr kumimoji="0" lang="en-US" altLang="en-US" sz="2000" b="0" i="0" u="none" strike="noStrike" cap="none" normalizeH="0" baseline="0" dirty="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31E33"/>
                </a:solidFill>
                <a:effectLst/>
                <a:latin typeface="+mn-lt"/>
              </a:rPr>
              <a:t>Our plans don’t require you to choose a primary care provider (PCP) or to obtain referrals for specialty office visits.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31E33"/>
                </a:solidFill>
                <a:effectLst/>
                <a:latin typeface="+mn-lt"/>
              </a:rPr>
              <a:t>        </a:t>
            </a:r>
            <a:endParaRPr kumimoji="0" lang="en-US" altLang="en-US" sz="2000" b="0" i="0" u="none" strike="noStrike" cap="none" normalizeH="0" baseline="0" dirty="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n-lt"/>
              </a:rPr>
              <a:t>Coverage beyond the Commonwealth</a:t>
            </a:r>
            <a:endParaRPr kumimoji="0" lang="en-US" altLang="en-US" sz="2000" b="0" i="0" u="none" strike="noStrike" cap="none" normalizeH="0" baseline="0" dirty="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31E33"/>
                </a:solidFill>
                <a:effectLst/>
                <a:latin typeface="+mn-lt"/>
              </a:rPr>
              <a:t>When you travel, Wellpoint’s travel network protects you from unexpected bills.</a:t>
            </a:r>
            <a:endParaRPr kumimoji="0" lang="en-US" altLang="en-US" sz="2000" b="0" i="0" u="none" strike="noStrike" cap="none" normalizeH="0" baseline="0" dirty="0">
              <a:ln>
                <a:noFill/>
              </a:ln>
              <a:solidFill>
                <a:schemeClr val="tx1"/>
              </a:solidFill>
              <a:effectLst/>
              <a:latin typeface="+mn-lt"/>
            </a:endParaRPr>
          </a:p>
        </p:txBody>
      </p:sp>
      <p:sp>
        <p:nvSpPr>
          <p:cNvPr id="10" name="AutoShape 3">
            <a:extLst>
              <a:ext uri="{FF2B5EF4-FFF2-40B4-BE49-F238E27FC236}">
                <a16:creationId xmlns:a16="http://schemas.microsoft.com/office/drawing/2014/main" id="{3BA149CE-974B-C37F-7E01-41AB18665482}"/>
              </a:ext>
            </a:extLst>
          </p:cNvPr>
          <p:cNvSpPr>
            <a:spLocks noChangeAspect="1" noChangeArrowheads="1"/>
          </p:cNvSpPr>
          <p:nvPr/>
        </p:nvSpPr>
        <p:spPr bwMode="auto">
          <a:xfrm>
            <a:off x="76200" y="-4873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 name="AutoShape 4">
            <a:extLst>
              <a:ext uri="{FF2B5EF4-FFF2-40B4-BE49-F238E27FC236}">
                <a16:creationId xmlns:a16="http://schemas.microsoft.com/office/drawing/2014/main" id="{8BB64131-6502-3FE0-44EC-C6983161D835}"/>
              </a:ext>
            </a:extLst>
          </p:cNvPr>
          <p:cNvSpPr>
            <a:spLocks noChangeAspect="1" noChangeArrowheads="1"/>
          </p:cNvSpPr>
          <p:nvPr/>
        </p:nvSpPr>
        <p:spPr bwMode="auto">
          <a:xfrm>
            <a:off x="76200" y="198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587198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DF3E7-D134-5DB2-CEDA-9B0E2BAB8E7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5BECC24-969B-2B31-510A-7B03F6B84FBD}"/>
              </a:ext>
            </a:extLst>
          </p:cNvPr>
          <p:cNvSpPr>
            <a:spLocks noGrp="1" noRot="1" noMove="1" noResize="1" noEditPoints="1" noAdjustHandles="1" noChangeArrowheads="1" noChangeShapeType="1"/>
          </p:cNvSpPr>
          <p:nvPr/>
        </p:nvSpPr>
        <p:spPr>
          <a:xfrm>
            <a:off x="4647156" y="0"/>
            <a:ext cx="75448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itle 2">
            <a:extLst>
              <a:ext uri="{FF2B5EF4-FFF2-40B4-BE49-F238E27FC236}">
                <a16:creationId xmlns:a16="http://schemas.microsoft.com/office/drawing/2014/main" id="{AABA22DC-3CC7-F949-6A65-C7BA53319772}"/>
              </a:ext>
            </a:extLst>
          </p:cNvPr>
          <p:cNvSpPr>
            <a:spLocks noGrp="1"/>
          </p:cNvSpPr>
          <p:nvPr>
            <p:ph type="title"/>
          </p:nvPr>
        </p:nvSpPr>
        <p:spPr>
          <a:xfrm>
            <a:off x="457200" y="1252212"/>
            <a:ext cx="3487479" cy="3936475"/>
          </a:xfrm>
        </p:spPr>
        <p:txBody>
          <a:bodyPr/>
          <a:lstStyle/>
          <a:p>
            <a:r>
              <a:rPr lang="en-US" sz="4800" dirty="0"/>
              <a:t>Will there be a </a:t>
            </a:r>
            <a:r>
              <a:rPr lang="en-US" sz="4800" dirty="0">
                <a:solidFill>
                  <a:schemeClr val="accent3"/>
                </a:solidFill>
              </a:rPr>
              <a:t>new website or app?</a:t>
            </a:r>
          </a:p>
        </p:txBody>
      </p:sp>
      <p:sp>
        <p:nvSpPr>
          <p:cNvPr id="7" name="Rectangle 6">
            <a:extLst>
              <a:ext uri="{FF2B5EF4-FFF2-40B4-BE49-F238E27FC236}">
                <a16:creationId xmlns:a16="http://schemas.microsoft.com/office/drawing/2014/main" id="{077954C5-0876-B5A3-E74B-D3A2ABB6B37A}"/>
              </a:ext>
            </a:extLst>
          </p:cNvPr>
          <p:cNvSpPr/>
          <p:nvPr/>
        </p:nvSpPr>
        <p:spPr>
          <a:xfrm>
            <a:off x="6546273" y="779318"/>
            <a:ext cx="5060372" cy="554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734CECE9-F4E5-8EEA-C772-8125BC731557}"/>
              </a:ext>
            </a:extLst>
          </p:cNvPr>
          <p:cNvSpPr txBox="1"/>
          <p:nvPr/>
        </p:nvSpPr>
        <p:spPr>
          <a:xfrm>
            <a:off x="5169877" y="4299705"/>
            <a:ext cx="6770486" cy="2031325"/>
          </a:xfrm>
          <a:prstGeom prst="rect">
            <a:avLst/>
          </a:prstGeom>
          <a:noFill/>
        </p:spPr>
        <p:txBody>
          <a:bodyPr wrap="square">
            <a:spAutoFit/>
          </a:bodyPr>
          <a:lstStyle/>
          <a:p>
            <a:pPr algn="l" fontAlgn="base"/>
            <a:r>
              <a:rPr lang="en-US" b="0" i="0" dirty="0">
                <a:solidFill>
                  <a:srgbClr val="231E33"/>
                </a:solidFill>
                <a:effectLst/>
                <a:latin typeface="Elevance Sans-Regular-2hnajg3o"/>
              </a:rPr>
              <a:t>​</a:t>
            </a:r>
            <a:r>
              <a:rPr lang="en-US" dirty="0">
                <a:solidFill>
                  <a:srgbClr val="231E33"/>
                </a:solidFill>
                <a:latin typeface="Elevance Sans-Regular-2hnajg3o"/>
              </a:rPr>
              <a:t>Our </a:t>
            </a:r>
            <a:r>
              <a:rPr lang="en-US" b="0" i="0" dirty="0">
                <a:solidFill>
                  <a:srgbClr val="231E33"/>
                </a:solidFill>
                <a:effectLst/>
                <a:latin typeface="Elevance Sans-Regular-2hnajg3o"/>
              </a:rPr>
              <a:t>new website can be found at</a:t>
            </a:r>
            <a:r>
              <a:rPr lang="en-US" b="0" i="0" dirty="0">
                <a:solidFill>
                  <a:srgbClr val="231E33"/>
                </a:solidFill>
                <a:effectLst/>
                <a:latin typeface="Elevance Sans Medium-W-m35bBT8T"/>
              </a:rPr>
              <a:t> </a:t>
            </a:r>
            <a:r>
              <a:rPr lang="en-US" b="0" i="0" u="sng" strike="noStrike" dirty="0">
                <a:solidFill>
                  <a:srgbClr val="0000FF"/>
                </a:solidFill>
                <a:effectLst/>
                <a:latin typeface="Elevance Sans Medium-W-m35bBT8T"/>
                <a:hlinkClick r:id="rId3"/>
              </a:rPr>
              <a:t>wellpointmass.com</a:t>
            </a:r>
            <a:r>
              <a:rPr lang="en-US" b="0" i="0" u="sng" strike="noStrike" dirty="0">
                <a:solidFill>
                  <a:srgbClr val="0000FF"/>
                </a:solidFill>
                <a:effectLst/>
                <a:latin typeface="Elevance Sans Medium-W-m35bBT8T"/>
              </a:rPr>
              <a:t>.</a:t>
            </a:r>
          </a:p>
          <a:p>
            <a:pPr algn="l" fontAlgn="base"/>
            <a:endParaRPr lang="en-US" b="0" i="0" dirty="0">
              <a:solidFill>
                <a:srgbClr val="231E33"/>
              </a:solidFill>
              <a:effectLst/>
              <a:latin typeface="Elevance Sans-Regular-2hnajg3o"/>
            </a:endParaRPr>
          </a:p>
          <a:p>
            <a:pPr algn="l" fontAlgn="base"/>
            <a:r>
              <a:rPr lang="en-US" b="0" i="0" dirty="0">
                <a:solidFill>
                  <a:srgbClr val="231E33"/>
                </a:solidFill>
                <a:effectLst/>
                <a:latin typeface="Elevance Sans-Regular-2hnajg3o"/>
              </a:rPr>
              <a:t>The </a:t>
            </a:r>
            <a:r>
              <a:rPr lang="en-US" b="0" i="0" u="sng" strike="noStrike" dirty="0">
                <a:solidFill>
                  <a:srgbClr val="0000FF"/>
                </a:solidFill>
                <a:effectLst/>
                <a:latin typeface="Elevance Sans Medium-W-m35bBT8T"/>
                <a:hlinkClick r:id="rId4"/>
              </a:rPr>
              <a:t>unicaremass.com</a:t>
            </a:r>
            <a:r>
              <a:rPr lang="en-US" b="0" i="0" dirty="0">
                <a:solidFill>
                  <a:srgbClr val="231E33"/>
                </a:solidFill>
                <a:effectLst/>
                <a:latin typeface="Elevance Sans Medium-W-m35bBT8T"/>
              </a:rPr>
              <a:t> </a:t>
            </a:r>
            <a:r>
              <a:rPr lang="en-US" b="0" i="0" dirty="0">
                <a:solidFill>
                  <a:srgbClr val="231E33"/>
                </a:solidFill>
                <a:effectLst/>
                <a:latin typeface="Elevance Sans-Regular-2hnajg3o"/>
              </a:rPr>
              <a:t>site will remain in place until all UniCare plan officially become Wellpoint plans on </a:t>
            </a:r>
            <a:r>
              <a:rPr lang="en-US" b="0" i="0" dirty="0">
                <a:solidFill>
                  <a:srgbClr val="231E33"/>
                </a:solidFill>
                <a:effectLst/>
                <a:latin typeface="Elevance Sans Medium-W-m35bBT8T"/>
              </a:rPr>
              <a:t>July 1, 2024</a:t>
            </a:r>
            <a:r>
              <a:rPr lang="en-US" b="0" i="0" dirty="0">
                <a:solidFill>
                  <a:srgbClr val="231E33"/>
                </a:solidFill>
                <a:effectLst/>
                <a:latin typeface="Elevance Sans-Regular-2hnajg3o"/>
              </a:rPr>
              <a:t>. </a:t>
            </a:r>
          </a:p>
          <a:p>
            <a:pPr algn="l" fontAlgn="base"/>
            <a:endParaRPr lang="en-US" dirty="0">
              <a:solidFill>
                <a:srgbClr val="231E33"/>
              </a:solidFill>
              <a:latin typeface="Elevance Sans-Regular-2hnajg3o"/>
            </a:endParaRPr>
          </a:p>
          <a:p>
            <a:pPr algn="l" fontAlgn="base"/>
            <a:r>
              <a:rPr lang="en-US" b="0" i="0" dirty="0">
                <a:solidFill>
                  <a:srgbClr val="231E33"/>
                </a:solidFill>
                <a:effectLst/>
                <a:latin typeface="Elevance Sans-Regular-2hnajg3o"/>
              </a:rPr>
              <a:t>Members can still access their </a:t>
            </a:r>
            <a:r>
              <a:rPr lang="en-US" b="1" i="0" dirty="0">
                <a:solidFill>
                  <a:srgbClr val="231E33"/>
                </a:solidFill>
                <a:effectLst/>
                <a:latin typeface="Elevance Sans-Regular-2hnajg3o"/>
              </a:rPr>
              <a:t>member account and Sydney Health app </a:t>
            </a:r>
            <a:r>
              <a:rPr lang="en-US" b="0" i="0" dirty="0">
                <a:solidFill>
                  <a:srgbClr val="231E33"/>
                </a:solidFill>
                <a:effectLst/>
                <a:latin typeface="Elevance Sans-Regular-2hnajg3o"/>
              </a:rPr>
              <a:t>the same way.</a:t>
            </a:r>
          </a:p>
        </p:txBody>
      </p:sp>
      <p:pic>
        <p:nvPicPr>
          <p:cNvPr id="5" name="Picture 4">
            <a:extLst>
              <a:ext uri="{FF2B5EF4-FFF2-40B4-BE49-F238E27FC236}">
                <a16:creationId xmlns:a16="http://schemas.microsoft.com/office/drawing/2014/main" id="{1977C4C4-FE26-FD5A-6ADE-0157996343EB}"/>
              </a:ext>
            </a:extLst>
          </p:cNvPr>
          <p:cNvPicPr>
            <a:picLocks noChangeAspect="1"/>
          </p:cNvPicPr>
          <p:nvPr/>
        </p:nvPicPr>
        <p:blipFill>
          <a:blip r:embed="rId5"/>
          <a:stretch>
            <a:fillRect/>
          </a:stretch>
        </p:blipFill>
        <p:spPr>
          <a:xfrm>
            <a:off x="5169877" y="526970"/>
            <a:ext cx="4548655" cy="3411492"/>
          </a:xfrm>
          <a:prstGeom prst="rect">
            <a:avLst/>
          </a:prstGeom>
          <a:effectLst>
            <a:outerShdw blurRad="63500" sx="102000" sy="102000" algn="ctr" rotWithShape="0">
              <a:prstClr val="black">
                <a:alpha val="40000"/>
              </a:prstClr>
            </a:outerShdw>
          </a:effectLst>
        </p:spPr>
      </p:pic>
      <p:pic>
        <p:nvPicPr>
          <p:cNvPr id="1028" name="Picture 4" descr="Anthem Sydney Health app is both insurance guide and health coach">
            <a:extLst>
              <a:ext uri="{FF2B5EF4-FFF2-40B4-BE49-F238E27FC236}">
                <a16:creationId xmlns:a16="http://schemas.microsoft.com/office/drawing/2014/main" id="{EB2A5619-A433-3D5F-0E84-118DBAFF67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61559" y="1519523"/>
            <a:ext cx="2273241" cy="1788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839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DF146-216B-BE55-EBA9-385A2B1B95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1E77E38-725B-EC76-DC8C-F28B0A33BE21}"/>
              </a:ext>
            </a:extLst>
          </p:cNvPr>
          <p:cNvSpPr>
            <a:spLocks noGrp="1" noRot="1" noMove="1" noResize="1" noEditPoints="1" noAdjustHandles="1" noChangeArrowheads="1" noChangeShapeType="1"/>
          </p:cNvSpPr>
          <p:nvPr/>
        </p:nvSpPr>
        <p:spPr>
          <a:xfrm>
            <a:off x="4647156" y="0"/>
            <a:ext cx="75448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a:spcBef>
                <a:spcPts val="0"/>
              </a:spcBef>
              <a:spcAft>
                <a:spcPts val="0"/>
              </a:spcAft>
            </a:pPr>
            <a:endParaRPr lang="en-US" sz="1800" dirty="0">
              <a:solidFill>
                <a:schemeClr val="tx2"/>
              </a:solidFill>
              <a:effectLst/>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F95F56A2-2DE3-9D38-3A4C-51E1D7A41EFE}"/>
              </a:ext>
            </a:extLst>
          </p:cNvPr>
          <p:cNvSpPr>
            <a:spLocks noGrp="1"/>
          </p:cNvSpPr>
          <p:nvPr>
            <p:ph type="title"/>
          </p:nvPr>
        </p:nvSpPr>
        <p:spPr>
          <a:xfrm>
            <a:off x="457200" y="1215680"/>
            <a:ext cx="3934048" cy="4047435"/>
          </a:xfrm>
        </p:spPr>
        <p:txBody>
          <a:bodyPr/>
          <a:lstStyle/>
          <a:p>
            <a:r>
              <a:rPr lang="en-US" sz="4800" dirty="0">
                <a:solidFill>
                  <a:schemeClr val="accent3"/>
                </a:solidFill>
              </a:rPr>
              <a:t>What’s </a:t>
            </a:r>
            <a:br>
              <a:rPr lang="en-US" sz="4800" dirty="0">
                <a:solidFill>
                  <a:schemeClr val="accent3"/>
                </a:solidFill>
              </a:rPr>
            </a:br>
            <a:r>
              <a:rPr lang="en-US" sz="4800" dirty="0">
                <a:solidFill>
                  <a:schemeClr val="accent3"/>
                </a:solidFill>
              </a:rPr>
              <a:t>new this year </a:t>
            </a:r>
            <a:r>
              <a:rPr lang="en-US" sz="4800" dirty="0"/>
              <a:t>for Total Choice, PLUS &amp; Community Choice?</a:t>
            </a:r>
          </a:p>
        </p:txBody>
      </p:sp>
      <p:sp>
        <p:nvSpPr>
          <p:cNvPr id="7" name="Rectangle 6">
            <a:extLst>
              <a:ext uri="{FF2B5EF4-FFF2-40B4-BE49-F238E27FC236}">
                <a16:creationId xmlns:a16="http://schemas.microsoft.com/office/drawing/2014/main" id="{3717DB76-A037-AA70-6CDF-EBD6981A70B7}"/>
              </a:ext>
            </a:extLst>
          </p:cNvPr>
          <p:cNvSpPr/>
          <p:nvPr/>
        </p:nvSpPr>
        <p:spPr>
          <a:xfrm>
            <a:off x="6546273" y="779318"/>
            <a:ext cx="5060372" cy="554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77CF1DD8-8575-F66F-845D-63E0D0C06129}"/>
              </a:ext>
            </a:extLst>
          </p:cNvPr>
          <p:cNvSpPr txBox="1"/>
          <p:nvPr/>
        </p:nvSpPr>
        <p:spPr>
          <a:xfrm>
            <a:off x="5375170" y="1175080"/>
            <a:ext cx="6088815" cy="1184940"/>
          </a:xfrm>
          <a:prstGeom prst="rect">
            <a:avLst/>
          </a:prstGeom>
          <a:noFill/>
        </p:spPr>
        <p:txBody>
          <a:bodyPr wrap="square" lIns="0" tIns="0" rIns="0" bIns="0" rtlCol="0">
            <a:spAutoFit/>
          </a:bodyPr>
          <a:lstStyle/>
          <a:p>
            <a:pPr marR="0" lvl="0" algn="ctr">
              <a:spcBef>
                <a:spcPts val="0"/>
              </a:spcBef>
              <a:spcAft>
                <a:spcPts val="600"/>
              </a:spcAft>
            </a:pPr>
            <a:r>
              <a:rPr lang="en-US" sz="1800" b="1" dirty="0">
                <a:solidFill>
                  <a:schemeClr val="tx2"/>
                </a:solidFill>
                <a:effectLst/>
                <a:ea typeface="Calibri" panose="020F0502020204030204" pitchFamily="34" charset="0"/>
                <a:cs typeface="Times New Roman" panose="02020603050405020304" pitchFamily="18" charset="0"/>
              </a:rPr>
              <a:t>The family fitness reimbursement is increasing</a:t>
            </a:r>
            <a:r>
              <a:rPr lang="en-US" sz="1800" dirty="0">
                <a:solidFill>
                  <a:schemeClr val="tx2"/>
                </a:solidFill>
                <a:effectLst/>
                <a:ea typeface="Calibri" panose="020F0502020204030204" pitchFamily="34" charset="0"/>
                <a:cs typeface="Times New Roman" panose="02020603050405020304" pitchFamily="18" charset="0"/>
              </a:rPr>
              <a:t>. </a:t>
            </a:r>
            <a:r>
              <a:rPr lang="en-US" b="1" dirty="0">
                <a:solidFill>
                  <a:schemeClr val="tx2"/>
                </a:solidFill>
                <a:effectLst/>
                <a:ea typeface="Calibri" panose="020F0502020204030204" pitchFamily="34" charset="0"/>
                <a:cs typeface="Times New Roman" panose="02020603050405020304" pitchFamily="18" charset="0"/>
              </a:rPr>
              <a:t>Families can now be reimbursed up to $200 in a plan year. </a:t>
            </a:r>
          </a:p>
          <a:p>
            <a:pPr algn="ctr"/>
            <a:r>
              <a:rPr lang="en-US" dirty="0">
                <a:solidFill>
                  <a:schemeClr val="tx2"/>
                </a:solidFill>
                <a:effectLst/>
                <a:ea typeface="Calibri" panose="020F0502020204030204" pitchFamily="34" charset="0"/>
                <a:cs typeface="Times New Roman" panose="02020603050405020304" pitchFamily="18" charset="0"/>
              </a:rPr>
              <a:t>The benefit for individuals remains the same — up to $100 in a plan year.</a:t>
            </a:r>
          </a:p>
        </p:txBody>
      </p:sp>
      <p:sp>
        <p:nvSpPr>
          <p:cNvPr id="12" name="TextBox 11">
            <a:extLst>
              <a:ext uri="{FF2B5EF4-FFF2-40B4-BE49-F238E27FC236}">
                <a16:creationId xmlns:a16="http://schemas.microsoft.com/office/drawing/2014/main" id="{199D23A9-D0BB-7E7C-0BFF-084C8017F02C}"/>
              </a:ext>
            </a:extLst>
          </p:cNvPr>
          <p:cNvSpPr txBox="1"/>
          <p:nvPr/>
        </p:nvSpPr>
        <p:spPr>
          <a:xfrm>
            <a:off x="5375170" y="3409671"/>
            <a:ext cx="6231475" cy="1000274"/>
          </a:xfrm>
          <a:prstGeom prst="rect">
            <a:avLst/>
          </a:prstGeom>
          <a:noFill/>
        </p:spPr>
        <p:txBody>
          <a:bodyPr wrap="square">
            <a:spAutoFit/>
          </a:bodyPr>
          <a:lstStyle/>
          <a:p>
            <a:pPr marR="0" lvl="0" algn="ctr">
              <a:spcBef>
                <a:spcPts val="0"/>
              </a:spcBef>
              <a:spcAft>
                <a:spcPts val="600"/>
              </a:spcAft>
            </a:pPr>
            <a:r>
              <a:rPr lang="en-US" sz="1800" b="1" dirty="0">
                <a:solidFill>
                  <a:schemeClr val="tx2"/>
                </a:solidFill>
                <a:effectLst/>
                <a:ea typeface="Calibri" panose="020F0502020204030204" pitchFamily="34" charset="0"/>
                <a:cs typeface="Times New Roman" panose="02020603050405020304" pitchFamily="18" charset="0"/>
              </a:rPr>
              <a:t>There will no longer be a limit on physical therapy or occupational therapy visits in a plan year. </a:t>
            </a:r>
          </a:p>
          <a:p>
            <a:pPr algn="ctr"/>
            <a:r>
              <a:rPr lang="en-US" dirty="0">
                <a:solidFill>
                  <a:schemeClr val="tx2"/>
                </a:solidFill>
                <a:effectLst/>
                <a:ea typeface="Calibri" panose="020F0502020204030204" pitchFamily="34" charset="0"/>
                <a:cs typeface="Times New Roman" panose="02020603050405020304" pitchFamily="18" charset="0"/>
              </a:rPr>
              <a:t>More than 30 visits will require preapproval. </a:t>
            </a:r>
          </a:p>
        </p:txBody>
      </p:sp>
      <p:pic>
        <p:nvPicPr>
          <p:cNvPr id="14" name="Graphic 13" descr="Yoga with solid fill">
            <a:extLst>
              <a:ext uri="{FF2B5EF4-FFF2-40B4-BE49-F238E27FC236}">
                <a16:creationId xmlns:a16="http://schemas.microsoft.com/office/drawing/2014/main" id="{49D1D3A9-1FDE-4DE5-87A1-C8096128EE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24493" y="2448503"/>
            <a:ext cx="914400" cy="914400"/>
          </a:xfrm>
          <a:prstGeom prst="rect">
            <a:avLst/>
          </a:prstGeom>
        </p:spPr>
      </p:pic>
      <p:pic>
        <p:nvPicPr>
          <p:cNvPr id="16" name="Graphic 15" descr="Body builder with solid fill">
            <a:extLst>
              <a:ext uri="{FF2B5EF4-FFF2-40B4-BE49-F238E27FC236}">
                <a16:creationId xmlns:a16="http://schemas.microsoft.com/office/drawing/2014/main" id="{CA57CB93-6B2F-817F-7E4F-4BC9A7AC91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24493" y="203240"/>
            <a:ext cx="914400" cy="914400"/>
          </a:xfrm>
          <a:prstGeom prst="rect">
            <a:avLst/>
          </a:prstGeom>
        </p:spPr>
      </p:pic>
      <p:sp>
        <p:nvSpPr>
          <p:cNvPr id="4" name="TextBox 3">
            <a:extLst>
              <a:ext uri="{FF2B5EF4-FFF2-40B4-BE49-F238E27FC236}">
                <a16:creationId xmlns:a16="http://schemas.microsoft.com/office/drawing/2014/main" id="{AA8109F0-E253-5D8A-64CF-4DC7FA5A9F95}"/>
              </a:ext>
            </a:extLst>
          </p:cNvPr>
          <p:cNvSpPr txBox="1"/>
          <p:nvPr/>
        </p:nvSpPr>
        <p:spPr>
          <a:xfrm>
            <a:off x="5274628" y="5412828"/>
            <a:ext cx="6432558" cy="1200329"/>
          </a:xfrm>
          <a:prstGeom prst="rect">
            <a:avLst/>
          </a:prstGeom>
          <a:noFill/>
        </p:spPr>
        <p:txBody>
          <a:bodyPr wrap="square">
            <a:spAutoFit/>
          </a:bodyPr>
          <a:lstStyle/>
          <a:p>
            <a:pPr marR="0" lvl="0" algn="ctr">
              <a:spcBef>
                <a:spcPts val="0"/>
              </a:spcBef>
              <a:spcAft>
                <a:spcPts val="600"/>
              </a:spcAft>
            </a:pPr>
            <a:r>
              <a:rPr lang="en-US" b="1" dirty="0">
                <a:solidFill>
                  <a:schemeClr val="tx2"/>
                </a:solidFill>
                <a:ea typeface="Calibri" panose="020F0502020204030204" pitchFamily="34" charset="0"/>
                <a:cs typeface="Times New Roman" panose="02020603050405020304" pitchFamily="18" charset="0"/>
              </a:rPr>
              <a:t>Nutritional counseling, </a:t>
            </a:r>
            <a:r>
              <a:rPr lang="en-US" dirty="0">
                <a:solidFill>
                  <a:schemeClr val="tx2"/>
                </a:solidFill>
                <a:ea typeface="Calibri" panose="020F0502020204030204" pitchFamily="34" charset="0"/>
                <a:cs typeface="Times New Roman" panose="02020603050405020304" pitchFamily="18" charset="0"/>
              </a:rPr>
              <a:t>conditions other than obesity with risk of cardiovascular disease, diabetes, cleft lip/palate and certain eating disorders are now covered for up to three visits in a plan year.</a:t>
            </a:r>
            <a:endParaRPr lang="en-US" dirty="0">
              <a:solidFill>
                <a:schemeClr val="tx2"/>
              </a:solidFill>
              <a:effectLst/>
              <a:ea typeface="Calibri" panose="020F0502020204030204" pitchFamily="34" charset="0"/>
              <a:cs typeface="Times New Roman" panose="02020603050405020304" pitchFamily="18" charset="0"/>
            </a:endParaRPr>
          </a:p>
        </p:txBody>
      </p:sp>
      <p:pic>
        <p:nvPicPr>
          <p:cNvPr id="6" name="Graphic 5" descr="Apple with solid fill">
            <a:extLst>
              <a:ext uri="{FF2B5EF4-FFF2-40B4-BE49-F238E27FC236}">
                <a16:creationId xmlns:a16="http://schemas.microsoft.com/office/drawing/2014/main" id="{4B121F3A-05E7-4DFF-F8DB-94618C088FD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824493" y="4498428"/>
            <a:ext cx="914400" cy="914400"/>
          </a:xfrm>
          <a:prstGeom prst="rect">
            <a:avLst/>
          </a:prstGeom>
        </p:spPr>
      </p:pic>
    </p:spTree>
    <p:extLst>
      <p:ext uri="{BB962C8B-B14F-4D97-AF65-F5344CB8AC3E}">
        <p14:creationId xmlns:p14="http://schemas.microsoft.com/office/powerpoint/2010/main" val="833308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D9C7B-182D-1133-A50F-FC799513AE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7BDC81B-4F65-E3CC-5B97-6BFAA9D97857}"/>
              </a:ext>
            </a:extLst>
          </p:cNvPr>
          <p:cNvSpPr>
            <a:spLocks noGrp="1" noRot="1" noMove="1" noResize="1" noEditPoints="1" noAdjustHandles="1" noChangeArrowheads="1" noChangeShapeType="1"/>
          </p:cNvSpPr>
          <p:nvPr/>
        </p:nvSpPr>
        <p:spPr>
          <a:xfrm>
            <a:off x="4647156" y="0"/>
            <a:ext cx="75448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a:spcBef>
                <a:spcPts val="0"/>
              </a:spcBef>
              <a:spcAft>
                <a:spcPts val="0"/>
              </a:spcAft>
            </a:pPr>
            <a:endParaRPr lang="en-US" sz="1800" dirty="0">
              <a:solidFill>
                <a:schemeClr val="tx2"/>
              </a:solidFill>
              <a:effectLst/>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6FD3111A-798D-7DC9-27D5-A803E4626E10}"/>
              </a:ext>
            </a:extLst>
          </p:cNvPr>
          <p:cNvSpPr>
            <a:spLocks noGrp="1"/>
          </p:cNvSpPr>
          <p:nvPr>
            <p:ph type="title"/>
          </p:nvPr>
        </p:nvSpPr>
        <p:spPr>
          <a:xfrm>
            <a:off x="457200" y="1215680"/>
            <a:ext cx="3934048" cy="4047435"/>
          </a:xfrm>
        </p:spPr>
        <p:txBody>
          <a:bodyPr/>
          <a:lstStyle/>
          <a:p>
            <a:r>
              <a:rPr lang="en-US" sz="4800" dirty="0">
                <a:solidFill>
                  <a:schemeClr val="accent3"/>
                </a:solidFill>
              </a:rPr>
              <a:t>What’s </a:t>
            </a:r>
            <a:br>
              <a:rPr lang="en-US" sz="4800" dirty="0">
                <a:solidFill>
                  <a:schemeClr val="accent3"/>
                </a:solidFill>
              </a:rPr>
            </a:br>
            <a:r>
              <a:rPr lang="en-US" sz="4800" dirty="0">
                <a:solidFill>
                  <a:schemeClr val="accent3"/>
                </a:solidFill>
              </a:rPr>
              <a:t>new this year </a:t>
            </a:r>
            <a:r>
              <a:rPr lang="en-US" sz="4800" dirty="0"/>
              <a:t>for Medicare Extension?</a:t>
            </a:r>
          </a:p>
        </p:txBody>
      </p:sp>
      <p:sp>
        <p:nvSpPr>
          <p:cNvPr id="7" name="Rectangle 6">
            <a:extLst>
              <a:ext uri="{FF2B5EF4-FFF2-40B4-BE49-F238E27FC236}">
                <a16:creationId xmlns:a16="http://schemas.microsoft.com/office/drawing/2014/main" id="{3277342E-C5A5-9863-A42E-1524AA027567}"/>
              </a:ext>
            </a:extLst>
          </p:cNvPr>
          <p:cNvSpPr/>
          <p:nvPr/>
        </p:nvSpPr>
        <p:spPr>
          <a:xfrm>
            <a:off x="6546273" y="779318"/>
            <a:ext cx="5060372" cy="554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27C29175-A75F-450D-25B5-1DC64B4C9829}"/>
              </a:ext>
            </a:extLst>
          </p:cNvPr>
          <p:cNvSpPr txBox="1"/>
          <p:nvPr/>
        </p:nvSpPr>
        <p:spPr>
          <a:xfrm>
            <a:off x="5174087" y="2620181"/>
            <a:ext cx="6432558" cy="1200329"/>
          </a:xfrm>
          <a:prstGeom prst="rect">
            <a:avLst/>
          </a:prstGeom>
          <a:noFill/>
        </p:spPr>
        <p:txBody>
          <a:bodyPr wrap="square">
            <a:spAutoFit/>
          </a:bodyPr>
          <a:lstStyle/>
          <a:p>
            <a:pPr marR="0" lvl="0" algn="ctr">
              <a:spcBef>
                <a:spcPts val="0"/>
              </a:spcBef>
              <a:spcAft>
                <a:spcPts val="600"/>
              </a:spcAft>
            </a:pPr>
            <a:r>
              <a:rPr lang="en-US" b="1" dirty="0">
                <a:solidFill>
                  <a:schemeClr val="tx2"/>
                </a:solidFill>
                <a:ea typeface="Calibri" panose="020F0502020204030204" pitchFamily="34" charset="0"/>
                <a:cs typeface="Times New Roman" panose="02020603050405020304" pitchFamily="18" charset="0"/>
              </a:rPr>
              <a:t>Nutritional counseling, </a:t>
            </a:r>
            <a:r>
              <a:rPr lang="en-US" dirty="0">
                <a:solidFill>
                  <a:schemeClr val="tx2"/>
                </a:solidFill>
                <a:ea typeface="Calibri" panose="020F0502020204030204" pitchFamily="34" charset="0"/>
                <a:cs typeface="Times New Roman" panose="02020603050405020304" pitchFamily="18" charset="0"/>
              </a:rPr>
              <a:t>conditions other than obesity with risk of cardiovascular disease, diabetes, cleft lip/palate and certain eating disorders are now covered for up to three visits in a plan year.</a:t>
            </a:r>
            <a:endParaRPr lang="en-US" dirty="0">
              <a:solidFill>
                <a:schemeClr val="tx2"/>
              </a:solidFill>
              <a:effectLst/>
              <a:ea typeface="Calibri" panose="020F0502020204030204" pitchFamily="34" charset="0"/>
              <a:cs typeface="Times New Roman" panose="02020603050405020304" pitchFamily="18" charset="0"/>
            </a:endParaRPr>
          </a:p>
        </p:txBody>
      </p:sp>
      <p:pic>
        <p:nvPicPr>
          <p:cNvPr id="6" name="Graphic 5" descr="Apple with solid fill">
            <a:extLst>
              <a:ext uri="{FF2B5EF4-FFF2-40B4-BE49-F238E27FC236}">
                <a16:creationId xmlns:a16="http://schemas.microsoft.com/office/drawing/2014/main" id="{F772255F-96C6-A87D-32C2-94397E6348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3166" y="1511388"/>
            <a:ext cx="914400" cy="914400"/>
          </a:xfrm>
          <a:prstGeom prst="rect">
            <a:avLst/>
          </a:prstGeom>
        </p:spPr>
      </p:pic>
    </p:spTree>
    <p:extLst>
      <p:ext uri="{BB962C8B-B14F-4D97-AF65-F5344CB8AC3E}">
        <p14:creationId xmlns:p14="http://schemas.microsoft.com/office/powerpoint/2010/main" val="25558972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ellpoint">
  <a:themeElements>
    <a:clrScheme name="Wellpoint">
      <a:dk1>
        <a:srgbClr val="1A3673"/>
      </a:dk1>
      <a:lt1>
        <a:srgbClr val="FFFFFF"/>
      </a:lt1>
      <a:dk2>
        <a:srgbClr val="231E33"/>
      </a:dk2>
      <a:lt2>
        <a:srgbClr val="EDF5FF"/>
      </a:lt2>
      <a:accent1>
        <a:srgbClr val="1A3673"/>
      </a:accent1>
      <a:accent2>
        <a:srgbClr val="E21858"/>
      </a:accent2>
      <a:accent3>
        <a:srgbClr val="44B8F3"/>
      </a:accent3>
      <a:accent4>
        <a:srgbClr val="972461"/>
      </a:accent4>
      <a:accent5>
        <a:srgbClr val="5D0D38"/>
      </a:accent5>
      <a:accent6>
        <a:srgbClr val="F7F6F3"/>
      </a:accent6>
      <a:hlink>
        <a:srgbClr val="44B8F3"/>
      </a:hlink>
      <a:folHlink>
        <a:srgbClr val="1A3673"/>
      </a:folHlink>
    </a:clrScheme>
    <a:fontScheme name="Elevance">
      <a:majorFont>
        <a:latin typeface="Elevance Sans Medium"/>
        <a:ea typeface=""/>
        <a:cs typeface=""/>
      </a:majorFont>
      <a:minorFont>
        <a:latin typeface="Elevan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dirty="0" smtClean="0">
            <a:solidFill>
              <a:schemeClr val="tx2"/>
            </a:solidFill>
          </a:defRPr>
        </a:defPPr>
      </a:lstStyle>
    </a:txDef>
  </a:objectDefaults>
  <a:extraClrSchemeLst/>
  <a:custClrLst/>
  <a:extLst>
    <a:ext uri="{05A4C25C-085E-4340-85A3-A5531E510DB2}">
      <thm15:themeFamily xmlns:thm15="http://schemas.microsoft.com/office/thememl/2012/main" name="Presentation3" id="{E046D7DC-7B0B-C946-883F-BF2F1E501A97}" vid="{57D0A182-7466-1A4E-8595-694628AEFE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Elevance Sans"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7209AA1A61D7B408C081C69C51E2085" ma:contentTypeVersion="3" ma:contentTypeDescription="Create a new document." ma:contentTypeScope="" ma:versionID="bc4c9b19d9411df4d1a389b1cfc745d5">
  <xsd:schema xmlns:xsd="http://www.w3.org/2001/XMLSchema" xmlns:xs="http://www.w3.org/2001/XMLSchema" xmlns:p="http://schemas.microsoft.com/office/2006/metadata/properties" xmlns:ns2="cbf536b3-8232-4782-9373-d2bddd2adf02" targetNamespace="http://schemas.microsoft.com/office/2006/metadata/properties" ma:root="true" ma:fieldsID="f4733d3a710627b16621a679d5a7d0a2" ns2:_="">
    <xsd:import namespace="cbf536b3-8232-4782-9373-d2bddd2adf02"/>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f536b3-8232-4782-9373-d2bddd2adf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C96148-6BD3-4C8E-88C8-39981DEFA69C}">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0E6DD17-F8CC-4735-83EE-C290D6D7FA3C}">
  <ds:schemaRefs>
    <ds:schemaRef ds:uri="http://schemas.microsoft.com/sharepoint/v3/contenttype/forms"/>
  </ds:schemaRefs>
</ds:datastoreItem>
</file>

<file path=customXml/itemProps3.xml><?xml version="1.0" encoding="utf-8"?>
<ds:datastoreItem xmlns:ds="http://schemas.openxmlformats.org/officeDocument/2006/customXml" ds:itemID="{38BAEF79-EBBA-472B-B001-A1538F0C5180}">
  <ds:schemaRefs>
    <ds:schemaRef ds:uri="cbf536b3-8232-4782-9373-d2bddd2adf0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WLP_PowerPoint_Template_ElevanceSans_060723</Template>
  <TotalTime>1960</TotalTime>
  <Words>1899</Words>
  <Application>Microsoft Office PowerPoint</Application>
  <PresentationFormat>Widescreen</PresentationFormat>
  <Paragraphs>218</Paragraphs>
  <Slides>19</Slides>
  <Notes>12</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32" baseType="lpstr">
      <vt:lpstr>Courier New</vt:lpstr>
      <vt:lpstr>Times New Roman</vt:lpstr>
      <vt:lpstr>Elevance Sans Medium-W-m35bBT8T</vt:lpstr>
      <vt:lpstr>Elevance Sans-Light-aYtIwtVI</vt:lpstr>
      <vt:lpstr>Calibri</vt:lpstr>
      <vt:lpstr>Elevance Sans-Regular-2hnajg3o</vt:lpstr>
      <vt:lpstr>Elevance Sans</vt:lpstr>
      <vt:lpstr>Arial</vt:lpstr>
      <vt:lpstr>Elevance Sans Medium</vt:lpstr>
      <vt:lpstr>Elevance Sans -d375bd5e39d656ec</vt:lpstr>
      <vt:lpstr>Times</vt:lpstr>
      <vt:lpstr>Wellpoint</vt:lpstr>
      <vt:lpstr>think-cell Slide</vt:lpstr>
      <vt:lpstr>Massachusetts Association of Patient Account Management    05/23/2024</vt:lpstr>
      <vt:lpstr>The Wellpoint Team in the Community </vt:lpstr>
      <vt:lpstr>UniCare  is now Wellpoint</vt:lpstr>
      <vt:lpstr>Do current UniCare members have to do anything?</vt:lpstr>
      <vt:lpstr>What makes Wellpoint plans unique?</vt:lpstr>
      <vt:lpstr>What is an Indemnity Plan? </vt:lpstr>
      <vt:lpstr>Will there be a new website or app?</vt:lpstr>
      <vt:lpstr>What’s  new this year for Total Choice, PLUS &amp; Community Choice?</vt:lpstr>
      <vt:lpstr>What’s  new this year for Medicare Extension?</vt:lpstr>
      <vt:lpstr>How do Wellpoint plans compare?</vt:lpstr>
      <vt:lpstr>Member tools and resources </vt:lpstr>
      <vt:lpstr>Website overview </vt:lpstr>
      <vt:lpstr>Credentialing </vt:lpstr>
      <vt:lpstr>Notifications </vt:lpstr>
      <vt:lpstr>PowerPoint Presentation</vt:lpstr>
      <vt:lpstr>Provider tools and resources </vt:lpstr>
      <vt:lpstr>PowerPoint Presentation</vt:lpstr>
      <vt:lpstr>Contact Us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Wellpoint PowerPoint template</dc:title>
  <dc:creator>Pieters, Colleen</dc:creator>
  <cp:lastModifiedBy>Caroline Leblanc</cp:lastModifiedBy>
  <cp:revision>70</cp:revision>
  <dcterms:created xsi:type="dcterms:W3CDTF">2024-03-19T16:05:17Z</dcterms:created>
  <dcterms:modified xsi:type="dcterms:W3CDTF">2024-05-22T23:15:49Z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0x01010007209AA1A61D7B408C081C69C51E2085</vt:lpwstr>
  </property>
</Properties>
</file>